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7" r:id="rId3"/>
    <p:sldId id="258" r:id="rId4"/>
    <p:sldId id="262" r:id="rId5"/>
    <p:sldId id="260" r:id="rId6"/>
    <p:sldId id="261" r:id="rId7"/>
    <p:sldId id="259" r:id="rId8"/>
    <p:sldId id="268" r:id="rId9"/>
    <p:sldId id="267" r:id="rId10"/>
    <p:sldId id="263" r:id="rId11"/>
    <p:sldId id="269" r:id="rId12"/>
    <p:sldId id="264" r:id="rId13"/>
    <p:sldId id="274" r:id="rId14"/>
    <p:sldId id="270" r:id="rId15"/>
    <p:sldId id="266" r:id="rId16"/>
    <p:sldId id="275" r:id="rId17"/>
    <p:sldId id="276" r:id="rId18"/>
    <p:sldId id="265" r:id="rId19"/>
    <p:sldId id="271" r:id="rId20"/>
    <p:sldId id="257" r:id="rId21"/>
    <p:sldId id="272" r:id="rId22"/>
    <p:sldId id="273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8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19B13C-8D3B-4797-A39A-FF9645A8B2F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CD67B22-20B6-4C45-9123-64649A3AACB4}">
      <dgm:prSet/>
      <dgm:spPr/>
      <dgm:t>
        <a:bodyPr/>
        <a:lstStyle/>
        <a:p>
          <a:r>
            <a:rPr lang="en-US"/>
            <a:t>What is TA? </a:t>
          </a:r>
        </a:p>
      </dgm:t>
    </dgm:pt>
    <dgm:pt modelId="{72396B03-7388-4235-B598-FF5B75687B83}" type="parTrans" cxnId="{E3376CFF-CF4D-4836-A744-3C2F25BC3083}">
      <dgm:prSet/>
      <dgm:spPr/>
      <dgm:t>
        <a:bodyPr/>
        <a:lstStyle/>
        <a:p>
          <a:endParaRPr lang="en-US"/>
        </a:p>
      </dgm:t>
    </dgm:pt>
    <dgm:pt modelId="{75700D5D-9F84-4AD6-9265-D0EA01CED40A}" type="sibTrans" cxnId="{E3376CFF-CF4D-4836-A744-3C2F25BC3083}">
      <dgm:prSet/>
      <dgm:spPr/>
      <dgm:t>
        <a:bodyPr/>
        <a:lstStyle/>
        <a:p>
          <a:endParaRPr lang="en-US"/>
        </a:p>
      </dgm:t>
    </dgm:pt>
    <dgm:pt modelId="{ACC59230-49D4-40C4-A7AF-C9A60512341C}">
      <dgm:prSet/>
      <dgm:spPr/>
      <dgm:t>
        <a:bodyPr/>
        <a:lstStyle/>
        <a:p>
          <a:r>
            <a:rPr lang="en-US"/>
            <a:t>How does it work?</a:t>
          </a:r>
        </a:p>
      </dgm:t>
    </dgm:pt>
    <dgm:pt modelId="{8DA6D931-C7F8-4404-9B00-3D821CF03247}" type="parTrans" cxnId="{DB42B41D-44AB-463F-9FE2-DFB7FBD84D01}">
      <dgm:prSet/>
      <dgm:spPr/>
      <dgm:t>
        <a:bodyPr/>
        <a:lstStyle/>
        <a:p>
          <a:endParaRPr lang="en-US"/>
        </a:p>
      </dgm:t>
    </dgm:pt>
    <dgm:pt modelId="{14A537AB-5804-44DE-90B4-B5F9E7303904}" type="sibTrans" cxnId="{DB42B41D-44AB-463F-9FE2-DFB7FBD84D01}">
      <dgm:prSet/>
      <dgm:spPr/>
      <dgm:t>
        <a:bodyPr/>
        <a:lstStyle/>
        <a:p>
          <a:endParaRPr lang="en-US"/>
        </a:p>
      </dgm:t>
    </dgm:pt>
    <dgm:pt modelId="{23E5F7F4-1CDE-4E2D-9E7B-DE5E38164D20}">
      <dgm:prSet/>
      <dgm:spPr/>
      <dgm:t>
        <a:bodyPr/>
        <a:lstStyle/>
        <a:p>
          <a:r>
            <a:rPr lang="en-US"/>
            <a:t>Ego States</a:t>
          </a:r>
        </a:p>
      </dgm:t>
    </dgm:pt>
    <dgm:pt modelId="{4FD31574-DA23-4702-AC39-0AA4BB59E4F4}" type="parTrans" cxnId="{E881ABDA-F07C-4BB2-9A7A-8C0C9792A063}">
      <dgm:prSet/>
      <dgm:spPr/>
      <dgm:t>
        <a:bodyPr/>
        <a:lstStyle/>
        <a:p>
          <a:endParaRPr lang="en-US"/>
        </a:p>
      </dgm:t>
    </dgm:pt>
    <dgm:pt modelId="{B126B79F-ADE3-4F09-85FB-552D48219E1E}" type="sibTrans" cxnId="{E881ABDA-F07C-4BB2-9A7A-8C0C9792A063}">
      <dgm:prSet/>
      <dgm:spPr/>
      <dgm:t>
        <a:bodyPr/>
        <a:lstStyle/>
        <a:p>
          <a:endParaRPr lang="en-US"/>
        </a:p>
      </dgm:t>
    </dgm:pt>
    <dgm:pt modelId="{1BBCDF90-AB3F-43A7-80D9-1D4DC55DB67A}">
      <dgm:prSet/>
      <dgm:spPr/>
      <dgm:t>
        <a:bodyPr/>
        <a:lstStyle/>
        <a:p>
          <a:r>
            <a:rPr lang="en-US"/>
            <a:t>Transactions</a:t>
          </a:r>
        </a:p>
      </dgm:t>
    </dgm:pt>
    <dgm:pt modelId="{642D2C02-8E9E-426C-A10A-307D822EF231}" type="parTrans" cxnId="{99ACC39D-DC5F-42F8-B7E2-83A77BC1794D}">
      <dgm:prSet/>
      <dgm:spPr/>
      <dgm:t>
        <a:bodyPr/>
        <a:lstStyle/>
        <a:p>
          <a:endParaRPr lang="en-US"/>
        </a:p>
      </dgm:t>
    </dgm:pt>
    <dgm:pt modelId="{67B68810-5DA7-4A9A-9E59-265A269B0E07}" type="sibTrans" cxnId="{99ACC39D-DC5F-42F8-B7E2-83A77BC1794D}">
      <dgm:prSet/>
      <dgm:spPr/>
      <dgm:t>
        <a:bodyPr/>
        <a:lstStyle/>
        <a:p>
          <a:endParaRPr lang="en-US"/>
        </a:p>
      </dgm:t>
    </dgm:pt>
    <dgm:pt modelId="{5906C564-C568-431C-A947-1E52710CBDAA}">
      <dgm:prSet/>
      <dgm:spPr/>
      <dgm:t>
        <a:bodyPr/>
        <a:lstStyle/>
        <a:p>
          <a:r>
            <a:rPr lang="en-US"/>
            <a:t>Scripts</a:t>
          </a:r>
        </a:p>
      </dgm:t>
    </dgm:pt>
    <dgm:pt modelId="{A529221E-D6F2-4937-8138-B68D1FCD3517}" type="parTrans" cxnId="{C0D6DDEF-BF62-4702-8680-1CC8D8D11850}">
      <dgm:prSet/>
      <dgm:spPr/>
      <dgm:t>
        <a:bodyPr/>
        <a:lstStyle/>
        <a:p>
          <a:endParaRPr lang="en-US"/>
        </a:p>
      </dgm:t>
    </dgm:pt>
    <dgm:pt modelId="{DB4F9AAB-33E6-4180-90A6-6F9FD6C06C93}" type="sibTrans" cxnId="{C0D6DDEF-BF62-4702-8680-1CC8D8D11850}">
      <dgm:prSet/>
      <dgm:spPr/>
      <dgm:t>
        <a:bodyPr/>
        <a:lstStyle/>
        <a:p>
          <a:endParaRPr lang="en-US"/>
        </a:p>
      </dgm:t>
    </dgm:pt>
    <dgm:pt modelId="{42973AAB-14B9-453F-82B7-41727AD16804}">
      <dgm:prSet/>
      <dgm:spPr/>
      <dgm:t>
        <a:bodyPr/>
        <a:lstStyle/>
        <a:p>
          <a:r>
            <a:rPr lang="en-US"/>
            <a:t>Karpman’s Drama Triangle</a:t>
          </a:r>
        </a:p>
      </dgm:t>
    </dgm:pt>
    <dgm:pt modelId="{BDF834DC-298D-4705-A2DE-A3E0AB6CE035}" type="parTrans" cxnId="{DB6C09E1-135D-45E3-919B-9C9A4B75DBB3}">
      <dgm:prSet/>
      <dgm:spPr/>
      <dgm:t>
        <a:bodyPr/>
        <a:lstStyle/>
        <a:p>
          <a:endParaRPr lang="en-US"/>
        </a:p>
      </dgm:t>
    </dgm:pt>
    <dgm:pt modelId="{E42C8819-F884-4EE3-A9E6-1A2D9C543882}" type="sibTrans" cxnId="{DB6C09E1-135D-45E3-919B-9C9A4B75DBB3}">
      <dgm:prSet/>
      <dgm:spPr/>
      <dgm:t>
        <a:bodyPr/>
        <a:lstStyle/>
        <a:p>
          <a:endParaRPr lang="en-US"/>
        </a:p>
      </dgm:t>
    </dgm:pt>
    <dgm:pt modelId="{E1EC1D34-7232-4E99-A1F8-18EA12469A20}">
      <dgm:prSet/>
      <dgm:spPr/>
      <dgm:t>
        <a:bodyPr/>
        <a:lstStyle/>
        <a:p>
          <a:r>
            <a:rPr lang="en-US"/>
            <a:t>Games People play </a:t>
          </a:r>
        </a:p>
      </dgm:t>
    </dgm:pt>
    <dgm:pt modelId="{7E11CCE3-0B24-4938-94E0-6AEFBFD4ADF1}" type="parTrans" cxnId="{45A7A728-01B5-4A88-B324-3F8F876FF6BD}">
      <dgm:prSet/>
      <dgm:spPr/>
      <dgm:t>
        <a:bodyPr/>
        <a:lstStyle/>
        <a:p>
          <a:endParaRPr lang="en-US"/>
        </a:p>
      </dgm:t>
    </dgm:pt>
    <dgm:pt modelId="{41F0F677-9AF4-4D19-A036-682CC3C4E8F9}" type="sibTrans" cxnId="{45A7A728-01B5-4A88-B324-3F8F876FF6BD}">
      <dgm:prSet/>
      <dgm:spPr/>
      <dgm:t>
        <a:bodyPr/>
        <a:lstStyle/>
        <a:p>
          <a:endParaRPr lang="en-US"/>
        </a:p>
      </dgm:t>
    </dgm:pt>
    <dgm:pt modelId="{30F4E86F-8531-449E-9689-6EC3FCCFD971}">
      <dgm:prSet/>
      <dgm:spPr/>
      <dgm:t>
        <a:bodyPr/>
        <a:lstStyle/>
        <a:p>
          <a:r>
            <a:rPr lang="en-US"/>
            <a:t>Strokes</a:t>
          </a:r>
        </a:p>
      </dgm:t>
    </dgm:pt>
    <dgm:pt modelId="{F37FC0FD-24D2-43D9-9ABB-5F2780D97876}" type="parTrans" cxnId="{4F9D708D-4C6E-46A2-80C2-74B3436DAD37}">
      <dgm:prSet/>
      <dgm:spPr/>
      <dgm:t>
        <a:bodyPr/>
        <a:lstStyle/>
        <a:p>
          <a:endParaRPr lang="en-US"/>
        </a:p>
      </dgm:t>
    </dgm:pt>
    <dgm:pt modelId="{2742B707-35DB-4881-92E9-91290B39B787}" type="sibTrans" cxnId="{4F9D708D-4C6E-46A2-80C2-74B3436DAD37}">
      <dgm:prSet/>
      <dgm:spPr/>
      <dgm:t>
        <a:bodyPr/>
        <a:lstStyle/>
        <a:p>
          <a:endParaRPr lang="en-US"/>
        </a:p>
      </dgm:t>
    </dgm:pt>
    <dgm:pt modelId="{4D183041-0800-4BF5-A3C8-ABD49097FBF7}">
      <dgm:prSet/>
      <dgm:spPr/>
      <dgm:t>
        <a:bodyPr/>
        <a:lstStyle/>
        <a:p>
          <a:r>
            <a:rPr lang="en-US"/>
            <a:t>Egograms</a:t>
          </a:r>
        </a:p>
      </dgm:t>
    </dgm:pt>
    <dgm:pt modelId="{8B60B567-21A7-42B8-9A3B-E85CC3ADCDEB}" type="parTrans" cxnId="{91082338-83C0-4849-98A2-AED03D127128}">
      <dgm:prSet/>
      <dgm:spPr/>
      <dgm:t>
        <a:bodyPr/>
        <a:lstStyle/>
        <a:p>
          <a:endParaRPr lang="en-US"/>
        </a:p>
      </dgm:t>
    </dgm:pt>
    <dgm:pt modelId="{A5360C3D-7E95-4829-9BD3-327541F6C20B}" type="sibTrans" cxnId="{91082338-83C0-4849-98A2-AED03D127128}">
      <dgm:prSet/>
      <dgm:spPr/>
      <dgm:t>
        <a:bodyPr/>
        <a:lstStyle/>
        <a:p>
          <a:endParaRPr lang="en-US"/>
        </a:p>
      </dgm:t>
    </dgm:pt>
    <dgm:pt modelId="{76D5AEA0-3D41-4F31-995B-5C7A39520231}">
      <dgm:prSet/>
      <dgm:spPr/>
      <dgm:t>
        <a:bodyPr/>
        <a:lstStyle/>
        <a:p>
          <a:r>
            <a:rPr lang="en-US"/>
            <a:t>Harris’ Four Life Positions </a:t>
          </a:r>
        </a:p>
      </dgm:t>
    </dgm:pt>
    <dgm:pt modelId="{AB9D70BB-D73B-4B8C-BA7E-F799196E79CB}" type="parTrans" cxnId="{7014DF1A-BF78-4702-9DDA-7DC1C94F0C72}">
      <dgm:prSet/>
      <dgm:spPr/>
      <dgm:t>
        <a:bodyPr/>
        <a:lstStyle/>
        <a:p>
          <a:endParaRPr lang="en-US"/>
        </a:p>
      </dgm:t>
    </dgm:pt>
    <dgm:pt modelId="{86F0F999-034E-43F8-812A-938CA1B4DF24}" type="sibTrans" cxnId="{7014DF1A-BF78-4702-9DDA-7DC1C94F0C72}">
      <dgm:prSet/>
      <dgm:spPr/>
      <dgm:t>
        <a:bodyPr/>
        <a:lstStyle/>
        <a:p>
          <a:endParaRPr lang="en-US"/>
        </a:p>
      </dgm:t>
    </dgm:pt>
    <dgm:pt modelId="{FAAB83F5-269B-46F4-944D-76DA958C1F85}">
      <dgm:prSet/>
      <dgm:spPr/>
      <dgm:t>
        <a:bodyPr/>
        <a:lstStyle/>
        <a:p>
          <a:r>
            <a:rPr lang="en-US"/>
            <a:t>Emerald’s TED</a:t>
          </a:r>
        </a:p>
      </dgm:t>
    </dgm:pt>
    <dgm:pt modelId="{9CAEC2D7-1D3D-490A-A6F2-54C5237A2A46}" type="parTrans" cxnId="{0F445AD8-DB6E-494F-961A-CD2437AC62DE}">
      <dgm:prSet/>
      <dgm:spPr/>
      <dgm:t>
        <a:bodyPr/>
        <a:lstStyle/>
        <a:p>
          <a:endParaRPr lang="en-US"/>
        </a:p>
      </dgm:t>
    </dgm:pt>
    <dgm:pt modelId="{E4841D58-6CBA-4905-8EC9-E2C8BCFDBB6F}" type="sibTrans" cxnId="{0F445AD8-DB6E-494F-961A-CD2437AC62DE}">
      <dgm:prSet/>
      <dgm:spPr/>
      <dgm:t>
        <a:bodyPr/>
        <a:lstStyle/>
        <a:p>
          <a:endParaRPr lang="en-US"/>
        </a:p>
      </dgm:t>
    </dgm:pt>
    <dgm:pt modelId="{9D324CA2-859B-482C-9820-38020351100E}">
      <dgm:prSet/>
      <dgm:spPr/>
      <dgm:t>
        <a:bodyPr/>
        <a:lstStyle/>
        <a:p>
          <a:r>
            <a:rPr lang="en-US" dirty="0" err="1"/>
            <a:t>Karpman’s</a:t>
          </a:r>
          <a:r>
            <a:rPr lang="en-US" dirty="0"/>
            <a:t> Darwinian Triangle</a:t>
          </a:r>
        </a:p>
      </dgm:t>
    </dgm:pt>
    <dgm:pt modelId="{5FD93674-20E3-482E-817D-DBB1FDA65D95}" type="parTrans" cxnId="{12DA8B62-9916-45E3-A74E-9C5FDD3DF1C3}">
      <dgm:prSet/>
      <dgm:spPr/>
      <dgm:t>
        <a:bodyPr/>
        <a:lstStyle/>
        <a:p>
          <a:endParaRPr lang="en-US"/>
        </a:p>
      </dgm:t>
    </dgm:pt>
    <dgm:pt modelId="{2BD10BAD-F234-471A-BD81-B42E042E7134}" type="sibTrans" cxnId="{12DA8B62-9916-45E3-A74E-9C5FDD3DF1C3}">
      <dgm:prSet/>
      <dgm:spPr/>
      <dgm:t>
        <a:bodyPr/>
        <a:lstStyle/>
        <a:p>
          <a:endParaRPr lang="en-US"/>
        </a:p>
      </dgm:t>
    </dgm:pt>
    <dgm:pt modelId="{0F8DF713-4CFA-4B0E-A208-C3B87AA758BD}" type="pres">
      <dgm:prSet presAssocID="{2519B13C-8D3B-4797-A39A-FF9645A8B2F9}" presName="vert0" presStyleCnt="0">
        <dgm:presLayoutVars>
          <dgm:dir/>
          <dgm:animOne val="branch"/>
          <dgm:animLvl val="lvl"/>
        </dgm:presLayoutVars>
      </dgm:prSet>
      <dgm:spPr/>
    </dgm:pt>
    <dgm:pt modelId="{959F06AF-BB7F-43B7-8969-5344DDBFAF0B}" type="pres">
      <dgm:prSet presAssocID="{BCD67B22-20B6-4C45-9123-64649A3AACB4}" presName="thickLine" presStyleLbl="alignNode1" presStyleIdx="0" presStyleCnt="12"/>
      <dgm:spPr/>
    </dgm:pt>
    <dgm:pt modelId="{256567E8-BCC6-4360-9E04-EAA156A37FC8}" type="pres">
      <dgm:prSet presAssocID="{BCD67B22-20B6-4C45-9123-64649A3AACB4}" presName="horz1" presStyleCnt="0"/>
      <dgm:spPr/>
    </dgm:pt>
    <dgm:pt modelId="{D0EC7067-4DC6-491E-BF3B-DF899759947E}" type="pres">
      <dgm:prSet presAssocID="{BCD67B22-20B6-4C45-9123-64649A3AACB4}" presName="tx1" presStyleLbl="revTx" presStyleIdx="0" presStyleCnt="12"/>
      <dgm:spPr/>
    </dgm:pt>
    <dgm:pt modelId="{7B3A77B7-5C7D-48E4-9DFD-28316AEC12B1}" type="pres">
      <dgm:prSet presAssocID="{BCD67B22-20B6-4C45-9123-64649A3AACB4}" presName="vert1" presStyleCnt="0"/>
      <dgm:spPr/>
    </dgm:pt>
    <dgm:pt modelId="{E48EAB77-8498-4E98-ADE9-2279C0890BF3}" type="pres">
      <dgm:prSet presAssocID="{ACC59230-49D4-40C4-A7AF-C9A60512341C}" presName="thickLine" presStyleLbl="alignNode1" presStyleIdx="1" presStyleCnt="12"/>
      <dgm:spPr/>
    </dgm:pt>
    <dgm:pt modelId="{E2DC0A60-CB0A-402F-8683-24389908DC9F}" type="pres">
      <dgm:prSet presAssocID="{ACC59230-49D4-40C4-A7AF-C9A60512341C}" presName="horz1" presStyleCnt="0"/>
      <dgm:spPr/>
    </dgm:pt>
    <dgm:pt modelId="{3293400E-166B-4365-A997-3067190D3DC8}" type="pres">
      <dgm:prSet presAssocID="{ACC59230-49D4-40C4-A7AF-C9A60512341C}" presName="tx1" presStyleLbl="revTx" presStyleIdx="1" presStyleCnt="12"/>
      <dgm:spPr/>
    </dgm:pt>
    <dgm:pt modelId="{31C4B8C0-78C0-408C-B264-39D6AC6BB89A}" type="pres">
      <dgm:prSet presAssocID="{ACC59230-49D4-40C4-A7AF-C9A60512341C}" presName="vert1" presStyleCnt="0"/>
      <dgm:spPr/>
    </dgm:pt>
    <dgm:pt modelId="{348419C2-C681-4F3C-9ACB-BA3FA0AE7B08}" type="pres">
      <dgm:prSet presAssocID="{23E5F7F4-1CDE-4E2D-9E7B-DE5E38164D20}" presName="thickLine" presStyleLbl="alignNode1" presStyleIdx="2" presStyleCnt="12"/>
      <dgm:spPr/>
    </dgm:pt>
    <dgm:pt modelId="{3E944823-1AE9-4EDA-A006-7FEC60B6F161}" type="pres">
      <dgm:prSet presAssocID="{23E5F7F4-1CDE-4E2D-9E7B-DE5E38164D20}" presName="horz1" presStyleCnt="0"/>
      <dgm:spPr/>
    </dgm:pt>
    <dgm:pt modelId="{2DEDDCE1-B05F-4042-A759-F5A2AB18122A}" type="pres">
      <dgm:prSet presAssocID="{23E5F7F4-1CDE-4E2D-9E7B-DE5E38164D20}" presName="tx1" presStyleLbl="revTx" presStyleIdx="2" presStyleCnt="12"/>
      <dgm:spPr/>
    </dgm:pt>
    <dgm:pt modelId="{C468417B-0418-43CC-A7D9-BD096F0FA06F}" type="pres">
      <dgm:prSet presAssocID="{23E5F7F4-1CDE-4E2D-9E7B-DE5E38164D20}" presName="vert1" presStyleCnt="0"/>
      <dgm:spPr/>
    </dgm:pt>
    <dgm:pt modelId="{41F22B78-0FC5-489D-9403-04DA7CC247C7}" type="pres">
      <dgm:prSet presAssocID="{1BBCDF90-AB3F-43A7-80D9-1D4DC55DB67A}" presName="thickLine" presStyleLbl="alignNode1" presStyleIdx="3" presStyleCnt="12"/>
      <dgm:spPr/>
    </dgm:pt>
    <dgm:pt modelId="{C4D4B7C8-FB32-42C7-BCA9-E221B69CBB06}" type="pres">
      <dgm:prSet presAssocID="{1BBCDF90-AB3F-43A7-80D9-1D4DC55DB67A}" presName="horz1" presStyleCnt="0"/>
      <dgm:spPr/>
    </dgm:pt>
    <dgm:pt modelId="{74E77998-F2EA-4742-AAAE-BE123756E440}" type="pres">
      <dgm:prSet presAssocID="{1BBCDF90-AB3F-43A7-80D9-1D4DC55DB67A}" presName="tx1" presStyleLbl="revTx" presStyleIdx="3" presStyleCnt="12"/>
      <dgm:spPr/>
    </dgm:pt>
    <dgm:pt modelId="{A51E7397-6312-4589-A45A-229A6E207D47}" type="pres">
      <dgm:prSet presAssocID="{1BBCDF90-AB3F-43A7-80D9-1D4DC55DB67A}" presName="vert1" presStyleCnt="0"/>
      <dgm:spPr/>
    </dgm:pt>
    <dgm:pt modelId="{C040C806-CF91-4F11-A3A4-E22FCD09BCAC}" type="pres">
      <dgm:prSet presAssocID="{5906C564-C568-431C-A947-1E52710CBDAA}" presName="thickLine" presStyleLbl="alignNode1" presStyleIdx="4" presStyleCnt="12"/>
      <dgm:spPr/>
    </dgm:pt>
    <dgm:pt modelId="{6C48F7B9-9C87-41FE-A796-6E3940FCA5C7}" type="pres">
      <dgm:prSet presAssocID="{5906C564-C568-431C-A947-1E52710CBDAA}" presName="horz1" presStyleCnt="0"/>
      <dgm:spPr/>
    </dgm:pt>
    <dgm:pt modelId="{357FA9FD-21F3-45A5-A8A8-6500DCE607CE}" type="pres">
      <dgm:prSet presAssocID="{5906C564-C568-431C-A947-1E52710CBDAA}" presName="tx1" presStyleLbl="revTx" presStyleIdx="4" presStyleCnt="12"/>
      <dgm:spPr/>
    </dgm:pt>
    <dgm:pt modelId="{3757587C-E6F9-4775-9410-F2A65B20A909}" type="pres">
      <dgm:prSet presAssocID="{5906C564-C568-431C-A947-1E52710CBDAA}" presName="vert1" presStyleCnt="0"/>
      <dgm:spPr/>
    </dgm:pt>
    <dgm:pt modelId="{B544BA40-A868-4776-AB78-BE935094E539}" type="pres">
      <dgm:prSet presAssocID="{42973AAB-14B9-453F-82B7-41727AD16804}" presName="thickLine" presStyleLbl="alignNode1" presStyleIdx="5" presStyleCnt="12"/>
      <dgm:spPr/>
    </dgm:pt>
    <dgm:pt modelId="{A1376E58-64AB-4ACF-A3E1-357D7CF09175}" type="pres">
      <dgm:prSet presAssocID="{42973AAB-14B9-453F-82B7-41727AD16804}" presName="horz1" presStyleCnt="0"/>
      <dgm:spPr/>
    </dgm:pt>
    <dgm:pt modelId="{2B47D229-72BE-4CFE-BC43-BD151D83A2E1}" type="pres">
      <dgm:prSet presAssocID="{42973AAB-14B9-453F-82B7-41727AD16804}" presName="tx1" presStyleLbl="revTx" presStyleIdx="5" presStyleCnt="12"/>
      <dgm:spPr/>
    </dgm:pt>
    <dgm:pt modelId="{8AFF4B05-7930-4697-8AB9-B35E0B3B859F}" type="pres">
      <dgm:prSet presAssocID="{42973AAB-14B9-453F-82B7-41727AD16804}" presName="vert1" presStyleCnt="0"/>
      <dgm:spPr/>
    </dgm:pt>
    <dgm:pt modelId="{FF414674-72A4-49AB-904C-FC3C8D022914}" type="pres">
      <dgm:prSet presAssocID="{E1EC1D34-7232-4E99-A1F8-18EA12469A20}" presName="thickLine" presStyleLbl="alignNode1" presStyleIdx="6" presStyleCnt="12"/>
      <dgm:spPr/>
    </dgm:pt>
    <dgm:pt modelId="{D6056D1A-6ADF-41C4-8F0E-DCC95D1A1201}" type="pres">
      <dgm:prSet presAssocID="{E1EC1D34-7232-4E99-A1F8-18EA12469A20}" presName="horz1" presStyleCnt="0"/>
      <dgm:spPr/>
    </dgm:pt>
    <dgm:pt modelId="{910145F1-E81C-47F4-80B3-D3D777FF84DD}" type="pres">
      <dgm:prSet presAssocID="{E1EC1D34-7232-4E99-A1F8-18EA12469A20}" presName="tx1" presStyleLbl="revTx" presStyleIdx="6" presStyleCnt="12"/>
      <dgm:spPr/>
    </dgm:pt>
    <dgm:pt modelId="{5E001720-2B03-45B7-857C-C40C82918964}" type="pres">
      <dgm:prSet presAssocID="{E1EC1D34-7232-4E99-A1F8-18EA12469A20}" presName="vert1" presStyleCnt="0"/>
      <dgm:spPr/>
    </dgm:pt>
    <dgm:pt modelId="{2999CAD9-CCA4-477E-953E-838AB4DE608C}" type="pres">
      <dgm:prSet presAssocID="{30F4E86F-8531-449E-9689-6EC3FCCFD971}" presName="thickLine" presStyleLbl="alignNode1" presStyleIdx="7" presStyleCnt="12"/>
      <dgm:spPr/>
    </dgm:pt>
    <dgm:pt modelId="{2AD216E3-360B-4989-B30E-7967478C4267}" type="pres">
      <dgm:prSet presAssocID="{30F4E86F-8531-449E-9689-6EC3FCCFD971}" presName="horz1" presStyleCnt="0"/>
      <dgm:spPr/>
    </dgm:pt>
    <dgm:pt modelId="{75572A32-F341-4FBE-A147-C9748689117B}" type="pres">
      <dgm:prSet presAssocID="{30F4E86F-8531-449E-9689-6EC3FCCFD971}" presName="tx1" presStyleLbl="revTx" presStyleIdx="7" presStyleCnt="12"/>
      <dgm:spPr/>
    </dgm:pt>
    <dgm:pt modelId="{0788A986-D582-423B-9B2E-96F80622EA43}" type="pres">
      <dgm:prSet presAssocID="{30F4E86F-8531-449E-9689-6EC3FCCFD971}" presName="vert1" presStyleCnt="0"/>
      <dgm:spPr/>
    </dgm:pt>
    <dgm:pt modelId="{43259717-85C3-42A0-B542-9F79C4C2E7BC}" type="pres">
      <dgm:prSet presAssocID="{4D183041-0800-4BF5-A3C8-ABD49097FBF7}" presName="thickLine" presStyleLbl="alignNode1" presStyleIdx="8" presStyleCnt="12"/>
      <dgm:spPr/>
    </dgm:pt>
    <dgm:pt modelId="{CBE2ACA2-B507-4A47-A2B2-1CAD20449E98}" type="pres">
      <dgm:prSet presAssocID="{4D183041-0800-4BF5-A3C8-ABD49097FBF7}" presName="horz1" presStyleCnt="0"/>
      <dgm:spPr/>
    </dgm:pt>
    <dgm:pt modelId="{C20093C5-FB6C-474B-B472-167B7EBF35C5}" type="pres">
      <dgm:prSet presAssocID="{4D183041-0800-4BF5-A3C8-ABD49097FBF7}" presName="tx1" presStyleLbl="revTx" presStyleIdx="8" presStyleCnt="12"/>
      <dgm:spPr/>
    </dgm:pt>
    <dgm:pt modelId="{76E1AB79-1FBB-4D6E-BF9F-973737B82B46}" type="pres">
      <dgm:prSet presAssocID="{4D183041-0800-4BF5-A3C8-ABD49097FBF7}" presName="vert1" presStyleCnt="0"/>
      <dgm:spPr/>
    </dgm:pt>
    <dgm:pt modelId="{C349266A-C0E5-48D6-8B1D-5F95A8CABE42}" type="pres">
      <dgm:prSet presAssocID="{76D5AEA0-3D41-4F31-995B-5C7A39520231}" presName="thickLine" presStyleLbl="alignNode1" presStyleIdx="9" presStyleCnt="12"/>
      <dgm:spPr/>
    </dgm:pt>
    <dgm:pt modelId="{348C1691-DF63-489D-B054-4DE7736CDF3E}" type="pres">
      <dgm:prSet presAssocID="{76D5AEA0-3D41-4F31-995B-5C7A39520231}" presName="horz1" presStyleCnt="0"/>
      <dgm:spPr/>
    </dgm:pt>
    <dgm:pt modelId="{6529DEDC-391A-4A67-89A5-284AF99AE582}" type="pres">
      <dgm:prSet presAssocID="{76D5AEA0-3D41-4F31-995B-5C7A39520231}" presName="tx1" presStyleLbl="revTx" presStyleIdx="9" presStyleCnt="12"/>
      <dgm:spPr/>
    </dgm:pt>
    <dgm:pt modelId="{E025AD3B-B550-439B-A576-BC6C61F2196E}" type="pres">
      <dgm:prSet presAssocID="{76D5AEA0-3D41-4F31-995B-5C7A39520231}" presName="vert1" presStyleCnt="0"/>
      <dgm:spPr/>
    </dgm:pt>
    <dgm:pt modelId="{AF39E821-0EC7-4086-A39A-31BEBDB5CA29}" type="pres">
      <dgm:prSet presAssocID="{FAAB83F5-269B-46F4-944D-76DA958C1F85}" presName="thickLine" presStyleLbl="alignNode1" presStyleIdx="10" presStyleCnt="12"/>
      <dgm:spPr/>
    </dgm:pt>
    <dgm:pt modelId="{1C9557DF-28AB-4EEC-9D62-D1A2F30B72D2}" type="pres">
      <dgm:prSet presAssocID="{FAAB83F5-269B-46F4-944D-76DA958C1F85}" presName="horz1" presStyleCnt="0"/>
      <dgm:spPr/>
    </dgm:pt>
    <dgm:pt modelId="{9DB24EF1-451A-4B27-9687-00497ED85374}" type="pres">
      <dgm:prSet presAssocID="{FAAB83F5-269B-46F4-944D-76DA958C1F85}" presName="tx1" presStyleLbl="revTx" presStyleIdx="10" presStyleCnt="12"/>
      <dgm:spPr/>
    </dgm:pt>
    <dgm:pt modelId="{76A74E39-C877-4EFD-BFB7-89381290362A}" type="pres">
      <dgm:prSet presAssocID="{FAAB83F5-269B-46F4-944D-76DA958C1F85}" presName="vert1" presStyleCnt="0"/>
      <dgm:spPr/>
    </dgm:pt>
    <dgm:pt modelId="{5FB9363A-3232-4647-BF23-3B48C574D361}" type="pres">
      <dgm:prSet presAssocID="{9D324CA2-859B-482C-9820-38020351100E}" presName="thickLine" presStyleLbl="alignNode1" presStyleIdx="11" presStyleCnt="12"/>
      <dgm:spPr/>
    </dgm:pt>
    <dgm:pt modelId="{1BAF3AA6-EEF7-46E2-AE64-5BF82770BDF2}" type="pres">
      <dgm:prSet presAssocID="{9D324CA2-859B-482C-9820-38020351100E}" presName="horz1" presStyleCnt="0"/>
      <dgm:spPr/>
    </dgm:pt>
    <dgm:pt modelId="{DD6FD71D-BE65-42E8-9632-E700BAC1221E}" type="pres">
      <dgm:prSet presAssocID="{9D324CA2-859B-482C-9820-38020351100E}" presName="tx1" presStyleLbl="revTx" presStyleIdx="11" presStyleCnt="12"/>
      <dgm:spPr/>
    </dgm:pt>
    <dgm:pt modelId="{A94FCB3B-E288-4E89-9D5A-2402B4F00A50}" type="pres">
      <dgm:prSet presAssocID="{9D324CA2-859B-482C-9820-38020351100E}" presName="vert1" presStyleCnt="0"/>
      <dgm:spPr/>
    </dgm:pt>
  </dgm:ptLst>
  <dgm:cxnLst>
    <dgm:cxn modelId="{14EABE02-C765-4119-B75D-689F255EA50A}" type="presOf" srcId="{BCD67B22-20B6-4C45-9123-64649A3AACB4}" destId="{D0EC7067-4DC6-491E-BF3B-DF899759947E}" srcOrd="0" destOrd="0" presId="urn:microsoft.com/office/officeart/2008/layout/LinedList"/>
    <dgm:cxn modelId="{2CCC9D05-B97C-4CBD-8BA8-BB59F16277E6}" type="presOf" srcId="{30F4E86F-8531-449E-9689-6EC3FCCFD971}" destId="{75572A32-F341-4FBE-A147-C9748689117B}" srcOrd="0" destOrd="0" presId="urn:microsoft.com/office/officeart/2008/layout/LinedList"/>
    <dgm:cxn modelId="{7014DF1A-BF78-4702-9DDA-7DC1C94F0C72}" srcId="{2519B13C-8D3B-4797-A39A-FF9645A8B2F9}" destId="{76D5AEA0-3D41-4F31-995B-5C7A39520231}" srcOrd="9" destOrd="0" parTransId="{AB9D70BB-D73B-4B8C-BA7E-F799196E79CB}" sibTransId="{86F0F999-034E-43F8-812A-938CA1B4DF24}"/>
    <dgm:cxn modelId="{DB42B41D-44AB-463F-9FE2-DFB7FBD84D01}" srcId="{2519B13C-8D3B-4797-A39A-FF9645A8B2F9}" destId="{ACC59230-49D4-40C4-A7AF-C9A60512341C}" srcOrd="1" destOrd="0" parTransId="{8DA6D931-C7F8-4404-9B00-3D821CF03247}" sibTransId="{14A537AB-5804-44DE-90B4-B5F9E7303904}"/>
    <dgm:cxn modelId="{45A7A728-01B5-4A88-B324-3F8F876FF6BD}" srcId="{2519B13C-8D3B-4797-A39A-FF9645A8B2F9}" destId="{E1EC1D34-7232-4E99-A1F8-18EA12469A20}" srcOrd="6" destOrd="0" parTransId="{7E11CCE3-0B24-4938-94E0-6AEFBFD4ADF1}" sibTransId="{41F0F677-9AF4-4D19-A036-682CC3C4E8F9}"/>
    <dgm:cxn modelId="{DD957D2A-1BCD-4BF2-A920-9540C7EB8D0A}" type="presOf" srcId="{ACC59230-49D4-40C4-A7AF-C9A60512341C}" destId="{3293400E-166B-4365-A997-3067190D3DC8}" srcOrd="0" destOrd="0" presId="urn:microsoft.com/office/officeart/2008/layout/LinedList"/>
    <dgm:cxn modelId="{91082338-83C0-4849-98A2-AED03D127128}" srcId="{2519B13C-8D3B-4797-A39A-FF9645A8B2F9}" destId="{4D183041-0800-4BF5-A3C8-ABD49097FBF7}" srcOrd="8" destOrd="0" parTransId="{8B60B567-21A7-42B8-9A3B-E85CC3ADCDEB}" sibTransId="{A5360C3D-7E95-4829-9BD3-327541F6C20B}"/>
    <dgm:cxn modelId="{21F67E5D-F94F-48EB-AFA7-022E6B01CA31}" type="presOf" srcId="{E1EC1D34-7232-4E99-A1F8-18EA12469A20}" destId="{910145F1-E81C-47F4-80B3-D3D777FF84DD}" srcOrd="0" destOrd="0" presId="urn:microsoft.com/office/officeart/2008/layout/LinedList"/>
    <dgm:cxn modelId="{12DA8B62-9916-45E3-A74E-9C5FDD3DF1C3}" srcId="{2519B13C-8D3B-4797-A39A-FF9645A8B2F9}" destId="{9D324CA2-859B-482C-9820-38020351100E}" srcOrd="11" destOrd="0" parTransId="{5FD93674-20E3-482E-817D-DBB1FDA65D95}" sibTransId="{2BD10BAD-F234-471A-BD81-B42E042E7134}"/>
    <dgm:cxn modelId="{7F9CEC4B-B011-420A-BAF4-039E1B0C710B}" type="presOf" srcId="{9D324CA2-859B-482C-9820-38020351100E}" destId="{DD6FD71D-BE65-42E8-9632-E700BAC1221E}" srcOrd="0" destOrd="0" presId="urn:microsoft.com/office/officeart/2008/layout/LinedList"/>
    <dgm:cxn modelId="{8C72086E-8A9F-475E-A179-84AB99CEE1EF}" type="presOf" srcId="{76D5AEA0-3D41-4F31-995B-5C7A39520231}" destId="{6529DEDC-391A-4A67-89A5-284AF99AE582}" srcOrd="0" destOrd="0" presId="urn:microsoft.com/office/officeart/2008/layout/LinedList"/>
    <dgm:cxn modelId="{A55B6259-4822-45A3-98D1-9B0570913FD6}" type="presOf" srcId="{FAAB83F5-269B-46F4-944D-76DA958C1F85}" destId="{9DB24EF1-451A-4B27-9687-00497ED85374}" srcOrd="0" destOrd="0" presId="urn:microsoft.com/office/officeart/2008/layout/LinedList"/>
    <dgm:cxn modelId="{8C1C5184-49A1-4320-A56E-3B8DF6D11360}" type="presOf" srcId="{5906C564-C568-431C-A947-1E52710CBDAA}" destId="{357FA9FD-21F3-45A5-A8A8-6500DCE607CE}" srcOrd="0" destOrd="0" presId="urn:microsoft.com/office/officeart/2008/layout/LinedList"/>
    <dgm:cxn modelId="{941E9A8B-6CC2-48E5-BAFB-D892DF98F565}" type="presOf" srcId="{42973AAB-14B9-453F-82B7-41727AD16804}" destId="{2B47D229-72BE-4CFE-BC43-BD151D83A2E1}" srcOrd="0" destOrd="0" presId="urn:microsoft.com/office/officeart/2008/layout/LinedList"/>
    <dgm:cxn modelId="{DD30C28C-41C6-4177-9DE2-9E52BAA1BABF}" type="presOf" srcId="{4D183041-0800-4BF5-A3C8-ABD49097FBF7}" destId="{C20093C5-FB6C-474B-B472-167B7EBF35C5}" srcOrd="0" destOrd="0" presId="urn:microsoft.com/office/officeart/2008/layout/LinedList"/>
    <dgm:cxn modelId="{4F9D708D-4C6E-46A2-80C2-74B3436DAD37}" srcId="{2519B13C-8D3B-4797-A39A-FF9645A8B2F9}" destId="{30F4E86F-8531-449E-9689-6EC3FCCFD971}" srcOrd="7" destOrd="0" parTransId="{F37FC0FD-24D2-43D9-9ABB-5F2780D97876}" sibTransId="{2742B707-35DB-4881-92E9-91290B39B787}"/>
    <dgm:cxn modelId="{D1734E96-888F-48FC-A91C-83B12853C711}" type="presOf" srcId="{2519B13C-8D3B-4797-A39A-FF9645A8B2F9}" destId="{0F8DF713-4CFA-4B0E-A208-C3B87AA758BD}" srcOrd="0" destOrd="0" presId="urn:microsoft.com/office/officeart/2008/layout/LinedList"/>
    <dgm:cxn modelId="{99ACC39D-DC5F-42F8-B7E2-83A77BC1794D}" srcId="{2519B13C-8D3B-4797-A39A-FF9645A8B2F9}" destId="{1BBCDF90-AB3F-43A7-80D9-1D4DC55DB67A}" srcOrd="3" destOrd="0" parTransId="{642D2C02-8E9E-426C-A10A-307D822EF231}" sibTransId="{67B68810-5DA7-4A9A-9E59-265A269B0E07}"/>
    <dgm:cxn modelId="{5F99559F-43D1-4521-8D79-8B5C9FF991AB}" type="presOf" srcId="{1BBCDF90-AB3F-43A7-80D9-1D4DC55DB67A}" destId="{74E77998-F2EA-4742-AAAE-BE123756E440}" srcOrd="0" destOrd="0" presId="urn:microsoft.com/office/officeart/2008/layout/LinedList"/>
    <dgm:cxn modelId="{0F445AD8-DB6E-494F-961A-CD2437AC62DE}" srcId="{2519B13C-8D3B-4797-A39A-FF9645A8B2F9}" destId="{FAAB83F5-269B-46F4-944D-76DA958C1F85}" srcOrd="10" destOrd="0" parTransId="{9CAEC2D7-1D3D-490A-A6F2-54C5237A2A46}" sibTransId="{E4841D58-6CBA-4905-8EC9-E2C8BCFDBB6F}"/>
    <dgm:cxn modelId="{E881ABDA-F07C-4BB2-9A7A-8C0C9792A063}" srcId="{2519B13C-8D3B-4797-A39A-FF9645A8B2F9}" destId="{23E5F7F4-1CDE-4E2D-9E7B-DE5E38164D20}" srcOrd="2" destOrd="0" parTransId="{4FD31574-DA23-4702-AC39-0AA4BB59E4F4}" sibTransId="{B126B79F-ADE3-4F09-85FB-552D48219E1E}"/>
    <dgm:cxn modelId="{DB6C09E1-135D-45E3-919B-9C9A4B75DBB3}" srcId="{2519B13C-8D3B-4797-A39A-FF9645A8B2F9}" destId="{42973AAB-14B9-453F-82B7-41727AD16804}" srcOrd="5" destOrd="0" parTransId="{BDF834DC-298D-4705-A2DE-A3E0AB6CE035}" sibTransId="{E42C8819-F884-4EE3-A9E6-1A2D9C543882}"/>
    <dgm:cxn modelId="{C0D6DDEF-BF62-4702-8680-1CC8D8D11850}" srcId="{2519B13C-8D3B-4797-A39A-FF9645A8B2F9}" destId="{5906C564-C568-431C-A947-1E52710CBDAA}" srcOrd="4" destOrd="0" parTransId="{A529221E-D6F2-4937-8138-B68D1FCD3517}" sibTransId="{DB4F9AAB-33E6-4180-90A6-6F9FD6C06C93}"/>
    <dgm:cxn modelId="{4BB4C9F9-89E1-4401-8BB5-1E91D8CF1838}" type="presOf" srcId="{23E5F7F4-1CDE-4E2D-9E7B-DE5E38164D20}" destId="{2DEDDCE1-B05F-4042-A759-F5A2AB18122A}" srcOrd="0" destOrd="0" presId="urn:microsoft.com/office/officeart/2008/layout/LinedList"/>
    <dgm:cxn modelId="{E3376CFF-CF4D-4836-A744-3C2F25BC3083}" srcId="{2519B13C-8D3B-4797-A39A-FF9645A8B2F9}" destId="{BCD67B22-20B6-4C45-9123-64649A3AACB4}" srcOrd="0" destOrd="0" parTransId="{72396B03-7388-4235-B598-FF5B75687B83}" sibTransId="{75700D5D-9F84-4AD6-9265-D0EA01CED40A}"/>
    <dgm:cxn modelId="{DBC79B86-0872-468D-AB57-3CE5AED3C55F}" type="presParOf" srcId="{0F8DF713-4CFA-4B0E-A208-C3B87AA758BD}" destId="{959F06AF-BB7F-43B7-8969-5344DDBFAF0B}" srcOrd="0" destOrd="0" presId="urn:microsoft.com/office/officeart/2008/layout/LinedList"/>
    <dgm:cxn modelId="{5A935C29-D940-44FE-B6AE-F4A250641646}" type="presParOf" srcId="{0F8DF713-4CFA-4B0E-A208-C3B87AA758BD}" destId="{256567E8-BCC6-4360-9E04-EAA156A37FC8}" srcOrd="1" destOrd="0" presId="urn:microsoft.com/office/officeart/2008/layout/LinedList"/>
    <dgm:cxn modelId="{CA0BBA7D-E6AD-46AB-B5B4-378CDC673DC1}" type="presParOf" srcId="{256567E8-BCC6-4360-9E04-EAA156A37FC8}" destId="{D0EC7067-4DC6-491E-BF3B-DF899759947E}" srcOrd="0" destOrd="0" presId="urn:microsoft.com/office/officeart/2008/layout/LinedList"/>
    <dgm:cxn modelId="{60767643-7CDB-4681-9E87-60C1E8F4843C}" type="presParOf" srcId="{256567E8-BCC6-4360-9E04-EAA156A37FC8}" destId="{7B3A77B7-5C7D-48E4-9DFD-28316AEC12B1}" srcOrd="1" destOrd="0" presId="urn:microsoft.com/office/officeart/2008/layout/LinedList"/>
    <dgm:cxn modelId="{10EAE54B-D044-4587-885F-9DFF5861DE57}" type="presParOf" srcId="{0F8DF713-4CFA-4B0E-A208-C3B87AA758BD}" destId="{E48EAB77-8498-4E98-ADE9-2279C0890BF3}" srcOrd="2" destOrd="0" presId="urn:microsoft.com/office/officeart/2008/layout/LinedList"/>
    <dgm:cxn modelId="{F17A4AB8-0549-4F79-9DB8-D4A9B6CBB47F}" type="presParOf" srcId="{0F8DF713-4CFA-4B0E-A208-C3B87AA758BD}" destId="{E2DC0A60-CB0A-402F-8683-24389908DC9F}" srcOrd="3" destOrd="0" presId="urn:microsoft.com/office/officeart/2008/layout/LinedList"/>
    <dgm:cxn modelId="{89E9D584-CCDB-4159-8ED9-4D50EA4FF361}" type="presParOf" srcId="{E2DC0A60-CB0A-402F-8683-24389908DC9F}" destId="{3293400E-166B-4365-A997-3067190D3DC8}" srcOrd="0" destOrd="0" presId="urn:microsoft.com/office/officeart/2008/layout/LinedList"/>
    <dgm:cxn modelId="{D505E241-3B9A-4AF1-B36A-7AE1EE3E7C72}" type="presParOf" srcId="{E2DC0A60-CB0A-402F-8683-24389908DC9F}" destId="{31C4B8C0-78C0-408C-B264-39D6AC6BB89A}" srcOrd="1" destOrd="0" presId="urn:microsoft.com/office/officeart/2008/layout/LinedList"/>
    <dgm:cxn modelId="{21B460DB-B15C-4B7C-B66D-3EEBFC5C5273}" type="presParOf" srcId="{0F8DF713-4CFA-4B0E-A208-C3B87AA758BD}" destId="{348419C2-C681-4F3C-9ACB-BA3FA0AE7B08}" srcOrd="4" destOrd="0" presId="urn:microsoft.com/office/officeart/2008/layout/LinedList"/>
    <dgm:cxn modelId="{E3C81730-27BE-4132-97A9-6AF15723E3C7}" type="presParOf" srcId="{0F8DF713-4CFA-4B0E-A208-C3B87AA758BD}" destId="{3E944823-1AE9-4EDA-A006-7FEC60B6F161}" srcOrd="5" destOrd="0" presId="urn:microsoft.com/office/officeart/2008/layout/LinedList"/>
    <dgm:cxn modelId="{64D312EF-2E04-4860-8A96-19B1C1D6D110}" type="presParOf" srcId="{3E944823-1AE9-4EDA-A006-7FEC60B6F161}" destId="{2DEDDCE1-B05F-4042-A759-F5A2AB18122A}" srcOrd="0" destOrd="0" presId="urn:microsoft.com/office/officeart/2008/layout/LinedList"/>
    <dgm:cxn modelId="{6236380B-F963-4230-B1E9-B82741DE3FD9}" type="presParOf" srcId="{3E944823-1AE9-4EDA-A006-7FEC60B6F161}" destId="{C468417B-0418-43CC-A7D9-BD096F0FA06F}" srcOrd="1" destOrd="0" presId="urn:microsoft.com/office/officeart/2008/layout/LinedList"/>
    <dgm:cxn modelId="{F3F50B33-1991-4CA6-9096-C6333311C180}" type="presParOf" srcId="{0F8DF713-4CFA-4B0E-A208-C3B87AA758BD}" destId="{41F22B78-0FC5-489D-9403-04DA7CC247C7}" srcOrd="6" destOrd="0" presId="urn:microsoft.com/office/officeart/2008/layout/LinedList"/>
    <dgm:cxn modelId="{E30AE445-E406-469E-9A89-F0F66285F2A4}" type="presParOf" srcId="{0F8DF713-4CFA-4B0E-A208-C3B87AA758BD}" destId="{C4D4B7C8-FB32-42C7-BCA9-E221B69CBB06}" srcOrd="7" destOrd="0" presId="urn:microsoft.com/office/officeart/2008/layout/LinedList"/>
    <dgm:cxn modelId="{8A8C326B-3713-4B52-B57D-5576672FDF5E}" type="presParOf" srcId="{C4D4B7C8-FB32-42C7-BCA9-E221B69CBB06}" destId="{74E77998-F2EA-4742-AAAE-BE123756E440}" srcOrd="0" destOrd="0" presId="urn:microsoft.com/office/officeart/2008/layout/LinedList"/>
    <dgm:cxn modelId="{AEEAD22F-6CFB-4B27-A5E1-B8CA46AF6950}" type="presParOf" srcId="{C4D4B7C8-FB32-42C7-BCA9-E221B69CBB06}" destId="{A51E7397-6312-4589-A45A-229A6E207D47}" srcOrd="1" destOrd="0" presId="urn:microsoft.com/office/officeart/2008/layout/LinedList"/>
    <dgm:cxn modelId="{4C2099B3-B400-4C90-90D7-3836438C4CDF}" type="presParOf" srcId="{0F8DF713-4CFA-4B0E-A208-C3B87AA758BD}" destId="{C040C806-CF91-4F11-A3A4-E22FCD09BCAC}" srcOrd="8" destOrd="0" presId="urn:microsoft.com/office/officeart/2008/layout/LinedList"/>
    <dgm:cxn modelId="{F3F5E216-A147-4B94-93EC-AB4CAE280015}" type="presParOf" srcId="{0F8DF713-4CFA-4B0E-A208-C3B87AA758BD}" destId="{6C48F7B9-9C87-41FE-A796-6E3940FCA5C7}" srcOrd="9" destOrd="0" presId="urn:microsoft.com/office/officeart/2008/layout/LinedList"/>
    <dgm:cxn modelId="{93199F95-7293-454C-9194-FCD7A1B37FA7}" type="presParOf" srcId="{6C48F7B9-9C87-41FE-A796-6E3940FCA5C7}" destId="{357FA9FD-21F3-45A5-A8A8-6500DCE607CE}" srcOrd="0" destOrd="0" presId="urn:microsoft.com/office/officeart/2008/layout/LinedList"/>
    <dgm:cxn modelId="{D91F14D1-04F0-4F73-ADB0-10B97A1076B3}" type="presParOf" srcId="{6C48F7B9-9C87-41FE-A796-6E3940FCA5C7}" destId="{3757587C-E6F9-4775-9410-F2A65B20A909}" srcOrd="1" destOrd="0" presId="urn:microsoft.com/office/officeart/2008/layout/LinedList"/>
    <dgm:cxn modelId="{2BA4F485-8DB4-4F97-A2DF-DFAC2D21D363}" type="presParOf" srcId="{0F8DF713-4CFA-4B0E-A208-C3B87AA758BD}" destId="{B544BA40-A868-4776-AB78-BE935094E539}" srcOrd="10" destOrd="0" presId="urn:microsoft.com/office/officeart/2008/layout/LinedList"/>
    <dgm:cxn modelId="{9362C36E-B260-4DED-B33E-982602F70452}" type="presParOf" srcId="{0F8DF713-4CFA-4B0E-A208-C3B87AA758BD}" destId="{A1376E58-64AB-4ACF-A3E1-357D7CF09175}" srcOrd="11" destOrd="0" presId="urn:microsoft.com/office/officeart/2008/layout/LinedList"/>
    <dgm:cxn modelId="{7CCE76EA-CBF8-48BB-92CD-9EA5C2EA10B8}" type="presParOf" srcId="{A1376E58-64AB-4ACF-A3E1-357D7CF09175}" destId="{2B47D229-72BE-4CFE-BC43-BD151D83A2E1}" srcOrd="0" destOrd="0" presId="urn:microsoft.com/office/officeart/2008/layout/LinedList"/>
    <dgm:cxn modelId="{68A231CE-5A95-4681-B06A-8F4DF007DAC8}" type="presParOf" srcId="{A1376E58-64AB-4ACF-A3E1-357D7CF09175}" destId="{8AFF4B05-7930-4697-8AB9-B35E0B3B859F}" srcOrd="1" destOrd="0" presId="urn:microsoft.com/office/officeart/2008/layout/LinedList"/>
    <dgm:cxn modelId="{58B95F80-068F-4E0B-B1DC-E9B0C4B86AB8}" type="presParOf" srcId="{0F8DF713-4CFA-4B0E-A208-C3B87AA758BD}" destId="{FF414674-72A4-49AB-904C-FC3C8D022914}" srcOrd="12" destOrd="0" presId="urn:microsoft.com/office/officeart/2008/layout/LinedList"/>
    <dgm:cxn modelId="{4487D6A6-06FD-454E-A124-6B9636F7270D}" type="presParOf" srcId="{0F8DF713-4CFA-4B0E-A208-C3B87AA758BD}" destId="{D6056D1A-6ADF-41C4-8F0E-DCC95D1A1201}" srcOrd="13" destOrd="0" presId="urn:microsoft.com/office/officeart/2008/layout/LinedList"/>
    <dgm:cxn modelId="{68ECBDF5-C576-439F-9B5D-49B9EC9C3FF0}" type="presParOf" srcId="{D6056D1A-6ADF-41C4-8F0E-DCC95D1A1201}" destId="{910145F1-E81C-47F4-80B3-D3D777FF84DD}" srcOrd="0" destOrd="0" presId="urn:microsoft.com/office/officeart/2008/layout/LinedList"/>
    <dgm:cxn modelId="{C256BFFC-6C54-4749-8E0D-BA2685490FCA}" type="presParOf" srcId="{D6056D1A-6ADF-41C4-8F0E-DCC95D1A1201}" destId="{5E001720-2B03-45B7-857C-C40C82918964}" srcOrd="1" destOrd="0" presId="urn:microsoft.com/office/officeart/2008/layout/LinedList"/>
    <dgm:cxn modelId="{DAF4696E-9C0F-4351-984B-096FF1DD3481}" type="presParOf" srcId="{0F8DF713-4CFA-4B0E-A208-C3B87AA758BD}" destId="{2999CAD9-CCA4-477E-953E-838AB4DE608C}" srcOrd="14" destOrd="0" presId="urn:microsoft.com/office/officeart/2008/layout/LinedList"/>
    <dgm:cxn modelId="{97EA645B-D61D-4DF2-A72C-76AF461C78D4}" type="presParOf" srcId="{0F8DF713-4CFA-4B0E-A208-C3B87AA758BD}" destId="{2AD216E3-360B-4989-B30E-7967478C4267}" srcOrd="15" destOrd="0" presId="urn:microsoft.com/office/officeart/2008/layout/LinedList"/>
    <dgm:cxn modelId="{BC7F2C30-A5D3-4989-A11B-5520E8014B13}" type="presParOf" srcId="{2AD216E3-360B-4989-B30E-7967478C4267}" destId="{75572A32-F341-4FBE-A147-C9748689117B}" srcOrd="0" destOrd="0" presId="urn:microsoft.com/office/officeart/2008/layout/LinedList"/>
    <dgm:cxn modelId="{EB8F94E0-3D3D-4D24-8120-9494E6A2926D}" type="presParOf" srcId="{2AD216E3-360B-4989-B30E-7967478C4267}" destId="{0788A986-D582-423B-9B2E-96F80622EA43}" srcOrd="1" destOrd="0" presId="urn:microsoft.com/office/officeart/2008/layout/LinedList"/>
    <dgm:cxn modelId="{6AD6A8FF-CB2E-44E1-A9EE-DDEAB6246CF6}" type="presParOf" srcId="{0F8DF713-4CFA-4B0E-A208-C3B87AA758BD}" destId="{43259717-85C3-42A0-B542-9F79C4C2E7BC}" srcOrd="16" destOrd="0" presId="urn:microsoft.com/office/officeart/2008/layout/LinedList"/>
    <dgm:cxn modelId="{D50D0D56-D252-413D-A6A7-65FAC8D1CCE2}" type="presParOf" srcId="{0F8DF713-4CFA-4B0E-A208-C3B87AA758BD}" destId="{CBE2ACA2-B507-4A47-A2B2-1CAD20449E98}" srcOrd="17" destOrd="0" presId="urn:microsoft.com/office/officeart/2008/layout/LinedList"/>
    <dgm:cxn modelId="{411888DE-DA90-4209-AAB2-1C34566DBA49}" type="presParOf" srcId="{CBE2ACA2-B507-4A47-A2B2-1CAD20449E98}" destId="{C20093C5-FB6C-474B-B472-167B7EBF35C5}" srcOrd="0" destOrd="0" presId="urn:microsoft.com/office/officeart/2008/layout/LinedList"/>
    <dgm:cxn modelId="{55B520A6-40FC-465F-AC13-0108EC11C7DE}" type="presParOf" srcId="{CBE2ACA2-B507-4A47-A2B2-1CAD20449E98}" destId="{76E1AB79-1FBB-4D6E-BF9F-973737B82B46}" srcOrd="1" destOrd="0" presId="urn:microsoft.com/office/officeart/2008/layout/LinedList"/>
    <dgm:cxn modelId="{4A682122-38E3-41A4-8B56-71A6A57BB4F7}" type="presParOf" srcId="{0F8DF713-4CFA-4B0E-A208-C3B87AA758BD}" destId="{C349266A-C0E5-48D6-8B1D-5F95A8CABE42}" srcOrd="18" destOrd="0" presId="urn:microsoft.com/office/officeart/2008/layout/LinedList"/>
    <dgm:cxn modelId="{2A2F3500-C125-4E0D-9185-6EABCB964F42}" type="presParOf" srcId="{0F8DF713-4CFA-4B0E-A208-C3B87AA758BD}" destId="{348C1691-DF63-489D-B054-4DE7736CDF3E}" srcOrd="19" destOrd="0" presId="urn:microsoft.com/office/officeart/2008/layout/LinedList"/>
    <dgm:cxn modelId="{825FA3BC-F0F3-4192-A800-E65BA2A56CA5}" type="presParOf" srcId="{348C1691-DF63-489D-B054-4DE7736CDF3E}" destId="{6529DEDC-391A-4A67-89A5-284AF99AE582}" srcOrd="0" destOrd="0" presId="urn:microsoft.com/office/officeart/2008/layout/LinedList"/>
    <dgm:cxn modelId="{985BC0A3-5BF4-4A12-ACD1-5CA0F894F536}" type="presParOf" srcId="{348C1691-DF63-489D-B054-4DE7736CDF3E}" destId="{E025AD3B-B550-439B-A576-BC6C61F2196E}" srcOrd="1" destOrd="0" presId="urn:microsoft.com/office/officeart/2008/layout/LinedList"/>
    <dgm:cxn modelId="{E78CDA25-2B15-4ED5-9F9D-FACB351B7089}" type="presParOf" srcId="{0F8DF713-4CFA-4B0E-A208-C3B87AA758BD}" destId="{AF39E821-0EC7-4086-A39A-31BEBDB5CA29}" srcOrd="20" destOrd="0" presId="urn:microsoft.com/office/officeart/2008/layout/LinedList"/>
    <dgm:cxn modelId="{3C104872-7F0B-4367-8910-C08B7055DC77}" type="presParOf" srcId="{0F8DF713-4CFA-4B0E-A208-C3B87AA758BD}" destId="{1C9557DF-28AB-4EEC-9D62-D1A2F30B72D2}" srcOrd="21" destOrd="0" presId="urn:microsoft.com/office/officeart/2008/layout/LinedList"/>
    <dgm:cxn modelId="{2CA5929A-B68F-4D02-B6B7-D86084513E33}" type="presParOf" srcId="{1C9557DF-28AB-4EEC-9D62-D1A2F30B72D2}" destId="{9DB24EF1-451A-4B27-9687-00497ED85374}" srcOrd="0" destOrd="0" presId="urn:microsoft.com/office/officeart/2008/layout/LinedList"/>
    <dgm:cxn modelId="{4725D4FE-9523-444A-B21A-6DBD5A338E73}" type="presParOf" srcId="{1C9557DF-28AB-4EEC-9D62-D1A2F30B72D2}" destId="{76A74E39-C877-4EFD-BFB7-89381290362A}" srcOrd="1" destOrd="0" presId="urn:microsoft.com/office/officeart/2008/layout/LinedList"/>
    <dgm:cxn modelId="{D03BBFF6-08C2-44F2-8CB9-E28B2F54716A}" type="presParOf" srcId="{0F8DF713-4CFA-4B0E-A208-C3B87AA758BD}" destId="{5FB9363A-3232-4647-BF23-3B48C574D361}" srcOrd="22" destOrd="0" presId="urn:microsoft.com/office/officeart/2008/layout/LinedList"/>
    <dgm:cxn modelId="{08259788-D074-45DC-84AA-4F2D5F784CCF}" type="presParOf" srcId="{0F8DF713-4CFA-4B0E-A208-C3B87AA758BD}" destId="{1BAF3AA6-EEF7-46E2-AE64-5BF82770BDF2}" srcOrd="23" destOrd="0" presId="urn:microsoft.com/office/officeart/2008/layout/LinedList"/>
    <dgm:cxn modelId="{4ED6AD64-6B06-4D9F-BD1C-695A8796D61D}" type="presParOf" srcId="{1BAF3AA6-EEF7-46E2-AE64-5BF82770BDF2}" destId="{DD6FD71D-BE65-42E8-9632-E700BAC1221E}" srcOrd="0" destOrd="0" presId="urn:microsoft.com/office/officeart/2008/layout/LinedList"/>
    <dgm:cxn modelId="{30BC1139-F427-47B4-97AE-02F7DD0D6BA5}" type="presParOf" srcId="{1BAF3AA6-EEF7-46E2-AE64-5BF82770BDF2}" destId="{A94FCB3B-E288-4E89-9D5A-2402B4F00A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9103C3-B4F1-4912-96B2-DA8D537B33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69D2B51-8521-40F9-BEC7-4C70AA9A9F9B}">
      <dgm:prSet/>
      <dgm:spPr/>
      <dgm:t>
        <a:bodyPr/>
        <a:lstStyle/>
        <a:p>
          <a:r>
            <a:rPr lang="en-GB" dirty="0"/>
            <a:t>TA uses a social psychology analysis – social interactions and relational processes</a:t>
          </a:r>
          <a:endParaRPr lang="en-US" dirty="0"/>
        </a:p>
      </dgm:t>
    </dgm:pt>
    <dgm:pt modelId="{6A585516-5F6D-4A3D-9FEB-FEC82757AE76}" type="parTrans" cxnId="{00B8C436-74B6-48EC-B0CA-D5149994453E}">
      <dgm:prSet/>
      <dgm:spPr/>
      <dgm:t>
        <a:bodyPr/>
        <a:lstStyle/>
        <a:p>
          <a:endParaRPr lang="en-US"/>
        </a:p>
      </dgm:t>
    </dgm:pt>
    <dgm:pt modelId="{405EBDF1-72A0-4D60-AF5D-D911CB36B30D}" type="sibTrans" cxnId="{00B8C436-74B6-48EC-B0CA-D5149994453E}">
      <dgm:prSet/>
      <dgm:spPr/>
      <dgm:t>
        <a:bodyPr/>
        <a:lstStyle/>
        <a:p>
          <a:endParaRPr lang="en-US"/>
        </a:p>
      </dgm:t>
    </dgm:pt>
    <dgm:pt modelId="{FC5D06FF-D717-4A1B-BC9A-2D89C9D888CE}">
      <dgm:prSet/>
      <dgm:spPr/>
      <dgm:t>
        <a:bodyPr/>
        <a:lstStyle/>
        <a:p>
          <a:r>
            <a:rPr lang="en-GB"/>
            <a:t>Applies a cognitive-behavioural approach – teaches the changing of thoughts/behaviours.</a:t>
          </a:r>
          <a:endParaRPr lang="en-US"/>
        </a:p>
      </dgm:t>
    </dgm:pt>
    <dgm:pt modelId="{89B44DAD-DB3D-46E8-A94A-2AFE77F83A57}" type="parTrans" cxnId="{4E562DC1-9403-497B-A50E-0336D87E8B92}">
      <dgm:prSet/>
      <dgm:spPr/>
      <dgm:t>
        <a:bodyPr/>
        <a:lstStyle/>
        <a:p>
          <a:endParaRPr lang="en-US"/>
        </a:p>
      </dgm:t>
    </dgm:pt>
    <dgm:pt modelId="{400F7BDF-8A6E-4244-9EB2-3CEA51AF9EA1}" type="sibTrans" cxnId="{4E562DC1-9403-497B-A50E-0336D87E8B92}">
      <dgm:prSet/>
      <dgm:spPr/>
      <dgm:t>
        <a:bodyPr/>
        <a:lstStyle/>
        <a:p>
          <a:endParaRPr lang="en-US"/>
        </a:p>
      </dgm:t>
    </dgm:pt>
    <dgm:pt modelId="{172549D3-C8C2-4391-ADD2-EE4EBBCF01F1}">
      <dgm:prSet/>
      <dgm:spPr/>
      <dgm:t>
        <a:bodyPr/>
        <a:lstStyle/>
        <a:p>
          <a:r>
            <a:rPr lang="en-GB" dirty="0"/>
            <a:t>Works with affect – encourages people to ‘let go’ of old feelings and express emotions in the ‘here and now.’ </a:t>
          </a:r>
          <a:endParaRPr lang="en-US" dirty="0"/>
        </a:p>
      </dgm:t>
    </dgm:pt>
    <dgm:pt modelId="{7381F706-0602-4221-A144-6CDAD675D546}" type="parTrans" cxnId="{7427B8EA-2354-42DD-801F-5C936C5E2EE7}">
      <dgm:prSet/>
      <dgm:spPr/>
      <dgm:t>
        <a:bodyPr/>
        <a:lstStyle/>
        <a:p>
          <a:endParaRPr lang="en-US"/>
        </a:p>
      </dgm:t>
    </dgm:pt>
    <dgm:pt modelId="{CF333EB5-7E8C-430D-83FB-4131D00B9E6C}" type="sibTrans" cxnId="{7427B8EA-2354-42DD-801F-5C936C5E2EE7}">
      <dgm:prSet/>
      <dgm:spPr/>
      <dgm:t>
        <a:bodyPr/>
        <a:lstStyle/>
        <a:p>
          <a:endParaRPr lang="en-US"/>
        </a:p>
      </dgm:t>
    </dgm:pt>
    <dgm:pt modelId="{4ABD9780-5F51-4ADA-BFFA-7D3F8CBE9797}">
      <dgm:prSet/>
      <dgm:spPr/>
      <dgm:t>
        <a:bodyPr/>
        <a:lstStyle/>
        <a:p>
          <a:r>
            <a:rPr lang="en-GB" dirty="0"/>
            <a:t>Relational – concerned with reciprocal communications </a:t>
          </a:r>
          <a:endParaRPr lang="en-US" dirty="0"/>
        </a:p>
      </dgm:t>
    </dgm:pt>
    <dgm:pt modelId="{01CA3639-E1F6-4666-AA8F-A19EB5192E32}" type="parTrans" cxnId="{75342CA8-498A-44AD-945A-7DF58DEC26FA}">
      <dgm:prSet/>
      <dgm:spPr/>
      <dgm:t>
        <a:bodyPr/>
        <a:lstStyle/>
        <a:p>
          <a:endParaRPr lang="en-US"/>
        </a:p>
      </dgm:t>
    </dgm:pt>
    <dgm:pt modelId="{66A21E8D-2B5A-49BF-A2E8-D0573B68D9B6}" type="sibTrans" cxnId="{75342CA8-498A-44AD-945A-7DF58DEC26FA}">
      <dgm:prSet/>
      <dgm:spPr/>
      <dgm:t>
        <a:bodyPr/>
        <a:lstStyle/>
        <a:p>
          <a:endParaRPr lang="en-US"/>
        </a:p>
      </dgm:t>
    </dgm:pt>
    <dgm:pt modelId="{B972EA37-25A0-490C-BA63-5F546FF93C0C}">
      <dgm:prSet/>
      <dgm:spPr/>
      <dgm:t>
        <a:bodyPr/>
        <a:lstStyle/>
        <a:p>
          <a:r>
            <a:rPr lang="en-GB" dirty="0"/>
            <a:t>Contractual – regarded by Berne as the feature which distinguishes it from other approaches. </a:t>
          </a:r>
          <a:endParaRPr lang="en-US" dirty="0"/>
        </a:p>
      </dgm:t>
    </dgm:pt>
    <dgm:pt modelId="{B1B76238-B615-4262-96BE-0A60717704A5}" type="parTrans" cxnId="{837772C1-2711-44C1-BBD2-7F760C5B1700}">
      <dgm:prSet/>
      <dgm:spPr/>
      <dgm:t>
        <a:bodyPr/>
        <a:lstStyle/>
        <a:p>
          <a:endParaRPr lang="en-US"/>
        </a:p>
      </dgm:t>
    </dgm:pt>
    <dgm:pt modelId="{09C6B876-F70A-4FC3-8F1F-DA9DE9989652}" type="sibTrans" cxnId="{837772C1-2711-44C1-BBD2-7F760C5B1700}">
      <dgm:prSet/>
      <dgm:spPr/>
      <dgm:t>
        <a:bodyPr/>
        <a:lstStyle/>
        <a:p>
          <a:endParaRPr lang="en-US"/>
        </a:p>
      </dgm:t>
    </dgm:pt>
    <dgm:pt modelId="{225035BD-F038-4238-AA62-FFF89E5720EC}" type="pres">
      <dgm:prSet presAssocID="{019103C3-B4F1-4912-96B2-DA8D537B3370}" presName="linear" presStyleCnt="0">
        <dgm:presLayoutVars>
          <dgm:animLvl val="lvl"/>
          <dgm:resizeHandles val="exact"/>
        </dgm:presLayoutVars>
      </dgm:prSet>
      <dgm:spPr/>
    </dgm:pt>
    <dgm:pt modelId="{13198B78-98E2-44B1-8C83-823FF3B384A9}" type="pres">
      <dgm:prSet presAssocID="{369D2B51-8521-40F9-BEC7-4C70AA9A9F9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3F1E463-3912-4B80-9A1A-2B0953957CA1}" type="pres">
      <dgm:prSet presAssocID="{405EBDF1-72A0-4D60-AF5D-D911CB36B30D}" presName="spacer" presStyleCnt="0"/>
      <dgm:spPr/>
    </dgm:pt>
    <dgm:pt modelId="{E94A1E71-4D13-47BC-882B-C7D411398896}" type="pres">
      <dgm:prSet presAssocID="{FC5D06FF-D717-4A1B-BC9A-2D89C9D888C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D6BE01E-C36F-41DE-BE18-84D4507ACB63}" type="pres">
      <dgm:prSet presAssocID="{400F7BDF-8A6E-4244-9EB2-3CEA51AF9EA1}" presName="spacer" presStyleCnt="0"/>
      <dgm:spPr/>
    </dgm:pt>
    <dgm:pt modelId="{A79BE8EF-EC2E-48C5-ACAC-535E237FB18C}" type="pres">
      <dgm:prSet presAssocID="{172549D3-C8C2-4391-ADD2-EE4EBBCF01F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C57E15C-3155-4901-81D5-96D2145FDBE1}" type="pres">
      <dgm:prSet presAssocID="{CF333EB5-7E8C-430D-83FB-4131D00B9E6C}" presName="spacer" presStyleCnt="0"/>
      <dgm:spPr/>
    </dgm:pt>
    <dgm:pt modelId="{92D137BF-2CC2-484A-837B-FBB909A11396}" type="pres">
      <dgm:prSet presAssocID="{4ABD9780-5F51-4ADA-BFFA-7D3F8CBE979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DDDD830-D5E9-4CDD-8CA5-8BE23BE80447}" type="pres">
      <dgm:prSet presAssocID="{66A21E8D-2B5A-49BF-A2E8-D0573B68D9B6}" presName="spacer" presStyleCnt="0"/>
      <dgm:spPr/>
    </dgm:pt>
    <dgm:pt modelId="{DBBFF69E-D77A-4E0D-8894-B250FA72B857}" type="pres">
      <dgm:prSet presAssocID="{B972EA37-25A0-490C-BA63-5F546FF93C0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F780819-7251-4BE0-BF6D-4AE1F46C55A0}" type="presOf" srcId="{FC5D06FF-D717-4A1B-BC9A-2D89C9D888CE}" destId="{E94A1E71-4D13-47BC-882B-C7D411398896}" srcOrd="0" destOrd="0" presId="urn:microsoft.com/office/officeart/2005/8/layout/vList2"/>
    <dgm:cxn modelId="{00B8C436-74B6-48EC-B0CA-D5149994453E}" srcId="{019103C3-B4F1-4912-96B2-DA8D537B3370}" destId="{369D2B51-8521-40F9-BEC7-4C70AA9A9F9B}" srcOrd="0" destOrd="0" parTransId="{6A585516-5F6D-4A3D-9FEB-FEC82757AE76}" sibTransId="{405EBDF1-72A0-4D60-AF5D-D911CB36B30D}"/>
    <dgm:cxn modelId="{8E631F6F-13C8-4F04-9242-F54BEFE54D3C}" type="presOf" srcId="{4ABD9780-5F51-4ADA-BFFA-7D3F8CBE9797}" destId="{92D137BF-2CC2-484A-837B-FBB909A11396}" srcOrd="0" destOrd="0" presId="urn:microsoft.com/office/officeart/2005/8/layout/vList2"/>
    <dgm:cxn modelId="{11D66551-986E-4B96-98CC-5DC812BB4D53}" type="presOf" srcId="{019103C3-B4F1-4912-96B2-DA8D537B3370}" destId="{225035BD-F038-4238-AA62-FFF89E5720EC}" srcOrd="0" destOrd="0" presId="urn:microsoft.com/office/officeart/2005/8/layout/vList2"/>
    <dgm:cxn modelId="{026E0CA0-B630-4EFF-98E7-2852F1F5EC09}" type="presOf" srcId="{172549D3-C8C2-4391-ADD2-EE4EBBCF01F1}" destId="{A79BE8EF-EC2E-48C5-ACAC-535E237FB18C}" srcOrd="0" destOrd="0" presId="urn:microsoft.com/office/officeart/2005/8/layout/vList2"/>
    <dgm:cxn modelId="{75342CA8-498A-44AD-945A-7DF58DEC26FA}" srcId="{019103C3-B4F1-4912-96B2-DA8D537B3370}" destId="{4ABD9780-5F51-4ADA-BFFA-7D3F8CBE9797}" srcOrd="3" destOrd="0" parTransId="{01CA3639-E1F6-4666-AA8F-A19EB5192E32}" sibTransId="{66A21E8D-2B5A-49BF-A2E8-D0573B68D9B6}"/>
    <dgm:cxn modelId="{8097FFB9-E8D2-4A28-B1B5-9EB80E70BD5A}" type="presOf" srcId="{369D2B51-8521-40F9-BEC7-4C70AA9A9F9B}" destId="{13198B78-98E2-44B1-8C83-823FF3B384A9}" srcOrd="0" destOrd="0" presId="urn:microsoft.com/office/officeart/2005/8/layout/vList2"/>
    <dgm:cxn modelId="{F4656EBD-2525-49C7-8940-F3CD710702AD}" type="presOf" srcId="{B972EA37-25A0-490C-BA63-5F546FF93C0C}" destId="{DBBFF69E-D77A-4E0D-8894-B250FA72B857}" srcOrd="0" destOrd="0" presId="urn:microsoft.com/office/officeart/2005/8/layout/vList2"/>
    <dgm:cxn modelId="{4E562DC1-9403-497B-A50E-0336D87E8B92}" srcId="{019103C3-B4F1-4912-96B2-DA8D537B3370}" destId="{FC5D06FF-D717-4A1B-BC9A-2D89C9D888CE}" srcOrd="1" destOrd="0" parTransId="{89B44DAD-DB3D-46E8-A94A-2AFE77F83A57}" sibTransId="{400F7BDF-8A6E-4244-9EB2-3CEA51AF9EA1}"/>
    <dgm:cxn modelId="{837772C1-2711-44C1-BBD2-7F760C5B1700}" srcId="{019103C3-B4F1-4912-96B2-DA8D537B3370}" destId="{B972EA37-25A0-490C-BA63-5F546FF93C0C}" srcOrd="4" destOrd="0" parTransId="{B1B76238-B615-4262-96BE-0A60717704A5}" sibTransId="{09C6B876-F70A-4FC3-8F1F-DA9DE9989652}"/>
    <dgm:cxn modelId="{7427B8EA-2354-42DD-801F-5C936C5E2EE7}" srcId="{019103C3-B4F1-4912-96B2-DA8D537B3370}" destId="{172549D3-C8C2-4391-ADD2-EE4EBBCF01F1}" srcOrd="2" destOrd="0" parTransId="{7381F706-0602-4221-A144-6CDAD675D546}" sibTransId="{CF333EB5-7E8C-430D-83FB-4131D00B9E6C}"/>
    <dgm:cxn modelId="{96C1BD7F-4C7B-4D75-BDA8-84FECA9E8A7B}" type="presParOf" srcId="{225035BD-F038-4238-AA62-FFF89E5720EC}" destId="{13198B78-98E2-44B1-8C83-823FF3B384A9}" srcOrd="0" destOrd="0" presId="urn:microsoft.com/office/officeart/2005/8/layout/vList2"/>
    <dgm:cxn modelId="{E4442AF6-543D-48B3-937E-0E682586631B}" type="presParOf" srcId="{225035BD-F038-4238-AA62-FFF89E5720EC}" destId="{63F1E463-3912-4B80-9A1A-2B0953957CA1}" srcOrd="1" destOrd="0" presId="urn:microsoft.com/office/officeart/2005/8/layout/vList2"/>
    <dgm:cxn modelId="{0899F37B-0702-48D0-B3ED-3321FDB34FFD}" type="presParOf" srcId="{225035BD-F038-4238-AA62-FFF89E5720EC}" destId="{E94A1E71-4D13-47BC-882B-C7D411398896}" srcOrd="2" destOrd="0" presId="urn:microsoft.com/office/officeart/2005/8/layout/vList2"/>
    <dgm:cxn modelId="{CFFC6B0A-87A0-48CE-A745-980BB74A1C87}" type="presParOf" srcId="{225035BD-F038-4238-AA62-FFF89E5720EC}" destId="{CD6BE01E-C36F-41DE-BE18-84D4507ACB63}" srcOrd="3" destOrd="0" presId="urn:microsoft.com/office/officeart/2005/8/layout/vList2"/>
    <dgm:cxn modelId="{87F8756B-F2C8-494B-B0E2-AD42A019215F}" type="presParOf" srcId="{225035BD-F038-4238-AA62-FFF89E5720EC}" destId="{A79BE8EF-EC2E-48C5-ACAC-535E237FB18C}" srcOrd="4" destOrd="0" presId="urn:microsoft.com/office/officeart/2005/8/layout/vList2"/>
    <dgm:cxn modelId="{0D8C33FF-980D-44CD-A83D-377D28A108F0}" type="presParOf" srcId="{225035BD-F038-4238-AA62-FFF89E5720EC}" destId="{2C57E15C-3155-4901-81D5-96D2145FDBE1}" srcOrd="5" destOrd="0" presId="urn:microsoft.com/office/officeart/2005/8/layout/vList2"/>
    <dgm:cxn modelId="{E5C93A83-0957-419D-9063-F4DD3EF0274B}" type="presParOf" srcId="{225035BD-F038-4238-AA62-FFF89E5720EC}" destId="{92D137BF-2CC2-484A-837B-FBB909A11396}" srcOrd="6" destOrd="0" presId="urn:microsoft.com/office/officeart/2005/8/layout/vList2"/>
    <dgm:cxn modelId="{E938F254-96E2-41C4-AA4D-BE970A6287D7}" type="presParOf" srcId="{225035BD-F038-4238-AA62-FFF89E5720EC}" destId="{FDDDD830-D5E9-4CDD-8CA5-8BE23BE80447}" srcOrd="7" destOrd="0" presId="urn:microsoft.com/office/officeart/2005/8/layout/vList2"/>
    <dgm:cxn modelId="{A3B1EF65-B74C-435E-A480-E5778DAB5F8C}" type="presParOf" srcId="{225035BD-F038-4238-AA62-FFF89E5720EC}" destId="{DBBFF69E-D77A-4E0D-8894-B250FA72B85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D94BAD-C4F2-452C-AC5C-FB9F8673C992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CE2C3C4-D5D6-45E1-80DC-810924777A4F}">
      <dgm:prSet/>
      <dgm:spPr/>
      <dgm:t>
        <a:bodyPr/>
        <a:lstStyle/>
        <a:p>
          <a:r>
            <a:rPr lang="en-GB"/>
            <a:t>Types of analysis:</a:t>
          </a:r>
          <a:endParaRPr lang="en-US"/>
        </a:p>
      </dgm:t>
    </dgm:pt>
    <dgm:pt modelId="{DBEA4F3E-0701-4501-B73A-420CC5897928}" type="parTrans" cxnId="{E4E41023-C652-441F-971E-B4D4B93DC649}">
      <dgm:prSet/>
      <dgm:spPr/>
      <dgm:t>
        <a:bodyPr/>
        <a:lstStyle/>
        <a:p>
          <a:endParaRPr lang="en-US"/>
        </a:p>
      </dgm:t>
    </dgm:pt>
    <dgm:pt modelId="{953DE80A-153E-4D51-852D-C93C06E21EAA}" type="sibTrans" cxnId="{E4E41023-C652-441F-971E-B4D4B93DC649}">
      <dgm:prSet/>
      <dgm:spPr/>
      <dgm:t>
        <a:bodyPr/>
        <a:lstStyle/>
        <a:p>
          <a:endParaRPr lang="en-US"/>
        </a:p>
      </dgm:t>
    </dgm:pt>
    <dgm:pt modelId="{1F609844-B98C-4964-8FDD-B57730DFC8E9}">
      <dgm:prSet/>
      <dgm:spPr/>
      <dgm:t>
        <a:bodyPr/>
        <a:lstStyle/>
        <a:p>
          <a:r>
            <a:rPr lang="en-GB"/>
            <a:t>Structural – of individual personality</a:t>
          </a:r>
          <a:endParaRPr lang="en-US"/>
        </a:p>
      </dgm:t>
    </dgm:pt>
    <dgm:pt modelId="{E47F91C5-F49E-4C3F-9B60-CE212901DD47}" type="parTrans" cxnId="{BC8310A8-09A9-48DD-87DD-C42A06BF07C0}">
      <dgm:prSet/>
      <dgm:spPr/>
      <dgm:t>
        <a:bodyPr/>
        <a:lstStyle/>
        <a:p>
          <a:endParaRPr lang="en-US"/>
        </a:p>
      </dgm:t>
    </dgm:pt>
    <dgm:pt modelId="{826A1F1C-ED97-4F6B-B977-9F0EBF666F53}" type="sibTrans" cxnId="{BC8310A8-09A9-48DD-87DD-C42A06BF07C0}">
      <dgm:prSet/>
      <dgm:spPr/>
      <dgm:t>
        <a:bodyPr/>
        <a:lstStyle/>
        <a:p>
          <a:endParaRPr lang="en-US"/>
        </a:p>
      </dgm:t>
    </dgm:pt>
    <dgm:pt modelId="{0E808729-116E-4D1E-8485-9C1FC1C394CD}">
      <dgm:prSet/>
      <dgm:spPr/>
      <dgm:t>
        <a:bodyPr/>
        <a:lstStyle/>
        <a:p>
          <a:r>
            <a:rPr lang="en-GB" dirty="0"/>
            <a:t>Transactional – what people do and say to one another</a:t>
          </a:r>
          <a:endParaRPr lang="en-US" dirty="0"/>
        </a:p>
      </dgm:t>
    </dgm:pt>
    <dgm:pt modelId="{8DEFA3C9-9785-4FB6-B4B3-253F43F2BD2A}" type="parTrans" cxnId="{DC39E810-E0D7-4C08-906A-93C753C605EE}">
      <dgm:prSet/>
      <dgm:spPr/>
      <dgm:t>
        <a:bodyPr/>
        <a:lstStyle/>
        <a:p>
          <a:endParaRPr lang="en-US"/>
        </a:p>
      </dgm:t>
    </dgm:pt>
    <dgm:pt modelId="{DD8750BB-B5B7-4E4B-8E67-33BE4813EF21}" type="sibTrans" cxnId="{DC39E810-E0D7-4C08-906A-93C753C605EE}">
      <dgm:prSet/>
      <dgm:spPr/>
      <dgm:t>
        <a:bodyPr/>
        <a:lstStyle/>
        <a:p>
          <a:endParaRPr lang="en-US"/>
        </a:p>
      </dgm:t>
    </dgm:pt>
    <dgm:pt modelId="{B7D5F817-7298-44AD-8E16-48870F346503}">
      <dgm:prSet/>
      <dgm:spPr/>
      <dgm:t>
        <a:bodyPr/>
        <a:lstStyle/>
        <a:p>
          <a:r>
            <a:rPr lang="en-GB"/>
            <a:t>Game – ulterior transactions leading to a payoff</a:t>
          </a:r>
          <a:endParaRPr lang="en-US"/>
        </a:p>
      </dgm:t>
    </dgm:pt>
    <dgm:pt modelId="{FAC4140D-11FA-4A26-99D2-F2841238AEAC}" type="parTrans" cxnId="{83D8A320-2335-4BD5-8599-C102E2794D15}">
      <dgm:prSet/>
      <dgm:spPr/>
      <dgm:t>
        <a:bodyPr/>
        <a:lstStyle/>
        <a:p>
          <a:endParaRPr lang="en-US"/>
        </a:p>
      </dgm:t>
    </dgm:pt>
    <dgm:pt modelId="{DA99806B-79E0-47A4-9C3D-127A16969FA7}" type="sibTrans" cxnId="{83D8A320-2335-4BD5-8599-C102E2794D15}">
      <dgm:prSet/>
      <dgm:spPr/>
      <dgm:t>
        <a:bodyPr/>
        <a:lstStyle/>
        <a:p>
          <a:endParaRPr lang="en-US"/>
        </a:p>
      </dgm:t>
    </dgm:pt>
    <dgm:pt modelId="{F0AD62E1-3D12-4BBD-9C03-38399112D67F}">
      <dgm:prSet/>
      <dgm:spPr/>
      <dgm:t>
        <a:bodyPr/>
        <a:lstStyle/>
        <a:p>
          <a:r>
            <a:rPr lang="en-GB"/>
            <a:t>Script – specific life dramas that people compulsively play.</a:t>
          </a:r>
          <a:endParaRPr lang="en-US"/>
        </a:p>
      </dgm:t>
    </dgm:pt>
    <dgm:pt modelId="{FE0CC97F-3C94-4CE1-8851-93DB77AE1E01}" type="parTrans" cxnId="{3AC19F96-9E74-47D3-B16C-E7158E17BF14}">
      <dgm:prSet/>
      <dgm:spPr/>
      <dgm:t>
        <a:bodyPr/>
        <a:lstStyle/>
        <a:p>
          <a:endParaRPr lang="en-US"/>
        </a:p>
      </dgm:t>
    </dgm:pt>
    <dgm:pt modelId="{8D37D29F-C5C1-4419-9C21-739ABB2E97D3}" type="sibTrans" cxnId="{3AC19F96-9E74-47D3-B16C-E7158E17BF14}">
      <dgm:prSet/>
      <dgm:spPr/>
      <dgm:t>
        <a:bodyPr/>
        <a:lstStyle/>
        <a:p>
          <a:endParaRPr lang="en-US"/>
        </a:p>
      </dgm:t>
    </dgm:pt>
    <dgm:pt modelId="{A3B1C2EC-5571-442A-999B-E55519F2E7F2}" type="pres">
      <dgm:prSet presAssocID="{EDD94BAD-C4F2-452C-AC5C-FB9F8673C992}" presName="linear" presStyleCnt="0">
        <dgm:presLayoutVars>
          <dgm:animLvl val="lvl"/>
          <dgm:resizeHandles val="exact"/>
        </dgm:presLayoutVars>
      </dgm:prSet>
      <dgm:spPr/>
    </dgm:pt>
    <dgm:pt modelId="{6BE7CF9F-363F-45BC-A654-D34633A132D1}" type="pres">
      <dgm:prSet presAssocID="{9CE2C3C4-D5D6-45E1-80DC-810924777A4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95B07B-6F2C-4049-9518-38F83383C290}" type="pres">
      <dgm:prSet presAssocID="{953DE80A-153E-4D51-852D-C93C06E21EAA}" presName="spacer" presStyleCnt="0"/>
      <dgm:spPr/>
    </dgm:pt>
    <dgm:pt modelId="{F1E35110-875E-4F26-94AC-DE5A8F749F2B}" type="pres">
      <dgm:prSet presAssocID="{1F609844-B98C-4964-8FDD-B57730DFC8E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CE16040-985B-4E34-B2D7-BBC6391CCC3B}" type="pres">
      <dgm:prSet presAssocID="{826A1F1C-ED97-4F6B-B977-9F0EBF666F53}" presName="spacer" presStyleCnt="0"/>
      <dgm:spPr/>
    </dgm:pt>
    <dgm:pt modelId="{184D499B-7FBF-419B-8A98-34CEE221A76A}" type="pres">
      <dgm:prSet presAssocID="{0E808729-116E-4D1E-8485-9C1FC1C394C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82669AE-D050-431F-B62B-93CC626BA952}" type="pres">
      <dgm:prSet presAssocID="{DD8750BB-B5B7-4E4B-8E67-33BE4813EF21}" presName="spacer" presStyleCnt="0"/>
      <dgm:spPr/>
    </dgm:pt>
    <dgm:pt modelId="{52CA41C5-4B1D-466C-AA05-C6E450D8F599}" type="pres">
      <dgm:prSet presAssocID="{B7D5F817-7298-44AD-8E16-48870F34650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31CF6FD-A92E-4298-8AC8-E1F23F14F1E4}" type="pres">
      <dgm:prSet presAssocID="{DA99806B-79E0-47A4-9C3D-127A16969FA7}" presName="spacer" presStyleCnt="0"/>
      <dgm:spPr/>
    </dgm:pt>
    <dgm:pt modelId="{645382F4-B3E4-41E1-87E3-B5A8E9B8FD6D}" type="pres">
      <dgm:prSet presAssocID="{F0AD62E1-3D12-4BBD-9C03-38399112D67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DB3480C-2E08-4450-88D3-5552CEAF32D1}" type="presOf" srcId="{1F609844-B98C-4964-8FDD-B57730DFC8E9}" destId="{F1E35110-875E-4F26-94AC-DE5A8F749F2B}" srcOrd="0" destOrd="0" presId="urn:microsoft.com/office/officeart/2005/8/layout/vList2"/>
    <dgm:cxn modelId="{DC39E810-E0D7-4C08-906A-93C753C605EE}" srcId="{EDD94BAD-C4F2-452C-AC5C-FB9F8673C992}" destId="{0E808729-116E-4D1E-8485-9C1FC1C394CD}" srcOrd="2" destOrd="0" parTransId="{8DEFA3C9-9785-4FB6-B4B3-253F43F2BD2A}" sibTransId="{DD8750BB-B5B7-4E4B-8E67-33BE4813EF21}"/>
    <dgm:cxn modelId="{83D8A320-2335-4BD5-8599-C102E2794D15}" srcId="{EDD94BAD-C4F2-452C-AC5C-FB9F8673C992}" destId="{B7D5F817-7298-44AD-8E16-48870F346503}" srcOrd="3" destOrd="0" parTransId="{FAC4140D-11FA-4A26-99D2-F2841238AEAC}" sibTransId="{DA99806B-79E0-47A4-9C3D-127A16969FA7}"/>
    <dgm:cxn modelId="{E4E41023-C652-441F-971E-B4D4B93DC649}" srcId="{EDD94BAD-C4F2-452C-AC5C-FB9F8673C992}" destId="{9CE2C3C4-D5D6-45E1-80DC-810924777A4F}" srcOrd="0" destOrd="0" parTransId="{DBEA4F3E-0701-4501-B73A-420CC5897928}" sibTransId="{953DE80A-153E-4D51-852D-C93C06E21EAA}"/>
    <dgm:cxn modelId="{7AD77D2E-82FF-4D6A-A522-CBE24E6BB64E}" type="presOf" srcId="{EDD94BAD-C4F2-452C-AC5C-FB9F8673C992}" destId="{A3B1C2EC-5571-442A-999B-E55519F2E7F2}" srcOrd="0" destOrd="0" presId="urn:microsoft.com/office/officeart/2005/8/layout/vList2"/>
    <dgm:cxn modelId="{140AB447-FF4D-42DA-AF4F-DBF9BC6BF4D3}" type="presOf" srcId="{B7D5F817-7298-44AD-8E16-48870F346503}" destId="{52CA41C5-4B1D-466C-AA05-C6E450D8F599}" srcOrd="0" destOrd="0" presId="urn:microsoft.com/office/officeart/2005/8/layout/vList2"/>
    <dgm:cxn modelId="{8F85A652-EE84-4F09-9B01-5D062A1E52A5}" type="presOf" srcId="{F0AD62E1-3D12-4BBD-9C03-38399112D67F}" destId="{645382F4-B3E4-41E1-87E3-B5A8E9B8FD6D}" srcOrd="0" destOrd="0" presId="urn:microsoft.com/office/officeart/2005/8/layout/vList2"/>
    <dgm:cxn modelId="{3AC19F96-9E74-47D3-B16C-E7158E17BF14}" srcId="{EDD94BAD-C4F2-452C-AC5C-FB9F8673C992}" destId="{F0AD62E1-3D12-4BBD-9C03-38399112D67F}" srcOrd="4" destOrd="0" parTransId="{FE0CC97F-3C94-4CE1-8851-93DB77AE1E01}" sibTransId="{8D37D29F-C5C1-4419-9C21-739ABB2E97D3}"/>
    <dgm:cxn modelId="{BC8310A8-09A9-48DD-87DD-C42A06BF07C0}" srcId="{EDD94BAD-C4F2-452C-AC5C-FB9F8673C992}" destId="{1F609844-B98C-4964-8FDD-B57730DFC8E9}" srcOrd="1" destOrd="0" parTransId="{E47F91C5-F49E-4C3F-9B60-CE212901DD47}" sibTransId="{826A1F1C-ED97-4F6B-B977-9F0EBF666F53}"/>
    <dgm:cxn modelId="{35028DAD-7901-42F3-B193-E423CDF74ABE}" type="presOf" srcId="{9CE2C3C4-D5D6-45E1-80DC-810924777A4F}" destId="{6BE7CF9F-363F-45BC-A654-D34633A132D1}" srcOrd="0" destOrd="0" presId="urn:microsoft.com/office/officeart/2005/8/layout/vList2"/>
    <dgm:cxn modelId="{E7D1B4E6-4802-4023-AA5D-4D559090A938}" type="presOf" srcId="{0E808729-116E-4D1E-8485-9C1FC1C394CD}" destId="{184D499B-7FBF-419B-8A98-34CEE221A76A}" srcOrd="0" destOrd="0" presId="urn:microsoft.com/office/officeart/2005/8/layout/vList2"/>
    <dgm:cxn modelId="{76D35DA8-B629-4DE8-B0AC-982927D48014}" type="presParOf" srcId="{A3B1C2EC-5571-442A-999B-E55519F2E7F2}" destId="{6BE7CF9F-363F-45BC-A654-D34633A132D1}" srcOrd="0" destOrd="0" presId="urn:microsoft.com/office/officeart/2005/8/layout/vList2"/>
    <dgm:cxn modelId="{6EBEC673-E1DE-4E34-8FAE-E6D45B628D77}" type="presParOf" srcId="{A3B1C2EC-5571-442A-999B-E55519F2E7F2}" destId="{D295B07B-6F2C-4049-9518-38F83383C290}" srcOrd="1" destOrd="0" presId="urn:microsoft.com/office/officeart/2005/8/layout/vList2"/>
    <dgm:cxn modelId="{55A97CE8-C4EC-430F-BD43-32B3DF8FB332}" type="presParOf" srcId="{A3B1C2EC-5571-442A-999B-E55519F2E7F2}" destId="{F1E35110-875E-4F26-94AC-DE5A8F749F2B}" srcOrd="2" destOrd="0" presId="urn:microsoft.com/office/officeart/2005/8/layout/vList2"/>
    <dgm:cxn modelId="{5C08FEA8-E4BE-47FD-A59F-DDFAE0BB51E2}" type="presParOf" srcId="{A3B1C2EC-5571-442A-999B-E55519F2E7F2}" destId="{FCE16040-985B-4E34-B2D7-BBC6391CCC3B}" srcOrd="3" destOrd="0" presId="urn:microsoft.com/office/officeart/2005/8/layout/vList2"/>
    <dgm:cxn modelId="{E33D70FB-075A-4ABB-A43D-A5A86C92F0C6}" type="presParOf" srcId="{A3B1C2EC-5571-442A-999B-E55519F2E7F2}" destId="{184D499B-7FBF-419B-8A98-34CEE221A76A}" srcOrd="4" destOrd="0" presId="urn:microsoft.com/office/officeart/2005/8/layout/vList2"/>
    <dgm:cxn modelId="{09468A34-B5AE-44ED-BAA4-4D9DC3253473}" type="presParOf" srcId="{A3B1C2EC-5571-442A-999B-E55519F2E7F2}" destId="{482669AE-D050-431F-B62B-93CC626BA952}" srcOrd="5" destOrd="0" presId="urn:microsoft.com/office/officeart/2005/8/layout/vList2"/>
    <dgm:cxn modelId="{697A10A4-94EA-4B67-ADCF-91F418F2B223}" type="presParOf" srcId="{A3B1C2EC-5571-442A-999B-E55519F2E7F2}" destId="{52CA41C5-4B1D-466C-AA05-C6E450D8F599}" srcOrd="6" destOrd="0" presId="urn:microsoft.com/office/officeart/2005/8/layout/vList2"/>
    <dgm:cxn modelId="{568386EA-1971-4C69-8EF3-6A9D403FAC36}" type="presParOf" srcId="{A3B1C2EC-5571-442A-999B-E55519F2E7F2}" destId="{F31CF6FD-A92E-4298-8AC8-E1F23F14F1E4}" srcOrd="7" destOrd="0" presId="urn:microsoft.com/office/officeart/2005/8/layout/vList2"/>
    <dgm:cxn modelId="{DB3CF420-6003-412D-9A38-FA7D8280625F}" type="presParOf" srcId="{A3B1C2EC-5571-442A-999B-E55519F2E7F2}" destId="{645382F4-B3E4-41E1-87E3-B5A8E9B8FD6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1B7DD4-DDCB-4CAA-9DC5-B57C172FDDB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414F912-EE3C-4B3B-B8A1-7493063D9AF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Complementary: When the ego states communicating are complementary –  Adult speaks and Adult replies- communication is successful  </a:t>
          </a:r>
          <a:endParaRPr lang="en-US" sz="1600" dirty="0"/>
        </a:p>
      </dgm:t>
    </dgm:pt>
    <dgm:pt modelId="{E1282224-246A-4126-B1FF-997BEA81729C}" type="parTrans" cxnId="{FE7389D4-B614-41A3-A2D4-4799EF176A8C}">
      <dgm:prSet/>
      <dgm:spPr/>
      <dgm:t>
        <a:bodyPr/>
        <a:lstStyle/>
        <a:p>
          <a:endParaRPr lang="en-US"/>
        </a:p>
      </dgm:t>
    </dgm:pt>
    <dgm:pt modelId="{83829DBE-26F2-4BB3-8E55-E4C0487EDA9B}" type="sibTrans" cxnId="{FE7389D4-B614-41A3-A2D4-4799EF176A8C}">
      <dgm:prSet/>
      <dgm:spPr/>
      <dgm:t>
        <a:bodyPr/>
        <a:lstStyle/>
        <a:p>
          <a:endParaRPr lang="en-US"/>
        </a:p>
      </dgm:t>
    </dgm:pt>
    <dgm:pt modelId="{850A13DE-5C38-4D16-89E8-11CB24EAE9F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/>
            <a:t>Crossed: </a:t>
          </a:r>
        </a:p>
        <a:p>
          <a:pPr>
            <a:lnSpc>
              <a:spcPct val="100000"/>
            </a:lnSpc>
            <a:defRPr cap="all"/>
          </a:pPr>
          <a:r>
            <a:rPr lang="en-GB" sz="1400" dirty="0"/>
            <a:t>When the ego state replying is different from the one initiating e.g. when Adult speaks and Child answers – the communication will cease.</a:t>
          </a:r>
          <a:endParaRPr lang="en-US" sz="1400" dirty="0"/>
        </a:p>
      </dgm:t>
    </dgm:pt>
    <dgm:pt modelId="{52129958-7422-46D5-A08E-1864A9F3A4C1}" type="parTrans" cxnId="{B5A8E080-A30B-415B-8796-B6E924CDD3F2}">
      <dgm:prSet/>
      <dgm:spPr/>
      <dgm:t>
        <a:bodyPr/>
        <a:lstStyle/>
        <a:p>
          <a:endParaRPr lang="en-US"/>
        </a:p>
      </dgm:t>
    </dgm:pt>
    <dgm:pt modelId="{5FD1E06C-98A2-43E7-9A1F-4E9440BED517}" type="sibTrans" cxnId="{B5A8E080-A30B-415B-8796-B6E924CDD3F2}">
      <dgm:prSet/>
      <dgm:spPr/>
      <dgm:t>
        <a:bodyPr/>
        <a:lstStyle/>
        <a:p>
          <a:endParaRPr lang="en-US"/>
        </a:p>
      </dgm:t>
    </dgm:pt>
    <dgm:pt modelId="{84C8202D-E33C-4DCA-ABB1-17B9F913B3A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Ulterior:  </a:t>
          </a:r>
        </a:p>
        <a:p>
          <a:pPr>
            <a:lnSpc>
              <a:spcPct val="100000"/>
            </a:lnSpc>
            <a:defRPr cap="all"/>
          </a:pPr>
          <a:r>
            <a:rPr lang="en-GB" sz="1800" dirty="0"/>
            <a:t>an unconscious process </a:t>
          </a:r>
          <a:endParaRPr lang="en-US" sz="1800" dirty="0"/>
        </a:p>
      </dgm:t>
    </dgm:pt>
    <dgm:pt modelId="{D959365A-FFAF-4476-83FC-04642ECB1664}" type="parTrans" cxnId="{7AD52265-9735-4DF9-BFAB-CBD4BD59E57F}">
      <dgm:prSet/>
      <dgm:spPr/>
      <dgm:t>
        <a:bodyPr/>
        <a:lstStyle/>
        <a:p>
          <a:endParaRPr lang="en-US"/>
        </a:p>
      </dgm:t>
    </dgm:pt>
    <dgm:pt modelId="{97FF9C4B-7D7A-44E3-95EE-8C574DD8DF76}" type="sibTrans" cxnId="{7AD52265-9735-4DF9-BFAB-CBD4BD59E57F}">
      <dgm:prSet/>
      <dgm:spPr/>
      <dgm:t>
        <a:bodyPr/>
        <a:lstStyle/>
        <a:p>
          <a:endParaRPr lang="en-US"/>
        </a:p>
      </dgm:t>
    </dgm:pt>
    <dgm:pt modelId="{E57AD96D-ECBF-45AF-B5C7-6E8373F1E7BA}" type="pres">
      <dgm:prSet presAssocID="{6B1B7DD4-DDCB-4CAA-9DC5-B57C172FDDB4}" presName="root" presStyleCnt="0">
        <dgm:presLayoutVars>
          <dgm:dir/>
          <dgm:resizeHandles val="exact"/>
        </dgm:presLayoutVars>
      </dgm:prSet>
      <dgm:spPr/>
    </dgm:pt>
    <dgm:pt modelId="{8AB72D8E-ADCF-4A94-92ED-9939025113B5}" type="pres">
      <dgm:prSet presAssocID="{6414F912-EE3C-4B3B-B8A1-7493063D9AF2}" presName="compNode" presStyleCnt="0"/>
      <dgm:spPr/>
    </dgm:pt>
    <dgm:pt modelId="{F91B5854-8FF0-4665-A0C6-A3F5EB8E29C9}" type="pres">
      <dgm:prSet presAssocID="{6414F912-EE3C-4B3B-B8A1-7493063D9AF2}" presName="iconBgRect" presStyleLbl="bgShp" presStyleIdx="0" presStyleCnt="3"/>
      <dgm:spPr/>
    </dgm:pt>
    <dgm:pt modelId="{C8EEA895-BB4B-436D-B986-D217CF6F09DE}" type="pres">
      <dgm:prSet presAssocID="{6414F912-EE3C-4B3B-B8A1-7493063D9A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62B8898B-39C7-4F4B-9DBC-3CE95488AA40}" type="pres">
      <dgm:prSet presAssocID="{6414F912-EE3C-4B3B-B8A1-7493063D9AF2}" presName="spaceRect" presStyleCnt="0"/>
      <dgm:spPr/>
    </dgm:pt>
    <dgm:pt modelId="{6369A2FC-AC11-4D38-BFD6-616B8FD59E2C}" type="pres">
      <dgm:prSet presAssocID="{6414F912-EE3C-4B3B-B8A1-7493063D9AF2}" presName="textRect" presStyleLbl="revTx" presStyleIdx="0" presStyleCnt="3">
        <dgm:presLayoutVars>
          <dgm:chMax val="1"/>
          <dgm:chPref val="1"/>
        </dgm:presLayoutVars>
      </dgm:prSet>
      <dgm:spPr/>
    </dgm:pt>
    <dgm:pt modelId="{55F28E34-073F-416F-BFD6-88867168510B}" type="pres">
      <dgm:prSet presAssocID="{83829DBE-26F2-4BB3-8E55-E4C0487EDA9B}" presName="sibTrans" presStyleCnt="0"/>
      <dgm:spPr/>
    </dgm:pt>
    <dgm:pt modelId="{F3403642-542D-4F82-AA1A-E08908C98CAA}" type="pres">
      <dgm:prSet presAssocID="{850A13DE-5C38-4D16-89E8-11CB24EAE9F7}" presName="compNode" presStyleCnt="0"/>
      <dgm:spPr/>
    </dgm:pt>
    <dgm:pt modelId="{C86C4C18-951E-4005-8A75-4997556DDC27}" type="pres">
      <dgm:prSet presAssocID="{850A13DE-5C38-4D16-89E8-11CB24EAE9F7}" presName="iconBgRect" presStyleLbl="bgShp" presStyleIdx="1" presStyleCnt="3"/>
      <dgm:spPr/>
    </dgm:pt>
    <dgm:pt modelId="{8592BE4D-2FF0-42A2-B329-FF20BD82F045}" type="pres">
      <dgm:prSet presAssocID="{850A13DE-5C38-4D16-89E8-11CB24EAE9F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EEFC0B3-F365-411B-8478-8D8E232B7E33}" type="pres">
      <dgm:prSet presAssocID="{850A13DE-5C38-4D16-89E8-11CB24EAE9F7}" presName="spaceRect" presStyleCnt="0"/>
      <dgm:spPr/>
    </dgm:pt>
    <dgm:pt modelId="{BDE4E289-D864-4560-9440-C2E4C78C790B}" type="pres">
      <dgm:prSet presAssocID="{850A13DE-5C38-4D16-89E8-11CB24EAE9F7}" presName="textRect" presStyleLbl="revTx" presStyleIdx="1" presStyleCnt="3">
        <dgm:presLayoutVars>
          <dgm:chMax val="1"/>
          <dgm:chPref val="1"/>
        </dgm:presLayoutVars>
      </dgm:prSet>
      <dgm:spPr/>
    </dgm:pt>
    <dgm:pt modelId="{3F033A83-18E1-43B4-82C7-0938F8897896}" type="pres">
      <dgm:prSet presAssocID="{5FD1E06C-98A2-43E7-9A1F-4E9440BED517}" presName="sibTrans" presStyleCnt="0"/>
      <dgm:spPr/>
    </dgm:pt>
    <dgm:pt modelId="{2C879709-DD51-4646-ADFC-EDD0DFB0E02B}" type="pres">
      <dgm:prSet presAssocID="{84C8202D-E33C-4DCA-ABB1-17B9F913B3A4}" presName="compNode" presStyleCnt="0"/>
      <dgm:spPr/>
    </dgm:pt>
    <dgm:pt modelId="{687E2B85-AABB-4E5A-A978-A5DBE343D7EE}" type="pres">
      <dgm:prSet presAssocID="{84C8202D-E33C-4DCA-ABB1-17B9F913B3A4}" presName="iconBgRect" presStyleLbl="bgShp" presStyleIdx="2" presStyleCnt="3"/>
      <dgm:spPr/>
    </dgm:pt>
    <dgm:pt modelId="{E6870BDF-D0D0-4D74-9558-AEC1E7D94048}" type="pres">
      <dgm:prSet presAssocID="{84C8202D-E33C-4DCA-ABB1-17B9F913B3A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174584C6-33D4-4D24-AA38-25AB5C766548}" type="pres">
      <dgm:prSet presAssocID="{84C8202D-E33C-4DCA-ABB1-17B9F913B3A4}" presName="spaceRect" presStyleCnt="0"/>
      <dgm:spPr/>
    </dgm:pt>
    <dgm:pt modelId="{48EE81F7-3D6C-4921-AE7D-E930DCA9A351}" type="pres">
      <dgm:prSet presAssocID="{84C8202D-E33C-4DCA-ABB1-17B9F913B3A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B091741-555A-478F-9256-901195D78F38}" type="presOf" srcId="{6414F912-EE3C-4B3B-B8A1-7493063D9AF2}" destId="{6369A2FC-AC11-4D38-BFD6-616B8FD59E2C}" srcOrd="0" destOrd="0" presId="urn:microsoft.com/office/officeart/2018/5/layout/IconCircleLabelList"/>
    <dgm:cxn modelId="{7AD52265-9735-4DF9-BFAB-CBD4BD59E57F}" srcId="{6B1B7DD4-DDCB-4CAA-9DC5-B57C172FDDB4}" destId="{84C8202D-E33C-4DCA-ABB1-17B9F913B3A4}" srcOrd="2" destOrd="0" parTransId="{D959365A-FFAF-4476-83FC-04642ECB1664}" sibTransId="{97FF9C4B-7D7A-44E3-95EE-8C574DD8DF76}"/>
    <dgm:cxn modelId="{44C7AF76-DD15-4CB1-B1B8-64C89CBB0E18}" type="presOf" srcId="{850A13DE-5C38-4D16-89E8-11CB24EAE9F7}" destId="{BDE4E289-D864-4560-9440-C2E4C78C790B}" srcOrd="0" destOrd="0" presId="urn:microsoft.com/office/officeart/2018/5/layout/IconCircleLabelList"/>
    <dgm:cxn modelId="{B5A8E080-A30B-415B-8796-B6E924CDD3F2}" srcId="{6B1B7DD4-DDCB-4CAA-9DC5-B57C172FDDB4}" destId="{850A13DE-5C38-4D16-89E8-11CB24EAE9F7}" srcOrd="1" destOrd="0" parTransId="{52129958-7422-46D5-A08E-1864A9F3A4C1}" sibTransId="{5FD1E06C-98A2-43E7-9A1F-4E9440BED517}"/>
    <dgm:cxn modelId="{E55F148F-C74B-482F-AB3B-91E8D958CB92}" type="presOf" srcId="{84C8202D-E33C-4DCA-ABB1-17B9F913B3A4}" destId="{48EE81F7-3D6C-4921-AE7D-E930DCA9A351}" srcOrd="0" destOrd="0" presId="urn:microsoft.com/office/officeart/2018/5/layout/IconCircleLabelList"/>
    <dgm:cxn modelId="{87CB139F-6F3D-45D7-903A-6B7BB35F1AA8}" type="presOf" srcId="{6B1B7DD4-DDCB-4CAA-9DC5-B57C172FDDB4}" destId="{E57AD96D-ECBF-45AF-B5C7-6E8373F1E7BA}" srcOrd="0" destOrd="0" presId="urn:microsoft.com/office/officeart/2018/5/layout/IconCircleLabelList"/>
    <dgm:cxn modelId="{FE7389D4-B614-41A3-A2D4-4799EF176A8C}" srcId="{6B1B7DD4-DDCB-4CAA-9DC5-B57C172FDDB4}" destId="{6414F912-EE3C-4B3B-B8A1-7493063D9AF2}" srcOrd="0" destOrd="0" parTransId="{E1282224-246A-4126-B1FF-997BEA81729C}" sibTransId="{83829DBE-26F2-4BB3-8E55-E4C0487EDA9B}"/>
    <dgm:cxn modelId="{68C58719-5837-450E-9992-6DB976D21CB4}" type="presParOf" srcId="{E57AD96D-ECBF-45AF-B5C7-6E8373F1E7BA}" destId="{8AB72D8E-ADCF-4A94-92ED-9939025113B5}" srcOrd="0" destOrd="0" presId="urn:microsoft.com/office/officeart/2018/5/layout/IconCircleLabelList"/>
    <dgm:cxn modelId="{BF673B39-CFDD-4955-8779-7DC80B5FBD00}" type="presParOf" srcId="{8AB72D8E-ADCF-4A94-92ED-9939025113B5}" destId="{F91B5854-8FF0-4665-A0C6-A3F5EB8E29C9}" srcOrd="0" destOrd="0" presId="urn:microsoft.com/office/officeart/2018/5/layout/IconCircleLabelList"/>
    <dgm:cxn modelId="{6A99F945-6273-488E-9D78-1DEB01E1D446}" type="presParOf" srcId="{8AB72D8E-ADCF-4A94-92ED-9939025113B5}" destId="{C8EEA895-BB4B-436D-B986-D217CF6F09DE}" srcOrd="1" destOrd="0" presId="urn:microsoft.com/office/officeart/2018/5/layout/IconCircleLabelList"/>
    <dgm:cxn modelId="{56163971-2231-40BC-A83F-6B7E02E58647}" type="presParOf" srcId="{8AB72D8E-ADCF-4A94-92ED-9939025113B5}" destId="{62B8898B-39C7-4F4B-9DBC-3CE95488AA40}" srcOrd="2" destOrd="0" presId="urn:microsoft.com/office/officeart/2018/5/layout/IconCircleLabelList"/>
    <dgm:cxn modelId="{5941350E-5D79-4DCC-A504-DF58188B34D0}" type="presParOf" srcId="{8AB72D8E-ADCF-4A94-92ED-9939025113B5}" destId="{6369A2FC-AC11-4D38-BFD6-616B8FD59E2C}" srcOrd="3" destOrd="0" presId="urn:microsoft.com/office/officeart/2018/5/layout/IconCircleLabelList"/>
    <dgm:cxn modelId="{3AC81FB3-F6C5-4C2B-ACC4-1DEF000B6CF8}" type="presParOf" srcId="{E57AD96D-ECBF-45AF-B5C7-6E8373F1E7BA}" destId="{55F28E34-073F-416F-BFD6-88867168510B}" srcOrd="1" destOrd="0" presId="urn:microsoft.com/office/officeart/2018/5/layout/IconCircleLabelList"/>
    <dgm:cxn modelId="{94EA3030-2DA4-45CE-A0D9-6E4E798768F8}" type="presParOf" srcId="{E57AD96D-ECBF-45AF-B5C7-6E8373F1E7BA}" destId="{F3403642-542D-4F82-AA1A-E08908C98CAA}" srcOrd="2" destOrd="0" presId="urn:microsoft.com/office/officeart/2018/5/layout/IconCircleLabelList"/>
    <dgm:cxn modelId="{7536A343-471D-4467-A265-20573587B612}" type="presParOf" srcId="{F3403642-542D-4F82-AA1A-E08908C98CAA}" destId="{C86C4C18-951E-4005-8A75-4997556DDC27}" srcOrd="0" destOrd="0" presId="urn:microsoft.com/office/officeart/2018/5/layout/IconCircleLabelList"/>
    <dgm:cxn modelId="{B6E1F24F-6B87-4384-8B34-28162A7FC69B}" type="presParOf" srcId="{F3403642-542D-4F82-AA1A-E08908C98CAA}" destId="{8592BE4D-2FF0-42A2-B329-FF20BD82F045}" srcOrd="1" destOrd="0" presId="urn:microsoft.com/office/officeart/2018/5/layout/IconCircleLabelList"/>
    <dgm:cxn modelId="{FFF4B985-AA67-4442-8482-ED71706B2502}" type="presParOf" srcId="{F3403642-542D-4F82-AA1A-E08908C98CAA}" destId="{DEEFC0B3-F365-411B-8478-8D8E232B7E33}" srcOrd="2" destOrd="0" presId="urn:microsoft.com/office/officeart/2018/5/layout/IconCircleLabelList"/>
    <dgm:cxn modelId="{49882919-3FB3-4575-A87B-476F56FFF8CA}" type="presParOf" srcId="{F3403642-542D-4F82-AA1A-E08908C98CAA}" destId="{BDE4E289-D864-4560-9440-C2E4C78C790B}" srcOrd="3" destOrd="0" presId="urn:microsoft.com/office/officeart/2018/5/layout/IconCircleLabelList"/>
    <dgm:cxn modelId="{08DCAD98-CD9C-4D7A-8619-881570F54E80}" type="presParOf" srcId="{E57AD96D-ECBF-45AF-B5C7-6E8373F1E7BA}" destId="{3F033A83-18E1-43B4-82C7-0938F8897896}" srcOrd="3" destOrd="0" presId="urn:microsoft.com/office/officeart/2018/5/layout/IconCircleLabelList"/>
    <dgm:cxn modelId="{A2DBD212-B924-4CCD-99C2-194F50972B5E}" type="presParOf" srcId="{E57AD96D-ECBF-45AF-B5C7-6E8373F1E7BA}" destId="{2C879709-DD51-4646-ADFC-EDD0DFB0E02B}" srcOrd="4" destOrd="0" presId="urn:microsoft.com/office/officeart/2018/5/layout/IconCircleLabelList"/>
    <dgm:cxn modelId="{0ED7FD67-D7C1-4B39-B101-2B5FE8E891AD}" type="presParOf" srcId="{2C879709-DD51-4646-ADFC-EDD0DFB0E02B}" destId="{687E2B85-AABB-4E5A-A978-A5DBE343D7EE}" srcOrd="0" destOrd="0" presId="urn:microsoft.com/office/officeart/2018/5/layout/IconCircleLabelList"/>
    <dgm:cxn modelId="{7D107DC7-4610-43D8-A773-11800BF1D248}" type="presParOf" srcId="{2C879709-DD51-4646-ADFC-EDD0DFB0E02B}" destId="{E6870BDF-D0D0-4D74-9558-AEC1E7D94048}" srcOrd="1" destOrd="0" presId="urn:microsoft.com/office/officeart/2018/5/layout/IconCircleLabelList"/>
    <dgm:cxn modelId="{A94EA0C4-BA12-4B65-86CD-C8D9B3CA5D8B}" type="presParOf" srcId="{2C879709-DD51-4646-ADFC-EDD0DFB0E02B}" destId="{174584C6-33D4-4D24-AA38-25AB5C766548}" srcOrd="2" destOrd="0" presId="urn:microsoft.com/office/officeart/2018/5/layout/IconCircleLabelList"/>
    <dgm:cxn modelId="{AC0D185A-4F7E-49AF-BA96-334C968A8D7B}" type="presParOf" srcId="{2C879709-DD51-4646-ADFC-EDD0DFB0E02B}" destId="{48EE81F7-3D6C-4921-AE7D-E930DCA9A35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11C4FD-4949-4A97-87EF-92C8C36F9EF3}" type="doc">
      <dgm:prSet loTypeId="urn:microsoft.com/office/officeart/2005/8/layout/hierarchy1" loCatId="hierarchy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0E8DC85-9C34-4BF2-BF8F-9314288FFA85}">
      <dgm:prSet/>
      <dgm:spPr/>
      <dgm:t>
        <a:bodyPr/>
        <a:lstStyle/>
        <a:p>
          <a:r>
            <a:rPr lang="en-GB"/>
            <a:t>Dysfunctional beliefs leading to reinforcing beliefs – Berne</a:t>
          </a:r>
          <a:endParaRPr lang="en-US"/>
        </a:p>
      </dgm:t>
    </dgm:pt>
    <dgm:pt modelId="{4D40509D-8849-4F40-A6C8-B575EC236391}" type="parTrans" cxnId="{0BBBCEF6-774D-4D93-B5F6-87D3AC092F03}">
      <dgm:prSet/>
      <dgm:spPr/>
      <dgm:t>
        <a:bodyPr/>
        <a:lstStyle/>
        <a:p>
          <a:endParaRPr lang="en-US"/>
        </a:p>
      </dgm:t>
    </dgm:pt>
    <dgm:pt modelId="{4DD85F95-015E-4157-A3CE-153801EACCD3}" type="sibTrans" cxnId="{0BBBCEF6-774D-4D93-B5F6-87D3AC092F03}">
      <dgm:prSet/>
      <dgm:spPr/>
      <dgm:t>
        <a:bodyPr/>
        <a:lstStyle/>
        <a:p>
          <a:endParaRPr lang="en-US"/>
        </a:p>
      </dgm:t>
    </dgm:pt>
    <dgm:pt modelId="{4C71B221-AA94-4330-8069-42C9C09F66A5}">
      <dgm:prSet/>
      <dgm:spPr/>
      <dgm:t>
        <a:bodyPr/>
        <a:lstStyle/>
        <a:p>
          <a:r>
            <a:rPr lang="en-GB"/>
            <a:t>Unconscious relational patterns -Erskine</a:t>
          </a:r>
          <a:endParaRPr lang="en-US"/>
        </a:p>
      </dgm:t>
    </dgm:pt>
    <dgm:pt modelId="{90972A35-5A13-41EE-9BA0-03449CEAEAD1}" type="parTrans" cxnId="{1825D12E-BF37-450E-B50F-9EAD81D2E79A}">
      <dgm:prSet/>
      <dgm:spPr/>
      <dgm:t>
        <a:bodyPr/>
        <a:lstStyle/>
        <a:p>
          <a:endParaRPr lang="en-US"/>
        </a:p>
      </dgm:t>
    </dgm:pt>
    <dgm:pt modelId="{8CD2B442-3391-4021-AF99-3495DE75C69A}" type="sibTrans" cxnId="{1825D12E-BF37-450E-B50F-9EAD81D2E79A}">
      <dgm:prSet/>
      <dgm:spPr/>
      <dgm:t>
        <a:bodyPr/>
        <a:lstStyle/>
        <a:p>
          <a:endParaRPr lang="en-US"/>
        </a:p>
      </dgm:t>
    </dgm:pt>
    <dgm:pt modelId="{A20862A7-D453-4D26-9CE8-B32CB459089F}">
      <dgm:prSet/>
      <dgm:spPr/>
      <dgm:t>
        <a:bodyPr/>
        <a:lstStyle/>
        <a:p>
          <a:r>
            <a:rPr lang="en-GB"/>
            <a:t>A useful narrative which evolves over time – English</a:t>
          </a:r>
          <a:endParaRPr lang="en-US"/>
        </a:p>
      </dgm:t>
    </dgm:pt>
    <dgm:pt modelId="{A2E7CE20-1F12-4A2B-A9E3-CAEEBFF2E676}" type="parTrans" cxnId="{A0B24722-663E-498D-9E3A-549A73792E8B}">
      <dgm:prSet/>
      <dgm:spPr/>
      <dgm:t>
        <a:bodyPr/>
        <a:lstStyle/>
        <a:p>
          <a:endParaRPr lang="en-US"/>
        </a:p>
      </dgm:t>
    </dgm:pt>
    <dgm:pt modelId="{52F7BD61-150B-48C9-BCB0-F10B5BCB987A}" type="sibTrans" cxnId="{A0B24722-663E-498D-9E3A-549A73792E8B}">
      <dgm:prSet/>
      <dgm:spPr/>
      <dgm:t>
        <a:bodyPr/>
        <a:lstStyle/>
        <a:p>
          <a:endParaRPr lang="en-US"/>
        </a:p>
      </dgm:t>
    </dgm:pt>
    <dgm:pt modelId="{083018F9-C286-485A-9464-C76FD56B8534}" type="pres">
      <dgm:prSet presAssocID="{5D11C4FD-4949-4A97-87EF-92C8C36F9EF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F445CDA-E37D-46B3-9C99-A178B96E9650}" type="pres">
      <dgm:prSet presAssocID="{40E8DC85-9C34-4BF2-BF8F-9314288FFA85}" presName="hierRoot1" presStyleCnt="0"/>
      <dgm:spPr/>
    </dgm:pt>
    <dgm:pt modelId="{5C2CFE23-5BCF-4D76-892B-04F88FEF88BA}" type="pres">
      <dgm:prSet presAssocID="{40E8DC85-9C34-4BF2-BF8F-9314288FFA85}" presName="composite" presStyleCnt="0"/>
      <dgm:spPr/>
    </dgm:pt>
    <dgm:pt modelId="{B4EFB6E0-0E83-45EC-AE27-41A57544C945}" type="pres">
      <dgm:prSet presAssocID="{40E8DC85-9C34-4BF2-BF8F-9314288FFA85}" presName="background" presStyleLbl="node0" presStyleIdx="0" presStyleCnt="3"/>
      <dgm:spPr/>
    </dgm:pt>
    <dgm:pt modelId="{140D00D3-C40A-4B24-8243-EB83C5443879}" type="pres">
      <dgm:prSet presAssocID="{40E8DC85-9C34-4BF2-BF8F-9314288FFA85}" presName="text" presStyleLbl="fgAcc0" presStyleIdx="0" presStyleCnt="3">
        <dgm:presLayoutVars>
          <dgm:chPref val="3"/>
        </dgm:presLayoutVars>
      </dgm:prSet>
      <dgm:spPr/>
    </dgm:pt>
    <dgm:pt modelId="{EAD67258-0B65-4215-B427-F663D166619A}" type="pres">
      <dgm:prSet presAssocID="{40E8DC85-9C34-4BF2-BF8F-9314288FFA85}" presName="hierChild2" presStyleCnt="0"/>
      <dgm:spPr/>
    </dgm:pt>
    <dgm:pt modelId="{7CB90094-2F64-48DE-B3F5-5751E7E030A3}" type="pres">
      <dgm:prSet presAssocID="{4C71B221-AA94-4330-8069-42C9C09F66A5}" presName="hierRoot1" presStyleCnt="0"/>
      <dgm:spPr/>
    </dgm:pt>
    <dgm:pt modelId="{D88F0F11-4DCA-46A5-AD50-B93EBFFDBA61}" type="pres">
      <dgm:prSet presAssocID="{4C71B221-AA94-4330-8069-42C9C09F66A5}" presName="composite" presStyleCnt="0"/>
      <dgm:spPr/>
    </dgm:pt>
    <dgm:pt modelId="{58719D3F-4627-4D23-9CBC-2D4ACB522CA8}" type="pres">
      <dgm:prSet presAssocID="{4C71B221-AA94-4330-8069-42C9C09F66A5}" presName="background" presStyleLbl="node0" presStyleIdx="1" presStyleCnt="3"/>
      <dgm:spPr/>
    </dgm:pt>
    <dgm:pt modelId="{BAFD8728-1747-4160-B71E-3B2C43CFAFD5}" type="pres">
      <dgm:prSet presAssocID="{4C71B221-AA94-4330-8069-42C9C09F66A5}" presName="text" presStyleLbl="fgAcc0" presStyleIdx="1" presStyleCnt="3">
        <dgm:presLayoutVars>
          <dgm:chPref val="3"/>
        </dgm:presLayoutVars>
      </dgm:prSet>
      <dgm:spPr/>
    </dgm:pt>
    <dgm:pt modelId="{6B736B1E-809B-433A-93E2-A6C402C4FDAA}" type="pres">
      <dgm:prSet presAssocID="{4C71B221-AA94-4330-8069-42C9C09F66A5}" presName="hierChild2" presStyleCnt="0"/>
      <dgm:spPr/>
    </dgm:pt>
    <dgm:pt modelId="{AEF59CC9-578A-42B0-9712-D3D19C3BAAA9}" type="pres">
      <dgm:prSet presAssocID="{A20862A7-D453-4D26-9CE8-B32CB459089F}" presName="hierRoot1" presStyleCnt="0"/>
      <dgm:spPr/>
    </dgm:pt>
    <dgm:pt modelId="{C93C0D1B-E972-4E2F-8B31-3E62A71DA91D}" type="pres">
      <dgm:prSet presAssocID="{A20862A7-D453-4D26-9CE8-B32CB459089F}" presName="composite" presStyleCnt="0"/>
      <dgm:spPr/>
    </dgm:pt>
    <dgm:pt modelId="{319DAD58-C05C-4AC1-98CC-02A2029D96CC}" type="pres">
      <dgm:prSet presAssocID="{A20862A7-D453-4D26-9CE8-B32CB459089F}" presName="background" presStyleLbl="node0" presStyleIdx="2" presStyleCnt="3"/>
      <dgm:spPr/>
    </dgm:pt>
    <dgm:pt modelId="{BC98CD59-F347-48FB-A2FA-BCE929134557}" type="pres">
      <dgm:prSet presAssocID="{A20862A7-D453-4D26-9CE8-B32CB459089F}" presName="text" presStyleLbl="fgAcc0" presStyleIdx="2" presStyleCnt="3">
        <dgm:presLayoutVars>
          <dgm:chPref val="3"/>
        </dgm:presLayoutVars>
      </dgm:prSet>
      <dgm:spPr/>
    </dgm:pt>
    <dgm:pt modelId="{35D1EE66-C844-47D5-846E-D0690A3D991F}" type="pres">
      <dgm:prSet presAssocID="{A20862A7-D453-4D26-9CE8-B32CB459089F}" presName="hierChild2" presStyleCnt="0"/>
      <dgm:spPr/>
    </dgm:pt>
  </dgm:ptLst>
  <dgm:cxnLst>
    <dgm:cxn modelId="{A0B24722-663E-498D-9E3A-549A73792E8B}" srcId="{5D11C4FD-4949-4A97-87EF-92C8C36F9EF3}" destId="{A20862A7-D453-4D26-9CE8-B32CB459089F}" srcOrd="2" destOrd="0" parTransId="{A2E7CE20-1F12-4A2B-A9E3-CAEEBFF2E676}" sibTransId="{52F7BD61-150B-48C9-BCB0-F10B5BCB987A}"/>
    <dgm:cxn modelId="{1825D12E-BF37-450E-B50F-9EAD81D2E79A}" srcId="{5D11C4FD-4949-4A97-87EF-92C8C36F9EF3}" destId="{4C71B221-AA94-4330-8069-42C9C09F66A5}" srcOrd="1" destOrd="0" parTransId="{90972A35-5A13-41EE-9BA0-03449CEAEAD1}" sibTransId="{8CD2B442-3391-4021-AF99-3495DE75C69A}"/>
    <dgm:cxn modelId="{C082336B-1AB1-4B04-BE1C-3747470CD8CC}" type="presOf" srcId="{A20862A7-D453-4D26-9CE8-B32CB459089F}" destId="{BC98CD59-F347-48FB-A2FA-BCE929134557}" srcOrd="0" destOrd="0" presId="urn:microsoft.com/office/officeart/2005/8/layout/hierarchy1"/>
    <dgm:cxn modelId="{94BD8351-23D3-4732-8E9B-FC6E27F0A11D}" type="presOf" srcId="{4C71B221-AA94-4330-8069-42C9C09F66A5}" destId="{BAFD8728-1747-4160-B71E-3B2C43CFAFD5}" srcOrd="0" destOrd="0" presId="urn:microsoft.com/office/officeart/2005/8/layout/hierarchy1"/>
    <dgm:cxn modelId="{25B9D085-4B8D-4A39-89F6-7EF1DB94D976}" type="presOf" srcId="{5D11C4FD-4949-4A97-87EF-92C8C36F9EF3}" destId="{083018F9-C286-485A-9464-C76FD56B8534}" srcOrd="0" destOrd="0" presId="urn:microsoft.com/office/officeart/2005/8/layout/hierarchy1"/>
    <dgm:cxn modelId="{E0239A86-7866-409D-8C4A-F9A132F2DA37}" type="presOf" srcId="{40E8DC85-9C34-4BF2-BF8F-9314288FFA85}" destId="{140D00D3-C40A-4B24-8243-EB83C5443879}" srcOrd="0" destOrd="0" presId="urn:microsoft.com/office/officeart/2005/8/layout/hierarchy1"/>
    <dgm:cxn modelId="{0BBBCEF6-774D-4D93-B5F6-87D3AC092F03}" srcId="{5D11C4FD-4949-4A97-87EF-92C8C36F9EF3}" destId="{40E8DC85-9C34-4BF2-BF8F-9314288FFA85}" srcOrd="0" destOrd="0" parTransId="{4D40509D-8849-4F40-A6C8-B575EC236391}" sibTransId="{4DD85F95-015E-4157-A3CE-153801EACCD3}"/>
    <dgm:cxn modelId="{43D4146A-F57E-4C2D-9C7F-5DBC55EC552F}" type="presParOf" srcId="{083018F9-C286-485A-9464-C76FD56B8534}" destId="{AF445CDA-E37D-46B3-9C99-A178B96E9650}" srcOrd="0" destOrd="0" presId="urn:microsoft.com/office/officeart/2005/8/layout/hierarchy1"/>
    <dgm:cxn modelId="{35521D76-B50C-48A5-BA5A-A81EE310627C}" type="presParOf" srcId="{AF445CDA-E37D-46B3-9C99-A178B96E9650}" destId="{5C2CFE23-5BCF-4D76-892B-04F88FEF88BA}" srcOrd="0" destOrd="0" presId="urn:microsoft.com/office/officeart/2005/8/layout/hierarchy1"/>
    <dgm:cxn modelId="{3345F49A-883F-424E-9D0D-EA1257A9120C}" type="presParOf" srcId="{5C2CFE23-5BCF-4D76-892B-04F88FEF88BA}" destId="{B4EFB6E0-0E83-45EC-AE27-41A57544C945}" srcOrd="0" destOrd="0" presId="urn:microsoft.com/office/officeart/2005/8/layout/hierarchy1"/>
    <dgm:cxn modelId="{07C9EFF5-9258-477E-A274-8B977309CCFC}" type="presParOf" srcId="{5C2CFE23-5BCF-4D76-892B-04F88FEF88BA}" destId="{140D00D3-C40A-4B24-8243-EB83C5443879}" srcOrd="1" destOrd="0" presId="urn:microsoft.com/office/officeart/2005/8/layout/hierarchy1"/>
    <dgm:cxn modelId="{FD32584C-D018-4D09-B32E-93CE0E445ADA}" type="presParOf" srcId="{AF445CDA-E37D-46B3-9C99-A178B96E9650}" destId="{EAD67258-0B65-4215-B427-F663D166619A}" srcOrd="1" destOrd="0" presId="urn:microsoft.com/office/officeart/2005/8/layout/hierarchy1"/>
    <dgm:cxn modelId="{A15EB4DA-C7E3-4088-AE70-EB3EE8AE1117}" type="presParOf" srcId="{083018F9-C286-485A-9464-C76FD56B8534}" destId="{7CB90094-2F64-48DE-B3F5-5751E7E030A3}" srcOrd="1" destOrd="0" presId="urn:microsoft.com/office/officeart/2005/8/layout/hierarchy1"/>
    <dgm:cxn modelId="{999F5535-3A69-47AF-83E8-FD1ECBC2CA97}" type="presParOf" srcId="{7CB90094-2F64-48DE-B3F5-5751E7E030A3}" destId="{D88F0F11-4DCA-46A5-AD50-B93EBFFDBA61}" srcOrd="0" destOrd="0" presId="urn:microsoft.com/office/officeart/2005/8/layout/hierarchy1"/>
    <dgm:cxn modelId="{94B95AB6-8160-4396-BC94-B88EEF2B0F23}" type="presParOf" srcId="{D88F0F11-4DCA-46A5-AD50-B93EBFFDBA61}" destId="{58719D3F-4627-4D23-9CBC-2D4ACB522CA8}" srcOrd="0" destOrd="0" presId="urn:microsoft.com/office/officeart/2005/8/layout/hierarchy1"/>
    <dgm:cxn modelId="{E1101417-8C34-4F66-8DBF-85D6760138C5}" type="presParOf" srcId="{D88F0F11-4DCA-46A5-AD50-B93EBFFDBA61}" destId="{BAFD8728-1747-4160-B71E-3B2C43CFAFD5}" srcOrd="1" destOrd="0" presId="urn:microsoft.com/office/officeart/2005/8/layout/hierarchy1"/>
    <dgm:cxn modelId="{64898825-161F-4EB4-B92E-B957D677ABB3}" type="presParOf" srcId="{7CB90094-2F64-48DE-B3F5-5751E7E030A3}" destId="{6B736B1E-809B-433A-93E2-A6C402C4FDAA}" srcOrd="1" destOrd="0" presId="urn:microsoft.com/office/officeart/2005/8/layout/hierarchy1"/>
    <dgm:cxn modelId="{E7CE4E36-98F0-4466-AAF5-5B1D25923218}" type="presParOf" srcId="{083018F9-C286-485A-9464-C76FD56B8534}" destId="{AEF59CC9-578A-42B0-9712-D3D19C3BAAA9}" srcOrd="2" destOrd="0" presId="urn:microsoft.com/office/officeart/2005/8/layout/hierarchy1"/>
    <dgm:cxn modelId="{1B3D30D1-A4EE-46E6-B8D5-55F3138AB1A4}" type="presParOf" srcId="{AEF59CC9-578A-42B0-9712-D3D19C3BAAA9}" destId="{C93C0D1B-E972-4E2F-8B31-3E62A71DA91D}" srcOrd="0" destOrd="0" presId="urn:microsoft.com/office/officeart/2005/8/layout/hierarchy1"/>
    <dgm:cxn modelId="{45052693-3CD8-43B5-88AE-FA01FF05DBBA}" type="presParOf" srcId="{C93C0D1B-E972-4E2F-8B31-3E62A71DA91D}" destId="{319DAD58-C05C-4AC1-98CC-02A2029D96CC}" srcOrd="0" destOrd="0" presId="urn:microsoft.com/office/officeart/2005/8/layout/hierarchy1"/>
    <dgm:cxn modelId="{4D0BF188-55B2-4C1F-AAFA-225029895B03}" type="presParOf" srcId="{C93C0D1B-E972-4E2F-8B31-3E62A71DA91D}" destId="{BC98CD59-F347-48FB-A2FA-BCE929134557}" srcOrd="1" destOrd="0" presId="urn:microsoft.com/office/officeart/2005/8/layout/hierarchy1"/>
    <dgm:cxn modelId="{21B11070-E9A9-4612-A9A0-2D559A4FAC9E}" type="presParOf" srcId="{AEF59CC9-578A-42B0-9712-D3D19C3BAAA9}" destId="{35D1EE66-C844-47D5-846E-D0690A3D991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9F06AF-BB7F-43B7-8969-5344DDBFAF0B}">
      <dsp:nvSpPr>
        <dsp:cNvPr id="0" name=""/>
        <dsp:cNvSpPr/>
      </dsp:nvSpPr>
      <dsp:spPr>
        <a:xfrm>
          <a:off x="0" y="2215"/>
          <a:ext cx="10231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C7067-4DC6-491E-BF3B-DF899759947E}">
      <dsp:nvSpPr>
        <dsp:cNvPr id="0" name=""/>
        <dsp:cNvSpPr/>
      </dsp:nvSpPr>
      <dsp:spPr>
        <a:xfrm>
          <a:off x="0" y="2215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is TA? </a:t>
          </a:r>
        </a:p>
      </dsp:txBody>
      <dsp:txXfrm>
        <a:off x="0" y="2215"/>
        <a:ext cx="10231440" cy="377667"/>
      </dsp:txXfrm>
    </dsp:sp>
    <dsp:sp modelId="{E48EAB77-8498-4E98-ADE9-2279C0890BF3}">
      <dsp:nvSpPr>
        <dsp:cNvPr id="0" name=""/>
        <dsp:cNvSpPr/>
      </dsp:nvSpPr>
      <dsp:spPr>
        <a:xfrm>
          <a:off x="0" y="379882"/>
          <a:ext cx="102314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3400E-166B-4365-A997-3067190D3DC8}">
      <dsp:nvSpPr>
        <dsp:cNvPr id="0" name=""/>
        <dsp:cNvSpPr/>
      </dsp:nvSpPr>
      <dsp:spPr>
        <a:xfrm>
          <a:off x="0" y="379882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does it work?</a:t>
          </a:r>
        </a:p>
      </dsp:txBody>
      <dsp:txXfrm>
        <a:off x="0" y="379882"/>
        <a:ext cx="10231440" cy="377667"/>
      </dsp:txXfrm>
    </dsp:sp>
    <dsp:sp modelId="{348419C2-C681-4F3C-9ACB-BA3FA0AE7B08}">
      <dsp:nvSpPr>
        <dsp:cNvPr id="0" name=""/>
        <dsp:cNvSpPr/>
      </dsp:nvSpPr>
      <dsp:spPr>
        <a:xfrm>
          <a:off x="0" y="757550"/>
          <a:ext cx="102314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EDDCE1-B05F-4042-A759-F5A2AB18122A}">
      <dsp:nvSpPr>
        <dsp:cNvPr id="0" name=""/>
        <dsp:cNvSpPr/>
      </dsp:nvSpPr>
      <dsp:spPr>
        <a:xfrm>
          <a:off x="0" y="757550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Ego States</a:t>
          </a:r>
        </a:p>
      </dsp:txBody>
      <dsp:txXfrm>
        <a:off x="0" y="757550"/>
        <a:ext cx="10231440" cy="377667"/>
      </dsp:txXfrm>
    </dsp:sp>
    <dsp:sp modelId="{41F22B78-0FC5-489D-9403-04DA7CC247C7}">
      <dsp:nvSpPr>
        <dsp:cNvPr id="0" name=""/>
        <dsp:cNvSpPr/>
      </dsp:nvSpPr>
      <dsp:spPr>
        <a:xfrm>
          <a:off x="0" y="1135217"/>
          <a:ext cx="102314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77998-F2EA-4742-AAAE-BE123756E440}">
      <dsp:nvSpPr>
        <dsp:cNvPr id="0" name=""/>
        <dsp:cNvSpPr/>
      </dsp:nvSpPr>
      <dsp:spPr>
        <a:xfrm>
          <a:off x="0" y="1135217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Transactions</a:t>
          </a:r>
        </a:p>
      </dsp:txBody>
      <dsp:txXfrm>
        <a:off x="0" y="1135217"/>
        <a:ext cx="10231440" cy="377667"/>
      </dsp:txXfrm>
    </dsp:sp>
    <dsp:sp modelId="{C040C806-CF91-4F11-A3A4-E22FCD09BCAC}">
      <dsp:nvSpPr>
        <dsp:cNvPr id="0" name=""/>
        <dsp:cNvSpPr/>
      </dsp:nvSpPr>
      <dsp:spPr>
        <a:xfrm>
          <a:off x="0" y="1512885"/>
          <a:ext cx="1023144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FA9FD-21F3-45A5-A8A8-6500DCE607CE}">
      <dsp:nvSpPr>
        <dsp:cNvPr id="0" name=""/>
        <dsp:cNvSpPr/>
      </dsp:nvSpPr>
      <dsp:spPr>
        <a:xfrm>
          <a:off x="0" y="1512885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Scripts</a:t>
          </a:r>
        </a:p>
      </dsp:txBody>
      <dsp:txXfrm>
        <a:off x="0" y="1512885"/>
        <a:ext cx="10231440" cy="377667"/>
      </dsp:txXfrm>
    </dsp:sp>
    <dsp:sp modelId="{B544BA40-A868-4776-AB78-BE935094E539}">
      <dsp:nvSpPr>
        <dsp:cNvPr id="0" name=""/>
        <dsp:cNvSpPr/>
      </dsp:nvSpPr>
      <dsp:spPr>
        <a:xfrm>
          <a:off x="0" y="1890552"/>
          <a:ext cx="10231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7D229-72BE-4CFE-BC43-BD151D83A2E1}">
      <dsp:nvSpPr>
        <dsp:cNvPr id="0" name=""/>
        <dsp:cNvSpPr/>
      </dsp:nvSpPr>
      <dsp:spPr>
        <a:xfrm>
          <a:off x="0" y="1890552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Karpman’s Drama Triangle</a:t>
          </a:r>
        </a:p>
      </dsp:txBody>
      <dsp:txXfrm>
        <a:off x="0" y="1890552"/>
        <a:ext cx="10231440" cy="377667"/>
      </dsp:txXfrm>
    </dsp:sp>
    <dsp:sp modelId="{FF414674-72A4-49AB-904C-FC3C8D022914}">
      <dsp:nvSpPr>
        <dsp:cNvPr id="0" name=""/>
        <dsp:cNvSpPr/>
      </dsp:nvSpPr>
      <dsp:spPr>
        <a:xfrm>
          <a:off x="0" y="2268219"/>
          <a:ext cx="102314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145F1-E81C-47F4-80B3-D3D777FF84DD}">
      <dsp:nvSpPr>
        <dsp:cNvPr id="0" name=""/>
        <dsp:cNvSpPr/>
      </dsp:nvSpPr>
      <dsp:spPr>
        <a:xfrm>
          <a:off x="0" y="2268220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Games People play </a:t>
          </a:r>
        </a:p>
      </dsp:txBody>
      <dsp:txXfrm>
        <a:off x="0" y="2268220"/>
        <a:ext cx="10231440" cy="377667"/>
      </dsp:txXfrm>
    </dsp:sp>
    <dsp:sp modelId="{2999CAD9-CCA4-477E-953E-838AB4DE608C}">
      <dsp:nvSpPr>
        <dsp:cNvPr id="0" name=""/>
        <dsp:cNvSpPr/>
      </dsp:nvSpPr>
      <dsp:spPr>
        <a:xfrm>
          <a:off x="0" y="2645887"/>
          <a:ext cx="102314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72A32-F341-4FBE-A147-C9748689117B}">
      <dsp:nvSpPr>
        <dsp:cNvPr id="0" name=""/>
        <dsp:cNvSpPr/>
      </dsp:nvSpPr>
      <dsp:spPr>
        <a:xfrm>
          <a:off x="0" y="2645887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Strokes</a:t>
          </a:r>
        </a:p>
      </dsp:txBody>
      <dsp:txXfrm>
        <a:off x="0" y="2645887"/>
        <a:ext cx="10231440" cy="377667"/>
      </dsp:txXfrm>
    </dsp:sp>
    <dsp:sp modelId="{43259717-85C3-42A0-B542-9F79C4C2E7BC}">
      <dsp:nvSpPr>
        <dsp:cNvPr id="0" name=""/>
        <dsp:cNvSpPr/>
      </dsp:nvSpPr>
      <dsp:spPr>
        <a:xfrm>
          <a:off x="0" y="3023554"/>
          <a:ext cx="102314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093C5-FB6C-474B-B472-167B7EBF35C5}">
      <dsp:nvSpPr>
        <dsp:cNvPr id="0" name=""/>
        <dsp:cNvSpPr/>
      </dsp:nvSpPr>
      <dsp:spPr>
        <a:xfrm>
          <a:off x="0" y="3023554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Egograms</a:t>
          </a:r>
        </a:p>
      </dsp:txBody>
      <dsp:txXfrm>
        <a:off x="0" y="3023554"/>
        <a:ext cx="10231440" cy="377667"/>
      </dsp:txXfrm>
    </dsp:sp>
    <dsp:sp modelId="{C349266A-C0E5-48D6-8B1D-5F95A8CABE42}">
      <dsp:nvSpPr>
        <dsp:cNvPr id="0" name=""/>
        <dsp:cNvSpPr/>
      </dsp:nvSpPr>
      <dsp:spPr>
        <a:xfrm>
          <a:off x="0" y="3401222"/>
          <a:ext cx="1023144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9DEDC-391A-4A67-89A5-284AF99AE582}">
      <dsp:nvSpPr>
        <dsp:cNvPr id="0" name=""/>
        <dsp:cNvSpPr/>
      </dsp:nvSpPr>
      <dsp:spPr>
        <a:xfrm>
          <a:off x="0" y="3401222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Harris’ Four Life Positions </a:t>
          </a:r>
        </a:p>
      </dsp:txBody>
      <dsp:txXfrm>
        <a:off x="0" y="3401222"/>
        <a:ext cx="10231440" cy="377667"/>
      </dsp:txXfrm>
    </dsp:sp>
    <dsp:sp modelId="{AF39E821-0EC7-4086-A39A-31BEBDB5CA29}">
      <dsp:nvSpPr>
        <dsp:cNvPr id="0" name=""/>
        <dsp:cNvSpPr/>
      </dsp:nvSpPr>
      <dsp:spPr>
        <a:xfrm>
          <a:off x="0" y="3778889"/>
          <a:ext cx="10231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B24EF1-451A-4B27-9687-00497ED85374}">
      <dsp:nvSpPr>
        <dsp:cNvPr id="0" name=""/>
        <dsp:cNvSpPr/>
      </dsp:nvSpPr>
      <dsp:spPr>
        <a:xfrm>
          <a:off x="0" y="3778889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Emerald’s TED</a:t>
          </a:r>
        </a:p>
      </dsp:txBody>
      <dsp:txXfrm>
        <a:off x="0" y="3778889"/>
        <a:ext cx="10231440" cy="377667"/>
      </dsp:txXfrm>
    </dsp:sp>
    <dsp:sp modelId="{5FB9363A-3232-4647-BF23-3B48C574D361}">
      <dsp:nvSpPr>
        <dsp:cNvPr id="0" name=""/>
        <dsp:cNvSpPr/>
      </dsp:nvSpPr>
      <dsp:spPr>
        <a:xfrm>
          <a:off x="0" y="4156557"/>
          <a:ext cx="102314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FD71D-BE65-42E8-9632-E700BAC1221E}">
      <dsp:nvSpPr>
        <dsp:cNvPr id="0" name=""/>
        <dsp:cNvSpPr/>
      </dsp:nvSpPr>
      <dsp:spPr>
        <a:xfrm>
          <a:off x="0" y="4156557"/>
          <a:ext cx="10231440" cy="377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Karpman’s</a:t>
          </a:r>
          <a:r>
            <a:rPr lang="en-US" sz="1700" kern="1200" dirty="0"/>
            <a:t> Darwinian Triangle</a:t>
          </a:r>
        </a:p>
      </dsp:txBody>
      <dsp:txXfrm>
        <a:off x="0" y="4156557"/>
        <a:ext cx="10231440" cy="3776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198B78-98E2-44B1-8C83-823FF3B384A9}">
      <dsp:nvSpPr>
        <dsp:cNvPr id="0" name=""/>
        <dsp:cNvSpPr/>
      </dsp:nvSpPr>
      <dsp:spPr>
        <a:xfrm>
          <a:off x="0" y="94335"/>
          <a:ext cx="9161145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TA uses a social psychology analysis – social interactions and relational processes</a:t>
          </a:r>
          <a:endParaRPr lang="en-US" sz="2400" kern="1200" dirty="0"/>
        </a:p>
      </dsp:txBody>
      <dsp:txXfrm>
        <a:off x="46606" y="140941"/>
        <a:ext cx="9067933" cy="861507"/>
      </dsp:txXfrm>
    </dsp:sp>
    <dsp:sp modelId="{E94A1E71-4D13-47BC-882B-C7D411398896}">
      <dsp:nvSpPr>
        <dsp:cNvPr id="0" name=""/>
        <dsp:cNvSpPr/>
      </dsp:nvSpPr>
      <dsp:spPr>
        <a:xfrm>
          <a:off x="0" y="1118175"/>
          <a:ext cx="9161145" cy="954719"/>
        </a:xfrm>
        <a:prstGeom prst="roundRect">
          <a:avLst/>
        </a:prstGeom>
        <a:solidFill>
          <a:schemeClr val="accent2">
            <a:hueOff val="366342"/>
            <a:satOff val="7027"/>
            <a:lumOff val="-11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Applies a cognitive-behavioural approach – teaches the changing of thoughts/behaviours.</a:t>
          </a:r>
          <a:endParaRPr lang="en-US" sz="2400" kern="1200"/>
        </a:p>
      </dsp:txBody>
      <dsp:txXfrm>
        <a:off x="46606" y="1164781"/>
        <a:ext cx="9067933" cy="861507"/>
      </dsp:txXfrm>
    </dsp:sp>
    <dsp:sp modelId="{A79BE8EF-EC2E-48C5-ACAC-535E237FB18C}">
      <dsp:nvSpPr>
        <dsp:cNvPr id="0" name=""/>
        <dsp:cNvSpPr/>
      </dsp:nvSpPr>
      <dsp:spPr>
        <a:xfrm>
          <a:off x="0" y="2142015"/>
          <a:ext cx="9161145" cy="954719"/>
        </a:xfrm>
        <a:prstGeom prst="roundRect">
          <a:avLst/>
        </a:prstGeom>
        <a:solidFill>
          <a:schemeClr val="accent2">
            <a:hueOff val="732685"/>
            <a:satOff val="14055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Works with affect – encourages people to ‘let go’ of old feelings and express emotions in the ‘here and now.’ </a:t>
          </a:r>
          <a:endParaRPr lang="en-US" sz="2400" kern="1200" dirty="0"/>
        </a:p>
      </dsp:txBody>
      <dsp:txXfrm>
        <a:off x="46606" y="2188621"/>
        <a:ext cx="9067933" cy="861507"/>
      </dsp:txXfrm>
    </dsp:sp>
    <dsp:sp modelId="{92D137BF-2CC2-484A-837B-FBB909A11396}">
      <dsp:nvSpPr>
        <dsp:cNvPr id="0" name=""/>
        <dsp:cNvSpPr/>
      </dsp:nvSpPr>
      <dsp:spPr>
        <a:xfrm>
          <a:off x="0" y="3165855"/>
          <a:ext cx="9161145" cy="954719"/>
        </a:xfrm>
        <a:prstGeom prst="roundRect">
          <a:avLst/>
        </a:prstGeom>
        <a:solidFill>
          <a:schemeClr val="accent2">
            <a:hueOff val="1099027"/>
            <a:satOff val="21082"/>
            <a:lumOff val="-338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Relational – concerned with reciprocal communications </a:t>
          </a:r>
          <a:endParaRPr lang="en-US" sz="2400" kern="1200" dirty="0"/>
        </a:p>
      </dsp:txBody>
      <dsp:txXfrm>
        <a:off x="46606" y="3212461"/>
        <a:ext cx="9067933" cy="861507"/>
      </dsp:txXfrm>
    </dsp:sp>
    <dsp:sp modelId="{DBBFF69E-D77A-4E0D-8894-B250FA72B857}">
      <dsp:nvSpPr>
        <dsp:cNvPr id="0" name=""/>
        <dsp:cNvSpPr/>
      </dsp:nvSpPr>
      <dsp:spPr>
        <a:xfrm>
          <a:off x="0" y="4189695"/>
          <a:ext cx="9161145" cy="954719"/>
        </a:xfrm>
        <a:prstGeom prst="roundRect">
          <a:avLst/>
        </a:prstGeom>
        <a:solidFill>
          <a:schemeClr val="accent2">
            <a:hueOff val="1465369"/>
            <a:satOff val="28109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Contractual – regarded by Berne as the feature which distinguishes it from other approaches. </a:t>
          </a:r>
          <a:endParaRPr lang="en-US" sz="2400" kern="1200" dirty="0"/>
        </a:p>
      </dsp:txBody>
      <dsp:txXfrm>
        <a:off x="46606" y="4236301"/>
        <a:ext cx="9067933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7CF9F-363F-45BC-A654-D34633A132D1}">
      <dsp:nvSpPr>
        <dsp:cNvPr id="0" name=""/>
        <dsp:cNvSpPr/>
      </dsp:nvSpPr>
      <dsp:spPr>
        <a:xfrm>
          <a:off x="0" y="54401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Types of analysis:</a:t>
          </a:r>
          <a:endParaRPr lang="en-US" sz="2100" kern="1200"/>
        </a:p>
      </dsp:txBody>
      <dsp:txXfrm>
        <a:off x="24588" y="78989"/>
        <a:ext cx="8945542" cy="454509"/>
      </dsp:txXfrm>
    </dsp:sp>
    <dsp:sp modelId="{F1E35110-875E-4F26-94AC-DE5A8F749F2B}">
      <dsp:nvSpPr>
        <dsp:cNvPr id="0" name=""/>
        <dsp:cNvSpPr/>
      </dsp:nvSpPr>
      <dsp:spPr>
        <a:xfrm>
          <a:off x="0" y="618566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Structural – of individual personality</a:t>
          </a:r>
          <a:endParaRPr lang="en-US" sz="2100" kern="1200"/>
        </a:p>
      </dsp:txBody>
      <dsp:txXfrm>
        <a:off x="24588" y="643154"/>
        <a:ext cx="8945542" cy="454509"/>
      </dsp:txXfrm>
    </dsp:sp>
    <dsp:sp modelId="{184D499B-7FBF-419B-8A98-34CEE221A76A}">
      <dsp:nvSpPr>
        <dsp:cNvPr id="0" name=""/>
        <dsp:cNvSpPr/>
      </dsp:nvSpPr>
      <dsp:spPr>
        <a:xfrm>
          <a:off x="0" y="1182731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Transactional – what people do and say to one another</a:t>
          </a:r>
          <a:endParaRPr lang="en-US" sz="2100" kern="1200" dirty="0"/>
        </a:p>
      </dsp:txBody>
      <dsp:txXfrm>
        <a:off x="24588" y="1207319"/>
        <a:ext cx="8945542" cy="454509"/>
      </dsp:txXfrm>
    </dsp:sp>
    <dsp:sp modelId="{52CA41C5-4B1D-466C-AA05-C6E450D8F599}">
      <dsp:nvSpPr>
        <dsp:cNvPr id="0" name=""/>
        <dsp:cNvSpPr/>
      </dsp:nvSpPr>
      <dsp:spPr>
        <a:xfrm>
          <a:off x="0" y="1746896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Game – ulterior transactions leading to a payoff</a:t>
          </a:r>
          <a:endParaRPr lang="en-US" sz="2100" kern="1200"/>
        </a:p>
      </dsp:txBody>
      <dsp:txXfrm>
        <a:off x="24588" y="1771484"/>
        <a:ext cx="8945542" cy="454509"/>
      </dsp:txXfrm>
    </dsp:sp>
    <dsp:sp modelId="{645382F4-B3E4-41E1-87E3-B5A8E9B8FD6D}">
      <dsp:nvSpPr>
        <dsp:cNvPr id="0" name=""/>
        <dsp:cNvSpPr/>
      </dsp:nvSpPr>
      <dsp:spPr>
        <a:xfrm>
          <a:off x="0" y="2311061"/>
          <a:ext cx="8994718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Script – specific life dramas that people compulsively play.</a:t>
          </a:r>
          <a:endParaRPr lang="en-US" sz="2100" kern="1200"/>
        </a:p>
      </dsp:txBody>
      <dsp:txXfrm>
        <a:off x="24588" y="2335649"/>
        <a:ext cx="8945542" cy="4545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B5854-8FF0-4665-A0C6-A3F5EB8E29C9}">
      <dsp:nvSpPr>
        <dsp:cNvPr id="0" name=""/>
        <dsp:cNvSpPr/>
      </dsp:nvSpPr>
      <dsp:spPr>
        <a:xfrm>
          <a:off x="664949" y="59953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EEA895-BB4B-436D-B986-D217CF6F09DE}">
      <dsp:nvSpPr>
        <dsp:cNvPr id="0" name=""/>
        <dsp:cNvSpPr/>
      </dsp:nvSpPr>
      <dsp:spPr>
        <a:xfrm>
          <a:off x="1081761" y="476765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9A2FC-AC11-4D38-BFD6-616B8FD59E2C}">
      <dsp:nvSpPr>
        <dsp:cNvPr id="0" name=""/>
        <dsp:cNvSpPr/>
      </dsp:nvSpPr>
      <dsp:spPr>
        <a:xfrm>
          <a:off x="39730" y="2624953"/>
          <a:ext cx="3206250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Complementary: When the ego states communicating are complementary –  Adult speaks and Adult replies- communication is successful  </a:t>
          </a:r>
          <a:endParaRPr lang="en-US" sz="1600" kern="1200" dirty="0"/>
        </a:p>
      </dsp:txBody>
      <dsp:txXfrm>
        <a:off x="39730" y="2624953"/>
        <a:ext cx="3206250" cy="1506093"/>
      </dsp:txXfrm>
    </dsp:sp>
    <dsp:sp modelId="{C86C4C18-951E-4005-8A75-4997556DDC27}">
      <dsp:nvSpPr>
        <dsp:cNvPr id="0" name=""/>
        <dsp:cNvSpPr/>
      </dsp:nvSpPr>
      <dsp:spPr>
        <a:xfrm>
          <a:off x="4432293" y="59953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92BE4D-2FF0-42A2-B329-FF20BD82F045}">
      <dsp:nvSpPr>
        <dsp:cNvPr id="0" name=""/>
        <dsp:cNvSpPr/>
      </dsp:nvSpPr>
      <dsp:spPr>
        <a:xfrm>
          <a:off x="4849105" y="476765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4E289-D864-4560-9440-C2E4C78C790B}">
      <dsp:nvSpPr>
        <dsp:cNvPr id="0" name=""/>
        <dsp:cNvSpPr/>
      </dsp:nvSpPr>
      <dsp:spPr>
        <a:xfrm>
          <a:off x="3807074" y="2624953"/>
          <a:ext cx="3206250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Crossed: 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When the ego state replying is different from the one initiating e.g. when Adult speaks and Child answers – the communication will cease.</a:t>
          </a:r>
          <a:endParaRPr lang="en-US" sz="1400" kern="1200" dirty="0"/>
        </a:p>
      </dsp:txBody>
      <dsp:txXfrm>
        <a:off x="3807074" y="2624953"/>
        <a:ext cx="3206250" cy="1506093"/>
      </dsp:txXfrm>
    </dsp:sp>
    <dsp:sp modelId="{687E2B85-AABB-4E5A-A978-A5DBE343D7EE}">
      <dsp:nvSpPr>
        <dsp:cNvPr id="0" name=""/>
        <dsp:cNvSpPr/>
      </dsp:nvSpPr>
      <dsp:spPr>
        <a:xfrm>
          <a:off x="8199637" y="59953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70BDF-D0D0-4D74-9558-AEC1E7D94048}">
      <dsp:nvSpPr>
        <dsp:cNvPr id="0" name=""/>
        <dsp:cNvSpPr/>
      </dsp:nvSpPr>
      <dsp:spPr>
        <a:xfrm>
          <a:off x="8616449" y="476765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E81F7-3D6C-4921-AE7D-E930DCA9A351}">
      <dsp:nvSpPr>
        <dsp:cNvPr id="0" name=""/>
        <dsp:cNvSpPr/>
      </dsp:nvSpPr>
      <dsp:spPr>
        <a:xfrm>
          <a:off x="7574418" y="2624953"/>
          <a:ext cx="3206250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Ulterior: 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an unconscious process </a:t>
          </a:r>
          <a:endParaRPr lang="en-US" sz="1800" kern="1200" dirty="0"/>
        </a:p>
      </dsp:txBody>
      <dsp:txXfrm>
        <a:off x="7574418" y="2624953"/>
        <a:ext cx="3206250" cy="15060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EFB6E0-0E83-45EC-AE27-41A57544C945}">
      <dsp:nvSpPr>
        <dsp:cNvPr id="0" name=""/>
        <dsp:cNvSpPr/>
      </dsp:nvSpPr>
      <dsp:spPr>
        <a:xfrm>
          <a:off x="0" y="633895"/>
          <a:ext cx="2884289" cy="18315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0D00D3-C40A-4B24-8243-EB83C5443879}">
      <dsp:nvSpPr>
        <dsp:cNvPr id="0" name=""/>
        <dsp:cNvSpPr/>
      </dsp:nvSpPr>
      <dsp:spPr>
        <a:xfrm>
          <a:off x="320476" y="938348"/>
          <a:ext cx="2884289" cy="183152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Dysfunctional beliefs leading to reinforcing beliefs – Berne</a:t>
          </a:r>
          <a:endParaRPr lang="en-US" sz="2700" kern="1200"/>
        </a:p>
      </dsp:txBody>
      <dsp:txXfrm>
        <a:off x="374119" y="991991"/>
        <a:ext cx="2777003" cy="1724237"/>
      </dsp:txXfrm>
    </dsp:sp>
    <dsp:sp modelId="{58719D3F-4627-4D23-9CBC-2D4ACB522CA8}">
      <dsp:nvSpPr>
        <dsp:cNvPr id="0" name=""/>
        <dsp:cNvSpPr/>
      </dsp:nvSpPr>
      <dsp:spPr>
        <a:xfrm>
          <a:off x="3525242" y="633895"/>
          <a:ext cx="2884289" cy="18315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FD8728-1747-4160-B71E-3B2C43CFAFD5}">
      <dsp:nvSpPr>
        <dsp:cNvPr id="0" name=""/>
        <dsp:cNvSpPr/>
      </dsp:nvSpPr>
      <dsp:spPr>
        <a:xfrm>
          <a:off x="3845718" y="938348"/>
          <a:ext cx="2884289" cy="183152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Unconscious relational patterns -Erskine</a:t>
          </a:r>
          <a:endParaRPr lang="en-US" sz="2700" kern="1200"/>
        </a:p>
      </dsp:txBody>
      <dsp:txXfrm>
        <a:off x="3899361" y="991991"/>
        <a:ext cx="2777003" cy="1724237"/>
      </dsp:txXfrm>
    </dsp:sp>
    <dsp:sp modelId="{319DAD58-C05C-4AC1-98CC-02A2029D96CC}">
      <dsp:nvSpPr>
        <dsp:cNvPr id="0" name=""/>
        <dsp:cNvSpPr/>
      </dsp:nvSpPr>
      <dsp:spPr>
        <a:xfrm>
          <a:off x="7050484" y="633895"/>
          <a:ext cx="2884289" cy="18315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98CD59-F347-48FB-A2FA-BCE929134557}">
      <dsp:nvSpPr>
        <dsp:cNvPr id="0" name=""/>
        <dsp:cNvSpPr/>
      </dsp:nvSpPr>
      <dsp:spPr>
        <a:xfrm>
          <a:off x="7370960" y="938348"/>
          <a:ext cx="2884289" cy="183152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useful narrative which evolves over time – English</a:t>
          </a:r>
          <a:endParaRPr lang="en-US" sz="2700" kern="1200"/>
        </a:p>
      </dsp:txBody>
      <dsp:txXfrm>
        <a:off x="7424603" y="991991"/>
        <a:ext cx="2777003" cy="1724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10" Type="http://schemas.openxmlformats.org/officeDocument/2006/relationships/image" Target="../media/image1.pn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7.jp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image" Target="../media/image1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hyperlink" Target="https://www.youtube.com/watch?v=yYJImxps4H8" TargetMode="External"/><Relationship Id="rId4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image" Target="../media/image21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-psychotherapy.co.uk/" TargetMode="External"/><Relationship Id="rId2" Type="http://schemas.openxmlformats.org/officeDocument/2006/relationships/hyperlink" Target="http://www.psihoterapieat.ro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78D145-62CE-4DB6-BCF7-08DBDAF06E92}"/>
              </a:ext>
            </a:extLst>
          </p:cNvPr>
          <p:cNvSpPr/>
          <p:nvPr/>
        </p:nvSpPr>
        <p:spPr>
          <a:xfrm>
            <a:off x="684212" y="685799"/>
            <a:ext cx="9678988" cy="367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b="1" cap="all" spc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Transactional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B77C87-38DE-4FC3-B9A9-6E4C21C10D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4648198"/>
            <a:ext cx="7005742" cy="11430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n w="0"/>
                <a:solidFill>
                  <a:schemeClr val="tx1">
                    <a:alpha val="80000"/>
                  </a:schemeClr>
                </a:solidFill>
              </a:rPr>
              <a:t>Helen Noble </a:t>
            </a:r>
          </a:p>
          <a:p>
            <a:r>
              <a:rPr lang="en-US">
                <a:ln w="0"/>
                <a:solidFill>
                  <a:schemeClr val="tx1">
                    <a:alpha val="80000"/>
                  </a:schemeClr>
                </a:solidFill>
              </a:rPr>
              <a:t>January 2020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F109D6A-B46F-43B1-A708-754EEDBC8C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529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773"/>
    </mc:Choice>
    <mc:Fallback xmlns="">
      <p:transition spd="slow" advTm="4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7CE65B02-3F8A-4DEB-A3A6-98FAEBA06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F61478-6BAA-482E-BCD5-2E02CB80A1AA}"/>
              </a:ext>
            </a:extLst>
          </p:cNvPr>
          <p:cNvSpPr/>
          <p:nvPr/>
        </p:nvSpPr>
        <p:spPr>
          <a:xfrm>
            <a:off x="684212" y="5012264"/>
            <a:ext cx="8534400" cy="9821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Contents </a:t>
            </a:r>
            <a:endParaRPr lang="en-US" sz="3600" b="1" cap="all" spc="0" dirty="0">
              <a:ln w="3175" cmpd="sng">
                <a:noFill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4" name="Snip Diagonal Corner Rectangle 21">
            <a:extLst>
              <a:ext uri="{FF2B5EF4-FFF2-40B4-BE49-F238E27FC236}">
                <a16:creationId xmlns:a16="http://schemas.microsoft.com/office/drawing/2014/main" id="{362E1109-B479-438B-BD38-6AA21FFAB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20722"/>
            <a:ext cx="12188824" cy="3612950"/>
          </a:xfrm>
          <a:prstGeom prst="snip2DiagRect">
            <a:avLst>
              <a:gd name="adj1" fmla="val 8741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92DD96F-7103-424B-BF4F-B3A49D53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0C9401A-1F0E-41DB-B279-41F728F61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B82990A9-0BC1-4C44-AF78-48A99000C6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618246F-0BA0-4A34-A9A2-47556E93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2ED5FFC-D27D-4F8A-B8B3-E3E1CBE234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BD1654F5-1F3E-4FFA-BA7D-D30F62D48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CE6460CF-56A2-48BA-A09A-200B2EA981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3765819"/>
              </p:ext>
            </p:extLst>
          </p:nvPr>
        </p:nvGraphicFramePr>
        <p:xfrm>
          <a:off x="684212" y="416560"/>
          <a:ext cx="10231440" cy="4536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97B49F3-D507-4B30-BA37-91A2A24201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680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6422"/>
    </mc:Choice>
    <mc:Fallback xmlns="">
      <p:transition spd="slow" advTm="86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F5ECA-E380-46C5-8D98-27E6C0642F0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75645" y="685799"/>
            <a:ext cx="800100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‘a systematic, consistent theory of personality and social Dynamics …derived from clinical experience.’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E9631A-9005-44F9-9204-B60C16BF1E1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675645" y="3843867"/>
            <a:ext cx="6400800" cy="19473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2">
                    <a:lumMod val="75000"/>
                  </a:schemeClr>
                </a:solidFill>
              </a:rPr>
              <a:t>Berne (1961) p.21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625210B-A4E6-430F-AB15-E50E1722D9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87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98"/>
    </mc:Choice>
    <mc:Fallback xmlns="">
      <p:transition spd="slow" advTm="27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12C2063-C1C6-4349-B3F3-79EF31079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nip Diagonal Corner Rectangle 21">
            <a:extLst>
              <a:ext uri="{FF2B5EF4-FFF2-40B4-BE49-F238E27FC236}">
                <a16:creationId xmlns:a16="http://schemas.microsoft.com/office/drawing/2014/main" id="{57171819-DE84-45D2-B9E8-BD1D7AA6D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938A37F-4357-4644-BE84-E65D94479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B9A52C4-B7D8-4CB4-AB03-06B4B757F9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1BB0F7D-A5D4-4739-8803-531A7E4D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125B5D9-33AD-47E5-937A-811262C26E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9431150-66A5-4169-A19F-D5C81C3A5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59FFA92-A92D-40DF-9852-1E0686C03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9CB95B3-A3DE-4B51-A1EC-E3EEF795A3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880163"/>
              </p:ext>
            </p:extLst>
          </p:nvPr>
        </p:nvGraphicFramePr>
        <p:xfrm>
          <a:off x="561975" y="552450"/>
          <a:ext cx="9161145" cy="5238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7E12DF-2955-4F6F-9422-A6C72926ADAA}"/>
              </a:ext>
            </a:extLst>
          </p:cNvPr>
          <p:cNvSpPr txBox="1"/>
          <p:nvPr/>
        </p:nvSpPr>
        <p:spPr>
          <a:xfrm>
            <a:off x="3724275" y="5915025"/>
            <a:ext cx="36974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Spenceley</a:t>
            </a:r>
            <a:r>
              <a:rPr lang="en-GB" sz="2400" dirty="0"/>
              <a:t> (2016)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A49DEDA-4C2C-4E65-A846-569FAECC73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172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6926"/>
    </mc:Choice>
    <mc:Fallback xmlns="">
      <p:transition spd="slow" advTm="46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32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Rectangle 39">
            <a:extLst>
              <a:ext uri="{FF2B5EF4-FFF2-40B4-BE49-F238E27FC236}">
                <a16:creationId xmlns:a16="http://schemas.microsoft.com/office/drawing/2014/main" id="{355AB109-0F2F-444B-B434-E8E40DB5A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Snip Diagonal Corner Rectangle 21">
            <a:extLst>
              <a:ext uri="{FF2B5EF4-FFF2-40B4-BE49-F238E27FC236}">
                <a16:creationId xmlns:a16="http://schemas.microsoft.com/office/drawing/2014/main" id="{62FD2897-B3D7-4593-8F5F-609D9E765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10281652" cy="3612950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880575A-9D3E-4072-B5A3-34B95648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A0EBB743-F791-4DEA-8DE1-32723184C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9EEE4DC9-87DE-4BDF-B46D-C19747FD4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861B90B4-AC74-4C04-92A1-BB62C26C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F2BA91E-A5BA-4864-951E-98CB1B787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BB1CDE9F-A9D1-448A-9291-D56D3F259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6B38EB0-C5C0-47D2-8136-3A9E08B9AE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7689919"/>
              </p:ext>
            </p:extLst>
          </p:nvPr>
        </p:nvGraphicFramePr>
        <p:xfrm>
          <a:off x="1274294" y="1006997"/>
          <a:ext cx="8994718" cy="2869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9C10493-EDBD-46B7-B336-44DB57B0141F}"/>
              </a:ext>
            </a:extLst>
          </p:cNvPr>
          <p:cNvSpPr txBox="1"/>
          <p:nvPr/>
        </p:nvSpPr>
        <p:spPr>
          <a:xfrm>
            <a:off x="2646947" y="5103811"/>
            <a:ext cx="85055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James and </a:t>
            </a:r>
            <a:r>
              <a:rPr lang="en-GB" sz="2000" dirty="0" err="1"/>
              <a:t>Jongeward</a:t>
            </a:r>
            <a:r>
              <a:rPr lang="en-GB" sz="2000" dirty="0"/>
              <a:t> (1971,1996) p.16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493E33F-FE2B-4ED6-B74F-4958596B19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778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936"/>
    </mc:Choice>
    <mc:Fallback xmlns="">
      <p:transition spd="slow" advTm="24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DB076698-E630-49FB-8276-4F06FEF0B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33691296-DB82-4B9D-8861-F7DF33CF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521D3F73-484D-4EBE-A2E6-9CC1B6228C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506658C-EFB1-4E6A-8CDD-DA3985B6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76E2BC98-FA60-474A-8EBC-356DE03EB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240D2B9D-1174-4614-945A-924198A58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96BF76-16C4-41CE-B54D-1096844185E3}"/>
              </a:ext>
            </a:extLst>
          </p:cNvPr>
          <p:cNvSpPr txBox="1"/>
          <p:nvPr/>
        </p:nvSpPr>
        <p:spPr>
          <a:xfrm>
            <a:off x="665641" y="4473679"/>
            <a:ext cx="9552558" cy="12332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                  Ego States</a:t>
            </a:r>
          </a:p>
        </p:txBody>
      </p:sp>
      <p:sp>
        <p:nvSpPr>
          <p:cNvPr id="64" name="Snip Diagonal Corner Rectangle 12">
            <a:extLst>
              <a:ext uri="{FF2B5EF4-FFF2-40B4-BE49-F238E27FC236}">
                <a16:creationId xmlns:a16="http://schemas.microsoft.com/office/drawing/2014/main" id="{DA2922D3-53F7-4F55-B2FE-CE5214C56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2995535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Female Profile">
            <a:extLst>
              <a:ext uri="{FF2B5EF4-FFF2-40B4-BE49-F238E27FC236}">
                <a16:creationId xmlns:a16="http://schemas.microsoft.com/office/drawing/2014/main" id="{7580098B-1308-4CB9-94C0-5BC2988D44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9964" y="1313090"/>
            <a:ext cx="2340108" cy="2340108"/>
          </a:xfrm>
          <a:prstGeom prst="rect">
            <a:avLst/>
          </a:prstGeom>
        </p:spPr>
      </p:pic>
      <p:sp>
        <p:nvSpPr>
          <p:cNvPr id="66" name="Snip Diagonal Corner Rectangle 27">
            <a:extLst>
              <a:ext uri="{FF2B5EF4-FFF2-40B4-BE49-F238E27FC236}">
                <a16:creationId xmlns:a16="http://schemas.microsoft.com/office/drawing/2014/main" id="{47AC0804-A41C-4773-9108-9740FD5A5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95499" y="690851"/>
            <a:ext cx="2995535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Male profile">
            <a:extLst>
              <a:ext uri="{FF2B5EF4-FFF2-40B4-BE49-F238E27FC236}">
                <a16:creationId xmlns:a16="http://schemas.microsoft.com/office/drawing/2014/main" id="{0120B4D2-7131-4CA5-BADC-6B02CE1496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23212" y="1313090"/>
            <a:ext cx="2340108" cy="2340108"/>
          </a:xfrm>
          <a:prstGeom prst="rect">
            <a:avLst/>
          </a:prstGeom>
        </p:spPr>
      </p:pic>
      <p:grpSp>
        <p:nvGrpSpPr>
          <p:cNvPr id="68" name="Group 67">
            <a:extLst>
              <a:ext uri="{FF2B5EF4-FFF2-40B4-BE49-F238E27FC236}">
                <a16:creationId xmlns:a16="http://schemas.microsoft.com/office/drawing/2014/main" id="{20DBD194-71DC-40F8-91BE-7FF39F935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AA63FAA5-193C-42F9-80FD-1F3763C0D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A5BB096C-2BD5-412E-9F25-499F4978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E20184FC-5633-483C-A1D9-BBFC9D05B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062DEC48-D37B-4866-9234-6BC79A2A7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AFEF81B-EB0C-485B-96AA-CBE1FD353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" name="Snip Diagonal Corner Rectangle 31">
            <a:extLst>
              <a:ext uri="{FF2B5EF4-FFF2-40B4-BE49-F238E27FC236}">
                <a16:creationId xmlns:a16="http://schemas.microsoft.com/office/drawing/2014/main" id="{0E6A49EC-CB19-423B-A8E0-FC05553FF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96780" y="690851"/>
            <a:ext cx="2995535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School boy">
            <a:extLst>
              <a:ext uri="{FF2B5EF4-FFF2-40B4-BE49-F238E27FC236}">
                <a16:creationId xmlns:a16="http://schemas.microsoft.com/office/drawing/2014/main" id="{E5177A89-F3DE-4EA4-9797-083B2AF2A6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624493" y="1313090"/>
            <a:ext cx="2340108" cy="234010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C9FA71C-2DA6-4EDB-AECF-BF2AF5E3FC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73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99"/>
    </mc:Choice>
    <mc:Fallback xmlns="">
      <p:transition spd="slow" advTm="9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849B35C1-842B-4CB9-90A8-D4D239BC3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780747-D08A-48C5-A46B-021B89C10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1129" y="1538826"/>
            <a:ext cx="6524882" cy="38366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‘Parent, adult and child are phenomenological realities.’ 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35A481B-C639-4892-B0EF-4D8373A9B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" y="0"/>
            <a:ext cx="4067748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  <a:effectLst>
            <a:innerShdw blurRad="57150" dist="381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7355D715-B530-4E6F-BBD5-E2F415F82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-1545" y="3616960"/>
            <a:ext cx="2981858" cy="3208867"/>
            <a:chOff x="9206969" y="2963333"/>
            <a:chExt cx="2981858" cy="3208867"/>
          </a:xfrm>
        </p:grpSpPr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EA9C585-4E28-462A-87F6-5DAE4618F5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2132892-CDD1-4110-A551-E8995B9C8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00D3AD0-51AB-4A60-897B-2C882DD9D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9412BC74-F804-404D-AC67-A90A683396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6CC40DBE-43EE-4FBE-B0BD-FC5390557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99DAED2-8E1D-4FFA-8521-32FB7F8288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8800" y="1538826"/>
            <a:ext cx="2865480" cy="22898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100">
                <a:solidFill>
                  <a:srgbClr val="FFFFFF"/>
                </a:solidFill>
              </a:rPr>
              <a:t>Berne (1961) p.24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DC684FE-D753-4829-82CE-454CCF3460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981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6584"/>
    </mc:Choice>
    <mc:Fallback xmlns="">
      <p:transition spd="slow" advTm="16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EC48C039-3F4F-42BB-9F70-263866676304}"/>
              </a:ext>
            </a:extLst>
          </p:cNvPr>
          <p:cNvSpPr/>
          <p:nvPr/>
        </p:nvSpPr>
        <p:spPr>
          <a:xfrm>
            <a:off x="684211" y="5103811"/>
            <a:ext cx="10820399" cy="8905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Transactions</a:t>
            </a:r>
            <a:endParaRPr lang="en-US" sz="3600" b="1" cap="all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0" name="TextBox 3">
            <a:extLst>
              <a:ext uri="{FF2B5EF4-FFF2-40B4-BE49-F238E27FC236}">
                <a16:creationId xmlns:a16="http://schemas.microsoft.com/office/drawing/2014/main" id="{1CE2D411-8E85-4EE0-9931-A54A344D2E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5047654"/>
              </p:ext>
            </p:extLst>
          </p:nvPr>
        </p:nvGraphicFramePr>
        <p:xfrm>
          <a:off x="684212" y="685800"/>
          <a:ext cx="10820399" cy="419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1D1ACDA-61D7-4C50-89E3-2C8C17B522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28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838"/>
    </mc:Choice>
    <mc:Fallback xmlns="">
      <p:transition spd="slow" advTm="39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9A212F8F-D812-4A16-BE82-F3500DE32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nip Diagonal Corner Rectangle 24">
            <a:extLst>
              <a:ext uri="{FF2B5EF4-FFF2-40B4-BE49-F238E27FC236}">
                <a16:creationId xmlns:a16="http://schemas.microsoft.com/office/drawing/2014/main" id="{D2CF1D1B-04ED-443D-A9FE-68BF8859B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229" y="620722"/>
            <a:ext cx="10935543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3380CF8C-F573-41D3-941F-230193B6AB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588" y="786117"/>
            <a:ext cx="5370824" cy="4956048"/>
          </a:xfrm>
          <a:custGeom>
            <a:avLst/>
            <a:gdLst>
              <a:gd name="connsiteX0" fmla="*/ 497480 w 10607040"/>
              <a:gd name="connsiteY0" fmla="*/ 0 h 4956048"/>
              <a:gd name="connsiteX1" fmla="*/ 10607040 w 10607040"/>
              <a:gd name="connsiteY1" fmla="*/ 0 h 4956048"/>
              <a:gd name="connsiteX2" fmla="*/ 10607040 w 10607040"/>
              <a:gd name="connsiteY2" fmla="*/ 4485407 h 4956048"/>
              <a:gd name="connsiteX3" fmla="*/ 10131692 w 10607040"/>
              <a:gd name="connsiteY3" fmla="*/ 4956048 h 4956048"/>
              <a:gd name="connsiteX4" fmla="*/ 0 w 10607040"/>
              <a:gd name="connsiteY4" fmla="*/ 4956048 h 4956048"/>
              <a:gd name="connsiteX5" fmla="*/ 0 w 10607040"/>
              <a:gd name="connsiteY5" fmla="*/ 492554 h 495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607040" h="4956048">
                <a:moveTo>
                  <a:pt x="497480" y="0"/>
                </a:moveTo>
                <a:lnTo>
                  <a:pt x="10607040" y="0"/>
                </a:lnTo>
                <a:lnTo>
                  <a:pt x="10607040" y="4485407"/>
                </a:lnTo>
                <a:lnTo>
                  <a:pt x="10131692" y="4956048"/>
                </a:lnTo>
                <a:lnTo>
                  <a:pt x="0" y="4956048"/>
                </a:lnTo>
                <a:lnTo>
                  <a:pt x="0" y="492554"/>
                </a:lnTo>
                <a:close/>
              </a:path>
            </a:pathLst>
          </a:cu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86E6DF-F516-41AC-A8F1-C35589B480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53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06"/>
    </mc:Choice>
    <mc:Fallback xmlns="">
      <p:transition spd="slow" advTm="18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Rectangle 58">
            <a:extLst>
              <a:ext uri="{FF2B5EF4-FFF2-40B4-BE49-F238E27FC236}">
                <a16:creationId xmlns:a16="http://schemas.microsoft.com/office/drawing/2014/main" id="{781BBDC9-2DC6-4959-AC3D-49A5DCB05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B74BB55-8517-4CFE-9389-81D0E6F81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3F7C935-E41E-4E8D-91DF-D3BAB9521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45" y="4435646"/>
            <a:ext cx="1419541" cy="1660354"/>
            <a:chOff x="10292292" y="2963333"/>
            <a:chExt cx="1896535" cy="2218267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4FB64230-1B44-4C76-9885-0BBE5C736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D3F7F181-4FFE-4F8E-A3D0-1A8ECDEFF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190344"/>
              <a:ext cx="1896535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066495D-EC57-44E4-8DED-0DC2E07AA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0E0DA2F2-D672-4417-8072-9ED4FA5C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0E8BACB-AEC7-46A5-A3AD-4D1BBE871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Rectangle 69">
            <a:extLst>
              <a:ext uri="{FF2B5EF4-FFF2-40B4-BE49-F238E27FC236}">
                <a16:creationId xmlns:a16="http://schemas.microsoft.com/office/drawing/2014/main" id="{08452CCF-4A27-488A-AAF4-424933CFC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4212" y="0"/>
            <a:ext cx="4657345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84970-F15B-4C73-90F6-4CF8C1846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150" y="76200"/>
            <a:ext cx="4583757" cy="6781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‘The ultimate  goal of TA is the analysis of scripts…the script determines the destiny and identity of the individual.’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E509AF-F34C-4A00-B196-9379B929D1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16553" y="685800"/>
            <a:ext cx="4754563" cy="541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endParaRPr lang="en-US" sz="1800">
              <a:solidFill>
                <a:srgbClr val="FFFFFF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r>
              <a:rPr lang="en-US" sz="1800">
                <a:solidFill>
                  <a:srgbClr val="FFFFFF"/>
                </a:solidFill>
              </a:rPr>
              <a:t>Berne in Greenwald (Ed)(1967)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7CA88E2-DD6C-46AA-A929-59B655A4B8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19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11"/>
    </mc:Choice>
    <mc:Fallback xmlns="">
      <p:transition spd="slow" advTm="11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A482EA8B-728D-40A4-9B10-C58EDAD55844}"/>
              </a:ext>
            </a:extLst>
          </p:cNvPr>
          <p:cNvSpPr/>
          <p:nvPr/>
        </p:nvSpPr>
        <p:spPr>
          <a:xfrm>
            <a:off x="684212" y="4799010"/>
            <a:ext cx="9269412" cy="115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>
                <a:ln w="3175" cmpd="sng">
                  <a:noFill/>
                </a:ln>
                <a:latin typeface="+mj-lt"/>
                <a:ea typeface="+mj-ea"/>
                <a:cs typeface="+mj-cs"/>
              </a:rPr>
              <a:t>Scripts</a:t>
            </a:r>
          </a:p>
        </p:txBody>
      </p:sp>
      <p:sp>
        <p:nvSpPr>
          <p:cNvPr id="17" name="Snip Diagonal Corner Rectangle 21">
            <a:extLst>
              <a:ext uri="{FF2B5EF4-FFF2-40B4-BE49-F238E27FC236}">
                <a16:creationId xmlns:a16="http://schemas.microsoft.com/office/drawing/2014/main" id="{0C7DCED8-1C76-4B74-964D-144D4161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824" cy="4572000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tx1">
              <a:alpha val="1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C8401C9-2377-4040-A76E-24D2E44806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1231885"/>
              </p:ext>
            </p:extLst>
          </p:nvPr>
        </p:nvGraphicFramePr>
        <p:xfrm>
          <a:off x="965200" y="642939"/>
          <a:ext cx="10255250" cy="3403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1BF0E4-C106-4D78-A3D9-5520FD4BD15A}"/>
              </a:ext>
            </a:extLst>
          </p:cNvPr>
          <p:cNvSpPr txBox="1"/>
          <p:nvPr/>
        </p:nvSpPr>
        <p:spPr>
          <a:xfrm>
            <a:off x="571499" y="5876925"/>
            <a:ext cx="9020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Spenceley</a:t>
            </a:r>
            <a:r>
              <a:rPr lang="en-GB" dirty="0">
                <a:solidFill>
                  <a:schemeClr val="bg1"/>
                </a:solidFill>
              </a:rPr>
              <a:t> (2016) 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081EEA5-6F4B-4145-BD20-CFDCB1EDB4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424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78"/>
    </mc:Choice>
    <mc:Fallback xmlns="">
      <p:transition spd="slow" advTm="203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rrow: Left-Right 17">
            <a:extLst>
              <a:ext uri="{FF2B5EF4-FFF2-40B4-BE49-F238E27FC236}">
                <a16:creationId xmlns:a16="http://schemas.microsoft.com/office/drawing/2014/main" id="{21F1774C-8E62-4BEE-B868-7A56CB871C3D}"/>
              </a:ext>
            </a:extLst>
          </p:cNvPr>
          <p:cNvSpPr/>
          <p:nvPr/>
        </p:nvSpPr>
        <p:spPr>
          <a:xfrm rot="7076075">
            <a:off x="4866568" y="3124569"/>
            <a:ext cx="3839018" cy="303703"/>
          </a:xfrm>
          <a:prstGeom prst="left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Left-Right 18">
            <a:extLst>
              <a:ext uri="{FF2B5EF4-FFF2-40B4-BE49-F238E27FC236}">
                <a16:creationId xmlns:a16="http://schemas.microsoft.com/office/drawing/2014/main" id="{226D06DD-22D5-46D5-B8AD-4796C334BA6C}"/>
              </a:ext>
            </a:extLst>
          </p:cNvPr>
          <p:cNvSpPr/>
          <p:nvPr/>
        </p:nvSpPr>
        <p:spPr>
          <a:xfrm>
            <a:off x="3752850" y="904875"/>
            <a:ext cx="3752850" cy="284354"/>
          </a:xfrm>
          <a:prstGeom prst="left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Up-Down 22">
            <a:extLst>
              <a:ext uri="{FF2B5EF4-FFF2-40B4-BE49-F238E27FC236}">
                <a16:creationId xmlns:a16="http://schemas.microsoft.com/office/drawing/2014/main" id="{E02E3FB1-B1B8-4225-B880-7260DA102F1F}"/>
              </a:ext>
            </a:extLst>
          </p:cNvPr>
          <p:cNvSpPr/>
          <p:nvPr/>
        </p:nvSpPr>
        <p:spPr>
          <a:xfrm rot="19918536">
            <a:off x="4078154" y="1531554"/>
            <a:ext cx="299577" cy="3618222"/>
          </a:xfrm>
          <a:prstGeom prst="up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556E778-18F9-4491-BA1A-DEFDD9F669BB}"/>
              </a:ext>
            </a:extLst>
          </p:cNvPr>
          <p:cNvSpPr txBox="1"/>
          <p:nvPr/>
        </p:nvSpPr>
        <p:spPr>
          <a:xfrm>
            <a:off x="4752975" y="5265159"/>
            <a:ext cx="1697639" cy="604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Victim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ADF9062-4FF5-4BEF-A484-C02262E76604}"/>
              </a:ext>
            </a:extLst>
          </p:cNvPr>
          <p:cNvSpPr txBox="1"/>
          <p:nvPr/>
        </p:nvSpPr>
        <p:spPr>
          <a:xfrm>
            <a:off x="1285875" y="771525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Persecutor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240E5D8-2280-45E8-B6ED-BA47E434A6C8}"/>
              </a:ext>
            </a:extLst>
          </p:cNvPr>
          <p:cNvSpPr txBox="1"/>
          <p:nvPr/>
        </p:nvSpPr>
        <p:spPr>
          <a:xfrm>
            <a:off x="7669940" y="771525"/>
            <a:ext cx="2841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 Rescuer</a:t>
            </a:r>
          </a:p>
        </p:txBody>
      </p:sp>
      <p:sp>
        <p:nvSpPr>
          <p:cNvPr id="27" name="Flowchart: Extract 26">
            <a:extLst>
              <a:ext uri="{FF2B5EF4-FFF2-40B4-BE49-F238E27FC236}">
                <a16:creationId xmlns:a16="http://schemas.microsoft.com/office/drawing/2014/main" id="{DB5C5CCF-24C2-4FFF-8984-CFC23E2FEE7F}"/>
              </a:ext>
            </a:extLst>
          </p:cNvPr>
          <p:cNvSpPr/>
          <p:nvPr/>
        </p:nvSpPr>
        <p:spPr>
          <a:xfrm flipV="1">
            <a:off x="3657600" y="1451550"/>
            <a:ext cx="3752850" cy="345625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8C25F97-7711-4AAF-BAC9-7A7534908E0A}"/>
              </a:ext>
            </a:extLst>
          </p:cNvPr>
          <p:cNvSpPr txBox="1"/>
          <p:nvPr/>
        </p:nvSpPr>
        <p:spPr>
          <a:xfrm>
            <a:off x="0" y="4907800"/>
            <a:ext cx="42104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Drama Triangle </a:t>
            </a:r>
            <a:r>
              <a:rPr lang="en-GB" sz="32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Karpman</a:t>
            </a:r>
            <a:r>
              <a:rPr lang="en-GB" sz="32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(1968)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15782B5-F160-4374-93F4-27455077A4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51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62"/>
    </mc:Choice>
    <mc:Fallback xmlns="">
      <p:transition spd="slow" advTm="47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B315F0-2F2E-4749-9C08-6F2B59723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35A481B-C639-4892-B0EF-4D8373A9B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639734" cy="6858000"/>
          </a:xfrm>
          <a:prstGeom prst="rect">
            <a:avLst/>
          </a:prstGeom>
          <a:solidFill>
            <a:schemeClr val="bg2">
              <a:lumMod val="75000"/>
              <a:alpha val="9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52BD58B-6284-459E-9FF4-A97F3A569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438656" cy="6858000"/>
          </a:xfrm>
          <a:prstGeom prst="rect">
            <a:avLst/>
          </a:prstGeom>
          <a:solidFill>
            <a:schemeClr val="bg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1911703-8F76-418B-A5BE-312E5FF98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3449715"/>
            <a:ext cx="2981858" cy="3208867"/>
            <a:chOff x="9206969" y="2963333"/>
            <a:chExt cx="2981858" cy="32088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83E51D0-80D2-4A0E-BC33-FC2854416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6DDC556-F181-4330-9D5E-06CD9B5F7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1744895-D69C-4B43-BBB6-644C78E57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547E019-B61B-46EA-8987-B3A661CFB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A95601E-850C-471E-B37C-61C13AB1C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80C27B-DE94-4B51-A9E2-DB849239F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38" y="685798"/>
            <a:ext cx="6159273" cy="44958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‘Drama can be </a:t>
            </a:r>
            <a:r>
              <a:rPr lang="en-US" sz="4800" dirty="0" err="1"/>
              <a:t>analysed</a:t>
            </a:r>
            <a:r>
              <a:rPr lang="en-US" sz="4800" dirty="0"/>
              <a:t> as switches in role and location on a continuum.’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9BAEA1-7BF0-4F56-BEE1-B9E1DC2A9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8171" y="685798"/>
            <a:ext cx="2502578" cy="44958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100">
                <a:solidFill>
                  <a:schemeClr val="tx1"/>
                </a:solidFill>
              </a:rPr>
              <a:t>Karpman (1968) p.39-43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3E8D77F-D879-4662-961E-AEB456A962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29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31"/>
    </mc:Choice>
    <mc:Fallback xmlns="">
      <p:transition spd="slow" advTm="9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6" name="Straight Connector 80">
            <a:extLst>
              <a:ext uri="{FF2B5EF4-FFF2-40B4-BE49-F238E27FC236}">
                <a16:creationId xmlns:a16="http://schemas.microsoft.com/office/drawing/2014/main" id="{A8B15E9A-DE9E-4E3C-8DEE-C8DBF8355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82">
            <a:extLst>
              <a:ext uri="{FF2B5EF4-FFF2-40B4-BE49-F238E27FC236}">
                <a16:creationId xmlns:a16="http://schemas.microsoft.com/office/drawing/2014/main" id="{76334378-D5B1-4BC1-A0B9-0D40A355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84">
            <a:extLst>
              <a:ext uri="{FF2B5EF4-FFF2-40B4-BE49-F238E27FC236}">
                <a16:creationId xmlns:a16="http://schemas.microsoft.com/office/drawing/2014/main" id="{064E3C13-E82A-440E-8D84-C2BDC2094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86">
            <a:extLst>
              <a:ext uri="{FF2B5EF4-FFF2-40B4-BE49-F238E27FC236}">
                <a16:creationId xmlns:a16="http://schemas.microsoft.com/office/drawing/2014/main" id="{A5114E13-B60C-4884-94BE-A7E765A07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88">
            <a:extLst>
              <a:ext uri="{FF2B5EF4-FFF2-40B4-BE49-F238E27FC236}">
                <a16:creationId xmlns:a16="http://schemas.microsoft.com/office/drawing/2014/main" id="{36ACAE87-B640-4635-9821-4AF2DC3EB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11" name="Rectangle 90">
            <a:extLst>
              <a:ext uri="{FF2B5EF4-FFF2-40B4-BE49-F238E27FC236}">
                <a16:creationId xmlns:a16="http://schemas.microsoft.com/office/drawing/2014/main" id="{B67E222A-7571-4820-A6E6-574E64E54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77B37E-B2D7-4615-B169-B875BA71A976}"/>
              </a:ext>
            </a:extLst>
          </p:cNvPr>
          <p:cNvSpPr/>
          <p:nvPr/>
        </p:nvSpPr>
        <p:spPr>
          <a:xfrm>
            <a:off x="665641" y="4473679"/>
            <a:ext cx="9552558" cy="12332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b="1" cap="all" spc="50">
                <a:ln w="3175" cmpd="sng">
                  <a:noFill/>
                </a:ln>
                <a:latin typeface="+mj-lt"/>
                <a:ea typeface="+mj-ea"/>
                <a:cs typeface="+mj-cs"/>
              </a:rPr>
              <a:t>Games People Play</a:t>
            </a:r>
          </a:p>
        </p:txBody>
      </p:sp>
      <p:grpSp>
        <p:nvGrpSpPr>
          <p:cNvPr id="112" name="Group 92">
            <a:extLst>
              <a:ext uri="{FF2B5EF4-FFF2-40B4-BE49-F238E27FC236}">
                <a16:creationId xmlns:a16="http://schemas.microsoft.com/office/drawing/2014/main" id="{68DC0C0B-8C0E-410A-9FE0-D9190813D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ACA6072-3323-493D-B249-12A0B87E0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94">
              <a:extLst>
                <a:ext uri="{FF2B5EF4-FFF2-40B4-BE49-F238E27FC236}">
                  <a16:creationId xmlns:a16="http://schemas.microsoft.com/office/drawing/2014/main" id="{ABA7A7F3-7C0B-48AD-A44D-AF2225372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B4DDDA26-4124-47FA-9F76-BFA115165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96">
              <a:extLst>
                <a:ext uri="{FF2B5EF4-FFF2-40B4-BE49-F238E27FC236}">
                  <a16:creationId xmlns:a16="http://schemas.microsoft.com/office/drawing/2014/main" id="{DDE5493D-3F74-45BF-83D5-48399E3E25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A092F659-7A03-4DE4-8CBC-8B1399154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Snip Diagonal Corner Rectangle 12">
            <a:extLst>
              <a:ext uri="{FF2B5EF4-FFF2-40B4-BE49-F238E27FC236}">
                <a16:creationId xmlns:a16="http://schemas.microsoft.com/office/drawing/2014/main" id="{DC7CF70A-C1C3-48A4-A65D-A9B023F48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9615670" cy="3584587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picture containing outdoor, building, rock, bird&#10;&#10;Description automatically generated">
            <a:extLst>
              <a:ext uri="{FF2B5EF4-FFF2-40B4-BE49-F238E27FC236}">
                <a16:creationId xmlns:a16="http://schemas.microsoft.com/office/drawing/2014/main" id="{C71169E7-EE2B-4F35-96B4-B3F0AF7607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909" r="2" b="4555"/>
          <a:stretch/>
        </p:blipFill>
        <p:spPr>
          <a:xfrm>
            <a:off x="834935" y="854087"/>
            <a:ext cx="2995100" cy="3280831"/>
          </a:xfrm>
          <a:custGeom>
            <a:avLst/>
            <a:gdLst>
              <a:gd name="connsiteX0" fmla="*/ 402071 w 2995100"/>
              <a:gd name="connsiteY0" fmla="*/ 0 h 3280831"/>
              <a:gd name="connsiteX1" fmla="*/ 2995100 w 2995100"/>
              <a:gd name="connsiteY1" fmla="*/ 0 h 3280831"/>
              <a:gd name="connsiteX2" fmla="*/ 2995100 w 2995100"/>
              <a:gd name="connsiteY2" fmla="*/ 3280831 h 3280831"/>
              <a:gd name="connsiteX3" fmla="*/ 0 w 2995100"/>
              <a:gd name="connsiteY3" fmla="*/ 3280831 h 3280831"/>
              <a:gd name="connsiteX4" fmla="*/ 0 w 2995100"/>
              <a:gd name="connsiteY4" fmla="*/ 40207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95100" h="3280831">
                <a:moveTo>
                  <a:pt x="402071" y="0"/>
                </a:moveTo>
                <a:lnTo>
                  <a:pt x="2995100" y="0"/>
                </a:lnTo>
                <a:lnTo>
                  <a:pt x="2995100" y="3280831"/>
                </a:lnTo>
                <a:lnTo>
                  <a:pt x="0" y="3280831"/>
                </a:lnTo>
                <a:lnTo>
                  <a:pt x="0" y="402071"/>
                </a:lnTo>
                <a:close/>
              </a:path>
            </a:pathLst>
          </a:custGeom>
        </p:spPr>
      </p:pic>
      <p:pic>
        <p:nvPicPr>
          <p:cNvPr id="12" name="Picture 11" descr="A crowd of people&#10;&#10;Description automatically generated">
            <a:extLst>
              <a:ext uri="{FF2B5EF4-FFF2-40B4-BE49-F238E27FC236}">
                <a16:creationId xmlns:a16="http://schemas.microsoft.com/office/drawing/2014/main" id="{E7702EF0-2CB8-4365-A5A5-6AEEEA71ECB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7773" b="2"/>
          <a:stretch/>
        </p:blipFill>
        <p:spPr>
          <a:xfrm>
            <a:off x="3977841" y="854087"/>
            <a:ext cx="3015949" cy="3280831"/>
          </a:xfrm>
          <a:prstGeom prst="rect">
            <a:avLst/>
          </a:prstGeom>
        </p:spPr>
      </p:pic>
      <p:pic>
        <p:nvPicPr>
          <p:cNvPr id="10" name="Picture 9" descr="A person standing next to a tree&#10;&#10;Description automatically generated">
            <a:extLst>
              <a:ext uri="{FF2B5EF4-FFF2-40B4-BE49-F238E27FC236}">
                <a16:creationId xmlns:a16="http://schemas.microsoft.com/office/drawing/2014/main" id="{12921416-93B9-445D-B253-BCF64F6AD72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27" r="3844" b="-1"/>
          <a:stretch/>
        </p:blipFill>
        <p:spPr>
          <a:xfrm>
            <a:off x="7141596" y="854087"/>
            <a:ext cx="2983642" cy="3280831"/>
          </a:xfrm>
          <a:custGeom>
            <a:avLst/>
            <a:gdLst>
              <a:gd name="connsiteX0" fmla="*/ 0 w 2983642"/>
              <a:gd name="connsiteY0" fmla="*/ 0 h 3280831"/>
              <a:gd name="connsiteX1" fmla="*/ 2983642 w 2983642"/>
              <a:gd name="connsiteY1" fmla="*/ 0 h 3280831"/>
              <a:gd name="connsiteX2" fmla="*/ 2983642 w 2983642"/>
              <a:gd name="connsiteY2" fmla="*/ 2876895 h 3280831"/>
              <a:gd name="connsiteX3" fmla="*/ 2579706 w 2983642"/>
              <a:gd name="connsiteY3" fmla="*/ 3280831 h 3280831"/>
              <a:gd name="connsiteX4" fmla="*/ 0 w 2983642"/>
              <a:gd name="connsiteY4" fmla="*/ 3280831 h 3280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83642" h="3280831">
                <a:moveTo>
                  <a:pt x="0" y="0"/>
                </a:moveTo>
                <a:lnTo>
                  <a:pt x="2983642" y="0"/>
                </a:lnTo>
                <a:lnTo>
                  <a:pt x="2983642" y="2876895"/>
                </a:lnTo>
                <a:lnTo>
                  <a:pt x="2579706" y="3280831"/>
                </a:lnTo>
                <a:lnTo>
                  <a:pt x="0" y="3280831"/>
                </a:ln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175B9DC-C574-4138-8EB4-3262C5592274}"/>
              </a:ext>
            </a:extLst>
          </p:cNvPr>
          <p:cNvSpPr txBox="1"/>
          <p:nvPr/>
        </p:nvSpPr>
        <p:spPr>
          <a:xfrm>
            <a:off x="834935" y="6172200"/>
            <a:ext cx="1965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Karpman</a:t>
            </a:r>
            <a:r>
              <a:rPr lang="en-GB" dirty="0"/>
              <a:t> (1968)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98D542-A994-4C72-A7E1-00414F36C3F2}"/>
              </a:ext>
            </a:extLst>
          </p:cNvPr>
          <p:cNvSpPr txBox="1"/>
          <p:nvPr/>
        </p:nvSpPr>
        <p:spPr>
          <a:xfrm>
            <a:off x="9342783" y="6072809"/>
            <a:ext cx="3157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982DFA6-EFE4-44AB-8830-5FE709FC1F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16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904"/>
    </mc:Choice>
    <mc:Fallback xmlns="">
      <p:transition spd="slow" advTm="139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6A98F54-2B9C-48A7-89EC-D2BA81D11A2D}"/>
              </a:ext>
            </a:extLst>
          </p:cNvPr>
          <p:cNvSpPr/>
          <p:nvPr/>
        </p:nvSpPr>
        <p:spPr>
          <a:xfrm>
            <a:off x="2447925" y="66674"/>
            <a:ext cx="608647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Strokes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F1C96E-0356-4DCA-8127-E3DE7CD1780B}"/>
              </a:ext>
            </a:extLst>
          </p:cNvPr>
          <p:cNvSpPr txBox="1"/>
          <p:nvPr/>
        </p:nvSpPr>
        <p:spPr>
          <a:xfrm>
            <a:off x="660400" y="1168400"/>
            <a:ext cx="80516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Berne : ‘A stroke is a unit of recognition’  </a:t>
            </a:r>
          </a:p>
          <a:p>
            <a:endParaRPr lang="en-GB" dirty="0"/>
          </a:p>
          <a:p>
            <a:r>
              <a:rPr lang="en-GB" dirty="0"/>
              <a:t>Mckenna: ‘Stroking Profile’</a:t>
            </a:r>
          </a:p>
          <a:p>
            <a:endParaRPr lang="en-GB" dirty="0"/>
          </a:p>
          <a:p>
            <a:r>
              <a:rPr lang="en-GB" dirty="0"/>
              <a:t>Steiner: ‘Stroke Economy’</a:t>
            </a:r>
          </a:p>
          <a:p>
            <a:endParaRPr lang="en-GB" dirty="0"/>
          </a:p>
          <a:p>
            <a:r>
              <a:rPr lang="en-GB" dirty="0" err="1"/>
              <a:t>Dusay</a:t>
            </a:r>
            <a:r>
              <a:rPr lang="en-GB" dirty="0"/>
              <a:t>: – ‘Ego Grams’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EDE221-9CED-4306-BAF4-F46E7447D717}"/>
              </a:ext>
            </a:extLst>
          </p:cNvPr>
          <p:cNvSpPr txBox="1"/>
          <p:nvPr/>
        </p:nvSpPr>
        <p:spPr>
          <a:xfrm>
            <a:off x="660399" y="3098800"/>
            <a:ext cx="94646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Types of strokes:</a:t>
            </a:r>
          </a:p>
          <a:p>
            <a:endParaRPr lang="en-GB" b="1" i="1" dirty="0"/>
          </a:p>
          <a:p>
            <a:r>
              <a:rPr lang="en-GB" b="1" i="1" dirty="0"/>
              <a:t>Internal </a:t>
            </a:r>
            <a:r>
              <a:rPr lang="en-GB" dirty="0"/>
              <a:t>– fantasies; self-praise</a:t>
            </a:r>
          </a:p>
          <a:p>
            <a:r>
              <a:rPr lang="en-GB" b="1" i="1" dirty="0"/>
              <a:t>External</a:t>
            </a:r>
            <a:r>
              <a:rPr lang="en-GB" dirty="0"/>
              <a:t> –received from others  </a:t>
            </a:r>
          </a:p>
          <a:p>
            <a:r>
              <a:rPr lang="en-GB" b="1" i="1" dirty="0"/>
              <a:t>Conditional</a:t>
            </a:r>
            <a:r>
              <a:rPr lang="en-GB" dirty="0"/>
              <a:t> –given/ received on the basis of something</a:t>
            </a:r>
          </a:p>
          <a:p>
            <a:r>
              <a:rPr lang="en-GB" b="1" i="1" dirty="0"/>
              <a:t>Unconditional</a:t>
            </a:r>
            <a:r>
              <a:rPr lang="en-GB" dirty="0"/>
              <a:t> – given regardless of any basis</a:t>
            </a:r>
          </a:p>
          <a:p>
            <a:r>
              <a:rPr lang="en-GB" b="1" i="1" dirty="0"/>
              <a:t>Filtered</a:t>
            </a:r>
            <a:r>
              <a:rPr lang="en-GB" dirty="0"/>
              <a:t> – receiver maintains their own internal life position, regardless of the intention behind the stroke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1CAD9F-5DFE-4EAC-A7AE-2866B8B68500}"/>
              </a:ext>
            </a:extLst>
          </p:cNvPr>
          <p:cNvSpPr txBox="1"/>
          <p:nvPr/>
        </p:nvSpPr>
        <p:spPr>
          <a:xfrm>
            <a:off x="660400" y="5689600"/>
            <a:ext cx="299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Spenceley</a:t>
            </a:r>
            <a:r>
              <a:rPr lang="en-GB" dirty="0">
                <a:solidFill>
                  <a:schemeClr val="bg1"/>
                </a:solidFill>
              </a:rPr>
              <a:t> (2016)</a:t>
            </a:r>
          </a:p>
        </p:txBody>
      </p:sp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573FDEB1-2AA5-4520-BEEA-0886CDB46E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483" y="990004"/>
            <a:ext cx="3738797" cy="2438996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805854B-D46F-457D-AB04-F4BB435F49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49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816"/>
    </mc:Choice>
    <mc:Fallback xmlns="">
      <p:transition spd="slow" advTm="79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AFC21D6F-F1DC-4D97-98EF-2D5AEE593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D1287EB-8679-44C2-98EB-76E3437F3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EB8FA5D-B9B3-4627-B544-CDCF52754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D4A8B3C-3BB5-4D9A-81A3-FD8ED0892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8FA0702-C0EC-4C0F-AC50-F23C4991F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8129DC8-C37A-42C0-B45C-9CDE96860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1FFF9CC-8821-47EB-9A3C-FD51DACE1A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6561" y="88669"/>
            <a:ext cx="5300742" cy="4015714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8D514DEB-9A33-4F3D-A407-D3B8B5273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BD8147A-EB8A-42DA-9672-6C470CE1A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0E90D292-F3C1-4170-A61A-9359B02C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EA19D7DD-8C82-4423-8E4D-D23C7E24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1ECC043B-9048-4798-99F4-D7D82B680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83AF2B5B-8CD9-42A2-927A-B4159386E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E000B562-D434-4476-B71B-A7B094A5D2F3}"/>
              </a:ext>
            </a:extLst>
          </p:cNvPr>
          <p:cNvSpPr txBox="1"/>
          <p:nvPr/>
        </p:nvSpPr>
        <p:spPr>
          <a:xfrm>
            <a:off x="1696720" y="4244316"/>
            <a:ext cx="900222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>
                <a:hlinkClick r:id="rId5"/>
              </a:rPr>
              <a:t>https://www.youtube.com/watch?v=yYJImxps4H8</a:t>
            </a:r>
            <a:r>
              <a:rPr lang="en-GB" sz="2400" dirty="0"/>
              <a:t> </a:t>
            </a:r>
          </a:p>
          <a:p>
            <a:pPr>
              <a:spcAft>
                <a:spcPts val="600"/>
              </a:spcAft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0188D9-AD3F-4819-9DAE-9EA46CCDDFE0}"/>
              </a:ext>
            </a:extLst>
          </p:cNvPr>
          <p:cNvSpPr txBox="1"/>
          <p:nvPr/>
        </p:nvSpPr>
        <p:spPr>
          <a:xfrm>
            <a:off x="751840" y="5143283"/>
            <a:ext cx="11788899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Watch this short </a:t>
            </a:r>
            <a:r>
              <a:rPr lang="en-GB" sz="2400" dirty="0" err="1"/>
              <a:t>youtube</a:t>
            </a:r>
            <a:r>
              <a:rPr lang="en-GB" sz="2400" dirty="0"/>
              <a:t> film and chart your own </a:t>
            </a:r>
            <a:r>
              <a:rPr lang="en-GB" sz="2400" dirty="0" err="1"/>
              <a:t>egogram</a:t>
            </a:r>
            <a:r>
              <a:rPr lang="en-GB" sz="2400" dirty="0"/>
              <a:t> 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339E99C-6046-467F-8541-2803F1E6B0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72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88"/>
    </mc:Choice>
    <mc:Fallback xmlns="">
      <p:transition spd="slow" advTm="37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9A212F8F-D812-4A16-BE82-F3500DE32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nip Diagonal Corner Rectangle 24">
            <a:extLst>
              <a:ext uri="{FF2B5EF4-FFF2-40B4-BE49-F238E27FC236}">
                <a16:creationId xmlns:a16="http://schemas.microsoft.com/office/drawing/2014/main" id="{D2CF1D1B-04ED-443D-A9FE-68BF8859B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229" y="620722"/>
            <a:ext cx="10935543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441266CB-03A5-450C-840A-FEE0B1D480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9261" y="786117"/>
            <a:ext cx="6273478" cy="4956048"/>
          </a:xfrm>
          <a:custGeom>
            <a:avLst/>
            <a:gdLst>
              <a:gd name="connsiteX0" fmla="*/ 497480 w 10607040"/>
              <a:gd name="connsiteY0" fmla="*/ 0 h 4956048"/>
              <a:gd name="connsiteX1" fmla="*/ 10607040 w 10607040"/>
              <a:gd name="connsiteY1" fmla="*/ 0 h 4956048"/>
              <a:gd name="connsiteX2" fmla="*/ 10607040 w 10607040"/>
              <a:gd name="connsiteY2" fmla="*/ 4485407 h 4956048"/>
              <a:gd name="connsiteX3" fmla="*/ 10131692 w 10607040"/>
              <a:gd name="connsiteY3" fmla="*/ 4956048 h 4956048"/>
              <a:gd name="connsiteX4" fmla="*/ 0 w 10607040"/>
              <a:gd name="connsiteY4" fmla="*/ 4956048 h 4956048"/>
              <a:gd name="connsiteX5" fmla="*/ 0 w 10607040"/>
              <a:gd name="connsiteY5" fmla="*/ 492554 h 495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607040" h="4956048">
                <a:moveTo>
                  <a:pt x="497480" y="0"/>
                </a:moveTo>
                <a:lnTo>
                  <a:pt x="10607040" y="0"/>
                </a:lnTo>
                <a:lnTo>
                  <a:pt x="10607040" y="4485407"/>
                </a:lnTo>
                <a:lnTo>
                  <a:pt x="10131692" y="4956048"/>
                </a:lnTo>
                <a:lnTo>
                  <a:pt x="0" y="4956048"/>
                </a:lnTo>
                <a:lnTo>
                  <a:pt x="0" y="492554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F5D708-0448-4AB8-B723-91E9237BF350}"/>
              </a:ext>
            </a:extLst>
          </p:cNvPr>
          <p:cNvSpPr txBox="1"/>
          <p:nvPr/>
        </p:nvSpPr>
        <p:spPr>
          <a:xfrm>
            <a:off x="2489200" y="6237278"/>
            <a:ext cx="2629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Harris (1973) pp- 36-51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2FDFF61-BBE4-4F87-9256-F847FAC16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833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684"/>
    </mc:Choice>
    <mc:Fallback xmlns="">
      <p:transition spd="slow" advTm="666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6ACA56-9AD4-4EE6-8F38-8C18968AC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26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655210-4EEB-44D9-B394-6FB4139BF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text on a map&#10;&#10;Description automatically generated">
            <a:extLst>
              <a:ext uri="{FF2B5EF4-FFF2-40B4-BE49-F238E27FC236}">
                <a16:creationId xmlns:a16="http://schemas.microsoft.com/office/drawing/2014/main" id="{C5DC6FFC-9A81-4720-89E3-78100DC3E5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467" y="643467"/>
            <a:ext cx="5571066" cy="5571066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31E661B-E55C-4BD7-98F3-19C2617049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30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781"/>
    </mc:Choice>
    <mc:Fallback xmlns="">
      <p:transition spd="slow" advTm="75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Extract 1">
            <a:extLst>
              <a:ext uri="{FF2B5EF4-FFF2-40B4-BE49-F238E27FC236}">
                <a16:creationId xmlns:a16="http://schemas.microsoft.com/office/drawing/2014/main" id="{64F40058-8FED-445E-A50E-F0B28F1D315F}"/>
              </a:ext>
            </a:extLst>
          </p:cNvPr>
          <p:cNvSpPr/>
          <p:nvPr/>
        </p:nvSpPr>
        <p:spPr>
          <a:xfrm flipV="1">
            <a:off x="5486400" y="2454910"/>
            <a:ext cx="685800" cy="726440"/>
          </a:xfrm>
          <a:prstGeom prst="flowChartExtra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Flowchart: Extract 2">
            <a:extLst>
              <a:ext uri="{FF2B5EF4-FFF2-40B4-BE49-F238E27FC236}">
                <a16:creationId xmlns:a16="http://schemas.microsoft.com/office/drawing/2014/main" id="{0156E446-1AAE-423E-A450-8E43315887A1}"/>
              </a:ext>
            </a:extLst>
          </p:cNvPr>
          <p:cNvSpPr/>
          <p:nvPr/>
        </p:nvSpPr>
        <p:spPr>
          <a:xfrm flipV="1">
            <a:off x="4953000" y="2073274"/>
            <a:ext cx="1678305" cy="1860550"/>
          </a:xfrm>
          <a:prstGeom prst="flowChartExtra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Flowchart: Extract 3">
            <a:extLst>
              <a:ext uri="{FF2B5EF4-FFF2-40B4-BE49-F238E27FC236}">
                <a16:creationId xmlns:a16="http://schemas.microsoft.com/office/drawing/2014/main" id="{F7A68D3B-6BFB-4E75-B8C2-E64E9CFA53E6}"/>
              </a:ext>
            </a:extLst>
          </p:cNvPr>
          <p:cNvSpPr/>
          <p:nvPr/>
        </p:nvSpPr>
        <p:spPr>
          <a:xfrm flipV="1">
            <a:off x="4295776" y="1666874"/>
            <a:ext cx="2857500" cy="3181349"/>
          </a:xfrm>
          <a:prstGeom prst="flowChartExtra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Extract 4">
            <a:extLst>
              <a:ext uri="{FF2B5EF4-FFF2-40B4-BE49-F238E27FC236}">
                <a16:creationId xmlns:a16="http://schemas.microsoft.com/office/drawing/2014/main" id="{4B410811-4939-4CB4-BB94-0C82DAEBF437}"/>
              </a:ext>
            </a:extLst>
          </p:cNvPr>
          <p:cNvSpPr/>
          <p:nvPr/>
        </p:nvSpPr>
        <p:spPr>
          <a:xfrm flipV="1">
            <a:off x="3471862" y="1266825"/>
            <a:ext cx="4552950" cy="4324349"/>
          </a:xfrm>
          <a:prstGeom prst="flowChartExtra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A7A986-06FA-48A7-A2FB-331EC34D0CF9}"/>
              </a:ext>
            </a:extLst>
          </p:cNvPr>
          <p:cNvSpPr txBox="1"/>
          <p:nvPr/>
        </p:nvSpPr>
        <p:spPr>
          <a:xfrm rot="10800000" flipV="1">
            <a:off x="61909" y="4632775"/>
            <a:ext cx="47482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Darwinian Triangle</a:t>
            </a:r>
          </a:p>
          <a:p>
            <a:r>
              <a:rPr lang="en-GB" sz="3200" dirty="0" err="1"/>
              <a:t>Karpman</a:t>
            </a:r>
            <a:r>
              <a:rPr lang="en-GB" sz="3200" dirty="0"/>
              <a:t> (2019)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DA0D9F-A2CF-4B7D-AD6C-9814D9685A4A}"/>
              </a:ext>
            </a:extLst>
          </p:cNvPr>
          <p:cNvSpPr txBox="1"/>
          <p:nvPr/>
        </p:nvSpPr>
        <p:spPr>
          <a:xfrm rot="10800000" flipV="1">
            <a:off x="571500" y="390724"/>
            <a:ext cx="2213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Sociodynamics</a:t>
            </a:r>
            <a:r>
              <a:rPr lang="en-GB" dirty="0"/>
              <a:t> 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269F231-29D8-4A27-A5EC-016B6DC0F9B1}"/>
              </a:ext>
            </a:extLst>
          </p:cNvPr>
          <p:cNvSpPr/>
          <p:nvPr/>
        </p:nvSpPr>
        <p:spPr>
          <a:xfrm>
            <a:off x="2834640" y="485774"/>
            <a:ext cx="965836" cy="274283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BE5A7A-7F8E-49CE-AE8D-1E2AA0684828}"/>
              </a:ext>
            </a:extLst>
          </p:cNvPr>
          <p:cNvSpPr txBox="1"/>
          <p:nvPr/>
        </p:nvSpPr>
        <p:spPr>
          <a:xfrm>
            <a:off x="571500" y="1266825"/>
            <a:ext cx="2441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Psychodynamics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8E5A18-F29F-4994-8124-E4BD802BAE4E}"/>
              </a:ext>
            </a:extLst>
          </p:cNvPr>
          <p:cNvSpPr txBox="1"/>
          <p:nvPr/>
        </p:nvSpPr>
        <p:spPr>
          <a:xfrm>
            <a:off x="3012757" y="990600"/>
            <a:ext cx="528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8FBEF36-3727-4D42-8F74-3659DB5A429C}"/>
              </a:ext>
            </a:extLst>
          </p:cNvPr>
          <p:cNvSpPr txBox="1"/>
          <p:nvPr/>
        </p:nvSpPr>
        <p:spPr>
          <a:xfrm>
            <a:off x="8092034" y="1082159"/>
            <a:ext cx="933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34CB3F-1D67-4E7E-9E6F-CCB5F2C56BBB}"/>
              </a:ext>
            </a:extLst>
          </p:cNvPr>
          <p:cNvSpPr txBox="1"/>
          <p:nvPr/>
        </p:nvSpPr>
        <p:spPr>
          <a:xfrm>
            <a:off x="5486400" y="5676899"/>
            <a:ext cx="60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V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C9C7AD58-439F-463E-A433-44B66A139A02}"/>
              </a:ext>
            </a:extLst>
          </p:cNvPr>
          <p:cNvSpPr/>
          <p:nvPr/>
        </p:nvSpPr>
        <p:spPr>
          <a:xfrm>
            <a:off x="2834639" y="1575375"/>
            <a:ext cx="1213485" cy="276225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8869C71-F7BC-41FD-A5FE-3B95D51E4115}"/>
              </a:ext>
            </a:extLst>
          </p:cNvPr>
          <p:cNvSpPr txBox="1"/>
          <p:nvPr/>
        </p:nvSpPr>
        <p:spPr>
          <a:xfrm>
            <a:off x="571500" y="2638425"/>
            <a:ext cx="2121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Family Dynamics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475FB576-CFBD-4A4A-BEDF-921DB6D9BCA3}"/>
              </a:ext>
            </a:extLst>
          </p:cNvPr>
          <p:cNvSpPr/>
          <p:nvPr/>
        </p:nvSpPr>
        <p:spPr>
          <a:xfrm>
            <a:off x="2834639" y="2723342"/>
            <a:ext cx="1975486" cy="276225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9B0963-B08E-4D24-94EE-EB348E10EE26}"/>
              </a:ext>
            </a:extLst>
          </p:cNvPr>
          <p:cNvSpPr txBox="1"/>
          <p:nvPr/>
        </p:nvSpPr>
        <p:spPr>
          <a:xfrm>
            <a:off x="8024812" y="2276474"/>
            <a:ext cx="3506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Biodynamics (somatic)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BD002807-CD37-42F3-B925-B5B79E3F285E}"/>
              </a:ext>
            </a:extLst>
          </p:cNvPr>
          <p:cNvSpPr/>
          <p:nvPr/>
        </p:nvSpPr>
        <p:spPr>
          <a:xfrm flipH="1">
            <a:off x="6477000" y="2362200"/>
            <a:ext cx="2081212" cy="276225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06BE73A-71CE-4EEA-B342-2E1F0AF6C6B4}"/>
              </a:ext>
            </a:extLst>
          </p:cNvPr>
          <p:cNvSpPr txBox="1"/>
          <p:nvPr/>
        </p:nvSpPr>
        <p:spPr>
          <a:xfrm>
            <a:off x="8662036" y="3429000"/>
            <a:ext cx="2539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Archaeodynamics</a:t>
            </a:r>
            <a:r>
              <a:rPr lang="en-GB" dirty="0"/>
              <a:t> (DNA)</a:t>
            </a:r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C2625105-6951-4B7B-8427-8B7A5115C0F1}"/>
              </a:ext>
            </a:extLst>
          </p:cNvPr>
          <p:cNvSpPr/>
          <p:nvPr/>
        </p:nvSpPr>
        <p:spPr>
          <a:xfrm flipH="1">
            <a:off x="5791197" y="3457576"/>
            <a:ext cx="2931033" cy="28360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67BDA836-7C6D-491B-9C2D-D2D09F4F60AE}"/>
              </a:ext>
            </a:extLst>
          </p:cNvPr>
          <p:cNvSpPr/>
          <p:nvPr/>
        </p:nvSpPr>
        <p:spPr>
          <a:xfrm flipV="1">
            <a:off x="5681661" y="760056"/>
            <a:ext cx="300444" cy="1963285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3CB866F-55C4-424C-8AC9-A6463BB810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830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927"/>
    </mc:Choice>
    <mc:Fallback xmlns="">
      <p:transition spd="slow" advTm="78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0" name="Straight Connector 98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00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02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04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06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5" name="Rectangle 108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6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CE601F-B231-47D3-BF43-D9B51431AF4C}"/>
              </a:ext>
            </a:extLst>
          </p:cNvPr>
          <p:cNvSpPr txBox="1"/>
          <p:nvPr/>
        </p:nvSpPr>
        <p:spPr>
          <a:xfrm>
            <a:off x="684212" y="685799"/>
            <a:ext cx="9678988" cy="367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6000" cap="all" dirty="0">
              <a:ln w="3175" cmpd="sng">
                <a:noFill/>
              </a:ln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D9563C1-9038-466C-82E6-9911E16D76AC}"/>
              </a:ext>
            </a:extLst>
          </p:cNvPr>
          <p:cNvSpPr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1" cap="all" spc="0" dirty="0">
              <a:ln w="3175" cmpd="sng">
                <a:noFill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798B5F-B564-4B34-9694-F5D8231A0EA4}"/>
              </a:ext>
            </a:extLst>
          </p:cNvPr>
          <p:cNvSpPr txBox="1"/>
          <p:nvPr/>
        </p:nvSpPr>
        <p:spPr>
          <a:xfrm>
            <a:off x="2590800" y="762000"/>
            <a:ext cx="463216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u="sng" dirty="0"/>
          </a:p>
          <a:p>
            <a:pPr algn="ctr"/>
            <a:endParaRPr lang="en-GB" sz="2400" u="sng" dirty="0"/>
          </a:p>
          <a:p>
            <a:pPr algn="ctr"/>
            <a:r>
              <a:rPr lang="en-GB" sz="2400" u="sng" dirty="0"/>
              <a:t>Two Minute Exercise</a:t>
            </a:r>
          </a:p>
          <a:p>
            <a:pPr algn="ctr"/>
            <a:endParaRPr lang="en-GB" sz="2400" u="sng" dirty="0"/>
          </a:p>
          <a:p>
            <a:pPr algn="ctr"/>
            <a:endParaRPr lang="en-GB" sz="2400" u="sng" dirty="0"/>
          </a:p>
          <a:p>
            <a:pPr algn="ctr"/>
            <a:endParaRPr lang="en-GB" sz="2400" u="sng" dirty="0"/>
          </a:p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2C80F7-8377-4A7C-85BF-D11FE71B7126}"/>
              </a:ext>
            </a:extLst>
          </p:cNvPr>
          <p:cNvSpPr txBox="1"/>
          <p:nvPr/>
        </p:nvSpPr>
        <p:spPr>
          <a:xfrm>
            <a:off x="914400" y="2514599"/>
            <a:ext cx="1068955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000" dirty="0"/>
              <a:t>What stood out as most important for you from this presentation/workshop?  </a:t>
            </a:r>
          </a:p>
          <a:p>
            <a:endParaRPr lang="en-GB" sz="2000" dirty="0"/>
          </a:p>
          <a:p>
            <a:r>
              <a:rPr lang="en-GB" sz="2000" dirty="0"/>
              <a:t>What needs further clarification? </a:t>
            </a:r>
          </a:p>
          <a:p>
            <a:endParaRPr lang="en-GB" sz="2000" dirty="0"/>
          </a:p>
          <a:p>
            <a:r>
              <a:rPr lang="en-GB" sz="2000" dirty="0"/>
              <a:t>What are you left wondering about?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DDE3CB-29BF-4FD0-BF5E-E9AC31CD081E}"/>
              </a:ext>
            </a:extLst>
          </p:cNvPr>
          <p:cNvSpPr txBox="1"/>
          <p:nvPr/>
        </p:nvSpPr>
        <p:spPr>
          <a:xfrm>
            <a:off x="1828800" y="3977744"/>
            <a:ext cx="54038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400" b="1" dirty="0"/>
              <a:t>     Thank you for your time and attention.</a:t>
            </a:r>
          </a:p>
        </p:txBody>
      </p:sp>
      <p:pic>
        <p:nvPicPr>
          <p:cNvPr id="8" name="Graphic 7" descr="Alarm clock">
            <a:extLst>
              <a:ext uri="{FF2B5EF4-FFF2-40B4-BE49-F238E27FC236}">
                <a16:creationId xmlns:a16="http://schemas.microsoft.com/office/drawing/2014/main" id="{16BA8851-9904-435B-98DF-784B24905C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60897" y="507998"/>
            <a:ext cx="2216783" cy="1778001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D92229C-3D95-49CD-A0C8-FB05B307F7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529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5936"/>
    </mc:Choice>
    <mc:Fallback xmlns="">
      <p:transition spd="slow" advTm="35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0D64783-0B21-4845-9BB6-4F690B09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 useBgFill="1">
        <p:nvSpPr>
          <p:cNvPr id="17" name="Snip Single Corner Rectangle 17">
            <a:extLst>
              <a:ext uri="{FF2B5EF4-FFF2-40B4-BE49-F238E27FC236}">
                <a16:creationId xmlns:a16="http://schemas.microsoft.com/office/drawing/2014/main" id="{500E751B-C75E-409D-8E55-2C95DF86A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C584BA-A8DB-43EE-A46A-5F165B2F8628}"/>
              </a:ext>
            </a:extLst>
          </p:cNvPr>
          <p:cNvSpPr txBox="1"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u="sng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 and Bibliography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AE6946-505F-444D-8A94-970CC3922CB9}"/>
              </a:ext>
            </a:extLst>
          </p:cNvPr>
          <p:cNvSpPr txBox="1"/>
          <p:nvPr/>
        </p:nvSpPr>
        <p:spPr>
          <a:xfrm>
            <a:off x="684211" y="104775"/>
            <a:ext cx="10234487" cy="4772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Berne, E. (1961) </a:t>
            </a:r>
            <a:r>
              <a:rPr lang="en-US" sz="1600" i="1" dirty="0"/>
              <a:t>Transactional Analysis in Psychotherapy: The Classic Handbook to its Principles. </a:t>
            </a:r>
            <a:r>
              <a:rPr lang="en-US" sz="1600" dirty="0"/>
              <a:t>New York: Grove Press Inc</a:t>
            </a:r>
            <a:r>
              <a:rPr lang="en-US" sz="1600" i="1" dirty="0"/>
              <a:t>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i="1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i="1" dirty="0"/>
              <a:t>Berne, E. (1964, 1992) Games People Play: The Psychology of Human Relationships. </a:t>
            </a:r>
            <a:r>
              <a:rPr lang="en-US" sz="1600" dirty="0"/>
              <a:t>US. Grove Press Inc.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Cornell, W. (2014) ‘Transactional Analysis: 50 years Later in Theory and Practice.’ </a:t>
            </a:r>
            <a:r>
              <a:rPr lang="en-US" sz="1600" i="1" dirty="0"/>
              <a:t>Transactional Analysis Journal. </a:t>
            </a:r>
            <a:r>
              <a:rPr lang="en-US" sz="1600" dirty="0"/>
              <a:t>Vol. 44(3), pp.226-236.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 err="1"/>
              <a:t>Dusay</a:t>
            </a:r>
            <a:r>
              <a:rPr lang="en-US" sz="1600" dirty="0"/>
              <a:t>, J. (1972) ‘</a:t>
            </a:r>
            <a:r>
              <a:rPr lang="en-US" sz="1600" dirty="0" err="1"/>
              <a:t>Egograms</a:t>
            </a:r>
            <a:r>
              <a:rPr lang="en-US" sz="1600" dirty="0"/>
              <a:t> and the ‘Constancy Hypothesis.’’ </a:t>
            </a:r>
            <a:r>
              <a:rPr lang="en-US" sz="1600" i="1" dirty="0"/>
              <a:t>Transactional Analysis Journal</a:t>
            </a:r>
            <a:r>
              <a:rPr lang="en-US" sz="1600" dirty="0"/>
              <a:t>. Vol. 2(3).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Emerald, D. (2016) </a:t>
            </a:r>
            <a:r>
              <a:rPr lang="en-US" sz="1600" i="1" dirty="0"/>
              <a:t>The Power of TED (The Empowerment Dynamic). </a:t>
            </a:r>
            <a:r>
              <a:rPr lang="en-US" sz="1600" dirty="0"/>
              <a:t>Edinburgh: Polaris Publishing.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7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endParaRPr lang="en-US" sz="7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59C887B-8D89-4CA2-9FDD-5F1F89E3A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42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07"/>
    </mc:Choice>
    <mc:Fallback xmlns="">
      <p:transition spd="slow" advTm="8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00D64783-0B21-4845-9BB6-4F690B09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 useBgFill="1">
        <p:nvSpPr>
          <p:cNvPr id="36" name="Snip Single Corner Rectangle 17">
            <a:extLst>
              <a:ext uri="{FF2B5EF4-FFF2-40B4-BE49-F238E27FC236}">
                <a16:creationId xmlns:a16="http://schemas.microsoft.com/office/drawing/2014/main" id="{500E751B-C75E-409D-8E55-2C95DF86A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2C4BF2-904D-46A4-96A4-28D7FA0CA024}"/>
              </a:ext>
            </a:extLst>
          </p:cNvPr>
          <p:cNvSpPr txBox="1"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u="sng" cap="all" dirty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 and Bibliography Cont’d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93487C-8F46-444A-9AF9-5DB7AE85C0CB}"/>
              </a:ext>
            </a:extLst>
          </p:cNvPr>
          <p:cNvSpPr txBox="1"/>
          <p:nvPr/>
        </p:nvSpPr>
        <p:spPr>
          <a:xfrm>
            <a:off x="684212" y="219075"/>
            <a:ext cx="8522630" cy="47339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Harris, T. (1973) </a:t>
            </a:r>
            <a:r>
              <a:rPr lang="en-US" sz="1600" i="1" dirty="0"/>
              <a:t>I’m OK-You’re OK. </a:t>
            </a:r>
            <a:r>
              <a:rPr lang="en-US" sz="1600" dirty="0"/>
              <a:t>UK: Random House.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James, M &amp; </a:t>
            </a:r>
            <a:r>
              <a:rPr lang="en-US" sz="1600" dirty="0" err="1"/>
              <a:t>Jongeward</a:t>
            </a:r>
            <a:r>
              <a:rPr lang="en-US" sz="1600" dirty="0"/>
              <a:t>, D. (1971, 1996) </a:t>
            </a:r>
            <a:r>
              <a:rPr lang="en-US" sz="1600" i="1" dirty="0"/>
              <a:t>Born To Win. </a:t>
            </a:r>
            <a:r>
              <a:rPr lang="en-US" sz="1600" dirty="0"/>
              <a:t>US: Addison-Wesley Publishing Company Inc.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 err="1"/>
              <a:t>Karpman</a:t>
            </a:r>
            <a:r>
              <a:rPr lang="en-US" sz="1600" dirty="0"/>
              <a:t>, S. (1968) ‘Fairy tales and Script Drama Analysis.’ </a:t>
            </a:r>
            <a:r>
              <a:rPr lang="en-US" sz="1600" i="1" dirty="0"/>
              <a:t>Transactional Analysis Bulletin. </a:t>
            </a:r>
            <a:r>
              <a:rPr lang="en-US" sz="1600" dirty="0"/>
              <a:t>Vol. 7(26). Pp. 49-52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 err="1"/>
              <a:t>Karpman</a:t>
            </a:r>
            <a:r>
              <a:rPr lang="en-US" sz="1600" dirty="0"/>
              <a:t>, S. (2019) ‘Script Analysis II.’ </a:t>
            </a:r>
            <a:r>
              <a:rPr lang="en-US" sz="1600" i="1" dirty="0"/>
              <a:t>International Journal of Transactional Analysis Research &amp;Practice</a:t>
            </a:r>
            <a:r>
              <a:rPr lang="en-US" sz="1600" dirty="0"/>
              <a:t>.   Vol. 10(1), pp. 21-39.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 </a:t>
            </a:r>
            <a:r>
              <a:rPr lang="en-US" sz="1600" dirty="0" err="1"/>
              <a:t>Spenceley</a:t>
            </a:r>
            <a:r>
              <a:rPr lang="en-US" sz="1600" dirty="0"/>
              <a:t>, D. (2016) 101 Notes: Introduction to TA. </a:t>
            </a:r>
            <a:r>
              <a:rPr lang="en-US" sz="1600" dirty="0">
                <a:hlinkClick r:id="rId2"/>
              </a:rPr>
              <a:t>www.psihoterapieat.ro</a:t>
            </a:r>
            <a:r>
              <a:rPr lang="en-US" sz="1600" dirty="0"/>
              <a:t> </a:t>
            </a:r>
            <a:r>
              <a:rPr lang="en-US" sz="1600" dirty="0">
                <a:hlinkClick r:id="rId3"/>
              </a:rPr>
              <a:t>www.ta-psychotherapy.co.uk</a:t>
            </a:r>
            <a:r>
              <a:rPr lang="en-US" sz="1600" dirty="0"/>
              <a:t>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1600" dirty="0"/>
              <a:t>Steiner, C. (1974, 1990) </a:t>
            </a:r>
            <a:r>
              <a:rPr lang="en-US" sz="1600" i="1" dirty="0"/>
              <a:t>Scripts People Live: Transactional Analysis of Life Scripts</a:t>
            </a:r>
            <a:r>
              <a:rPr lang="en-US" sz="1600" dirty="0"/>
              <a:t>. New York: Grove Press Inc.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8410816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2724</TotalTime>
  <Words>813</Words>
  <Application>Microsoft Office PowerPoint</Application>
  <PresentationFormat>Widescreen</PresentationFormat>
  <Paragraphs>132</Paragraphs>
  <Slides>22</Slides>
  <Notes>0</Notes>
  <HiddenSlides>0</HiddenSlides>
  <MMClips>21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Century Gothic</vt:lpstr>
      <vt:lpstr>Wingdings 3</vt:lpstr>
      <vt:lpstr>Slice</vt:lpstr>
      <vt:lpstr>PowerPoint Presentation</vt:lpstr>
      <vt:lpstr>PowerPoint Presentation</vt:lpstr>
      <vt:lpstr>‘a systematic, consistent theory of personality and social Dynamics …derived from clinical experience.’ </vt:lpstr>
      <vt:lpstr>PowerPoint Presentation</vt:lpstr>
      <vt:lpstr>PowerPoint Presentation</vt:lpstr>
      <vt:lpstr>PowerPoint Presentation</vt:lpstr>
      <vt:lpstr>‘Parent, adult and child are phenomenological realities.’ </vt:lpstr>
      <vt:lpstr>PowerPoint Presentation</vt:lpstr>
      <vt:lpstr>PowerPoint Presentation</vt:lpstr>
      <vt:lpstr> ‘The ultimate  goal of TA is the analysis of scripts…the script determines the destiny and identity of the individual.’</vt:lpstr>
      <vt:lpstr>PowerPoint Presentation</vt:lpstr>
      <vt:lpstr>PowerPoint Presentation</vt:lpstr>
      <vt:lpstr>‘Drama can be analysed as switches in role and location on a continuum.’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Noble</dc:creator>
  <cp:lastModifiedBy>Beverly Cole</cp:lastModifiedBy>
  <cp:revision>17</cp:revision>
  <dcterms:created xsi:type="dcterms:W3CDTF">2020-01-17T14:17:09Z</dcterms:created>
  <dcterms:modified xsi:type="dcterms:W3CDTF">2020-12-26T16:50:53Z</dcterms:modified>
</cp:coreProperties>
</file>