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1" r:id="rId2"/>
    <p:sldId id="257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283" r:id="rId23"/>
    <p:sldId id="303" r:id="rId24"/>
    <p:sldId id="304" r:id="rId25"/>
    <p:sldId id="305" r:id="rId26"/>
    <p:sldId id="306" r:id="rId27"/>
    <p:sldId id="314" r:id="rId28"/>
    <p:sldId id="307" r:id="rId29"/>
    <p:sldId id="308" r:id="rId30"/>
    <p:sldId id="309" r:id="rId31"/>
    <p:sldId id="310" r:id="rId32"/>
    <p:sldId id="311" r:id="rId33"/>
    <p:sldId id="312" r:id="rId34"/>
    <p:sldId id="313" r:id="rId3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F31A1-79B1-44D0-931D-BCA68D0EC0FD}" v="992" dt="2026-10-05T12:57:35.6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216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Griffiths" userId="6b5e4e47-af3a-4366-99d1-d662053274cd" providerId="ADAL" clId="{B3820C98-2BAF-420C-B63C-73AB2FD24D80}"/>
    <pc:docChg chg="undo custSel addSld delSld modSld sldOrd">
      <pc:chgData name="Robyn Griffiths" userId="6b5e4e47-af3a-4366-99d1-d662053274cd" providerId="ADAL" clId="{B3820C98-2BAF-420C-B63C-73AB2FD24D80}" dt="2026-10-05T13:00:53.968" v="2253" actId="20577"/>
      <pc:docMkLst>
        <pc:docMk/>
      </pc:docMkLst>
      <pc:sldChg chg="modSp">
        <pc:chgData name="Robyn Griffiths" userId="6b5e4e47-af3a-4366-99d1-d662053274cd" providerId="ADAL" clId="{B3820C98-2BAF-420C-B63C-73AB2FD24D80}" dt="2026-10-05T12:50:54.487" v="2031"/>
        <pc:sldMkLst>
          <pc:docMk/>
          <pc:sldMk cId="0" sldId="257"/>
        </pc:sldMkLst>
        <pc:spChg chg="mod">
          <ac:chgData name="Robyn Griffiths" userId="6b5e4e47-af3a-4366-99d1-d662053274cd" providerId="ADAL" clId="{B3820C98-2BAF-420C-B63C-73AB2FD24D80}" dt="2026-10-05T12:50:54.487" v="2031"/>
          <ac:spMkLst>
            <pc:docMk/>
            <pc:sldMk cId="0" sldId="257"/>
            <ac:spMk id="3" creationId="{D8A7353F-6508-A417-C34F-6288CE5A4EC3}"/>
          </ac:spMkLst>
        </pc:spChg>
      </pc:sldChg>
      <pc:sldChg chg="del">
        <pc:chgData name="Robyn Griffiths" userId="6b5e4e47-af3a-4366-99d1-d662053274cd" providerId="ADAL" clId="{B3820C98-2BAF-420C-B63C-73AB2FD24D80}" dt="2026-10-05T10:54:21.996" v="0" actId="47"/>
        <pc:sldMkLst>
          <pc:docMk/>
          <pc:sldMk cId="0" sldId="259"/>
        </pc:sldMkLst>
      </pc:sldChg>
      <pc:sldChg chg="del">
        <pc:chgData name="Robyn Griffiths" userId="6b5e4e47-af3a-4366-99d1-d662053274cd" providerId="ADAL" clId="{B3820C98-2BAF-420C-B63C-73AB2FD24D80}" dt="2026-10-05T10:54:22.112" v="1" actId="47"/>
        <pc:sldMkLst>
          <pc:docMk/>
          <pc:sldMk cId="0" sldId="260"/>
        </pc:sldMkLst>
      </pc:sldChg>
      <pc:sldChg chg="del">
        <pc:chgData name="Robyn Griffiths" userId="6b5e4e47-af3a-4366-99d1-d662053274cd" providerId="ADAL" clId="{B3820C98-2BAF-420C-B63C-73AB2FD24D80}" dt="2026-10-05T10:54:22.282" v="2" actId="47"/>
        <pc:sldMkLst>
          <pc:docMk/>
          <pc:sldMk cId="0" sldId="261"/>
        </pc:sldMkLst>
      </pc:sldChg>
      <pc:sldChg chg="del">
        <pc:chgData name="Robyn Griffiths" userId="6b5e4e47-af3a-4366-99d1-d662053274cd" providerId="ADAL" clId="{B3820C98-2BAF-420C-B63C-73AB2FD24D80}" dt="2026-10-05T10:54:22.482" v="3" actId="47"/>
        <pc:sldMkLst>
          <pc:docMk/>
          <pc:sldMk cId="0" sldId="262"/>
        </pc:sldMkLst>
      </pc:sldChg>
      <pc:sldChg chg="del">
        <pc:chgData name="Robyn Griffiths" userId="6b5e4e47-af3a-4366-99d1-d662053274cd" providerId="ADAL" clId="{B3820C98-2BAF-420C-B63C-73AB2FD24D80}" dt="2026-10-05T10:54:22.663" v="4" actId="47"/>
        <pc:sldMkLst>
          <pc:docMk/>
          <pc:sldMk cId="0" sldId="263"/>
        </pc:sldMkLst>
      </pc:sldChg>
      <pc:sldChg chg="del">
        <pc:chgData name="Robyn Griffiths" userId="6b5e4e47-af3a-4366-99d1-d662053274cd" providerId="ADAL" clId="{B3820C98-2BAF-420C-B63C-73AB2FD24D80}" dt="2026-10-05T10:54:23.321" v="5" actId="47"/>
        <pc:sldMkLst>
          <pc:docMk/>
          <pc:sldMk cId="0" sldId="264"/>
        </pc:sldMkLst>
      </pc:sldChg>
      <pc:sldChg chg="del">
        <pc:chgData name="Robyn Griffiths" userId="6b5e4e47-af3a-4366-99d1-d662053274cd" providerId="ADAL" clId="{B3820C98-2BAF-420C-B63C-73AB2FD24D80}" dt="2026-10-05T10:54:23.404" v="6" actId="47"/>
        <pc:sldMkLst>
          <pc:docMk/>
          <pc:sldMk cId="0" sldId="265"/>
        </pc:sldMkLst>
      </pc:sldChg>
      <pc:sldChg chg="del">
        <pc:chgData name="Robyn Griffiths" userId="6b5e4e47-af3a-4366-99d1-d662053274cd" providerId="ADAL" clId="{B3820C98-2BAF-420C-B63C-73AB2FD24D80}" dt="2026-10-05T10:54:23.560" v="8" actId="47"/>
        <pc:sldMkLst>
          <pc:docMk/>
          <pc:sldMk cId="0" sldId="266"/>
        </pc:sldMkLst>
      </pc:sldChg>
      <pc:sldChg chg="del">
        <pc:chgData name="Robyn Griffiths" userId="6b5e4e47-af3a-4366-99d1-d662053274cd" providerId="ADAL" clId="{B3820C98-2BAF-420C-B63C-73AB2FD24D80}" dt="2026-10-05T10:54:23.622" v="9" actId="47"/>
        <pc:sldMkLst>
          <pc:docMk/>
          <pc:sldMk cId="0" sldId="267"/>
        </pc:sldMkLst>
      </pc:sldChg>
      <pc:sldChg chg="del">
        <pc:chgData name="Robyn Griffiths" userId="6b5e4e47-af3a-4366-99d1-d662053274cd" providerId="ADAL" clId="{B3820C98-2BAF-420C-B63C-73AB2FD24D80}" dt="2026-10-05T10:54:23.703" v="10" actId="47"/>
        <pc:sldMkLst>
          <pc:docMk/>
          <pc:sldMk cId="0" sldId="268"/>
        </pc:sldMkLst>
      </pc:sldChg>
      <pc:sldChg chg="del">
        <pc:chgData name="Robyn Griffiths" userId="6b5e4e47-af3a-4366-99d1-d662053274cd" providerId="ADAL" clId="{B3820C98-2BAF-420C-B63C-73AB2FD24D80}" dt="2026-10-05T10:54:23.801" v="11" actId="47"/>
        <pc:sldMkLst>
          <pc:docMk/>
          <pc:sldMk cId="0" sldId="269"/>
        </pc:sldMkLst>
      </pc:sldChg>
      <pc:sldChg chg="del">
        <pc:chgData name="Robyn Griffiths" userId="6b5e4e47-af3a-4366-99d1-d662053274cd" providerId="ADAL" clId="{B3820C98-2BAF-420C-B63C-73AB2FD24D80}" dt="2026-10-05T10:54:23.982" v="12" actId="47"/>
        <pc:sldMkLst>
          <pc:docMk/>
          <pc:sldMk cId="0" sldId="270"/>
        </pc:sldMkLst>
      </pc:sldChg>
      <pc:sldChg chg="del">
        <pc:chgData name="Robyn Griffiths" userId="6b5e4e47-af3a-4366-99d1-d662053274cd" providerId="ADAL" clId="{B3820C98-2BAF-420C-B63C-73AB2FD24D80}" dt="2026-10-05T10:54:24.710" v="13" actId="47"/>
        <pc:sldMkLst>
          <pc:docMk/>
          <pc:sldMk cId="0" sldId="271"/>
        </pc:sldMkLst>
      </pc:sldChg>
      <pc:sldChg chg="del">
        <pc:chgData name="Robyn Griffiths" userId="6b5e4e47-af3a-4366-99d1-d662053274cd" providerId="ADAL" clId="{B3820C98-2BAF-420C-B63C-73AB2FD24D80}" dt="2026-10-05T10:54:24.792" v="14" actId="47"/>
        <pc:sldMkLst>
          <pc:docMk/>
          <pc:sldMk cId="0" sldId="272"/>
        </pc:sldMkLst>
      </pc:sldChg>
      <pc:sldChg chg="del">
        <pc:chgData name="Robyn Griffiths" userId="6b5e4e47-af3a-4366-99d1-d662053274cd" providerId="ADAL" clId="{B3820C98-2BAF-420C-B63C-73AB2FD24D80}" dt="2026-10-05T10:54:24.886" v="15" actId="47"/>
        <pc:sldMkLst>
          <pc:docMk/>
          <pc:sldMk cId="0" sldId="273"/>
        </pc:sldMkLst>
      </pc:sldChg>
      <pc:sldChg chg="del">
        <pc:chgData name="Robyn Griffiths" userId="6b5e4e47-af3a-4366-99d1-d662053274cd" providerId="ADAL" clId="{B3820C98-2BAF-420C-B63C-73AB2FD24D80}" dt="2026-10-05T10:54:25.083" v="16" actId="47"/>
        <pc:sldMkLst>
          <pc:docMk/>
          <pc:sldMk cId="0" sldId="274"/>
        </pc:sldMkLst>
      </pc:sldChg>
      <pc:sldChg chg="del">
        <pc:chgData name="Robyn Griffiths" userId="6b5e4e47-af3a-4366-99d1-d662053274cd" providerId="ADAL" clId="{B3820C98-2BAF-420C-B63C-73AB2FD24D80}" dt="2026-10-05T10:54:25.719" v="17" actId="47"/>
        <pc:sldMkLst>
          <pc:docMk/>
          <pc:sldMk cId="0" sldId="275"/>
        </pc:sldMkLst>
      </pc:sldChg>
      <pc:sldChg chg="del">
        <pc:chgData name="Robyn Griffiths" userId="6b5e4e47-af3a-4366-99d1-d662053274cd" providerId="ADAL" clId="{B3820C98-2BAF-420C-B63C-73AB2FD24D80}" dt="2026-10-05T10:54:25.796" v="18" actId="47"/>
        <pc:sldMkLst>
          <pc:docMk/>
          <pc:sldMk cId="0" sldId="276"/>
        </pc:sldMkLst>
      </pc:sldChg>
      <pc:sldChg chg="del">
        <pc:chgData name="Robyn Griffiths" userId="6b5e4e47-af3a-4366-99d1-d662053274cd" providerId="ADAL" clId="{B3820C98-2BAF-420C-B63C-73AB2FD24D80}" dt="2026-10-05T10:54:25.875" v="19" actId="47"/>
        <pc:sldMkLst>
          <pc:docMk/>
          <pc:sldMk cId="0" sldId="277"/>
        </pc:sldMkLst>
      </pc:sldChg>
      <pc:sldChg chg="del">
        <pc:chgData name="Robyn Griffiths" userId="6b5e4e47-af3a-4366-99d1-d662053274cd" providerId="ADAL" clId="{B3820C98-2BAF-420C-B63C-73AB2FD24D80}" dt="2026-10-05T10:54:25.938" v="20" actId="47"/>
        <pc:sldMkLst>
          <pc:docMk/>
          <pc:sldMk cId="0" sldId="278"/>
        </pc:sldMkLst>
      </pc:sldChg>
      <pc:sldChg chg="del">
        <pc:chgData name="Robyn Griffiths" userId="6b5e4e47-af3a-4366-99d1-d662053274cd" providerId="ADAL" clId="{B3820C98-2BAF-420C-B63C-73AB2FD24D80}" dt="2026-10-05T10:54:26.040" v="21" actId="47"/>
        <pc:sldMkLst>
          <pc:docMk/>
          <pc:sldMk cId="0" sldId="279"/>
        </pc:sldMkLst>
      </pc:sldChg>
      <pc:sldChg chg="del">
        <pc:chgData name="Robyn Griffiths" userId="6b5e4e47-af3a-4366-99d1-d662053274cd" providerId="ADAL" clId="{B3820C98-2BAF-420C-B63C-73AB2FD24D80}" dt="2026-10-05T10:54:26.083" v="22" actId="47"/>
        <pc:sldMkLst>
          <pc:docMk/>
          <pc:sldMk cId="0" sldId="280"/>
        </pc:sldMkLst>
      </pc:sldChg>
      <pc:sldChg chg="addSp modSp mod">
        <pc:chgData name="Robyn Griffiths" userId="6b5e4e47-af3a-4366-99d1-d662053274cd" providerId="ADAL" clId="{B3820C98-2BAF-420C-B63C-73AB2FD24D80}" dt="2026-10-05T12:36:23.765" v="1973" actId="1076"/>
        <pc:sldMkLst>
          <pc:docMk/>
          <pc:sldMk cId="1337192207" sldId="281"/>
        </pc:sldMkLst>
        <pc:spChg chg="mod ord">
          <ac:chgData name="Robyn Griffiths" userId="6b5e4e47-af3a-4366-99d1-d662053274cd" providerId="ADAL" clId="{B3820C98-2BAF-420C-B63C-73AB2FD24D80}" dt="2026-10-05T10:54:41.810" v="24" actId="171"/>
          <ac:spMkLst>
            <pc:docMk/>
            <pc:sldMk cId="1337192207" sldId="281"/>
            <ac:spMk id="2" creationId="{B6D3BC8B-392E-8F2E-FB9D-0EFC3C5F2DBC}"/>
          </ac:spMkLst>
        </pc:spChg>
        <pc:spChg chg="mod">
          <ac:chgData name="Robyn Griffiths" userId="6b5e4e47-af3a-4366-99d1-d662053274cd" providerId="ADAL" clId="{B3820C98-2BAF-420C-B63C-73AB2FD24D80}" dt="2026-10-05T12:34:32.680" v="1925" actId="1076"/>
          <ac:spMkLst>
            <pc:docMk/>
            <pc:sldMk cId="1337192207" sldId="281"/>
            <ac:spMk id="3" creationId="{25F8E158-51D9-7DDF-BB34-2EC4B274AA2C}"/>
          </ac:spMkLst>
        </pc:spChg>
        <pc:picChg chg="add mod">
          <ac:chgData name="Robyn Griffiths" userId="6b5e4e47-af3a-4366-99d1-d662053274cd" providerId="ADAL" clId="{B3820C98-2BAF-420C-B63C-73AB2FD24D80}" dt="2026-10-05T12:36:23.765" v="1973" actId="1076"/>
          <ac:picMkLst>
            <pc:docMk/>
            <pc:sldMk cId="1337192207" sldId="281"/>
            <ac:picMk id="6" creationId="{E9868FBA-8CFE-B22C-7417-7BC474A17AC3}"/>
          </ac:picMkLst>
        </pc:picChg>
      </pc:sldChg>
      <pc:sldChg chg="del">
        <pc:chgData name="Robyn Griffiths" userId="6b5e4e47-af3a-4366-99d1-d662053274cd" providerId="ADAL" clId="{B3820C98-2BAF-420C-B63C-73AB2FD24D80}" dt="2026-10-05T10:54:23.470" v="7" actId="47"/>
        <pc:sldMkLst>
          <pc:docMk/>
          <pc:sldMk cId="776396738" sldId="282"/>
        </pc:sldMkLst>
      </pc:sldChg>
      <pc:sldChg chg="modSp mod">
        <pc:chgData name="Robyn Griffiths" userId="6b5e4e47-af3a-4366-99d1-d662053274cd" providerId="ADAL" clId="{B3820C98-2BAF-420C-B63C-73AB2FD24D80}" dt="2026-10-05T11:56:46.596" v="1137" actId="1076"/>
        <pc:sldMkLst>
          <pc:docMk/>
          <pc:sldMk cId="3817544922" sldId="283"/>
        </pc:sldMkLst>
        <pc:spChg chg="mod">
          <ac:chgData name="Robyn Griffiths" userId="6b5e4e47-af3a-4366-99d1-d662053274cd" providerId="ADAL" clId="{B3820C98-2BAF-420C-B63C-73AB2FD24D80}" dt="2026-10-05T11:56:46.596" v="1137" actId="1076"/>
          <ac:spMkLst>
            <pc:docMk/>
            <pc:sldMk cId="3817544922" sldId="283"/>
            <ac:spMk id="6" creationId="{5DAE199A-476E-9402-8F16-F21BFCBCA4D6}"/>
          </ac:spMkLst>
        </pc:spChg>
      </pc:sldChg>
      <pc:sldChg chg="addSp delSp modSp add mod delAnim modAnim">
        <pc:chgData name="Robyn Griffiths" userId="6b5e4e47-af3a-4366-99d1-d662053274cd" providerId="ADAL" clId="{B3820C98-2BAF-420C-B63C-73AB2FD24D80}" dt="2026-10-05T12:36:08.375" v="1971"/>
        <pc:sldMkLst>
          <pc:docMk/>
          <pc:sldMk cId="1161776526" sldId="284"/>
        </pc:sldMkLst>
        <pc:spChg chg="mod">
          <ac:chgData name="Robyn Griffiths" userId="6b5e4e47-af3a-4366-99d1-d662053274cd" providerId="ADAL" clId="{B3820C98-2BAF-420C-B63C-73AB2FD24D80}" dt="2026-10-05T10:56:13.274" v="48" actId="1076"/>
          <ac:spMkLst>
            <pc:docMk/>
            <pc:sldMk cId="1161776526" sldId="284"/>
            <ac:spMk id="2" creationId="{2450BBD2-41E0-3A07-D88B-55A410258A20}"/>
          </ac:spMkLst>
        </pc:spChg>
        <pc:spChg chg="del">
          <ac:chgData name="Robyn Griffiths" userId="6b5e4e47-af3a-4366-99d1-d662053274cd" providerId="ADAL" clId="{B3820C98-2BAF-420C-B63C-73AB2FD24D80}" dt="2026-10-05T10:55:18.641" v="34" actId="478"/>
          <ac:spMkLst>
            <pc:docMk/>
            <pc:sldMk cId="1161776526" sldId="284"/>
            <ac:spMk id="3" creationId="{20160DF7-67E1-D20C-706F-E11DB5C8C54C}"/>
          </ac:spMkLst>
        </pc:spChg>
        <pc:spChg chg="add del mod">
          <ac:chgData name="Robyn Griffiths" userId="6b5e4e47-af3a-4366-99d1-d662053274cd" providerId="ADAL" clId="{B3820C98-2BAF-420C-B63C-73AB2FD24D80}" dt="2026-10-05T10:55:24.107" v="36" actId="478"/>
          <ac:spMkLst>
            <pc:docMk/>
            <pc:sldMk cId="1161776526" sldId="284"/>
            <ac:spMk id="4" creationId="{951F5FCD-DB27-0800-238E-B77022BB2957}"/>
          </ac:spMkLst>
        </pc:spChg>
        <pc:spChg chg="add del">
          <ac:chgData name="Robyn Griffiths" userId="6b5e4e47-af3a-4366-99d1-d662053274cd" providerId="ADAL" clId="{B3820C98-2BAF-420C-B63C-73AB2FD24D80}" dt="2026-10-05T10:56:15.889" v="50" actId="22"/>
          <ac:spMkLst>
            <pc:docMk/>
            <pc:sldMk cId="1161776526" sldId="284"/>
            <ac:spMk id="6" creationId="{FCAA82C5-CBEC-26F0-5D92-5605EC81D66E}"/>
          </ac:spMkLst>
        </pc:spChg>
        <pc:spChg chg="add mod">
          <ac:chgData name="Robyn Griffiths" userId="6b5e4e47-af3a-4366-99d1-d662053274cd" providerId="ADAL" clId="{B3820C98-2BAF-420C-B63C-73AB2FD24D80}" dt="2026-10-05T12:35:32.594" v="1954" actId="14100"/>
          <ac:spMkLst>
            <pc:docMk/>
            <pc:sldMk cId="1161776526" sldId="284"/>
            <ac:spMk id="8" creationId="{AA2D6E4A-B14C-940A-5514-1962B13243A5}"/>
          </ac:spMkLst>
        </pc:spChg>
        <pc:spChg chg="del">
          <ac:chgData name="Robyn Griffiths" userId="6b5e4e47-af3a-4366-99d1-d662053274cd" providerId="ADAL" clId="{B3820C98-2BAF-420C-B63C-73AB2FD24D80}" dt="2026-10-05T10:55:21.905" v="35" actId="478"/>
          <ac:spMkLst>
            <pc:docMk/>
            <pc:sldMk cId="1161776526" sldId="284"/>
            <ac:spMk id="8195" creationId="{71EB6391-BAF4-6203-7A40-AB16CAFAE370}"/>
          </ac:spMkLst>
        </pc:spChg>
        <pc:picChg chg="add mod">
          <ac:chgData name="Robyn Griffiths" userId="6b5e4e47-af3a-4366-99d1-d662053274cd" providerId="ADAL" clId="{B3820C98-2BAF-420C-B63C-73AB2FD24D80}" dt="2026-10-05T12:36:08.375" v="1971"/>
          <ac:picMkLst>
            <pc:docMk/>
            <pc:sldMk cId="1161776526" sldId="284"/>
            <ac:picMk id="4" creationId="{AA3E98D4-9997-47E0-092F-8845FA0328BE}"/>
          </ac:picMkLst>
        </pc:picChg>
      </pc:sldChg>
      <pc:sldChg chg="addSp delSp modSp add mod">
        <pc:chgData name="Robyn Griffiths" userId="6b5e4e47-af3a-4366-99d1-d662053274cd" providerId="ADAL" clId="{B3820C98-2BAF-420C-B63C-73AB2FD24D80}" dt="2026-10-05T10:59:17.801" v="130" actId="22"/>
        <pc:sldMkLst>
          <pc:docMk/>
          <pc:sldMk cId="1234912593" sldId="285"/>
        </pc:sldMkLst>
        <pc:spChg chg="mod">
          <ac:chgData name="Robyn Griffiths" userId="6b5e4e47-af3a-4366-99d1-d662053274cd" providerId="ADAL" clId="{B3820C98-2BAF-420C-B63C-73AB2FD24D80}" dt="2026-10-05T10:57:19.270" v="80" actId="14100"/>
          <ac:spMkLst>
            <pc:docMk/>
            <pc:sldMk cId="1234912593" sldId="285"/>
            <ac:spMk id="2" creationId="{34E1E3F4-B063-D6B0-52D4-C0B81F044E8C}"/>
          </ac:spMkLst>
        </pc:spChg>
        <pc:spChg chg="add mod">
          <ac:chgData name="Robyn Griffiths" userId="6b5e4e47-af3a-4366-99d1-d662053274cd" providerId="ADAL" clId="{B3820C98-2BAF-420C-B63C-73AB2FD24D80}" dt="2026-10-05T10:59:06.144" v="128" actId="1076"/>
          <ac:spMkLst>
            <pc:docMk/>
            <pc:sldMk cId="1234912593" sldId="285"/>
            <ac:spMk id="4" creationId="{CE5959BC-D7D6-3A0E-C2C1-91C1C8DE00E5}"/>
          </ac:spMkLst>
        </pc:spChg>
        <pc:spChg chg="add del">
          <ac:chgData name="Robyn Griffiths" userId="6b5e4e47-af3a-4366-99d1-d662053274cd" providerId="ADAL" clId="{B3820C98-2BAF-420C-B63C-73AB2FD24D80}" dt="2026-10-05T10:59:17.801" v="130" actId="22"/>
          <ac:spMkLst>
            <pc:docMk/>
            <pc:sldMk cId="1234912593" sldId="285"/>
            <ac:spMk id="6" creationId="{274825FE-E9B4-00B6-CF98-F0949FBC073E}"/>
          </ac:spMkLst>
        </pc:spChg>
        <pc:spChg chg="mod">
          <ac:chgData name="Robyn Griffiths" userId="6b5e4e47-af3a-4366-99d1-d662053274cd" providerId="ADAL" clId="{B3820C98-2BAF-420C-B63C-73AB2FD24D80}" dt="2026-10-05T10:58:36.890" v="125" actId="1076"/>
          <ac:spMkLst>
            <pc:docMk/>
            <pc:sldMk cId="1234912593" sldId="285"/>
            <ac:spMk id="8" creationId="{0D6B1585-5EF5-73F0-62D2-0E1E18B23FCB}"/>
          </ac:spMkLst>
        </pc:spChg>
      </pc:sldChg>
      <pc:sldChg chg="addSp delSp modSp add mod">
        <pc:chgData name="Robyn Griffiths" userId="6b5e4e47-af3a-4366-99d1-d662053274cd" providerId="ADAL" clId="{B3820C98-2BAF-420C-B63C-73AB2FD24D80}" dt="2026-10-05T12:51:32.126" v="2037" actId="1076"/>
        <pc:sldMkLst>
          <pc:docMk/>
          <pc:sldMk cId="717487407" sldId="286"/>
        </pc:sldMkLst>
        <pc:spChg chg="del mod">
          <ac:chgData name="Robyn Griffiths" userId="6b5e4e47-af3a-4366-99d1-d662053274cd" providerId="ADAL" clId="{B3820C98-2BAF-420C-B63C-73AB2FD24D80}" dt="2026-10-05T12:51:21.952" v="2032" actId="478"/>
          <ac:spMkLst>
            <pc:docMk/>
            <pc:sldMk cId="717487407" sldId="286"/>
            <ac:spMk id="2" creationId="{A7DD5742-5243-E1ED-3B83-69A16EE4F9FF}"/>
          </ac:spMkLst>
        </pc:spChg>
        <pc:spChg chg="del">
          <ac:chgData name="Robyn Griffiths" userId="6b5e4e47-af3a-4366-99d1-d662053274cd" providerId="ADAL" clId="{B3820C98-2BAF-420C-B63C-73AB2FD24D80}" dt="2026-10-05T11:08:46.891" v="200" actId="478"/>
          <ac:spMkLst>
            <pc:docMk/>
            <pc:sldMk cId="717487407" sldId="286"/>
            <ac:spMk id="4" creationId="{84311A3A-4F37-1420-5BC5-B967FD43E505}"/>
          </ac:spMkLst>
        </pc:spChg>
        <pc:spChg chg="add del mod">
          <ac:chgData name="Robyn Griffiths" userId="6b5e4e47-af3a-4366-99d1-d662053274cd" providerId="ADAL" clId="{B3820C98-2BAF-420C-B63C-73AB2FD24D80}" dt="2026-10-05T12:51:24.953" v="2034" actId="478"/>
          <ac:spMkLst>
            <pc:docMk/>
            <pc:sldMk cId="717487407" sldId="286"/>
            <ac:spMk id="4" creationId="{B9DB89B7-B827-0042-59E0-A70E3817A948}"/>
          </ac:spMkLst>
        </pc:spChg>
        <pc:spChg chg="mod">
          <ac:chgData name="Robyn Griffiths" userId="6b5e4e47-af3a-4366-99d1-d662053274cd" providerId="ADAL" clId="{B3820C98-2BAF-420C-B63C-73AB2FD24D80}" dt="2026-10-05T11:09:22.613" v="211" actId="404"/>
          <ac:spMkLst>
            <pc:docMk/>
            <pc:sldMk cId="717487407" sldId="286"/>
            <ac:spMk id="8" creationId="{508B5D87-92A4-8273-2D64-79BF54939248}"/>
          </ac:spMkLst>
        </pc:spChg>
        <pc:picChg chg="add mod">
          <ac:chgData name="Robyn Griffiths" userId="6b5e4e47-af3a-4366-99d1-d662053274cd" providerId="ADAL" clId="{B3820C98-2BAF-420C-B63C-73AB2FD24D80}" dt="2026-10-05T12:51:32.126" v="2037" actId="1076"/>
          <ac:picMkLst>
            <pc:docMk/>
            <pc:sldMk cId="717487407" sldId="286"/>
            <ac:picMk id="6" creationId="{29A46AF6-8661-8E7A-898F-422EE9E6E5AD}"/>
          </ac:picMkLst>
        </pc:picChg>
      </pc:sldChg>
      <pc:sldChg chg="addSp delSp modSp add mod">
        <pc:chgData name="Robyn Griffiths" userId="6b5e4e47-af3a-4366-99d1-d662053274cd" providerId="ADAL" clId="{B3820C98-2BAF-420C-B63C-73AB2FD24D80}" dt="2026-10-05T12:51:49.591" v="2040" actId="22"/>
        <pc:sldMkLst>
          <pc:docMk/>
          <pc:sldMk cId="3371402610" sldId="287"/>
        </pc:sldMkLst>
        <pc:spChg chg="del">
          <ac:chgData name="Robyn Griffiths" userId="6b5e4e47-af3a-4366-99d1-d662053274cd" providerId="ADAL" clId="{B3820C98-2BAF-420C-B63C-73AB2FD24D80}" dt="2026-10-05T12:51:43.100" v="2038" actId="478"/>
          <ac:spMkLst>
            <pc:docMk/>
            <pc:sldMk cId="3371402610" sldId="287"/>
            <ac:spMk id="2" creationId="{00731006-DA65-ECB4-71B0-87D9FD35E96A}"/>
          </ac:spMkLst>
        </pc:spChg>
        <pc:spChg chg="add del mod">
          <ac:chgData name="Robyn Griffiths" userId="6b5e4e47-af3a-4366-99d1-d662053274cd" providerId="ADAL" clId="{B3820C98-2BAF-420C-B63C-73AB2FD24D80}" dt="2026-10-05T12:51:45.230" v="2039" actId="478"/>
          <ac:spMkLst>
            <pc:docMk/>
            <pc:sldMk cId="3371402610" sldId="287"/>
            <ac:spMk id="4" creationId="{E671D83E-5FC0-26BE-EB44-C9FB4A323C37}"/>
          </ac:spMkLst>
        </pc:spChg>
        <pc:spChg chg="mod">
          <ac:chgData name="Robyn Griffiths" userId="6b5e4e47-af3a-4366-99d1-d662053274cd" providerId="ADAL" clId="{B3820C98-2BAF-420C-B63C-73AB2FD24D80}" dt="2026-10-05T11:10:56.411" v="253"/>
          <ac:spMkLst>
            <pc:docMk/>
            <pc:sldMk cId="3371402610" sldId="287"/>
            <ac:spMk id="8" creationId="{19241FC5-6B77-A2AA-F56A-D41E0C220862}"/>
          </ac:spMkLst>
        </pc:spChg>
        <pc:picChg chg="add">
          <ac:chgData name="Robyn Griffiths" userId="6b5e4e47-af3a-4366-99d1-d662053274cd" providerId="ADAL" clId="{B3820C98-2BAF-420C-B63C-73AB2FD24D80}" dt="2026-10-05T12:51:49.591" v="2040" actId="22"/>
          <ac:picMkLst>
            <pc:docMk/>
            <pc:sldMk cId="3371402610" sldId="287"/>
            <ac:picMk id="6" creationId="{4348BC44-F911-2941-9E8E-4D4B89FA0FF9}"/>
          </ac:picMkLst>
        </pc:picChg>
      </pc:sldChg>
      <pc:sldChg chg="addSp modSp add mod modAnim">
        <pc:chgData name="Robyn Griffiths" userId="6b5e4e47-af3a-4366-99d1-d662053274cd" providerId="ADAL" clId="{B3820C98-2BAF-420C-B63C-73AB2FD24D80}" dt="2026-10-05T12:53:03.645" v="2090" actId="1038"/>
        <pc:sldMkLst>
          <pc:docMk/>
          <pc:sldMk cId="3260403561" sldId="288"/>
        </pc:sldMkLst>
        <pc:spChg chg="mod">
          <ac:chgData name="Robyn Griffiths" userId="6b5e4e47-af3a-4366-99d1-d662053274cd" providerId="ADAL" clId="{B3820C98-2BAF-420C-B63C-73AB2FD24D80}" dt="2026-10-05T12:52:36.870" v="2080" actId="20577"/>
          <ac:spMkLst>
            <pc:docMk/>
            <pc:sldMk cId="3260403561" sldId="288"/>
            <ac:spMk id="2" creationId="{74ECFC65-DEC1-ABE9-008F-C326AE27F58A}"/>
          </ac:spMkLst>
        </pc:spChg>
        <pc:spChg chg="mod">
          <ac:chgData name="Robyn Griffiths" userId="6b5e4e47-af3a-4366-99d1-d662053274cd" providerId="ADAL" clId="{B3820C98-2BAF-420C-B63C-73AB2FD24D80}" dt="2026-10-05T11:12:23.897" v="281" actId="114"/>
          <ac:spMkLst>
            <pc:docMk/>
            <pc:sldMk cId="3260403561" sldId="288"/>
            <ac:spMk id="8" creationId="{90898C02-E9D8-B0B9-54D5-3F3F5A09042C}"/>
          </ac:spMkLst>
        </pc:spChg>
        <pc:picChg chg="add mod">
          <ac:chgData name="Robyn Griffiths" userId="6b5e4e47-af3a-4366-99d1-d662053274cd" providerId="ADAL" clId="{B3820C98-2BAF-420C-B63C-73AB2FD24D80}" dt="2026-10-05T12:53:03.645" v="2090" actId="1038"/>
          <ac:picMkLst>
            <pc:docMk/>
            <pc:sldMk cId="3260403561" sldId="288"/>
            <ac:picMk id="4" creationId="{951FD2A2-BD73-6765-F8D5-CFEF253EE468}"/>
          </ac:picMkLst>
        </pc:picChg>
      </pc:sldChg>
      <pc:sldChg chg="addSp delSp modSp add mod modAnim">
        <pc:chgData name="Robyn Griffiths" userId="6b5e4e47-af3a-4366-99d1-d662053274cd" providerId="ADAL" clId="{B3820C98-2BAF-420C-B63C-73AB2FD24D80}" dt="2026-10-05T12:53:19.053" v="2093"/>
        <pc:sldMkLst>
          <pc:docMk/>
          <pc:sldMk cId="2162060302" sldId="289"/>
        </pc:sldMkLst>
        <pc:spChg chg="del">
          <ac:chgData name="Robyn Griffiths" userId="6b5e4e47-af3a-4366-99d1-d662053274cd" providerId="ADAL" clId="{B3820C98-2BAF-420C-B63C-73AB2FD24D80}" dt="2026-10-05T12:53:16.546" v="2091" actId="478"/>
          <ac:spMkLst>
            <pc:docMk/>
            <pc:sldMk cId="2162060302" sldId="289"/>
            <ac:spMk id="2" creationId="{8DE1239C-E19F-33C1-C52E-21F8704FBB9E}"/>
          </ac:spMkLst>
        </pc:spChg>
        <pc:spChg chg="add del mod">
          <ac:chgData name="Robyn Griffiths" userId="6b5e4e47-af3a-4366-99d1-d662053274cd" providerId="ADAL" clId="{B3820C98-2BAF-420C-B63C-73AB2FD24D80}" dt="2026-10-05T12:53:18.650" v="2092" actId="478"/>
          <ac:spMkLst>
            <pc:docMk/>
            <pc:sldMk cId="2162060302" sldId="289"/>
            <ac:spMk id="4" creationId="{49DF321B-7ED4-F165-DC26-7386159AF0D1}"/>
          </ac:spMkLst>
        </pc:spChg>
        <pc:spChg chg="add mod">
          <ac:chgData name="Robyn Griffiths" userId="6b5e4e47-af3a-4366-99d1-d662053274cd" providerId="ADAL" clId="{B3820C98-2BAF-420C-B63C-73AB2FD24D80}" dt="2026-10-05T12:53:19.053" v="2093"/>
          <ac:spMkLst>
            <pc:docMk/>
            <pc:sldMk cId="2162060302" sldId="289"/>
            <ac:spMk id="5" creationId="{7893E295-B363-D8FD-C735-3555A800CFFE}"/>
          </ac:spMkLst>
        </pc:spChg>
        <pc:spChg chg="mod">
          <ac:chgData name="Robyn Griffiths" userId="6b5e4e47-af3a-4366-99d1-d662053274cd" providerId="ADAL" clId="{B3820C98-2BAF-420C-B63C-73AB2FD24D80}" dt="2026-10-05T11:14:21.603" v="313" actId="403"/>
          <ac:spMkLst>
            <pc:docMk/>
            <pc:sldMk cId="2162060302" sldId="289"/>
            <ac:spMk id="8" creationId="{69779B12-0D81-C190-0513-59CE392DEBE5}"/>
          </ac:spMkLst>
        </pc:spChg>
        <pc:picChg chg="add mod">
          <ac:chgData name="Robyn Griffiths" userId="6b5e4e47-af3a-4366-99d1-d662053274cd" providerId="ADAL" clId="{B3820C98-2BAF-420C-B63C-73AB2FD24D80}" dt="2026-10-05T12:53:19.053" v="2093"/>
          <ac:picMkLst>
            <pc:docMk/>
            <pc:sldMk cId="2162060302" sldId="289"/>
            <ac:picMk id="6" creationId="{2AF688AA-F72C-E530-7E95-D64B9B96D8E9}"/>
          </ac:picMkLst>
        </pc:picChg>
      </pc:sldChg>
      <pc:sldChg chg="modSp add mod modAnim">
        <pc:chgData name="Robyn Griffiths" userId="6b5e4e47-af3a-4366-99d1-d662053274cd" providerId="ADAL" clId="{B3820C98-2BAF-420C-B63C-73AB2FD24D80}" dt="2026-10-05T12:53:34.562" v="2095" actId="1076"/>
        <pc:sldMkLst>
          <pc:docMk/>
          <pc:sldMk cId="495465745" sldId="290"/>
        </pc:sldMkLst>
        <pc:spChg chg="mod">
          <ac:chgData name="Robyn Griffiths" userId="6b5e4e47-af3a-4366-99d1-d662053274cd" providerId="ADAL" clId="{B3820C98-2BAF-420C-B63C-73AB2FD24D80}" dt="2026-10-05T11:17:29.806" v="410" actId="1076"/>
          <ac:spMkLst>
            <pc:docMk/>
            <pc:sldMk cId="495465745" sldId="290"/>
            <ac:spMk id="2" creationId="{41D2CACD-1E71-8E55-E2C0-CCECA1B62680}"/>
          </ac:spMkLst>
        </pc:spChg>
        <pc:spChg chg="mod">
          <ac:chgData name="Robyn Griffiths" userId="6b5e4e47-af3a-4366-99d1-d662053274cd" providerId="ADAL" clId="{B3820C98-2BAF-420C-B63C-73AB2FD24D80}" dt="2026-10-05T12:53:34.562" v="2095" actId="1076"/>
          <ac:spMkLst>
            <pc:docMk/>
            <pc:sldMk cId="495465745" sldId="290"/>
            <ac:spMk id="8" creationId="{9168DD9C-6EA6-2AA5-AF75-17E6BF09D468}"/>
          </ac:spMkLst>
        </pc:spChg>
      </pc:sldChg>
      <pc:sldChg chg="addSp delSp modSp add mod modAnim">
        <pc:chgData name="Robyn Griffiths" userId="6b5e4e47-af3a-4366-99d1-d662053274cd" providerId="ADAL" clId="{B3820C98-2BAF-420C-B63C-73AB2FD24D80}" dt="2026-10-05T12:54:02.807" v="2103" actId="1076"/>
        <pc:sldMkLst>
          <pc:docMk/>
          <pc:sldMk cId="1833332369" sldId="291"/>
        </pc:sldMkLst>
        <pc:spChg chg="mod">
          <ac:chgData name="Robyn Griffiths" userId="6b5e4e47-af3a-4366-99d1-d662053274cd" providerId="ADAL" clId="{B3820C98-2BAF-420C-B63C-73AB2FD24D80}" dt="2026-10-05T12:53:55.517" v="2100" actId="14100"/>
          <ac:spMkLst>
            <pc:docMk/>
            <pc:sldMk cId="1833332369" sldId="291"/>
            <ac:spMk id="2" creationId="{811E8447-1A87-EE15-35F7-97BB368A5B1D}"/>
          </ac:spMkLst>
        </pc:spChg>
        <pc:spChg chg="add del mod">
          <ac:chgData name="Robyn Griffiths" userId="6b5e4e47-af3a-4366-99d1-d662053274cd" providerId="ADAL" clId="{B3820C98-2BAF-420C-B63C-73AB2FD24D80}" dt="2026-10-05T12:53:47.297" v="2098" actId="478"/>
          <ac:spMkLst>
            <pc:docMk/>
            <pc:sldMk cId="1833332369" sldId="291"/>
            <ac:spMk id="3" creationId="{36FDA333-DDD6-88CD-1D47-A8D787C13A1F}"/>
          </ac:spMkLst>
        </pc:spChg>
        <pc:spChg chg="mod">
          <ac:chgData name="Robyn Griffiths" userId="6b5e4e47-af3a-4366-99d1-d662053274cd" providerId="ADAL" clId="{B3820C98-2BAF-420C-B63C-73AB2FD24D80}" dt="2026-10-05T12:54:02.807" v="2103" actId="1076"/>
          <ac:spMkLst>
            <pc:docMk/>
            <pc:sldMk cId="1833332369" sldId="291"/>
            <ac:spMk id="8" creationId="{0023624E-465E-1C1A-79C2-0220660646DB}"/>
          </ac:spMkLst>
        </pc:spChg>
        <pc:picChg chg="add mod">
          <ac:chgData name="Robyn Griffiths" userId="6b5e4e47-af3a-4366-99d1-d662053274cd" providerId="ADAL" clId="{B3820C98-2BAF-420C-B63C-73AB2FD24D80}" dt="2026-10-05T12:53:59.211" v="2102" actId="1076"/>
          <ac:picMkLst>
            <pc:docMk/>
            <pc:sldMk cId="1833332369" sldId="291"/>
            <ac:picMk id="4" creationId="{5D583E64-9F05-0508-1D32-45B98C4BAD06}"/>
          </ac:picMkLst>
        </pc:picChg>
      </pc:sldChg>
      <pc:sldChg chg="addSp delSp modSp add mod delAnim modAnim">
        <pc:chgData name="Robyn Griffiths" userId="6b5e4e47-af3a-4366-99d1-d662053274cd" providerId="ADAL" clId="{B3820C98-2BAF-420C-B63C-73AB2FD24D80}" dt="2026-10-05T12:54:18.525" v="2106" actId="1076"/>
        <pc:sldMkLst>
          <pc:docMk/>
          <pc:sldMk cId="3159097990" sldId="292"/>
        </pc:sldMkLst>
        <pc:spChg chg="del">
          <ac:chgData name="Robyn Griffiths" userId="6b5e4e47-af3a-4366-99d1-d662053274cd" providerId="ADAL" clId="{B3820C98-2BAF-420C-B63C-73AB2FD24D80}" dt="2026-10-05T12:54:10.996" v="2104" actId="478"/>
          <ac:spMkLst>
            <pc:docMk/>
            <pc:sldMk cId="3159097990" sldId="292"/>
            <ac:spMk id="2" creationId="{E80C0CE8-ECB0-6B8C-42BC-D23827909D66}"/>
          </ac:spMkLst>
        </pc:spChg>
        <pc:spChg chg="add del mod">
          <ac:chgData name="Robyn Griffiths" userId="6b5e4e47-af3a-4366-99d1-d662053274cd" providerId="ADAL" clId="{B3820C98-2BAF-420C-B63C-73AB2FD24D80}" dt="2026-10-05T12:54:13.229" v="2105" actId="478"/>
          <ac:spMkLst>
            <pc:docMk/>
            <pc:sldMk cId="3159097990" sldId="292"/>
            <ac:spMk id="4" creationId="{47E29867-736A-BC09-F247-946D61D09749}"/>
          </ac:spMkLst>
        </pc:spChg>
        <pc:spChg chg="mod">
          <ac:chgData name="Robyn Griffiths" userId="6b5e4e47-af3a-4366-99d1-d662053274cd" providerId="ADAL" clId="{B3820C98-2BAF-420C-B63C-73AB2FD24D80}" dt="2026-10-05T12:54:18.525" v="2106" actId="1076"/>
          <ac:spMkLst>
            <pc:docMk/>
            <pc:sldMk cId="3159097990" sldId="292"/>
            <ac:spMk id="8" creationId="{7BD0DA04-433B-A310-3922-D45D84E34778}"/>
          </ac:spMkLst>
        </pc:spChg>
        <pc:picChg chg="add del">
          <ac:chgData name="Robyn Griffiths" userId="6b5e4e47-af3a-4366-99d1-d662053274cd" providerId="ADAL" clId="{B3820C98-2BAF-420C-B63C-73AB2FD24D80}" dt="2026-10-05T11:21:43.924" v="485" actId="22"/>
          <ac:picMkLst>
            <pc:docMk/>
            <pc:sldMk cId="3159097990" sldId="292"/>
            <ac:picMk id="3" creationId="{B5ADA8C7-17DE-3AFE-D6AA-89C9738AFEE6}"/>
          </ac:picMkLst>
        </pc:picChg>
        <pc:picChg chg="add del mod">
          <ac:chgData name="Robyn Griffiths" userId="6b5e4e47-af3a-4366-99d1-d662053274cd" providerId="ADAL" clId="{B3820C98-2BAF-420C-B63C-73AB2FD24D80}" dt="2026-10-05T11:57:11.850" v="1141" actId="21"/>
          <ac:picMkLst>
            <pc:docMk/>
            <pc:sldMk cId="3159097990" sldId="292"/>
            <ac:picMk id="4" creationId="{38E8910E-E19D-89E3-5497-D0EB17EB9077}"/>
          </ac:picMkLst>
        </pc:picChg>
      </pc:sldChg>
      <pc:sldChg chg="addSp delSp modSp add mod delAnim modAnim">
        <pc:chgData name="Robyn Griffiths" userId="6b5e4e47-af3a-4366-99d1-d662053274cd" providerId="ADAL" clId="{B3820C98-2BAF-420C-B63C-73AB2FD24D80}" dt="2026-10-05T12:55:07.642" v="2115" actId="5793"/>
        <pc:sldMkLst>
          <pc:docMk/>
          <pc:sldMk cId="835470519" sldId="293"/>
        </pc:sldMkLst>
        <pc:spChg chg="del">
          <ac:chgData name="Robyn Griffiths" userId="6b5e4e47-af3a-4366-99d1-d662053274cd" providerId="ADAL" clId="{B3820C98-2BAF-420C-B63C-73AB2FD24D80}" dt="2026-10-05T12:54:35.069" v="2107" actId="478"/>
          <ac:spMkLst>
            <pc:docMk/>
            <pc:sldMk cId="835470519" sldId="293"/>
            <ac:spMk id="2" creationId="{459BC1FE-93FD-E223-9AC6-D94729376A51}"/>
          </ac:spMkLst>
        </pc:spChg>
        <pc:spChg chg="add del mod">
          <ac:chgData name="Robyn Griffiths" userId="6b5e4e47-af3a-4366-99d1-d662053274cd" providerId="ADAL" clId="{B3820C98-2BAF-420C-B63C-73AB2FD24D80}" dt="2026-10-05T12:54:42.424" v="2109" actId="478"/>
          <ac:spMkLst>
            <pc:docMk/>
            <pc:sldMk cId="835470519" sldId="293"/>
            <ac:spMk id="4" creationId="{ADC47A43-1283-A4B6-4454-2DF2E84E28F1}"/>
          </ac:spMkLst>
        </pc:spChg>
        <pc:spChg chg="add mod">
          <ac:chgData name="Robyn Griffiths" userId="6b5e4e47-af3a-4366-99d1-d662053274cd" providerId="ADAL" clId="{B3820C98-2BAF-420C-B63C-73AB2FD24D80}" dt="2026-10-05T12:54:35.246" v="2108"/>
          <ac:spMkLst>
            <pc:docMk/>
            <pc:sldMk cId="835470519" sldId="293"/>
            <ac:spMk id="5" creationId="{648E2D93-C096-EC48-D443-C5922BB177E0}"/>
          </ac:spMkLst>
        </pc:spChg>
        <pc:spChg chg="mod">
          <ac:chgData name="Robyn Griffiths" userId="6b5e4e47-af3a-4366-99d1-d662053274cd" providerId="ADAL" clId="{B3820C98-2BAF-420C-B63C-73AB2FD24D80}" dt="2026-10-05T12:55:07.642" v="2115" actId="5793"/>
          <ac:spMkLst>
            <pc:docMk/>
            <pc:sldMk cId="835470519" sldId="293"/>
            <ac:spMk id="8" creationId="{09B252E0-D4D0-F56B-190F-964224A1ADE8}"/>
          </ac:spMkLst>
        </pc:spChg>
        <pc:picChg chg="del">
          <ac:chgData name="Robyn Griffiths" userId="6b5e4e47-af3a-4366-99d1-d662053274cd" providerId="ADAL" clId="{B3820C98-2BAF-420C-B63C-73AB2FD24D80}" dt="2026-10-05T11:22:17.801" v="492" actId="478"/>
          <ac:picMkLst>
            <pc:docMk/>
            <pc:sldMk cId="835470519" sldId="293"/>
            <ac:picMk id="4" creationId="{AF184615-32B0-1BB1-3A45-61243D107C6A}"/>
          </ac:picMkLst>
        </pc:picChg>
        <pc:picChg chg="add mod">
          <ac:chgData name="Robyn Griffiths" userId="6b5e4e47-af3a-4366-99d1-d662053274cd" providerId="ADAL" clId="{B3820C98-2BAF-420C-B63C-73AB2FD24D80}" dt="2026-10-05T12:54:35.246" v="2108"/>
          <ac:picMkLst>
            <pc:docMk/>
            <pc:sldMk cId="835470519" sldId="293"/>
            <ac:picMk id="6" creationId="{21B9E4D8-C020-D4F3-1AF3-9515C2F7D559}"/>
          </ac:picMkLst>
        </pc:picChg>
      </pc:sldChg>
      <pc:sldChg chg="addSp modSp add mod modAnim">
        <pc:chgData name="Robyn Griffiths" userId="6b5e4e47-af3a-4366-99d1-d662053274cd" providerId="ADAL" clId="{B3820C98-2BAF-420C-B63C-73AB2FD24D80}" dt="2026-10-05T12:56:05.808" v="2149" actId="20577"/>
        <pc:sldMkLst>
          <pc:docMk/>
          <pc:sldMk cId="143214175" sldId="294"/>
        </pc:sldMkLst>
        <pc:spChg chg="add mod">
          <ac:chgData name="Robyn Griffiths" userId="6b5e4e47-af3a-4366-99d1-d662053274cd" providerId="ADAL" clId="{B3820C98-2BAF-420C-B63C-73AB2FD24D80}" dt="2026-10-05T12:56:02.346" v="2148" actId="1076"/>
          <ac:spMkLst>
            <pc:docMk/>
            <pc:sldMk cId="143214175" sldId="294"/>
            <ac:spMk id="4" creationId="{FFF16688-AA37-1B55-93E5-A07A8BA83956}"/>
          </ac:spMkLst>
        </pc:spChg>
        <pc:spChg chg="mod">
          <ac:chgData name="Robyn Griffiths" userId="6b5e4e47-af3a-4366-99d1-d662053274cd" providerId="ADAL" clId="{B3820C98-2BAF-420C-B63C-73AB2FD24D80}" dt="2026-10-05T12:56:05.808" v="2149" actId="20577"/>
          <ac:spMkLst>
            <pc:docMk/>
            <pc:sldMk cId="143214175" sldId="294"/>
            <ac:spMk id="8" creationId="{9FC41982-C5FA-80D7-FF6C-D1486B87F932}"/>
          </ac:spMkLst>
        </pc:spChg>
      </pc:sldChg>
      <pc:sldChg chg="modSp add mod modAnim">
        <pc:chgData name="Robyn Griffiths" userId="6b5e4e47-af3a-4366-99d1-d662053274cd" providerId="ADAL" clId="{B3820C98-2BAF-420C-B63C-73AB2FD24D80}" dt="2026-10-05T11:30:25.539" v="638" actId="1076"/>
        <pc:sldMkLst>
          <pc:docMk/>
          <pc:sldMk cId="2835693932" sldId="295"/>
        </pc:sldMkLst>
        <pc:spChg chg="mod">
          <ac:chgData name="Robyn Griffiths" userId="6b5e4e47-af3a-4366-99d1-d662053274cd" providerId="ADAL" clId="{B3820C98-2BAF-420C-B63C-73AB2FD24D80}" dt="2026-10-05T11:30:25.539" v="638" actId="1076"/>
          <ac:spMkLst>
            <pc:docMk/>
            <pc:sldMk cId="2835693932" sldId="295"/>
            <ac:spMk id="2" creationId="{62C384A0-3DF4-88A1-C35B-5EEF1BFCAADF}"/>
          </ac:spMkLst>
        </pc:spChg>
        <pc:spChg chg="mod">
          <ac:chgData name="Robyn Griffiths" userId="6b5e4e47-af3a-4366-99d1-d662053274cd" providerId="ADAL" clId="{B3820C98-2BAF-420C-B63C-73AB2FD24D80}" dt="2026-10-05T11:30:10.711" v="624" actId="21"/>
          <ac:spMkLst>
            <pc:docMk/>
            <pc:sldMk cId="2835693932" sldId="295"/>
            <ac:spMk id="8" creationId="{D688E396-D582-A815-24E1-C87390CF01F3}"/>
          </ac:spMkLst>
        </pc:spChg>
      </pc:sldChg>
      <pc:sldChg chg="modSp add mod modAnim">
        <pc:chgData name="Robyn Griffiths" userId="6b5e4e47-af3a-4366-99d1-d662053274cd" providerId="ADAL" clId="{B3820C98-2BAF-420C-B63C-73AB2FD24D80}" dt="2026-10-05T11:33:01.864" v="660" actId="20577"/>
        <pc:sldMkLst>
          <pc:docMk/>
          <pc:sldMk cId="500780035" sldId="296"/>
        </pc:sldMkLst>
        <pc:spChg chg="mod">
          <ac:chgData name="Robyn Griffiths" userId="6b5e4e47-af3a-4366-99d1-d662053274cd" providerId="ADAL" clId="{B3820C98-2BAF-420C-B63C-73AB2FD24D80}" dt="2026-10-05T11:33:01.864" v="660" actId="20577"/>
          <ac:spMkLst>
            <pc:docMk/>
            <pc:sldMk cId="500780035" sldId="296"/>
            <ac:spMk id="8" creationId="{5F008B75-70CE-2CC3-3BFF-843524EDC77F}"/>
          </ac:spMkLst>
        </pc:spChg>
      </pc:sldChg>
      <pc:sldChg chg="modSp add mod modAnim">
        <pc:chgData name="Robyn Griffiths" userId="6b5e4e47-af3a-4366-99d1-d662053274cd" providerId="ADAL" clId="{B3820C98-2BAF-420C-B63C-73AB2FD24D80}" dt="2026-10-05T11:36:10.210" v="799" actId="20577"/>
        <pc:sldMkLst>
          <pc:docMk/>
          <pc:sldMk cId="2761384448" sldId="297"/>
        </pc:sldMkLst>
        <pc:spChg chg="mod">
          <ac:chgData name="Robyn Griffiths" userId="6b5e4e47-af3a-4366-99d1-d662053274cd" providerId="ADAL" clId="{B3820C98-2BAF-420C-B63C-73AB2FD24D80}" dt="2026-10-05T11:36:10.210" v="799" actId="20577"/>
          <ac:spMkLst>
            <pc:docMk/>
            <pc:sldMk cId="2761384448" sldId="297"/>
            <ac:spMk id="8" creationId="{DC805885-6D9E-5FF4-E602-328F28CD9FC1}"/>
          </ac:spMkLst>
        </pc:spChg>
      </pc:sldChg>
      <pc:sldChg chg="modSp add mod modAnim">
        <pc:chgData name="Robyn Griffiths" userId="6b5e4e47-af3a-4366-99d1-d662053274cd" providerId="ADAL" clId="{B3820C98-2BAF-420C-B63C-73AB2FD24D80}" dt="2026-10-05T11:38:31.842" v="843" actId="1076"/>
        <pc:sldMkLst>
          <pc:docMk/>
          <pc:sldMk cId="3396734362" sldId="298"/>
        </pc:sldMkLst>
        <pc:spChg chg="mod">
          <ac:chgData name="Robyn Griffiths" userId="6b5e4e47-af3a-4366-99d1-d662053274cd" providerId="ADAL" clId="{B3820C98-2BAF-420C-B63C-73AB2FD24D80}" dt="2026-10-05T11:38:31.842" v="843" actId="1076"/>
          <ac:spMkLst>
            <pc:docMk/>
            <pc:sldMk cId="3396734362" sldId="298"/>
            <ac:spMk id="2" creationId="{26B677B2-5CFC-960E-D0C8-64FD1E4DBB4D}"/>
          </ac:spMkLst>
        </pc:spChg>
        <pc:spChg chg="mod">
          <ac:chgData name="Robyn Griffiths" userId="6b5e4e47-af3a-4366-99d1-d662053274cd" providerId="ADAL" clId="{B3820C98-2BAF-420C-B63C-73AB2FD24D80}" dt="2026-10-05T11:38:24.451" v="841" actId="6549"/>
          <ac:spMkLst>
            <pc:docMk/>
            <pc:sldMk cId="3396734362" sldId="298"/>
            <ac:spMk id="8" creationId="{460949D2-ACF0-0923-6794-7B033FE8DC58}"/>
          </ac:spMkLst>
        </pc:spChg>
      </pc:sldChg>
      <pc:sldChg chg="modSp add mod modAnim">
        <pc:chgData name="Robyn Griffiths" userId="6b5e4e47-af3a-4366-99d1-d662053274cd" providerId="ADAL" clId="{B3820C98-2BAF-420C-B63C-73AB2FD24D80}" dt="2026-10-05T11:42:21.133" v="933" actId="20577"/>
        <pc:sldMkLst>
          <pc:docMk/>
          <pc:sldMk cId="3722047368" sldId="299"/>
        </pc:sldMkLst>
        <pc:spChg chg="mod">
          <ac:chgData name="Robyn Griffiths" userId="6b5e4e47-af3a-4366-99d1-d662053274cd" providerId="ADAL" clId="{B3820C98-2BAF-420C-B63C-73AB2FD24D80}" dt="2026-10-05T11:42:21.133" v="933" actId="20577"/>
          <ac:spMkLst>
            <pc:docMk/>
            <pc:sldMk cId="3722047368" sldId="299"/>
            <ac:spMk id="2" creationId="{C631AA6F-99E4-AA84-B571-E8E68919C104}"/>
          </ac:spMkLst>
        </pc:spChg>
        <pc:spChg chg="mod">
          <ac:chgData name="Robyn Griffiths" userId="6b5e4e47-af3a-4366-99d1-d662053274cd" providerId="ADAL" clId="{B3820C98-2BAF-420C-B63C-73AB2FD24D80}" dt="2026-10-05T11:42:06.507" v="923" actId="403"/>
          <ac:spMkLst>
            <pc:docMk/>
            <pc:sldMk cId="3722047368" sldId="299"/>
            <ac:spMk id="8" creationId="{D6BCFFE6-3835-129F-98DB-545D876ED92A}"/>
          </ac:spMkLst>
        </pc:spChg>
      </pc:sldChg>
      <pc:sldChg chg="addSp modSp add mod modAnim">
        <pc:chgData name="Robyn Griffiths" userId="6b5e4e47-af3a-4366-99d1-d662053274cd" providerId="ADAL" clId="{B3820C98-2BAF-420C-B63C-73AB2FD24D80}" dt="2026-10-05T11:49:28.263" v="994" actId="20577"/>
        <pc:sldMkLst>
          <pc:docMk/>
          <pc:sldMk cId="665710298" sldId="300"/>
        </pc:sldMkLst>
        <pc:spChg chg="mod">
          <ac:chgData name="Robyn Griffiths" userId="6b5e4e47-af3a-4366-99d1-d662053274cd" providerId="ADAL" clId="{B3820C98-2BAF-420C-B63C-73AB2FD24D80}" dt="2026-10-05T11:43:33.800" v="944" actId="20577"/>
          <ac:spMkLst>
            <pc:docMk/>
            <pc:sldMk cId="665710298" sldId="300"/>
            <ac:spMk id="2" creationId="{B9B82C4E-4F15-4D1F-E74C-5378ACBCA3DA}"/>
          </ac:spMkLst>
        </pc:spChg>
        <pc:spChg chg="mod">
          <ac:chgData name="Robyn Griffiths" userId="6b5e4e47-af3a-4366-99d1-d662053274cd" providerId="ADAL" clId="{B3820C98-2BAF-420C-B63C-73AB2FD24D80}" dt="2026-10-05T11:49:28.263" v="994" actId="20577"/>
          <ac:spMkLst>
            <pc:docMk/>
            <pc:sldMk cId="665710298" sldId="300"/>
            <ac:spMk id="8" creationId="{16129B08-0163-ECEE-E580-42308D597FC0}"/>
          </ac:spMkLst>
        </pc:spChg>
        <pc:graphicFrameChg chg="add mod modGraphic">
          <ac:chgData name="Robyn Griffiths" userId="6b5e4e47-af3a-4366-99d1-d662053274cd" providerId="ADAL" clId="{B3820C98-2BAF-420C-B63C-73AB2FD24D80}" dt="2026-10-05T11:48:49.086" v="986" actId="1076"/>
          <ac:graphicFrameMkLst>
            <pc:docMk/>
            <pc:sldMk cId="665710298" sldId="300"/>
            <ac:graphicFrameMk id="3" creationId="{F71568EF-231B-5464-E78D-E4377BA1D437}"/>
          </ac:graphicFrameMkLst>
        </pc:graphicFrameChg>
      </pc:sldChg>
      <pc:sldChg chg="addSp delSp modSp add mod addAnim delAnim modAnim">
        <pc:chgData name="Robyn Griffiths" userId="6b5e4e47-af3a-4366-99d1-d662053274cd" providerId="ADAL" clId="{B3820C98-2BAF-420C-B63C-73AB2FD24D80}" dt="2026-10-05T11:53:48.486" v="1059"/>
        <pc:sldMkLst>
          <pc:docMk/>
          <pc:sldMk cId="145063712" sldId="301"/>
        </pc:sldMkLst>
        <pc:spChg chg="mod">
          <ac:chgData name="Robyn Griffiths" userId="6b5e4e47-af3a-4366-99d1-d662053274cd" providerId="ADAL" clId="{B3820C98-2BAF-420C-B63C-73AB2FD24D80}" dt="2026-10-05T11:53:48.486" v="1059"/>
          <ac:spMkLst>
            <pc:docMk/>
            <pc:sldMk cId="145063712" sldId="301"/>
            <ac:spMk id="2" creationId="{59B0DDA1-C10C-DA97-A98B-A3E075F1430A}"/>
          </ac:spMkLst>
        </pc:spChg>
        <pc:spChg chg="add del">
          <ac:chgData name="Robyn Griffiths" userId="6b5e4e47-af3a-4366-99d1-d662053274cd" providerId="ADAL" clId="{B3820C98-2BAF-420C-B63C-73AB2FD24D80}" dt="2026-10-05T11:52:03.454" v="1001" actId="22"/>
          <ac:spMkLst>
            <pc:docMk/>
            <pc:sldMk cId="145063712" sldId="301"/>
            <ac:spMk id="5" creationId="{4FB62D3C-9839-0406-F4B2-56B021CC8603}"/>
          </ac:spMkLst>
        </pc:spChg>
        <pc:spChg chg="add del mod">
          <ac:chgData name="Robyn Griffiths" userId="6b5e4e47-af3a-4366-99d1-d662053274cd" providerId="ADAL" clId="{B3820C98-2BAF-420C-B63C-73AB2FD24D80}" dt="2026-10-05T11:53:38.358" v="1057" actId="403"/>
          <ac:spMkLst>
            <pc:docMk/>
            <pc:sldMk cId="145063712" sldId="301"/>
            <ac:spMk id="8" creationId="{1BFCD185-F5B3-2923-505C-C5D9072FE3AD}"/>
          </ac:spMkLst>
        </pc:spChg>
        <pc:graphicFrameChg chg="add del">
          <ac:chgData name="Robyn Griffiths" userId="6b5e4e47-af3a-4366-99d1-d662053274cd" providerId="ADAL" clId="{B3820C98-2BAF-420C-B63C-73AB2FD24D80}" dt="2026-10-05T11:52:06.773" v="1004" actId="478"/>
          <ac:graphicFrameMkLst>
            <pc:docMk/>
            <pc:sldMk cId="145063712" sldId="301"/>
            <ac:graphicFrameMk id="3" creationId="{4BDB5F46-2DFC-3537-F61A-44AFC347DEC2}"/>
          </ac:graphicFrameMkLst>
        </pc:graphicFrameChg>
      </pc:sldChg>
      <pc:sldChg chg="addSp modSp add mod modAnim">
        <pc:chgData name="Robyn Griffiths" userId="6b5e4e47-af3a-4366-99d1-d662053274cd" providerId="ADAL" clId="{B3820C98-2BAF-420C-B63C-73AB2FD24D80}" dt="2026-10-05T11:55:59.214" v="1117" actId="1076"/>
        <pc:sldMkLst>
          <pc:docMk/>
          <pc:sldMk cId="237984068" sldId="302"/>
        </pc:sldMkLst>
        <pc:spChg chg="mod">
          <ac:chgData name="Robyn Griffiths" userId="6b5e4e47-af3a-4366-99d1-d662053274cd" providerId="ADAL" clId="{B3820C98-2BAF-420C-B63C-73AB2FD24D80}" dt="2026-10-05T11:55:59.214" v="1117" actId="1076"/>
          <ac:spMkLst>
            <pc:docMk/>
            <pc:sldMk cId="237984068" sldId="302"/>
            <ac:spMk id="2" creationId="{70ECB66B-4EBF-AC8A-492C-0C493CFC8293}"/>
          </ac:spMkLst>
        </pc:spChg>
        <pc:spChg chg="add mod">
          <ac:chgData name="Robyn Griffiths" userId="6b5e4e47-af3a-4366-99d1-d662053274cd" providerId="ADAL" clId="{B3820C98-2BAF-420C-B63C-73AB2FD24D80}" dt="2026-10-05T11:55:55.048" v="1116" actId="14100"/>
          <ac:spMkLst>
            <pc:docMk/>
            <pc:sldMk cId="237984068" sldId="302"/>
            <ac:spMk id="4" creationId="{9B5D834B-E64D-AD02-66E8-601B6967EDFE}"/>
          </ac:spMkLst>
        </pc:spChg>
        <pc:spChg chg="mod">
          <ac:chgData name="Robyn Griffiths" userId="6b5e4e47-af3a-4366-99d1-d662053274cd" providerId="ADAL" clId="{B3820C98-2BAF-420C-B63C-73AB2FD24D80}" dt="2026-10-05T11:55:43.422" v="1111" actId="1076"/>
          <ac:spMkLst>
            <pc:docMk/>
            <pc:sldMk cId="237984068" sldId="302"/>
            <ac:spMk id="8" creationId="{444A5C4F-796B-F020-75C4-6171C876B6C2}"/>
          </ac:spMkLst>
        </pc:spChg>
      </pc:sldChg>
      <pc:sldChg chg="addSp delSp modSp add mod ord delAnim">
        <pc:chgData name="Robyn Griffiths" userId="6b5e4e47-af3a-4366-99d1-d662053274cd" providerId="ADAL" clId="{B3820C98-2BAF-420C-B63C-73AB2FD24D80}" dt="2026-10-05T12:47:08.394" v="2027" actId="1076"/>
        <pc:sldMkLst>
          <pc:docMk/>
          <pc:sldMk cId="3072665618" sldId="303"/>
        </pc:sldMkLst>
        <pc:spChg chg="del">
          <ac:chgData name="Robyn Griffiths" userId="6b5e4e47-af3a-4366-99d1-d662053274cd" providerId="ADAL" clId="{B3820C98-2BAF-420C-B63C-73AB2FD24D80}" dt="2026-10-05T11:58:22.422" v="1143" actId="478"/>
          <ac:spMkLst>
            <pc:docMk/>
            <pc:sldMk cId="3072665618" sldId="303"/>
            <ac:spMk id="2" creationId="{074F9AA1-8733-0553-8DC3-81F587B56415}"/>
          </ac:spMkLst>
        </pc:spChg>
        <pc:spChg chg="add del mod">
          <ac:chgData name="Robyn Griffiths" userId="6b5e4e47-af3a-4366-99d1-d662053274cd" providerId="ADAL" clId="{B3820C98-2BAF-420C-B63C-73AB2FD24D80}" dt="2026-10-05T11:58:29.242" v="1145" actId="478"/>
          <ac:spMkLst>
            <pc:docMk/>
            <pc:sldMk cId="3072665618" sldId="303"/>
            <ac:spMk id="4" creationId="{AB479DA1-27AC-C03B-1C61-37BBC53A2AE5}"/>
          </ac:spMkLst>
        </pc:spChg>
        <pc:spChg chg="add mod">
          <ac:chgData name="Robyn Griffiths" userId="6b5e4e47-af3a-4366-99d1-d662053274cd" providerId="ADAL" clId="{B3820C98-2BAF-420C-B63C-73AB2FD24D80}" dt="2026-10-05T12:47:06.375" v="2026" actId="1076"/>
          <ac:spMkLst>
            <pc:docMk/>
            <pc:sldMk cId="3072665618" sldId="303"/>
            <ac:spMk id="6" creationId="{134E2C16-FA22-EEEC-8BDA-460A6809525C}"/>
          </ac:spMkLst>
        </pc:spChg>
        <pc:spChg chg="del">
          <ac:chgData name="Robyn Griffiths" userId="6b5e4e47-af3a-4366-99d1-d662053274cd" providerId="ADAL" clId="{B3820C98-2BAF-420C-B63C-73AB2FD24D80}" dt="2026-10-05T11:57:18.107" v="1142" actId="478"/>
          <ac:spMkLst>
            <pc:docMk/>
            <pc:sldMk cId="3072665618" sldId="303"/>
            <ac:spMk id="8" creationId="{DD385B31-741F-15AA-584A-8067995F9EAE}"/>
          </ac:spMkLst>
        </pc:spChg>
        <pc:picChg chg="add mod modCrop">
          <ac:chgData name="Robyn Griffiths" userId="6b5e4e47-af3a-4366-99d1-d662053274cd" providerId="ADAL" clId="{B3820C98-2BAF-420C-B63C-73AB2FD24D80}" dt="2026-10-05T12:47:08.394" v="2027" actId="1076"/>
          <ac:picMkLst>
            <pc:docMk/>
            <pc:sldMk cId="3072665618" sldId="303"/>
            <ac:picMk id="5" creationId="{62E9DA0D-D2FD-6A2E-716E-AF375217AE3D}"/>
          </ac:picMkLst>
        </pc:picChg>
        <pc:picChg chg="add del">
          <ac:chgData name="Robyn Griffiths" userId="6b5e4e47-af3a-4366-99d1-d662053274cd" providerId="ADAL" clId="{B3820C98-2BAF-420C-B63C-73AB2FD24D80}" dt="2026-10-05T12:01:37.475" v="1225" actId="22"/>
          <ac:picMkLst>
            <pc:docMk/>
            <pc:sldMk cId="3072665618" sldId="303"/>
            <ac:picMk id="7" creationId="{70C20CFD-262E-D0F3-D68F-E6FBF0915437}"/>
          </ac:picMkLst>
        </pc:picChg>
        <pc:picChg chg="add del">
          <ac:chgData name="Robyn Griffiths" userId="6b5e4e47-af3a-4366-99d1-d662053274cd" providerId="ADAL" clId="{B3820C98-2BAF-420C-B63C-73AB2FD24D80}" dt="2026-10-05T12:02:06.840" v="1228" actId="22"/>
          <ac:picMkLst>
            <pc:docMk/>
            <pc:sldMk cId="3072665618" sldId="303"/>
            <ac:picMk id="9" creationId="{F472856A-FCC8-243A-AF46-DECDF7D4AB5E}"/>
          </ac:picMkLst>
        </pc:picChg>
        <pc:picChg chg="add mod ord modCrop">
          <ac:chgData name="Robyn Griffiths" userId="6b5e4e47-af3a-4366-99d1-d662053274cd" providerId="ADAL" clId="{B3820C98-2BAF-420C-B63C-73AB2FD24D80}" dt="2026-10-05T12:47:01.221" v="2025" actId="732"/>
          <ac:picMkLst>
            <pc:docMk/>
            <pc:sldMk cId="3072665618" sldId="303"/>
            <ac:picMk id="10" creationId="{E5DC0080-962E-ED06-E932-2C975D869C27}"/>
          </ac:picMkLst>
        </pc:picChg>
        <pc:picChg chg="add mod">
          <ac:chgData name="Robyn Griffiths" userId="6b5e4e47-af3a-4366-99d1-d662053274cd" providerId="ADAL" clId="{B3820C98-2BAF-420C-B63C-73AB2FD24D80}" dt="2026-10-05T12:46:46.677" v="2021" actId="1076"/>
          <ac:picMkLst>
            <pc:docMk/>
            <pc:sldMk cId="3072665618" sldId="303"/>
            <ac:picMk id="11" creationId="{77FE9B03-8F0B-1AFA-8611-D33D1C61C1FF}"/>
          </ac:picMkLst>
        </pc:picChg>
        <pc:picChg chg="add del">
          <ac:chgData name="Robyn Griffiths" userId="6b5e4e47-af3a-4366-99d1-d662053274cd" providerId="ADAL" clId="{B3820C98-2BAF-420C-B63C-73AB2FD24D80}" dt="2026-10-05T12:04:11.859" v="1420" actId="22"/>
          <ac:picMkLst>
            <pc:docMk/>
            <pc:sldMk cId="3072665618" sldId="303"/>
            <ac:picMk id="12" creationId="{296FF789-5F47-AFF2-ED81-BDC31B053178}"/>
          </ac:picMkLst>
        </pc:picChg>
      </pc:sldChg>
      <pc:sldChg chg="modSp add mod ord modAnim">
        <pc:chgData name="Robyn Griffiths" userId="6b5e4e47-af3a-4366-99d1-d662053274cd" providerId="ADAL" clId="{B3820C98-2BAF-420C-B63C-73AB2FD24D80}" dt="2026-10-05T12:05:01.815" v="1432" actId="114"/>
        <pc:sldMkLst>
          <pc:docMk/>
          <pc:sldMk cId="1122265686" sldId="304"/>
        </pc:sldMkLst>
        <pc:spChg chg="mod">
          <ac:chgData name="Robyn Griffiths" userId="6b5e4e47-af3a-4366-99d1-d662053274cd" providerId="ADAL" clId="{B3820C98-2BAF-420C-B63C-73AB2FD24D80}" dt="2026-10-05T12:04:26.184" v="1425"/>
          <ac:spMkLst>
            <pc:docMk/>
            <pc:sldMk cId="1122265686" sldId="304"/>
            <ac:spMk id="2" creationId="{F3DE47C0-D40E-C23E-A702-3454EAEC2B57}"/>
          </ac:spMkLst>
        </pc:spChg>
        <pc:spChg chg="mod">
          <ac:chgData name="Robyn Griffiths" userId="6b5e4e47-af3a-4366-99d1-d662053274cd" providerId="ADAL" clId="{B3820C98-2BAF-420C-B63C-73AB2FD24D80}" dt="2026-10-05T12:05:01.815" v="1432" actId="114"/>
          <ac:spMkLst>
            <pc:docMk/>
            <pc:sldMk cId="1122265686" sldId="304"/>
            <ac:spMk id="8" creationId="{E1C8839B-7BF8-89CF-3FCB-ADA432FC8150}"/>
          </ac:spMkLst>
        </pc:spChg>
      </pc:sldChg>
      <pc:sldChg chg="addSp modSp add mod modAnim">
        <pc:chgData name="Robyn Griffiths" userId="6b5e4e47-af3a-4366-99d1-d662053274cd" providerId="ADAL" clId="{B3820C98-2BAF-420C-B63C-73AB2FD24D80}" dt="2026-10-05T12:08:09.398" v="1512" actId="404"/>
        <pc:sldMkLst>
          <pc:docMk/>
          <pc:sldMk cId="4060285038" sldId="305"/>
        </pc:sldMkLst>
        <pc:spChg chg="mod">
          <ac:chgData name="Robyn Griffiths" userId="6b5e4e47-af3a-4366-99d1-d662053274cd" providerId="ADAL" clId="{B3820C98-2BAF-420C-B63C-73AB2FD24D80}" dt="2026-10-05T12:05:53.848" v="1441"/>
          <ac:spMkLst>
            <pc:docMk/>
            <pc:sldMk cId="4060285038" sldId="305"/>
            <ac:spMk id="2" creationId="{3AD6C9C9-C698-38A3-01A9-10C7C50BE95A}"/>
          </ac:spMkLst>
        </pc:spChg>
        <pc:spChg chg="add mod">
          <ac:chgData name="Robyn Griffiths" userId="6b5e4e47-af3a-4366-99d1-d662053274cd" providerId="ADAL" clId="{B3820C98-2BAF-420C-B63C-73AB2FD24D80}" dt="2026-10-05T12:08:09.398" v="1512" actId="404"/>
          <ac:spMkLst>
            <pc:docMk/>
            <pc:sldMk cId="4060285038" sldId="305"/>
            <ac:spMk id="4" creationId="{72027354-9A9A-24DB-6DCB-527C7C4AA823}"/>
          </ac:spMkLst>
        </pc:spChg>
        <pc:spChg chg="mod">
          <ac:chgData name="Robyn Griffiths" userId="6b5e4e47-af3a-4366-99d1-d662053274cd" providerId="ADAL" clId="{B3820C98-2BAF-420C-B63C-73AB2FD24D80}" dt="2026-10-05T12:07:40.563" v="1508" actId="20577"/>
          <ac:spMkLst>
            <pc:docMk/>
            <pc:sldMk cId="4060285038" sldId="305"/>
            <ac:spMk id="8" creationId="{1CCEC7C6-2E7F-5A0A-1FE8-F37B2A712098}"/>
          </ac:spMkLst>
        </pc:spChg>
      </pc:sldChg>
      <pc:sldChg chg="addSp delSp modSp add mod delAnim modAnim">
        <pc:chgData name="Robyn Griffiths" userId="6b5e4e47-af3a-4366-99d1-d662053274cd" providerId="ADAL" clId="{B3820C98-2BAF-420C-B63C-73AB2FD24D80}" dt="2026-10-05T12:57:06.825" v="2151" actId="1076"/>
        <pc:sldMkLst>
          <pc:docMk/>
          <pc:sldMk cId="2944186154" sldId="306"/>
        </pc:sldMkLst>
        <pc:spChg chg="del mod">
          <ac:chgData name="Robyn Griffiths" userId="6b5e4e47-af3a-4366-99d1-d662053274cd" providerId="ADAL" clId="{B3820C98-2BAF-420C-B63C-73AB2FD24D80}" dt="2026-10-05T12:09:49.146" v="1536" actId="478"/>
          <ac:spMkLst>
            <pc:docMk/>
            <pc:sldMk cId="2944186154" sldId="306"/>
            <ac:spMk id="2" creationId="{78394AF6-0655-058A-8059-771B98528397}"/>
          </ac:spMkLst>
        </pc:spChg>
        <pc:spChg chg="del">
          <ac:chgData name="Robyn Griffiths" userId="6b5e4e47-af3a-4366-99d1-d662053274cd" providerId="ADAL" clId="{B3820C98-2BAF-420C-B63C-73AB2FD24D80}" dt="2026-10-05T12:09:43.111" v="1535" actId="478"/>
          <ac:spMkLst>
            <pc:docMk/>
            <pc:sldMk cId="2944186154" sldId="306"/>
            <ac:spMk id="4" creationId="{D75CB98F-E02A-A539-A486-047FDBBB53BA}"/>
          </ac:spMkLst>
        </pc:spChg>
        <pc:spChg chg="add del mod">
          <ac:chgData name="Robyn Griffiths" userId="6b5e4e47-af3a-4366-99d1-d662053274cd" providerId="ADAL" clId="{B3820C98-2BAF-420C-B63C-73AB2FD24D80}" dt="2026-10-05T12:09:51.393" v="1537" actId="478"/>
          <ac:spMkLst>
            <pc:docMk/>
            <pc:sldMk cId="2944186154" sldId="306"/>
            <ac:spMk id="5" creationId="{0EF6F9F7-BD62-876A-FAC8-CC3EA49AE960}"/>
          </ac:spMkLst>
        </pc:spChg>
        <pc:spChg chg="add del mod">
          <ac:chgData name="Robyn Griffiths" userId="6b5e4e47-af3a-4366-99d1-d662053274cd" providerId="ADAL" clId="{B3820C98-2BAF-420C-B63C-73AB2FD24D80}" dt="2026-10-05T12:57:01.134" v="2150" actId="478"/>
          <ac:spMkLst>
            <pc:docMk/>
            <pc:sldMk cId="2944186154" sldId="306"/>
            <ac:spMk id="7" creationId="{E05F8B3F-13F8-71AE-03B6-7EEA5FE6B6C0}"/>
          </ac:spMkLst>
        </pc:spChg>
        <pc:spChg chg="mod">
          <ac:chgData name="Robyn Griffiths" userId="6b5e4e47-af3a-4366-99d1-d662053274cd" providerId="ADAL" clId="{B3820C98-2BAF-420C-B63C-73AB2FD24D80}" dt="2026-10-05T12:57:06.825" v="2151" actId="1076"/>
          <ac:spMkLst>
            <pc:docMk/>
            <pc:sldMk cId="2944186154" sldId="306"/>
            <ac:spMk id="8" creationId="{45B981A3-711E-B283-257E-E4653A709F7C}"/>
          </ac:spMkLst>
        </pc:spChg>
        <pc:picChg chg="add del">
          <ac:chgData name="Robyn Griffiths" userId="6b5e4e47-af3a-4366-99d1-d662053274cd" providerId="ADAL" clId="{B3820C98-2BAF-420C-B63C-73AB2FD24D80}" dt="2026-10-05T12:46:18.259" v="2013" actId="22"/>
          <ac:picMkLst>
            <pc:docMk/>
            <pc:sldMk cId="2944186154" sldId="306"/>
            <ac:picMk id="10" creationId="{A2BF0926-9767-5881-A572-01F4040B49C9}"/>
          </ac:picMkLst>
        </pc:picChg>
        <pc:picChg chg="add mod">
          <ac:chgData name="Robyn Griffiths" userId="6b5e4e47-af3a-4366-99d1-d662053274cd" providerId="ADAL" clId="{B3820C98-2BAF-420C-B63C-73AB2FD24D80}" dt="2026-10-05T12:57:06.825" v="2151" actId="1076"/>
          <ac:picMkLst>
            <pc:docMk/>
            <pc:sldMk cId="2944186154" sldId="306"/>
            <ac:picMk id="12" creationId="{5D60F234-E301-B464-9267-DFBC1924887E}"/>
          </ac:picMkLst>
        </pc:picChg>
      </pc:sldChg>
      <pc:sldChg chg="addSp delSp modSp add mod modAnim">
        <pc:chgData name="Robyn Griffiths" userId="6b5e4e47-af3a-4366-99d1-d662053274cd" providerId="ADAL" clId="{B3820C98-2BAF-420C-B63C-73AB2FD24D80}" dt="2026-10-05T12:46:09.335" v="2011" actId="1076"/>
        <pc:sldMkLst>
          <pc:docMk/>
          <pc:sldMk cId="2600279310" sldId="307"/>
        </pc:sldMkLst>
        <pc:spChg chg="add mod">
          <ac:chgData name="Robyn Griffiths" userId="6b5e4e47-af3a-4366-99d1-d662053274cd" providerId="ADAL" clId="{B3820C98-2BAF-420C-B63C-73AB2FD24D80}" dt="2026-10-05T12:11:49.508" v="1618"/>
          <ac:spMkLst>
            <pc:docMk/>
            <pc:sldMk cId="2600279310" sldId="307"/>
            <ac:spMk id="2" creationId="{52A44422-492D-0388-95D4-3A79918E4BA2}"/>
          </ac:spMkLst>
        </pc:spChg>
        <pc:spChg chg="del">
          <ac:chgData name="Robyn Griffiths" userId="6b5e4e47-af3a-4366-99d1-d662053274cd" providerId="ADAL" clId="{B3820C98-2BAF-420C-B63C-73AB2FD24D80}" dt="2026-10-05T12:11:30.539" v="1614" actId="478"/>
          <ac:spMkLst>
            <pc:docMk/>
            <pc:sldMk cId="2600279310" sldId="307"/>
            <ac:spMk id="7" creationId="{EF6AA31B-3909-F93E-2503-73A8180049B9}"/>
          </ac:spMkLst>
        </pc:spChg>
        <pc:spChg chg="mod">
          <ac:chgData name="Robyn Griffiths" userId="6b5e4e47-af3a-4366-99d1-d662053274cd" providerId="ADAL" clId="{B3820C98-2BAF-420C-B63C-73AB2FD24D80}" dt="2026-10-05T12:45:56.857" v="2005" actId="6549"/>
          <ac:spMkLst>
            <pc:docMk/>
            <pc:sldMk cId="2600279310" sldId="307"/>
            <ac:spMk id="8" creationId="{BA48150D-6577-33A7-33E2-00D2DDC6C619}"/>
          </ac:spMkLst>
        </pc:spChg>
        <pc:picChg chg="add mod">
          <ac:chgData name="Robyn Griffiths" userId="6b5e4e47-af3a-4366-99d1-d662053274cd" providerId="ADAL" clId="{B3820C98-2BAF-420C-B63C-73AB2FD24D80}" dt="2026-10-05T12:46:09.335" v="2011" actId="1076"/>
          <ac:picMkLst>
            <pc:docMk/>
            <pc:sldMk cId="2600279310" sldId="307"/>
            <ac:picMk id="4" creationId="{54308C09-B700-1BA7-3687-93A2714AE4F2}"/>
          </ac:picMkLst>
        </pc:picChg>
      </pc:sldChg>
      <pc:sldChg chg="modSp add modAnim">
        <pc:chgData name="Robyn Griffiths" userId="6b5e4e47-af3a-4366-99d1-d662053274cd" providerId="ADAL" clId="{B3820C98-2BAF-420C-B63C-73AB2FD24D80}" dt="2026-10-05T12:26:04.279" v="1882"/>
        <pc:sldMkLst>
          <pc:docMk/>
          <pc:sldMk cId="1190370193" sldId="308"/>
        </pc:sldMkLst>
        <pc:spChg chg="mod">
          <ac:chgData name="Robyn Griffiths" userId="6b5e4e47-af3a-4366-99d1-d662053274cd" providerId="ADAL" clId="{B3820C98-2BAF-420C-B63C-73AB2FD24D80}" dt="2026-10-05T12:26:04.279" v="1882"/>
          <ac:spMkLst>
            <pc:docMk/>
            <pc:sldMk cId="1190370193" sldId="308"/>
            <ac:spMk id="8" creationId="{8CA9E570-3082-53C4-1068-7CB743FDDC01}"/>
          </ac:spMkLst>
        </pc:spChg>
      </pc:sldChg>
      <pc:sldChg chg="delSp modSp add mod ord delAnim modAnim">
        <pc:chgData name="Robyn Griffiths" userId="6b5e4e47-af3a-4366-99d1-d662053274cd" providerId="ADAL" clId="{B3820C98-2BAF-420C-B63C-73AB2FD24D80}" dt="2026-10-05T12:25:59.747" v="1881" actId="21"/>
        <pc:sldMkLst>
          <pc:docMk/>
          <pc:sldMk cId="2193134250" sldId="309"/>
        </pc:sldMkLst>
        <pc:spChg chg="mod">
          <ac:chgData name="Robyn Griffiths" userId="6b5e4e47-af3a-4366-99d1-d662053274cd" providerId="ADAL" clId="{B3820C98-2BAF-420C-B63C-73AB2FD24D80}" dt="2026-10-05T12:12:37.609" v="1638" actId="20577"/>
          <ac:spMkLst>
            <pc:docMk/>
            <pc:sldMk cId="2193134250" sldId="309"/>
            <ac:spMk id="2" creationId="{21DC8655-6505-A6AA-D3C0-5D049A1BCEA7}"/>
          </ac:spMkLst>
        </pc:spChg>
        <pc:spChg chg="del">
          <ac:chgData name="Robyn Griffiths" userId="6b5e4e47-af3a-4366-99d1-d662053274cd" providerId="ADAL" clId="{B3820C98-2BAF-420C-B63C-73AB2FD24D80}" dt="2026-10-05T12:12:24.057" v="1626" actId="478"/>
          <ac:spMkLst>
            <pc:docMk/>
            <pc:sldMk cId="2193134250" sldId="309"/>
            <ac:spMk id="4" creationId="{4CB7AECA-29C4-F216-282E-88686B46E182}"/>
          </ac:spMkLst>
        </pc:spChg>
        <pc:spChg chg="mod">
          <ac:chgData name="Robyn Griffiths" userId="6b5e4e47-af3a-4366-99d1-d662053274cd" providerId="ADAL" clId="{B3820C98-2BAF-420C-B63C-73AB2FD24D80}" dt="2026-10-05T12:25:59.747" v="1881" actId="21"/>
          <ac:spMkLst>
            <pc:docMk/>
            <pc:sldMk cId="2193134250" sldId="309"/>
            <ac:spMk id="8" creationId="{5449106B-0EFC-7995-5A7A-95B051A79081}"/>
          </ac:spMkLst>
        </pc:spChg>
      </pc:sldChg>
      <pc:sldChg chg="addSp modSp add mod modAnim">
        <pc:chgData name="Robyn Griffiths" userId="6b5e4e47-af3a-4366-99d1-d662053274cd" providerId="ADAL" clId="{B3820C98-2BAF-420C-B63C-73AB2FD24D80}" dt="2026-10-05T12:22:24.056" v="1871"/>
        <pc:sldMkLst>
          <pc:docMk/>
          <pc:sldMk cId="1399452389" sldId="310"/>
        </pc:sldMkLst>
        <pc:spChg chg="mod">
          <ac:chgData name="Robyn Griffiths" userId="6b5e4e47-af3a-4366-99d1-d662053274cd" providerId="ADAL" clId="{B3820C98-2BAF-420C-B63C-73AB2FD24D80}" dt="2026-10-05T12:20:21.029" v="1806" actId="5793"/>
          <ac:spMkLst>
            <pc:docMk/>
            <pc:sldMk cId="1399452389" sldId="310"/>
            <ac:spMk id="2" creationId="{39F0A6F3-512D-8C55-98A5-0D67A0FB19EE}"/>
          </ac:spMkLst>
        </pc:spChg>
        <pc:spChg chg="add mod">
          <ac:chgData name="Robyn Griffiths" userId="6b5e4e47-af3a-4366-99d1-d662053274cd" providerId="ADAL" clId="{B3820C98-2BAF-420C-B63C-73AB2FD24D80}" dt="2026-10-05T12:19:02.625" v="1750" actId="1076"/>
          <ac:spMkLst>
            <pc:docMk/>
            <pc:sldMk cId="1399452389" sldId="310"/>
            <ac:spMk id="3" creationId="{54C1EBBD-6DBE-9329-F360-8EA827E0EDAB}"/>
          </ac:spMkLst>
        </pc:spChg>
        <pc:spChg chg="add mod">
          <ac:chgData name="Robyn Griffiths" userId="6b5e4e47-af3a-4366-99d1-d662053274cd" providerId="ADAL" clId="{B3820C98-2BAF-420C-B63C-73AB2FD24D80}" dt="2026-10-05T12:19:05.477" v="1751" actId="1076"/>
          <ac:spMkLst>
            <pc:docMk/>
            <pc:sldMk cId="1399452389" sldId="310"/>
            <ac:spMk id="5" creationId="{6012814A-FED5-A52A-4250-0436880B1C13}"/>
          </ac:spMkLst>
        </pc:spChg>
        <pc:spChg chg="add mod">
          <ac:chgData name="Robyn Griffiths" userId="6b5e4e47-af3a-4366-99d1-d662053274cd" providerId="ADAL" clId="{B3820C98-2BAF-420C-B63C-73AB2FD24D80}" dt="2026-10-05T12:19:08.396" v="1752" actId="1076"/>
          <ac:spMkLst>
            <pc:docMk/>
            <pc:sldMk cId="1399452389" sldId="310"/>
            <ac:spMk id="6" creationId="{5D8BBFD2-9EE4-4701-9905-3C9C209311FA}"/>
          </ac:spMkLst>
        </pc:spChg>
        <pc:spChg chg="add mod">
          <ac:chgData name="Robyn Griffiths" userId="6b5e4e47-af3a-4366-99d1-d662053274cd" providerId="ADAL" clId="{B3820C98-2BAF-420C-B63C-73AB2FD24D80}" dt="2026-10-05T12:19:13.816" v="1753" actId="1076"/>
          <ac:spMkLst>
            <pc:docMk/>
            <pc:sldMk cId="1399452389" sldId="310"/>
            <ac:spMk id="7" creationId="{F7DB45D9-9C64-9DB2-17BF-AAD6BBD98E19}"/>
          </ac:spMkLst>
        </pc:spChg>
        <pc:spChg chg="mod">
          <ac:chgData name="Robyn Griffiths" userId="6b5e4e47-af3a-4366-99d1-d662053274cd" providerId="ADAL" clId="{B3820C98-2BAF-420C-B63C-73AB2FD24D80}" dt="2026-10-05T12:20:26.100" v="1808" actId="114"/>
          <ac:spMkLst>
            <pc:docMk/>
            <pc:sldMk cId="1399452389" sldId="310"/>
            <ac:spMk id="8" creationId="{9CD07D61-D673-C505-38E6-72F58C8939DA}"/>
          </ac:spMkLst>
        </pc:spChg>
        <pc:spChg chg="add mod">
          <ac:chgData name="Robyn Griffiths" userId="6b5e4e47-af3a-4366-99d1-d662053274cd" providerId="ADAL" clId="{B3820C98-2BAF-420C-B63C-73AB2FD24D80}" dt="2026-10-05T12:19:17.218" v="1754" actId="571"/>
          <ac:spMkLst>
            <pc:docMk/>
            <pc:sldMk cId="1399452389" sldId="310"/>
            <ac:spMk id="9" creationId="{2A460F73-41F2-84B5-2650-607E4B8F18CE}"/>
          </ac:spMkLst>
        </pc:spChg>
        <pc:spChg chg="add mod">
          <ac:chgData name="Robyn Griffiths" userId="6b5e4e47-af3a-4366-99d1-d662053274cd" providerId="ADAL" clId="{B3820C98-2BAF-420C-B63C-73AB2FD24D80}" dt="2026-10-05T12:19:27.678" v="1758" actId="571"/>
          <ac:spMkLst>
            <pc:docMk/>
            <pc:sldMk cId="1399452389" sldId="310"/>
            <ac:spMk id="10" creationId="{DE47A34A-3099-40DD-B3E9-04503B5649E4}"/>
          </ac:spMkLst>
        </pc:spChg>
        <pc:spChg chg="add mod">
          <ac:chgData name="Robyn Griffiths" userId="6b5e4e47-af3a-4366-99d1-d662053274cd" providerId="ADAL" clId="{B3820C98-2BAF-420C-B63C-73AB2FD24D80}" dt="2026-10-05T12:19:27.678" v="1758" actId="571"/>
          <ac:spMkLst>
            <pc:docMk/>
            <pc:sldMk cId="1399452389" sldId="310"/>
            <ac:spMk id="11" creationId="{E870527B-B26A-99F0-0E78-9912038A2102}"/>
          </ac:spMkLst>
        </pc:spChg>
        <pc:spChg chg="add mod">
          <ac:chgData name="Robyn Griffiths" userId="6b5e4e47-af3a-4366-99d1-d662053274cd" providerId="ADAL" clId="{B3820C98-2BAF-420C-B63C-73AB2FD24D80}" dt="2026-10-05T12:19:44.947" v="1771" actId="14100"/>
          <ac:spMkLst>
            <pc:docMk/>
            <pc:sldMk cId="1399452389" sldId="310"/>
            <ac:spMk id="12" creationId="{66C0266C-EB07-3F1C-2BBE-3E575E90E559}"/>
          </ac:spMkLst>
        </pc:spChg>
        <pc:spChg chg="add mod">
          <ac:chgData name="Robyn Griffiths" userId="6b5e4e47-af3a-4366-99d1-d662053274cd" providerId="ADAL" clId="{B3820C98-2BAF-420C-B63C-73AB2FD24D80}" dt="2026-10-05T12:20:06.351" v="1778" actId="14100"/>
          <ac:spMkLst>
            <pc:docMk/>
            <pc:sldMk cId="1399452389" sldId="310"/>
            <ac:spMk id="14" creationId="{00A3615B-3B01-429F-1566-EF6BAD94390E}"/>
          </ac:spMkLst>
        </pc:spChg>
      </pc:sldChg>
      <pc:sldChg chg="addSp delSp modSp add mod addAnim delAnim modAnim">
        <pc:chgData name="Robyn Griffiths" userId="6b5e4e47-af3a-4366-99d1-d662053274cd" providerId="ADAL" clId="{B3820C98-2BAF-420C-B63C-73AB2FD24D80}" dt="2026-10-05T12:21:31.963" v="1858" actId="113"/>
        <pc:sldMkLst>
          <pc:docMk/>
          <pc:sldMk cId="848792009" sldId="311"/>
        </pc:sldMkLst>
        <pc:spChg chg="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3" creationId="{EE84A0F1-B7A4-AC20-4DD2-68605A4F6368}"/>
          </ac:spMkLst>
        </pc:spChg>
        <pc:spChg chg="add 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5" creationId="{1B4EDDB7-6532-D962-45C7-2585EAED9863}"/>
          </ac:spMkLst>
        </pc:spChg>
        <pc:spChg chg="add 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6" creationId="{227FECA0-A256-3ABB-E052-A88F7DCC8D3C}"/>
          </ac:spMkLst>
        </pc:spChg>
        <pc:spChg chg="add del mod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7" creationId="{D73FD3CF-27F9-40D1-D612-2CBCAA6C856A}"/>
          </ac:spMkLst>
        </pc:spChg>
        <pc:spChg chg="add del mod">
          <ac:chgData name="Robyn Griffiths" userId="6b5e4e47-af3a-4366-99d1-d662053274cd" providerId="ADAL" clId="{B3820C98-2BAF-420C-B63C-73AB2FD24D80}" dt="2026-10-05T12:21:31.963" v="1858" actId="113"/>
          <ac:spMkLst>
            <pc:docMk/>
            <pc:sldMk cId="848792009" sldId="311"/>
            <ac:spMk id="8" creationId="{09DAAFD9-B43C-15D9-0765-745B686FFAE1}"/>
          </ac:spMkLst>
        </pc:spChg>
        <pc:spChg chg="add 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9" creationId="{7E3BF1D3-5FF3-FE7C-14C9-08AB8A773E2E}"/>
          </ac:spMkLst>
        </pc:spChg>
        <pc:spChg chg="add 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12" creationId="{B7209A24-1D4F-A1DF-C609-A3036D3797CF}"/>
          </ac:spMkLst>
        </pc:spChg>
        <pc:spChg chg="del">
          <ac:chgData name="Robyn Griffiths" userId="6b5e4e47-af3a-4366-99d1-d662053274cd" providerId="ADAL" clId="{B3820C98-2BAF-420C-B63C-73AB2FD24D80}" dt="2026-10-05T12:21:00.757" v="1813" actId="478"/>
          <ac:spMkLst>
            <pc:docMk/>
            <pc:sldMk cId="848792009" sldId="311"/>
            <ac:spMk id="14" creationId="{BA5DA51D-A550-3299-DD19-5327F127175F}"/>
          </ac:spMkLst>
        </pc:spChg>
      </pc:sldChg>
      <pc:sldChg chg="addSp delSp modSp add mod delAnim modAnim">
        <pc:chgData name="Robyn Griffiths" userId="6b5e4e47-af3a-4366-99d1-d662053274cd" providerId="ADAL" clId="{B3820C98-2BAF-420C-B63C-73AB2FD24D80}" dt="2026-10-05T12:34:02.921" v="1916" actId="1076"/>
        <pc:sldMkLst>
          <pc:docMk/>
          <pc:sldMk cId="2029147506" sldId="312"/>
        </pc:sldMkLst>
        <pc:spChg chg="del">
          <ac:chgData name="Robyn Griffiths" userId="6b5e4e47-af3a-4366-99d1-d662053274cd" providerId="ADAL" clId="{B3820C98-2BAF-420C-B63C-73AB2FD24D80}" dt="2026-10-05T12:26:17.245" v="1883" actId="478"/>
          <ac:spMkLst>
            <pc:docMk/>
            <pc:sldMk cId="2029147506" sldId="312"/>
            <ac:spMk id="2" creationId="{F12C37A9-2E96-ADDA-9757-DB116BB383A0}"/>
          </ac:spMkLst>
        </pc:spChg>
        <pc:spChg chg="add del mod">
          <ac:chgData name="Robyn Griffiths" userId="6b5e4e47-af3a-4366-99d1-d662053274cd" providerId="ADAL" clId="{B3820C98-2BAF-420C-B63C-73AB2FD24D80}" dt="2026-10-05T12:26:22.549" v="1884" actId="478"/>
          <ac:spMkLst>
            <pc:docMk/>
            <pc:sldMk cId="2029147506" sldId="312"/>
            <ac:spMk id="4" creationId="{4A82E368-1FD8-12AC-FB59-6C26DAFEA97E}"/>
          </ac:spMkLst>
        </pc:spChg>
        <pc:spChg chg="del mod">
          <ac:chgData name="Robyn Griffiths" userId="6b5e4e47-af3a-4366-99d1-d662053274cd" providerId="ADAL" clId="{B3820C98-2BAF-420C-B63C-73AB2FD24D80}" dt="2026-10-05T12:26:25.499" v="1885" actId="478"/>
          <ac:spMkLst>
            <pc:docMk/>
            <pc:sldMk cId="2029147506" sldId="312"/>
            <ac:spMk id="8" creationId="{E09746F7-675E-71B6-C6DD-DC723EA1402E}"/>
          </ac:spMkLst>
        </pc:spChg>
        <pc:picChg chg="add mod modCrop">
          <ac:chgData name="Robyn Griffiths" userId="6b5e4e47-af3a-4366-99d1-d662053274cd" providerId="ADAL" clId="{B3820C98-2BAF-420C-B63C-73AB2FD24D80}" dt="2026-10-05T12:34:02.921" v="1916" actId="1076"/>
          <ac:picMkLst>
            <pc:docMk/>
            <pc:sldMk cId="2029147506" sldId="312"/>
            <ac:picMk id="6" creationId="{F4DA8912-FD73-5973-78DB-004AE1D5D934}"/>
          </ac:picMkLst>
        </pc:picChg>
        <pc:picChg chg="add mod modCrop">
          <ac:chgData name="Robyn Griffiths" userId="6b5e4e47-af3a-4366-99d1-d662053274cd" providerId="ADAL" clId="{B3820C98-2BAF-420C-B63C-73AB2FD24D80}" dt="2026-10-05T12:34:02.921" v="1916" actId="1076"/>
          <ac:picMkLst>
            <pc:docMk/>
            <pc:sldMk cId="2029147506" sldId="312"/>
            <ac:picMk id="7" creationId="{0345C711-ADA6-E9B2-9443-0A6A55B1E7D3}"/>
          </ac:picMkLst>
        </pc:picChg>
        <pc:picChg chg="add mod ord modCrop">
          <ac:chgData name="Robyn Griffiths" userId="6b5e4e47-af3a-4366-99d1-d662053274cd" providerId="ADAL" clId="{B3820C98-2BAF-420C-B63C-73AB2FD24D80}" dt="2026-10-05T12:34:02.921" v="1916" actId="1076"/>
          <ac:picMkLst>
            <pc:docMk/>
            <pc:sldMk cId="2029147506" sldId="312"/>
            <ac:picMk id="10" creationId="{C04431EF-57AD-7E3B-72CE-80AA8CB17FB3}"/>
          </ac:picMkLst>
        </pc:picChg>
        <pc:picChg chg="add mod ord modCrop">
          <ac:chgData name="Robyn Griffiths" userId="6b5e4e47-af3a-4366-99d1-d662053274cd" providerId="ADAL" clId="{B3820C98-2BAF-420C-B63C-73AB2FD24D80}" dt="2026-10-05T12:34:02.921" v="1916" actId="1076"/>
          <ac:picMkLst>
            <pc:docMk/>
            <pc:sldMk cId="2029147506" sldId="312"/>
            <ac:picMk id="12" creationId="{1B438A0A-F73F-855C-AEDA-546377A23B42}"/>
          </ac:picMkLst>
        </pc:picChg>
      </pc:sldChg>
      <pc:sldChg chg="addSp delSp modSp add mod delAnim">
        <pc:chgData name="Robyn Griffiths" userId="6b5e4e47-af3a-4366-99d1-d662053274cd" providerId="ADAL" clId="{B3820C98-2BAF-420C-B63C-73AB2FD24D80}" dt="2026-10-05T12:48:11.494" v="2030" actId="14861"/>
        <pc:sldMkLst>
          <pc:docMk/>
          <pc:sldMk cId="1674898681" sldId="313"/>
        </pc:sldMkLst>
        <pc:picChg chg="add del mod modCrop">
          <ac:chgData name="Robyn Griffiths" userId="6b5e4e47-af3a-4366-99d1-d662053274cd" providerId="ADAL" clId="{B3820C98-2BAF-420C-B63C-73AB2FD24D80}" dt="2026-10-05T12:44:19.721" v="1987" actId="478"/>
          <ac:picMkLst>
            <pc:docMk/>
            <pc:sldMk cId="1674898681" sldId="313"/>
            <ac:picMk id="2" creationId="{FEB9D66D-816B-3CFE-B317-98C869516EDC}"/>
          </ac:picMkLst>
        </pc:picChg>
        <pc:picChg chg="add del">
          <ac:chgData name="Robyn Griffiths" userId="6b5e4e47-af3a-4366-99d1-d662053274cd" providerId="ADAL" clId="{B3820C98-2BAF-420C-B63C-73AB2FD24D80}" dt="2026-10-05T12:44:29.500" v="1988" actId="478"/>
          <ac:picMkLst>
            <pc:docMk/>
            <pc:sldMk cId="1674898681" sldId="313"/>
            <ac:picMk id="3" creationId="{5315EA7B-05D2-3413-2774-A2CAF10081E5}"/>
          </ac:picMkLst>
        </pc:picChg>
        <pc:picChg chg="add mod modCrop">
          <ac:chgData name="Robyn Griffiths" userId="6b5e4e47-af3a-4366-99d1-d662053274cd" providerId="ADAL" clId="{B3820C98-2BAF-420C-B63C-73AB2FD24D80}" dt="2026-10-05T12:48:11.494" v="2030" actId="14861"/>
          <ac:picMkLst>
            <pc:docMk/>
            <pc:sldMk cId="1674898681" sldId="313"/>
            <ac:picMk id="4" creationId="{D5DFAF7C-A94F-0260-BDA7-721861AE9BB0}"/>
          </ac:picMkLst>
        </pc:picChg>
        <pc:picChg chg="del">
          <ac:chgData name="Robyn Griffiths" userId="6b5e4e47-af3a-4366-99d1-d662053274cd" providerId="ADAL" clId="{B3820C98-2BAF-420C-B63C-73AB2FD24D80}" dt="2026-10-05T12:43:57.622" v="1977" actId="478"/>
          <ac:picMkLst>
            <pc:docMk/>
            <pc:sldMk cId="1674898681" sldId="313"/>
            <ac:picMk id="6" creationId="{A815D420-FE9C-1825-46CD-761000FB9A0E}"/>
          </ac:picMkLst>
        </pc:picChg>
        <pc:picChg chg="del">
          <ac:chgData name="Robyn Griffiths" userId="6b5e4e47-af3a-4366-99d1-d662053274cd" providerId="ADAL" clId="{B3820C98-2BAF-420C-B63C-73AB2FD24D80}" dt="2026-10-05T12:43:58.356" v="1978" actId="478"/>
          <ac:picMkLst>
            <pc:docMk/>
            <pc:sldMk cId="1674898681" sldId="313"/>
            <ac:picMk id="7" creationId="{04CC086A-77F3-AF2F-3337-843FAC03B7C6}"/>
          </ac:picMkLst>
        </pc:picChg>
        <pc:picChg chg="add mod">
          <ac:chgData name="Robyn Griffiths" userId="6b5e4e47-af3a-4366-99d1-d662053274cd" providerId="ADAL" clId="{B3820C98-2BAF-420C-B63C-73AB2FD24D80}" dt="2026-10-05T12:45:38.797" v="2003" actId="14861"/>
          <ac:picMkLst>
            <pc:docMk/>
            <pc:sldMk cId="1674898681" sldId="313"/>
            <ac:picMk id="8" creationId="{8F905523-4314-0752-FBAA-7A66E12C83AC}"/>
          </ac:picMkLst>
        </pc:picChg>
        <pc:picChg chg="del">
          <ac:chgData name="Robyn Griffiths" userId="6b5e4e47-af3a-4366-99d1-d662053274cd" providerId="ADAL" clId="{B3820C98-2BAF-420C-B63C-73AB2FD24D80}" dt="2026-10-05T12:43:58.792" v="1979" actId="478"/>
          <ac:picMkLst>
            <pc:docMk/>
            <pc:sldMk cId="1674898681" sldId="313"/>
            <ac:picMk id="10" creationId="{85F527B5-D3D0-FEB2-66F1-FEF401B9464A}"/>
          </ac:picMkLst>
        </pc:picChg>
        <pc:picChg chg="del">
          <ac:chgData name="Robyn Griffiths" userId="6b5e4e47-af3a-4366-99d1-d662053274cd" providerId="ADAL" clId="{B3820C98-2BAF-420C-B63C-73AB2FD24D80}" dt="2026-10-05T12:43:59.591" v="1980" actId="478"/>
          <ac:picMkLst>
            <pc:docMk/>
            <pc:sldMk cId="1674898681" sldId="313"/>
            <ac:picMk id="12" creationId="{DE4B125A-B3C2-0DCC-1955-F74ED86648B5}"/>
          </ac:picMkLst>
        </pc:picChg>
      </pc:sldChg>
      <pc:sldChg chg="add del">
        <pc:chgData name="Robyn Griffiths" userId="6b5e4e47-af3a-4366-99d1-d662053274cd" providerId="ADAL" clId="{B3820C98-2BAF-420C-B63C-73AB2FD24D80}" dt="2026-10-05T12:43:48.596" v="1975"/>
        <pc:sldMkLst>
          <pc:docMk/>
          <pc:sldMk cId="2406401192" sldId="313"/>
        </pc:sldMkLst>
      </pc:sldChg>
      <pc:sldChg chg="addSp modSp add mod">
        <pc:chgData name="Robyn Griffiths" userId="6b5e4e47-af3a-4366-99d1-d662053274cd" providerId="ADAL" clId="{B3820C98-2BAF-420C-B63C-73AB2FD24D80}" dt="2026-10-05T13:00:53.968" v="2253" actId="20577"/>
        <pc:sldMkLst>
          <pc:docMk/>
          <pc:sldMk cId="3924351464" sldId="314"/>
        </pc:sldMkLst>
        <pc:spChg chg="add mod">
          <ac:chgData name="Robyn Griffiths" userId="6b5e4e47-af3a-4366-99d1-d662053274cd" providerId="ADAL" clId="{B3820C98-2BAF-420C-B63C-73AB2FD24D80}" dt="2026-10-05T13:00:53.968" v="2253" actId="20577"/>
          <ac:spMkLst>
            <pc:docMk/>
            <pc:sldMk cId="3924351464" sldId="314"/>
            <ac:spMk id="3" creationId="{2EA3FB0A-BD6F-A437-152B-C93B09CC5E0D}"/>
          </ac:spMkLst>
        </pc:spChg>
        <pc:spChg chg="mod">
          <ac:chgData name="Robyn Griffiths" userId="6b5e4e47-af3a-4366-99d1-d662053274cd" providerId="ADAL" clId="{B3820C98-2BAF-420C-B63C-73AB2FD24D80}" dt="2026-10-05T12:58:02.797" v="2163" actId="1076"/>
          <ac:spMkLst>
            <pc:docMk/>
            <pc:sldMk cId="3924351464" sldId="314"/>
            <ac:spMk id="8" creationId="{AE9BC7FA-701C-B27D-32E9-BBCA2453F533}"/>
          </ac:spMkLst>
        </pc:spChg>
        <pc:picChg chg="mod">
          <ac:chgData name="Robyn Griffiths" userId="6b5e4e47-af3a-4366-99d1-d662053274cd" providerId="ADAL" clId="{B3820C98-2BAF-420C-B63C-73AB2FD24D80}" dt="2026-10-05T12:58:02.797" v="2163" actId="1076"/>
          <ac:picMkLst>
            <pc:docMk/>
            <pc:sldMk cId="3924351464" sldId="314"/>
            <ac:picMk id="12" creationId="{CF4E4C3D-25EF-1E68-5047-9CAC6CB292E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55872C-E782-9248-B474-242C1F579C03}"/>
              </a:ext>
            </a:extLst>
          </p:cNvPr>
          <p:cNvSpPr/>
          <p:nvPr/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Oval 5">
            <a:extLst>
              <a:ext uri="{FF2B5EF4-FFF2-40B4-BE49-F238E27FC236}">
                <a16:creationId xmlns:a16="http://schemas.microsoft.com/office/drawing/2014/main" id="{B8CC2CDA-C39A-19C0-597B-9FE24E6FE537}"/>
              </a:ext>
            </a:extLst>
          </p:cNvPr>
          <p:cNvSpPr/>
          <p:nvPr/>
        </p:nvSpPr>
        <p:spPr>
          <a:xfrm>
            <a:off x="0" y="0"/>
            <a:ext cx="12192000" cy="4572000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9C19A7E-7699-C524-2B75-E2A32EBED125}"/>
              </a:ext>
            </a:extLst>
          </p:cNvPr>
          <p:cNvCxnSpPr/>
          <p:nvPr/>
        </p:nvCxnSpPr>
        <p:spPr>
          <a:xfrm flipV="1">
            <a:off x="8386763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/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3ED7ABA-1CC3-BC29-63A3-47D0603AD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DCA565C5-4BBC-4894-A64A-B2FE2DF692A9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DA88403-5829-B7A6-1079-CADA3E319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0C069EC-402F-1F1E-1236-C3EF05361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1AF6F2-6FBF-4690-A690-602BF86B8D7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950563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444A5-2F56-FF68-176B-BB15739E3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0979F-F811-4A28-BEC5-B8F906EBD4AE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B4C22-58F3-11A9-637A-217278DB4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450A0-BC92-BC56-C348-FE263F3D8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2446E-D654-4EA9-8028-A69E5555AC0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86904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27979D6-ED73-426D-7EB3-5D38D04183EE}"/>
              </a:ext>
            </a:extLst>
          </p:cNvPr>
          <p:cNvSpPr/>
          <p:nvPr/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Oval 5">
            <a:extLst>
              <a:ext uri="{FF2B5EF4-FFF2-40B4-BE49-F238E27FC236}">
                <a16:creationId xmlns:a16="http://schemas.microsoft.com/office/drawing/2014/main" id="{1B44838F-5E27-3565-2E82-A4A286630588}"/>
              </a:ext>
            </a:extLst>
          </p:cNvPr>
          <p:cNvSpPr/>
          <p:nvPr/>
        </p:nvSpPr>
        <p:spPr>
          <a:xfrm>
            <a:off x="0" y="0"/>
            <a:ext cx="12192000" cy="4572000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3EF4A01-AE36-E84D-CD51-3CA7C484A40B}"/>
              </a:ext>
            </a:extLst>
          </p:cNvPr>
          <p:cNvCxnSpPr/>
          <p:nvPr/>
        </p:nvCxnSpPr>
        <p:spPr>
          <a:xfrm flipV="1">
            <a:off x="8386763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/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40E6A46-570B-AE0E-4CE2-03186AE5D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EF368-D1F5-4B7B-847E-1ACF81885F05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266F334-F3EA-3BE8-7459-E7C53826B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FE2108F-E87C-FF71-8A4C-15B8AE57B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718135-A214-47E3-A718-7BF621674FA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208620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BB0CD2B-6CDF-B581-7B27-2DBFAF766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CFBEC-260B-40FE-ADEB-01939ADB3109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8E9FE47-690D-4F25-6261-E9830F55B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60E03C-F248-1B0A-9A1D-46D0C7499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6ADE8C-DFFC-472D-BD24-30CAAC651DD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0167826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Raleway" pitchFamily="2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5A1FA2D-60E1-3710-3FC5-68A8C57C6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F7AD7-9EBE-432F-AE62-7AB7F502EA0D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FC3EE1B-5406-3804-9802-C22BDE4E4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4568F07-FD22-3854-59B3-AE14331A6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A043FC-A0C8-413B-AF23-54A85B92373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6550135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459AEB9-D116-3985-1011-4688912A0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7B387-8BC8-400D-9AEC-A6D73096F9B6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65C46EA-C230-5667-B8EA-B4256AACC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EF297B6-1144-B9C6-9FF6-48E304FBE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5DE147-95C4-4993-B43F-EA724F262C5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3537906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13C2F6-689E-C254-40D4-49BB7284F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4E57A-2848-4FE7-AD02-FBA596E9CF90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97D10C-F99B-DC42-B5EC-2F2D07295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DB038-BC88-FF83-0C0E-F961BC96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8AF759-1D48-43CF-BF80-88148134F5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4059119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BE2CAFB-EA16-6293-3DEC-721C2A78E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3D164-AC49-4E71-861A-727D612C7F83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972EF-35E8-482D-6CBF-DAA65DC57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E4633-CF79-A5A9-221D-49896206C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EE7C5-1583-48D3-B941-015D099D77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7892185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C941C7A-A1AB-83FE-E976-57A3AA86D49D}"/>
              </a:ext>
            </a:extLst>
          </p:cNvPr>
          <p:cNvCxnSpPr/>
          <p:nvPr/>
        </p:nvCxnSpPr>
        <p:spPr>
          <a:xfrm flipV="1">
            <a:off x="8386763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/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0784C9B-BFB6-53F5-8E3F-042884ED3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6039-207C-4082-984E-DF52595718B0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1ED8EC3-5F70-DAA1-DDA2-531E51F49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12F0B81-B90E-03E8-3BA9-1632D012B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6DBC3-FAC5-486E-8DBF-EB4D59CDFB8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1612037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760AD-5167-0149-21AA-3729FC8B7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B63CE-B999-4B48-8B7D-99497344DC42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75947-D8B5-41E3-B5F8-C4880A065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34013-16EF-E84E-D558-2508092CE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82996-D839-4408-8185-3FE1A4A9E0C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457072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199C504-753A-4749-2710-7FA25042CDA5}"/>
              </a:ext>
            </a:extLst>
          </p:cNvPr>
          <p:cNvCxnSpPr/>
          <p:nvPr/>
        </p:nvCxnSpPr>
        <p:spPr>
          <a:xfrm rot="5400000" flipV="1">
            <a:off x="10058400" y="5873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0FC1B0-6D85-9685-296B-76486358D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C2344-9FEF-4BEE-A21D-15BD76051849}" type="datetimeFigureOut">
              <a:rPr lang="en-GB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6890B50-D768-749B-A92D-5B901B9E9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308AE86-6ECF-A64A-EB7B-54752E677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E88D4F-1D25-4AE8-8002-17593C544D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793687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A7F446-06DA-CDB0-C272-234F8D6BF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938" y="585788"/>
            <a:ext cx="9720262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B53BBF8-832A-EA1F-F8D1-78D94E4F939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23938" y="2286000"/>
            <a:ext cx="9720262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7EEAA-AB13-1C8A-1FAA-85C07EEC5C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23938" y="6470650"/>
            <a:ext cx="2154237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lumMod val="95000"/>
                    <a:lumOff val="5000"/>
                  </a:schemeClr>
                </a:solidFill>
                <a:latin typeface="Raleway" pitchFamily="2" charset="0"/>
                <a:cs typeface="+mn-cs"/>
              </a:defRPr>
            </a:lvl1pPr>
          </a:lstStyle>
          <a:p>
            <a:pPr>
              <a:defRPr/>
            </a:pPr>
            <a:fld id="{FCF1F7A6-85CD-4E7D-82A0-64B901CB1BB2}" type="datetimeFigureOut">
              <a:rPr lang="en-GB" smtClean="0"/>
              <a:pPr>
                <a:defRPr/>
              </a:pPr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C781F-633C-E46D-8E70-9312ACE55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3463" y="6470650"/>
            <a:ext cx="5900737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Raleway" pitchFamily="2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8BDF7-A56B-B314-0CD9-BD0C976E54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37863" y="6470650"/>
            <a:ext cx="973137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0D0D0D"/>
                </a:solidFill>
                <a:latin typeface="Raleway" pitchFamily="2" charset="0"/>
              </a:defRPr>
            </a:lvl1pPr>
          </a:lstStyle>
          <a:p>
            <a:fld id="{78C159A7-F266-45CC-B5DE-45C1B1265CBF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FFB5EF5-5231-AA90-6473-92F08BC3A892}"/>
              </a:ext>
            </a:extLst>
          </p:cNvPr>
          <p:cNvCxnSpPr/>
          <p:nvPr/>
        </p:nvCxnSpPr>
        <p:spPr>
          <a:xfrm flipV="1">
            <a:off x="7620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3" r:id="rId2"/>
    <p:sldLayoutId id="2147483720" r:id="rId3"/>
    <p:sldLayoutId id="2147483714" r:id="rId4"/>
    <p:sldLayoutId id="2147483715" r:id="rId5"/>
    <p:sldLayoutId id="2147483716" r:id="rId6"/>
    <p:sldLayoutId id="2147483721" r:id="rId7"/>
    <p:sldLayoutId id="2147483717" r:id="rId8"/>
    <p:sldLayoutId id="2147483722" r:id="rId9"/>
    <p:sldLayoutId id="2147483718" r:id="rId10"/>
    <p:sldLayoutId id="2147483723" r:id="rId11"/>
  </p:sldLayoutIdLst>
  <p:transition spd="slow">
    <p:fade/>
  </p:transition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5000" kern="1200" cap="all" spc="100">
          <a:solidFill>
            <a:srgbClr val="0D0D0D"/>
          </a:solidFill>
          <a:latin typeface="Raleway" pitchFamily="2" charset="0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5000">
          <a:solidFill>
            <a:srgbClr val="0D0D0D"/>
          </a:solidFill>
          <a:latin typeface="Tw Cen MT Condensed" panose="020B0606020104020203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265113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44767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59372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776288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Pentagon 3">
            <a:extLst>
              <a:ext uri="{FF2B5EF4-FFF2-40B4-BE49-F238E27FC236}">
                <a16:creationId xmlns:a16="http://schemas.microsoft.com/office/drawing/2014/main" id="{47460D83-B444-4955-5942-33BFE1578CBA}"/>
              </a:ext>
            </a:extLst>
          </p:cNvPr>
          <p:cNvSpPr/>
          <p:nvPr/>
        </p:nvSpPr>
        <p:spPr>
          <a:xfrm>
            <a:off x="1848062" y="262217"/>
            <a:ext cx="9138347" cy="6333565"/>
          </a:xfrm>
          <a:prstGeom prst="homePlate">
            <a:avLst/>
          </a:prstGeom>
          <a:solidFill>
            <a:srgbClr val="C34182">
              <a:alpha val="30000"/>
            </a:srgbClr>
          </a:solidFill>
          <a:effectLst>
            <a:softEdge rad="635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Raleway" pitchFamily="2" charset="0"/>
            </a:endParaRPr>
          </a:p>
        </p:txBody>
      </p:sp>
      <p:sp>
        <p:nvSpPr>
          <p:cNvPr id="2" name="Arrow: Pentagon 1">
            <a:extLst>
              <a:ext uri="{FF2B5EF4-FFF2-40B4-BE49-F238E27FC236}">
                <a16:creationId xmlns:a16="http://schemas.microsoft.com/office/drawing/2014/main" id="{B6D3BC8B-392E-8F2E-FB9D-0EFC3C5F2DBC}"/>
              </a:ext>
            </a:extLst>
          </p:cNvPr>
          <p:cNvSpPr/>
          <p:nvPr/>
        </p:nvSpPr>
        <p:spPr>
          <a:xfrm>
            <a:off x="1115057" y="524435"/>
            <a:ext cx="9138347" cy="6333565"/>
          </a:xfrm>
          <a:prstGeom prst="homePlate">
            <a:avLst/>
          </a:prstGeom>
          <a:solidFill>
            <a:srgbClr val="C34182">
              <a:alpha val="30000"/>
            </a:srgbClr>
          </a:solidFill>
          <a:effectLst>
            <a:softEdge rad="635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Raleway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F8E158-51D9-7DDF-BB34-2EC4B274AA2C}"/>
              </a:ext>
            </a:extLst>
          </p:cNvPr>
          <p:cNvSpPr txBox="1"/>
          <p:nvPr/>
        </p:nvSpPr>
        <p:spPr>
          <a:xfrm>
            <a:off x="1139866" y="2754999"/>
            <a:ext cx="7861110" cy="1347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>
              <a:lnSpc>
                <a:spcPct val="90000"/>
              </a:lnSpc>
              <a:spcBef>
                <a:spcPct val="0"/>
              </a:spcBef>
              <a:buNone/>
              <a:defRPr sz="4400" b="1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3600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  <a:t>BMBM5023</a:t>
            </a:r>
          </a:p>
          <a:p>
            <a:br>
              <a:rPr lang="en-GB" sz="3600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</a:br>
            <a:r>
              <a:rPr lang="en-GB" sz="3600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</a:rPr>
              <a:t>DIGITAL INTELLIGENCE AND FUTURE DEVELOPMENT</a:t>
            </a:r>
          </a:p>
          <a:p>
            <a:endParaRPr lang="en-GB" sz="3600" dirty="0">
              <a:solidFill>
                <a:schemeClr val="bg1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  <a:p>
            <a:endParaRPr lang="en-GB" sz="3600" dirty="0">
              <a:solidFill>
                <a:schemeClr val="bg1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  <a:p>
            <a:endParaRPr lang="en-GB" sz="3600" dirty="0">
              <a:solidFill>
                <a:schemeClr val="bg1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  <a:p>
            <a:endParaRPr lang="en-GB" sz="3600" dirty="0">
              <a:solidFill>
                <a:schemeClr val="bg1"/>
              </a:solidFill>
              <a:effectLst>
                <a:glow rad="63500">
                  <a:schemeClr val="bg1">
                    <a:alpha val="40000"/>
                  </a:schemeClr>
                </a:glo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868FBA-8CFE-B22C-7417-7BC474A17AC3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02418" y="4282563"/>
            <a:ext cx="3593805" cy="1197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92207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2FEBD-80B9-9159-E6EE-E258F8951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261" y="98425"/>
            <a:ext cx="9720262" cy="1498600"/>
          </a:xfrm>
        </p:spPr>
        <p:txBody>
          <a:bodyPr>
            <a:norm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5400" b="1" cap="none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cs typeface="Arial" panose="020B0604020202020204" pitchFamily="34" charset="0"/>
              </a:rPr>
              <a:t>RE-CAP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A9EB549B-874E-A7B2-5856-7A4ADB279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072" y="1257935"/>
            <a:ext cx="8971128" cy="1999615"/>
          </a:xfrm>
        </p:spPr>
        <p:txBody>
          <a:bodyPr/>
          <a:lstStyle/>
          <a:p>
            <a:pPr fontAlgn="auto">
              <a:spcBef>
                <a:spcPct val="0"/>
              </a:spcBef>
              <a:spcAft>
                <a:spcPts val="0"/>
              </a:spcAft>
              <a:buFont typeface="Tw Cen MT" panose="020B0602020104020603" pitchFamily="34" charset="0"/>
              <a:buNone/>
              <a:defRPr/>
            </a:pPr>
            <a:r>
              <a:rPr lang="en-GB" altLang="en-US" sz="4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ea typeface="+mj-ea"/>
                <a:cs typeface="Arial" panose="020B0604020202020204" pitchFamily="34" charset="0"/>
              </a:rPr>
              <a:t> What is Business Intelligence?</a:t>
            </a:r>
          </a:p>
          <a:p>
            <a:pPr>
              <a:buFont typeface="Tw Cen MT" panose="020B0602020104020603" pitchFamily="34" charset="0"/>
              <a:buNone/>
            </a:pPr>
            <a:r>
              <a:rPr lang="en-GB" altLang="en-US" sz="4000" b="1" i="1" dirty="0">
                <a:solidFill>
                  <a:schemeClr val="accent2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</a:rPr>
              <a:t>	</a:t>
            </a:r>
            <a:r>
              <a:rPr lang="en-GB" altLang="en-US" sz="3200" dirty="0">
                <a:solidFill>
                  <a:schemeClr val="bg1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</a:rPr>
              <a:t>BI refers to a variety of software applications used to analyse an organisation's raw data.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A7353F-6508-A417-C34F-6288CE5A4EC3}"/>
              </a:ext>
            </a:extLst>
          </p:cNvPr>
          <p:cNvSpPr txBox="1"/>
          <p:nvPr/>
        </p:nvSpPr>
        <p:spPr>
          <a:xfrm>
            <a:off x="249072" y="3257014"/>
            <a:ext cx="89711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Tw Cen MT" panose="020B0602020104020603" pitchFamily="34" charset="0"/>
              <a:buNone/>
            </a:pPr>
            <a:endParaRPr lang="en-GB" altLang="en-US" sz="1000" dirty="0"/>
          </a:p>
          <a:p>
            <a:pPr marL="90488" lvl="2" indent="-90488" fontAlgn="auto">
              <a:lnSpc>
                <a:spcPct val="90000"/>
              </a:lnSpc>
              <a:spcAft>
                <a:spcPts val="0"/>
              </a:spcAft>
              <a:buClr>
                <a:schemeClr val="accent1"/>
              </a:buClr>
              <a:buSzPct val="100000"/>
              <a:defRPr/>
            </a:pPr>
            <a:r>
              <a:rPr lang="en-GB" altLang="en-US" sz="4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What are the 4 major components of BI?</a:t>
            </a:r>
          </a:p>
          <a:p>
            <a:pPr marL="1828800" lvl="3" indent="-457200">
              <a:buBlip>
                <a:blip r:embed="rId2"/>
              </a:buBlip>
            </a:pPr>
            <a:r>
              <a:rPr lang="en-GB" altLang="en-US" sz="3200" dirty="0">
                <a:solidFill>
                  <a:schemeClr val="bg1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+mn-cs"/>
              </a:rPr>
              <a:t>The Data Warehouse</a:t>
            </a:r>
          </a:p>
          <a:p>
            <a:pPr marL="1828800" lvl="3" indent="-457200">
              <a:buBlip>
                <a:blip r:embed="rId2"/>
              </a:buBlip>
            </a:pPr>
            <a:r>
              <a:rPr lang="en-GB" altLang="en-US" sz="3200" dirty="0">
                <a:solidFill>
                  <a:schemeClr val="bg1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+mn-cs"/>
              </a:rPr>
              <a:t>Business Analytics</a:t>
            </a:r>
          </a:p>
          <a:p>
            <a:pPr marL="1828800" lvl="3" indent="-457200">
              <a:buBlip>
                <a:blip r:embed="rId2"/>
              </a:buBlip>
            </a:pPr>
            <a:r>
              <a:rPr lang="en-GB" altLang="en-US" sz="3200" dirty="0">
                <a:solidFill>
                  <a:schemeClr val="bg1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+mn-cs"/>
              </a:rPr>
              <a:t>Business Performance Management</a:t>
            </a:r>
          </a:p>
          <a:p>
            <a:pPr marL="1828800" lvl="3" indent="-457200">
              <a:buBlip>
                <a:blip r:embed="rId2"/>
              </a:buBlip>
            </a:pPr>
            <a:r>
              <a:rPr lang="en-GB" altLang="en-US" sz="3200" dirty="0">
                <a:solidFill>
                  <a:schemeClr val="bg1"/>
                </a:solidFill>
                <a:effectLst>
                  <a:glow rad="317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+mn-cs"/>
              </a:rPr>
              <a:t>User Interface </a:t>
            </a:r>
          </a:p>
          <a:p>
            <a:pPr>
              <a:buFont typeface="Tw Cen MT" panose="020B0602020104020603" pitchFamily="34" charset="0"/>
              <a:buNone/>
            </a:pPr>
            <a:endParaRPr lang="en-GB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FA9457B-1A0A-E615-5C77-E9E5E9EB6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0BBD2-41E0-3A07-D88B-55A410258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202" y="324760"/>
            <a:ext cx="6902414" cy="3975635"/>
          </a:xfrm>
        </p:spPr>
        <p:txBody>
          <a:bodyPr>
            <a:norm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8000" b="1" cap="none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cs typeface="Arial" panose="020B0604020202020204" pitchFamily="34" charset="0"/>
              </a:rPr>
              <a:t>CAN WE TRUST THE DATA?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D6E4A-B14C-940A-5514-1962B13243A5}"/>
              </a:ext>
            </a:extLst>
          </p:cNvPr>
          <p:cNvSpPr txBox="1"/>
          <p:nvPr/>
        </p:nvSpPr>
        <p:spPr>
          <a:xfrm>
            <a:off x="995881" y="5129718"/>
            <a:ext cx="9179477" cy="701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Operation </a:t>
            </a:r>
            <a:r>
              <a:rPr lang="en-GB" sz="4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                       </a:t>
            </a:r>
            <a:r>
              <a:rPr lang="en-GB" sz="4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 begins…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3E98D4-9997-47E0-092F-8845FA0328BE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36065" y="4881615"/>
            <a:ext cx="3593805" cy="1197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76526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00B504A-2E82-4C21-FE46-08A9146EA4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E3F4-B063-D6B0-52D4-C0B81F044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202" y="324760"/>
            <a:ext cx="6902414" cy="1250543"/>
          </a:xfrm>
        </p:spPr>
        <p:txBody>
          <a:bodyPr>
            <a:norm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cap="none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cs typeface="Arial" panose="020B0604020202020204" pitchFamily="34" charset="0"/>
              </a:rPr>
              <a:t>DATA ≠ INTELLIGENCE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6B1585-5EF5-73F0-62D2-0E1E18B23FCB}"/>
              </a:ext>
            </a:extLst>
          </p:cNvPr>
          <p:cNvSpPr txBox="1"/>
          <p:nvPr/>
        </p:nvSpPr>
        <p:spPr>
          <a:xfrm>
            <a:off x="325926" y="1879523"/>
            <a:ext cx="8537418" cy="374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Having more data does not necessarily mean knowing more.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Data can be: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Incomplete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Incorrect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Inconsistent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Duplicated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Outdated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Misinterpreted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5959BC-D7D6-3A0E-C2C1-91C1C8DE00E5}"/>
              </a:ext>
            </a:extLst>
          </p:cNvPr>
          <p:cNvSpPr txBox="1"/>
          <p:nvPr/>
        </p:nvSpPr>
        <p:spPr>
          <a:xfrm>
            <a:off x="2534970" y="5776110"/>
            <a:ext cx="6491333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Business Intelligence is only as credible as the evidence upon which it is built.</a:t>
            </a:r>
          </a:p>
        </p:txBody>
      </p:sp>
    </p:spTree>
    <p:extLst>
      <p:ext uri="{BB962C8B-B14F-4D97-AF65-F5344CB8AC3E}">
        <p14:creationId xmlns:p14="http://schemas.microsoft.com/office/powerpoint/2010/main" val="1234912593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1808E34-2898-47E0-55B7-6DCDC585D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08B5D87-92A4-8273-2D64-79BF54939248}"/>
              </a:ext>
            </a:extLst>
          </p:cNvPr>
          <p:cNvSpPr txBox="1"/>
          <p:nvPr/>
        </p:nvSpPr>
        <p:spPr>
          <a:xfrm>
            <a:off x="500315" y="1832153"/>
            <a:ext cx="853741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UK omnichannel lifestyle retailer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Founded: 2020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Head Office: Swansea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Physical Stores: 10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Online: UK-wide e-commerce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Product categories: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Home &amp; Living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Technology &amp; Accessories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Health &amp; Fitness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Outdoor &amp; Travel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Gifts &amp; Leisure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NOVA appears to be growing...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...but something isn't quite right.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A46AF6-8661-8E7A-898F-422EE9E6E5AD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30968" y="167763"/>
            <a:ext cx="4650270" cy="155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487407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6A957-53B2-50E0-59D2-FB8D46F029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9241FC5-6B77-A2AA-F56A-D41E0C220862}"/>
              </a:ext>
            </a:extLst>
          </p:cNvPr>
          <p:cNvSpPr txBox="1"/>
          <p:nvPr/>
        </p:nvSpPr>
        <p:spPr>
          <a:xfrm>
            <a:off x="500315" y="1832153"/>
            <a:ext cx="8537418" cy="4413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NOVA IS SELLING MORE.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But profitability isn't believed to be increasing at the same rate.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Customer numbers have increased.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Online sales have expanded.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Promotional activity has increased.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Management has plenty of data.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What it doesn’t /they don’t have…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is agreement about what the data means!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48BC44-F911-2941-9E8E-4D4B89FA0FF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30968" y="167763"/>
            <a:ext cx="4650270" cy="155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402610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591E8-6D2E-EBB0-2D42-2309312A49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CFC65-DEC1-ABE9-008F-C326AE27F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142" y="324759"/>
            <a:ext cx="98164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 THE                            BOARDROOM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898C02-E9D8-B0B9-54D5-3F3F5A09042C}"/>
              </a:ext>
            </a:extLst>
          </p:cNvPr>
          <p:cNvSpPr txBox="1"/>
          <p:nvPr/>
        </p:nvSpPr>
        <p:spPr>
          <a:xfrm>
            <a:off x="500315" y="1832153"/>
            <a:ext cx="853741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CEO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"We're selling more than ever. Why aren't we making substantially more money?“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Marketing Director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"Our promotions are clearly working - look at the sales growth.“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Retail Director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"Some stores simply aren't performing.“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E-commerce Director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"Online is the future. That's where we should invest.“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Customer Director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"We're attracting customers, but I'm not convinced we're keeping the right ones."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1FD2A2-BD73-6765-F8D5-CFEF253EE468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08948" y="324759"/>
            <a:ext cx="3844202" cy="128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0356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86391-1E51-1E42-D3B7-4841C6D84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9779B12-0D81-C190-0513-59CE392DEBE5}"/>
              </a:ext>
            </a:extLst>
          </p:cNvPr>
          <p:cNvSpPr txBox="1"/>
          <p:nvPr/>
        </p:nvSpPr>
        <p:spPr>
          <a:xfrm>
            <a:off x="500314" y="1832153"/>
            <a:ext cx="1063758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ACTIVITY 1: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	 WHO IS RIGHT?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36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Who do you believe?... And more importantly...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WHAT DATA WOULD YOU NEED TO FIND OUT?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In groups, choose at least three management claims.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For each identify: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1. What would you need to measure?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2. What data would you need?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3. What would constitute evidence that the claim was correct?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893E295-B363-D8FD-C735-3555A800C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142" y="324759"/>
            <a:ext cx="98164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 THE                            BOARDROOM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F688AA-F72C-E530-7E95-D64B9B96D8E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08948" y="324759"/>
            <a:ext cx="3844202" cy="128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0603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CD6F53-7792-CD64-4C8B-1BC44D61D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2CACD-1E71-8E55-E2C0-CCECA1B62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601" y="273960"/>
            <a:ext cx="101847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THE PROBLEM WITH BUSINESS DATA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68DD9C-6EA6-2AA5-AF75-17E6BF09D468}"/>
              </a:ext>
            </a:extLst>
          </p:cNvPr>
          <p:cNvSpPr txBox="1"/>
          <p:nvPr/>
        </p:nvSpPr>
        <p:spPr>
          <a:xfrm>
            <a:off x="568894" y="1283513"/>
            <a:ext cx="9215186" cy="4912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Last week we saw that collecting data is merely the beginning and that data needs to be:-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 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catalogued, 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sorted, 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filtered 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analysed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… </a:t>
            </a:r>
            <a:r>
              <a:rPr lang="en-GB" sz="2800" b="1" i="1" u="sng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before</a:t>
            </a: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 it becomes useful.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So to reiterate…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COLLECTING DATA IS JUST THE BEGINNING.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… Today we're going to find out why.</a:t>
            </a:r>
          </a:p>
        </p:txBody>
      </p:sp>
    </p:spTree>
    <p:extLst>
      <p:ext uri="{BB962C8B-B14F-4D97-AF65-F5344CB8AC3E}">
        <p14:creationId xmlns:p14="http://schemas.microsoft.com/office/powerpoint/2010/main" val="4954657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923DB5-8F81-A8DB-5B35-CEBA5EBE9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E8447-1A87-EE15-35F7-97BB368A5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7689" y="223160"/>
            <a:ext cx="7623509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SALES TRANSACTIONS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23624E-465E-1C1A-79C2-0220660646DB}"/>
              </a:ext>
            </a:extLst>
          </p:cNvPr>
          <p:cNvSpPr txBox="1"/>
          <p:nvPr/>
        </p:nvSpPr>
        <p:spPr>
          <a:xfrm>
            <a:off x="403794" y="1828033"/>
            <a:ext cx="8542086" cy="513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NOVA has supplied your BI team with an extract from its sales system.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3,012 transaction records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January–September 2026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Management wants analysis…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Your first question should NOT be: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</a:rPr>
              <a:t>"What does the data tell us?“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  <a:ea typeface="+mj-ea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583E64-9F05-0508-1D32-45B98C4BAD06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0178" y="250584"/>
            <a:ext cx="3844202" cy="128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33236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E9D9F-2708-1405-232D-F1232A8A6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BD0DA04-433B-A310-3922-D45D84E34778}"/>
              </a:ext>
            </a:extLst>
          </p:cNvPr>
          <p:cNvSpPr txBox="1"/>
          <p:nvPr/>
        </p:nvSpPr>
        <p:spPr>
          <a:xfrm>
            <a:off x="1043874" y="1208392"/>
            <a:ext cx="7932486" cy="444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It should be: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15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CAN WE TRUST IT?</a:t>
            </a:r>
          </a:p>
        </p:txBody>
      </p:sp>
    </p:spTree>
    <p:extLst>
      <p:ext uri="{BB962C8B-B14F-4D97-AF65-F5344CB8AC3E}">
        <p14:creationId xmlns:p14="http://schemas.microsoft.com/office/powerpoint/2010/main" val="31590979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B6EC2-2727-8F3E-A60F-EAF46C0A2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9B252E0-D4D0-F56B-190F-964224A1ADE8}"/>
              </a:ext>
            </a:extLst>
          </p:cNvPr>
          <p:cNvSpPr txBox="1"/>
          <p:nvPr/>
        </p:nvSpPr>
        <p:spPr>
          <a:xfrm>
            <a:off x="1021014" y="1706939"/>
            <a:ext cx="9875586" cy="4912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ACTIVITY 2: </a:t>
            </a:r>
            <a:r>
              <a:rPr lang="en-GB" sz="2800" b="1" u="sng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DON'T</a:t>
            </a:r>
            <a:r>
              <a:rPr lang="en-GB" sz="2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ANALYSE IT!... </a:t>
            </a: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YET.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Instead: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Investigate it.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Look for anything that concerns you.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Anything missing?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Anything duplicated?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Anything inconsistent?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Anything that doesn't make sense?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Anything that might distort subsequent analysis?</a:t>
            </a:r>
          </a:p>
          <a:p>
            <a:pPr marL="457200" indent="-4572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You have 15–20 minutes.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48E2D93-C096-EC48-D443-C5922BB177E0}"/>
              </a:ext>
            </a:extLst>
          </p:cNvPr>
          <p:cNvSpPr txBox="1">
            <a:spLocks/>
          </p:cNvSpPr>
          <p:nvPr/>
        </p:nvSpPr>
        <p:spPr>
          <a:xfrm>
            <a:off x="4377689" y="223160"/>
            <a:ext cx="7623509" cy="12505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 kern="1200" cap="all" spc="100">
                <a:solidFill>
                  <a:srgbClr val="0D0D0D"/>
                </a:solidFill>
                <a:latin typeface="Raleway" pitchFamily="2" charset="0"/>
                <a:ea typeface="+mj-ea"/>
                <a:cs typeface="+mj-cs"/>
              </a:defRPr>
            </a:lvl1pPr>
            <a:lvl2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2pPr>
            <a:lvl3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3pPr>
            <a:lvl4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4pPr>
            <a:lvl5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5pPr>
            <a:lvl6pPr marL="4572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6pPr>
            <a:lvl7pPr marL="9144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7pPr>
            <a:lvl8pPr marL="13716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8pPr>
            <a:lvl9pPr marL="18288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9pPr>
          </a:lstStyle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SALES TRANSACTIONS</a:t>
            </a: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B9E4D8-C020-D4F3-1AF3-9515C2F7D55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0178" y="250584"/>
            <a:ext cx="3844202" cy="128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4705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2B32F-27BE-322F-9DE8-897399368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08582-EAD4-C4B0-67EE-17B035F29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401" y="223160"/>
            <a:ext cx="101847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NOVA SALES TRANSACTIONS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C41982-C5FA-80D7-FF6C-D1486B87F932}"/>
              </a:ext>
            </a:extLst>
          </p:cNvPr>
          <p:cNvSpPr txBox="1"/>
          <p:nvPr/>
        </p:nvSpPr>
        <p:spPr>
          <a:xfrm>
            <a:off x="1021014" y="1706939"/>
            <a:ext cx="9875586" cy="4745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WHAT'S WRONG WITH NOVA'S DATA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i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“established dimensions of data quality</a:t>
            </a: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.”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F16688-AA37-1B55-93E5-A07A8BA83956}"/>
              </a:ext>
            </a:extLst>
          </p:cNvPr>
          <p:cNvSpPr txBox="1"/>
          <p:nvPr/>
        </p:nvSpPr>
        <p:spPr>
          <a:xfrm>
            <a:off x="3555025" y="1997788"/>
            <a:ext cx="6707549" cy="40672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7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?</a:t>
            </a:r>
            <a:endParaRPr lang="en-GB" sz="28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141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64F65-BF01-FF83-6A59-899F6C75A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84A0-3DF4-88A1-C35B-5EEF1BFCA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0" y="451760"/>
            <a:ext cx="101847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QUALITY - </a:t>
            </a:r>
            <a: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CAN IT BE TRUSTED?</a:t>
            </a:r>
            <a:b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</a:b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88E396-D582-A815-24E1-C87390CF01F3}"/>
              </a:ext>
            </a:extLst>
          </p:cNvPr>
          <p:cNvSpPr txBox="1"/>
          <p:nvPr/>
        </p:nvSpPr>
        <p:spPr>
          <a:xfrm>
            <a:off x="779714" y="1275139"/>
            <a:ext cx="10624886" cy="5466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i="1" u="sng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Good</a:t>
            </a: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-quality data should demonstrate: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ACCURACY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the data correct?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COMPLETENESS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important information missing?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CONSISTENCY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the same thing represented in the same way?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VALIDITY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Does the data conform to expected formats/rules?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UNIQUENESS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each record represented only once?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TIMELINESS</a:t>
            </a:r>
          </a:p>
          <a:p>
            <a:pPr marL="800100" lvl="1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the information sufficiently current?</a:t>
            </a:r>
          </a:p>
        </p:txBody>
      </p:sp>
    </p:spTree>
    <p:extLst>
      <p:ext uri="{BB962C8B-B14F-4D97-AF65-F5344CB8AC3E}">
        <p14:creationId xmlns:p14="http://schemas.microsoft.com/office/powerpoint/2010/main" val="28356939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B1F6D-3C35-5763-BABF-FCF4F032F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B7C94-C704-4CCD-548C-BF3EA1F2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0" y="451760"/>
            <a:ext cx="101847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QUALITY - </a:t>
            </a:r>
            <a: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CAN IT BE TRUSTED?</a:t>
            </a:r>
            <a:b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</a:b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008B75-70CE-2CC3-3BFF-843524EDC77F}"/>
              </a:ext>
            </a:extLst>
          </p:cNvPr>
          <p:cNvSpPr txBox="1"/>
          <p:nvPr/>
        </p:nvSpPr>
        <p:spPr>
          <a:xfrm>
            <a:off x="779714" y="1275139"/>
            <a:ext cx="10624886" cy="4745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ACCURACY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IT ACTUALLY TRUE??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Examples: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Quantity = 2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Quantity = 200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The second value looks suspicious.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But does suspicious mean incorrect?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Customer age = 443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7800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A42B6-A10F-6627-568E-366532D74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C6ABA-3761-7999-99E1-F7AAFEC22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00" y="451760"/>
            <a:ext cx="10184798" cy="125054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QUALITY - </a:t>
            </a:r>
            <a: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CAN IT BE TRUSTED?</a:t>
            </a:r>
            <a:br>
              <a:rPr lang="en-GB" sz="40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</a:b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805885-6D9E-5FF4-E602-328F28CD9FC1}"/>
              </a:ext>
            </a:extLst>
          </p:cNvPr>
          <p:cNvSpPr txBox="1"/>
          <p:nvPr/>
        </p:nvSpPr>
        <p:spPr>
          <a:xfrm>
            <a:off x="779714" y="1275139"/>
            <a:ext cx="8961186" cy="4745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b="1" u="sng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COMPLETENESS… </a:t>
            </a: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WHAT'S MISSING?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Sometime data can be an </a:t>
            </a:r>
            <a:r>
              <a:rPr lang="en-GB" sz="28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almost</a:t>
            </a: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complete picture.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 transaction may contain: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Transaction ID ✓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Product ✓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Revenue ✓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Customer ID ✗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So…  </a:t>
            </a:r>
            <a:r>
              <a:rPr lang="en-GB" sz="2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 does this mean??</a:t>
            </a: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3844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DF1E1-1BFC-E3CB-CF3B-72D256196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677B2-5CFC-960E-D0C8-64FD1E4DB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</a:t>
            </a:r>
            <a:r>
              <a:rPr lang="en-GB" sz="4000" b="1" u="sng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CONSISTENCY</a:t>
            </a: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0949D2-ACF0-0923-6794-7B033FE8DC58}"/>
              </a:ext>
            </a:extLst>
          </p:cNvPr>
          <p:cNvSpPr txBox="1"/>
          <p:nvPr/>
        </p:nvSpPr>
        <p:spPr>
          <a:xfrm>
            <a:off x="779714" y="1275139"/>
            <a:ext cx="11221786" cy="5410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Swansea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SWANSEA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spc="100" dirty="0" err="1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swansea</a:t>
            </a:r>
            <a:endParaRPr lang="en-GB" sz="40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Swansea_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FOUR PLACES OR ONE?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The data may all be easily comprehensible to a human.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Excel alone would not treat it as one category.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8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Human meaning ≠ machine consistency</a:t>
            </a:r>
          </a:p>
        </p:txBody>
      </p:sp>
    </p:spTree>
    <p:extLst>
      <p:ext uri="{BB962C8B-B14F-4D97-AF65-F5344CB8AC3E}">
        <p14:creationId xmlns:p14="http://schemas.microsoft.com/office/powerpoint/2010/main" val="33967343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4F588-1CBE-AAD7-8AC9-440AD8E03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1AA6F-99E4-AA84-B571-E8E68919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</a:t>
            </a:r>
            <a:r>
              <a:rPr lang="en-GB" sz="4000" b="1" u="sng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VALIDITY</a:t>
            </a: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BCFFE6-3835-129F-98DB-545D876ED92A}"/>
              </a:ext>
            </a:extLst>
          </p:cNvPr>
          <p:cNvSpPr txBox="1"/>
          <p:nvPr/>
        </p:nvSpPr>
        <p:spPr>
          <a:xfrm>
            <a:off x="779714" y="1275139"/>
            <a:ext cx="11221786" cy="61309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DOES THE </a:t>
            </a:r>
            <a:r>
              <a:rPr lang="en-GB" sz="2400" b="1" u="sng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VALUE</a:t>
            </a: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FOLLOW THE RULES?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Example: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Discount = 10%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Vs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Discount = 10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Both contain the number ten.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They mean very different things… or do they?!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 about… 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05/10/2026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2026/10/05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8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05/13/2026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 happens if some are genuine Excel dates and some are text?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5 Oct 2026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0473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A182CF-D7F6-04C4-DDA0-4C2C16CB0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82C4E-4F15-4D1F-E74C-5378ACBCA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</a:t>
            </a:r>
            <a:r>
              <a:rPr lang="en-GB" sz="4000" b="1" u="sng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uniqueness</a:t>
            </a: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129B08-0163-ECEE-E580-42308D597FC0}"/>
              </a:ext>
            </a:extLst>
          </p:cNvPr>
          <p:cNvSpPr txBox="1"/>
          <p:nvPr/>
        </p:nvSpPr>
        <p:spPr>
          <a:xfrm>
            <a:off x="779714" y="1275139"/>
            <a:ext cx="11221786" cy="524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ONE TRANSACTION - T00127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TWO SALES?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If duplicated data enters the analysis: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Revenue ↑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Transactions ↑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Product sales ↑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Perhaps profit ↑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Nothing actually happened in the business...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Yet your dashboard says performance improved...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71568EF-231B-5464-E78D-E4377BA1D4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366950"/>
              </p:ext>
            </p:extLst>
          </p:nvPr>
        </p:nvGraphicFramePr>
        <p:xfrm>
          <a:off x="779714" y="2154766"/>
          <a:ext cx="3505802" cy="84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802">
                  <a:extLst>
                    <a:ext uri="{9D8B030D-6E8A-4147-A177-3AD203B41FA5}">
                      <a16:colId xmlns:a16="http://schemas.microsoft.com/office/drawing/2014/main" val="25926987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10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glow rad="63500">
                              <a:prstClr val="white">
                                <a:alpha val="34000"/>
                              </a:prstClr>
                            </a:glow>
                          </a:effectLst>
                          <a:uLnTx/>
                          <a:uFillTx/>
                          <a:latin typeface="Aptos" panose="020B0004020202020204" pitchFamily="34" charset="0"/>
                          <a:ea typeface="+mn-ea"/>
                          <a:cs typeface="Arial" panose="020B0604020202020204" pitchFamily="34" charset="0"/>
                        </a:rPr>
                        <a:t>T00127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5135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10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glow rad="63500">
                              <a:prstClr val="white">
                                <a:alpha val="34000"/>
                              </a:prstClr>
                            </a:glow>
                          </a:effectLst>
                          <a:uLnTx/>
                          <a:uFillTx/>
                          <a:latin typeface="Aptos" panose="020B0004020202020204" pitchFamily="34" charset="0"/>
                          <a:ea typeface="+mn-ea"/>
                          <a:cs typeface="Arial" panose="020B0604020202020204" pitchFamily="34" charset="0"/>
                        </a:rPr>
                        <a:t>T00127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330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57102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69082B-978B-A9E2-2F92-8C9EA64F7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0DDA1-C10C-DA97-A98B-A3E075F14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DATA </a:t>
            </a:r>
            <a:r>
              <a:rPr lang="en-GB" sz="4000" b="1" u="sng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TIMELINESS</a:t>
            </a:r>
            <a:endParaRPr lang="en-GB" sz="4000" b="1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CD185-F5B3-2923-505C-C5D9072FE3AD}"/>
              </a:ext>
            </a:extLst>
          </p:cNvPr>
          <p:cNvSpPr txBox="1"/>
          <p:nvPr/>
        </p:nvSpPr>
        <p:spPr>
          <a:xfrm>
            <a:off x="779714" y="1275139"/>
            <a:ext cx="8605586" cy="5189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GOOD DATA CAN STILL BE USELESS.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Imagine NOVA management asks: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Which products should we promote this Christmas?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3600" b="1" i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You have immaculate customer data.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… From 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2021</a:t>
            </a: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it high-quality data?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37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43E10C-D413-723D-825F-7E146E77D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CB66B-4EBF-AC8A-492C-0C493CFC8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850" y="281505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So…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4A5C4F-796B-F020-75C4-6171C876B6C2}"/>
              </a:ext>
            </a:extLst>
          </p:cNvPr>
          <p:cNvSpPr txBox="1"/>
          <p:nvPr/>
        </p:nvSpPr>
        <p:spPr>
          <a:xfrm>
            <a:off x="-401386" y="1287839"/>
            <a:ext cx="10434386" cy="4081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POOR DATA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↓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UNRELIABLE INFORMATION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↓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MISLEADING INTELLIGENCE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↓</a:t>
            </a:r>
          </a:p>
          <a:p>
            <a:pPr algn="ctr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POOR DECISION</a:t>
            </a:r>
            <a:r>
              <a:rPr lang="en-GB" sz="36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(s)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36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5D834B-E64D-AD02-66E8-601B6967EDFE}"/>
              </a:ext>
            </a:extLst>
          </p:cNvPr>
          <p:cNvSpPr txBox="1"/>
          <p:nvPr/>
        </p:nvSpPr>
        <p:spPr>
          <a:xfrm>
            <a:off x="844850" y="5734866"/>
            <a:ext cx="11067749" cy="8402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GARBAGE IN → GARBAGE OUT</a:t>
            </a:r>
          </a:p>
        </p:txBody>
      </p:sp>
    </p:spTree>
    <p:extLst>
      <p:ext uri="{BB962C8B-B14F-4D97-AF65-F5344CB8AC3E}">
        <p14:creationId xmlns:p14="http://schemas.microsoft.com/office/powerpoint/2010/main" val="2379840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5DAE199A-476E-9402-8F16-F21BFCBCA4D6}"/>
              </a:ext>
            </a:extLst>
          </p:cNvPr>
          <p:cNvSpPr txBox="1">
            <a:spLocks/>
          </p:cNvSpPr>
          <p:nvPr/>
        </p:nvSpPr>
        <p:spPr>
          <a:xfrm>
            <a:off x="697294" y="2048400"/>
            <a:ext cx="8548306" cy="29427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 kern="1200" cap="all" spc="100">
                <a:solidFill>
                  <a:srgbClr val="0D0D0D"/>
                </a:solidFill>
                <a:latin typeface="Raleway" pitchFamily="2" charset="0"/>
                <a:ea typeface="+mj-ea"/>
                <a:cs typeface="+mj-cs"/>
              </a:defRPr>
            </a:lvl1pPr>
            <a:lvl2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2pPr>
            <a:lvl3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3pPr>
            <a:lvl4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4pPr>
            <a:lvl5pPr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5pPr>
            <a:lvl6pPr marL="4572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6pPr>
            <a:lvl7pPr marL="9144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7pPr>
            <a:lvl8pPr marL="13716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8pPr>
            <a:lvl9pPr marL="1828800" algn="l" rtl="0" fontAlgn="base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5000">
                <a:solidFill>
                  <a:srgbClr val="0D0D0D"/>
                </a:solidFill>
                <a:latin typeface="Tw Cen MT Condensed" panose="020B0606020104020203" pitchFamily="34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 sz="7200" b="1" dirty="0">
                <a:solidFill>
                  <a:schemeClr val="bg1"/>
                </a:solidFill>
                <a:effectLst>
                  <a:glow rad="177800">
                    <a:schemeClr val="tx1"/>
                  </a:glow>
                </a:effectLst>
              </a:rPr>
              <a:t>ANY QUESTIONS </a:t>
            </a:r>
          </a:p>
          <a:p>
            <a:pPr fontAlgn="auto">
              <a:spcAft>
                <a:spcPts val="0"/>
              </a:spcAft>
              <a:defRPr/>
            </a:pPr>
            <a:endParaRPr lang="en-US" sz="7200" b="1" dirty="0">
              <a:solidFill>
                <a:schemeClr val="bg1"/>
              </a:solidFill>
              <a:effectLst>
                <a:glow rad="177800">
                  <a:schemeClr val="tx1"/>
                </a:glo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sz="7200" b="1" dirty="0">
                <a:solidFill>
                  <a:schemeClr val="bg1"/>
                </a:solidFill>
                <a:effectLst>
                  <a:glow rad="177800">
                    <a:schemeClr val="tx1"/>
                  </a:glow>
                </a:effectLst>
              </a:rPr>
              <a:t>SO FAR ?</a:t>
            </a:r>
            <a:endParaRPr lang="en-GB" sz="7200" b="1" dirty="0">
              <a:solidFill>
                <a:schemeClr val="bg1"/>
              </a:solidFill>
              <a:effectLst>
                <a:glow rad="177800">
                  <a:schemeClr val="tx1"/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7544922"/>
      </p:ext>
    </p:extLst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5A8A1-C247-4A57-0439-8301FAA5D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er-Price Logo - LogoDix">
            <a:extLst>
              <a:ext uri="{FF2B5EF4-FFF2-40B4-BE49-F238E27FC236}">
                <a16:creationId xmlns:a16="http://schemas.microsoft.com/office/drawing/2014/main" id="{62E9DA0D-D2FD-6A2E-716E-AF375217AE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99" t="32592" r="12239" b="31112"/>
          <a:stretch>
            <a:fillRect/>
          </a:stretch>
        </p:blipFill>
        <p:spPr>
          <a:xfrm>
            <a:off x="703303" y="353997"/>
            <a:ext cx="1244050" cy="4591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4E2C16-FA22-EEEC-8BDA-460A6809525C}"/>
              </a:ext>
            </a:extLst>
          </p:cNvPr>
          <p:cNvSpPr txBox="1"/>
          <p:nvPr/>
        </p:nvSpPr>
        <p:spPr>
          <a:xfrm>
            <a:off x="1925287" y="255905"/>
            <a:ext cx="9631163" cy="830997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r>
              <a:rPr lang="en-GB" sz="4800" dirty="0">
                <a:ln w="22225">
                  <a:solidFill>
                    <a:schemeClr val="bg1"/>
                  </a:solidFill>
                </a:ln>
                <a:solidFill>
                  <a:srgbClr val="00B0F0"/>
                </a:solidFill>
                <a:latin typeface="Jumble" panose="020F0502020204030204" pitchFamily="2" charset="0"/>
              </a:rPr>
              <a:t>MY FIRST DATA ANALYTICS TOOL</a:t>
            </a:r>
          </a:p>
        </p:txBody>
      </p:sp>
      <p:pic>
        <p:nvPicPr>
          <p:cNvPr id="11" name="Picture 10" descr="Business Intelligence Dashboard Excel at Gail Key blog">
            <a:extLst>
              <a:ext uri="{FF2B5EF4-FFF2-40B4-BE49-F238E27FC236}">
                <a16:creationId xmlns:a16="http://schemas.microsoft.com/office/drawing/2014/main" id="{77FE9B03-8F0B-1AFA-8611-D33D1C61C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412" y="2511862"/>
            <a:ext cx="7004719" cy="3938208"/>
          </a:xfrm>
          <a:prstGeom prst="rect">
            <a:avLst/>
          </a:prstGeom>
        </p:spPr>
      </p:pic>
      <p:pic>
        <p:nvPicPr>
          <p:cNvPr id="10" name="Picture 9" descr="Logo Excel Png Transparent _ Excel Icons, Logos, Symbols – PUWOW">
            <a:extLst>
              <a:ext uri="{FF2B5EF4-FFF2-40B4-BE49-F238E27FC236}">
                <a16:creationId xmlns:a16="http://schemas.microsoft.com/office/drawing/2014/main" id="{E5DC0080-962E-ED06-E932-2C975D869C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56" t="22476" r="16834" b="20438"/>
          <a:stretch>
            <a:fillRect/>
          </a:stretch>
        </p:blipFill>
        <p:spPr>
          <a:xfrm>
            <a:off x="440675" y="1561889"/>
            <a:ext cx="3272009" cy="2899942"/>
          </a:xfrm>
          <a:prstGeom prst="rect">
            <a:avLst/>
          </a:prstGeom>
          <a:effectLst>
            <a:outerShdw blurRad="228600" sx="108000" sy="1080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72665618"/>
      </p:ext>
    </p:extLst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F1FF2-BA76-1D36-BC6A-CF6B0E610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47C0-D40E-C23E-A702-3454EAEC2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MICROSOFT EXCEL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8839B-7BF8-89CF-3FCB-ADA432FC8150}"/>
              </a:ext>
            </a:extLst>
          </p:cNvPr>
          <p:cNvSpPr txBox="1"/>
          <p:nvPr/>
        </p:nvSpPr>
        <p:spPr>
          <a:xfrm>
            <a:off x="779714" y="1275139"/>
            <a:ext cx="8605586" cy="4745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Not because Excel is </a:t>
            </a: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necessarily</a:t>
            </a: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the destination.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But because it allows us to see and manipulate what is happening to the data.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Today: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Tables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Sort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Filter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Find / Replace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Remove Duplicates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Blanks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Data Types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Conditional Formatting</a:t>
            </a:r>
          </a:p>
        </p:txBody>
      </p:sp>
    </p:spTree>
    <p:extLst>
      <p:ext uri="{BB962C8B-B14F-4D97-AF65-F5344CB8AC3E}">
        <p14:creationId xmlns:p14="http://schemas.microsoft.com/office/powerpoint/2010/main" val="11222656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31E25-F553-7FC6-413D-7DC22A932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6C9C9-C698-38A3-01A9-10C7C50BE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MICROSOFT EXCEL - RULE #1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CEC7C6-2E7F-5A0A-1FE8-F37B2A712098}"/>
              </a:ext>
            </a:extLst>
          </p:cNvPr>
          <p:cNvSpPr txBox="1"/>
          <p:nvPr/>
        </p:nvSpPr>
        <p:spPr>
          <a:xfrm>
            <a:off x="779714" y="1275139"/>
            <a:ext cx="7981514" cy="45797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NEVER* DESTROY YOUR RAW DATA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Before cleaning: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RAW DATA → Duplicate/copy → WORKING DATA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Then</a:t>
            </a: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Document what you changed.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The steps and the specifics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027354-9A9A-24DB-6DCB-527C7C4AA823}"/>
              </a:ext>
            </a:extLst>
          </p:cNvPr>
          <p:cNvSpPr txBox="1"/>
          <p:nvPr/>
        </p:nvSpPr>
        <p:spPr>
          <a:xfrm>
            <a:off x="9420446" y="5753065"/>
            <a:ext cx="242422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*</a:t>
            </a:r>
            <a:r>
              <a:rPr lang="en-GB" sz="44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EVER</a:t>
            </a:r>
            <a:r>
              <a:rPr lang="en-GB" sz="4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602850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47C04-4473-94E8-F0D5-1BA09D9EF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5B981A3-711E-B283-257E-E4653A709F7C}"/>
              </a:ext>
            </a:extLst>
          </p:cNvPr>
          <p:cNvSpPr txBox="1"/>
          <p:nvPr/>
        </p:nvSpPr>
        <p:spPr>
          <a:xfrm>
            <a:off x="1864235" y="1019958"/>
            <a:ext cx="7981514" cy="327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15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LET'S CLEAN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D60F234-E301-B464-9267-DFBC1924887E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38932" y="4088219"/>
            <a:ext cx="6320793" cy="2106932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441861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C6FAA-3018-40B9-884A-95A47AFFA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E9BC7FA-701C-B27D-32E9-BBCA2453F533}"/>
              </a:ext>
            </a:extLst>
          </p:cNvPr>
          <p:cNvSpPr txBox="1"/>
          <p:nvPr/>
        </p:nvSpPr>
        <p:spPr>
          <a:xfrm>
            <a:off x="492635" y="275678"/>
            <a:ext cx="2057399" cy="3729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LET'S CLEAN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F4E4C3D-25EF-1E68-5047-9CAC6CB292ED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0736" y="460345"/>
            <a:ext cx="2089298" cy="69643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A3FB0A-BD6F-A437-152B-C93B09CC5E0D}"/>
              </a:ext>
            </a:extLst>
          </p:cNvPr>
          <p:cNvSpPr txBox="1"/>
          <p:nvPr/>
        </p:nvSpPr>
        <p:spPr>
          <a:xfrm>
            <a:off x="216187" y="1246590"/>
            <a:ext cx="1091610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9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YOUR TURN !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Create a working version of NOVA's dataset.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For every issue you identify, decide: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marL="571500" indent="-5715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b="1" spc="100" dirty="0">
                <a:solidFill>
                  <a:srgbClr val="92D050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KEEP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r>
              <a:rPr lang="en-GB" sz="32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-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r>
              <a:rPr lang="en-GB" sz="32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legitimate data.</a:t>
            </a:r>
          </a:p>
          <a:p>
            <a:pPr marL="571500" indent="-5715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b="1" spc="100" dirty="0">
                <a:solidFill>
                  <a:srgbClr val="FFC000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CLEAN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r>
              <a:rPr lang="en-GB" sz="32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- correct/standardise it.</a:t>
            </a:r>
          </a:p>
          <a:p>
            <a:pPr marL="571500" indent="-5715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b="1" spc="100" dirty="0">
                <a:solidFill>
                  <a:srgbClr val="FF0000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REMOVE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r>
              <a:rPr lang="en-GB" sz="32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- only where justified.</a:t>
            </a:r>
          </a:p>
          <a:p>
            <a:pPr marL="571500" indent="-5715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3200" b="1" spc="100" dirty="0">
                <a:solidFill>
                  <a:srgbClr val="00B0F0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INVESTIGATE</a:t>
            </a: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</a:t>
            </a:r>
            <a:r>
              <a:rPr lang="en-GB" sz="32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- insufficient evidence to decide.</a:t>
            </a:r>
          </a:p>
          <a:p>
            <a:pPr marL="571500" indent="-5715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sz="32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32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KEEP A RECORD OF YOUR ACTIONS/DECISIONS!</a:t>
            </a:r>
            <a:endParaRPr lang="en-GB" sz="3600" b="1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3514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B2161-754E-CCC3-73BC-F8E0CBEAF3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A48150D-6577-33A7-33E2-00D2DDC6C619}"/>
              </a:ext>
            </a:extLst>
          </p:cNvPr>
          <p:cNvSpPr txBox="1"/>
          <p:nvPr/>
        </p:nvSpPr>
        <p:spPr>
          <a:xfrm>
            <a:off x="662755" y="1083753"/>
            <a:ext cx="7981514" cy="4967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8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WHICH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8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STORE IS PERFORMING BEST?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308C09-B700-1BA7-3687-93A2714AE4F2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02951" y="1083753"/>
            <a:ext cx="3766229" cy="125541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002793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44E89-1852-9728-99F3-469ADD145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CA9E570-3082-53C4-1068-7CB743FDDC01}"/>
              </a:ext>
            </a:extLst>
          </p:cNvPr>
          <p:cNvSpPr txBox="1"/>
          <p:nvPr/>
        </p:nvSpPr>
        <p:spPr>
          <a:xfrm>
            <a:off x="662755" y="1083753"/>
            <a:ext cx="7981514" cy="374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88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 DOES "BEST" MEAN?</a:t>
            </a:r>
          </a:p>
        </p:txBody>
      </p:sp>
    </p:spTree>
    <p:extLst>
      <p:ext uri="{BB962C8B-B14F-4D97-AF65-F5344CB8AC3E}">
        <p14:creationId xmlns:p14="http://schemas.microsoft.com/office/powerpoint/2010/main" val="11903701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73D23-1A8E-7451-2D5D-E6BA3339BF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8655-6505-A6AA-D3C0-5D049A1BC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Nova data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9106B-0EFC-7995-5A7A-95B051A79081}"/>
              </a:ext>
            </a:extLst>
          </p:cNvPr>
          <p:cNvSpPr txBox="1"/>
          <p:nvPr/>
        </p:nvSpPr>
        <p:spPr>
          <a:xfrm>
            <a:off x="684021" y="1264507"/>
            <a:ext cx="7981514" cy="53276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HIGHEST REVENUE?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What about...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Profit?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Growth?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Average transaction value?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Customer retention?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Returns?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Satisfaction?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Margin?</a:t>
            </a:r>
          </a:p>
          <a:p>
            <a:pPr marL="342900" indent="-342900"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Sales per employee?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 </a:t>
            </a:r>
            <a:r>
              <a:rPr lang="en-GB" sz="6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KPI</a:t>
            </a:r>
            <a:r>
              <a:rPr lang="en-GB" sz="36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 IS A CHOICE.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1342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0E1F5-DB20-3301-706A-367348DAD4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A6F3-512D-8C55-98A5-0D67A0FB1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Final but main thought…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D07D61-D673-C505-38E6-72F58C8939DA}"/>
              </a:ext>
            </a:extLst>
          </p:cNvPr>
          <p:cNvSpPr txBox="1"/>
          <p:nvPr/>
        </p:nvSpPr>
        <p:spPr>
          <a:xfrm>
            <a:off x="684021" y="1264507"/>
            <a:ext cx="6322835" cy="5743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DO WE HAVE ENOUGH DATA?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Sales transactions…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Actual profit?...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Customer retention?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Returns?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Customer satisfaction?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Store operating costs?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Marketing effectiveness?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C1EBBD-6DBE-9329-F360-8EA827E0EDAB}"/>
              </a:ext>
            </a:extLst>
          </p:cNvPr>
          <p:cNvSpPr txBox="1"/>
          <p:nvPr/>
        </p:nvSpPr>
        <p:spPr>
          <a:xfrm>
            <a:off x="3136605" y="2560667"/>
            <a:ext cx="2275368" cy="400110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NOT ENTIRELY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12814A-FED5-A52A-4250-0436880B1C13}"/>
              </a:ext>
            </a:extLst>
          </p:cNvPr>
          <p:cNvSpPr txBox="1"/>
          <p:nvPr/>
        </p:nvSpPr>
        <p:spPr>
          <a:xfrm>
            <a:off x="4012018" y="3228945"/>
            <a:ext cx="2275368" cy="400110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NOT PROPERLY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8BBFD2-9EE4-4701-9905-3C9C209311FA}"/>
              </a:ext>
            </a:extLst>
          </p:cNvPr>
          <p:cNvSpPr txBox="1"/>
          <p:nvPr/>
        </p:nvSpPr>
        <p:spPr>
          <a:xfrm>
            <a:off x="2230474" y="3856827"/>
            <a:ext cx="974652" cy="400110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NOPE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DB45D9-9C64-9DB2-17BF-AAD6BBD98E19}"/>
              </a:ext>
            </a:extLst>
          </p:cNvPr>
          <p:cNvSpPr txBox="1"/>
          <p:nvPr/>
        </p:nvSpPr>
        <p:spPr>
          <a:xfrm>
            <a:off x="4274289" y="4525105"/>
            <a:ext cx="974652" cy="400110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NOPE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460F73-41F2-84B5-2650-607E4B8F18CE}"/>
              </a:ext>
            </a:extLst>
          </p:cNvPr>
          <p:cNvSpPr txBox="1"/>
          <p:nvPr/>
        </p:nvSpPr>
        <p:spPr>
          <a:xfrm>
            <a:off x="4274289" y="5193383"/>
            <a:ext cx="974652" cy="400110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NOPE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C0266C-EB07-3F1C-2BBE-3E575E90E559}"/>
              </a:ext>
            </a:extLst>
          </p:cNvPr>
          <p:cNvSpPr txBox="1"/>
          <p:nvPr/>
        </p:nvSpPr>
        <p:spPr>
          <a:xfrm>
            <a:off x="4761615" y="5869667"/>
            <a:ext cx="1681716" cy="369332"/>
          </a:xfrm>
          <a:prstGeom prst="rect">
            <a:avLst/>
          </a:prstGeom>
          <a:solidFill>
            <a:srgbClr val="C0000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PARTIALLY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A3615B-3B01-429F-1566-EF6BAD94390E}"/>
              </a:ext>
            </a:extLst>
          </p:cNvPr>
          <p:cNvSpPr txBox="1"/>
          <p:nvPr/>
        </p:nvSpPr>
        <p:spPr>
          <a:xfrm>
            <a:off x="3786963" y="1915018"/>
            <a:ext cx="880730" cy="400110"/>
          </a:xfrm>
          <a:prstGeom prst="rect">
            <a:avLst/>
          </a:prstGeom>
          <a:solidFill>
            <a:srgbClr val="92D050"/>
          </a:solidFill>
          <a:effectLst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GB" sz="2000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YEP</a:t>
            </a:r>
          </a:p>
        </p:txBody>
      </p:sp>
    </p:spTree>
    <p:extLst>
      <p:ext uri="{BB962C8B-B14F-4D97-AF65-F5344CB8AC3E}">
        <p14:creationId xmlns:p14="http://schemas.microsoft.com/office/powerpoint/2010/main" val="13994523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  <p:bldP spid="12" grpId="0" animBg="1"/>
      <p:bldP spid="1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E740E-24AD-2E08-4690-8B7588C41B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6099-D07F-A31B-25F0-3BBA10957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800" y="350160"/>
            <a:ext cx="8178198" cy="823379"/>
          </a:xfrm>
        </p:spPr>
        <p:txBody>
          <a:bodyPr>
            <a:norm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</a:rPr>
              <a:t>Final but main thought…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DAAFD9-B43C-15D9-0765-745B686FFAE1}"/>
              </a:ext>
            </a:extLst>
          </p:cNvPr>
          <p:cNvSpPr txBox="1"/>
          <p:nvPr/>
        </p:nvSpPr>
        <p:spPr>
          <a:xfrm>
            <a:off x="715919" y="1264507"/>
            <a:ext cx="8087839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6000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KNOWING WHAT YOU DON'T KNOW… </a:t>
            </a:r>
            <a:r>
              <a:rPr lang="en-GB" sz="6000" b="1" i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</a:rPr>
              <a:t>IS THE MOST IMPOORTANT PART OF BUSINESS INTELLIGENCE.</a:t>
            </a:r>
            <a:endParaRPr lang="en-GB" sz="6000" spc="100" dirty="0">
              <a:solidFill>
                <a:schemeClr val="bg1"/>
              </a:solidFill>
              <a:effectLst>
                <a:glow rad="63500">
                  <a:schemeClr val="bg1">
                    <a:alpha val="34000"/>
                  </a:schemeClr>
                </a:glow>
              </a:effectLst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7920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FD2B6-6480-C526-6D0A-5F26C0877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B438A0A-F73F-855C-AEDA-546377A23B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" t="58967" r="2" b="16691"/>
          <a:stretch>
            <a:fillRect/>
          </a:stretch>
        </p:blipFill>
        <p:spPr>
          <a:xfrm>
            <a:off x="1043142" y="4510066"/>
            <a:ext cx="7494270" cy="15201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DA8912-FD73-5973-78DB-004AE1D5D9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1032"/>
          <a:stretch>
            <a:fillRect/>
          </a:stretch>
        </p:blipFill>
        <p:spPr>
          <a:xfrm>
            <a:off x="1043142" y="827383"/>
            <a:ext cx="7494270" cy="36826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04431EF-57AD-7E3B-72CE-80AA8CB17F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t="58967" r="33707" b="16691"/>
          <a:stretch>
            <a:fillRect/>
          </a:stretch>
        </p:blipFill>
        <p:spPr>
          <a:xfrm>
            <a:off x="1043142" y="4510066"/>
            <a:ext cx="4968240" cy="15201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45C711-ADA6-E9B2-9443-0A6A55B1E7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967" r="64972" b="16691"/>
          <a:stretch>
            <a:fillRect/>
          </a:stretch>
        </p:blipFill>
        <p:spPr>
          <a:xfrm>
            <a:off x="1043142" y="4510066"/>
            <a:ext cx="2625090" cy="152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14750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2B7FA-5A25-379F-24B8-11FD1484B3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DFAF7C-A94F-0260-BDA7-721861AE9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78" b="15555"/>
          <a:stretch>
            <a:fillRect/>
          </a:stretch>
        </p:blipFill>
        <p:spPr>
          <a:xfrm>
            <a:off x="522922" y="227330"/>
            <a:ext cx="7203758" cy="640334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905523-4314-0752-FBAA-7A66E12C83AC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 contrast="-7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8662" y="398780"/>
            <a:ext cx="2140268" cy="713423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74898681"/>
      </p:ext>
    </p:extLst>
  </p:cSld>
  <p:clrMapOvr>
    <a:masterClrMapping/>
  </p:clrMapOvr>
  <p:transition spd="slow"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1118</Words>
  <Application>Microsoft Office PowerPoint</Application>
  <PresentationFormat>Widescreen</PresentationFormat>
  <Paragraphs>334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Aptos</vt:lpstr>
      <vt:lpstr>Arial</vt:lpstr>
      <vt:lpstr>Jumble</vt:lpstr>
      <vt:lpstr>Raleway</vt:lpstr>
      <vt:lpstr>Tw Cen MT</vt:lpstr>
      <vt:lpstr>Tw Cen MT Condensed</vt:lpstr>
      <vt:lpstr>Wingdings 3</vt:lpstr>
      <vt:lpstr>Integral</vt:lpstr>
      <vt:lpstr>PowerPoint Presentation</vt:lpstr>
      <vt:lpstr>RE-CAP</vt:lpstr>
      <vt:lpstr>CAN WE TRUST THE DATA?</vt:lpstr>
      <vt:lpstr>DATA ≠ INTELLIGENCE</vt:lpstr>
      <vt:lpstr>PowerPoint Presentation</vt:lpstr>
      <vt:lpstr>PowerPoint Presentation</vt:lpstr>
      <vt:lpstr> THE                            BOARDROOM</vt:lpstr>
      <vt:lpstr> THE                            BOARDROOM</vt:lpstr>
      <vt:lpstr>THE PROBLEM WITH BUSINESS DATA</vt:lpstr>
      <vt:lpstr>SALES TRANSACTIONS</vt:lpstr>
      <vt:lpstr>PowerPoint Presentation</vt:lpstr>
      <vt:lpstr>PowerPoint Presentation</vt:lpstr>
      <vt:lpstr>NOVA SALES TRANSACTIONS</vt:lpstr>
      <vt:lpstr>DATA QUALITY - CAN IT BE TRUSTED? </vt:lpstr>
      <vt:lpstr>DATA QUALITY - CAN IT BE TRUSTED? </vt:lpstr>
      <vt:lpstr>DATA QUALITY - CAN IT BE TRUSTED? </vt:lpstr>
      <vt:lpstr>DATA CONSISTENCY</vt:lpstr>
      <vt:lpstr>DATA VALIDITY</vt:lpstr>
      <vt:lpstr>DATA uniqueness</vt:lpstr>
      <vt:lpstr>DATA TIMELINESS</vt:lpstr>
      <vt:lpstr>So…</vt:lpstr>
      <vt:lpstr>PowerPoint Presentation</vt:lpstr>
      <vt:lpstr>PowerPoint Presentation</vt:lpstr>
      <vt:lpstr>MICROSOFT EXCEL</vt:lpstr>
      <vt:lpstr>MICROSOFT EXCEL - RULE #1</vt:lpstr>
      <vt:lpstr>PowerPoint Presentation</vt:lpstr>
      <vt:lpstr>PowerPoint Presentation</vt:lpstr>
      <vt:lpstr>PowerPoint Presentation</vt:lpstr>
      <vt:lpstr>PowerPoint Presentation</vt:lpstr>
      <vt:lpstr>Nova data</vt:lpstr>
      <vt:lpstr>Final but main thought…</vt:lpstr>
      <vt:lpstr>Final but main thought…</vt:lpstr>
      <vt:lpstr>PowerPoint Presentation</vt:lpstr>
      <vt:lpstr>PowerPoint Presentation</vt:lpstr>
    </vt:vector>
  </TitlesOfParts>
  <Company>Coleg Sir Gar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Handling &amp; Business Intelligence</dc:title>
  <dc:creator>DavinaE</dc:creator>
  <cp:lastModifiedBy>Robyn Griffiths</cp:lastModifiedBy>
  <cp:revision>2</cp:revision>
  <dcterms:created xsi:type="dcterms:W3CDTF">2015-09-21T07:48:44Z</dcterms:created>
  <dcterms:modified xsi:type="dcterms:W3CDTF">2026-10-05T13:01:00Z</dcterms:modified>
</cp:coreProperties>
</file>