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4A2FE0-A870-EB16-E457-3A30CE1BD0B9}" v="5" dt="2024-03-13T15:33:16.598"/>
    <p1510:client id="{C39C6FFA-F73F-1D00-9FAF-2DE46B63E45E}" v="1437" dt="2024-03-12T21:28:31.5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ia Pereira (2315503)" userId="S::2315503@student.uwtsd.ac.uk::2c158f60-8b0e-4bd1-84f6-0d1b1c150fd2" providerId="AD" clId="Web-{424A2FE0-A870-EB16-E457-3A30CE1BD0B9}"/>
    <pc:docChg chg="modSld">
      <pc:chgData name="Andreia Pereira (2315503)" userId="S::2315503@student.uwtsd.ac.uk::2c158f60-8b0e-4bd1-84f6-0d1b1c150fd2" providerId="AD" clId="Web-{424A2FE0-A870-EB16-E457-3A30CE1BD0B9}" dt="2024-03-13T15:33:16.598" v="7" actId="20577"/>
      <pc:docMkLst>
        <pc:docMk/>
      </pc:docMkLst>
      <pc:sldChg chg="modSp">
        <pc:chgData name="Andreia Pereira (2315503)" userId="S::2315503@student.uwtsd.ac.uk::2c158f60-8b0e-4bd1-84f6-0d1b1c150fd2" providerId="AD" clId="Web-{424A2FE0-A870-EB16-E457-3A30CE1BD0B9}" dt="2024-03-13T15:33:16.598" v="7" actId="20577"/>
        <pc:sldMkLst>
          <pc:docMk/>
          <pc:sldMk cId="109857222" sldId="256"/>
        </pc:sldMkLst>
        <pc:spChg chg="mod">
          <ac:chgData name="Andreia Pereira (2315503)" userId="S::2315503@student.uwtsd.ac.uk::2c158f60-8b0e-4bd1-84f6-0d1b1c150fd2" providerId="AD" clId="Web-{424A2FE0-A870-EB16-E457-3A30CE1BD0B9}" dt="2024-03-13T15:33:16.598" v="7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Andreia Pereira (2315503)" userId="S::2315503@student.uwtsd.ac.uk::2c158f60-8b0e-4bd1-84f6-0d1b1c150fd2" providerId="AD" clId="Web-{C39C6FFA-F73F-1D00-9FAF-2DE46B63E45E}"/>
    <pc:docChg chg="addSld modSld addMainMaster delMainMaster">
      <pc:chgData name="Andreia Pereira (2315503)" userId="S::2315503@student.uwtsd.ac.uk::2c158f60-8b0e-4bd1-84f6-0d1b1c150fd2" providerId="AD" clId="Web-{C39C6FFA-F73F-1D00-9FAF-2DE46B63E45E}" dt="2024-03-12T21:28:31.547" v="1433" actId="20577"/>
      <pc:docMkLst>
        <pc:docMk/>
      </pc:docMkLst>
      <pc:sldChg chg="modSp mod modClrScheme chgLayout">
        <pc:chgData name="Andreia Pereira (2315503)" userId="S::2315503@student.uwtsd.ac.uk::2c158f60-8b0e-4bd1-84f6-0d1b1c150fd2" providerId="AD" clId="Web-{C39C6FFA-F73F-1D00-9FAF-2DE46B63E45E}" dt="2024-03-12T21:15:48.982" v="1177"/>
        <pc:sldMkLst>
          <pc:docMk/>
          <pc:sldMk cId="109857222" sldId="256"/>
        </pc:sldMkLst>
        <pc:spChg chg="mod ord">
          <ac:chgData name="Andreia Pereira (2315503)" userId="S::2315503@student.uwtsd.ac.uk::2c158f60-8b0e-4bd1-84f6-0d1b1c150fd2" providerId="AD" clId="Web-{C39C6FFA-F73F-1D00-9FAF-2DE46B63E45E}" dt="2024-03-12T21:15:48.982" v="11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ndreia Pereira (2315503)" userId="S::2315503@student.uwtsd.ac.uk::2c158f60-8b0e-4bd1-84f6-0d1b1c150fd2" providerId="AD" clId="Web-{C39C6FFA-F73F-1D00-9FAF-2DE46B63E45E}" dt="2024-03-12T21:15:48.982" v="11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mod modClrScheme chgLayout">
        <pc:chgData name="Andreia Pereira (2315503)" userId="S::2315503@student.uwtsd.ac.uk::2c158f60-8b0e-4bd1-84f6-0d1b1c150fd2" providerId="AD" clId="Web-{C39C6FFA-F73F-1D00-9FAF-2DE46B63E45E}" dt="2024-03-12T21:15:48.982" v="1177"/>
        <pc:sldMkLst>
          <pc:docMk/>
          <pc:sldMk cId="4253020611" sldId="257"/>
        </pc:sldMkLst>
        <pc:spChg chg="mod ord">
          <ac:chgData name="Andreia Pereira (2315503)" userId="S::2315503@student.uwtsd.ac.uk::2c158f60-8b0e-4bd1-84f6-0d1b1c150fd2" providerId="AD" clId="Web-{C39C6FFA-F73F-1D00-9FAF-2DE46B63E45E}" dt="2024-03-12T21:15:48.982" v="1177"/>
          <ac:spMkLst>
            <pc:docMk/>
            <pc:sldMk cId="4253020611" sldId="257"/>
            <ac:spMk id="2" creationId="{19B52A9D-BBDD-D0E3-4206-5ABCFAD15523}"/>
          </ac:spMkLst>
        </pc:spChg>
        <pc:spChg chg="mod ord">
          <ac:chgData name="Andreia Pereira (2315503)" userId="S::2315503@student.uwtsd.ac.uk::2c158f60-8b0e-4bd1-84f6-0d1b1c150fd2" providerId="AD" clId="Web-{C39C6FFA-F73F-1D00-9FAF-2DE46B63E45E}" dt="2024-03-12T21:15:48.982" v="1177"/>
          <ac:spMkLst>
            <pc:docMk/>
            <pc:sldMk cId="4253020611" sldId="257"/>
            <ac:spMk id="3" creationId="{2ECCD695-01E5-54A6-38C8-EF87222DAC45}"/>
          </ac:spMkLst>
        </pc:spChg>
      </pc:sldChg>
      <pc:sldChg chg="modSp new mod modClrScheme chgLayout">
        <pc:chgData name="Andreia Pereira (2315503)" userId="S::2315503@student.uwtsd.ac.uk::2c158f60-8b0e-4bd1-84f6-0d1b1c150fd2" providerId="AD" clId="Web-{C39C6FFA-F73F-1D00-9FAF-2DE46B63E45E}" dt="2024-03-12T21:15:48.982" v="1177"/>
        <pc:sldMkLst>
          <pc:docMk/>
          <pc:sldMk cId="2742620179" sldId="258"/>
        </pc:sldMkLst>
        <pc:spChg chg="mod ord">
          <ac:chgData name="Andreia Pereira (2315503)" userId="S::2315503@student.uwtsd.ac.uk::2c158f60-8b0e-4bd1-84f6-0d1b1c150fd2" providerId="AD" clId="Web-{C39C6FFA-F73F-1D00-9FAF-2DE46B63E45E}" dt="2024-03-12T21:15:48.982" v="1177"/>
          <ac:spMkLst>
            <pc:docMk/>
            <pc:sldMk cId="2742620179" sldId="258"/>
            <ac:spMk id="2" creationId="{E9D17699-13A1-9F92-282B-10EECCBAF244}"/>
          </ac:spMkLst>
        </pc:spChg>
        <pc:spChg chg="mod ord">
          <ac:chgData name="Andreia Pereira (2315503)" userId="S::2315503@student.uwtsd.ac.uk::2c158f60-8b0e-4bd1-84f6-0d1b1c150fd2" providerId="AD" clId="Web-{C39C6FFA-F73F-1D00-9FAF-2DE46B63E45E}" dt="2024-03-12T21:15:48.982" v="1177"/>
          <ac:spMkLst>
            <pc:docMk/>
            <pc:sldMk cId="2742620179" sldId="258"/>
            <ac:spMk id="3" creationId="{1B739D09-682A-1DBC-1659-D958E4AE4717}"/>
          </ac:spMkLst>
        </pc:spChg>
      </pc:sldChg>
      <pc:sldChg chg="modSp new mod modClrScheme chgLayout">
        <pc:chgData name="Andreia Pereira (2315503)" userId="S::2315503@student.uwtsd.ac.uk::2c158f60-8b0e-4bd1-84f6-0d1b1c150fd2" providerId="AD" clId="Web-{C39C6FFA-F73F-1D00-9FAF-2DE46B63E45E}" dt="2024-03-12T21:15:48.982" v="1177"/>
        <pc:sldMkLst>
          <pc:docMk/>
          <pc:sldMk cId="1635440602" sldId="259"/>
        </pc:sldMkLst>
        <pc:spChg chg="mod ord">
          <ac:chgData name="Andreia Pereira (2315503)" userId="S::2315503@student.uwtsd.ac.uk::2c158f60-8b0e-4bd1-84f6-0d1b1c150fd2" providerId="AD" clId="Web-{C39C6FFA-F73F-1D00-9FAF-2DE46B63E45E}" dt="2024-03-12T21:15:48.982" v="1177"/>
          <ac:spMkLst>
            <pc:docMk/>
            <pc:sldMk cId="1635440602" sldId="259"/>
            <ac:spMk id="2" creationId="{8F055F05-1B28-9FE2-6470-E70CC73995F4}"/>
          </ac:spMkLst>
        </pc:spChg>
        <pc:spChg chg="mod ord">
          <ac:chgData name="Andreia Pereira (2315503)" userId="S::2315503@student.uwtsd.ac.uk::2c158f60-8b0e-4bd1-84f6-0d1b1c150fd2" providerId="AD" clId="Web-{C39C6FFA-F73F-1D00-9FAF-2DE46B63E45E}" dt="2024-03-12T21:15:48.982" v="1177"/>
          <ac:spMkLst>
            <pc:docMk/>
            <pc:sldMk cId="1635440602" sldId="259"/>
            <ac:spMk id="3" creationId="{2A1DD2B2-D012-6FDF-5092-EEECA4821B80}"/>
          </ac:spMkLst>
        </pc:spChg>
      </pc:sldChg>
      <pc:sldChg chg="modSp new mod modClrScheme chgLayout">
        <pc:chgData name="Andreia Pereira (2315503)" userId="S::2315503@student.uwtsd.ac.uk::2c158f60-8b0e-4bd1-84f6-0d1b1c150fd2" providerId="AD" clId="Web-{C39C6FFA-F73F-1D00-9FAF-2DE46B63E45E}" dt="2024-03-12T21:15:48.982" v="1177"/>
        <pc:sldMkLst>
          <pc:docMk/>
          <pc:sldMk cId="263365820" sldId="260"/>
        </pc:sldMkLst>
        <pc:spChg chg="mod ord">
          <ac:chgData name="Andreia Pereira (2315503)" userId="S::2315503@student.uwtsd.ac.uk::2c158f60-8b0e-4bd1-84f6-0d1b1c150fd2" providerId="AD" clId="Web-{C39C6FFA-F73F-1D00-9FAF-2DE46B63E45E}" dt="2024-03-12T21:15:48.982" v="1177"/>
          <ac:spMkLst>
            <pc:docMk/>
            <pc:sldMk cId="263365820" sldId="260"/>
            <ac:spMk id="2" creationId="{77C5A41C-8FEC-E953-76F9-D7AF9EEC8CA1}"/>
          </ac:spMkLst>
        </pc:spChg>
        <pc:spChg chg="mod ord">
          <ac:chgData name="Andreia Pereira (2315503)" userId="S::2315503@student.uwtsd.ac.uk::2c158f60-8b0e-4bd1-84f6-0d1b1c150fd2" providerId="AD" clId="Web-{C39C6FFA-F73F-1D00-9FAF-2DE46B63E45E}" dt="2024-03-12T21:15:48.982" v="1177"/>
          <ac:spMkLst>
            <pc:docMk/>
            <pc:sldMk cId="263365820" sldId="260"/>
            <ac:spMk id="3" creationId="{0EE4EC58-B700-291C-9EDA-7ED34D2EB637}"/>
          </ac:spMkLst>
        </pc:spChg>
      </pc:sldChg>
      <pc:sldChg chg="delSp modSp new">
        <pc:chgData name="Andreia Pereira (2315503)" userId="S::2315503@student.uwtsd.ac.uk::2c158f60-8b0e-4bd1-84f6-0d1b1c150fd2" providerId="AD" clId="Web-{C39C6FFA-F73F-1D00-9FAF-2DE46B63E45E}" dt="2024-03-12T21:23:15.774" v="1358" actId="14100"/>
        <pc:sldMkLst>
          <pc:docMk/>
          <pc:sldMk cId="674737246" sldId="261"/>
        </pc:sldMkLst>
        <pc:spChg chg="mod">
          <ac:chgData name="Andreia Pereira (2315503)" userId="S::2315503@student.uwtsd.ac.uk::2c158f60-8b0e-4bd1-84f6-0d1b1c150fd2" providerId="AD" clId="Web-{C39C6FFA-F73F-1D00-9FAF-2DE46B63E45E}" dt="2024-03-12T21:23:15.774" v="1358" actId="14100"/>
          <ac:spMkLst>
            <pc:docMk/>
            <pc:sldMk cId="674737246" sldId="261"/>
            <ac:spMk id="2" creationId="{3A192883-19F2-AE12-77F9-E292AF87CEE5}"/>
          </ac:spMkLst>
        </pc:spChg>
        <pc:spChg chg="del mod">
          <ac:chgData name="Andreia Pereira (2315503)" userId="S::2315503@student.uwtsd.ac.uk::2c158f60-8b0e-4bd1-84f6-0d1b1c150fd2" providerId="AD" clId="Web-{C39C6FFA-F73F-1D00-9FAF-2DE46B63E45E}" dt="2024-03-12T21:16:36.155" v="1189"/>
          <ac:spMkLst>
            <pc:docMk/>
            <pc:sldMk cId="674737246" sldId="261"/>
            <ac:spMk id="3" creationId="{16E166FA-E176-1980-B680-B02B34E441E5}"/>
          </ac:spMkLst>
        </pc:spChg>
      </pc:sldChg>
      <pc:sldChg chg="modSp new">
        <pc:chgData name="Andreia Pereira (2315503)" userId="S::2315503@student.uwtsd.ac.uk::2c158f60-8b0e-4bd1-84f6-0d1b1c150fd2" providerId="AD" clId="Web-{C39C6FFA-F73F-1D00-9FAF-2DE46B63E45E}" dt="2024-03-12T21:28:31.547" v="1433" actId="20577"/>
        <pc:sldMkLst>
          <pc:docMk/>
          <pc:sldMk cId="2456305187" sldId="262"/>
        </pc:sldMkLst>
        <pc:spChg chg="mod">
          <ac:chgData name="Andreia Pereira (2315503)" userId="S::2315503@student.uwtsd.ac.uk::2c158f60-8b0e-4bd1-84f6-0d1b1c150fd2" providerId="AD" clId="Web-{C39C6FFA-F73F-1D00-9FAF-2DE46B63E45E}" dt="2024-03-12T21:18:55.501" v="1217" actId="20577"/>
          <ac:spMkLst>
            <pc:docMk/>
            <pc:sldMk cId="2456305187" sldId="262"/>
            <ac:spMk id="2" creationId="{CCB52FDF-55AB-7D7F-E930-A78F2A586749}"/>
          </ac:spMkLst>
        </pc:spChg>
        <pc:spChg chg="mod">
          <ac:chgData name="Andreia Pereira (2315503)" userId="S::2315503@student.uwtsd.ac.uk::2c158f60-8b0e-4bd1-84f6-0d1b1c150fd2" providerId="AD" clId="Web-{C39C6FFA-F73F-1D00-9FAF-2DE46B63E45E}" dt="2024-03-12T21:28:31.547" v="1433" actId="20577"/>
          <ac:spMkLst>
            <pc:docMk/>
            <pc:sldMk cId="2456305187" sldId="262"/>
            <ac:spMk id="3" creationId="{D5399AA4-4A1D-8FD7-C418-FCB282BB4F2F}"/>
          </ac:spMkLst>
        </pc:spChg>
      </pc:sldChg>
      <pc:sldMasterChg chg="del delSldLayout">
        <pc:chgData name="Andreia Pereira (2315503)" userId="S::2315503@student.uwtsd.ac.uk::2c158f60-8b0e-4bd1-84f6-0d1b1c150fd2" providerId="AD" clId="Web-{C39C6FFA-F73F-1D00-9FAF-2DE46B63E45E}" dt="2024-03-12T21:15:43.825" v="1176"/>
        <pc:sldMasterMkLst>
          <pc:docMk/>
          <pc:sldMasterMk cId="2460954070" sldId="2147483660"/>
        </pc:sldMasterMkLst>
        <pc:sldLayoutChg chg="del">
          <pc:chgData name="Andreia Pereira (2315503)" userId="S::2315503@student.uwtsd.ac.uk::2c158f60-8b0e-4bd1-84f6-0d1b1c150fd2" providerId="AD" clId="Web-{C39C6FFA-F73F-1D00-9FAF-2DE46B63E45E}" dt="2024-03-12T21:15:43.825" v="117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ndreia Pereira (2315503)" userId="S::2315503@student.uwtsd.ac.uk::2c158f60-8b0e-4bd1-84f6-0d1b1c150fd2" providerId="AD" clId="Web-{C39C6FFA-F73F-1D00-9FAF-2DE46B63E45E}" dt="2024-03-12T21:15:43.825" v="117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ndreia Pereira (2315503)" userId="S::2315503@student.uwtsd.ac.uk::2c158f60-8b0e-4bd1-84f6-0d1b1c150fd2" providerId="AD" clId="Web-{C39C6FFA-F73F-1D00-9FAF-2DE46B63E45E}" dt="2024-03-12T21:15:43.825" v="117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ndreia Pereira (2315503)" userId="S::2315503@student.uwtsd.ac.uk::2c158f60-8b0e-4bd1-84f6-0d1b1c150fd2" providerId="AD" clId="Web-{C39C6FFA-F73F-1D00-9FAF-2DE46B63E45E}" dt="2024-03-12T21:15:43.825" v="117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ndreia Pereira (2315503)" userId="S::2315503@student.uwtsd.ac.uk::2c158f60-8b0e-4bd1-84f6-0d1b1c150fd2" providerId="AD" clId="Web-{C39C6FFA-F73F-1D00-9FAF-2DE46B63E45E}" dt="2024-03-12T21:15:43.825" v="117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ndreia Pereira (2315503)" userId="S::2315503@student.uwtsd.ac.uk::2c158f60-8b0e-4bd1-84f6-0d1b1c150fd2" providerId="AD" clId="Web-{C39C6FFA-F73F-1D00-9FAF-2DE46B63E45E}" dt="2024-03-12T21:15:43.825" v="117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ndreia Pereira (2315503)" userId="S::2315503@student.uwtsd.ac.uk::2c158f60-8b0e-4bd1-84f6-0d1b1c150fd2" providerId="AD" clId="Web-{C39C6FFA-F73F-1D00-9FAF-2DE46B63E45E}" dt="2024-03-12T21:15:43.825" v="117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ndreia Pereira (2315503)" userId="S::2315503@student.uwtsd.ac.uk::2c158f60-8b0e-4bd1-84f6-0d1b1c150fd2" providerId="AD" clId="Web-{C39C6FFA-F73F-1D00-9FAF-2DE46B63E45E}" dt="2024-03-12T21:15:43.825" v="117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ndreia Pereira (2315503)" userId="S::2315503@student.uwtsd.ac.uk::2c158f60-8b0e-4bd1-84f6-0d1b1c150fd2" providerId="AD" clId="Web-{C39C6FFA-F73F-1D00-9FAF-2DE46B63E45E}" dt="2024-03-12T21:15:43.825" v="117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ndreia Pereira (2315503)" userId="S::2315503@student.uwtsd.ac.uk::2c158f60-8b0e-4bd1-84f6-0d1b1c150fd2" providerId="AD" clId="Web-{C39C6FFA-F73F-1D00-9FAF-2DE46B63E45E}" dt="2024-03-12T21:15:43.825" v="117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ndreia Pereira (2315503)" userId="S::2315503@student.uwtsd.ac.uk::2c158f60-8b0e-4bd1-84f6-0d1b1c150fd2" providerId="AD" clId="Web-{C39C6FFA-F73F-1D00-9FAF-2DE46B63E45E}" dt="2024-03-12T21:15:43.825" v="117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ndreia Pereira (2315503)" userId="S::2315503@student.uwtsd.ac.uk::2c158f60-8b0e-4bd1-84f6-0d1b1c150fd2" providerId="AD" clId="Web-{C39C6FFA-F73F-1D00-9FAF-2DE46B63E45E}" dt="2024-03-12T21:15:48.982" v="1177"/>
        <pc:sldMasterMkLst>
          <pc:docMk/>
          <pc:sldMasterMk cId="4191017956" sldId="2147483672"/>
        </pc:sldMasterMkLst>
        <pc:sldLayoutChg chg="add del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191017956" sldId="2147483672"/>
            <pc:sldLayoutMk cId="4064774156" sldId="2147483673"/>
          </pc:sldLayoutMkLst>
        </pc:sldLayoutChg>
        <pc:sldLayoutChg chg="add del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191017956" sldId="2147483672"/>
            <pc:sldLayoutMk cId="2158663898" sldId="2147483674"/>
          </pc:sldLayoutMkLst>
        </pc:sldLayoutChg>
        <pc:sldLayoutChg chg="add del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191017956" sldId="2147483672"/>
            <pc:sldLayoutMk cId="3919094812" sldId="2147483675"/>
          </pc:sldLayoutMkLst>
        </pc:sldLayoutChg>
        <pc:sldLayoutChg chg="add del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191017956" sldId="2147483672"/>
            <pc:sldLayoutMk cId="522775723" sldId="2147483676"/>
          </pc:sldLayoutMkLst>
        </pc:sldLayoutChg>
        <pc:sldLayoutChg chg="add del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191017956" sldId="2147483672"/>
            <pc:sldLayoutMk cId="806207732" sldId="2147483677"/>
          </pc:sldLayoutMkLst>
        </pc:sldLayoutChg>
        <pc:sldLayoutChg chg="add del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191017956" sldId="2147483672"/>
            <pc:sldLayoutMk cId="408683816" sldId="2147483678"/>
          </pc:sldLayoutMkLst>
        </pc:sldLayoutChg>
        <pc:sldLayoutChg chg="add del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191017956" sldId="2147483672"/>
            <pc:sldLayoutMk cId="1708617190" sldId="2147483679"/>
          </pc:sldLayoutMkLst>
        </pc:sldLayoutChg>
        <pc:sldLayoutChg chg="add del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191017956" sldId="2147483672"/>
            <pc:sldLayoutMk cId="168932775" sldId="2147483680"/>
          </pc:sldLayoutMkLst>
        </pc:sldLayoutChg>
        <pc:sldLayoutChg chg="add del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191017956" sldId="2147483672"/>
            <pc:sldLayoutMk cId="2558621619" sldId="2147483681"/>
          </pc:sldLayoutMkLst>
        </pc:sldLayoutChg>
        <pc:sldLayoutChg chg="add del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191017956" sldId="2147483672"/>
            <pc:sldLayoutMk cId="1552122221" sldId="2147483682"/>
          </pc:sldLayoutMkLst>
        </pc:sldLayoutChg>
        <pc:sldLayoutChg chg="add del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191017956" sldId="2147483672"/>
            <pc:sldLayoutMk cId="2813818060" sldId="2147483683"/>
          </pc:sldLayoutMkLst>
        </pc:sldLayoutChg>
      </pc:sldMasterChg>
      <pc:sldMasterChg chg="add addSldLayout modSldLayout">
        <pc:chgData name="Andreia Pereira (2315503)" userId="S::2315503@student.uwtsd.ac.uk::2c158f60-8b0e-4bd1-84f6-0d1b1c150fd2" providerId="AD" clId="Web-{C39C6FFA-F73F-1D00-9FAF-2DE46B63E45E}" dt="2024-03-12T21:15:48.982" v="1177"/>
        <pc:sldMasterMkLst>
          <pc:docMk/>
          <pc:sldMasterMk cId="458610531" sldId="2147483684"/>
        </pc:sldMasterMkLst>
        <pc:sldLayoutChg chg="add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58610531" sldId="2147483684"/>
            <pc:sldLayoutMk cId="1875187183" sldId="2147483685"/>
          </pc:sldLayoutMkLst>
        </pc:sldLayoutChg>
        <pc:sldLayoutChg chg="add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58610531" sldId="2147483684"/>
            <pc:sldLayoutMk cId="2231802884" sldId="2147483686"/>
          </pc:sldLayoutMkLst>
        </pc:sldLayoutChg>
        <pc:sldLayoutChg chg="add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58610531" sldId="2147483684"/>
            <pc:sldLayoutMk cId="2538603399" sldId="2147483687"/>
          </pc:sldLayoutMkLst>
        </pc:sldLayoutChg>
        <pc:sldLayoutChg chg="add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58610531" sldId="2147483684"/>
            <pc:sldLayoutMk cId="2743094583" sldId="2147483688"/>
          </pc:sldLayoutMkLst>
        </pc:sldLayoutChg>
        <pc:sldLayoutChg chg="add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58610531" sldId="2147483684"/>
            <pc:sldLayoutMk cId="1030506044" sldId="2147483689"/>
          </pc:sldLayoutMkLst>
        </pc:sldLayoutChg>
        <pc:sldLayoutChg chg="add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58610531" sldId="2147483684"/>
            <pc:sldLayoutMk cId="2720183343" sldId="2147483690"/>
          </pc:sldLayoutMkLst>
        </pc:sldLayoutChg>
        <pc:sldLayoutChg chg="add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58610531" sldId="2147483684"/>
            <pc:sldLayoutMk cId="4270894961" sldId="2147483691"/>
          </pc:sldLayoutMkLst>
        </pc:sldLayoutChg>
        <pc:sldLayoutChg chg="add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58610531" sldId="2147483684"/>
            <pc:sldLayoutMk cId="1508968309" sldId="2147483692"/>
          </pc:sldLayoutMkLst>
        </pc:sldLayoutChg>
        <pc:sldLayoutChg chg="add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58610531" sldId="2147483684"/>
            <pc:sldLayoutMk cId="2487704045" sldId="2147483693"/>
          </pc:sldLayoutMkLst>
        </pc:sldLayoutChg>
        <pc:sldLayoutChg chg="add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58610531" sldId="2147483684"/>
            <pc:sldLayoutMk cId="2882429474" sldId="2147483694"/>
          </pc:sldLayoutMkLst>
        </pc:sldLayoutChg>
        <pc:sldLayoutChg chg="add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58610531" sldId="2147483684"/>
            <pc:sldLayoutMk cId="2689617632" sldId="2147483695"/>
          </pc:sldLayoutMkLst>
        </pc:sldLayoutChg>
        <pc:sldLayoutChg chg="add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58610531" sldId="2147483684"/>
            <pc:sldLayoutMk cId="846051682" sldId="2147483696"/>
          </pc:sldLayoutMkLst>
        </pc:sldLayoutChg>
        <pc:sldLayoutChg chg="add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58610531" sldId="2147483684"/>
            <pc:sldLayoutMk cId="953770019" sldId="2147483697"/>
          </pc:sldLayoutMkLst>
        </pc:sldLayoutChg>
        <pc:sldLayoutChg chg="add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58610531" sldId="2147483684"/>
            <pc:sldLayoutMk cId="2506171568" sldId="2147483698"/>
          </pc:sldLayoutMkLst>
        </pc:sldLayoutChg>
        <pc:sldLayoutChg chg="add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58610531" sldId="2147483684"/>
            <pc:sldLayoutMk cId="1587539373" sldId="2147483699"/>
          </pc:sldLayoutMkLst>
        </pc:sldLayoutChg>
        <pc:sldLayoutChg chg="add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58610531" sldId="2147483684"/>
            <pc:sldLayoutMk cId="1600958085" sldId="2147483700"/>
          </pc:sldLayoutMkLst>
        </pc:sldLayoutChg>
        <pc:sldLayoutChg chg="add mod replId">
          <pc:chgData name="Andreia Pereira (2315503)" userId="S::2315503@student.uwtsd.ac.uk::2c158f60-8b0e-4bd1-84f6-0d1b1c150fd2" providerId="AD" clId="Web-{C39C6FFA-F73F-1D00-9FAF-2DE46B63E45E}" dt="2024-03-12T21:15:48.982" v="1177"/>
          <pc:sldLayoutMkLst>
            <pc:docMk/>
            <pc:sldMasterMk cId="458610531" sldId="2147483684"/>
            <pc:sldLayoutMk cId="2164535180" sldId="214748370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5187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802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603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094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506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183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0894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968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704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2429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96176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460516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37700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061715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5393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9580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4535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6105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mersetft.nhs.uk/?news=the-evolution-of-mental-health-care-over-75-years" TargetMode="External"/><Relationship Id="rId2" Type="http://schemas.openxmlformats.org/officeDocument/2006/relationships/hyperlink" Target="https://www.sos.mo.gov/archives/exhibits/quest/treatment/1930-195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Introduction to public health and social </a:t>
            </a:r>
            <a:r>
              <a:rPr lang="en-US"/>
              <a:t>(LCHS4003)Assement 1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/>
              <a:t>Name:Andreia</a:t>
            </a:r>
            <a:r>
              <a:rPr lang="en-US" dirty="0"/>
              <a:t> Pereira</a:t>
            </a:r>
          </a:p>
          <a:p>
            <a:r>
              <a:rPr lang="en-US" dirty="0"/>
              <a:t>Lecturer: Patronella Ganza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52A9D-BBDD-D0E3-4206-5ABCFAD15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Mental health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CCD695-01E5-54A6-38C8-EF87222DAC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Mental health services have come a long way since 1948! Back then there was a big issue towards treating mental health as an important part overall well-</a:t>
            </a:r>
            <a:r>
              <a:rPr lang="en-US" dirty="0" err="1"/>
              <a:t>beign</a:t>
            </a:r>
            <a:r>
              <a:rPr lang="en-US" dirty="0"/>
              <a:t> . More resources  and support have been developed over the years to help people with their mental health concerns .</a:t>
            </a:r>
          </a:p>
          <a:p>
            <a:r>
              <a:rPr lang="en-US" dirty="0"/>
              <a:t>Its great to see the progress we made !</a:t>
            </a:r>
          </a:p>
        </p:txBody>
      </p:sp>
    </p:spTree>
    <p:extLst>
      <p:ext uri="{BB962C8B-B14F-4D97-AF65-F5344CB8AC3E}">
        <p14:creationId xmlns:p14="http://schemas.microsoft.com/office/powerpoint/2010/main" val="4253020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17699-13A1-9F92-282B-10EECCBAF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Mental health services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39D09-682A-1DBC-1659-D958E4AE47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attitude towards people with mental health issues in 1948 are very different compared to today .</a:t>
            </a:r>
          </a:p>
          <a:p>
            <a:r>
              <a:rPr lang="en-US" dirty="0"/>
              <a:t>Mental health was not well understood back then and there was often a lot of misunderstanding surrounding it . People may have had less empathy and support for those struggling with mental health . </a:t>
            </a:r>
          </a:p>
          <a:p>
            <a:r>
              <a:rPr lang="en-US" dirty="0"/>
              <a:t>Thankfully we've come a long way in terms of understanding and  helping .</a:t>
            </a:r>
          </a:p>
          <a:p>
            <a:r>
              <a:rPr lang="en-US" dirty="0"/>
              <a:t>Its important to carry on promoting , </a:t>
            </a:r>
            <a:r>
              <a:rPr lang="en-US" dirty="0" err="1"/>
              <a:t>understading</a:t>
            </a:r>
            <a:r>
              <a:rPr lang="en-US" dirty="0"/>
              <a:t> and having compassion for mental health now </a:t>
            </a:r>
          </a:p>
        </p:txBody>
      </p:sp>
    </p:spTree>
    <p:extLst>
      <p:ext uri="{BB962C8B-B14F-4D97-AF65-F5344CB8AC3E}">
        <p14:creationId xmlns:p14="http://schemas.microsoft.com/office/powerpoint/2010/main" val="2742620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55F05-1B28-9FE2-6470-E70CC7399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Mental health services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DD2B2-D012-6FDF-5092-EEECA4821B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 the years following 1948 there has been a significant shift towards a more holistic approach to mental health . This includes the </a:t>
            </a:r>
            <a:r>
              <a:rPr lang="en-US" dirty="0" err="1"/>
              <a:t>establishement</a:t>
            </a:r>
            <a:r>
              <a:rPr lang="en-US" dirty="0"/>
              <a:t> of community mental health centers , increase </a:t>
            </a:r>
            <a:r>
              <a:rPr lang="en-US" dirty="0" err="1"/>
              <a:t>acess</a:t>
            </a:r>
            <a:r>
              <a:rPr lang="en-US" dirty="0"/>
              <a:t> to therapy and counselling services , and the development of new medications to treat mental health conditions . Additionally there has been a growing </a:t>
            </a:r>
            <a:r>
              <a:rPr lang="en-US" dirty="0" err="1"/>
              <a:t>recognision</a:t>
            </a:r>
            <a:r>
              <a:rPr lang="en-US" dirty="0"/>
              <a:t> of the importance of mental health in overall.</a:t>
            </a:r>
          </a:p>
        </p:txBody>
      </p:sp>
    </p:spTree>
    <p:extLst>
      <p:ext uri="{BB962C8B-B14F-4D97-AF65-F5344CB8AC3E}">
        <p14:creationId xmlns:p14="http://schemas.microsoft.com/office/powerpoint/2010/main" val="1635440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5A41C-8FEC-E953-76F9-D7AF9EEC8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Mental health services medication and therapy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E4EC58-B700-291C-9EDA-7ED34D2EB6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Mental health have come a long way in terms of therapy . Back then therapy mainly consisted of psychoanalysis where individuals would explore their </a:t>
            </a:r>
            <a:r>
              <a:rPr lang="en-US" dirty="0" err="1"/>
              <a:t>unconsious</a:t>
            </a:r>
            <a:r>
              <a:rPr lang="en-US" dirty="0"/>
              <a:t> </a:t>
            </a:r>
            <a:r>
              <a:rPr lang="en-US" dirty="0" err="1"/>
              <a:t>toughts</a:t>
            </a:r>
            <a:r>
              <a:rPr lang="en-US" dirty="0"/>
              <a:t> and feelings . </a:t>
            </a:r>
          </a:p>
          <a:p>
            <a:pPr marL="0" indent="0">
              <a:buNone/>
            </a:pPr>
            <a:r>
              <a:rPr lang="en-US" dirty="0"/>
              <a:t>But over time new </a:t>
            </a:r>
            <a:r>
              <a:rPr lang="en-US" dirty="0" err="1"/>
              <a:t>therapeutiuc</a:t>
            </a:r>
            <a:r>
              <a:rPr lang="en-US" dirty="0"/>
              <a:t> approaches have emerged.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One significant development is cognitive </a:t>
            </a:r>
            <a:r>
              <a:rPr lang="en-US" dirty="0" err="1"/>
              <a:t>behavirol</a:t>
            </a:r>
            <a:r>
              <a:rPr lang="en-US" dirty="0"/>
              <a:t> therapy which focuses on identifying and changing negative </a:t>
            </a:r>
            <a:r>
              <a:rPr lang="en-US" dirty="0" err="1"/>
              <a:t>tought</a:t>
            </a:r>
            <a:r>
              <a:rPr lang="en-US" dirty="0"/>
              <a:t> patterns and behaviors</a:t>
            </a:r>
          </a:p>
        </p:txBody>
      </p:sp>
    </p:spTree>
    <p:extLst>
      <p:ext uri="{BB962C8B-B14F-4D97-AF65-F5344CB8AC3E}">
        <p14:creationId xmlns:p14="http://schemas.microsoft.com/office/powerpoint/2010/main" val="2633658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92883-19F2-AE12-77F9-E292AF87C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381" y="2104741"/>
            <a:ext cx="9167611" cy="2322728"/>
          </a:xfrm>
        </p:spPr>
        <p:txBody>
          <a:bodyPr>
            <a:normAutofit fontScale="90000"/>
          </a:bodyPr>
          <a:lstStyle/>
          <a:p>
            <a:r>
              <a:rPr lang="en-US" dirty="0"/>
              <a:t>Conclusion :</a:t>
            </a:r>
            <a:r>
              <a:rPr lang="en-US" sz="2000" dirty="0">
                <a:solidFill>
                  <a:srgbClr val="0F496F"/>
                </a:solidFill>
              </a:rPr>
              <a:t>Mental health services changed a lot now they developed really good they made people understand that mental health is truly important and that if you need help there is always a place and people you can talk to you shouldn’t be ashamed about it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4737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52FDF-55AB-7D7F-E930-A78F2A586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99AA4-4A1D-8FD7-C418-FCB282BB4F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ea typeface="+mn-lt"/>
                <a:cs typeface="+mn-lt"/>
                <a:hlinkClick r:id="rId2"/>
              </a:rPr>
              <a:t>https://www.sos.mo.gov/archives/exhibits/quest/treatment/1930-1950</a:t>
            </a:r>
            <a:r>
              <a:rPr lang="en-US" dirty="0">
                <a:ea typeface="+mn-lt"/>
                <a:cs typeface="+mn-lt"/>
              </a:rPr>
              <a:t>  </a:t>
            </a:r>
          </a:p>
          <a:p>
            <a:pPr>
              <a:buClr>
                <a:srgbClr val="FFFFFF"/>
              </a:buClr>
            </a:pPr>
            <a:r>
              <a:rPr lang="en-US">
                <a:ea typeface="+mn-lt"/>
                <a:cs typeface="+mn-lt"/>
              </a:rPr>
              <a:t>NHS SUMMER SET (2023) Kidness , Respect , Teamwork available at :  </a:t>
            </a:r>
            <a:r>
              <a:rPr lang="en-US">
                <a:ea typeface="+mn-lt"/>
                <a:cs typeface="+mn-lt"/>
                <a:hlinkClick r:id="rId3"/>
              </a:rPr>
              <a:t>https://www.somersetft.nhs.uk/?news=the-evolution-of-mental-health-care-over-75-years</a:t>
            </a:r>
            <a:r>
              <a:rPr lang="en-US">
                <a:ea typeface="+mn-lt"/>
                <a:cs typeface="+mn-lt"/>
              </a:rPr>
              <a:t> </a:t>
            </a:r>
          </a:p>
          <a:p>
            <a:pPr>
              <a:buClr>
                <a:prstClr val="white"/>
              </a:buClr>
            </a:pP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56305187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Slice</vt:lpstr>
      <vt:lpstr>Introduction to public health and social (LCHS4003)Assement 1</vt:lpstr>
      <vt:lpstr>Mental health services</vt:lpstr>
      <vt:lpstr>Mental health services </vt:lpstr>
      <vt:lpstr>Mental health services </vt:lpstr>
      <vt:lpstr>Mental health services medication and therapy </vt:lpstr>
      <vt:lpstr>Conclusion :Mental health services changed a lot now they developed really good they made people understand that mental health is truly important and that if you need help there is always a place and people you can talk to you shouldn’t be ashamed about it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290</cp:revision>
  <dcterms:created xsi:type="dcterms:W3CDTF">2024-03-12T20:20:05Z</dcterms:created>
  <dcterms:modified xsi:type="dcterms:W3CDTF">2024-03-13T15:33:21Z</dcterms:modified>
</cp:coreProperties>
</file>