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35"/>
  </p:notesMasterIdLst>
  <p:sldIdLst>
    <p:sldId id="256" r:id="rId2"/>
    <p:sldId id="282" r:id="rId3"/>
    <p:sldId id="283" r:id="rId4"/>
    <p:sldId id="269" r:id="rId5"/>
    <p:sldId id="270" r:id="rId6"/>
    <p:sldId id="271" r:id="rId7"/>
    <p:sldId id="259" r:id="rId8"/>
    <p:sldId id="257" r:id="rId9"/>
    <p:sldId id="258" r:id="rId10"/>
    <p:sldId id="262" r:id="rId11"/>
    <p:sldId id="263" r:id="rId12"/>
    <p:sldId id="264" r:id="rId13"/>
    <p:sldId id="265" r:id="rId14"/>
    <p:sldId id="266" r:id="rId15"/>
    <p:sldId id="267" r:id="rId16"/>
    <p:sldId id="268" r:id="rId17"/>
    <p:sldId id="284" r:id="rId18"/>
    <p:sldId id="285" r:id="rId19"/>
    <p:sldId id="286" r:id="rId20"/>
    <p:sldId id="287" r:id="rId21"/>
    <p:sldId id="288" r:id="rId22"/>
    <p:sldId id="273" r:id="rId23"/>
    <p:sldId id="274" r:id="rId24"/>
    <p:sldId id="275" r:id="rId25"/>
    <p:sldId id="276" r:id="rId26"/>
    <p:sldId id="277" r:id="rId27"/>
    <p:sldId id="278" r:id="rId28"/>
    <p:sldId id="279" r:id="rId29"/>
    <p:sldId id="280" r:id="rId30"/>
    <p:sldId id="260" r:id="rId31"/>
    <p:sldId id="261" r:id="rId32"/>
    <p:sldId id="272"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D9AE0-DF8B-4DFF-908F-922B2ECABE34}" v="153" dt="2021-11-17T10:09:15.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871" autoAdjust="0"/>
  </p:normalViewPr>
  <p:slideViewPr>
    <p:cSldViewPr snapToGrid="0">
      <p:cViewPr varScale="1">
        <p:scale>
          <a:sx n="77" d="100"/>
          <a:sy n="77" d="100"/>
        </p:scale>
        <p:origin x="88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996646-CD87-45AA-BD19-9F66F684DA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476DF51-8476-4A6B-BECC-2C64ADE44AF2}">
      <dgm:prSet/>
      <dgm:spPr/>
      <dgm:t>
        <a:bodyPr/>
        <a:lstStyle/>
        <a:p>
          <a:r>
            <a:rPr lang="en-US" dirty="0"/>
            <a:t>This is a PowerPoint presentation to identify and provide solutions to:</a:t>
          </a:r>
        </a:p>
      </dgm:t>
    </dgm:pt>
    <dgm:pt modelId="{13AFB88F-D4F8-48F1-8C8A-056FC06D5C43}" type="parTrans" cxnId="{17D1D819-A4D9-45F3-AE90-E43994E87B63}">
      <dgm:prSet/>
      <dgm:spPr/>
      <dgm:t>
        <a:bodyPr/>
        <a:lstStyle/>
        <a:p>
          <a:endParaRPr lang="en-US"/>
        </a:p>
      </dgm:t>
    </dgm:pt>
    <dgm:pt modelId="{6C786D38-484A-48CA-9880-0AEE19A5CA7E}" type="sibTrans" cxnId="{17D1D819-A4D9-45F3-AE90-E43994E87B63}">
      <dgm:prSet/>
      <dgm:spPr/>
      <dgm:t>
        <a:bodyPr/>
        <a:lstStyle/>
        <a:p>
          <a:endParaRPr lang="en-US"/>
        </a:p>
      </dgm:t>
    </dgm:pt>
    <dgm:pt modelId="{2E8FF096-493D-4B07-B3E4-12915729694D}">
      <dgm:prSet/>
      <dgm:spPr/>
      <dgm:t>
        <a:bodyPr/>
        <a:lstStyle/>
        <a:p>
          <a:r>
            <a:rPr lang="en-US"/>
            <a:t>Risk Factors</a:t>
          </a:r>
        </a:p>
      </dgm:t>
    </dgm:pt>
    <dgm:pt modelId="{345DC98F-8360-4BC0-81FE-3A31EA532A1A}" type="parTrans" cxnId="{62D10E19-5215-431E-9F70-9C96EA0FE1CC}">
      <dgm:prSet/>
      <dgm:spPr/>
      <dgm:t>
        <a:bodyPr/>
        <a:lstStyle/>
        <a:p>
          <a:endParaRPr lang="en-US"/>
        </a:p>
      </dgm:t>
    </dgm:pt>
    <dgm:pt modelId="{C2C2D81D-AF0C-4237-B9FD-7862146346FA}" type="sibTrans" cxnId="{62D10E19-5215-431E-9F70-9C96EA0FE1CC}">
      <dgm:prSet/>
      <dgm:spPr/>
      <dgm:t>
        <a:bodyPr/>
        <a:lstStyle/>
        <a:p>
          <a:endParaRPr lang="en-US"/>
        </a:p>
      </dgm:t>
    </dgm:pt>
    <dgm:pt modelId="{E31194D4-6E11-4178-BA81-FC55E1B7F551}">
      <dgm:prSet/>
      <dgm:spPr/>
      <dgm:t>
        <a:bodyPr/>
        <a:lstStyle/>
        <a:p>
          <a:r>
            <a:rPr lang="en-US"/>
            <a:t>Policies and interventions</a:t>
          </a:r>
        </a:p>
      </dgm:t>
    </dgm:pt>
    <dgm:pt modelId="{390AEFEA-BFA0-4F2E-96BC-C7834FA9E363}" type="parTrans" cxnId="{9F3FD9E8-2DE4-42B5-876A-E0AD085BE3DC}">
      <dgm:prSet/>
      <dgm:spPr/>
      <dgm:t>
        <a:bodyPr/>
        <a:lstStyle/>
        <a:p>
          <a:endParaRPr lang="en-US"/>
        </a:p>
      </dgm:t>
    </dgm:pt>
    <dgm:pt modelId="{5AE8EB24-95AA-45C6-B1CE-ED10A6344A0E}" type="sibTrans" cxnId="{9F3FD9E8-2DE4-42B5-876A-E0AD085BE3DC}">
      <dgm:prSet/>
      <dgm:spPr/>
      <dgm:t>
        <a:bodyPr/>
        <a:lstStyle/>
        <a:p>
          <a:endParaRPr lang="en-US"/>
        </a:p>
      </dgm:t>
    </dgm:pt>
    <dgm:pt modelId="{02F4F5C2-3AC9-44EE-9D92-F4D41F6C35E7}">
      <dgm:prSet/>
      <dgm:spPr/>
      <dgm:t>
        <a:bodyPr/>
        <a:lstStyle/>
        <a:p>
          <a:r>
            <a:rPr lang="en-US"/>
            <a:t>And multi-disciplinary services </a:t>
          </a:r>
        </a:p>
      </dgm:t>
    </dgm:pt>
    <dgm:pt modelId="{81B9D291-56CB-4BD5-AECD-34C4466D6A4F}" type="parTrans" cxnId="{FA8581F4-C6EC-49E0-89A3-E83B863336E2}">
      <dgm:prSet/>
      <dgm:spPr/>
      <dgm:t>
        <a:bodyPr/>
        <a:lstStyle/>
        <a:p>
          <a:endParaRPr lang="en-US"/>
        </a:p>
      </dgm:t>
    </dgm:pt>
    <dgm:pt modelId="{E3E8D2D6-12F8-44A2-8F84-5BFCC8459413}" type="sibTrans" cxnId="{FA8581F4-C6EC-49E0-89A3-E83B863336E2}">
      <dgm:prSet/>
      <dgm:spPr/>
      <dgm:t>
        <a:bodyPr/>
        <a:lstStyle/>
        <a:p>
          <a:endParaRPr lang="en-US"/>
        </a:p>
      </dgm:t>
    </dgm:pt>
    <dgm:pt modelId="{4915FFF6-E06D-4C9E-AA4D-5E93F87E08E2}">
      <dgm:prSet/>
      <dgm:spPr/>
      <dgm:t>
        <a:bodyPr/>
        <a:lstStyle/>
        <a:p>
          <a:r>
            <a:rPr lang="en-US"/>
            <a:t>In connection to a case study provided of a family</a:t>
          </a:r>
        </a:p>
      </dgm:t>
    </dgm:pt>
    <dgm:pt modelId="{279EF404-D374-4A9F-812E-C0F19607B23A}" type="parTrans" cxnId="{B3D9A5FA-3192-4A59-A766-5B5F52E94BC6}">
      <dgm:prSet/>
      <dgm:spPr/>
      <dgm:t>
        <a:bodyPr/>
        <a:lstStyle/>
        <a:p>
          <a:endParaRPr lang="en-US"/>
        </a:p>
      </dgm:t>
    </dgm:pt>
    <dgm:pt modelId="{C08B2832-C2E5-457F-8982-C7A98ABE036E}" type="sibTrans" cxnId="{B3D9A5FA-3192-4A59-A766-5B5F52E94BC6}">
      <dgm:prSet/>
      <dgm:spPr/>
      <dgm:t>
        <a:bodyPr/>
        <a:lstStyle/>
        <a:p>
          <a:endParaRPr lang="en-US"/>
        </a:p>
      </dgm:t>
    </dgm:pt>
    <dgm:pt modelId="{FDE2E3EC-E06E-4D97-AEBB-C396F1DAA591}" type="pres">
      <dgm:prSet presAssocID="{33996646-CD87-45AA-BD19-9F66F684DAE3}" presName="outerComposite" presStyleCnt="0">
        <dgm:presLayoutVars>
          <dgm:chMax val="5"/>
          <dgm:dir/>
          <dgm:resizeHandles val="exact"/>
        </dgm:presLayoutVars>
      </dgm:prSet>
      <dgm:spPr/>
    </dgm:pt>
    <dgm:pt modelId="{EB494DB4-5668-45A9-865E-23C0A3C5ED53}" type="pres">
      <dgm:prSet presAssocID="{33996646-CD87-45AA-BD19-9F66F684DAE3}" presName="dummyMaxCanvas" presStyleCnt="0">
        <dgm:presLayoutVars/>
      </dgm:prSet>
      <dgm:spPr/>
    </dgm:pt>
    <dgm:pt modelId="{E6B988DE-5864-46EF-B4EC-49B11E32136C}" type="pres">
      <dgm:prSet presAssocID="{33996646-CD87-45AA-BD19-9F66F684DAE3}" presName="FiveNodes_1" presStyleLbl="node1" presStyleIdx="0" presStyleCnt="5">
        <dgm:presLayoutVars>
          <dgm:bulletEnabled val="1"/>
        </dgm:presLayoutVars>
      </dgm:prSet>
      <dgm:spPr/>
    </dgm:pt>
    <dgm:pt modelId="{6E1D846B-841B-4E7C-8989-D79E0C824875}" type="pres">
      <dgm:prSet presAssocID="{33996646-CD87-45AA-BD19-9F66F684DAE3}" presName="FiveNodes_2" presStyleLbl="node1" presStyleIdx="1" presStyleCnt="5">
        <dgm:presLayoutVars>
          <dgm:bulletEnabled val="1"/>
        </dgm:presLayoutVars>
      </dgm:prSet>
      <dgm:spPr/>
    </dgm:pt>
    <dgm:pt modelId="{144C9CBA-AEB6-426E-8521-4E67B4779BDF}" type="pres">
      <dgm:prSet presAssocID="{33996646-CD87-45AA-BD19-9F66F684DAE3}" presName="FiveNodes_3" presStyleLbl="node1" presStyleIdx="2" presStyleCnt="5">
        <dgm:presLayoutVars>
          <dgm:bulletEnabled val="1"/>
        </dgm:presLayoutVars>
      </dgm:prSet>
      <dgm:spPr/>
    </dgm:pt>
    <dgm:pt modelId="{CE6D7499-C0E4-41A0-95D5-519C0D4A4004}" type="pres">
      <dgm:prSet presAssocID="{33996646-CD87-45AA-BD19-9F66F684DAE3}" presName="FiveNodes_4" presStyleLbl="node1" presStyleIdx="3" presStyleCnt="5">
        <dgm:presLayoutVars>
          <dgm:bulletEnabled val="1"/>
        </dgm:presLayoutVars>
      </dgm:prSet>
      <dgm:spPr/>
    </dgm:pt>
    <dgm:pt modelId="{1D311CD2-6E3F-48AE-B05B-4107CF269F19}" type="pres">
      <dgm:prSet presAssocID="{33996646-CD87-45AA-BD19-9F66F684DAE3}" presName="FiveNodes_5" presStyleLbl="node1" presStyleIdx="4" presStyleCnt="5">
        <dgm:presLayoutVars>
          <dgm:bulletEnabled val="1"/>
        </dgm:presLayoutVars>
      </dgm:prSet>
      <dgm:spPr/>
    </dgm:pt>
    <dgm:pt modelId="{7699D274-AC6D-4702-A03E-7A524CEC3667}" type="pres">
      <dgm:prSet presAssocID="{33996646-CD87-45AA-BD19-9F66F684DAE3}" presName="FiveConn_1-2" presStyleLbl="fgAccFollowNode1" presStyleIdx="0" presStyleCnt="4">
        <dgm:presLayoutVars>
          <dgm:bulletEnabled val="1"/>
        </dgm:presLayoutVars>
      </dgm:prSet>
      <dgm:spPr/>
    </dgm:pt>
    <dgm:pt modelId="{8EE24082-4398-4E4E-A167-A673165527B9}" type="pres">
      <dgm:prSet presAssocID="{33996646-CD87-45AA-BD19-9F66F684DAE3}" presName="FiveConn_2-3" presStyleLbl="fgAccFollowNode1" presStyleIdx="1" presStyleCnt="4">
        <dgm:presLayoutVars>
          <dgm:bulletEnabled val="1"/>
        </dgm:presLayoutVars>
      </dgm:prSet>
      <dgm:spPr/>
    </dgm:pt>
    <dgm:pt modelId="{963C5791-5830-496D-B98E-52A46FF1C535}" type="pres">
      <dgm:prSet presAssocID="{33996646-CD87-45AA-BD19-9F66F684DAE3}" presName="FiveConn_3-4" presStyleLbl="fgAccFollowNode1" presStyleIdx="2" presStyleCnt="4">
        <dgm:presLayoutVars>
          <dgm:bulletEnabled val="1"/>
        </dgm:presLayoutVars>
      </dgm:prSet>
      <dgm:spPr/>
    </dgm:pt>
    <dgm:pt modelId="{D7A9A619-EEF7-4A4B-B98C-145FBC1C31E9}" type="pres">
      <dgm:prSet presAssocID="{33996646-CD87-45AA-BD19-9F66F684DAE3}" presName="FiveConn_4-5" presStyleLbl="fgAccFollowNode1" presStyleIdx="3" presStyleCnt="4">
        <dgm:presLayoutVars>
          <dgm:bulletEnabled val="1"/>
        </dgm:presLayoutVars>
      </dgm:prSet>
      <dgm:spPr/>
    </dgm:pt>
    <dgm:pt modelId="{3ECB884E-F173-443E-8BAB-DF6E1A29B7B4}" type="pres">
      <dgm:prSet presAssocID="{33996646-CD87-45AA-BD19-9F66F684DAE3}" presName="FiveNodes_1_text" presStyleLbl="node1" presStyleIdx="4" presStyleCnt="5">
        <dgm:presLayoutVars>
          <dgm:bulletEnabled val="1"/>
        </dgm:presLayoutVars>
      </dgm:prSet>
      <dgm:spPr/>
    </dgm:pt>
    <dgm:pt modelId="{B0C426B2-856B-4B87-ABF6-40EDFF68252B}" type="pres">
      <dgm:prSet presAssocID="{33996646-CD87-45AA-BD19-9F66F684DAE3}" presName="FiveNodes_2_text" presStyleLbl="node1" presStyleIdx="4" presStyleCnt="5">
        <dgm:presLayoutVars>
          <dgm:bulletEnabled val="1"/>
        </dgm:presLayoutVars>
      </dgm:prSet>
      <dgm:spPr/>
    </dgm:pt>
    <dgm:pt modelId="{27EBD991-AEC3-4A10-9F56-FB9E96CF2D4C}" type="pres">
      <dgm:prSet presAssocID="{33996646-CD87-45AA-BD19-9F66F684DAE3}" presName="FiveNodes_3_text" presStyleLbl="node1" presStyleIdx="4" presStyleCnt="5">
        <dgm:presLayoutVars>
          <dgm:bulletEnabled val="1"/>
        </dgm:presLayoutVars>
      </dgm:prSet>
      <dgm:spPr/>
    </dgm:pt>
    <dgm:pt modelId="{95F5F5DC-9AA8-4442-B676-FF43A36E7EA0}" type="pres">
      <dgm:prSet presAssocID="{33996646-CD87-45AA-BD19-9F66F684DAE3}" presName="FiveNodes_4_text" presStyleLbl="node1" presStyleIdx="4" presStyleCnt="5">
        <dgm:presLayoutVars>
          <dgm:bulletEnabled val="1"/>
        </dgm:presLayoutVars>
      </dgm:prSet>
      <dgm:spPr/>
    </dgm:pt>
    <dgm:pt modelId="{556F5636-5362-4E93-B0BC-3A810946A844}" type="pres">
      <dgm:prSet presAssocID="{33996646-CD87-45AA-BD19-9F66F684DAE3}" presName="FiveNodes_5_text" presStyleLbl="node1" presStyleIdx="4" presStyleCnt="5">
        <dgm:presLayoutVars>
          <dgm:bulletEnabled val="1"/>
        </dgm:presLayoutVars>
      </dgm:prSet>
      <dgm:spPr/>
    </dgm:pt>
  </dgm:ptLst>
  <dgm:cxnLst>
    <dgm:cxn modelId="{174A7405-701E-4362-B58B-E57FF71A9905}" type="presOf" srcId="{6C786D38-484A-48CA-9880-0AEE19A5CA7E}" destId="{7699D274-AC6D-4702-A03E-7A524CEC3667}" srcOrd="0" destOrd="0" presId="urn:microsoft.com/office/officeart/2005/8/layout/vProcess5"/>
    <dgm:cxn modelId="{62D10E19-5215-431E-9F70-9C96EA0FE1CC}" srcId="{33996646-CD87-45AA-BD19-9F66F684DAE3}" destId="{2E8FF096-493D-4B07-B3E4-12915729694D}" srcOrd="1" destOrd="0" parTransId="{345DC98F-8360-4BC0-81FE-3A31EA532A1A}" sibTransId="{C2C2D81D-AF0C-4237-B9FD-7862146346FA}"/>
    <dgm:cxn modelId="{17D1D819-A4D9-45F3-AE90-E43994E87B63}" srcId="{33996646-CD87-45AA-BD19-9F66F684DAE3}" destId="{B476DF51-8476-4A6B-BECC-2C64ADE44AF2}" srcOrd="0" destOrd="0" parTransId="{13AFB88F-D4F8-48F1-8C8A-056FC06D5C43}" sibTransId="{6C786D38-484A-48CA-9880-0AEE19A5CA7E}"/>
    <dgm:cxn modelId="{A1012529-1E24-4F2F-BC5C-C5F971A00C73}" type="presOf" srcId="{C2C2D81D-AF0C-4237-B9FD-7862146346FA}" destId="{8EE24082-4398-4E4E-A167-A673165527B9}" srcOrd="0" destOrd="0" presId="urn:microsoft.com/office/officeart/2005/8/layout/vProcess5"/>
    <dgm:cxn modelId="{B0594A2D-10E8-400D-BCFD-2A3B5D0C8E6D}" type="presOf" srcId="{5AE8EB24-95AA-45C6-B1CE-ED10A6344A0E}" destId="{963C5791-5830-496D-B98E-52A46FF1C535}" srcOrd="0" destOrd="0" presId="urn:microsoft.com/office/officeart/2005/8/layout/vProcess5"/>
    <dgm:cxn modelId="{D0660032-4595-4AE1-9714-693EE49C34BE}" type="presOf" srcId="{B476DF51-8476-4A6B-BECC-2C64ADE44AF2}" destId="{3ECB884E-F173-443E-8BAB-DF6E1A29B7B4}" srcOrd="1" destOrd="0" presId="urn:microsoft.com/office/officeart/2005/8/layout/vProcess5"/>
    <dgm:cxn modelId="{3E2DFA63-9553-4CEF-A4B9-C5FC8854F8B3}" type="presOf" srcId="{02F4F5C2-3AC9-44EE-9D92-F4D41F6C35E7}" destId="{CE6D7499-C0E4-41A0-95D5-519C0D4A4004}" srcOrd="0" destOrd="0" presId="urn:microsoft.com/office/officeart/2005/8/layout/vProcess5"/>
    <dgm:cxn modelId="{3953A367-D311-42DE-AA22-70EB5C80E163}" type="presOf" srcId="{2E8FF096-493D-4B07-B3E4-12915729694D}" destId="{6E1D846B-841B-4E7C-8989-D79E0C824875}" srcOrd="0" destOrd="0" presId="urn:microsoft.com/office/officeart/2005/8/layout/vProcess5"/>
    <dgm:cxn modelId="{05D24D6A-7336-46B6-8871-837F9759E5CF}" type="presOf" srcId="{2E8FF096-493D-4B07-B3E4-12915729694D}" destId="{B0C426B2-856B-4B87-ABF6-40EDFF68252B}" srcOrd="1" destOrd="0" presId="urn:microsoft.com/office/officeart/2005/8/layout/vProcess5"/>
    <dgm:cxn modelId="{F559A66D-1ED3-405C-95E4-5802271CC30D}" type="presOf" srcId="{4915FFF6-E06D-4C9E-AA4D-5E93F87E08E2}" destId="{1D311CD2-6E3F-48AE-B05B-4107CF269F19}" srcOrd="0" destOrd="0" presId="urn:microsoft.com/office/officeart/2005/8/layout/vProcess5"/>
    <dgm:cxn modelId="{F81ABB77-AF06-45C0-8F34-044A7F66A039}" type="presOf" srcId="{E31194D4-6E11-4178-BA81-FC55E1B7F551}" destId="{27EBD991-AEC3-4A10-9F56-FB9E96CF2D4C}" srcOrd="1" destOrd="0" presId="urn:microsoft.com/office/officeart/2005/8/layout/vProcess5"/>
    <dgm:cxn modelId="{26711E9E-4D2D-4FFB-BE56-91EBE2FE6EC9}" type="presOf" srcId="{E31194D4-6E11-4178-BA81-FC55E1B7F551}" destId="{144C9CBA-AEB6-426E-8521-4E67B4779BDF}" srcOrd="0" destOrd="0" presId="urn:microsoft.com/office/officeart/2005/8/layout/vProcess5"/>
    <dgm:cxn modelId="{D17BC9C5-0707-4687-B9B0-C113A3BAEBDE}" type="presOf" srcId="{B476DF51-8476-4A6B-BECC-2C64ADE44AF2}" destId="{E6B988DE-5864-46EF-B4EC-49B11E32136C}" srcOrd="0" destOrd="0" presId="urn:microsoft.com/office/officeart/2005/8/layout/vProcess5"/>
    <dgm:cxn modelId="{0FC991E8-0406-4267-9BD9-B07C6FCB6D9C}" type="presOf" srcId="{E3E8D2D6-12F8-44A2-8F84-5BFCC8459413}" destId="{D7A9A619-EEF7-4A4B-B98C-145FBC1C31E9}" srcOrd="0" destOrd="0" presId="urn:microsoft.com/office/officeart/2005/8/layout/vProcess5"/>
    <dgm:cxn modelId="{9F3FD9E8-2DE4-42B5-876A-E0AD085BE3DC}" srcId="{33996646-CD87-45AA-BD19-9F66F684DAE3}" destId="{E31194D4-6E11-4178-BA81-FC55E1B7F551}" srcOrd="2" destOrd="0" parTransId="{390AEFEA-BFA0-4F2E-96BC-C7834FA9E363}" sibTransId="{5AE8EB24-95AA-45C6-B1CE-ED10A6344A0E}"/>
    <dgm:cxn modelId="{A6108BEB-3A64-4308-8A01-622818D90A2A}" type="presOf" srcId="{33996646-CD87-45AA-BD19-9F66F684DAE3}" destId="{FDE2E3EC-E06E-4D97-AEBB-C396F1DAA591}" srcOrd="0" destOrd="0" presId="urn:microsoft.com/office/officeart/2005/8/layout/vProcess5"/>
    <dgm:cxn modelId="{FA8581F4-C6EC-49E0-89A3-E83B863336E2}" srcId="{33996646-CD87-45AA-BD19-9F66F684DAE3}" destId="{02F4F5C2-3AC9-44EE-9D92-F4D41F6C35E7}" srcOrd="3" destOrd="0" parTransId="{81B9D291-56CB-4BD5-AECD-34C4466D6A4F}" sibTransId="{E3E8D2D6-12F8-44A2-8F84-5BFCC8459413}"/>
    <dgm:cxn modelId="{B3D9A5FA-3192-4A59-A766-5B5F52E94BC6}" srcId="{33996646-CD87-45AA-BD19-9F66F684DAE3}" destId="{4915FFF6-E06D-4C9E-AA4D-5E93F87E08E2}" srcOrd="4" destOrd="0" parTransId="{279EF404-D374-4A9F-812E-C0F19607B23A}" sibTransId="{C08B2832-C2E5-457F-8982-C7A98ABE036E}"/>
    <dgm:cxn modelId="{D5C106FB-9DDA-40A6-A815-97FB8B7E60F2}" type="presOf" srcId="{02F4F5C2-3AC9-44EE-9D92-F4D41F6C35E7}" destId="{95F5F5DC-9AA8-4442-B676-FF43A36E7EA0}" srcOrd="1" destOrd="0" presId="urn:microsoft.com/office/officeart/2005/8/layout/vProcess5"/>
    <dgm:cxn modelId="{49FC24FF-48D6-4BF2-A377-11C08E0E3297}" type="presOf" srcId="{4915FFF6-E06D-4C9E-AA4D-5E93F87E08E2}" destId="{556F5636-5362-4E93-B0BC-3A810946A844}" srcOrd="1" destOrd="0" presId="urn:microsoft.com/office/officeart/2005/8/layout/vProcess5"/>
    <dgm:cxn modelId="{E43997EA-1965-4E52-8FDC-15008B04676C}" type="presParOf" srcId="{FDE2E3EC-E06E-4D97-AEBB-C396F1DAA591}" destId="{EB494DB4-5668-45A9-865E-23C0A3C5ED53}" srcOrd="0" destOrd="0" presId="urn:microsoft.com/office/officeart/2005/8/layout/vProcess5"/>
    <dgm:cxn modelId="{A11F8384-2535-462E-A483-64E5ECD2F434}" type="presParOf" srcId="{FDE2E3EC-E06E-4D97-AEBB-C396F1DAA591}" destId="{E6B988DE-5864-46EF-B4EC-49B11E32136C}" srcOrd="1" destOrd="0" presId="urn:microsoft.com/office/officeart/2005/8/layout/vProcess5"/>
    <dgm:cxn modelId="{A7895BD4-2AB2-4B37-8AB3-AB8C58EAAFC1}" type="presParOf" srcId="{FDE2E3EC-E06E-4D97-AEBB-C396F1DAA591}" destId="{6E1D846B-841B-4E7C-8989-D79E0C824875}" srcOrd="2" destOrd="0" presId="urn:microsoft.com/office/officeart/2005/8/layout/vProcess5"/>
    <dgm:cxn modelId="{B73122EA-6A55-4F66-AA21-5C6AC4E00740}" type="presParOf" srcId="{FDE2E3EC-E06E-4D97-AEBB-C396F1DAA591}" destId="{144C9CBA-AEB6-426E-8521-4E67B4779BDF}" srcOrd="3" destOrd="0" presId="urn:microsoft.com/office/officeart/2005/8/layout/vProcess5"/>
    <dgm:cxn modelId="{96B64E86-37DF-490F-BD08-3C9448A9F4E5}" type="presParOf" srcId="{FDE2E3EC-E06E-4D97-AEBB-C396F1DAA591}" destId="{CE6D7499-C0E4-41A0-95D5-519C0D4A4004}" srcOrd="4" destOrd="0" presId="urn:microsoft.com/office/officeart/2005/8/layout/vProcess5"/>
    <dgm:cxn modelId="{D7D6292C-C426-4774-8813-8696F54AF09B}" type="presParOf" srcId="{FDE2E3EC-E06E-4D97-AEBB-C396F1DAA591}" destId="{1D311CD2-6E3F-48AE-B05B-4107CF269F19}" srcOrd="5" destOrd="0" presId="urn:microsoft.com/office/officeart/2005/8/layout/vProcess5"/>
    <dgm:cxn modelId="{4807C8C5-956E-4557-B510-3550E838D33E}" type="presParOf" srcId="{FDE2E3EC-E06E-4D97-AEBB-C396F1DAA591}" destId="{7699D274-AC6D-4702-A03E-7A524CEC3667}" srcOrd="6" destOrd="0" presId="urn:microsoft.com/office/officeart/2005/8/layout/vProcess5"/>
    <dgm:cxn modelId="{3BDE9312-BEC5-4A70-A479-40D03B54C9A4}" type="presParOf" srcId="{FDE2E3EC-E06E-4D97-AEBB-C396F1DAA591}" destId="{8EE24082-4398-4E4E-A167-A673165527B9}" srcOrd="7" destOrd="0" presId="urn:microsoft.com/office/officeart/2005/8/layout/vProcess5"/>
    <dgm:cxn modelId="{B078308E-CA9E-4BDE-9F79-F4A75249C1D9}" type="presParOf" srcId="{FDE2E3EC-E06E-4D97-AEBB-C396F1DAA591}" destId="{963C5791-5830-496D-B98E-52A46FF1C535}" srcOrd="8" destOrd="0" presId="urn:microsoft.com/office/officeart/2005/8/layout/vProcess5"/>
    <dgm:cxn modelId="{9B8C59F4-E127-4DBB-99C2-7CE1AC564603}" type="presParOf" srcId="{FDE2E3EC-E06E-4D97-AEBB-C396F1DAA591}" destId="{D7A9A619-EEF7-4A4B-B98C-145FBC1C31E9}" srcOrd="9" destOrd="0" presId="urn:microsoft.com/office/officeart/2005/8/layout/vProcess5"/>
    <dgm:cxn modelId="{70E50518-31CD-493B-8DED-5307BC9750A3}" type="presParOf" srcId="{FDE2E3EC-E06E-4D97-AEBB-C396F1DAA591}" destId="{3ECB884E-F173-443E-8BAB-DF6E1A29B7B4}" srcOrd="10" destOrd="0" presId="urn:microsoft.com/office/officeart/2005/8/layout/vProcess5"/>
    <dgm:cxn modelId="{425B6A64-BE4C-417F-9933-97ED72134578}" type="presParOf" srcId="{FDE2E3EC-E06E-4D97-AEBB-C396F1DAA591}" destId="{B0C426B2-856B-4B87-ABF6-40EDFF68252B}" srcOrd="11" destOrd="0" presId="urn:microsoft.com/office/officeart/2005/8/layout/vProcess5"/>
    <dgm:cxn modelId="{CC4D209C-C234-44DF-9E40-120DDD17FB12}" type="presParOf" srcId="{FDE2E3EC-E06E-4D97-AEBB-C396F1DAA591}" destId="{27EBD991-AEC3-4A10-9F56-FB9E96CF2D4C}" srcOrd="12" destOrd="0" presId="urn:microsoft.com/office/officeart/2005/8/layout/vProcess5"/>
    <dgm:cxn modelId="{D11AD318-9284-4FBD-8E1D-CB040AB64548}" type="presParOf" srcId="{FDE2E3EC-E06E-4D97-AEBB-C396F1DAA591}" destId="{95F5F5DC-9AA8-4442-B676-FF43A36E7EA0}" srcOrd="13" destOrd="0" presId="urn:microsoft.com/office/officeart/2005/8/layout/vProcess5"/>
    <dgm:cxn modelId="{B0D2D815-9FB8-4998-A935-956563A2289F}" type="presParOf" srcId="{FDE2E3EC-E06E-4D97-AEBB-C396F1DAA591}" destId="{556F5636-5362-4E93-B0BC-3A810946A84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496683-F930-4E84-9F98-B491AF8FC17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017493-09AE-4A9A-80B6-D4D143CF2012}">
      <dgm:prSet/>
      <dgm:spPr/>
      <dgm:t>
        <a:bodyPr/>
        <a:lstStyle/>
        <a:p>
          <a:r>
            <a:rPr lang="en-US"/>
            <a:t>A mother</a:t>
          </a:r>
        </a:p>
      </dgm:t>
    </dgm:pt>
    <dgm:pt modelId="{EF5B7765-4C0C-405E-9007-E84C0DEBF399}" type="parTrans" cxnId="{E8DD4FA4-AD37-4909-8FF9-4EBB5501AFEB}">
      <dgm:prSet/>
      <dgm:spPr/>
      <dgm:t>
        <a:bodyPr/>
        <a:lstStyle/>
        <a:p>
          <a:endParaRPr lang="en-US"/>
        </a:p>
      </dgm:t>
    </dgm:pt>
    <dgm:pt modelId="{96083A3E-59F6-4F26-9CE6-CD1CE61DF5E7}" type="sibTrans" cxnId="{E8DD4FA4-AD37-4909-8FF9-4EBB5501AFEB}">
      <dgm:prSet/>
      <dgm:spPr/>
      <dgm:t>
        <a:bodyPr/>
        <a:lstStyle/>
        <a:p>
          <a:endParaRPr lang="en-US"/>
        </a:p>
      </dgm:t>
    </dgm:pt>
    <dgm:pt modelId="{E379F006-9C27-46F7-8244-69509FD7D15A}">
      <dgm:prSet/>
      <dgm:spPr/>
      <dgm:t>
        <a:bodyPr/>
        <a:lstStyle/>
        <a:p>
          <a:r>
            <a:rPr lang="en-US" dirty="0"/>
            <a:t>A 17-year-old women</a:t>
          </a:r>
        </a:p>
      </dgm:t>
    </dgm:pt>
    <dgm:pt modelId="{CC04EE3E-F1CF-47A8-B7D8-E7C72B5A4775}" type="parTrans" cxnId="{199E3A9B-0E55-4880-936C-05D104B07C09}">
      <dgm:prSet/>
      <dgm:spPr/>
      <dgm:t>
        <a:bodyPr/>
        <a:lstStyle/>
        <a:p>
          <a:endParaRPr lang="en-US"/>
        </a:p>
      </dgm:t>
    </dgm:pt>
    <dgm:pt modelId="{2037EB03-B374-470B-A6CC-FCC65E37FCF2}" type="sibTrans" cxnId="{199E3A9B-0E55-4880-936C-05D104B07C09}">
      <dgm:prSet/>
      <dgm:spPr/>
      <dgm:t>
        <a:bodyPr/>
        <a:lstStyle/>
        <a:p>
          <a:endParaRPr lang="en-US"/>
        </a:p>
      </dgm:t>
    </dgm:pt>
    <dgm:pt modelId="{8A952357-7185-404E-8B6F-B214719B1BAF}">
      <dgm:prSet/>
      <dgm:spPr/>
      <dgm:t>
        <a:bodyPr/>
        <a:lstStyle/>
        <a:p>
          <a:r>
            <a:rPr lang="en-US"/>
            <a:t>Two young adolescent boys</a:t>
          </a:r>
        </a:p>
      </dgm:t>
    </dgm:pt>
    <dgm:pt modelId="{0F127A4B-856C-4590-BFB9-EDE36C868959}" type="parTrans" cxnId="{172F12F4-78E9-44DF-98F9-F1DBD742060A}">
      <dgm:prSet/>
      <dgm:spPr/>
      <dgm:t>
        <a:bodyPr/>
        <a:lstStyle/>
        <a:p>
          <a:endParaRPr lang="en-US"/>
        </a:p>
      </dgm:t>
    </dgm:pt>
    <dgm:pt modelId="{0257F8F3-036D-4E31-B645-380B52D2E579}" type="sibTrans" cxnId="{172F12F4-78E9-44DF-98F9-F1DBD742060A}">
      <dgm:prSet/>
      <dgm:spPr/>
      <dgm:t>
        <a:bodyPr/>
        <a:lstStyle/>
        <a:p>
          <a:endParaRPr lang="en-US"/>
        </a:p>
      </dgm:t>
    </dgm:pt>
    <dgm:pt modelId="{031AFF78-1694-4AA6-B1F0-CFAA67BB9484}">
      <dgm:prSet/>
      <dgm:spPr/>
      <dgm:t>
        <a:bodyPr/>
        <a:lstStyle/>
        <a:p>
          <a:r>
            <a:rPr lang="en-US"/>
            <a:t>A daughter attending nursery</a:t>
          </a:r>
        </a:p>
      </dgm:t>
    </dgm:pt>
    <dgm:pt modelId="{F1738D5A-43D7-44D7-8A13-F16208EEF1D0}" type="parTrans" cxnId="{0085FD40-B35C-4419-AC2B-6EA2978AAFD4}">
      <dgm:prSet/>
      <dgm:spPr/>
      <dgm:t>
        <a:bodyPr/>
        <a:lstStyle/>
        <a:p>
          <a:endParaRPr lang="en-US"/>
        </a:p>
      </dgm:t>
    </dgm:pt>
    <dgm:pt modelId="{5EE0EF70-94FA-4AE3-BA22-403673EC49F6}" type="sibTrans" cxnId="{0085FD40-B35C-4419-AC2B-6EA2978AAFD4}">
      <dgm:prSet/>
      <dgm:spPr/>
      <dgm:t>
        <a:bodyPr/>
        <a:lstStyle/>
        <a:p>
          <a:endParaRPr lang="en-US"/>
        </a:p>
      </dgm:t>
    </dgm:pt>
    <dgm:pt modelId="{303EDCBA-2196-4455-A062-9DD3F6085B2C}">
      <dgm:prSet/>
      <dgm:spPr/>
      <dgm:t>
        <a:bodyPr/>
        <a:lstStyle/>
        <a:p>
          <a:r>
            <a:rPr lang="en-US" dirty="0"/>
            <a:t>Two adult daughters living independently</a:t>
          </a:r>
        </a:p>
      </dgm:t>
    </dgm:pt>
    <dgm:pt modelId="{A4EE017B-2863-40D7-93AD-54AACC37F3CD}" type="parTrans" cxnId="{33B3D289-6A44-4C1E-82B5-FE0F4B6D6465}">
      <dgm:prSet/>
      <dgm:spPr/>
      <dgm:t>
        <a:bodyPr/>
        <a:lstStyle/>
        <a:p>
          <a:endParaRPr lang="en-US"/>
        </a:p>
      </dgm:t>
    </dgm:pt>
    <dgm:pt modelId="{B4FF6874-DEF6-4A3F-ADF8-2308F9D9113A}" type="sibTrans" cxnId="{33B3D289-6A44-4C1E-82B5-FE0F4B6D6465}">
      <dgm:prSet/>
      <dgm:spPr/>
      <dgm:t>
        <a:bodyPr/>
        <a:lstStyle/>
        <a:p>
          <a:endParaRPr lang="en-US"/>
        </a:p>
      </dgm:t>
    </dgm:pt>
    <dgm:pt modelId="{802F97FE-5D6B-4431-916F-19DBFD1E069D}" type="pres">
      <dgm:prSet presAssocID="{1F496683-F930-4E84-9F98-B491AF8FC175}" presName="linear" presStyleCnt="0">
        <dgm:presLayoutVars>
          <dgm:animLvl val="lvl"/>
          <dgm:resizeHandles val="exact"/>
        </dgm:presLayoutVars>
      </dgm:prSet>
      <dgm:spPr/>
    </dgm:pt>
    <dgm:pt modelId="{F800E48E-A2D8-4A4C-9B09-4754F2DF63D2}" type="pres">
      <dgm:prSet presAssocID="{81017493-09AE-4A9A-80B6-D4D143CF2012}" presName="parentText" presStyleLbl="node1" presStyleIdx="0" presStyleCnt="5">
        <dgm:presLayoutVars>
          <dgm:chMax val="0"/>
          <dgm:bulletEnabled val="1"/>
        </dgm:presLayoutVars>
      </dgm:prSet>
      <dgm:spPr/>
    </dgm:pt>
    <dgm:pt modelId="{7B623AF9-D1FC-44B7-9146-D168506938B3}" type="pres">
      <dgm:prSet presAssocID="{96083A3E-59F6-4F26-9CE6-CD1CE61DF5E7}" presName="spacer" presStyleCnt="0"/>
      <dgm:spPr/>
    </dgm:pt>
    <dgm:pt modelId="{EFB8124C-3CB8-4FA5-967A-77BD0D22B911}" type="pres">
      <dgm:prSet presAssocID="{E379F006-9C27-46F7-8244-69509FD7D15A}" presName="parentText" presStyleLbl="node1" presStyleIdx="1" presStyleCnt="5">
        <dgm:presLayoutVars>
          <dgm:chMax val="0"/>
          <dgm:bulletEnabled val="1"/>
        </dgm:presLayoutVars>
      </dgm:prSet>
      <dgm:spPr/>
    </dgm:pt>
    <dgm:pt modelId="{069711D5-D61A-4BCE-AF74-F4684A22F725}" type="pres">
      <dgm:prSet presAssocID="{2037EB03-B374-470B-A6CC-FCC65E37FCF2}" presName="spacer" presStyleCnt="0"/>
      <dgm:spPr/>
    </dgm:pt>
    <dgm:pt modelId="{4CEE1A46-7AD9-4526-85D0-DD407C48A625}" type="pres">
      <dgm:prSet presAssocID="{8A952357-7185-404E-8B6F-B214719B1BAF}" presName="parentText" presStyleLbl="node1" presStyleIdx="2" presStyleCnt="5">
        <dgm:presLayoutVars>
          <dgm:chMax val="0"/>
          <dgm:bulletEnabled val="1"/>
        </dgm:presLayoutVars>
      </dgm:prSet>
      <dgm:spPr/>
    </dgm:pt>
    <dgm:pt modelId="{B65508B0-8E3D-4378-8A17-9ED42E81DD74}" type="pres">
      <dgm:prSet presAssocID="{0257F8F3-036D-4E31-B645-380B52D2E579}" presName="spacer" presStyleCnt="0"/>
      <dgm:spPr/>
    </dgm:pt>
    <dgm:pt modelId="{7F9DF030-D637-401E-BDDC-38D181A45306}" type="pres">
      <dgm:prSet presAssocID="{031AFF78-1694-4AA6-B1F0-CFAA67BB9484}" presName="parentText" presStyleLbl="node1" presStyleIdx="3" presStyleCnt="5">
        <dgm:presLayoutVars>
          <dgm:chMax val="0"/>
          <dgm:bulletEnabled val="1"/>
        </dgm:presLayoutVars>
      </dgm:prSet>
      <dgm:spPr/>
    </dgm:pt>
    <dgm:pt modelId="{AA1FA8A8-8F7A-4B2D-8929-A6C9BBE0B811}" type="pres">
      <dgm:prSet presAssocID="{5EE0EF70-94FA-4AE3-BA22-403673EC49F6}" presName="spacer" presStyleCnt="0"/>
      <dgm:spPr/>
    </dgm:pt>
    <dgm:pt modelId="{BC2C1409-39E8-4734-A6FA-6FFCF091D5AF}" type="pres">
      <dgm:prSet presAssocID="{303EDCBA-2196-4455-A062-9DD3F6085B2C}" presName="parentText" presStyleLbl="node1" presStyleIdx="4" presStyleCnt="5">
        <dgm:presLayoutVars>
          <dgm:chMax val="0"/>
          <dgm:bulletEnabled val="1"/>
        </dgm:presLayoutVars>
      </dgm:prSet>
      <dgm:spPr/>
    </dgm:pt>
  </dgm:ptLst>
  <dgm:cxnLst>
    <dgm:cxn modelId="{39A65003-894D-4F11-A489-0AB939AF9ABA}" type="presOf" srcId="{81017493-09AE-4A9A-80B6-D4D143CF2012}" destId="{F800E48E-A2D8-4A4C-9B09-4754F2DF63D2}" srcOrd="0" destOrd="0" presId="urn:microsoft.com/office/officeart/2005/8/layout/vList2"/>
    <dgm:cxn modelId="{9A591131-5614-4CF3-BFDE-396FCFC9239C}" type="presOf" srcId="{1F496683-F930-4E84-9F98-B491AF8FC175}" destId="{802F97FE-5D6B-4431-916F-19DBFD1E069D}" srcOrd="0" destOrd="0" presId="urn:microsoft.com/office/officeart/2005/8/layout/vList2"/>
    <dgm:cxn modelId="{0085FD40-B35C-4419-AC2B-6EA2978AAFD4}" srcId="{1F496683-F930-4E84-9F98-B491AF8FC175}" destId="{031AFF78-1694-4AA6-B1F0-CFAA67BB9484}" srcOrd="3" destOrd="0" parTransId="{F1738D5A-43D7-44D7-8A13-F16208EEF1D0}" sibTransId="{5EE0EF70-94FA-4AE3-BA22-403673EC49F6}"/>
    <dgm:cxn modelId="{7CE4F17C-1CA3-465F-B0CF-E09A60AFC501}" type="presOf" srcId="{303EDCBA-2196-4455-A062-9DD3F6085B2C}" destId="{BC2C1409-39E8-4734-A6FA-6FFCF091D5AF}" srcOrd="0" destOrd="0" presId="urn:microsoft.com/office/officeart/2005/8/layout/vList2"/>
    <dgm:cxn modelId="{33B3D289-6A44-4C1E-82B5-FE0F4B6D6465}" srcId="{1F496683-F930-4E84-9F98-B491AF8FC175}" destId="{303EDCBA-2196-4455-A062-9DD3F6085B2C}" srcOrd="4" destOrd="0" parTransId="{A4EE017B-2863-40D7-93AD-54AACC37F3CD}" sibTransId="{B4FF6874-DEF6-4A3F-ADF8-2308F9D9113A}"/>
    <dgm:cxn modelId="{199E3A9B-0E55-4880-936C-05D104B07C09}" srcId="{1F496683-F930-4E84-9F98-B491AF8FC175}" destId="{E379F006-9C27-46F7-8244-69509FD7D15A}" srcOrd="1" destOrd="0" parTransId="{CC04EE3E-F1CF-47A8-B7D8-E7C72B5A4775}" sibTransId="{2037EB03-B374-470B-A6CC-FCC65E37FCF2}"/>
    <dgm:cxn modelId="{63C2189E-F73F-477B-B219-E3D800950B83}" type="presOf" srcId="{031AFF78-1694-4AA6-B1F0-CFAA67BB9484}" destId="{7F9DF030-D637-401E-BDDC-38D181A45306}" srcOrd="0" destOrd="0" presId="urn:microsoft.com/office/officeart/2005/8/layout/vList2"/>
    <dgm:cxn modelId="{E8DD4FA4-AD37-4909-8FF9-4EBB5501AFEB}" srcId="{1F496683-F930-4E84-9F98-B491AF8FC175}" destId="{81017493-09AE-4A9A-80B6-D4D143CF2012}" srcOrd="0" destOrd="0" parTransId="{EF5B7765-4C0C-405E-9007-E84C0DEBF399}" sibTransId="{96083A3E-59F6-4F26-9CE6-CD1CE61DF5E7}"/>
    <dgm:cxn modelId="{04270DB0-A321-41A4-9436-3522168642DA}" type="presOf" srcId="{8A952357-7185-404E-8B6F-B214719B1BAF}" destId="{4CEE1A46-7AD9-4526-85D0-DD407C48A625}" srcOrd="0" destOrd="0" presId="urn:microsoft.com/office/officeart/2005/8/layout/vList2"/>
    <dgm:cxn modelId="{D81D66B0-AB31-4F2C-BC8A-598BBA8A5F4E}" type="presOf" srcId="{E379F006-9C27-46F7-8244-69509FD7D15A}" destId="{EFB8124C-3CB8-4FA5-967A-77BD0D22B911}" srcOrd="0" destOrd="0" presId="urn:microsoft.com/office/officeart/2005/8/layout/vList2"/>
    <dgm:cxn modelId="{172F12F4-78E9-44DF-98F9-F1DBD742060A}" srcId="{1F496683-F930-4E84-9F98-B491AF8FC175}" destId="{8A952357-7185-404E-8B6F-B214719B1BAF}" srcOrd="2" destOrd="0" parTransId="{0F127A4B-856C-4590-BFB9-EDE36C868959}" sibTransId="{0257F8F3-036D-4E31-B645-380B52D2E579}"/>
    <dgm:cxn modelId="{F2C2206D-41A3-4092-A725-414B910DA1C6}" type="presParOf" srcId="{802F97FE-5D6B-4431-916F-19DBFD1E069D}" destId="{F800E48E-A2D8-4A4C-9B09-4754F2DF63D2}" srcOrd="0" destOrd="0" presId="urn:microsoft.com/office/officeart/2005/8/layout/vList2"/>
    <dgm:cxn modelId="{A0372165-FB4A-41B3-8F8A-D787AF4A8138}" type="presParOf" srcId="{802F97FE-5D6B-4431-916F-19DBFD1E069D}" destId="{7B623AF9-D1FC-44B7-9146-D168506938B3}" srcOrd="1" destOrd="0" presId="urn:microsoft.com/office/officeart/2005/8/layout/vList2"/>
    <dgm:cxn modelId="{AA3129DF-0E9D-4094-9127-1FD5F238114E}" type="presParOf" srcId="{802F97FE-5D6B-4431-916F-19DBFD1E069D}" destId="{EFB8124C-3CB8-4FA5-967A-77BD0D22B911}" srcOrd="2" destOrd="0" presId="urn:microsoft.com/office/officeart/2005/8/layout/vList2"/>
    <dgm:cxn modelId="{12E907CF-8770-4284-B670-6C3E7F71C325}" type="presParOf" srcId="{802F97FE-5D6B-4431-916F-19DBFD1E069D}" destId="{069711D5-D61A-4BCE-AF74-F4684A22F725}" srcOrd="3" destOrd="0" presId="urn:microsoft.com/office/officeart/2005/8/layout/vList2"/>
    <dgm:cxn modelId="{33BC3E76-1785-4965-9641-8B941E561D54}" type="presParOf" srcId="{802F97FE-5D6B-4431-916F-19DBFD1E069D}" destId="{4CEE1A46-7AD9-4526-85D0-DD407C48A625}" srcOrd="4" destOrd="0" presId="urn:microsoft.com/office/officeart/2005/8/layout/vList2"/>
    <dgm:cxn modelId="{6FFF9B95-313C-42B4-B5FB-8ACFBFAF359F}" type="presParOf" srcId="{802F97FE-5D6B-4431-916F-19DBFD1E069D}" destId="{B65508B0-8E3D-4378-8A17-9ED42E81DD74}" srcOrd="5" destOrd="0" presId="urn:microsoft.com/office/officeart/2005/8/layout/vList2"/>
    <dgm:cxn modelId="{5F504C50-C2EF-4B97-9D0B-94F68D4B6B94}" type="presParOf" srcId="{802F97FE-5D6B-4431-916F-19DBFD1E069D}" destId="{7F9DF030-D637-401E-BDDC-38D181A45306}" srcOrd="6" destOrd="0" presId="urn:microsoft.com/office/officeart/2005/8/layout/vList2"/>
    <dgm:cxn modelId="{4AF842A8-5040-4A79-9D85-024051EE5FD6}" type="presParOf" srcId="{802F97FE-5D6B-4431-916F-19DBFD1E069D}" destId="{AA1FA8A8-8F7A-4B2D-8929-A6C9BBE0B811}" srcOrd="7" destOrd="0" presId="urn:microsoft.com/office/officeart/2005/8/layout/vList2"/>
    <dgm:cxn modelId="{4B2E4C65-F655-4EE4-9760-57DA0FC02D79}" type="presParOf" srcId="{802F97FE-5D6B-4431-916F-19DBFD1E069D}" destId="{BC2C1409-39E8-4734-A6FA-6FFCF091D5A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A056E6-6CEB-4EE8-B8AC-E5553E682DC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5A5295A-0067-4E9C-A25E-379E411FC55D}">
      <dgm:prSet/>
      <dgm:spPr/>
      <dgm:t>
        <a:bodyPr/>
        <a:lstStyle/>
        <a:p>
          <a:r>
            <a:rPr lang="en-US" dirty="0"/>
            <a:t>A risk factor is simply something that increases one's chances of harm, injury or disease, </a:t>
          </a:r>
          <a:r>
            <a:rPr lang="en-US" dirty="0" err="1"/>
            <a:t>eg</a:t>
          </a:r>
          <a:r>
            <a:rPr lang="en-US"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gm:t>
    </dgm:pt>
    <dgm:pt modelId="{1DBF1F2D-DA1C-4F6E-9CFF-47568461D8F1}" type="parTrans" cxnId="{65C4EB50-012E-4A6E-A16E-763405E472BE}">
      <dgm:prSet/>
      <dgm:spPr/>
      <dgm:t>
        <a:bodyPr/>
        <a:lstStyle/>
        <a:p>
          <a:endParaRPr lang="en-US"/>
        </a:p>
      </dgm:t>
    </dgm:pt>
    <dgm:pt modelId="{E853F1D8-59A2-4617-AF8B-720E1442312A}" type="sibTrans" cxnId="{65C4EB50-012E-4A6E-A16E-763405E472BE}">
      <dgm:prSet/>
      <dgm:spPr/>
      <dgm:t>
        <a:bodyPr/>
        <a:lstStyle/>
        <a:p>
          <a:endParaRPr lang="en-US"/>
        </a:p>
      </dgm:t>
    </dgm:pt>
    <dgm:pt modelId="{536B7991-3C72-4CDD-B6C4-E4A23362EF1E}">
      <dgm:prSet/>
      <dgm:spPr/>
      <dgm:t>
        <a:bodyPr/>
        <a:lstStyle/>
        <a:p>
          <a:r>
            <a:rPr lang="en-US"/>
            <a:t>We will be discussing the possible risk factors and their impacts based on the case study of family c. </a:t>
          </a:r>
        </a:p>
      </dgm:t>
    </dgm:pt>
    <dgm:pt modelId="{5EA2FC1E-AF01-4FA4-8FEE-0CC09017F400}" type="parTrans" cxnId="{21ADD84D-DAA4-44CA-A6A0-104331D00CA7}">
      <dgm:prSet/>
      <dgm:spPr/>
      <dgm:t>
        <a:bodyPr/>
        <a:lstStyle/>
        <a:p>
          <a:endParaRPr lang="en-US"/>
        </a:p>
      </dgm:t>
    </dgm:pt>
    <dgm:pt modelId="{C8838FFC-124E-4935-B289-B15066DE3225}" type="sibTrans" cxnId="{21ADD84D-DAA4-44CA-A6A0-104331D00CA7}">
      <dgm:prSet/>
      <dgm:spPr/>
      <dgm:t>
        <a:bodyPr/>
        <a:lstStyle/>
        <a:p>
          <a:endParaRPr lang="en-US"/>
        </a:p>
      </dgm:t>
    </dgm:pt>
    <dgm:pt modelId="{CE09D01F-3443-446E-B20F-99D70F0716E2}" type="pres">
      <dgm:prSet presAssocID="{31A056E6-6CEB-4EE8-B8AC-E5553E682DCC}" presName="diagram" presStyleCnt="0">
        <dgm:presLayoutVars>
          <dgm:dir/>
          <dgm:resizeHandles val="exact"/>
        </dgm:presLayoutVars>
      </dgm:prSet>
      <dgm:spPr/>
    </dgm:pt>
    <dgm:pt modelId="{C3EC746D-6559-42AD-8A77-E06882B5CFD7}" type="pres">
      <dgm:prSet presAssocID="{35A5295A-0067-4E9C-A25E-379E411FC55D}" presName="node" presStyleLbl="node1" presStyleIdx="0" presStyleCnt="2" custScaleY="134951">
        <dgm:presLayoutVars>
          <dgm:bulletEnabled val="1"/>
        </dgm:presLayoutVars>
      </dgm:prSet>
      <dgm:spPr/>
    </dgm:pt>
    <dgm:pt modelId="{F64D0AED-D9C9-462A-8836-0B97D6646FB9}" type="pres">
      <dgm:prSet presAssocID="{E853F1D8-59A2-4617-AF8B-720E1442312A}" presName="sibTrans" presStyleCnt="0"/>
      <dgm:spPr/>
    </dgm:pt>
    <dgm:pt modelId="{EEF5A89F-728A-4C0D-AA8D-A7E89EF42D92}" type="pres">
      <dgm:prSet presAssocID="{536B7991-3C72-4CDD-B6C4-E4A23362EF1E}" presName="node" presStyleLbl="node1" presStyleIdx="1" presStyleCnt="2" custScaleY="134951">
        <dgm:presLayoutVars>
          <dgm:bulletEnabled val="1"/>
        </dgm:presLayoutVars>
      </dgm:prSet>
      <dgm:spPr/>
    </dgm:pt>
  </dgm:ptLst>
  <dgm:cxnLst>
    <dgm:cxn modelId="{16389E0B-EF22-4244-90EB-FA33A463C04A}" type="presOf" srcId="{31A056E6-6CEB-4EE8-B8AC-E5553E682DCC}" destId="{CE09D01F-3443-446E-B20F-99D70F0716E2}" srcOrd="0" destOrd="0" presId="urn:microsoft.com/office/officeart/2005/8/layout/default"/>
    <dgm:cxn modelId="{F373205D-04D2-4F42-A39B-D24E69B4082E}" type="presOf" srcId="{35A5295A-0067-4E9C-A25E-379E411FC55D}" destId="{C3EC746D-6559-42AD-8A77-E06882B5CFD7}" srcOrd="0" destOrd="0" presId="urn:microsoft.com/office/officeart/2005/8/layout/default"/>
    <dgm:cxn modelId="{21ADD84D-DAA4-44CA-A6A0-104331D00CA7}" srcId="{31A056E6-6CEB-4EE8-B8AC-E5553E682DCC}" destId="{536B7991-3C72-4CDD-B6C4-E4A23362EF1E}" srcOrd="1" destOrd="0" parTransId="{5EA2FC1E-AF01-4FA4-8FEE-0CC09017F400}" sibTransId="{C8838FFC-124E-4935-B289-B15066DE3225}"/>
    <dgm:cxn modelId="{65C4EB50-012E-4A6E-A16E-763405E472BE}" srcId="{31A056E6-6CEB-4EE8-B8AC-E5553E682DCC}" destId="{35A5295A-0067-4E9C-A25E-379E411FC55D}" srcOrd="0" destOrd="0" parTransId="{1DBF1F2D-DA1C-4F6E-9CFF-47568461D8F1}" sibTransId="{E853F1D8-59A2-4617-AF8B-720E1442312A}"/>
    <dgm:cxn modelId="{32BB6093-3F48-4C6C-B29A-6533D4DFFBB2}" type="presOf" srcId="{536B7991-3C72-4CDD-B6C4-E4A23362EF1E}" destId="{EEF5A89F-728A-4C0D-AA8D-A7E89EF42D92}" srcOrd="0" destOrd="0" presId="urn:microsoft.com/office/officeart/2005/8/layout/default"/>
    <dgm:cxn modelId="{B2DFE622-630E-4CF9-9885-484980B387B4}" type="presParOf" srcId="{CE09D01F-3443-446E-B20F-99D70F0716E2}" destId="{C3EC746D-6559-42AD-8A77-E06882B5CFD7}" srcOrd="0" destOrd="0" presId="urn:microsoft.com/office/officeart/2005/8/layout/default"/>
    <dgm:cxn modelId="{51C460C9-3476-4ABF-A7A6-03ADA3E3F1F2}" type="presParOf" srcId="{CE09D01F-3443-446E-B20F-99D70F0716E2}" destId="{F64D0AED-D9C9-462A-8836-0B97D6646FB9}" srcOrd="1" destOrd="0" presId="urn:microsoft.com/office/officeart/2005/8/layout/default"/>
    <dgm:cxn modelId="{94E6C016-E7FA-4AD2-B254-2E3BAF538CDE}" type="presParOf" srcId="{CE09D01F-3443-446E-B20F-99D70F0716E2}" destId="{EEF5A89F-728A-4C0D-AA8D-A7E89EF42D9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10FC8-469D-4C84-94D3-5C4DB04C15A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95FDE4B-C8DF-4311-A887-8DFB621FFC84}">
      <dgm:prSet/>
      <dgm:spPr/>
      <dgm:t>
        <a:bodyPr/>
        <a:lstStyle/>
        <a:p>
          <a:r>
            <a:rPr lang="en-US"/>
            <a:t>Mental health – depression, anxiety and fear of social situations</a:t>
          </a:r>
        </a:p>
      </dgm:t>
    </dgm:pt>
    <dgm:pt modelId="{0FE4B893-4E70-4198-A2EC-09C29502034A}" type="parTrans" cxnId="{9D352598-C8D4-4934-94BB-5D1398E7CA3D}">
      <dgm:prSet/>
      <dgm:spPr/>
      <dgm:t>
        <a:bodyPr/>
        <a:lstStyle/>
        <a:p>
          <a:endParaRPr lang="en-US"/>
        </a:p>
      </dgm:t>
    </dgm:pt>
    <dgm:pt modelId="{67212A69-5781-4882-B996-A0B389643181}" type="sibTrans" cxnId="{9D352598-C8D4-4934-94BB-5D1398E7CA3D}">
      <dgm:prSet/>
      <dgm:spPr/>
      <dgm:t>
        <a:bodyPr/>
        <a:lstStyle/>
        <a:p>
          <a:endParaRPr lang="en-US"/>
        </a:p>
      </dgm:t>
    </dgm:pt>
    <dgm:pt modelId="{5D7F6CF3-0E2F-4AA2-8D4C-DBB879D951F3}">
      <dgm:prSet/>
      <dgm:spPr/>
      <dgm:t>
        <a:bodyPr/>
        <a:lstStyle/>
        <a:p>
          <a:r>
            <a:rPr lang="en-US"/>
            <a:t>Unable to control/discipline teenage son – parenting issues</a:t>
          </a:r>
        </a:p>
      </dgm:t>
    </dgm:pt>
    <dgm:pt modelId="{C5D3CB32-C108-412F-AB4E-183CE48BC1CD}" type="parTrans" cxnId="{11580192-7C14-47CE-A41F-A2650321250C}">
      <dgm:prSet/>
      <dgm:spPr/>
      <dgm:t>
        <a:bodyPr/>
        <a:lstStyle/>
        <a:p>
          <a:endParaRPr lang="en-US"/>
        </a:p>
      </dgm:t>
    </dgm:pt>
    <dgm:pt modelId="{F764CF7B-3D60-45DE-B3DB-A717E141E8D8}" type="sibTrans" cxnId="{11580192-7C14-47CE-A41F-A2650321250C}">
      <dgm:prSet/>
      <dgm:spPr/>
      <dgm:t>
        <a:bodyPr/>
        <a:lstStyle/>
        <a:p>
          <a:endParaRPr lang="en-US"/>
        </a:p>
      </dgm:t>
    </dgm:pt>
    <dgm:pt modelId="{EE5B190D-E9DE-4726-8B25-9DBE1E58C95B}">
      <dgm:prSet/>
      <dgm:spPr/>
      <dgm:t>
        <a:bodyPr/>
        <a:lstStyle/>
        <a:p>
          <a:r>
            <a:rPr lang="en-US"/>
            <a:t>No employment or training </a:t>
          </a:r>
        </a:p>
      </dgm:t>
    </dgm:pt>
    <dgm:pt modelId="{5B7679CA-693C-4AAC-88A6-98954B8FA05A}" type="parTrans" cxnId="{DEAF429D-5CDC-4DF9-BD96-7F160659339C}">
      <dgm:prSet/>
      <dgm:spPr/>
      <dgm:t>
        <a:bodyPr/>
        <a:lstStyle/>
        <a:p>
          <a:endParaRPr lang="en-US"/>
        </a:p>
      </dgm:t>
    </dgm:pt>
    <dgm:pt modelId="{00B859AB-C3A0-4713-8EB6-31358CA02A1F}" type="sibTrans" cxnId="{DEAF429D-5CDC-4DF9-BD96-7F160659339C}">
      <dgm:prSet/>
      <dgm:spPr/>
      <dgm:t>
        <a:bodyPr/>
        <a:lstStyle/>
        <a:p>
          <a:endParaRPr lang="en-US"/>
        </a:p>
      </dgm:t>
    </dgm:pt>
    <dgm:pt modelId="{7A63D311-A274-4636-8342-CA0CC3D7ABB2}">
      <dgm:prSet/>
      <dgm:spPr/>
      <dgm:t>
        <a:bodyPr/>
        <a:lstStyle/>
        <a:p>
          <a:r>
            <a:rPr lang="en-US"/>
            <a:t>Neglect of home </a:t>
          </a:r>
        </a:p>
      </dgm:t>
    </dgm:pt>
    <dgm:pt modelId="{DBA720B4-6400-4DFD-B939-8E2EA8766877}" type="parTrans" cxnId="{7010DF90-F629-44E5-8138-81AD693E1AFA}">
      <dgm:prSet/>
      <dgm:spPr/>
      <dgm:t>
        <a:bodyPr/>
        <a:lstStyle/>
        <a:p>
          <a:endParaRPr lang="en-US"/>
        </a:p>
      </dgm:t>
    </dgm:pt>
    <dgm:pt modelId="{79E14794-F4AA-415A-A8F4-B04F46F64313}" type="sibTrans" cxnId="{7010DF90-F629-44E5-8138-81AD693E1AFA}">
      <dgm:prSet/>
      <dgm:spPr/>
      <dgm:t>
        <a:bodyPr/>
        <a:lstStyle/>
        <a:p>
          <a:endParaRPr lang="en-US"/>
        </a:p>
      </dgm:t>
    </dgm:pt>
    <dgm:pt modelId="{8E9F1632-104C-4521-B5F1-78D1CC6B15C6}">
      <dgm:prSet/>
      <dgm:spPr/>
      <dgm:t>
        <a:bodyPr/>
        <a:lstStyle/>
        <a:p>
          <a:r>
            <a:rPr lang="en-US"/>
            <a:t>Neglect of youngest daughter attendance in nursery </a:t>
          </a:r>
        </a:p>
      </dgm:t>
    </dgm:pt>
    <dgm:pt modelId="{F6BD6F99-6430-474E-8807-403D53699936}" type="parTrans" cxnId="{4EB8F4BD-161A-4B86-931B-8F019CB16E24}">
      <dgm:prSet/>
      <dgm:spPr/>
      <dgm:t>
        <a:bodyPr/>
        <a:lstStyle/>
        <a:p>
          <a:endParaRPr lang="en-US"/>
        </a:p>
      </dgm:t>
    </dgm:pt>
    <dgm:pt modelId="{3D441AAF-F6F9-4869-B97C-3D5C64F94D37}" type="sibTrans" cxnId="{4EB8F4BD-161A-4B86-931B-8F019CB16E24}">
      <dgm:prSet/>
      <dgm:spPr/>
      <dgm:t>
        <a:bodyPr/>
        <a:lstStyle/>
        <a:p>
          <a:endParaRPr lang="en-US"/>
        </a:p>
      </dgm:t>
    </dgm:pt>
    <dgm:pt modelId="{AB23B94C-B184-45AD-8511-7FCD44170BF9}">
      <dgm:prSet/>
      <dgm:spPr/>
      <dgm:t>
        <a:bodyPr/>
        <a:lstStyle/>
        <a:p>
          <a:r>
            <a:rPr lang="en-US"/>
            <a:t>Single parent </a:t>
          </a:r>
        </a:p>
      </dgm:t>
    </dgm:pt>
    <dgm:pt modelId="{F814554C-065C-43A1-8C3F-8274B8836E46}" type="parTrans" cxnId="{ABC62226-21DB-471C-A202-67192A5AC2B4}">
      <dgm:prSet/>
      <dgm:spPr/>
      <dgm:t>
        <a:bodyPr/>
        <a:lstStyle/>
        <a:p>
          <a:endParaRPr lang="en-US"/>
        </a:p>
      </dgm:t>
    </dgm:pt>
    <dgm:pt modelId="{633A74B2-71EF-4996-B635-9C64E64C8144}" type="sibTrans" cxnId="{ABC62226-21DB-471C-A202-67192A5AC2B4}">
      <dgm:prSet/>
      <dgm:spPr/>
      <dgm:t>
        <a:bodyPr/>
        <a:lstStyle/>
        <a:p>
          <a:endParaRPr lang="en-US"/>
        </a:p>
      </dgm:t>
    </dgm:pt>
    <dgm:pt modelId="{9AB5A2E2-5D70-4320-9C6E-D7B79B1D6CC1}" type="pres">
      <dgm:prSet presAssocID="{72310FC8-469D-4C84-94D3-5C4DB04C15AA}" presName="diagram" presStyleCnt="0">
        <dgm:presLayoutVars>
          <dgm:dir/>
          <dgm:resizeHandles val="exact"/>
        </dgm:presLayoutVars>
      </dgm:prSet>
      <dgm:spPr/>
    </dgm:pt>
    <dgm:pt modelId="{3081BD94-BA42-4926-9AA2-447FE9DDB570}" type="pres">
      <dgm:prSet presAssocID="{395FDE4B-C8DF-4311-A887-8DFB621FFC84}" presName="node" presStyleLbl="node1" presStyleIdx="0" presStyleCnt="6">
        <dgm:presLayoutVars>
          <dgm:bulletEnabled val="1"/>
        </dgm:presLayoutVars>
      </dgm:prSet>
      <dgm:spPr/>
    </dgm:pt>
    <dgm:pt modelId="{7BA5F637-0F9A-4415-9B73-6AAD3D35B680}" type="pres">
      <dgm:prSet presAssocID="{67212A69-5781-4882-B996-A0B389643181}" presName="sibTrans" presStyleCnt="0"/>
      <dgm:spPr/>
    </dgm:pt>
    <dgm:pt modelId="{9293AC4B-2AD3-4B7C-AB9A-4933A35C2666}" type="pres">
      <dgm:prSet presAssocID="{5D7F6CF3-0E2F-4AA2-8D4C-DBB879D951F3}" presName="node" presStyleLbl="node1" presStyleIdx="1" presStyleCnt="6">
        <dgm:presLayoutVars>
          <dgm:bulletEnabled val="1"/>
        </dgm:presLayoutVars>
      </dgm:prSet>
      <dgm:spPr/>
    </dgm:pt>
    <dgm:pt modelId="{483C86D7-DCBC-4C7E-8D13-84FF8BB3D880}" type="pres">
      <dgm:prSet presAssocID="{F764CF7B-3D60-45DE-B3DB-A717E141E8D8}" presName="sibTrans" presStyleCnt="0"/>
      <dgm:spPr/>
    </dgm:pt>
    <dgm:pt modelId="{82A7FCA2-8448-47D7-B487-A0418190E1A3}" type="pres">
      <dgm:prSet presAssocID="{EE5B190D-E9DE-4726-8B25-9DBE1E58C95B}" presName="node" presStyleLbl="node1" presStyleIdx="2" presStyleCnt="6">
        <dgm:presLayoutVars>
          <dgm:bulletEnabled val="1"/>
        </dgm:presLayoutVars>
      </dgm:prSet>
      <dgm:spPr/>
    </dgm:pt>
    <dgm:pt modelId="{B00F6882-4673-4BAB-A6E0-D06D5CCFCAA2}" type="pres">
      <dgm:prSet presAssocID="{00B859AB-C3A0-4713-8EB6-31358CA02A1F}" presName="sibTrans" presStyleCnt="0"/>
      <dgm:spPr/>
    </dgm:pt>
    <dgm:pt modelId="{B4ACDD5B-62F6-4AF9-A09F-3384C7714ACC}" type="pres">
      <dgm:prSet presAssocID="{7A63D311-A274-4636-8342-CA0CC3D7ABB2}" presName="node" presStyleLbl="node1" presStyleIdx="3" presStyleCnt="6">
        <dgm:presLayoutVars>
          <dgm:bulletEnabled val="1"/>
        </dgm:presLayoutVars>
      </dgm:prSet>
      <dgm:spPr/>
    </dgm:pt>
    <dgm:pt modelId="{EA08A0DD-CB6B-4549-87EF-A135935053FB}" type="pres">
      <dgm:prSet presAssocID="{79E14794-F4AA-415A-A8F4-B04F46F64313}" presName="sibTrans" presStyleCnt="0"/>
      <dgm:spPr/>
    </dgm:pt>
    <dgm:pt modelId="{9C509D73-F796-4F9F-832C-79789B81C8F2}" type="pres">
      <dgm:prSet presAssocID="{8E9F1632-104C-4521-B5F1-78D1CC6B15C6}" presName="node" presStyleLbl="node1" presStyleIdx="4" presStyleCnt="6">
        <dgm:presLayoutVars>
          <dgm:bulletEnabled val="1"/>
        </dgm:presLayoutVars>
      </dgm:prSet>
      <dgm:spPr/>
    </dgm:pt>
    <dgm:pt modelId="{5FF2BCB9-2D7B-4095-99D4-3E5BE2F1216F}" type="pres">
      <dgm:prSet presAssocID="{3D441AAF-F6F9-4869-B97C-3D5C64F94D37}" presName="sibTrans" presStyleCnt="0"/>
      <dgm:spPr/>
    </dgm:pt>
    <dgm:pt modelId="{5AFF53E8-C997-4056-9954-29C76767E669}" type="pres">
      <dgm:prSet presAssocID="{AB23B94C-B184-45AD-8511-7FCD44170BF9}" presName="node" presStyleLbl="node1" presStyleIdx="5" presStyleCnt="6">
        <dgm:presLayoutVars>
          <dgm:bulletEnabled val="1"/>
        </dgm:presLayoutVars>
      </dgm:prSet>
      <dgm:spPr/>
    </dgm:pt>
  </dgm:ptLst>
  <dgm:cxnLst>
    <dgm:cxn modelId="{D0CA5600-EC87-49D2-BF45-C88E30A2FFAC}" type="presOf" srcId="{5D7F6CF3-0E2F-4AA2-8D4C-DBB879D951F3}" destId="{9293AC4B-2AD3-4B7C-AB9A-4933A35C2666}" srcOrd="0" destOrd="0" presId="urn:microsoft.com/office/officeart/2005/8/layout/default"/>
    <dgm:cxn modelId="{94C3EF20-8E2E-4EA0-A283-03906C5880E2}" type="presOf" srcId="{395FDE4B-C8DF-4311-A887-8DFB621FFC84}" destId="{3081BD94-BA42-4926-9AA2-447FE9DDB570}" srcOrd="0" destOrd="0" presId="urn:microsoft.com/office/officeart/2005/8/layout/default"/>
    <dgm:cxn modelId="{ABC62226-21DB-471C-A202-67192A5AC2B4}" srcId="{72310FC8-469D-4C84-94D3-5C4DB04C15AA}" destId="{AB23B94C-B184-45AD-8511-7FCD44170BF9}" srcOrd="5" destOrd="0" parTransId="{F814554C-065C-43A1-8C3F-8274B8836E46}" sibTransId="{633A74B2-71EF-4996-B635-9C64E64C8144}"/>
    <dgm:cxn modelId="{C4683229-EDA7-415B-9397-EE7E69CEBF5E}" type="presOf" srcId="{EE5B190D-E9DE-4726-8B25-9DBE1E58C95B}" destId="{82A7FCA2-8448-47D7-B487-A0418190E1A3}" srcOrd="0" destOrd="0" presId="urn:microsoft.com/office/officeart/2005/8/layout/default"/>
    <dgm:cxn modelId="{607C1F3D-0514-4CD4-910A-782EC3C7C87E}" type="presOf" srcId="{AB23B94C-B184-45AD-8511-7FCD44170BF9}" destId="{5AFF53E8-C997-4056-9954-29C76767E669}" srcOrd="0" destOrd="0" presId="urn:microsoft.com/office/officeart/2005/8/layout/default"/>
    <dgm:cxn modelId="{7010DF90-F629-44E5-8138-81AD693E1AFA}" srcId="{72310FC8-469D-4C84-94D3-5C4DB04C15AA}" destId="{7A63D311-A274-4636-8342-CA0CC3D7ABB2}" srcOrd="3" destOrd="0" parTransId="{DBA720B4-6400-4DFD-B939-8E2EA8766877}" sibTransId="{79E14794-F4AA-415A-A8F4-B04F46F64313}"/>
    <dgm:cxn modelId="{11580192-7C14-47CE-A41F-A2650321250C}" srcId="{72310FC8-469D-4C84-94D3-5C4DB04C15AA}" destId="{5D7F6CF3-0E2F-4AA2-8D4C-DBB879D951F3}" srcOrd="1" destOrd="0" parTransId="{C5D3CB32-C108-412F-AB4E-183CE48BC1CD}" sibTransId="{F764CF7B-3D60-45DE-B3DB-A717E141E8D8}"/>
    <dgm:cxn modelId="{2141AC94-6168-40AF-9DA2-B297B8A07312}" type="presOf" srcId="{72310FC8-469D-4C84-94D3-5C4DB04C15AA}" destId="{9AB5A2E2-5D70-4320-9C6E-D7B79B1D6CC1}" srcOrd="0" destOrd="0" presId="urn:microsoft.com/office/officeart/2005/8/layout/default"/>
    <dgm:cxn modelId="{6534AE97-36E0-4B8E-B90D-188AF23AD22B}" type="presOf" srcId="{8E9F1632-104C-4521-B5F1-78D1CC6B15C6}" destId="{9C509D73-F796-4F9F-832C-79789B81C8F2}" srcOrd="0" destOrd="0" presId="urn:microsoft.com/office/officeart/2005/8/layout/default"/>
    <dgm:cxn modelId="{9D352598-C8D4-4934-94BB-5D1398E7CA3D}" srcId="{72310FC8-469D-4C84-94D3-5C4DB04C15AA}" destId="{395FDE4B-C8DF-4311-A887-8DFB621FFC84}" srcOrd="0" destOrd="0" parTransId="{0FE4B893-4E70-4198-A2EC-09C29502034A}" sibTransId="{67212A69-5781-4882-B996-A0B389643181}"/>
    <dgm:cxn modelId="{DEAF429D-5CDC-4DF9-BD96-7F160659339C}" srcId="{72310FC8-469D-4C84-94D3-5C4DB04C15AA}" destId="{EE5B190D-E9DE-4726-8B25-9DBE1E58C95B}" srcOrd="2" destOrd="0" parTransId="{5B7679CA-693C-4AAC-88A6-98954B8FA05A}" sibTransId="{00B859AB-C3A0-4713-8EB6-31358CA02A1F}"/>
    <dgm:cxn modelId="{4EB8F4BD-161A-4B86-931B-8F019CB16E24}" srcId="{72310FC8-469D-4C84-94D3-5C4DB04C15AA}" destId="{8E9F1632-104C-4521-B5F1-78D1CC6B15C6}" srcOrd="4" destOrd="0" parTransId="{F6BD6F99-6430-474E-8807-403D53699936}" sibTransId="{3D441AAF-F6F9-4869-B97C-3D5C64F94D37}"/>
    <dgm:cxn modelId="{D18C13F9-F5E7-441F-B290-B362B29055F3}" type="presOf" srcId="{7A63D311-A274-4636-8342-CA0CC3D7ABB2}" destId="{B4ACDD5B-62F6-4AF9-A09F-3384C7714ACC}" srcOrd="0" destOrd="0" presId="urn:microsoft.com/office/officeart/2005/8/layout/default"/>
    <dgm:cxn modelId="{E4A861A1-1590-4835-B53C-CC0F1F44FD66}" type="presParOf" srcId="{9AB5A2E2-5D70-4320-9C6E-D7B79B1D6CC1}" destId="{3081BD94-BA42-4926-9AA2-447FE9DDB570}" srcOrd="0" destOrd="0" presId="urn:microsoft.com/office/officeart/2005/8/layout/default"/>
    <dgm:cxn modelId="{E0971747-99BA-45DE-9B0C-194B18C66036}" type="presParOf" srcId="{9AB5A2E2-5D70-4320-9C6E-D7B79B1D6CC1}" destId="{7BA5F637-0F9A-4415-9B73-6AAD3D35B680}" srcOrd="1" destOrd="0" presId="urn:microsoft.com/office/officeart/2005/8/layout/default"/>
    <dgm:cxn modelId="{C69D9376-BAFE-4D62-8FB7-7C8D3EF9D6CA}" type="presParOf" srcId="{9AB5A2E2-5D70-4320-9C6E-D7B79B1D6CC1}" destId="{9293AC4B-2AD3-4B7C-AB9A-4933A35C2666}" srcOrd="2" destOrd="0" presId="urn:microsoft.com/office/officeart/2005/8/layout/default"/>
    <dgm:cxn modelId="{753F5257-EEA8-4E7F-AFB7-04B397A8641E}" type="presParOf" srcId="{9AB5A2E2-5D70-4320-9C6E-D7B79B1D6CC1}" destId="{483C86D7-DCBC-4C7E-8D13-84FF8BB3D880}" srcOrd="3" destOrd="0" presId="urn:microsoft.com/office/officeart/2005/8/layout/default"/>
    <dgm:cxn modelId="{40D0752A-EE63-443C-8E7D-B610D0531E0C}" type="presParOf" srcId="{9AB5A2E2-5D70-4320-9C6E-D7B79B1D6CC1}" destId="{82A7FCA2-8448-47D7-B487-A0418190E1A3}" srcOrd="4" destOrd="0" presId="urn:microsoft.com/office/officeart/2005/8/layout/default"/>
    <dgm:cxn modelId="{21D0105A-2F5E-4075-93B8-E966BF88D0C4}" type="presParOf" srcId="{9AB5A2E2-5D70-4320-9C6E-D7B79B1D6CC1}" destId="{B00F6882-4673-4BAB-A6E0-D06D5CCFCAA2}" srcOrd="5" destOrd="0" presId="urn:microsoft.com/office/officeart/2005/8/layout/default"/>
    <dgm:cxn modelId="{4DAF2107-E582-4CAD-86A7-25CD1B9CA5D7}" type="presParOf" srcId="{9AB5A2E2-5D70-4320-9C6E-D7B79B1D6CC1}" destId="{B4ACDD5B-62F6-4AF9-A09F-3384C7714ACC}" srcOrd="6" destOrd="0" presId="urn:microsoft.com/office/officeart/2005/8/layout/default"/>
    <dgm:cxn modelId="{8CBB4575-368A-44F8-B96D-551B650D5C97}" type="presParOf" srcId="{9AB5A2E2-5D70-4320-9C6E-D7B79B1D6CC1}" destId="{EA08A0DD-CB6B-4549-87EF-A135935053FB}" srcOrd="7" destOrd="0" presId="urn:microsoft.com/office/officeart/2005/8/layout/default"/>
    <dgm:cxn modelId="{1611A95C-E9D2-4F66-B72F-49A2CC8792A1}" type="presParOf" srcId="{9AB5A2E2-5D70-4320-9C6E-D7B79B1D6CC1}" destId="{9C509D73-F796-4F9F-832C-79789B81C8F2}" srcOrd="8" destOrd="0" presId="urn:microsoft.com/office/officeart/2005/8/layout/default"/>
    <dgm:cxn modelId="{65C43FEA-8ACB-49AB-AFED-2DC799151304}" type="presParOf" srcId="{9AB5A2E2-5D70-4320-9C6E-D7B79B1D6CC1}" destId="{5FF2BCB9-2D7B-4095-99D4-3E5BE2F1216F}" srcOrd="9" destOrd="0" presId="urn:microsoft.com/office/officeart/2005/8/layout/default"/>
    <dgm:cxn modelId="{A1E90298-A07E-4C5A-BDB8-EA52E774EC91}" type="presParOf" srcId="{9AB5A2E2-5D70-4320-9C6E-D7B79B1D6CC1}" destId="{5AFF53E8-C997-4056-9954-29C76767E66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152C69-58EB-4B8C-A61A-EDDC49C58BA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EFA275E5-59C1-41EB-9735-8662AF9764D6}">
      <dgm:prSet/>
      <dgm:spPr/>
      <dgm:t>
        <a:bodyPr/>
        <a:lstStyle/>
        <a:p>
          <a:r>
            <a:rPr lang="en-US" dirty="0" err="1"/>
            <a:t>Behaviour</a:t>
          </a:r>
          <a:r>
            <a:rPr lang="en-US" dirty="0"/>
            <a:t> concerns from teenage son</a:t>
          </a:r>
        </a:p>
      </dgm:t>
    </dgm:pt>
    <dgm:pt modelId="{910A330D-E45C-4EEF-8944-E5A3D43EC085}" type="parTrans" cxnId="{9A0E749C-6422-4B66-A527-260338BEC025}">
      <dgm:prSet/>
      <dgm:spPr/>
      <dgm:t>
        <a:bodyPr/>
        <a:lstStyle/>
        <a:p>
          <a:endParaRPr lang="en-US"/>
        </a:p>
      </dgm:t>
    </dgm:pt>
    <dgm:pt modelId="{4E20AABD-7AA4-4E4D-9034-CF4257460870}" type="sibTrans" cxnId="{9A0E749C-6422-4B66-A527-260338BEC025}">
      <dgm:prSet/>
      <dgm:spPr/>
      <dgm:t>
        <a:bodyPr/>
        <a:lstStyle/>
        <a:p>
          <a:endParaRPr lang="en-US"/>
        </a:p>
      </dgm:t>
    </dgm:pt>
    <dgm:pt modelId="{0B1B5C0C-4F97-4A84-A57C-633B46E4ED1D}">
      <dgm:prSet/>
      <dgm:spPr/>
      <dgm:t>
        <a:bodyPr/>
        <a:lstStyle/>
        <a:p>
          <a:r>
            <a:rPr lang="en-US" dirty="0"/>
            <a:t>No direct contact with older siblings </a:t>
          </a:r>
        </a:p>
      </dgm:t>
    </dgm:pt>
    <dgm:pt modelId="{BE67CE45-8CCF-4F85-99FA-02CF1A52214D}" type="parTrans" cxnId="{60D8AA33-00A7-4777-9A9B-A409D50BDFB5}">
      <dgm:prSet/>
      <dgm:spPr/>
      <dgm:t>
        <a:bodyPr/>
        <a:lstStyle/>
        <a:p>
          <a:endParaRPr lang="en-US"/>
        </a:p>
      </dgm:t>
    </dgm:pt>
    <dgm:pt modelId="{D29B47E3-C038-49E0-9567-4F1AFCCFFAB9}" type="sibTrans" cxnId="{60D8AA33-00A7-4777-9A9B-A409D50BDFB5}">
      <dgm:prSet/>
      <dgm:spPr/>
      <dgm:t>
        <a:bodyPr/>
        <a:lstStyle/>
        <a:p>
          <a:endParaRPr lang="en-US"/>
        </a:p>
      </dgm:t>
    </dgm:pt>
    <dgm:pt modelId="{AA114D15-557E-45EF-BB91-6D0697171276}">
      <dgm:prSet/>
      <dgm:spPr/>
      <dgm:t>
        <a:bodyPr/>
        <a:lstStyle/>
        <a:p>
          <a:r>
            <a:rPr lang="en-US" dirty="0"/>
            <a:t>Children's lack of attendance in school</a:t>
          </a:r>
        </a:p>
      </dgm:t>
    </dgm:pt>
    <dgm:pt modelId="{F96485CF-E598-4F7A-AE90-5AD69185E752}" type="parTrans" cxnId="{2DFAFC70-6125-40CA-AAA9-127A250E0ADE}">
      <dgm:prSet/>
      <dgm:spPr/>
      <dgm:t>
        <a:bodyPr/>
        <a:lstStyle/>
        <a:p>
          <a:endParaRPr lang="en-US"/>
        </a:p>
      </dgm:t>
    </dgm:pt>
    <dgm:pt modelId="{815B84A8-4145-493E-A6A0-536AFCBEAF0D}" type="sibTrans" cxnId="{2DFAFC70-6125-40CA-AAA9-127A250E0ADE}">
      <dgm:prSet/>
      <dgm:spPr/>
      <dgm:t>
        <a:bodyPr/>
        <a:lstStyle/>
        <a:p>
          <a:endParaRPr lang="en-US"/>
        </a:p>
      </dgm:t>
    </dgm:pt>
    <dgm:pt modelId="{DCB50509-9FC8-476A-B8BE-8C9E0862EE39}">
      <dgm:prSet/>
      <dgm:spPr/>
      <dgm:t>
        <a:bodyPr/>
        <a:lstStyle/>
        <a:p>
          <a:r>
            <a:rPr lang="en-US" dirty="0"/>
            <a:t>Poor living environment </a:t>
          </a:r>
        </a:p>
      </dgm:t>
    </dgm:pt>
    <dgm:pt modelId="{ADA3BD17-90A4-48EF-BD74-BB24ABA4253A}" type="parTrans" cxnId="{EB0EEEDC-0DEB-4445-8045-EC08375B4419}">
      <dgm:prSet/>
      <dgm:spPr/>
      <dgm:t>
        <a:bodyPr/>
        <a:lstStyle/>
        <a:p>
          <a:endParaRPr lang="en-US"/>
        </a:p>
      </dgm:t>
    </dgm:pt>
    <dgm:pt modelId="{6D93DBAD-1BC3-4244-A330-FB3A60B9895D}" type="sibTrans" cxnId="{EB0EEEDC-0DEB-4445-8045-EC08375B4419}">
      <dgm:prSet/>
      <dgm:spPr/>
      <dgm:t>
        <a:bodyPr/>
        <a:lstStyle/>
        <a:p>
          <a:endParaRPr lang="en-US"/>
        </a:p>
      </dgm:t>
    </dgm:pt>
    <dgm:pt modelId="{3D2E02A9-7664-462A-8E84-E9CD8FB7CD4C}">
      <dgm:prSet/>
      <dgm:spPr/>
      <dgm:t>
        <a:bodyPr/>
        <a:lstStyle/>
        <a:p>
          <a:r>
            <a:rPr lang="en-US" dirty="0"/>
            <a:t>Anger issues</a:t>
          </a:r>
        </a:p>
      </dgm:t>
    </dgm:pt>
    <dgm:pt modelId="{9708103E-47CA-456F-B2BF-9C419D961FF2}" type="parTrans" cxnId="{33D5AC60-9AEA-4801-BCFE-C33BCDC01843}">
      <dgm:prSet/>
      <dgm:spPr/>
      <dgm:t>
        <a:bodyPr/>
        <a:lstStyle/>
        <a:p>
          <a:endParaRPr lang="en-US"/>
        </a:p>
      </dgm:t>
    </dgm:pt>
    <dgm:pt modelId="{5BCBDB86-F47B-43D7-A91F-63C736DE4AE2}" type="sibTrans" cxnId="{33D5AC60-9AEA-4801-BCFE-C33BCDC01843}">
      <dgm:prSet/>
      <dgm:spPr/>
      <dgm:t>
        <a:bodyPr/>
        <a:lstStyle/>
        <a:p>
          <a:endParaRPr lang="en-US"/>
        </a:p>
      </dgm:t>
    </dgm:pt>
    <dgm:pt modelId="{E0516253-AD48-4967-BDFB-00DD302E2D7F}">
      <dgm:prSet/>
      <dgm:spPr/>
      <dgm:t>
        <a:bodyPr/>
        <a:lstStyle/>
        <a:p>
          <a:r>
            <a:rPr lang="en-US" dirty="0"/>
            <a:t>Poor relationship with mother </a:t>
          </a:r>
        </a:p>
      </dgm:t>
    </dgm:pt>
    <dgm:pt modelId="{83EF1AC6-6194-4600-8068-3E23F6C3944A}" type="parTrans" cxnId="{6856A6AF-38DF-4F15-87D6-504DE6735527}">
      <dgm:prSet/>
      <dgm:spPr/>
      <dgm:t>
        <a:bodyPr/>
        <a:lstStyle/>
        <a:p>
          <a:endParaRPr lang="en-US"/>
        </a:p>
      </dgm:t>
    </dgm:pt>
    <dgm:pt modelId="{C77C5CDB-07AF-4868-BB53-4DA333AE563C}" type="sibTrans" cxnId="{6856A6AF-38DF-4F15-87D6-504DE6735527}">
      <dgm:prSet/>
      <dgm:spPr/>
      <dgm:t>
        <a:bodyPr/>
        <a:lstStyle/>
        <a:p>
          <a:endParaRPr lang="en-US"/>
        </a:p>
      </dgm:t>
    </dgm:pt>
    <dgm:pt modelId="{067D7B52-2A53-409F-A8E2-B8D4D1E32533}">
      <dgm:prSet/>
      <dgm:spPr/>
      <dgm:t>
        <a:bodyPr/>
        <a:lstStyle/>
        <a:p>
          <a:r>
            <a:rPr lang="en-US" dirty="0"/>
            <a:t>No father involvement </a:t>
          </a:r>
        </a:p>
      </dgm:t>
    </dgm:pt>
    <dgm:pt modelId="{95B22A22-6FE4-4A45-8F97-F83C7B64B2D1}" type="parTrans" cxnId="{65337632-2284-414D-9341-B3B6589E5B54}">
      <dgm:prSet/>
      <dgm:spPr/>
      <dgm:t>
        <a:bodyPr/>
        <a:lstStyle/>
        <a:p>
          <a:endParaRPr lang="en-US"/>
        </a:p>
      </dgm:t>
    </dgm:pt>
    <dgm:pt modelId="{51B8F599-948E-4137-9317-4F075F31CEF7}" type="sibTrans" cxnId="{65337632-2284-414D-9341-B3B6589E5B54}">
      <dgm:prSet/>
      <dgm:spPr/>
      <dgm:t>
        <a:bodyPr/>
        <a:lstStyle/>
        <a:p>
          <a:endParaRPr lang="en-US"/>
        </a:p>
      </dgm:t>
    </dgm:pt>
    <dgm:pt modelId="{870E437E-7FFF-47C8-9150-1724188918E9}" type="pres">
      <dgm:prSet presAssocID="{52152C69-58EB-4B8C-A61A-EDDC49C58BAB}" presName="cycle" presStyleCnt="0">
        <dgm:presLayoutVars>
          <dgm:dir/>
          <dgm:resizeHandles val="exact"/>
        </dgm:presLayoutVars>
      </dgm:prSet>
      <dgm:spPr/>
    </dgm:pt>
    <dgm:pt modelId="{A7B7F283-5221-45FA-BE35-A0FDCA62AE6F}" type="pres">
      <dgm:prSet presAssocID="{EFA275E5-59C1-41EB-9735-8662AF9764D6}" presName="node" presStyleLbl="node1" presStyleIdx="0" presStyleCnt="7" custScaleX="151735" custScaleY="130210" custRadScaleRad="96861" custRadScaleInc="62340">
        <dgm:presLayoutVars>
          <dgm:bulletEnabled val="1"/>
        </dgm:presLayoutVars>
      </dgm:prSet>
      <dgm:spPr/>
    </dgm:pt>
    <dgm:pt modelId="{C07D1F95-DEB3-4113-9067-5A5998FE1E8D}" type="pres">
      <dgm:prSet presAssocID="{EFA275E5-59C1-41EB-9735-8662AF9764D6}" presName="spNode" presStyleCnt="0"/>
      <dgm:spPr/>
    </dgm:pt>
    <dgm:pt modelId="{9228DE7C-EC76-45E0-B4FA-849AAF314F99}" type="pres">
      <dgm:prSet presAssocID="{4E20AABD-7AA4-4E4D-9034-CF4257460870}" presName="sibTrans" presStyleLbl="sibTrans1D1" presStyleIdx="0" presStyleCnt="7"/>
      <dgm:spPr/>
    </dgm:pt>
    <dgm:pt modelId="{6C4408A5-A470-474F-B203-50E3980B70FA}" type="pres">
      <dgm:prSet presAssocID="{0B1B5C0C-4F97-4A84-A57C-633B46E4ED1D}" presName="node" presStyleLbl="node1" presStyleIdx="1" presStyleCnt="7" custScaleX="148904" custScaleY="123580" custRadScaleRad="102456" custRadScaleInc="51506">
        <dgm:presLayoutVars>
          <dgm:bulletEnabled val="1"/>
        </dgm:presLayoutVars>
      </dgm:prSet>
      <dgm:spPr/>
    </dgm:pt>
    <dgm:pt modelId="{CA68FFA4-A485-4E4D-A27E-AC74FC056132}" type="pres">
      <dgm:prSet presAssocID="{0B1B5C0C-4F97-4A84-A57C-633B46E4ED1D}" presName="spNode" presStyleCnt="0"/>
      <dgm:spPr/>
    </dgm:pt>
    <dgm:pt modelId="{AE6C97AC-084F-4252-AAF9-72C2FDCC14D0}" type="pres">
      <dgm:prSet presAssocID="{D29B47E3-C038-49E0-9567-4F1AFCCFFAB9}" presName="sibTrans" presStyleLbl="sibTrans1D1" presStyleIdx="1" presStyleCnt="7"/>
      <dgm:spPr/>
    </dgm:pt>
    <dgm:pt modelId="{D67099CD-29E8-4D40-881F-3C436588707E}" type="pres">
      <dgm:prSet presAssocID="{AA114D15-557E-45EF-BB91-6D0697171276}" presName="node" presStyleLbl="node1" presStyleIdx="2" presStyleCnt="7" custScaleX="138694" custScaleY="162602" custRadScaleRad="95502" custRadScaleInc="-29179">
        <dgm:presLayoutVars>
          <dgm:bulletEnabled val="1"/>
        </dgm:presLayoutVars>
      </dgm:prSet>
      <dgm:spPr/>
    </dgm:pt>
    <dgm:pt modelId="{B144ECB6-D4F8-48CA-8179-644A2671B2AA}" type="pres">
      <dgm:prSet presAssocID="{AA114D15-557E-45EF-BB91-6D0697171276}" presName="spNode" presStyleCnt="0"/>
      <dgm:spPr/>
    </dgm:pt>
    <dgm:pt modelId="{E45BF542-B0A6-42B3-9822-B1BD35C7EBC4}" type="pres">
      <dgm:prSet presAssocID="{815B84A8-4145-493E-A6A0-536AFCBEAF0D}" presName="sibTrans" presStyleLbl="sibTrans1D1" presStyleIdx="2" presStyleCnt="7"/>
      <dgm:spPr/>
    </dgm:pt>
    <dgm:pt modelId="{D6880F0F-99D3-4977-8B2C-A1FBDA55F895}" type="pres">
      <dgm:prSet presAssocID="{DCB50509-9FC8-476A-B8BE-8C9E0862EE39}" presName="node" presStyleLbl="node1" presStyleIdx="3" presStyleCnt="7" custScaleX="161117" custScaleY="123368" custRadScaleRad="96012" custRadScaleInc="-45559">
        <dgm:presLayoutVars>
          <dgm:bulletEnabled val="1"/>
        </dgm:presLayoutVars>
      </dgm:prSet>
      <dgm:spPr/>
    </dgm:pt>
    <dgm:pt modelId="{A5B7AF0F-B03C-42F0-8D31-F5895470C668}" type="pres">
      <dgm:prSet presAssocID="{DCB50509-9FC8-476A-B8BE-8C9E0862EE39}" presName="spNode" presStyleCnt="0"/>
      <dgm:spPr/>
    </dgm:pt>
    <dgm:pt modelId="{67D69BCF-BE32-4B87-B176-73D8DE33C944}" type="pres">
      <dgm:prSet presAssocID="{6D93DBAD-1BC3-4244-A330-FB3A60B9895D}" presName="sibTrans" presStyleLbl="sibTrans1D1" presStyleIdx="3" presStyleCnt="7"/>
      <dgm:spPr/>
    </dgm:pt>
    <dgm:pt modelId="{6BCF091B-D78E-4404-ADE6-C0FABE2AA7A5}" type="pres">
      <dgm:prSet presAssocID="{3D2E02A9-7664-462A-8E84-E9CD8FB7CD4C}" presName="node" presStyleLbl="node1" presStyleIdx="4" presStyleCnt="7" custScaleX="130363" custScaleY="121158" custRadScaleRad="98030" custRadScaleInc="32215">
        <dgm:presLayoutVars>
          <dgm:bulletEnabled val="1"/>
        </dgm:presLayoutVars>
      </dgm:prSet>
      <dgm:spPr/>
    </dgm:pt>
    <dgm:pt modelId="{706ECBB1-E139-4F1B-B4F8-811392B09650}" type="pres">
      <dgm:prSet presAssocID="{3D2E02A9-7664-462A-8E84-E9CD8FB7CD4C}" presName="spNode" presStyleCnt="0"/>
      <dgm:spPr/>
    </dgm:pt>
    <dgm:pt modelId="{D00FD380-0F04-4CFA-B0C0-7D073C762BAB}" type="pres">
      <dgm:prSet presAssocID="{5BCBDB86-F47B-43D7-A91F-63C736DE4AE2}" presName="sibTrans" presStyleLbl="sibTrans1D1" presStyleIdx="4" presStyleCnt="7"/>
      <dgm:spPr/>
    </dgm:pt>
    <dgm:pt modelId="{BF5C4380-C1DE-4E1B-BA74-51C13ADC8895}" type="pres">
      <dgm:prSet presAssocID="{E0516253-AD48-4967-BDFB-00DD302E2D7F}" presName="node" presStyleLbl="node1" presStyleIdx="5" presStyleCnt="7" custScaleX="162554" custScaleY="195536">
        <dgm:presLayoutVars>
          <dgm:bulletEnabled val="1"/>
        </dgm:presLayoutVars>
      </dgm:prSet>
      <dgm:spPr/>
    </dgm:pt>
    <dgm:pt modelId="{D10A8DC2-D74C-4E9F-99C8-609D276AB5F4}" type="pres">
      <dgm:prSet presAssocID="{E0516253-AD48-4967-BDFB-00DD302E2D7F}" presName="spNode" presStyleCnt="0"/>
      <dgm:spPr/>
    </dgm:pt>
    <dgm:pt modelId="{806DB698-DF0A-4675-9755-1B4919E74A60}" type="pres">
      <dgm:prSet presAssocID="{C77C5CDB-07AF-4868-BB53-4DA333AE563C}" presName="sibTrans" presStyleLbl="sibTrans1D1" presStyleIdx="5" presStyleCnt="7"/>
      <dgm:spPr/>
    </dgm:pt>
    <dgm:pt modelId="{2941968C-9E19-4CC4-91B0-4D61807FCA0C}" type="pres">
      <dgm:prSet presAssocID="{067D7B52-2A53-409F-A8E2-B8D4D1E32533}" presName="node" presStyleLbl="node1" presStyleIdx="6" presStyleCnt="7" custScaleX="162326" custScaleY="187239">
        <dgm:presLayoutVars>
          <dgm:bulletEnabled val="1"/>
        </dgm:presLayoutVars>
      </dgm:prSet>
      <dgm:spPr/>
    </dgm:pt>
    <dgm:pt modelId="{81B7BB13-4530-4A1C-AF88-AB370594BD2A}" type="pres">
      <dgm:prSet presAssocID="{067D7B52-2A53-409F-A8E2-B8D4D1E32533}" presName="spNode" presStyleCnt="0"/>
      <dgm:spPr/>
    </dgm:pt>
    <dgm:pt modelId="{EF16AA1A-05BD-429E-B096-A1C800EFD3DC}" type="pres">
      <dgm:prSet presAssocID="{51B8F599-948E-4137-9317-4F075F31CEF7}" presName="sibTrans" presStyleLbl="sibTrans1D1" presStyleIdx="6" presStyleCnt="7"/>
      <dgm:spPr/>
    </dgm:pt>
  </dgm:ptLst>
  <dgm:cxnLst>
    <dgm:cxn modelId="{86FEE618-0906-472C-95AF-83949C9FB327}" type="presOf" srcId="{5BCBDB86-F47B-43D7-A91F-63C736DE4AE2}" destId="{D00FD380-0F04-4CFA-B0C0-7D073C762BAB}" srcOrd="0" destOrd="0" presId="urn:microsoft.com/office/officeart/2005/8/layout/cycle5"/>
    <dgm:cxn modelId="{0A072A28-9543-4A58-8D21-72906A220D2B}" type="presOf" srcId="{067D7B52-2A53-409F-A8E2-B8D4D1E32533}" destId="{2941968C-9E19-4CC4-91B0-4D61807FCA0C}" srcOrd="0" destOrd="0" presId="urn:microsoft.com/office/officeart/2005/8/layout/cycle5"/>
    <dgm:cxn modelId="{0D998C2D-B78C-4A24-9FCD-984B1E3586A3}" type="presOf" srcId="{6D93DBAD-1BC3-4244-A330-FB3A60B9895D}" destId="{67D69BCF-BE32-4B87-B176-73D8DE33C944}" srcOrd="0" destOrd="0" presId="urn:microsoft.com/office/officeart/2005/8/layout/cycle5"/>
    <dgm:cxn modelId="{65337632-2284-414D-9341-B3B6589E5B54}" srcId="{52152C69-58EB-4B8C-A61A-EDDC49C58BAB}" destId="{067D7B52-2A53-409F-A8E2-B8D4D1E32533}" srcOrd="6" destOrd="0" parTransId="{95B22A22-6FE4-4A45-8F97-F83C7B64B2D1}" sibTransId="{51B8F599-948E-4137-9317-4F075F31CEF7}"/>
    <dgm:cxn modelId="{60D8AA33-00A7-4777-9A9B-A409D50BDFB5}" srcId="{52152C69-58EB-4B8C-A61A-EDDC49C58BAB}" destId="{0B1B5C0C-4F97-4A84-A57C-633B46E4ED1D}" srcOrd="1" destOrd="0" parTransId="{BE67CE45-8CCF-4F85-99FA-02CF1A52214D}" sibTransId="{D29B47E3-C038-49E0-9567-4F1AFCCFFAB9}"/>
    <dgm:cxn modelId="{D38D2B34-0E46-4E3F-A4C0-048FDC554797}" type="presOf" srcId="{3D2E02A9-7664-462A-8E84-E9CD8FB7CD4C}" destId="{6BCF091B-D78E-4404-ADE6-C0FABE2AA7A5}" srcOrd="0" destOrd="0" presId="urn:microsoft.com/office/officeart/2005/8/layout/cycle5"/>
    <dgm:cxn modelId="{33D5AC60-9AEA-4801-BCFE-C33BCDC01843}" srcId="{52152C69-58EB-4B8C-A61A-EDDC49C58BAB}" destId="{3D2E02A9-7664-462A-8E84-E9CD8FB7CD4C}" srcOrd="4" destOrd="0" parTransId="{9708103E-47CA-456F-B2BF-9C419D961FF2}" sibTransId="{5BCBDB86-F47B-43D7-A91F-63C736DE4AE2}"/>
    <dgm:cxn modelId="{E5DFB244-6FA3-4E67-B007-460780696EFF}" type="presOf" srcId="{51B8F599-948E-4137-9317-4F075F31CEF7}" destId="{EF16AA1A-05BD-429E-B096-A1C800EFD3DC}" srcOrd="0" destOrd="0" presId="urn:microsoft.com/office/officeart/2005/8/layout/cycle5"/>
    <dgm:cxn modelId="{2DFAFC70-6125-40CA-AAA9-127A250E0ADE}" srcId="{52152C69-58EB-4B8C-A61A-EDDC49C58BAB}" destId="{AA114D15-557E-45EF-BB91-6D0697171276}" srcOrd="2" destOrd="0" parTransId="{F96485CF-E598-4F7A-AE90-5AD69185E752}" sibTransId="{815B84A8-4145-493E-A6A0-536AFCBEAF0D}"/>
    <dgm:cxn modelId="{D9690A79-1A33-4CA1-BB6B-E1333D74DB37}" type="presOf" srcId="{815B84A8-4145-493E-A6A0-536AFCBEAF0D}" destId="{E45BF542-B0A6-42B3-9822-B1BD35C7EBC4}" srcOrd="0" destOrd="0" presId="urn:microsoft.com/office/officeart/2005/8/layout/cycle5"/>
    <dgm:cxn modelId="{BB865B8C-F5C2-41FF-9F28-E68B91A0CB0D}" type="presOf" srcId="{0B1B5C0C-4F97-4A84-A57C-633B46E4ED1D}" destId="{6C4408A5-A470-474F-B203-50E3980B70FA}" srcOrd="0" destOrd="0" presId="urn:microsoft.com/office/officeart/2005/8/layout/cycle5"/>
    <dgm:cxn modelId="{5E944197-8539-4C8F-B4D2-9EC92C154BCE}" type="presOf" srcId="{E0516253-AD48-4967-BDFB-00DD302E2D7F}" destId="{BF5C4380-C1DE-4E1B-BA74-51C13ADC8895}" srcOrd="0" destOrd="0" presId="urn:microsoft.com/office/officeart/2005/8/layout/cycle5"/>
    <dgm:cxn modelId="{9A0E749C-6422-4B66-A527-260338BEC025}" srcId="{52152C69-58EB-4B8C-A61A-EDDC49C58BAB}" destId="{EFA275E5-59C1-41EB-9735-8662AF9764D6}" srcOrd="0" destOrd="0" parTransId="{910A330D-E45C-4EEF-8944-E5A3D43EC085}" sibTransId="{4E20AABD-7AA4-4E4D-9034-CF4257460870}"/>
    <dgm:cxn modelId="{C04D99AD-0977-4F73-8431-B455D664A8A6}" type="presOf" srcId="{DCB50509-9FC8-476A-B8BE-8C9E0862EE39}" destId="{D6880F0F-99D3-4977-8B2C-A1FBDA55F895}" srcOrd="0" destOrd="0" presId="urn:microsoft.com/office/officeart/2005/8/layout/cycle5"/>
    <dgm:cxn modelId="{6856A6AF-38DF-4F15-87D6-504DE6735527}" srcId="{52152C69-58EB-4B8C-A61A-EDDC49C58BAB}" destId="{E0516253-AD48-4967-BDFB-00DD302E2D7F}" srcOrd="5" destOrd="0" parTransId="{83EF1AC6-6194-4600-8068-3E23F6C3944A}" sibTransId="{C77C5CDB-07AF-4868-BB53-4DA333AE563C}"/>
    <dgm:cxn modelId="{2AA875B1-7059-44F3-8788-A94E32CC82D9}" type="presOf" srcId="{AA114D15-557E-45EF-BB91-6D0697171276}" destId="{D67099CD-29E8-4D40-881F-3C436588707E}" srcOrd="0" destOrd="0" presId="urn:microsoft.com/office/officeart/2005/8/layout/cycle5"/>
    <dgm:cxn modelId="{FDE88FB2-F474-4C0D-915E-B08B99AA5D42}" type="presOf" srcId="{C77C5CDB-07AF-4868-BB53-4DA333AE563C}" destId="{806DB698-DF0A-4675-9755-1B4919E74A60}" srcOrd="0" destOrd="0" presId="urn:microsoft.com/office/officeart/2005/8/layout/cycle5"/>
    <dgm:cxn modelId="{C3CA10BA-1898-46A1-BFAE-F678F02F9A52}" type="presOf" srcId="{4E20AABD-7AA4-4E4D-9034-CF4257460870}" destId="{9228DE7C-EC76-45E0-B4FA-849AAF314F99}" srcOrd="0" destOrd="0" presId="urn:microsoft.com/office/officeart/2005/8/layout/cycle5"/>
    <dgm:cxn modelId="{EB0EEEDC-0DEB-4445-8045-EC08375B4419}" srcId="{52152C69-58EB-4B8C-A61A-EDDC49C58BAB}" destId="{DCB50509-9FC8-476A-B8BE-8C9E0862EE39}" srcOrd="3" destOrd="0" parTransId="{ADA3BD17-90A4-48EF-BD74-BB24ABA4253A}" sibTransId="{6D93DBAD-1BC3-4244-A330-FB3A60B9895D}"/>
    <dgm:cxn modelId="{3AAC31E7-679D-48A2-94C9-2B9B67ABE5C2}" type="presOf" srcId="{52152C69-58EB-4B8C-A61A-EDDC49C58BAB}" destId="{870E437E-7FFF-47C8-9150-1724188918E9}" srcOrd="0" destOrd="0" presId="urn:microsoft.com/office/officeart/2005/8/layout/cycle5"/>
    <dgm:cxn modelId="{A926C1F1-486D-4716-8DDE-3F8C2F3EA9D3}" type="presOf" srcId="{D29B47E3-C038-49E0-9567-4F1AFCCFFAB9}" destId="{AE6C97AC-084F-4252-AAF9-72C2FDCC14D0}" srcOrd="0" destOrd="0" presId="urn:microsoft.com/office/officeart/2005/8/layout/cycle5"/>
    <dgm:cxn modelId="{18D029F2-CB86-4430-8D56-628DF91CE28C}" type="presOf" srcId="{EFA275E5-59C1-41EB-9735-8662AF9764D6}" destId="{A7B7F283-5221-45FA-BE35-A0FDCA62AE6F}" srcOrd="0" destOrd="0" presId="urn:microsoft.com/office/officeart/2005/8/layout/cycle5"/>
    <dgm:cxn modelId="{2E39C4B5-5650-468C-B989-2C3A9BBE0591}" type="presParOf" srcId="{870E437E-7FFF-47C8-9150-1724188918E9}" destId="{A7B7F283-5221-45FA-BE35-A0FDCA62AE6F}" srcOrd="0" destOrd="0" presId="urn:microsoft.com/office/officeart/2005/8/layout/cycle5"/>
    <dgm:cxn modelId="{CE3D19F6-8CAC-4482-818D-BA4E9EEA3F41}" type="presParOf" srcId="{870E437E-7FFF-47C8-9150-1724188918E9}" destId="{C07D1F95-DEB3-4113-9067-5A5998FE1E8D}" srcOrd="1" destOrd="0" presId="urn:microsoft.com/office/officeart/2005/8/layout/cycle5"/>
    <dgm:cxn modelId="{EFFFFC91-4D53-4452-92EF-13AC60368746}" type="presParOf" srcId="{870E437E-7FFF-47C8-9150-1724188918E9}" destId="{9228DE7C-EC76-45E0-B4FA-849AAF314F99}" srcOrd="2" destOrd="0" presId="urn:microsoft.com/office/officeart/2005/8/layout/cycle5"/>
    <dgm:cxn modelId="{534B2856-9622-4748-80AC-2609A793B7C1}" type="presParOf" srcId="{870E437E-7FFF-47C8-9150-1724188918E9}" destId="{6C4408A5-A470-474F-B203-50E3980B70FA}" srcOrd="3" destOrd="0" presId="urn:microsoft.com/office/officeart/2005/8/layout/cycle5"/>
    <dgm:cxn modelId="{6BE98D19-45BF-4458-B8CD-5101928431EA}" type="presParOf" srcId="{870E437E-7FFF-47C8-9150-1724188918E9}" destId="{CA68FFA4-A485-4E4D-A27E-AC74FC056132}" srcOrd="4" destOrd="0" presId="urn:microsoft.com/office/officeart/2005/8/layout/cycle5"/>
    <dgm:cxn modelId="{F2770977-F31C-43BC-AFF0-64C09DBAE344}" type="presParOf" srcId="{870E437E-7FFF-47C8-9150-1724188918E9}" destId="{AE6C97AC-084F-4252-AAF9-72C2FDCC14D0}" srcOrd="5" destOrd="0" presId="urn:microsoft.com/office/officeart/2005/8/layout/cycle5"/>
    <dgm:cxn modelId="{495C7C1F-E5E7-4E05-B62C-02F25CE8CF1F}" type="presParOf" srcId="{870E437E-7FFF-47C8-9150-1724188918E9}" destId="{D67099CD-29E8-4D40-881F-3C436588707E}" srcOrd="6" destOrd="0" presId="urn:microsoft.com/office/officeart/2005/8/layout/cycle5"/>
    <dgm:cxn modelId="{CFCB05EB-B3B1-4F42-B44F-BEDDBF9353A9}" type="presParOf" srcId="{870E437E-7FFF-47C8-9150-1724188918E9}" destId="{B144ECB6-D4F8-48CA-8179-644A2671B2AA}" srcOrd="7" destOrd="0" presId="urn:microsoft.com/office/officeart/2005/8/layout/cycle5"/>
    <dgm:cxn modelId="{6F2AA85F-AA2D-4FDE-98C1-6894A79934F6}" type="presParOf" srcId="{870E437E-7FFF-47C8-9150-1724188918E9}" destId="{E45BF542-B0A6-42B3-9822-B1BD35C7EBC4}" srcOrd="8" destOrd="0" presId="urn:microsoft.com/office/officeart/2005/8/layout/cycle5"/>
    <dgm:cxn modelId="{480D3504-505E-42BB-9830-4653BE86AF86}" type="presParOf" srcId="{870E437E-7FFF-47C8-9150-1724188918E9}" destId="{D6880F0F-99D3-4977-8B2C-A1FBDA55F895}" srcOrd="9" destOrd="0" presId="urn:microsoft.com/office/officeart/2005/8/layout/cycle5"/>
    <dgm:cxn modelId="{F367A9A9-C523-4260-95BC-2ACCC7809A17}" type="presParOf" srcId="{870E437E-7FFF-47C8-9150-1724188918E9}" destId="{A5B7AF0F-B03C-42F0-8D31-F5895470C668}" srcOrd="10" destOrd="0" presId="urn:microsoft.com/office/officeart/2005/8/layout/cycle5"/>
    <dgm:cxn modelId="{05DDE683-497A-4EEE-89BE-D28421B07CC3}" type="presParOf" srcId="{870E437E-7FFF-47C8-9150-1724188918E9}" destId="{67D69BCF-BE32-4B87-B176-73D8DE33C944}" srcOrd="11" destOrd="0" presId="urn:microsoft.com/office/officeart/2005/8/layout/cycle5"/>
    <dgm:cxn modelId="{8C8B6D75-3C0E-4228-A667-12DFAEF89B1B}" type="presParOf" srcId="{870E437E-7FFF-47C8-9150-1724188918E9}" destId="{6BCF091B-D78E-4404-ADE6-C0FABE2AA7A5}" srcOrd="12" destOrd="0" presId="urn:microsoft.com/office/officeart/2005/8/layout/cycle5"/>
    <dgm:cxn modelId="{21EE09DF-D562-403A-A840-D57A05E0533E}" type="presParOf" srcId="{870E437E-7FFF-47C8-9150-1724188918E9}" destId="{706ECBB1-E139-4F1B-B4F8-811392B09650}" srcOrd="13" destOrd="0" presId="urn:microsoft.com/office/officeart/2005/8/layout/cycle5"/>
    <dgm:cxn modelId="{6375C845-A8E0-4C3E-8684-9776A743A370}" type="presParOf" srcId="{870E437E-7FFF-47C8-9150-1724188918E9}" destId="{D00FD380-0F04-4CFA-B0C0-7D073C762BAB}" srcOrd="14" destOrd="0" presId="urn:microsoft.com/office/officeart/2005/8/layout/cycle5"/>
    <dgm:cxn modelId="{85EE25D7-301F-460A-9F6E-7806D55BBFFC}" type="presParOf" srcId="{870E437E-7FFF-47C8-9150-1724188918E9}" destId="{BF5C4380-C1DE-4E1B-BA74-51C13ADC8895}" srcOrd="15" destOrd="0" presId="urn:microsoft.com/office/officeart/2005/8/layout/cycle5"/>
    <dgm:cxn modelId="{B70AB895-C06C-46E6-8C89-1E148321467E}" type="presParOf" srcId="{870E437E-7FFF-47C8-9150-1724188918E9}" destId="{D10A8DC2-D74C-4E9F-99C8-609D276AB5F4}" srcOrd="16" destOrd="0" presId="urn:microsoft.com/office/officeart/2005/8/layout/cycle5"/>
    <dgm:cxn modelId="{75F731F0-3067-4114-9BFB-6528A32FC202}" type="presParOf" srcId="{870E437E-7FFF-47C8-9150-1724188918E9}" destId="{806DB698-DF0A-4675-9755-1B4919E74A60}" srcOrd="17" destOrd="0" presId="urn:microsoft.com/office/officeart/2005/8/layout/cycle5"/>
    <dgm:cxn modelId="{3510D4E3-E113-4DD8-8802-92B752FC5CA3}" type="presParOf" srcId="{870E437E-7FFF-47C8-9150-1724188918E9}" destId="{2941968C-9E19-4CC4-91B0-4D61807FCA0C}" srcOrd="18" destOrd="0" presId="urn:microsoft.com/office/officeart/2005/8/layout/cycle5"/>
    <dgm:cxn modelId="{444FD3C1-5126-4DE8-92BD-AB27322A4F7A}" type="presParOf" srcId="{870E437E-7FFF-47C8-9150-1724188918E9}" destId="{81B7BB13-4530-4A1C-AF88-AB370594BD2A}" srcOrd="19" destOrd="0" presId="urn:microsoft.com/office/officeart/2005/8/layout/cycle5"/>
    <dgm:cxn modelId="{6B2B1CC9-C027-42EF-B2BE-60348C385AE4}" type="presParOf" srcId="{870E437E-7FFF-47C8-9150-1724188918E9}" destId="{EF16AA1A-05BD-429E-B096-A1C800EFD3DC}"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583EF4-E9C6-4E1A-B28D-90B905BA98D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CFC5D23-6252-413F-AB55-A57F093B83E8}">
      <dgm:prSet/>
      <dgm:spPr/>
      <dgm:t>
        <a:bodyPr/>
        <a:lstStyle/>
        <a:p>
          <a:r>
            <a:rPr lang="en-US"/>
            <a:t>Mothers' mental impairment can cause child neglect</a:t>
          </a:r>
        </a:p>
      </dgm:t>
    </dgm:pt>
    <dgm:pt modelId="{3D8ADACA-AB9D-4A9B-AE28-A9DDB818FAA7}" type="parTrans" cxnId="{BA784C12-353C-498B-A806-30CBC7767F82}">
      <dgm:prSet/>
      <dgm:spPr/>
      <dgm:t>
        <a:bodyPr/>
        <a:lstStyle/>
        <a:p>
          <a:endParaRPr lang="en-US"/>
        </a:p>
      </dgm:t>
    </dgm:pt>
    <dgm:pt modelId="{6D8624AE-2C6B-4473-9A5C-3977B645390E}" type="sibTrans" cxnId="{BA784C12-353C-498B-A806-30CBC7767F82}">
      <dgm:prSet/>
      <dgm:spPr/>
      <dgm:t>
        <a:bodyPr/>
        <a:lstStyle/>
        <a:p>
          <a:endParaRPr lang="en-US"/>
        </a:p>
      </dgm:t>
    </dgm:pt>
    <dgm:pt modelId="{0163C2D0-95B2-4895-9E05-D934CB178F61}">
      <dgm:prSet/>
      <dgm:spPr/>
      <dgm:t>
        <a:bodyPr/>
        <a:lstStyle/>
        <a:p>
          <a:r>
            <a:rPr lang="en-US"/>
            <a:t>Police involvement with son's behaviour</a:t>
          </a:r>
        </a:p>
      </dgm:t>
    </dgm:pt>
    <dgm:pt modelId="{2BC3F097-9E3E-408C-970D-E961685F2BA0}" type="parTrans" cxnId="{E67A97AA-E7F5-4689-9FAB-D84BA668F40B}">
      <dgm:prSet/>
      <dgm:spPr/>
      <dgm:t>
        <a:bodyPr/>
        <a:lstStyle/>
        <a:p>
          <a:endParaRPr lang="en-US"/>
        </a:p>
      </dgm:t>
    </dgm:pt>
    <dgm:pt modelId="{5D9DCDAD-6925-4B37-8AEA-25F2D7EF1B08}" type="sibTrans" cxnId="{E67A97AA-E7F5-4689-9FAB-D84BA668F40B}">
      <dgm:prSet/>
      <dgm:spPr/>
      <dgm:t>
        <a:bodyPr/>
        <a:lstStyle/>
        <a:p>
          <a:endParaRPr lang="en-US"/>
        </a:p>
      </dgm:t>
    </dgm:pt>
    <dgm:pt modelId="{9EF45DD2-F3CB-4066-AFA8-65994BA5D0D4}">
      <dgm:prSet/>
      <dgm:spPr/>
      <dgm:t>
        <a:bodyPr/>
        <a:lstStyle/>
        <a:p>
          <a:r>
            <a:rPr lang="en-US"/>
            <a:t>Low school attendance </a:t>
          </a:r>
        </a:p>
      </dgm:t>
    </dgm:pt>
    <dgm:pt modelId="{0582C4E8-02DD-41EE-AFE1-0B252A5CB381}" type="parTrans" cxnId="{F85B70BD-12DD-4FBE-A9D2-7B76FC317BE4}">
      <dgm:prSet/>
      <dgm:spPr/>
      <dgm:t>
        <a:bodyPr/>
        <a:lstStyle/>
        <a:p>
          <a:endParaRPr lang="en-US"/>
        </a:p>
      </dgm:t>
    </dgm:pt>
    <dgm:pt modelId="{CF8143E6-99CC-404E-92E6-0B4D2E6EA472}" type="sibTrans" cxnId="{F85B70BD-12DD-4FBE-A9D2-7B76FC317BE4}">
      <dgm:prSet/>
      <dgm:spPr/>
      <dgm:t>
        <a:bodyPr/>
        <a:lstStyle/>
        <a:p>
          <a:endParaRPr lang="en-US"/>
        </a:p>
      </dgm:t>
    </dgm:pt>
    <dgm:pt modelId="{2D622EAD-4CA3-4102-B21B-895853D27006}">
      <dgm:prSet/>
      <dgm:spPr/>
      <dgm:t>
        <a:bodyPr/>
        <a:lstStyle/>
        <a:p>
          <a:r>
            <a:rPr lang="en-US"/>
            <a:t>Increased social anxiety causing depression</a:t>
          </a:r>
        </a:p>
      </dgm:t>
    </dgm:pt>
    <dgm:pt modelId="{2714872A-0FE8-4E36-B4E4-B3524A073A85}" type="parTrans" cxnId="{10C9A861-5A57-4676-8D33-425B9AD6D08E}">
      <dgm:prSet/>
      <dgm:spPr/>
      <dgm:t>
        <a:bodyPr/>
        <a:lstStyle/>
        <a:p>
          <a:endParaRPr lang="en-US"/>
        </a:p>
      </dgm:t>
    </dgm:pt>
    <dgm:pt modelId="{0B3DAA65-2C8D-4C24-BF65-118BE8BA41F8}" type="sibTrans" cxnId="{10C9A861-5A57-4676-8D33-425B9AD6D08E}">
      <dgm:prSet/>
      <dgm:spPr/>
      <dgm:t>
        <a:bodyPr/>
        <a:lstStyle/>
        <a:p>
          <a:endParaRPr lang="en-US"/>
        </a:p>
      </dgm:t>
    </dgm:pt>
    <dgm:pt modelId="{07E418C5-56AB-4F8C-98BF-AD4AE07F5F63}">
      <dgm:prSet/>
      <dgm:spPr/>
      <dgm:t>
        <a:bodyPr/>
        <a:lstStyle/>
        <a:p>
          <a:r>
            <a:rPr lang="en-US"/>
            <a:t>Effects on  younger child </a:t>
          </a:r>
        </a:p>
      </dgm:t>
    </dgm:pt>
    <dgm:pt modelId="{BACA8C4C-EDAA-47DC-877C-D5369937953C}" type="parTrans" cxnId="{5BFDBC4A-2D69-4664-ADA4-82AB0C54130E}">
      <dgm:prSet/>
      <dgm:spPr/>
      <dgm:t>
        <a:bodyPr/>
        <a:lstStyle/>
        <a:p>
          <a:endParaRPr lang="en-US"/>
        </a:p>
      </dgm:t>
    </dgm:pt>
    <dgm:pt modelId="{63652AC6-7219-4A0D-AEDF-90A9042EB7FF}" type="sibTrans" cxnId="{5BFDBC4A-2D69-4664-ADA4-82AB0C54130E}">
      <dgm:prSet/>
      <dgm:spPr/>
      <dgm:t>
        <a:bodyPr/>
        <a:lstStyle/>
        <a:p>
          <a:endParaRPr lang="en-US"/>
        </a:p>
      </dgm:t>
    </dgm:pt>
    <dgm:pt modelId="{FB4086A1-EBE9-4C83-973F-9AF980FD0071}">
      <dgm:prSet/>
      <dgm:spPr/>
      <dgm:t>
        <a:bodyPr/>
        <a:lstStyle/>
        <a:p>
          <a:r>
            <a:rPr lang="en-US"/>
            <a:t>Extended family reluctant to be involved</a:t>
          </a:r>
        </a:p>
      </dgm:t>
    </dgm:pt>
    <dgm:pt modelId="{B3BA9FC9-D6F3-4E64-A110-8AD8394B57F6}" type="parTrans" cxnId="{0B97EC15-1498-487E-A82F-F4DAF7EFCFE7}">
      <dgm:prSet/>
      <dgm:spPr/>
      <dgm:t>
        <a:bodyPr/>
        <a:lstStyle/>
        <a:p>
          <a:endParaRPr lang="en-US"/>
        </a:p>
      </dgm:t>
    </dgm:pt>
    <dgm:pt modelId="{5453CCE7-E54B-416A-B682-B552878758F0}" type="sibTrans" cxnId="{0B97EC15-1498-487E-A82F-F4DAF7EFCFE7}">
      <dgm:prSet/>
      <dgm:spPr/>
      <dgm:t>
        <a:bodyPr/>
        <a:lstStyle/>
        <a:p>
          <a:endParaRPr lang="en-US"/>
        </a:p>
      </dgm:t>
    </dgm:pt>
    <dgm:pt modelId="{C78AC9D3-9275-4A65-8295-7F30857608D9}">
      <dgm:prSet/>
      <dgm:spPr/>
      <dgm:t>
        <a:bodyPr/>
        <a:lstStyle/>
        <a:p>
          <a:r>
            <a:rPr lang="en-US"/>
            <a:t>Social services involvment due to poor parenting </a:t>
          </a:r>
        </a:p>
      </dgm:t>
    </dgm:pt>
    <dgm:pt modelId="{F769E256-827E-4406-B216-35A5EA0327EF}" type="parTrans" cxnId="{55338BA0-F42B-4262-9A74-FE056344A981}">
      <dgm:prSet/>
      <dgm:spPr/>
      <dgm:t>
        <a:bodyPr/>
        <a:lstStyle/>
        <a:p>
          <a:endParaRPr lang="en-US"/>
        </a:p>
      </dgm:t>
    </dgm:pt>
    <dgm:pt modelId="{1EF5453D-C2F4-4853-BBC2-92C4E249E578}" type="sibTrans" cxnId="{55338BA0-F42B-4262-9A74-FE056344A981}">
      <dgm:prSet/>
      <dgm:spPr/>
      <dgm:t>
        <a:bodyPr/>
        <a:lstStyle/>
        <a:p>
          <a:endParaRPr lang="en-US"/>
        </a:p>
      </dgm:t>
    </dgm:pt>
    <dgm:pt modelId="{AAFF8561-4163-4E2C-9EB3-4F8AB361D501}" type="pres">
      <dgm:prSet presAssocID="{7C583EF4-E9C6-4E1A-B28D-90B905BA98D1}" presName="diagram" presStyleCnt="0">
        <dgm:presLayoutVars>
          <dgm:dir/>
          <dgm:resizeHandles val="exact"/>
        </dgm:presLayoutVars>
      </dgm:prSet>
      <dgm:spPr/>
    </dgm:pt>
    <dgm:pt modelId="{34C96389-472F-4E8B-98ED-F60A77A23E47}" type="pres">
      <dgm:prSet presAssocID="{6CFC5D23-6252-413F-AB55-A57F093B83E8}" presName="node" presStyleLbl="node1" presStyleIdx="0" presStyleCnt="7">
        <dgm:presLayoutVars>
          <dgm:bulletEnabled val="1"/>
        </dgm:presLayoutVars>
      </dgm:prSet>
      <dgm:spPr/>
    </dgm:pt>
    <dgm:pt modelId="{CB29D6FB-C8F4-4F48-93AE-55CCF2D5F692}" type="pres">
      <dgm:prSet presAssocID="{6D8624AE-2C6B-4473-9A5C-3977B645390E}" presName="sibTrans" presStyleCnt="0"/>
      <dgm:spPr/>
    </dgm:pt>
    <dgm:pt modelId="{3C7E26DF-7CD2-4C12-8E97-53313262C3AA}" type="pres">
      <dgm:prSet presAssocID="{0163C2D0-95B2-4895-9E05-D934CB178F61}" presName="node" presStyleLbl="node1" presStyleIdx="1" presStyleCnt="7">
        <dgm:presLayoutVars>
          <dgm:bulletEnabled val="1"/>
        </dgm:presLayoutVars>
      </dgm:prSet>
      <dgm:spPr/>
    </dgm:pt>
    <dgm:pt modelId="{CA32DE4A-FF6C-45C0-8ACB-A47BF72E1E7D}" type="pres">
      <dgm:prSet presAssocID="{5D9DCDAD-6925-4B37-8AEA-25F2D7EF1B08}" presName="sibTrans" presStyleCnt="0"/>
      <dgm:spPr/>
    </dgm:pt>
    <dgm:pt modelId="{11D59582-0701-40A7-BF91-01D2DC2C3C83}" type="pres">
      <dgm:prSet presAssocID="{9EF45DD2-F3CB-4066-AFA8-65994BA5D0D4}" presName="node" presStyleLbl="node1" presStyleIdx="2" presStyleCnt="7">
        <dgm:presLayoutVars>
          <dgm:bulletEnabled val="1"/>
        </dgm:presLayoutVars>
      </dgm:prSet>
      <dgm:spPr/>
    </dgm:pt>
    <dgm:pt modelId="{042003E7-F822-49B8-8687-A66E1FBEB38A}" type="pres">
      <dgm:prSet presAssocID="{CF8143E6-99CC-404E-92E6-0B4D2E6EA472}" presName="sibTrans" presStyleCnt="0"/>
      <dgm:spPr/>
    </dgm:pt>
    <dgm:pt modelId="{69459802-56ED-46BB-B85F-AE257B1E5898}" type="pres">
      <dgm:prSet presAssocID="{2D622EAD-4CA3-4102-B21B-895853D27006}" presName="node" presStyleLbl="node1" presStyleIdx="3" presStyleCnt="7">
        <dgm:presLayoutVars>
          <dgm:bulletEnabled val="1"/>
        </dgm:presLayoutVars>
      </dgm:prSet>
      <dgm:spPr/>
    </dgm:pt>
    <dgm:pt modelId="{B37B32E6-5E18-4ED7-8853-9848F8D915AA}" type="pres">
      <dgm:prSet presAssocID="{0B3DAA65-2C8D-4C24-BF65-118BE8BA41F8}" presName="sibTrans" presStyleCnt="0"/>
      <dgm:spPr/>
    </dgm:pt>
    <dgm:pt modelId="{B8886CD7-C7E5-4484-9ACA-6EAFFCD4F622}" type="pres">
      <dgm:prSet presAssocID="{07E418C5-56AB-4F8C-98BF-AD4AE07F5F63}" presName="node" presStyleLbl="node1" presStyleIdx="4" presStyleCnt="7">
        <dgm:presLayoutVars>
          <dgm:bulletEnabled val="1"/>
        </dgm:presLayoutVars>
      </dgm:prSet>
      <dgm:spPr/>
    </dgm:pt>
    <dgm:pt modelId="{F4002962-D8E3-4CE2-BD59-869FC5DAAE27}" type="pres">
      <dgm:prSet presAssocID="{63652AC6-7219-4A0D-AEDF-90A9042EB7FF}" presName="sibTrans" presStyleCnt="0"/>
      <dgm:spPr/>
    </dgm:pt>
    <dgm:pt modelId="{69521362-E5FF-4062-903A-657780554BA7}" type="pres">
      <dgm:prSet presAssocID="{FB4086A1-EBE9-4C83-973F-9AF980FD0071}" presName="node" presStyleLbl="node1" presStyleIdx="5" presStyleCnt="7">
        <dgm:presLayoutVars>
          <dgm:bulletEnabled val="1"/>
        </dgm:presLayoutVars>
      </dgm:prSet>
      <dgm:spPr/>
    </dgm:pt>
    <dgm:pt modelId="{7C78CB0A-1F51-408F-8F73-D8C64815ED5E}" type="pres">
      <dgm:prSet presAssocID="{5453CCE7-E54B-416A-B682-B552878758F0}" presName="sibTrans" presStyleCnt="0"/>
      <dgm:spPr/>
    </dgm:pt>
    <dgm:pt modelId="{B50D9939-00AB-4501-BEEA-217D1109941D}" type="pres">
      <dgm:prSet presAssocID="{C78AC9D3-9275-4A65-8295-7F30857608D9}" presName="node" presStyleLbl="node1" presStyleIdx="6" presStyleCnt="7">
        <dgm:presLayoutVars>
          <dgm:bulletEnabled val="1"/>
        </dgm:presLayoutVars>
      </dgm:prSet>
      <dgm:spPr/>
    </dgm:pt>
  </dgm:ptLst>
  <dgm:cxnLst>
    <dgm:cxn modelId="{BA784C12-353C-498B-A806-30CBC7767F82}" srcId="{7C583EF4-E9C6-4E1A-B28D-90B905BA98D1}" destId="{6CFC5D23-6252-413F-AB55-A57F093B83E8}" srcOrd="0" destOrd="0" parTransId="{3D8ADACA-AB9D-4A9B-AE28-A9DDB818FAA7}" sibTransId="{6D8624AE-2C6B-4473-9A5C-3977B645390E}"/>
    <dgm:cxn modelId="{0B97EC15-1498-487E-A82F-F4DAF7EFCFE7}" srcId="{7C583EF4-E9C6-4E1A-B28D-90B905BA98D1}" destId="{FB4086A1-EBE9-4C83-973F-9AF980FD0071}" srcOrd="5" destOrd="0" parTransId="{B3BA9FC9-D6F3-4E64-A110-8AD8394B57F6}" sibTransId="{5453CCE7-E54B-416A-B682-B552878758F0}"/>
    <dgm:cxn modelId="{10C9A861-5A57-4676-8D33-425B9AD6D08E}" srcId="{7C583EF4-E9C6-4E1A-B28D-90B905BA98D1}" destId="{2D622EAD-4CA3-4102-B21B-895853D27006}" srcOrd="3" destOrd="0" parTransId="{2714872A-0FE8-4E36-B4E4-B3524A073A85}" sibTransId="{0B3DAA65-2C8D-4C24-BF65-118BE8BA41F8}"/>
    <dgm:cxn modelId="{EEF8A644-7D79-40E1-947C-DB9C1A57DC89}" type="presOf" srcId="{0163C2D0-95B2-4895-9E05-D934CB178F61}" destId="{3C7E26DF-7CD2-4C12-8E97-53313262C3AA}" srcOrd="0" destOrd="0" presId="urn:microsoft.com/office/officeart/2005/8/layout/default"/>
    <dgm:cxn modelId="{5BFDBC4A-2D69-4664-ADA4-82AB0C54130E}" srcId="{7C583EF4-E9C6-4E1A-B28D-90B905BA98D1}" destId="{07E418C5-56AB-4F8C-98BF-AD4AE07F5F63}" srcOrd="4" destOrd="0" parTransId="{BACA8C4C-EDAA-47DC-877C-D5369937953C}" sibTransId="{63652AC6-7219-4A0D-AEDF-90A9042EB7FF}"/>
    <dgm:cxn modelId="{6C821C95-9BD0-477E-AB4D-F9CB8E62467F}" type="presOf" srcId="{2D622EAD-4CA3-4102-B21B-895853D27006}" destId="{69459802-56ED-46BB-B85F-AE257B1E5898}" srcOrd="0" destOrd="0" presId="urn:microsoft.com/office/officeart/2005/8/layout/default"/>
    <dgm:cxn modelId="{55338BA0-F42B-4262-9A74-FE056344A981}" srcId="{7C583EF4-E9C6-4E1A-B28D-90B905BA98D1}" destId="{C78AC9D3-9275-4A65-8295-7F30857608D9}" srcOrd="6" destOrd="0" parTransId="{F769E256-827E-4406-B216-35A5EA0327EF}" sibTransId="{1EF5453D-C2F4-4853-BBC2-92C4E249E578}"/>
    <dgm:cxn modelId="{E67A97AA-E7F5-4689-9FAB-D84BA668F40B}" srcId="{7C583EF4-E9C6-4E1A-B28D-90B905BA98D1}" destId="{0163C2D0-95B2-4895-9E05-D934CB178F61}" srcOrd="1" destOrd="0" parTransId="{2BC3F097-9E3E-408C-970D-E961685F2BA0}" sibTransId="{5D9DCDAD-6925-4B37-8AEA-25F2D7EF1B08}"/>
    <dgm:cxn modelId="{A012E5AA-6D23-4B01-96A8-64DC25066538}" type="presOf" srcId="{6CFC5D23-6252-413F-AB55-A57F093B83E8}" destId="{34C96389-472F-4E8B-98ED-F60A77A23E47}" srcOrd="0" destOrd="0" presId="urn:microsoft.com/office/officeart/2005/8/layout/default"/>
    <dgm:cxn modelId="{590BA5AD-23FD-460B-918D-6DFE9F934F6A}" type="presOf" srcId="{7C583EF4-E9C6-4E1A-B28D-90B905BA98D1}" destId="{AAFF8561-4163-4E2C-9EB3-4F8AB361D501}" srcOrd="0" destOrd="0" presId="urn:microsoft.com/office/officeart/2005/8/layout/default"/>
    <dgm:cxn modelId="{EAAB11B9-0CB9-4A39-962A-6E39E9BB0202}" type="presOf" srcId="{9EF45DD2-F3CB-4066-AFA8-65994BA5D0D4}" destId="{11D59582-0701-40A7-BF91-01D2DC2C3C83}" srcOrd="0" destOrd="0" presId="urn:microsoft.com/office/officeart/2005/8/layout/default"/>
    <dgm:cxn modelId="{F85B70BD-12DD-4FBE-A9D2-7B76FC317BE4}" srcId="{7C583EF4-E9C6-4E1A-B28D-90B905BA98D1}" destId="{9EF45DD2-F3CB-4066-AFA8-65994BA5D0D4}" srcOrd="2" destOrd="0" parTransId="{0582C4E8-02DD-41EE-AFE1-0B252A5CB381}" sibTransId="{CF8143E6-99CC-404E-92E6-0B4D2E6EA472}"/>
    <dgm:cxn modelId="{9665CDBD-B044-4FEC-BCA4-9B9ED560BD2E}" type="presOf" srcId="{C78AC9D3-9275-4A65-8295-7F30857608D9}" destId="{B50D9939-00AB-4501-BEEA-217D1109941D}" srcOrd="0" destOrd="0" presId="urn:microsoft.com/office/officeart/2005/8/layout/default"/>
    <dgm:cxn modelId="{6B124DEE-CA0D-492B-AB42-06F638B43156}" type="presOf" srcId="{FB4086A1-EBE9-4C83-973F-9AF980FD0071}" destId="{69521362-E5FF-4062-903A-657780554BA7}" srcOrd="0" destOrd="0" presId="urn:microsoft.com/office/officeart/2005/8/layout/default"/>
    <dgm:cxn modelId="{6A22C6FA-462A-48E2-84AC-C4BAE26BF4D0}" type="presOf" srcId="{07E418C5-56AB-4F8C-98BF-AD4AE07F5F63}" destId="{B8886CD7-C7E5-4484-9ACA-6EAFFCD4F622}" srcOrd="0" destOrd="0" presId="urn:microsoft.com/office/officeart/2005/8/layout/default"/>
    <dgm:cxn modelId="{53404F51-0C62-4837-AC6C-98915931FED2}" type="presParOf" srcId="{AAFF8561-4163-4E2C-9EB3-4F8AB361D501}" destId="{34C96389-472F-4E8B-98ED-F60A77A23E47}" srcOrd="0" destOrd="0" presId="urn:microsoft.com/office/officeart/2005/8/layout/default"/>
    <dgm:cxn modelId="{325ACE03-1756-488C-968B-6B9762BDAE36}" type="presParOf" srcId="{AAFF8561-4163-4E2C-9EB3-4F8AB361D501}" destId="{CB29D6FB-C8F4-4F48-93AE-55CCF2D5F692}" srcOrd="1" destOrd="0" presId="urn:microsoft.com/office/officeart/2005/8/layout/default"/>
    <dgm:cxn modelId="{62049B8A-3E38-428F-AF5F-7D1DD79831ED}" type="presParOf" srcId="{AAFF8561-4163-4E2C-9EB3-4F8AB361D501}" destId="{3C7E26DF-7CD2-4C12-8E97-53313262C3AA}" srcOrd="2" destOrd="0" presId="urn:microsoft.com/office/officeart/2005/8/layout/default"/>
    <dgm:cxn modelId="{832FF7A7-F84B-44F6-9262-4622932D0539}" type="presParOf" srcId="{AAFF8561-4163-4E2C-9EB3-4F8AB361D501}" destId="{CA32DE4A-FF6C-45C0-8ACB-A47BF72E1E7D}" srcOrd="3" destOrd="0" presId="urn:microsoft.com/office/officeart/2005/8/layout/default"/>
    <dgm:cxn modelId="{C1376820-ED5B-426A-B886-0B45C87BE8E6}" type="presParOf" srcId="{AAFF8561-4163-4E2C-9EB3-4F8AB361D501}" destId="{11D59582-0701-40A7-BF91-01D2DC2C3C83}" srcOrd="4" destOrd="0" presId="urn:microsoft.com/office/officeart/2005/8/layout/default"/>
    <dgm:cxn modelId="{7EF8C413-C3B3-4AE6-B0A1-E0C787874239}" type="presParOf" srcId="{AAFF8561-4163-4E2C-9EB3-4F8AB361D501}" destId="{042003E7-F822-49B8-8687-A66E1FBEB38A}" srcOrd="5" destOrd="0" presId="urn:microsoft.com/office/officeart/2005/8/layout/default"/>
    <dgm:cxn modelId="{CEA2D064-CF54-43CB-9DFC-DF5EE5B8BE53}" type="presParOf" srcId="{AAFF8561-4163-4E2C-9EB3-4F8AB361D501}" destId="{69459802-56ED-46BB-B85F-AE257B1E5898}" srcOrd="6" destOrd="0" presId="urn:microsoft.com/office/officeart/2005/8/layout/default"/>
    <dgm:cxn modelId="{D11187A2-EC36-404E-AB1F-F3AF3C3E19B8}" type="presParOf" srcId="{AAFF8561-4163-4E2C-9EB3-4F8AB361D501}" destId="{B37B32E6-5E18-4ED7-8853-9848F8D915AA}" srcOrd="7" destOrd="0" presId="urn:microsoft.com/office/officeart/2005/8/layout/default"/>
    <dgm:cxn modelId="{668084ED-EFB4-4D56-9D0D-56B67FBAF555}" type="presParOf" srcId="{AAFF8561-4163-4E2C-9EB3-4F8AB361D501}" destId="{B8886CD7-C7E5-4484-9ACA-6EAFFCD4F622}" srcOrd="8" destOrd="0" presId="urn:microsoft.com/office/officeart/2005/8/layout/default"/>
    <dgm:cxn modelId="{9802C3F3-00C6-4A4B-B0F4-4DC50FAE0A47}" type="presParOf" srcId="{AAFF8561-4163-4E2C-9EB3-4F8AB361D501}" destId="{F4002962-D8E3-4CE2-BD59-869FC5DAAE27}" srcOrd="9" destOrd="0" presId="urn:microsoft.com/office/officeart/2005/8/layout/default"/>
    <dgm:cxn modelId="{E503CB24-8666-4C5D-AB1E-EF99EE2FCB2B}" type="presParOf" srcId="{AAFF8561-4163-4E2C-9EB3-4F8AB361D501}" destId="{69521362-E5FF-4062-903A-657780554BA7}" srcOrd="10" destOrd="0" presId="urn:microsoft.com/office/officeart/2005/8/layout/default"/>
    <dgm:cxn modelId="{02A0F763-D196-4A09-90F6-91E74B7EFFBB}" type="presParOf" srcId="{AAFF8561-4163-4E2C-9EB3-4F8AB361D501}" destId="{7C78CB0A-1F51-408F-8F73-D8C64815ED5E}" srcOrd="11" destOrd="0" presId="urn:microsoft.com/office/officeart/2005/8/layout/default"/>
    <dgm:cxn modelId="{5F61688A-ADF5-4085-A340-53027252F740}" type="presParOf" srcId="{AAFF8561-4163-4E2C-9EB3-4F8AB361D501}" destId="{B50D9939-00AB-4501-BEEA-217D1109941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3C6ABC-4FBE-4C3A-8B3E-CB711C4F1085}"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EE6572D-0620-4904-A3CC-F1CEBB6F25AE}">
      <dgm:prSet/>
      <dgm:spPr/>
      <dgm:t>
        <a:bodyPr/>
        <a:lstStyle/>
        <a:p>
          <a:r>
            <a:rPr lang="en-GB" dirty="0"/>
            <a:t>College for the young women</a:t>
          </a:r>
          <a:endParaRPr lang="en-US" dirty="0"/>
        </a:p>
      </dgm:t>
    </dgm:pt>
    <dgm:pt modelId="{43D4EB45-3FC1-4D1D-8A3D-B921AA5F1215}" type="parTrans" cxnId="{0794B8C8-1AB4-4D26-8714-938D43416FCA}">
      <dgm:prSet/>
      <dgm:spPr/>
      <dgm:t>
        <a:bodyPr/>
        <a:lstStyle/>
        <a:p>
          <a:endParaRPr lang="en-US"/>
        </a:p>
      </dgm:t>
    </dgm:pt>
    <dgm:pt modelId="{6E3CF389-039C-4436-AD51-1BF98F085AC7}" type="sibTrans" cxnId="{0794B8C8-1AB4-4D26-8714-938D43416FCA}">
      <dgm:prSet/>
      <dgm:spPr/>
      <dgm:t>
        <a:bodyPr/>
        <a:lstStyle/>
        <a:p>
          <a:endParaRPr lang="en-US"/>
        </a:p>
      </dgm:t>
    </dgm:pt>
    <dgm:pt modelId="{56A6EC57-9F15-4DED-A39F-58D3E1386A10}">
      <dgm:prSet/>
      <dgm:spPr/>
      <dgm:t>
        <a:bodyPr/>
        <a:lstStyle/>
        <a:p>
          <a:r>
            <a:rPr lang="en-GB" dirty="0"/>
            <a:t>School for the two boys</a:t>
          </a:r>
          <a:endParaRPr lang="en-US" dirty="0"/>
        </a:p>
      </dgm:t>
    </dgm:pt>
    <dgm:pt modelId="{D39FC805-6A90-473C-9170-82C77DD6EAE4}" type="parTrans" cxnId="{767A2B8B-4F56-4D1E-9E70-9E4934FE32A9}">
      <dgm:prSet/>
      <dgm:spPr/>
      <dgm:t>
        <a:bodyPr/>
        <a:lstStyle/>
        <a:p>
          <a:endParaRPr lang="en-US"/>
        </a:p>
      </dgm:t>
    </dgm:pt>
    <dgm:pt modelId="{47A9301D-EB86-4992-A0D3-4FB825F15F92}" type="sibTrans" cxnId="{767A2B8B-4F56-4D1E-9E70-9E4934FE32A9}">
      <dgm:prSet/>
      <dgm:spPr/>
      <dgm:t>
        <a:bodyPr/>
        <a:lstStyle/>
        <a:p>
          <a:endParaRPr lang="en-US"/>
        </a:p>
      </dgm:t>
    </dgm:pt>
    <dgm:pt modelId="{09EEA0F5-AA88-4B3A-8856-C133C438247D}">
      <dgm:prSet/>
      <dgm:spPr/>
      <dgm:t>
        <a:bodyPr/>
        <a:lstStyle/>
        <a:p>
          <a:r>
            <a:rPr lang="en-GB"/>
            <a:t>Nursery for the child</a:t>
          </a:r>
          <a:endParaRPr lang="en-US"/>
        </a:p>
      </dgm:t>
    </dgm:pt>
    <dgm:pt modelId="{435A3BAD-CEE0-417E-BCCE-8ABF332C10E2}" type="parTrans" cxnId="{68876DFE-DD7C-4497-A858-865726155B63}">
      <dgm:prSet/>
      <dgm:spPr/>
      <dgm:t>
        <a:bodyPr/>
        <a:lstStyle/>
        <a:p>
          <a:endParaRPr lang="en-US"/>
        </a:p>
      </dgm:t>
    </dgm:pt>
    <dgm:pt modelId="{121E871B-3218-4FBA-9B2C-6FEC53F7A3B7}" type="sibTrans" cxnId="{68876DFE-DD7C-4497-A858-865726155B63}">
      <dgm:prSet/>
      <dgm:spPr/>
      <dgm:t>
        <a:bodyPr/>
        <a:lstStyle/>
        <a:p>
          <a:endParaRPr lang="en-US"/>
        </a:p>
      </dgm:t>
    </dgm:pt>
    <dgm:pt modelId="{4A2D0030-DF91-41BC-9095-1ED217FA991C}">
      <dgm:prSet/>
      <dgm:spPr/>
      <dgm:t>
        <a:bodyPr/>
        <a:lstStyle/>
        <a:p>
          <a:r>
            <a:rPr lang="en-GB"/>
            <a:t>Police school liaison officers</a:t>
          </a:r>
          <a:endParaRPr lang="en-US"/>
        </a:p>
      </dgm:t>
    </dgm:pt>
    <dgm:pt modelId="{330B3828-07CB-4CCC-9934-240BADA37EB4}" type="parTrans" cxnId="{7E7B9FBF-6887-4162-B091-4526BB14374C}">
      <dgm:prSet/>
      <dgm:spPr/>
      <dgm:t>
        <a:bodyPr/>
        <a:lstStyle/>
        <a:p>
          <a:endParaRPr lang="en-US"/>
        </a:p>
      </dgm:t>
    </dgm:pt>
    <dgm:pt modelId="{E50F9320-4307-4CBC-A739-9B40680D997B}" type="sibTrans" cxnId="{7E7B9FBF-6887-4162-B091-4526BB14374C}">
      <dgm:prSet/>
      <dgm:spPr/>
      <dgm:t>
        <a:bodyPr/>
        <a:lstStyle/>
        <a:p>
          <a:endParaRPr lang="en-US"/>
        </a:p>
      </dgm:t>
    </dgm:pt>
    <dgm:pt modelId="{139D9345-E145-4A59-85D5-E225D8F5FB98}" type="pres">
      <dgm:prSet presAssocID="{973C6ABC-4FBE-4C3A-8B3E-CB711C4F1085}" presName="linear" presStyleCnt="0">
        <dgm:presLayoutVars>
          <dgm:dir/>
          <dgm:animLvl val="lvl"/>
          <dgm:resizeHandles val="exact"/>
        </dgm:presLayoutVars>
      </dgm:prSet>
      <dgm:spPr/>
    </dgm:pt>
    <dgm:pt modelId="{B4CFBDFC-66E2-49BF-B26A-F0A090D30837}" type="pres">
      <dgm:prSet presAssocID="{1EE6572D-0620-4904-A3CC-F1CEBB6F25AE}" presName="parentLin" presStyleCnt="0"/>
      <dgm:spPr/>
    </dgm:pt>
    <dgm:pt modelId="{A511245C-AFEC-422D-A11F-860AD766A706}" type="pres">
      <dgm:prSet presAssocID="{1EE6572D-0620-4904-A3CC-F1CEBB6F25AE}" presName="parentLeftMargin" presStyleLbl="node1" presStyleIdx="0" presStyleCnt="4"/>
      <dgm:spPr/>
    </dgm:pt>
    <dgm:pt modelId="{B80BC87F-DE45-4BD3-BEBE-4CF508E06008}" type="pres">
      <dgm:prSet presAssocID="{1EE6572D-0620-4904-A3CC-F1CEBB6F25AE}" presName="parentText" presStyleLbl="node1" presStyleIdx="0" presStyleCnt="4" custLinFactX="-2727" custLinFactY="-82367" custLinFactNeighborX="-100000" custLinFactNeighborY="-100000">
        <dgm:presLayoutVars>
          <dgm:chMax val="0"/>
          <dgm:bulletEnabled val="1"/>
        </dgm:presLayoutVars>
      </dgm:prSet>
      <dgm:spPr/>
    </dgm:pt>
    <dgm:pt modelId="{6F1EBC9B-1377-4241-91A7-CB8C9C30B460}" type="pres">
      <dgm:prSet presAssocID="{1EE6572D-0620-4904-A3CC-F1CEBB6F25AE}" presName="negativeSpace" presStyleCnt="0"/>
      <dgm:spPr/>
    </dgm:pt>
    <dgm:pt modelId="{A63F4779-F7A7-4376-A604-5F6A6DEC425E}" type="pres">
      <dgm:prSet presAssocID="{1EE6572D-0620-4904-A3CC-F1CEBB6F25AE}" presName="childText" presStyleLbl="conFgAcc1" presStyleIdx="0" presStyleCnt="4">
        <dgm:presLayoutVars>
          <dgm:bulletEnabled val="1"/>
        </dgm:presLayoutVars>
      </dgm:prSet>
      <dgm:spPr/>
    </dgm:pt>
    <dgm:pt modelId="{D766FA65-EEF9-4BDF-BF01-EEE88369239A}" type="pres">
      <dgm:prSet presAssocID="{6E3CF389-039C-4436-AD51-1BF98F085AC7}" presName="spaceBetweenRectangles" presStyleCnt="0"/>
      <dgm:spPr/>
    </dgm:pt>
    <dgm:pt modelId="{5CA19E9A-02A7-4579-9759-6E749A5E14DD}" type="pres">
      <dgm:prSet presAssocID="{56A6EC57-9F15-4DED-A39F-58D3E1386A10}" presName="parentLin" presStyleCnt="0"/>
      <dgm:spPr/>
    </dgm:pt>
    <dgm:pt modelId="{D9EA3C7F-36F9-45D7-BBC0-21A07A40001A}" type="pres">
      <dgm:prSet presAssocID="{56A6EC57-9F15-4DED-A39F-58D3E1386A10}" presName="parentLeftMargin" presStyleLbl="node1" presStyleIdx="0" presStyleCnt="4"/>
      <dgm:spPr/>
    </dgm:pt>
    <dgm:pt modelId="{791AE795-3D90-4FFB-9FA7-996349EF3F5B}" type="pres">
      <dgm:prSet presAssocID="{56A6EC57-9F15-4DED-A39F-58D3E1386A10}" presName="parentText" presStyleLbl="node1" presStyleIdx="1" presStyleCnt="4" custLinFactX="19091" custLinFactNeighborX="100000" custLinFactNeighborY="5364">
        <dgm:presLayoutVars>
          <dgm:chMax val="0"/>
          <dgm:bulletEnabled val="1"/>
        </dgm:presLayoutVars>
      </dgm:prSet>
      <dgm:spPr/>
    </dgm:pt>
    <dgm:pt modelId="{9E26C4AC-F9B4-48D0-A997-5727D6A6B6CA}" type="pres">
      <dgm:prSet presAssocID="{56A6EC57-9F15-4DED-A39F-58D3E1386A10}" presName="negativeSpace" presStyleCnt="0"/>
      <dgm:spPr/>
    </dgm:pt>
    <dgm:pt modelId="{C16F6AD6-9931-4386-8392-DF319756E109}" type="pres">
      <dgm:prSet presAssocID="{56A6EC57-9F15-4DED-A39F-58D3E1386A10}" presName="childText" presStyleLbl="conFgAcc1" presStyleIdx="1" presStyleCnt="4">
        <dgm:presLayoutVars>
          <dgm:bulletEnabled val="1"/>
        </dgm:presLayoutVars>
      </dgm:prSet>
      <dgm:spPr/>
    </dgm:pt>
    <dgm:pt modelId="{EA83A470-8690-45E5-A082-EEEED7D5A3C3}" type="pres">
      <dgm:prSet presAssocID="{47A9301D-EB86-4992-A0D3-4FB825F15F92}" presName="spaceBetweenRectangles" presStyleCnt="0"/>
      <dgm:spPr/>
    </dgm:pt>
    <dgm:pt modelId="{9186705B-98E8-48DA-A502-F66803EE182D}" type="pres">
      <dgm:prSet presAssocID="{09EEA0F5-AA88-4B3A-8856-C133C438247D}" presName="parentLin" presStyleCnt="0"/>
      <dgm:spPr/>
    </dgm:pt>
    <dgm:pt modelId="{10770A6B-6CBB-4BD2-B488-5239DE24470F}" type="pres">
      <dgm:prSet presAssocID="{09EEA0F5-AA88-4B3A-8856-C133C438247D}" presName="parentLeftMargin" presStyleLbl="node1" presStyleIdx="1" presStyleCnt="4"/>
      <dgm:spPr/>
    </dgm:pt>
    <dgm:pt modelId="{8D9F275A-F92F-4413-AE5D-3883ECA7C55F}" type="pres">
      <dgm:prSet presAssocID="{09EEA0F5-AA88-4B3A-8856-C133C438247D}" presName="parentText" presStyleLbl="node1" presStyleIdx="2" presStyleCnt="4" custLinFactNeighborX="-3636" custLinFactNeighborY="30171">
        <dgm:presLayoutVars>
          <dgm:chMax val="0"/>
          <dgm:bulletEnabled val="1"/>
        </dgm:presLayoutVars>
      </dgm:prSet>
      <dgm:spPr/>
    </dgm:pt>
    <dgm:pt modelId="{018C3408-2D83-4AF4-BB43-FFF9775A438D}" type="pres">
      <dgm:prSet presAssocID="{09EEA0F5-AA88-4B3A-8856-C133C438247D}" presName="negativeSpace" presStyleCnt="0"/>
      <dgm:spPr/>
    </dgm:pt>
    <dgm:pt modelId="{E792FA6C-AECE-44CB-8A7F-1CF1AB5EDD98}" type="pres">
      <dgm:prSet presAssocID="{09EEA0F5-AA88-4B3A-8856-C133C438247D}" presName="childText" presStyleLbl="conFgAcc1" presStyleIdx="2" presStyleCnt="4">
        <dgm:presLayoutVars>
          <dgm:bulletEnabled val="1"/>
        </dgm:presLayoutVars>
      </dgm:prSet>
      <dgm:spPr/>
    </dgm:pt>
    <dgm:pt modelId="{1D69F58C-6822-4758-8D27-D31E191EB861}" type="pres">
      <dgm:prSet presAssocID="{121E871B-3218-4FBA-9B2C-6FEC53F7A3B7}" presName="spaceBetweenRectangles" presStyleCnt="0"/>
      <dgm:spPr/>
    </dgm:pt>
    <dgm:pt modelId="{CD6577F0-D460-493E-837F-8A84E6AABD70}" type="pres">
      <dgm:prSet presAssocID="{4A2D0030-DF91-41BC-9095-1ED217FA991C}" presName="parentLin" presStyleCnt="0"/>
      <dgm:spPr/>
    </dgm:pt>
    <dgm:pt modelId="{BB94CBFA-A823-4EEA-B6C1-5629C6B95C20}" type="pres">
      <dgm:prSet presAssocID="{4A2D0030-DF91-41BC-9095-1ED217FA991C}" presName="parentLeftMargin" presStyleLbl="node1" presStyleIdx="2" presStyleCnt="4"/>
      <dgm:spPr/>
    </dgm:pt>
    <dgm:pt modelId="{D8248A22-6500-4142-9350-F4454B4703B3}" type="pres">
      <dgm:prSet presAssocID="{4A2D0030-DF91-41BC-9095-1ED217FA991C}" presName="parentText" presStyleLbl="node1" presStyleIdx="3" presStyleCnt="4" custLinFactX="40909" custLinFactY="63594" custLinFactNeighborX="100000" custLinFactNeighborY="100000">
        <dgm:presLayoutVars>
          <dgm:chMax val="0"/>
          <dgm:bulletEnabled val="1"/>
        </dgm:presLayoutVars>
      </dgm:prSet>
      <dgm:spPr/>
    </dgm:pt>
    <dgm:pt modelId="{9ABEF104-4C54-40F3-A25A-9AD92C298D1D}" type="pres">
      <dgm:prSet presAssocID="{4A2D0030-DF91-41BC-9095-1ED217FA991C}" presName="negativeSpace" presStyleCnt="0"/>
      <dgm:spPr/>
    </dgm:pt>
    <dgm:pt modelId="{591B5255-BB4B-4128-868E-B2531AAC67CA}" type="pres">
      <dgm:prSet presAssocID="{4A2D0030-DF91-41BC-9095-1ED217FA991C}" presName="childText" presStyleLbl="conFgAcc1" presStyleIdx="3" presStyleCnt="4">
        <dgm:presLayoutVars>
          <dgm:bulletEnabled val="1"/>
        </dgm:presLayoutVars>
      </dgm:prSet>
      <dgm:spPr/>
    </dgm:pt>
  </dgm:ptLst>
  <dgm:cxnLst>
    <dgm:cxn modelId="{5F484A02-39E7-438A-89D9-02BD051B3118}" type="presOf" srcId="{4A2D0030-DF91-41BC-9095-1ED217FA991C}" destId="{BB94CBFA-A823-4EEA-B6C1-5629C6B95C20}" srcOrd="0" destOrd="0" presId="urn:microsoft.com/office/officeart/2005/8/layout/list1"/>
    <dgm:cxn modelId="{74915817-31B1-45E7-8374-32DCD93816F8}" type="presOf" srcId="{1EE6572D-0620-4904-A3CC-F1CEBB6F25AE}" destId="{B80BC87F-DE45-4BD3-BEBE-4CF508E06008}" srcOrd="1" destOrd="0" presId="urn:microsoft.com/office/officeart/2005/8/layout/list1"/>
    <dgm:cxn modelId="{33FB676B-3901-428D-86E3-2EF0FB6D0A6C}" type="presOf" srcId="{09EEA0F5-AA88-4B3A-8856-C133C438247D}" destId="{10770A6B-6CBB-4BD2-B488-5239DE24470F}" srcOrd="0" destOrd="0" presId="urn:microsoft.com/office/officeart/2005/8/layout/list1"/>
    <dgm:cxn modelId="{B4CBA67C-A4CC-41F8-800C-8502DD4C79EE}" type="presOf" srcId="{4A2D0030-DF91-41BC-9095-1ED217FA991C}" destId="{D8248A22-6500-4142-9350-F4454B4703B3}" srcOrd="1" destOrd="0" presId="urn:microsoft.com/office/officeart/2005/8/layout/list1"/>
    <dgm:cxn modelId="{69FBF97D-F193-4038-97BC-352CD50081CE}" type="presOf" srcId="{973C6ABC-4FBE-4C3A-8B3E-CB711C4F1085}" destId="{139D9345-E145-4A59-85D5-E225D8F5FB98}" srcOrd="0" destOrd="0" presId="urn:microsoft.com/office/officeart/2005/8/layout/list1"/>
    <dgm:cxn modelId="{767A2B8B-4F56-4D1E-9E70-9E4934FE32A9}" srcId="{973C6ABC-4FBE-4C3A-8B3E-CB711C4F1085}" destId="{56A6EC57-9F15-4DED-A39F-58D3E1386A10}" srcOrd="1" destOrd="0" parTransId="{D39FC805-6A90-473C-9170-82C77DD6EAE4}" sibTransId="{47A9301D-EB86-4992-A0D3-4FB825F15F92}"/>
    <dgm:cxn modelId="{86C03992-CE45-4F80-9A56-4FB84EABF2C0}" type="presOf" srcId="{56A6EC57-9F15-4DED-A39F-58D3E1386A10}" destId="{791AE795-3D90-4FFB-9FA7-996349EF3F5B}" srcOrd="1" destOrd="0" presId="urn:microsoft.com/office/officeart/2005/8/layout/list1"/>
    <dgm:cxn modelId="{AFDFEE94-B404-4DD5-A68A-BAEDFAF3AEBB}" type="presOf" srcId="{56A6EC57-9F15-4DED-A39F-58D3E1386A10}" destId="{D9EA3C7F-36F9-45D7-BBC0-21A07A40001A}" srcOrd="0" destOrd="0" presId="urn:microsoft.com/office/officeart/2005/8/layout/list1"/>
    <dgm:cxn modelId="{7E7B9FBF-6887-4162-B091-4526BB14374C}" srcId="{973C6ABC-4FBE-4C3A-8B3E-CB711C4F1085}" destId="{4A2D0030-DF91-41BC-9095-1ED217FA991C}" srcOrd="3" destOrd="0" parTransId="{330B3828-07CB-4CCC-9934-240BADA37EB4}" sibTransId="{E50F9320-4307-4CBC-A739-9B40680D997B}"/>
    <dgm:cxn modelId="{0794B8C8-1AB4-4D26-8714-938D43416FCA}" srcId="{973C6ABC-4FBE-4C3A-8B3E-CB711C4F1085}" destId="{1EE6572D-0620-4904-A3CC-F1CEBB6F25AE}" srcOrd="0" destOrd="0" parTransId="{43D4EB45-3FC1-4D1D-8A3D-B921AA5F1215}" sibTransId="{6E3CF389-039C-4436-AD51-1BF98F085AC7}"/>
    <dgm:cxn modelId="{656BB6E2-07DC-417B-B015-76A718F04CE1}" type="presOf" srcId="{09EEA0F5-AA88-4B3A-8856-C133C438247D}" destId="{8D9F275A-F92F-4413-AE5D-3883ECA7C55F}" srcOrd="1" destOrd="0" presId="urn:microsoft.com/office/officeart/2005/8/layout/list1"/>
    <dgm:cxn modelId="{17FD9BE9-D51A-4BFB-9F17-31F5D7A9AF9F}" type="presOf" srcId="{1EE6572D-0620-4904-A3CC-F1CEBB6F25AE}" destId="{A511245C-AFEC-422D-A11F-860AD766A706}" srcOrd="0" destOrd="0" presId="urn:microsoft.com/office/officeart/2005/8/layout/list1"/>
    <dgm:cxn modelId="{68876DFE-DD7C-4497-A858-865726155B63}" srcId="{973C6ABC-4FBE-4C3A-8B3E-CB711C4F1085}" destId="{09EEA0F5-AA88-4B3A-8856-C133C438247D}" srcOrd="2" destOrd="0" parTransId="{435A3BAD-CEE0-417E-BCCE-8ABF332C10E2}" sibTransId="{121E871B-3218-4FBA-9B2C-6FEC53F7A3B7}"/>
    <dgm:cxn modelId="{5491F9C1-E74B-489E-9BB0-4B5828AEBE90}" type="presParOf" srcId="{139D9345-E145-4A59-85D5-E225D8F5FB98}" destId="{B4CFBDFC-66E2-49BF-B26A-F0A090D30837}" srcOrd="0" destOrd="0" presId="urn:microsoft.com/office/officeart/2005/8/layout/list1"/>
    <dgm:cxn modelId="{FC138410-A406-492F-9349-CC58229C86A0}" type="presParOf" srcId="{B4CFBDFC-66E2-49BF-B26A-F0A090D30837}" destId="{A511245C-AFEC-422D-A11F-860AD766A706}" srcOrd="0" destOrd="0" presId="urn:microsoft.com/office/officeart/2005/8/layout/list1"/>
    <dgm:cxn modelId="{31668A09-F752-49C8-BD9F-C79CD57B479C}" type="presParOf" srcId="{B4CFBDFC-66E2-49BF-B26A-F0A090D30837}" destId="{B80BC87F-DE45-4BD3-BEBE-4CF508E06008}" srcOrd="1" destOrd="0" presId="urn:microsoft.com/office/officeart/2005/8/layout/list1"/>
    <dgm:cxn modelId="{26832EFF-2AFC-41D4-8F87-A0B47E457F34}" type="presParOf" srcId="{139D9345-E145-4A59-85D5-E225D8F5FB98}" destId="{6F1EBC9B-1377-4241-91A7-CB8C9C30B460}" srcOrd="1" destOrd="0" presId="urn:microsoft.com/office/officeart/2005/8/layout/list1"/>
    <dgm:cxn modelId="{4B06B9AA-5C2E-427B-8C4C-A703461C76C3}" type="presParOf" srcId="{139D9345-E145-4A59-85D5-E225D8F5FB98}" destId="{A63F4779-F7A7-4376-A604-5F6A6DEC425E}" srcOrd="2" destOrd="0" presId="urn:microsoft.com/office/officeart/2005/8/layout/list1"/>
    <dgm:cxn modelId="{A2890CE0-DF16-4A30-8982-70879E03B71A}" type="presParOf" srcId="{139D9345-E145-4A59-85D5-E225D8F5FB98}" destId="{D766FA65-EEF9-4BDF-BF01-EEE88369239A}" srcOrd="3" destOrd="0" presId="urn:microsoft.com/office/officeart/2005/8/layout/list1"/>
    <dgm:cxn modelId="{9FEC5706-8352-4DA8-9652-1A3E78F5CDE2}" type="presParOf" srcId="{139D9345-E145-4A59-85D5-E225D8F5FB98}" destId="{5CA19E9A-02A7-4579-9759-6E749A5E14DD}" srcOrd="4" destOrd="0" presId="urn:microsoft.com/office/officeart/2005/8/layout/list1"/>
    <dgm:cxn modelId="{1066953A-A50E-4902-A98F-E03CA669E1A8}" type="presParOf" srcId="{5CA19E9A-02A7-4579-9759-6E749A5E14DD}" destId="{D9EA3C7F-36F9-45D7-BBC0-21A07A40001A}" srcOrd="0" destOrd="0" presId="urn:microsoft.com/office/officeart/2005/8/layout/list1"/>
    <dgm:cxn modelId="{36B5C1F2-4614-43DF-A6EA-4D6BEC6CFB0B}" type="presParOf" srcId="{5CA19E9A-02A7-4579-9759-6E749A5E14DD}" destId="{791AE795-3D90-4FFB-9FA7-996349EF3F5B}" srcOrd="1" destOrd="0" presId="urn:microsoft.com/office/officeart/2005/8/layout/list1"/>
    <dgm:cxn modelId="{A1C20516-6D88-444F-B43D-E2F9863BD718}" type="presParOf" srcId="{139D9345-E145-4A59-85D5-E225D8F5FB98}" destId="{9E26C4AC-F9B4-48D0-A997-5727D6A6B6CA}" srcOrd="5" destOrd="0" presId="urn:microsoft.com/office/officeart/2005/8/layout/list1"/>
    <dgm:cxn modelId="{7E406836-2367-475B-BFD3-F082EA4BA71D}" type="presParOf" srcId="{139D9345-E145-4A59-85D5-E225D8F5FB98}" destId="{C16F6AD6-9931-4386-8392-DF319756E109}" srcOrd="6" destOrd="0" presId="urn:microsoft.com/office/officeart/2005/8/layout/list1"/>
    <dgm:cxn modelId="{E9402B39-72A0-4463-BFEE-F70157DE6D7E}" type="presParOf" srcId="{139D9345-E145-4A59-85D5-E225D8F5FB98}" destId="{EA83A470-8690-45E5-A082-EEEED7D5A3C3}" srcOrd="7" destOrd="0" presId="urn:microsoft.com/office/officeart/2005/8/layout/list1"/>
    <dgm:cxn modelId="{4E3468FD-AF1F-4425-90E4-82258F551423}" type="presParOf" srcId="{139D9345-E145-4A59-85D5-E225D8F5FB98}" destId="{9186705B-98E8-48DA-A502-F66803EE182D}" srcOrd="8" destOrd="0" presId="urn:microsoft.com/office/officeart/2005/8/layout/list1"/>
    <dgm:cxn modelId="{41AE6B08-5171-49B6-8C7F-8D8A838600EB}" type="presParOf" srcId="{9186705B-98E8-48DA-A502-F66803EE182D}" destId="{10770A6B-6CBB-4BD2-B488-5239DE24470F}" srcOrd="0" destOrd="0" presId="urn:microsoft.com/office/officeart/2005/8/layout/list1"/>
    <dgm:cxn modelId="{D64513B1-1EFA-4D26-8445-92EA89E14C7F}" type="presParOf" srcId="{9186705B-98E8-48DA-A502-F66803EE182D}" destId="{8D9F275A-F92F-4413-AE5D-3883ECA7C55F}" srcOrd="1" destOrd="0" presId="urn:microsoft.com/office/officeart/2005/8/layout/list1"/>
    <dgm:cxn modelId="{5A2C21D2-2538-4FF4-8539-A53156D941EC}" type="presParOf" srcId="{139D9345-E145-4A59-85D5-E225D8F5FB98}" destId="{018C3408-2D83-4AF4-BB43-FFF9775A438D}" srcOrd="9" destOrd="0" presId="urn:microsoft.com/office/officeart/2005/8/layout/list1"/>
    <dgm:cxn modelId="{0EA27C06-BA37-46FD-AC31-B6A02F69C421}" type="presParOf" srcId="{139D9345-E145-4A59-85D5-E225D8F5FB98}" destId="{E792FA6C-AECE-44CB-8A7F-1CF1AB5EDD98}" srcOrd="10" destOrd="0" presId="urn:microsoft.com/office/officeart/2005/8/layout/list1"/>
    <dgm:cxn modelId="{5CCAFA9D-EB0A-4D58-85D5-A0A6D809CF55}" type="presParOf" srcId="{139D9345-E145-4A59-85D5-E225D8F5FB98}" destId="{1D69F58C-6822-4758-8D27-D31E191EB861}" srcOrd="11" destOrd="0" presId="urn:microsoft.com/office/officeart/2005/8/layout/list1"/>
    <dgm:cxn modelId="{5726B8B6-7F89-4BD9-B385-05348A5D540B}" type="presParOf" srcId="{139D9345-E145-4A59-85D5-E225D8F5FB98}" destId="{CD6577F0-D460-493E-837F-8A84E6AABD70}" srcOrd="12" destOrd="0" presId="urn:microsoft.com/office/officeart/2005/8/layout/list1"/>
    <dgm:cxn modelId="{52DD3524-C953-48BA-8523-7C7C834A8DC0}" type="presParOf" srcId="{CD6577F0-D460-493E-837F-8A84E6AABD70}" destId="{BB94CBFA-A823-4EEA-B6C1-5629C6B95C20}" srcOrd="0" destOrd="0" presId="urn:microsoft.com/office/officeart/2005/8/layout/list1"/>
    <dgm:cxn modelId="{822AE79C-97DF-4F3A-A1B0-59A45DD9F5D8}" type="presParOf" srcId="{CD6577F0-D460-493E-837F-8A84E6AABD70}" destId="{D8248A22-6500-4142-9350-F4454B4703B3}" srcOrd="1" destOrd="0" presId="urn:microsoft.com/office/officeart/2005/8/layout/list1"/>
    <dgm:cxn modelId="{E83D13F0-4C19-4878-A4BA-F27FB45DB1BC}" type="presParOf" srcId="{139D9345-E145-4A59-85D5-E225D8F5FB98}" destId="{9ABEF104-4C54-40F3-A25A-9AD92C298D1D}" srcOrd="13" destOrd="0" presId="urn:microsoft.com/office/officeart/2005/8/layout/list1"/>
    <dgm:cxn modelId="{E5D09FD2-D63D-4BF8-B7BF-EC85952D32B4}" type="presParOf" srcId="{139D9345-E145-4A59-85D5-E225D8F5FB98}" destId="{591B5255-BB4B-4128-868E-B2531AAC67C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665B0EF-8954-4132-BA58-43569CC88E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8FDE86C-A512-4584-81E5-C355A28EBFC2}">
      <dgm:prSet/>
      <dgm:spPr/>
      <dgm:t>
        <a:bodyPr/>
        <a:lstStyle/>
        <a:p>
          <a:r>
            <a:rPr lang="en-GB" b="1"/>
            <a:t>City Council</a:t>
          </a:r>
          <a:endParaRPr lang="en-US"/>
        </a:p>
      </dgm:t>
    </dgm:pt>
    <dgm:pt modelId="{9CC2B87E-D50F-4F0A-A114-B34DA77744CB}" type="parTrans" cxnId="{409A5BF0-A470-462A-BE27-13A2F0888325}">
      <dgm:prSet/>
      <dgm:spPr/>
      <dgm:t>
        <a:bodyPr/>
        <a:lstStyle/>
        <a:p>
          <a:endParaRPr lang="en-US"/>
        </a:p>
      </dgm:t>
    </dgm:pt>
    <dgm:pt modelId="{202ADA55-2DCF-4DF8-BCE6-C117802853F8}" type="sibTrans" cxnId="{409A5BF0-A470-462A-BE27-13A2F0888325}">
      <dgm:prSet/>
      <dgm:spPr/>
      <dgm:t>
        <a:bodyPr/>
        <a:lstStyle/>
        <a:p>
          <a:endParaRPr lang="en-US"/>
        </a:p>
      </dgm:t>
    </dgm:pt>
    <dgm:pt modelId="{4A97F202-EDF6-4308-A923-DB9A511E945F}">
      <dgm:prSet/>
      <dgm:spPr/>
      <dgm:t>
        <a:bodyPr/>
        <a:lstStyle/>
        <a:p>
          <a:r>
            <a:rPr lang="en-GB" dirty="0"/>
            <a:t>Neighbourhood Services </a:t>
          </a:r>
          <a:endParaRPr lang="en-US" dirty="0"/>
        </a:p>
      </dgm:t>
    </dgm:pt>
    <dgm:pt modelId="{A19D3D55-5D02-4870-A97E-7CE73EAE6102}" type="parTrans" cxnId="{8316DC8F-94AA-44EC-ABFF-4C15E606FD76}">
      <dgm:prSet/>
      <dgm:spPr/>
      <dgm:t>
        <a:bodyPr/>
        <a:lstStyle/>
        <a:p>
          <a:endParaRPr lang="en-US"/>
        </a:p>
      </dgm:t>
    </dgm:pt>
    <dgm:pt modelId="{6AECBCAF-3B5B-42F0-BA45-C1E81EEDEA48}" type="sibTrans" cxnId="{8316DC8F-94AA-44EC-ABFF-4C15E606FD76}">
      <dgm:prSet/>
      <dgm:spPr/>
      <dgm:t>
        <a:bodyPr/>
        <a:lstStyle/>
        <a:p>
          <a:endParaRPr lang="en-US"/>
        </a:p>
      </dgm:t>
    </dgm:pt>
    <dgm:pt modelId="{90044206-BB3B-4C0B-82DF-8F7A24BF897F}">
      <dgm:prSet/>
      <dgm:spPr/>
      <dgm:t>
        <a:bodyPr/>
        <a:lstStyle/>
        <a:p>
          <a:r>
            <a:rPr lang="en-GB" dirty="0"/>
            <a:t>the Anti-Social Behaviour Team</a:t>
          </a:r>
          <a:endParaRPr lang="en-US" dirty="0"/>
        </a:p>
      </dgm:t>
    </dgm:pt>
    <dgm:pt modelId="{D7753638-D34D-4CD8-8FE2-91ABA842ED02}" type="parTrans" cxnId="{FB9168D5-E4FF-45A6-A26B-ECA66053458C}">
      <dgm:prSet/>
      <dgm:spPr/>
      <dgm:t>
        <a:bodyPr/>
        <a:lstStyle/>
        <a:p>
          <a:endParaRPr lang="en-US"/>
        </a:p>
      </dgm:t>
    </dgm:pt>
    <dgm:pt modelId="{59AC3693-91F7-4180-A329-C4861D3EF43C}" type="sibTrans" cxnId="{FB9168D5-E4FF-45A6-A26B-ECA66053458C}">
      <dgm:prSet/>
      <dgm:spPr/>
      <dgm:t>
        <a:bodyPr/>
        <a:lstStyle/>
        <a:p>
          <a:endParaRPr lang="en-US"/>
        </a:p>
      </dgm:t>
    </dgm:pt>
    <dgm:pt modelId="{1AA7649B-9D5B-41DB-9DD5-4FCE2FD20E33}" type="pres">
      <dgm:prSet presAssocID="{C665B0EF-8954-4132-BA58-43569CC88E59}" presName="outerComposite" presStyleCnt="0">
        <dgm:presLayoutVars>
          <dgm:chMax val="5"/>
          <dgm:dir/>
          <dgm:resizeHandles val="exact"/>
        </dgm:presLayoutVars>
      </dgm:prSet>
      <dgm:spPr/>
    </dgm:pt>
    <dgm:pt modelId="{39F2BFAA-224D-4EF1-AF7A-196DBC9B5C84}" type="pres">
      <dgm:prSet presAssocID="{C665B0EF-8954-4132-BA58-43569CC88E59}" presName="dummyMaxCanvas" presStyleCnt="0">
        <dgm:presLayoutVars/>
      </dgm:prSet>
      <dgm:spPr/>
    </dgm:pt>
    <dgm:pt modelId="{04AD385D-7E14-4351-B0A0-532259D8C2AC}" type="pres">
      <dgm:prSet presAssocID="{C665B0EF-8954-4132-BA58-43569CC88E59}" presName="ThreeNodes_1" presStyleLbl="node1" presStyleIdx="0" presStyleCnt="3" custLinFactNeighborX="-2139" custLinFactNeighborY="-33750">
        <dgm:presLayoutVars>
          <dgm:bulletEnabled val="1"/>
        </dgm:presLayoutVars>
      </dgm:prSet>
      <dgm:spPr/>
    </dgm:pt>
    <dgm:pt modelId="{39CBB7D4-AAA4-40A3-8A17-A9B4C5CE4F24}" type="pres">
      <dgm:prSet presAssocID="{C665B0EF-8954-4132-BA58-43569CC88E59}" presName="ThreeNodes_2" presStyleLbl="node1" presStyleIdx="1" presStyleCnt="3">
        <dgm:presLayoutVars>
          <dgm:bulletEnabled val="1"/>
        </dgm:presLayoutVars>
      </dgm:prSet>
      <dgm:spPr/>
    </dgm:pt>
    <dgm:pt modelId="{02AE8FF8-2C9A-47DA-A78A-7C0CC5C11BC8}" type="pres">
      <dgm:prSet presAssocID="{C665B0EF-8954-4132-BA58-43569CC88E59}" presName="ThreeNodes_3" presStyleLbl="node1" presStyleIdx="2" presStyleCnt="3">
        <dgm:presLayoutVars>
          <dgm:bulletEnabled val="1"/>
        </dgm:presLayoutVars>
      </dgm:prSet>
      <dgm:spPr/>
    </dgm:pt>
    <dgm:pt modelId="{F878B6AB-BD0A-41AE-900E-D609D7B56847}" type="pres">
      <dgm:prSet presAssocID="{C665B0EF-8954-4132-BA58-43569CC88E59}" presName="ThreeConn_1-2" presStyleLbl="fgAccFollowNode1" presStyleIdx="0" presStyleCnt="2">
        <dgm:presLayoutVars>
          <dgm:bulletEnabled val="1"/>
        </dgm:presLayoutVars>
      </dgm:prSet>
      <dgm:spPr/>
    </dgm:pt>
    <dgm:pt modelId="{6BC2FAFF-FEEC-4912-8337-322F912CD01F}" type="pres">
      <dgm:prSet presAssocID="{C665B0EF-8954-4132-BA58-43569CC88E59}" presName="ThreeConn_2-3" presStyleLbl="fgAccFollowNode1" presStyleIdx="1" presStyleCnt="2">
        <dgm:presLayoutVars>
          <dgm:bulletEnabled val="1"/>
        </dgm:presLayoutVars>
      </dgm:prSet>
      <dgm:spPr/>
    </dgm:pt>
    <dgm:pt modelId="{28826097-F66C-4CCA-8747-C8EB061DBACE}" type="pres">
      <dgm:prSet presAssocID="{C665B0EF-8954-4132-BA58-43569CC88E59}" presName="ThreeNodes_1_text" presStyleLbl="node1" presStyleIdx="2" presStyleCnt="3">
        <dgm:presLayoutVars>
          <dgm:bulletEnabled val="1"/>
        </dgm:presLayoutVars>
      </dgm:prSet>
      <dgm:spPr/>
    </dgm:pt>
    <dgm:pt modelId="{B946EA13-70AC-4AB3-AF34-2E6F4D734103}" type="pres">
      <dgm:prSet presAssocID="{C665B0EF-8954-4132-BA58-43569CC88E59}" presName="ThreeNodes_2_text" presStyleLbl="node1" presStyleIdx="2" presStyleCnt="3">
        <dgm:presLayoutVars>
          <dgm:bulletEnabled val="1"/>
        </dgm:presLayoutVars>
      </dgm:prSet>
      <dgm:spPr/>
    </dgm:pt>
    <dgm:pt modelId="{B7E9C5DE-B5AB-43B3-A14E-F64DA4DDAD4B}" type="pres">
      <dgm:prSet presAssocID="{C665B0EF-8954-4132-BA58-43569CC88E59}" presName="ThreeNodes_3_text" presStyleLbl="node1" presStyleIdx="2" presStyleCnt="3">
        <dgm:presLayoutVars>
          <dgm:bulletEnabled val="1"/>
        </dgm:presLayoutVars>
      </dgm:prSet>
      <dgm:spPr/>
    </dgm:pt>
  </dgm:ptLst>
  <dgm:cxnLst>
    <dgm:cxn modelId="{AB5A3507-EDBB-412A-A225-097D22C14D80}" type="presOf" srcId="{E8FDE86C-A512-4584-81E5-C355A28EBFC2}" destId="{04AD385D-7E14-4351-B0A0-532259D8C2AC}" srcOrd="0" destOrd="0" presId="urn:microsoft.com/office/officeart/2005/8/layout/vProcess5"/>
    <dgm:cxn modelId="{87D79013-951B-4B2A-9424-82DF1A7BF60C}" type="presOf" srcId="{90044206-BB3B-4C0B-82DF-8F7A24BF897F}" destId="{02AE8FF8-2C9A-47DA-A78A-7C0CC5C11BC8}" srcOrd="0" destOrd="0" presId="urn:microsoft.com/office/officeart/2005/8/layout/vProcess5"/>
    <dgm:cxn modelId="{AE9D9D14-980C-48B8-AEE9-23C92644B414}" type="presOf" srcId="{E8FDE86C-A512-4584-81E5-C355A28EBFC2}" destId="{28826097-F66C-4CCA-8747-C8EB061DBACE}" srcOrd="1" destOrd="0" presId="urn:microsoft.com/office/officeart/2005/8/layout/vProcess5"/>
    <dgm:cxn modelId="{F130512B-69A2-4AEE-A16A-5F3830944A90}" type="presOf" srcId="{4A97F202-EDF6-4308-A923-DB9A511E945F}" destId="{B946EA13-70AC-4AB3-AF34-2E6F4D734103}" srcOrd="1" destOrd="0" presId="urn:microsoft.com/office/officeart/2005/8/layout/vProcess5"/>
    <dgm:cxn modelId="{570A7E3E-29CF-400C-9DC1-A87B29199976}" type="presOf" srcId="{C665B0EF-8954-4132-BA58-43569CC88E59}" destId="{1AA7649B-9D5B-41DB-9DD5-4FCE2FD20E33}" srcOrd="0" destOrd="0" presId="urn:microsoft.com/office/officeart/2005/8/layout/vProcess5"/>
    <dgm:cxn modelId="{EDC15263-E133-4C0A-8E31-B0D8EE661565}" type="presOf" srcId="{202ADA55-2DCF-4DF8-BCE6-C117802853F8}" destId="{F878B6AB-BD0A-41AE-900E-D609D7B56847}" srcOrd="0" destOrd="0" presId="urn:microsoft.com/office/officeart/2005/8/layout/vProcess5"/>
    <dgm:cxn modelId="{1B2BAC6C-FB07-4320-B6FF-1B9223F9CDB4}" type="presOf" srcId="{6AECBCAF-3B5B-42F0-BA45-C1E81EEDEA48}" destId="{6BC2FAFF-FEEC-4912-8337-322F912CD01F}" srcOrd="0" destOrd="0" presId="urn:microsoft.com/office/officeart/2005/8/layout/vProcess5"/>
    <dgm:cxn modelId="{6E0F0E57-DCDF-421F-BA20-6160BC876973}" type="presOf" srcId="{4A97F202-EDF6-4308-A923-DB9A511E945F}" destId="{39CBB7D4-AAA4-40A3-8A17-A9B4C5CE4F24}" srcOrd="0" destOrd="0" presId="urn:microsoft.com/office/officeart/2005/8/layout/vProcess5"/>
    <dgm:cxn modelId="{8316DC8F-94AA-44EC-ABFF-4C15E606FD76}" srcId="{C665B0EF-8954-4132-BA58-43569CC88E59}" destId="{4A97F202-EDF6-4308-A923-DB9A511E945F}" srcOrd="1" destOrd="0" parTransId="{A19D3D55-5D02-4870-A97E-7CE73EAE6102}" sibTransId="{6AECBCAF-3B5B-42F0-BA45-C1E81EEDEA48}"/>
    <dgm:cxn modelId="{6CC425AF-B674-4517-9972-664BD55D823B}" type="presOf" srcId="{90044206-BB3B-4C0B-82DF-8F7A24BF897F}" destId="{B7E9C5DE-B5AB-43B3-A14E-F64DA4DDAD4B}" srcOrd="1" destOrd="0" presId="urn:microsoft.com/office/officeart/2005/8/layout/vProcess5"/>
    <dgm:cxn modelId="{FB9168D5-E4FF-45A6-A26B-ECA66053458C}" srcId="{C665B0EF-8954-4132-BA58-43569CC88E59}" destId="{90044206-BB3B-4C0B-82DF-8F7A24BF897F}" srcOrd="2" destOrd="0" parTransId="{D7753638-D34D-4CD8-8FE2-91ABA842ED02}" sibTransId="{59AC3693-91F7-4180-A329-C4861D3EF43C}"/>
    <dgm:cxn modelId="{409A5BF0-A470-462A-BE27-13A2F0888325}" srcId="{C665B0EF-8954-4132-BA58-43569CC88E59}" destId="{E8FDE86C-A512-4584-81E5-C355A28EBFC2}" srcOrd="0" destOrd="0" parTransId="{9CC2B87E-D50F-4F0A-A114-B34DA77744CB}" sibTransId="{202ADA55-2DCF-4DF8-BCE6-C117802853F8}"/>
    <dgm:cxn modelId="{B6F45B27-9C8D-401B-B26D-91F0F4BAA52F}" type="presParOf" srcId="{1AA7649B-9D5B-41DB-9DD5-4FCE2FD20E33}" destId="{39F2BFAA-224D-4EF1-AF7A-196DBC9B5C84}" srcOrd="0" destOrd="0" presId="urn:microsoft.com/office/officeart/2005/8/layout/vProcess5"/>
    <dgm:cxn modelId="{98F2DA22-D0D9-4DC9-BAB1-6FF023328548}" type="presParOf" srcId="{1AA7649B-9D5B-41DB-9DD5-4FCE2FD20E33}" destId="{04AD385D-7E14-4351-B0A0-532259D8C2AC}" srcOrd="1" destOrd="0" presId="urn:microsoft.com/office/officeart/2005/8/layout/vProcess5"/>
    <dgm:cxn modelId="{9D490F97-4607-48EF-B4F1-E84F9EE2CA23}" type="presParOf" srcId="{1AA7649B-9D5B-41DB-9DD5-4FCE2FD20E33}" destId="{39CBB7D4-AAA4-40A3-8A17-A9B4C5CE4F24}" srcOrd="2" destOrd="0" presId="urn:microsoft.com/office/officeart/2005/8/layout/vProcess5"/>
    <dgm:cxn modelId="{859971F6-7246-4F33-A735-ED631214FD23}" type="presParOf" srcId="{1AA7649B-9D5B-41DB-9DD5-4FCE2FD20E33}" destId="{02AE8FF8-2C9A-47DA-A78A-7C0CC5C11BC8}" srcOrd="3" destOrd="0" presId="urn:microsoft.com/office/officeart/2005/8/layout/vProcess5"/>
    <dgm:cxn modelId="{DABD9FBD-1FE7-4033-B313-470F3C71ECAA}" type="presParOf" srcId="{1AA7649B-9D5B-41DB-9DD5-4FCE2FD20E33}" destId="{F878B6AB-BD0A-41AE-900E-D609D7B56847}" srcOrd="4" destOrd="0" presId="urn:microsoft.com/office/officeart/2005/8/layout/vProcess5"/>
    <dgm:cxn modelId="{8CADE6C5-9EF9-4860-95AF-0DE6C2C4425E}" type="presParOf" srcId="{1AA7649B-9D5B-41DB-9DD5-4FCE2FD20E33}" destId="{6BC2FAFF-FEEC-4912-8337-322F912CD01F}" srcOrd="5" destOrd="0" presId="urn:microsoft.com/office/officeart/2005/8/layout/vProcess5"/>
    <dgm:cxn modelId="{091B1890-57AF-473A-BBC6-E4081F194BE0}" type="presParOf" srcId="{1AA7649B-9D5B-41DB-9DD5-4FCE2FD20E33}" destId="{28826097-F66C-4CCA-8747-C8EB061DBACE}" srcOrd="6" destOrd="0" presId="urn:microsoft.com/office/officeart/2005/8/layout/vProcess5"/>
    <dgm:cxn modelId="{D7A589D7-A80F-4A1C-B09F-14E030DC4CC9}" type="presParOf" srcId="{1AA7649B-9D5B-41DB-9DD5-4FCE2FD20E33}" destId="{B946EA13-70AC-4AB3-AF34-2E6F4D734103}" srcOrd="7" destOrd="0" presId="urn:microsoft.com/office/officeart/2005/8/layout/vProcess5"/>
    <dgm:cxn modelId="{AD633A2C-3330-4B02-8610-1ACC470AF9D6}" type="presParOf" srcId="{1AA7649B-9D5B-41DB-9DD5-4FCE2FD20E33}" destId="{B7E9C5DE-B5AB-43B3-A14E-F64DA4DDAD4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1B0CCD5-35D6-46C3-B457-6DAC4F6D29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5FD460-0C0F-4C7A-9D60-62A9073A8F34}">
      <dgm:prSet/>
      <dgm:spPr/>
      <dgm:t>
        <a:bodyPr/>
        <a:lstStyle/>
        <a:p>
          <a:r>
            <a:rPr lang="en-GB"/>
            <a:t>Improve school and nursery attendance</a:t>
          </a:r>
          <a:endParaRPr lang="en-US"/>
        </a:p>
      </dgm:t>
    </dgm:pt>
    <dgm:pt modelId="{0AC6470B-05BD-4FA0-BD4A-6BD9F6C5C6BB}" type="parTrans" cxnId="{DD97E58D-086D-48B5-B91E-081CC3BB145D}">
      <dgm:prSet/>
      <dgm:spPr/>
      <dgm:t>
        <a:bodyPr/>
        <a:lstStyle/>
        <a:p>
          <a:endParaRPr lang="en-US"/>
        </a:p>
      </dgm:t>
    </dgm:pt>
    <dgm:pt modelId="{25DC145B-D225-49B5-9D00-FDD4A55BB1F7}" type="sibTrans" cxnId="{DD97E58D-086D-48B5-B91E-081CC3BB145D}">
      <dgm:prSet/>
      <dgm:spPr/>
      <dgm:t>
        <a:bodyPr/>
        <a:lstStyle/>
        <a:p>
          <a:endParaRPr lang="en-US"/>
        </a:p>
      </dgm:t>
    </dgm:pt>
    <dgm:pt modelId="{BB0C92C3-F88C-473D-A68C-EA5BAF9BF19C}">
      <dgm:prSet/>
      <dgm:spPr/>
      <dgm:t>
        <a:bodyPr/>
        <a:lstStyle/>
        <a:p>
          <a:r>
            <a:rPr lang="en-GB"/>
            <a:t>Housing repairs</a:t>
          </a:r>
          <a:endParaRPr lang="en-US"/>
        </a:p>
      </dgm:t>
    </dgm:pt>
    <dgm:pt modelId="{816A4E20-DE2D-41D5-A8ED-143289883DEC}" type="parTrans" cxnId="{A9A7ED83-438C-4C7B-A956-BA5B74344F1E}">
      <dgm:prSet/>
      <dgm:spPr/>
      <dgm:t>
        <a:bodyPr/>
        <a:lstStyle/>
        <a:p>
          <a:endParaRPr lang="en-US"/>
        </a:p>
      </dgm:t>
    </dgm:pt>
    <dgm:pt modelId="{58875DF8-C561-4004-A9E2-55ECB88CF0DF}" type="sibTrans" cxnId="{A9A7ED83-438C-4C7B-A956-BA5B74344F1E}">
      <dgm:prSet/>
      <dgm:spPr/>
      <dgm:t>
        <a:bodyPr/>
        <a:lstStyle/>
        <a:p>
          <a:endParaRPr lang="en-US"/>
        </a:p>
      </dgm:t>
    </dgm:pt>
    <dgm:pt modelId="{662E65AD-6882-4A1D-BCD6-61A5E963C838}">
      <dgm:prSet/>
      <dgm:spPr/>
      <dgm:t>
        <a:bodyPr/>
        <a:lstStyle/>
        <a:p>
          <a:r>
            <a:rPr lang="en-GB"/>
            <a:t>Parenting courses</a:t>
          </a:r>
          <a:endParaRPr lang="en-US"/>
        </a:p>
      </dgm:t>
    </dgm:pt>
    <dgm:pt modelId="{F2788E13-FF88-489E-A676-2B11AEBF106F}" type="parTrans" cxnId="{F24BC078-55DA-459D-A446-AC1C077FA816}">
      <dgm:prSet/>
      <dgm:spPr/>
      <dgm:t>
        <a:bodyPr/>
        <a:lstStyle/>
        <a:p>
          <a:endParaRPr lang="en-US"/>
        </a:p>
      </dgm:t>
    </dgm:pt>
    <dgm:pt modelId="{93ABFA7C-A573-4023-A170-4360DCF2AC0C}" type="sibTrans" cxnId="{F24BC078-55DA-459D-A446-AC1C077FA816}">
      <dgm:prSet/>
      <dgm:spPr/>
      <dgm:t>
        <a:bodyPr/>
        <a:lstStyle/>
        <a:p>
          <a:endParaRPr lang="en-US"/>
        </a:p>
      </dgm:t>
    </dgm:pt>
    <dgm:pt modelId="{30C4449E-EDA4-41B2-AC0F-107450F1900B}">
      <dgm:prSet/>
      <dgm:spPr/>
      <dgm:t>
        <a:bodyPr/>
        <a:lstStyle/>
        <a:p>
          <a:r>
            <a:rPr lang="en-GB"/>
            <a:t>counselling</a:t>
          </a:r>
          <a:endParaRPr lang="en-US"/>
        </a:p>
      </dgm:t>
    </dgm:pt>
    <dgm:pt modelId="{1A249A92-5250-4F14-85B4-2552F7AD49BD}" type="parTrans" cxnId="{EDC99D84-1EF2-4D48-92F7-46FD6F09F8DB}">
      <dgm:prSet/>
      <dgm:spPr/>
      <dgm:t>
        <a:bodyPr/>
        <a:lstStyle/>
        <a:p>
          <a:endParaRPr lang="en-US"/>
        </a:p>
      </dgm:t>
    </dgm:pt>
    <dgm:pt modelId="{188B9323-D401-4A61-A82B-472C3EBA8E26}" type="sibTrans" cxnId="{EDC99D84-1EF2-4D48-92F7-46FD6F09F8DB}">
      <dgm:prSet/>
      <dgm:spPr/>
      <dgm:t>
        <a:bodyPr/>
        <a:lstStyle/>
        <a:p>
          <a:endParaRPr lang="en-US"/>
        </a:p>
      </dgm:t>
    </dgm:pt>
    <dgm:pt modelId="{77D9491F-6A00-42DC-9D67-A47F73F66F1C}" type="pres">
      <dgm:prSet presAssocID="{61B0CCD5-35D6-46C3-B457-6DAC4F6D29D0}" presName="linear" presStyleCnt="0">
        <dgm:presLayoutVars>
          <dgm:animLvl val="lvl"/>
          <dgm:resizeHandles val="exact"/>
        </dgm:presLayoutVars>
      </dgm:prSet>
      <dgm:spPr/>
    </dgm:pt>
    <dgm:pt modelId="{A5148C83-EC2F-40B9-91AB-6CC7E20B55BB}" type="pres">
      <dgm:prSet presAssocID="{B15FD460-0C0F-4C7A-9D60-62A9073A8F34}" presName="parentText" presStyleLbl="node1" presStyleIdx="0" presStyleCnt="4">
        <dgm:presLayoutVars>
          <dgm:chMax val="0"/>
          <dgm:bulletEnabled val="1"/>
        </dgm:presLayoutVars>
      </dgm:prSet>
      <dgm:spPr/>
    </dgm:pt>
    <dgm:pt modelId="{4C2AF532-6FA2-41CB-BA4D-B09A635AD1C4}" type="pres">
      <dgm:prSet presAssocID="{25DC145B-D225-49B5-9D00-FDD4A55BB1F7}" presName="spacer" presStyleCnt="0"/>
      <dgm:spPr/>
    </dgm:pt>
    <dgm:pt modelId="{848DCE1E-4709-4E51-A54F-B0BE04EC8ED6}" type="pres">
      <dgm:prSet presAssocID="{BB0C92C3-F88C-473D-A68C-EA5BAF9BF19C}" presName="parentText" presStyleLbl="node1" presStyleIdx="1" presStyleCnt="4">
        <dgm:presLayoutVars>
          <dgm:chMax val="0"/>
          <dgm:bulletEnabled val="1"/>
        </dgm:presLayoutVars>
      </dgm:prSet>
      <dgm:spPr/>
    </dgm:pt>
    <dgm:pt modelId="{1E5A0D0D-C161-434B-835D-4553BAF20E08}" type="pres">
      <dgm:prSet presAssocID="{58875DF8-C561-4004-A9E2-55ECB88CF0DF}" presName="spacer" presStyleCnt="0"/>
      <dgm:spPr/>
    </dgm:pt>
    <dgm:pt modelId="{F4575A3E-DBC9-46B8-85A1-758B17070378}" type="pres">
      <dgm:prSet presAssocID="{662E65AD-6882-4A1D-BCD6-61A5E963C838}" presName="parentText" presStyleLbl="node1" presStyleIdx="2" presStyleCnt="4">
        <dgm:presLayoutVars>
          <dgm:chMax val="0"/>
          <dgm:bulletEnabled val="1"/>
        </dgm:presLayoutVars>
      </dgm:prSet>
      <dgm:spPr/>
    </dgm:pt>
    <dgm:pt modelId="{12D8065B-27F5-4B16-B95E-A4B06DFF5B05}" type="pres">
      <dgm:prSet presAssocID="{93ABFA7C-A573-4023-A170-4360DCF2AC0C}" presName="spacer" presStyleCnt="0"/>
      <dgm:spPr/>
    </dgm:pt>
    <dgm:pt modelId="{646074EB-F6D1-412D-9F40-CC39F1711F37}" type="pres">
      <dgm:prSet presAssocID="{30C4449E-EDA4-41B2-AC0F-107450F1900B}" presName="parentText" presStyleLbl="node1" presStyleIdx="3" presStyleCnt="4">
        <dgm:presLayoutVars>
          <dgm:chMax val="0"/>
          <dgm:bulletEnabled val="1"/>
        </dgm:presLayoutVars>
      </dgm:prSet>
      <dgm:spPr/>
    </dgm:pt>
  </dgm:ptLst>
  <dgm:cxnLst>
    <dgm:cxn modelId="{2FF0D301-5EDB-4AF8-B221-8C456EF5AF54}" type="presOf" srcId="{662E65AD-6882-4A1D-BCD6-61A5E963C838}" destId="{F4575A3E-DBC9-46B8-85A1-758B17070378}" srcOrd="0" destOrd="0" presId="urn:microsoft.com/office/officeart/2005/8/layout/vList2"/>
    <dgm:cxn modelId="{078E2F41-7858-4AD9-A88A-594EE6534F98}" type="presOf" srcId="{61B0CCD5-35D6-46C3-B457-6DAC4F6D29D0}" destId="{77D9491F-6A00-42DC-9D67-A47F73F66F1C}" srcOrd="0" destOrd="0" presId="urn:microsoft.com/office/officeart/2005/8/layout/vList2"/>
    <dgm:cxn modelId="{61F6F16E-9C82-47F4-97AA-C54312B3C5DA}" type="presOf" srcId="{30C4449E-EDA4-41B2-AC0F-107450F1900B}" destId="{646074EB-F6D1-412D-9F40-CC39F1711F37}" srcOrd="0" destOrd="0" presId="urn:microsoft.com/office/officeart/2005/8/layout/vList2"/>
    <dgm:cxn modelId="{F24BC078-55DA-459D-A446-AC1C077FA816}" srcId="{61B0CCD5-35D6-46C3-B457-6DAC4F6D29D0}" destId="{662E65AD-6882-4A1D-BCD6-61A5E963C838}" srcOrd="2" destOrd="0" parTransId="{F2788E13-FF88-489E-A676-2B11AEBF106F}" sibTransId="{93ABFA7C-A573-4023-A170-4360DCF2AC0C}"/>
    <dgm:cxn modelId="{A9A7ED83-438C-4C7B-A956-BA5B74344F1E}" srcId="{61B0CCD5-35D6-46C3-B457-6DAC4F6D29D0}" destId="{BB0C92C3-F88C-473D-A68C-EA5BAF9BF19C}" srcOrd="1" destOrd="0" parTransId="{816A4E20-DE2D-41D5-A8ED-143289883DEC}" sibTransId="{58875DF8-C561-4004-A9E2-55ECB88CF0DF}"/>
    <dgm:cxn modelId="{EDC99D84-1EF2-4D48-92F7-46FD6F09F8DB}" srcId="{61B0CCD5-35D6-46C3-B457-6DAC4F6D29D0}" destId="{30C4449E-EDA4-41B2-AC0F-107450F1900B}" srcOrd="3" destOrd="0" parTransId="{1A249A92-5250-4F14-85B4-2552F7AD49BD}" sibTransId="{188B9323-D401-4A61-A82B-472C3EBA8E26}"/>
    <dgm:cxn modelId="{DD97E58D-086D-48B5-B91E-081CC3BB145D}" srcId="{61B0CCD5-35D6-46C3-B457-6DAC4F6D29D0}" destId="{B15FD460-0C0F-4C7A-9D60-62A9073A8F34}" srcOrd="0" destOrd="0" parTransId="{0AC6470B-05BD-4FA0-BD4A-6BD9F6C5C6BB}" sibTransId="{25DC145B-D225-49B5-9D00-FDD4A55BB1F7}"/>
    <dgm:cxn modelId="{34D4AB8E-4426-483B-A6F6-959676339F05}" type="presOf" srcId="{BB0C92C3-F88C-473D-A68C-EA5BAF9BF19C}" destId="{848DCE1E-4709-4E51-A54F-B0BE04EC8ED6}" srcOrd="0" destOrd="0" presId="urn:microsoft.com/office/officeart/2005/8/layout/vList2"/>
    <dgm:cxn modelId="{2C322AB8-CBCC-4F6A-90D2-57FC873B1A53}" type="presOf" srcId="{B15FD460-0C0F-4C7A-9D60-62A9073A8F34}" destId="{A5148C83-EC2F-40B9-91AB-6CC7E20B55BB}" srcOrd="0" destOrd="0" presId="urn:microsoft.com/office/officeart/2005/8/layout/vList2"/>
    <dgm:cxn modelId="{9D5080F5-EC80-4205-8447-3C5C8A2F190D}" type="presParOf" srcId="{77D9491F-6A00-42DC-9D67-A47F73F66F1C}" destId="{A5148C83-EC2F-40B9-91AB-6CC7E20B55BB}" srcOrd="0" destOrd="0" presId="urn:microsoft.com/office/officeart/2005/8/layout/vList2"/>
    <dgm:cxn modelId="{521F9D13-F1A8-483D-ABE6-67AD21FA0838}" type="presParOf" srcId="{77D9491F-6A00-42DC-9D67-A47F73F66F1C}" destId="{4C2AF532-6FA2-41CB-BA4D-B09A635AD1C4}" srcOrd="1" destOrd="0" presId="urn:microsoft.com/office/officeart/2005/8/layout/vList2"/>
    <dgm:cxn modelId="{432A755D-6E34-4F50-871A-FD46AD06642B}" type="presParOf" srcId="{77D9491F-6A00-42DC-9D67-A47F73F66F1C}" destId="{848DCE1E-4709-4E51-A54F-B0BE04EC8ED6}" srcOrd="2" destOrd="0" presId="urn:microsoft.com/office/officeart/2005/8/layout/vList2"/>
    <dgm:cxn modelId="{EE167861-E94E-4D0B-840E-A370F3A1E8F4}" type="presParOf" srcId="{77D9491F-6A00-42DC-9D67-A47F73F66F1C}" destId="{1E5A0D0D-C161-434B-835D-4553BAF20E08}" srcOrd="3" destOrd="0" presId="urn:microsoft.com/office/officeart/2005/8/layout/vList2"/>
    <dgm:cxn modelId="{1CF4D33A-465A-40EC-A575-90A4999AA2A9}" type="presParOf" srcId="{77D9491F-6A00-42DC-9D67-A47F73F66F1C}" destId="{F4575A3E-DBC9-46B8-85A1-758B17070378}" srcOrd="4" destOrd="0" presId="urn:microsoft.com/office/officeart/2005/8/layout/vList2"/>
    <dgm:cxn modelId="{81B285CD-65A5-4717-8E41-CA7083F8C487}" type="presParOf" srcId="{77D9491F-6A00-42DC-9D67-A47F73F66F1C}" destId="{12D8065B-27F5-4B16-B95E-A4B06DFF5B05}" srcOrd="5" destOrd="0" presId="urn:microsoft.com/office/officeart/2005/8/layout/vList2"/>
    <dgm:cxn modelId="{A28DB2AA-69D2-4B46-B76B-CF70AE55D09C}" type="presParOf" srcId="{77D9491F-6A00-42DC-9D67-A47F73F66F1C}" destId="{646074EB-F6D1-412D-9F40-CC39F1711F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471DD4-73C6-42A5-964D-8BD238D70A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B261AD-C0FE-4143-89A8-7A5EE24D2D44}">
      <dgm:prSet/>
      <dgm:spPr/>
      <dgm:t>
        <a:bodyPr/>
        <a:lstStyle/>
        <a:p>
          <a:r>
            <a:rPr lang="en-GB"/>
            <a:t>Improved mental health outcomes</a:t>
          </a:r>
          <a:endParaRPr lang="en-US"/>
        </a:p>
      </dgm:t>
    </dgm:pt>
    <dgm:pt modelId="{46D6D4B1-4DBA-481E-B077-644D2AAC1DFD}" type="parTrans" cxnId="{4B209086-BFF0-4AB1-A346-BF8CFE546BFC}">
      <dgm:prSet/>
      <dgm:spPr/>
      <dgm:t>
        <a:bodyPr/>
        <a:lstStyle/>
        <a:p>
          <a:endParaRPr lang="en-US"/>
        </a:p>
      </dgm:t>
    </dgm:pt>
    <dgm:pt modelId="{2B80B3F5-5ABF-4F73-BD8D-3D1C26FD6CD8}" type="sibTrans" cxnId="{4B209086-BFF0-4AB1-A346-BF8CFE546BFC}">
      <dgm:prSet/>
      <dgm:spPr/>
      <dgm:t>
        <a:bodyPr/>
        <a:lstStyle/>
        <a:p>
          <a:endParaRPr lang="en-US"/>
        </a:p>
      </dgm:t>
    </dgm:pt>
    <dgm:pt modelId="{EC30DCC8-D9CC-46CC-9455-16DD0CB2419D}">
      <dgm:prSet/>
      <dgm:spPr/>
      <dgm:t>
        <a:bodyPr/>
        <a:lstStyle/>
        <a:p>
          <a:r>
            <a:rPr lang="en-GB"/>
            <a:t>Better parenting skills</a:t>
          </a:r>
          <a:endParaRPr lang="en-US"/>
        </a:p>
      </dgm:t>
    </dgm:pt>
    <dgm:pt modelId="{441E1F9F-8959-40F3-A064-C26117A21D10}" type="parTrans" cxnId="{AF48D6E8-9AF9-4DC5-AA6D-AFE0DD1AA143}">
      <dgm:prSet/>
      <dgm:spPr/>
      <dgm:t>
        <a:bodyPr/>
        <a:lstStyle/>
        <a:p>
          <a:endParaRPr lang="en-US"/>
        </a:p>
      </dgm:t>
    </dgm:pt>
    <dgm:pt modelId="{274AA5A9-27BE-4510-A4C9-76DCA8CD88F3}" type="sibTrans" cxnId="{AF48D6E8-9AF9-4DC5-AA6D-AFE0DD1AA143}">
      <dgm:prSet/>
      <dgm:spPr/>
      <dgm:t>
        <a:bodyPr/>
        <a:lstStyle/>
        <a:p>
          <a:endParaRPr lang="en-US"/>
        </a:p>
      </dgm:t>
    </dgm:pt>
    <dgm:pt modelId="{85AEA48F-05CD-41F9-B26E-157BA8690776}">
      <dgm:prSet/>
      <dgm:spPr/>
      <dgm:t>
        <a:bodyPr/>
        <a:lstStyle/>
        <a:p>
          <a:r>
            <a:rPr lang="en-GB"/>
            <a:t>Anger management</a:t>
          </a:r>
          <a:endParaRPr lang="en-US"/>
        </a:p>
      </dgm:t>
    </dgm:pt>
    <dgm:pt modelId="{1F9AEC8B-5597-4273-BF67-E98539F1B262}" type="parTrans" cxnId="{2B716E1B-ABDC-4484-BDD3-23D84E344D46}">
      <dgm:prSet/>
      <dgm:spPr/>
      <dgm:t>
        <a:bodyPr/>
        <a:lstStyle/>
        <a:p>
          <a:endParaRPr lang="en-US"/>
        </a:p>
      </dgm:t>
    </dgm:pt>
    <dgm:pt modelId="{070C282F-7996-4F53-B33E-E1CDA2ECBD02}" type="sibTrans" cxnId="{2B716E1B-ABDC-4484-BDD3-23D84E344D46}">
      <dgm:prSet/>
      <dgm:spPr/>
      <dgm:t>
        <a:bodyPr/>
        <a:lstStyle/>
        <a:p>
          <a:endParaRPr lang="en-US"/>
        </a:p>
      </dgm:t>
    </dgm:pt>
    <dgm:pt modelId="{98C8E01F-702B-44E4-883C-5885FA04A8C1}">
      <dgm:prSet/>
      <dgm:spPr/>
      <dgm:t>
        <a:bodyPr/>
        <a:lstStyle/>
        <a:p>
          <a:r>
            <a:rPr lang="en-GB"/>
            <a:t>Better achievements and life chances</a:t>
          </a:r>
          <a:endParaRPr lang="en-US"/>
        </a:p>
      </dgm:t>
    </dgm:pt>
    <dgm:pt modelId="{2C814A92-6A96-46DD-8265-85F7D5FD707A}" type="parTrans" cxnId="{85D36DDF-D2D4-4E87-896D-DC79B04367E1}">
      <dgm:prSet/>
      <dgm:spPr/>
      <dgm:t>
        <a:bodyPr/>
        <a:lstStyle/>
        <a:p>
          <a:endParaRPr lang="en-US"/>
        </a:p>
      </dgm:t>
    </dgm:pt>
    <dgm:pt modelId="{4E5684FD-970E-4E59-B8B1-7AC3001AC264}" type="sibTrans" cxnId="{85D36DDF-D2D4-4E87-896D-DC79B04367E1}">
      <dgm:prSet/>
      <dgm:spPr/>
      <dgm:t>
        <a:bodyPr/>
        <a:lstStyle/>
        <a:p>
          <a:endParaRPr lang="en-US"/>
        </a:p>
      </dgm:t>
    </dgm:pt>
    <dgm:pt modelId="{FCD5C63A-E947-43F9-9637-FE0ED0FC2E1C}">
      <dgm:prSet/>
      <dgm:spPr/>
      <dgm:t>
        <a:bodyPr/>
        <a:lstStyle/>
        <a:p>
          <a:r>
            <a:rPr lang="en-GB"/>
            <a:t>Better living condition and home environment</a:t>
          </a:r>
          <a:endParaRPr lang="en-US"/>
        </a:p>
      </dgm:t>
    </dgm:pt>
    <dgm:pt modelId="{F7700313-9883-4787-9D19-F045DD6B00EC}" type="parTrans" cxnId="{7E587E97-035C-47FE-8210-922E238BDB04}">
      <dgm:prSet/>
      <dgm:spPr/>
      <dgm:t>
        <a:bodyPr/>
        <a:lstStyle/>
        <a:p>
          <a:endParaRPr lang="en-US"/>
        </a:p>
      </dgm:t>
    </dgm:pt>
    <dgm:pt modelId="{8807A68D-A436-40A8-B633-A44BCE6FB23B}" type="sibTrans" cxnId="{7E587E97-035C-47FE-8210-922E238BDB04}">
      <dgm:prSet/>
      <dgm:spPr/>
      <dgm:t>
        <a:bodyPr/>
        <a:lstStyle/>
        <a:p>
          <a:endParaRPr lang="en-US"/>
        </a:p>
      </dgm:t>
    </dgm:pt>
    <dgm:pt modelId="{B03A4D20-85F6-4BE6-8355-0E136D41572E}" type="pres">
      <dgm:prSet presAssocID="{3E471DD4-73C6-42A5-964D-8BD238D70A21}" presName="linear" presStyleCnt="0">
        <dgm:presLayoutVars>
          <dgm:animLvl val="lvl"/>
          <dgm:resizeHandles val="exact"/>
        </dgm:presLayoutVars>
      </dgm:prSet>
      <dgm:spPr/>
    </dgm:pt>
    <dgm:pt modelId="{F8D655E2-3365-41AB-9972-5844959A52C9}" type="pres">
      <dgm:prSet presAssocID="{79B261AD-C0FE-4143-89A8-7A5EE24D2D44}" presName="parentText" presStyleLbl="node1" presStyleIdx="0" presStyleCnt="5">
        <dgm:presLayoutVars>
          <dgm:chMax val="0"/>
          <dgm:bulletEnabled val="1"/>
        </dgm:presLayoutVars>
      </dgm:prSet>
      <dgm:spPr/>
    </dgm:pt>
    <dgm:pt modelId="{581C4256-4FFE-4F85-AD65-40DCC9A34C91}" type="pres">
      <dgm:prSet presAssocID="{2B80B3F5-5ABF-4F73-BD8D-3D1C26FD6CD8}" presName="spacer" presStyleCnt="0"/>
      <dgm:spPr/>
    </dgm:pt>
    <dgm:pt modelId="{AB3591E1-CDDB-45FD-ADA5-0AAD53AF255F}" type="pres">
      <dgm:prSet presAssocID="{EC30DCC8-D9CC-46CC-9455-16DD0CB2419D}" presName="parentText" presStyleLbl="node1" presStyleIdx="1" presStyleCnt="5">
        <dgm:presLayoutVars>
          <dgm:chMax val="0"/>
          <dgm:bulletEnabled val="1"/>
        </dgm:presLayoutVars>
      </dgm:prSet>
      <dgm:spPr/>
    </dgm:pt>
    <dgm:pt modelId="{6932A68A-F03E-4E3E-BB11-18AE9CC83A44}" type="pres">
      <dgm:prSet presAssocID="{274AA5A9-27BE-4510-A4C9-76DCA8CD88F3}" presName="spacer" presStyleCnt="0"/>
      <dgm:spPr/>
    </dgm:pt>
    <dgm:pt modelId="{DB493A8D-2F1B-4D06-ABD0-37CB73D335CF}" type="pres">
      <dgm:prSet presAssocID="{85AEA48F-05CD-41F9-B26E-157BA8690776}" presName="parentText" presStyleLbl="node1" presStyleIdx="2" presStyleCnt="5">
        <dgm:presLayoutVars>
          <dgm:chMax val="0"/>
          <dgm:bulletEnabled val="1"/>
        </dgm:presLayoutVars>
      </dgm:prSet>
      <dgm:spPr/>
    </dgm:pt>
    <dgm:pt modelId="{49500DB7-93F7-4F73-B700-91DF9A3DE41E}" type="pres">
      <dgm:prSet presAssocID="{070C282F-7996-4F53-B33E-E1CDA2ECBD02}" presName="spacer" presStyleCnt="0"/>
      <dgm:spPr/>
    </dgm:pt>
    <dgm:pt modelId="{B74D8541-0F3B-4096-835E-ADC08727F561}" type="pres">
      <dgm:prSet presAssocID="{98C8E01F-702B-44E4-883C-5885FA04A8C1}" presName="parentText" presStyleLbl="node1" presStyleIdx="3" presStyleCnt="5">
        <dgm:presLayoutVars>
          <dgm:chMax val="0"/>
          <dgm:bulletEnabled val="1"/>
        </dgm:presLayoutVars>
      </dgm:prSet>
      <dgm:spPr/>
    </dgm:pt>
    <dgm:pt modelId="{B0875118-BC9A-49F5-9368-5931EE0EE52B}" type="pres">
      <dgm:prSet presAssocID="{4E5684FD-970E-4E59-B8B1-7AC3001AC264}" presName="spacer" presStyleCnt="0"/>
      <dgm:spPr/>
    </dgm:pt>
    <dgm:pt modelId="{4575501D-F51C-4D24-AE87-3B011D16B4E7}" type="pres">
      <dgm:prSet presAssocID="{FCD5C63A-E947-43F9-9637-FE0ED0FC2E1C}" presName="parentText" presStyleLbl="node1" presStyleIdx="4" presStyleCnt="5">
        <dgm:presLayoutVars>
          <dgm:chMax val="0"/>
          <dgm:bulletEnabled val="1"/>
        </dgm:presLayoutVars>
      </dgm:prSet>
      <dgm:spPr/>
    </dgm:pt>
  </dgm:ptLst>
  <dgm:cxnLst>
    <dgm:cxn modelId="{10174808-F305-42C3-9B25-5F093EC3596E}" type="presOf" srcId="{85AEA48F-05CD-41F9-B26E-157BA8690776}" destId="{DB493A8D-2F1B-4D06-ABD0-37CB73D335CF}" srcOrd="0" destOrd="0" presId="urn:microsoft.com/office/officeart/2005/8/layout/vList2"/>
    <dgm:cxn modelId="{2B716E1B-ABDC-4484-BDD3-23D84E344D46}" srcId="{3E471DD4-73C6-42A5-964D-8BD238D70A21}" destId="{85AEA48F-05CD-41F9-B26E-157BA8690776}" srcOrd="2" destOrd="0" parTransId="{1F9AEC8B-5597-4273-BF67-E98539F1B262}" sibTransId="{070C282F-7996-4F53-B33E-E1CDA2ECBD02}"/>
    <dgm:cxn modelId="{B55EA26B-2D5F-4052-B620-92CB42056CC6}" type="presOf" srcId="{3E471DD4-73C6-42A5-964D-8BD238D70A21}" destId="{B03A4D20-85F6-4BE6-8355-0E136D41572E}" srcOrd="0" destOrd="0" presId="urn:microsoft.com/office/officeart/2005/8/layout/vList2"/>
    <dgm:cxn modelId="{79BC347C-968A-4632-9C2F-6B647AB3C813}" type="presOf" srcId="{79B261AD-C0FE-4143-89A8-7A5EE24D2D44}" destId="{F8D655E2-3365-41AB-9972-5844959A52C9}" srcOrd="0" destOrd="0" presId="urn:microsoft.com/office/officeart/2005/8/layout/vList2"/>
    <dgm:cxn modelId="{4B209086-BFF0-4AB1-A346-BF8CFE546BFC}" srcId="{3E471DD4-73C6-42A5-964D-8BD238D70A21}" destId="{79B261AD-C0FE-4143-89A8-7A5EE24D2D44}" srcOrd="0" destOrd="0" parTransId="{46D6D4B1-4DBA-481E-B077-644D2AAC1DFD}" sibTransId="{2B80B3F5-5ABF-4F73-BD8D-3D1C26FD6CD8}"/>
    <dgm:cxn modelId="{7E587E97-035C-47FE-8210-922E238BDB04}" srcId="{3E471DD4-73C6-42A5-964D-8BD238D70A21}" destId="{FCD5C63A-E947-43F9-9637-FE0ED0FC2E1C}" srcOrd="4" destOrd="0" parTransId="{F7700313-9883-4787-9D19-F045DD6B00EC}" sibTransId="{8807A68D-A436-40A8-B633-A44BCE6FB23B}"/>
    <dgm:cxn modelId="{C834FDB5-7E63-4C06-93F9-AA68FA0E96FF}" type="presOf" srcId="{FCD5C63A-E947-43F9-9637-FE0ED0FC2E1C}" destId="{4575501D-F51C-4D24-AE87-3B011D16B4E7}" srcOrd="0" destOrd="0" presId="urn:microsoft.com/office/officeart/2005/8/layout/vList2"/>
    <dgm:cxn modelId="{DB3DA9B7-D9D9-47B7-B714-99411A7629B7}" type="presOf" srcId="{EC30DCC8-D9CC-46CC-9455-16DD0CB2419D}" destId="{AB3591E1-CDDB-45FD-ADA5-0AAD53AF255F}" srcOrd="0" destOrd="0" presId="urn:microsoft.com/office/officeart/2005/8/layout/vList2"/>
    <dgm:cxn modelId="{DD2AB8BD-0042-447D-AF1F-476B4659732D}" type="presOf" srcId="{98C8E01F-702B-44E4-883C-5885FA04A8C1}" destId="{B74D8541-0F3B-4096-835E-ADC08727F561}" srcOrd="0" destOrd="0" presId="urn:microsoft.com/office/officeart/2005/8/layout/vList2"/>
    <dgm:cxn modelId="{85D36DDF-D2D4-4E87-896D-DC79B04367E1}" srcId="{3E471DD4-73C6-42A5-964D-8BD238D70A21}" destId="{98C8E01F-702B-44E4-883C-5885FA04A8C1}" srcOrd="3" destOrd="0" parTransId="{2C814A92-6A96-46DD-8265-85F7D5FD707A}" sibTransId="{4E5684FD-970E-4E59-B8B1-7AC3001AC264}"/>
    <dgm:cxn modelId="{AF48D6E8-9AF9-4DC5-AA6D-AFE0DD1AA143}" srcId="{3E471DD4-73C6-42A5-964D-8BD238D70A21}" destId="{EC30DCC8-D9CC-46CC-9455-16DD0CB2419D}" srcOrd="1" destOrd="0" parTransId="{441E1F9F-8959-40F3-A064-C26117A21D10}" sibTransId="{274AA5A9-27BE-4510-A4C9-76DCA8CD88F3}"/>
    <dgm:cxn modelId="{A8AD3E41-947C-4F85-BE3A-59EF03089C1C}" type="presParOf" srcId="{B03A4D20-85F6-4BE6-8355-0E136D41572E}" destId="{F8D655E2-3365-41AB-9972-5844959A52C9}" srcOrd="0" destOrd="0" presId="urn:microsoft.com/office/officeart/2005/8/layout/vList2"/>
    <dgm:cxn modelId="{857F2493-60D5-4028-9DB2-2743CF30EF9E}" type="presParOf" srcId="{B03A4D20-85F6-4BE6-8355-0E136D41572E}" destId="{581C4256-4FFE-4F85-AD65-40DCC9A34C91}" srcOrd="1" destOrd="0" presId="urn:microsoft.com/office/officeart/2005/8/layout/vList2"/>
    <dgm:cxn modelId="{EA7FEB41-1824-47BE-9C62-4056A501A746}" type="presParOf" srcId="{B03A4D20-85F6-4BE6-8355-0E136D41572E}" destId="{AB3591E1-CDDB-45FD-ADA5-0AAD53AF255F}" srcOrd="2" destOrd="0" presId="urn:microsoft.com/office/officeart/2005/8/layout/vList2"/>
    <dgm:cxn modelId="{1F30AC9A-49F7-4114-81DA-47BF07E15053}" type="presParOf" srcId="{B03A4D20-85F6-4BE6-8355-0E136D41572E}" destId="{6932A68A-F03E-4E3E-BB11-18AE9CC83A44}" srcOrd="3" destOrd="0" presId="urn:microsoft.com/office/officeart/2005/8/layout/vList2"/>
    <dgm:cxn modelId="{AC6EC42F-E561-4BB4-AEFD-73548AA5F61C}" type="presParOf" srcId="{B03A4D20-85F6-4BE6-8355-0E136D41572E}" destId="{DB493A8D-2F1B-4D06-ABD0-37CB73D335CF}" srcOrd="4" destOrd="0" presId="urn:microsoft.com/office/officeart/2005/8/layout/vList2"/>
    <dgm:cxn modelId="{C4DF4ACA-B159-4569-95B1-47C3FC2040E4}" type="presParOf" srcId="{B03A4D20-85F6-4BE6-8355-0E136D41572E}" destId="{49500DB7-93F7-4F73-B700-91DF9A3DE41E}" srcOrd="5" destOrd="0" presId="urn:microsoft.com/office/officeart/2005/8/layout/vList2"/>
    <dgm:cxn modelId="{6743CE8D-2BF8-4443-98F0-63B305A369A6}" type="presParOf" srcId="{B03A4D20-85F6-4BE6-8355-0E136D41572E}" destId="{B74D8541-0F3B-4096-835E-ADC08727F561}" srcOrd="6" destOrd="0" presId="urn:microsoft.com/office/officeart/2005/8/layout/vList2"/>
    <dgm:cxn modelId="{57103E48-7E3A-4D2E-93B6-4B3A952C76C5}" type="presParOf" srcId="{B03A4D20-85F6-4BE6-8355-0E136D41572E}" destId="{B0875118-BC9A-49F5-9368-5931EE0EE52B}" srcOrd="7" destOrd="0" presId="urn:microsoft.com/office/officeart/2005/8/layout/vList2"/>
    <dgm:cxn modelId="{3CD1EE15-DFF3-40F8-8186-1280C297F804}" type="presParOf" srcId="{B03A4D20-85F6-4BE6-8355-0E136D41572E}" destId="{4575501D-F51C-4D24-AE87-3B011D16B4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D81B68-129A-4465-9BDF-33F49B135A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E4568C-FA20-416D-AEF0-6E89DFE5C201}">
      <dgm:prSet/>
      <dgm:spPr/>
      <dgm:t>
        <a:bodyPr/>
        <a:lstStyle/>
        <a:p>
          <a:r>
            <a:rPr lang="en-GB"/>
            <a:t>Education attendance officer</a:t>
          </a:r>
          <a:endParaRPr lang="en-US"/>
        </a:p>
      </dgm:t>
    </dgm:pt>
    <dgm:pt modelId="{7954B16B-13C3-40D4-8658-7A3EECE1289B}" type="parTrans" cxnId="{89B51DDF-C627-4619-941D-E62A6204DF25}">
      <dgm:prSet/>
      <dgm:spPr/>
      <dgm:t>
        <a:bodyPr/>
        <a:lstStyle/>
        <a:p>
          <a:endParaRPr lang="en-US"/>
        </a:p>
      </dgm:t>
    </dgm:pt>
    <dgm:pt modelId="{A76286BD-125C-4195-956F-E68E53A30333}" type="sibTrans" cxnId="{89B51DDF-C627-4619-941D-E62A6204DF25}">
      <dgm:prSet/>
      <dgm:spPr/>
      <dgm:t>
        <a:bodyPr/>
        <a:lstStyle/>
        <a:p>
          <a:endParaRPr lang="en-US"/>
        </a:p>
      </dgm:t>
    </dgm:pt>
    <dgm:pt modelId="{510779BE-50E4-41E9-9F00-D66FAA2DD979}">
      <dgm:prSet/>
      <dgm:spPr/>
      <dgm:t>
        <a:bodyPr/>
        <a:lstStyle/>
        <a:p>
          <a:r>
            <a:rPr lang="en-GB"/>
            <a:t>Mental Health team, adult and child</a:t>
          </a:r>
          <a:endParaRPr lang="en-US"/>
        </a:p>
      </dgm:t>
    </dgm:pt>
    <dgm:pt modelId="{052ED44F-E9A6-46DD-A6DD-F34204527E75}" type="parTrans" cxnId="{7E9FD482-58F9-4F6C-A497-4D666F6EF918}">
      <dgm:prSet/>
      <dgm:spPr/>
      <dgm:t>
        <a:bodyPr/>
        <a:lstStyle/>
        <a:p>
          <a:endParaRPr lang="en-US"/>
        </a:p>
      </dgm:t>
    </dgm:pt>
    <dgm:pt modelId="{441043E1-82E2-4FEF-92FB-E1FAF2FCC9D6}" type="sibTrans" cxnId="{7E9FD482-58F9-4F6C-A497-4D666F6EF918}">
      <dgm:prSet/>
      <dgm:spPr/>
      <dgm:t>
        <a:bodyPr/>
        <a:lstStyle/>
        <a:p>
          <a:endParaRPr lang="en-US"/>
        </a:p>
      </dgm:t>
    </dgm:pt>
    <dgm:pt modelId="{437DDD59-93BF-4E88-9A14-0CCDA907752C}">
      <dgm:prSet/>
      <dgm:spPr/>
      <dgm:t>
        <a:bodyPr/>
        <a:lstStyle/>
        <a:p>
          <a:r>
            <a:rPr lang="en-GB"/>
            <a:t>Police</a:t>
          </a:r>
          <a:endParaRPr lang="en-US"/>
        </a:p>
      </dgm:t>
    </dgm:pt>
    <dgm:pt modelId="{8F1BAC21-EAD2-4EBC-889E-FE1282A298CE}" type="parTrans" cxnId="{451672C5-393A-4193-8F14-9B7DDAEB64C4}">
      <dgm:prSet/>
      <dgm:spPr/>
      <dgm:t>
        <a:bodyPr/>
        <a:lstStyle/>
        <a:p>
          <a:endParaRPr lang="en-US"/>
        </a:p>
      </dgm:t>
    </dgm:pt>
    <dgm:pt modelId="{569F712B-E713-4330-B977-F2B0B11ACACD}" type="sibTrans" cxnId="{451672C5-393A-4193-8F14-9B7DDAEB64C4}">
      <dgm:prSet/>
      <dgm:spPr/>
      <dgm:t>
        <a:bodyPr/>
        <a:lstStyle/>
        <a:p>
          <a:endParaRPr lang="en-US"/>
        </a:p>
      </dgm:t>
    </dgm:pt>
    <dgm:pt modelId="{934B8892-10F6-4FF6-8B4E-6DABFC9E9F00}">
      <dgm:prSet/>
      <dgm:spPr/>
      <dgm:t>
        <a:bodyPr/>
        <a:lstStyle/>
        <a:p>
          <a:r>
            <a:rPr lang="en-GB"/>
            <a:t>Youth offending team</a:t>
          </a:r>
          <a:endParaRPr lang="en-US"/>
        </a:p>
      </dgm:t>
    </dgm:pt>
    <dgm:pt modelId="{B3AA8F80-0490-4657-B041-70ECE1F4BD10}" type="parTrans" cxnId="{8E5D31D9-C7C0-443A-9401-CEACAAA954FE}">
      <dgm:prSet/>
      <dgm:spPr/>
      <dgm:t>
        <a:bodyPr/>
        <a:lstStyle/>
        <a:p>
          <a:endParaRPr lang="en-US"/>
        </a:p>
      </dgm:t>
    </dgm:pt>
    <dgm:pt modelId="{FE79155B-1B15-4937-9461-7D45EC7557E5}" type="sibTrans" cxnId="{8E5D31D9-C7C0-443A-9401-CEACAAA954FE}">
      <dgm:prSet/>
      <dgm:spPr/>
      <dgm:t>
        <a:bodyPr/>
        <a:lstStyle/>
        <a:p>
          <a:endParaRPr lang="en-US"/>
        </a:p>
      </dgm:t>
    </dgm:pt>
    <dgm:pt modelId="{0A5CF467-3272-4EB0-BE65-AB56D9B7FFC9}" type="pres">
      <dgm:prSet presAssocID="{D2D81B68-129A-4465-9BDF-33F49B135A47}" presName="linear" presStyleCnt="0">
        <dgm:presLayoutVars>
          <dgm:animLvl val="lvl"/>
          <dgm:resizeHandles val="exact"/>
        </dgm:presLayoutVars>
      </dgm:prSet>
      <dgm:spPr/>
    </dgm:pt>
    <dgm:pt modelId="{3BC8566D-0F77-46DF-890C-934D3F10BA5F}" type="pres">
      <dgm:prSet presAssocID="{7EE4568C-FA20-416D-AEF0-6E89DFE5C201}" presName="parentText" presStyleLbl="node1" presStyleIdx="0" presStyleCnt="4">
        <dgm:presLayoutVars>
          <dgm:chMax val="0"/>
          <dgm:bulletEnabled val="1"/>
        </dgm:presLayoutVars>
      </dgm:prSet>
      <dgm:spPr/>
    </dgm:pt>
    <dgm:pt modelId="{C8E53065-EE26-4C56-B5F5-5A072A75C70E}" type="pres">
      <dgm:prSet presAssocID="{A76286BD-125C-4195-956F-E68E53A30333}" presName="spacer" presStyleCnt="0"/>
      <dgm:spPr/>
    </dgm:pt>
    <dgm:pt modelId="{EA6C4DC4-EAD8-4E73-8A5F-781A8AD481E6}" type="pres">
      <dgm:prSet presAssocID="{510779BE-50E4-41E9-9F00-D66FAA2DD979}" presName="parentText" presStyleLbl="node1" presStyleIdx="1" presStyleCnt="4">
        <dgm:presLayoutVars>
          <dgm:chMax val="0"/>
          <dgm:bulletEnabled val="1"/>
        </dgm:presLayoutVars>
      </dgm:prSet>
      <dgm:spPr/>
    </dgm:pt>
    <dgm:pt modelId="{84AFA58C-6967-4FA4-9950-4B549FAC2496}" type="pres">
      <dgm:prSet presAssocID="{441043E1-82E2-4FEF-92FB-E1FAF2FCC9D6}" presName="spacer" presStyleCnt="0"/>
      <dgm:spPr/>
    </dgm:pt>
    <dgm:pt modelId="{2C890D53-7010-4817-9346-8A62ACBBDC3A}" type="pres">
      <dgm:prSet presAssocID="{437DDD59-93BF-4E88-9A14-0CCDA907752C}" presName="parentText" presStyleLbl="node1" presStyleIdx="2" presStyleCnt="4">
        <dgm:presLayoutVars>
          <dgm:chMax val="0"/>
          <dgm:bulletEnabled val="1"/>
        </dgm:presLayoutVars>
      </dgm:prSet>
      <dgm:spPr/>
    </dgm:pt>
    <dgm:pt modelId="{1F151E35-7B9B-44BB-A069-86DD82B863D2}" type="pres">
      <dgm:prSet presAssocID="{569F712B-E713-4330-B977-F2B0B11ACACD}" presName="spacer" presStyleCnt="0"/>
      <dgm:spPr/>
    </dgm:pt>
    <dgm:pt modelId="{D805DF91-4EDC-4D08-B010-957887B10190}" type="pres">
      <dgm:prSet presAssocID="{934B8892-10F6-4FF6-8B4E-6DABFC9E9F00}" presName="parentText" presStyleLbl="node1" presStyleIdx="3" presStyleCnt="4">
        <dgm:presLayoutVars>
          <dgm:chMax val="0"/>
          <dgm:bulletEnabled val="1"/>
        </dgm:presLayoutVars>
      </dgm:prSet>
      <dgm:spPr/>
    </dgm:pt>
  </dgm:ptLst>
  <dgm:cxnLst>
    <dgm:cxn modelId="{D5A86263-7DF5-4790-9336-48A83FFEFF07}" type="presOf" srcId="{D2D81B68-129A-4465-9BDF-33F49B135A47}" destId="{0A5CF467-3272-4EB0-BE65-AB56D9B7FFC9}" srcOrd="0" destOrd="0" presId="urn:microsoft.com/office/officeart/2005/8/layout/vList2"/>
    <dgm:cxn modelId="{9859774E-33CF-4A28-B92D-ACCBA53D680B}" type="presOf" srcId="{7EE4568C-FA20-416D-AEF0-6E89DFE5C201}" destId="{3BC8566D-0F77-46DF-890C-934D3F10BA5F}" srcOrd="0" destOrd="0" presId="urn:microsoft.com/office/officeart/2005/8/layout/vList2"/>
    <dgm:cxn modelId="{635CF055-AEFA-4872-9ED3-6426E521749D}" type="presOf" srcId="{510779BE-50E4-41E9-9F00-D66FAA2DD979}" destId="{EA6C4DC4-EAD8-4E73-8A5F-781A8AD481E6}" srcOrd="0" destOrd="0" presId="urn:microsoft.com/office/officeart/2005/8/layout/vList2"/>
    <dgm:cxn modelId="{3B0D377B-AB22-4EA8-BFF4-DEAB213D7D44}" type="presOf" srcId="{934B8892-10F6-4FF6-8B4E-6DABFC9E9F00}" destId="{D805DF91-4EDC-4D08-B010-957887B10190}" srcOrd="0" destOrd="0" presId="urn:microsoft.com/office/officeart/2005/8/layout/vList2"/>
    <dgm:cxn modelId="{7E9FD482-58F9-4F6C-A497-4D666F6EF918}" srcId="{D2D81B68-129A-4465-9BDF-33F49B135A47}" destId="{510779BE-50E4-41E9-9F00-D66FAA2DD979}" srcOrd="1" destOrd="0" parTransId="{052ED44F-E9A6-46DD-A6DD-F34204527E75}" sibTransId="{441043E1-82E2-4FEF-92FB-E1FAF2FCC9D6}"/>
    <dgm:cxn modelId="{451672C5-393A-4193-8F14-9B7DDAEB64C4}" srcId="{D2D81B68-129A-4465-9BDF-33F49B135A47}" destId="{437DDD59-93BF-4E88-9A14-0CCDA907752C}" srcOrd="2" destOrd="0" parTransId="{8F1BAC21-EAD2-4EBC-889E-FE1282A298CE}" sibTransId="{569F712B-E713-4330-B977-F2B0B11ACACD}"/>
    <dgm:cxn modelId="{8E5D31D9-C7C0-443A-9401-CEACAAA954FE}" srcId="{D2D81B68-129A-4465-9BDF-33F49B135A47}" destId="{934B8892-10F6-4FF6-8B4E-6DABFC9E9F00}" srcOrd="3" destOrd="0" parTransId="{B3AA8F80-0490-4657-B041-70ECE1F4BD10}" sibTransId="{FE79155B-1B15-4937-9461-7D45EC7557E5}"/>
    <dgm:cxn modelId="{89B51DDF-C627-4619-941D-E62A6204DF25}" srcId="{D2D81B68-129A-4465-9BDF-33F49B135A47}" destId="{7EE4568C-FA20-416D-AEF0-6E89DFE5C201}" srcOrd="0" destOrd="0" parTransId="{7954B16B-13C3-40D4-8658-7A3EECE1289B}" sibTransId="{A76286BD-125C-4195-956F-E68E53A30333}"/>
    <dgm:cxn modelId="{B2BF74FC-7565-4314-96DA-82BD484CBD71}" type="presOf" srcId="{437DDD59-93BF-4E88-9A14-0CCDA907752C}" destId="{2C890D53-7010-4817-9346-8A62ACBBDC3A}" srcOrd="0" destOrd="0" presId="urn:microsoft.com/office/officeart/2005/8/layout/vList2"/>
    <dgm:cxn modelId="{9870EF06-45AD-4D74-8EF2-1CDD857E6D11}" type="presParOf" srcId="{0A5CF467-3272-4EB0-BE65-AB56D9B7FFC9}" destId="{3BC8566D-0F77-46DF-890C-934D3F10BA5F}" srcOrd="0" destOrd="0" presId="urn:microsoft.com/office/officeart/2005/8/layout/vList2"/>
    <dgm:cxn modelId="{1EB46402-7407-47EC-9AEB-9288D1E0107C}" type="presParOf" srcId="{0A5CF467-3272-4EB0-BE65-AB56D9B7FFC9}" destId="{C8E53065-EE26-4C56-B5F5-5A072A75C70E}" srcOrd="1" destOrd="0" presId="urn:microsoft.com/office/officeart/2005/8/layout/vList2"/>
    <dgm:cxn modelId="{70241797-066F-4F2F-A675-17675F93379B}" type="presParOf" srcId="{0A5CF467-3272-4EB0-BE65-AB56D9B7FFC9}" destId="{EA6C4DC4-EAD8-4E73-8A5F-781A8AD481E6}" srcOrd="2" destOrd="0" presId="urn:microsoft.com/office/officeart/2005/8/layout/vList2"/>
    <dgm:cxn modelId="{43AAF7CE-2094-444B-B057-6BF76EA5B9CB}" type="presParOf" srcId="{0A5CF467-3272-4EB0-BE65-AB56D9B7FFC9}" destId="{84AFA58C-6967-4FA4-9950-4B549FAC2496}" srcOrd="3" destOrd="0" presId="urn:microsoft.com/office/officeart/2005/8/layout/vList2"/>
    <dgm:cxn modelId="{83BCA2EB-8BED-4A61-AD07-6DEA77DA570D}" type="presParOf" srcId="{0A5CF467-3272-4EB0-BE65-AB56D9B7FFC9}" destId="{2C890D53-7010-4817-9346-8A62ACBBDC3A}" srcOrd="4" destOrd="0" presId="urn:microsoft.com/office/officeart/2005/8/layout/vList2"/>
    <dgm:cxn modelId="{218DF198-80D6-4875-8FCE-5C2EF3524337}" type="presParOf" srcId="{0A5CF467-3272-4EB0-BE65-AB56D9B7FFC9}" destId="{1F151E35-7B9B-44BB-A069-86DD82B863D2}" srcOrd="5" destOrd="0" presId="urn:microsoft.com/office/officeart/2005/8/layout/vList2"/>
    <dgm:cxn modelId="{9D8211D9-D736-45E4-A1C3-ADAA84022C75}" type="presParOf" srcId="{0A5CF467-3272-4EB0-BE65-AB56D9B7FFC9}" destId="{D805DF91-4EDC-4D08-B010-957887B101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4B0AAD-AE2E-43E0-84D3-F63420B9D20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A8CA3C0-C767-4254-A187-0241EADBDFA5}">
      <dgm:prSet/>
      <dgm:spPr/>
      <dgm:t>
        <a:bodyPr/>
        <a:lstStyle/>
        <a:p>
          <a:r>
            <a:rPr lang="en-GB" dirty="0"/>
            <a:t>The normal family structure is known as  "nuclear family" this does not always reflect the reality of family life; experiences and functions.</a:t>
          </a:r>
          <a:endParaRPr lang="en-US" dirty="0"/>
        </a:p>
      </dgm:t>
    </dgm:pt>
    <dgm:pt modelId="{1B9F53BC-8D1D-4E48-998F-6A20F1100203}" type="parTrans" cxnId="{AC61332F-7862-45BD-831E-8E5B000AA2A5}">
      <dgm:prSet/>
      <dgm:spPr/>
      <dgm:t>
        <a:bodyPr/>
        <a:lstStyle/>
        <a:p>
          <a:endParaRPr lang="en-US"/>
        </a:p>
      </dgm:t>
    </dgm:pt>
    <dgm:pt modelId="{3FE0C62D-E914-4C5A-A74C-06156091A07A}" type="sibTrans" cxnId="{AC61332F-7862-45BD-831E-8E5B000AA2A5}">
      <dgm:prSet/>
      <dgm:spPr/>
      <dgm:t>
        <a:bodyPr/>
        <a:lstStyle/>
        <a:p>
          <a:endParaRPr lang="en-US"/>
        </a:p>
      </dgm:t>
    </dgm:pt>
    <dgm:pt modelId="{F39E10BB-A549-43A8-8992-DE35F07C6CAA}">
      <dgm:prSet/>
      <dgm:spPr/>
      <dgm:t>
        <a:bodyPr/>
        <a:lstStyle/>
        <a:p>
          <a:r>
            <a:rPr lang="en-GB" dirty="0"/>
            <a:t>The "diverse or complex needs," according to Rankin and Regan (2004), have are profound, severe, critical, or intense requirements.</a:t>
          </a:r>
          <a:endParaRPr lang="en-US" dirty="0"/>
        </a:p>
      </dgm:t>
    </dgm:pt>
    <dgm:pt modelId="{4672A1EE-440C-4292-B356-6F0310EC0028}" type="parTrans" cxnId="{72113AA3-16E9-4524-933F-9CECF4B440F9}">
      <dgm:prSet/>
      <dgm:spPr/>
      <dgm:t>
        <a:bodyPr/>
        <a:lstStyle/>
        <a:p>
          <a:endParaRPr lang="en-US"/>
        </a:p>
      </dgm:t>
    </dgm:pt>
    <dgm:pt modelId="{CB92B55F-8ACB-4C54-82C7-BDB6461AA339}" type="sibTrans" cxnId="{72113AA3-16E9-4524-933F-9CECF4B440F9}">
      <dgm:prSet/>
      <dgm:spPr/>
      <dgm:t>
        <a:bodyPr/>
        <a:lstStyle/>
        <a:p>
          <a:endParaRPr lang="en-US"/>
        </a:p>
      </dgm:t>
    </dgm:pt>
    <dgm:pt modelId="{34893D1A-9DE7-47BC-8AEB-7D8C05172769}">
      <dgm:prSet/>
      <dgm:spPr/>
      <dgm:t>
        <a:bodyPr/>
        <a:lstStyle/>
        <a:p>
          <a:r>
            <a:rPr lang="en-GB" dirty="0"/>
            <a:t>A diverse family is characterised by domestic violence in the home, parental mental health concerns, offending or anti-social behaviour, alcohol or substance abuse, and housing/debt issues.</a:t>
          </a:r>
          <a:endParaRPr lang="en-US" dirty="0"/>
        </a:p>
      </dgm:t>
    </dgm:pt>
    <dgm:pt modelId="{66950C71-A345-466A-8259-82D53D126A8D}" type="parTrans" cxnId="{6889FFA5-14E8-4D9A-A511-5156DB5DC9A0}">
      <dgm:prSet/>
      <dgm:spPr/>
      <dgm:t>
        <a:bodyPr/>
        <a:lstStyle/>
        <a:p>
          <a:endParaRPr lang="en-US"/>
        </a:p>
      </dgm:t>
    </dgm:pt>
    <dgm:pt modelId="{83EFE4D6-D39C-44E8-9CD9-9AE1B55A10BF}" type="sibTrans" cxnId="{6889FFA5-14E8-4D9A-A511-5156DB5DC9A0}">
      <dgm:prSet/>
      <dgm:spPr/>
      <dgm:t>
        <a:bodyPr/>
        <a:lstStyle/>
        <a:p>
          <a:endParaRPr lang="en-US"/>
        </a:p>
      </dgm:t>
    </dgm:pt>
    <dgm:pt modelId="{330B148E-22B5-4EE2-80BB-97D73D7D166A}">
      <dgm:prSet/>
      <dgm:spPr/>
      <dgm:t>
        <a:bodyPr/>
        <a:lstStyle/>
        <a:p>
          <a:r>
            <a:rPr lang="en-GB" i="1"/>
            <a:t>Children's Improvement Board (n.d).</a:t>
          </a:r>
          <a:endParaRPr lang="en-US"/>
        </a:p>
      </dgm:t>
    </dgm:pt>
    <dgm:pt modelId="{01EA21AA-65AB-43D8-A12A-D13F7037D0B5}" type="parTrans" cxnId="{13FABBAA-1FA6-4BF1-85DD-4EC971EE5161}">
      <dgm:prSet/>
      <dgm:spPr/>
      <dgm:t>
        <a:bodyPr/>
        <a:lstStyle/>
        <a:p>
          <a:endParaRPr lang="en-US"/>
        </a:p>
      </dgm:t>
    </dgm:pt>
    <dgm:pt modelId="{A9AFAEE5-C000-44A0-95CB-1860BD8B10B6}" type="sibTrans" cxnId="{13FABBAA-1FA6-4BF1-85DD-4EC971EE5161}">
      <dgm:prSet/>
      <dgm:spPr/>
      <dgm:t>
        <a:bodyPr/>
        <a:lstStyle/>
        <a:p>
          <a:endParaRPr lang="en-US"/>
        </a:p>
      </dgm:t>
    </dgm:pt>
    <dgm:pt modelId="{93E189D0-DB74-4287-ADFF-3CE9ECF9A347}" type="pres">
      <dgm:prSet presAssocID="{354B0AAD-AE2E-43E0-84D3-F63420B9D203}" presName="linear" presStyleCnt="0">
        <dgm:presLayoutVars>
          <dgm:animLvl val="lvl"/>
          <dgm:resizeHandles val="exact"/>
        </dgm:presLayoutVars>
      </dgm:prSet>
      <dgm:spPr/>
    </dgm:pt>
    <dgm:pt modelId="{8DD39144-E633-448D-A057-70D239EA15A7}" type="pres">
      <dgm:prSet presAssocID="{7A8CA3C0-C767-4254-A187-0241EADBDFA5}" presName="parentText" presStyleLbl="node1" presStyleIdx="0" presStyleCnt="4">
        <dgm:presLayoutVars>
          <dgm:chMax val="0"/>
          <dgm:bulletEnabled val="1"/>
        </dgm:presLayoutVars>
      </dgm:prSet>
      <dgm:spPr/>
    </dgm:pt>
    <dgm:pt modelId="{8FC5A49B-E36D-47EF-A4EA-7948E733E2A2}" type="pres">
      <dgm:prSet presAssocID="{3FE0C62D-E914-4C5A-A74C-06156091A07A}" presName="spacer" presStyleCnt="0"/>
      <dgm:spPr/>
    </dgm:pt>
    <dgm:pt modelId="{93F2E04F-54FA-40B2-97FA-9E8E77AB78F2}" type="pres">
      <dgm:prSet presAssocID="{F39E10BB-A549-43A8-8992-DE35F07C6CAA}" presName="parentText" presStyleLbl="node1" presStyleIdx="1" presStyleCnt="4">
        <dgm:presLayoutVars>
          <dgm:chMax val="0"/>
          <dgm:bulletEnabled val="1"/>
        </dgm:presLayoutVars>
      </dgm:prSet>
      <dgm:spPr/>
    </dgm:pt>
    <dgm:pt modelId="{89D108B3-9196-4E1A-8F82-755EE7F03048}" type="pres">
      <dgm:prSet presAssocID="{CB92B55F-8ACB-4C54-82C7-BDB6461AA339}" presName="spacer" presStyleCnt="0"/>
      <dgm:spPr/>
    </dgm:pt>
    <dgm:pt modelId="{29B49017-E4DB-4986-87F9-9E4006025569}" type="pres">
      <dgm:prSet presAssocID="{34893D1A-9DE7-47BC-8AEB-7D8C05172769}" presName="parentText" presStyleLbl="node1" presStyleIdx="2" presStyleCnt="4">
        <dgm:presLayoutVars>
          <dgm:chMax val="0"/>
          <dgm:bulletEnabled val="1"/>
        </dgm:presLayoutVars>
      </dgm:prSet>
      <dgm:spPr/>
    </dgm:pt>
    <dgm:pt modelId="{4867E26A-ED00-4B81-BE42-3E26C3B7F9A9}" type="pres">
      <dgm:prSet presAssocID="{83EFE4D6-D39C-44E8-9CD9-9AE1B55A10BF}" presName="spacer" presStyleCnt="0"/>
      <dgm:spPr/>
    </dgm:pt>
    <dgm:pt modelId="{F662A607-27BB-45C5-85E1-EF4FC51F257F}" type="pres">
      <dgm:prSet presAssocID="{330B148E-22B5-4EE2-80BB-97D73D7D166A}" presName="parentText" presStyleLbl="node1" presStyleIdx="3" presStyleCnt="4">
        <dgm:presLayoutVars>
          <dgm:chMax val="0"/>
          <dgm:bulletEnabled val="1"/>
        </dgm:presLayoutVars>
      </dgm:prSet>
      <dgm:spPr/>
    </dgm:pt>
  </dgm:ptLst>
  <dgm:cxnLst>
    <dgm:cxn modelId="{AC61332F-7862-45BD-831E-8E5B000AA2A5}" srcId="{354B0AAD-AE2E-43E0-84D3-F63420B9D203}" destId="{7A8CA3C0-C767-4254-A187-0241EADBDFA5}" srcOrd="0" destOrd="0" parTransId="{1B9F53BC-8D1D-4E48-998F-6A20F1100203}" sibTransId="{3FE0C62D-E914-4C5A-A74C-06156091A07A}"/>
    <dgm:cxn modelId="{7912317A-866B-49C7-8CC7-8BF1D8EE42EA}" type="presOf" srcId="{34893D1A-9DE7-47BC-8AEB-7D8C05172769}" destId="{29B49017-E4DB-4986-87F9-9E4006025569}" srcOrd="0" destOrd="0" presId="urn:microsoft.com/office/officeart/2005/8/layout/vList2"/>
    <dgm:cxn modelId="{8FC4388E-5C7D-4A8C-9A01-894DEF50C1DD}" type="presOf" srcId="{F39E10BB-A549-43A8-8992-DE35F07C6CAA}" destId="{93F2E04F-54FA-40B2-97FA-9E8E77AB78F2}" srcOrd="0" destOrd="0" presId="urn:microsoft.com/office/officeart/2005/8/layout/vList2"/>
    <dgm:cxn modelId="{72113AA3-16E9-4524-933F-9CECF4B440F9}" srcId="{354B0AAD-AE2E-43E0-84D3-F63420B9D203}" destId="{F39E10BB-A549-43A8-8992-DE35F07C6CAA}" srcOrd="1" destOrd="0" parTransId="{4672A1EE-440C-4292-B356-6F0310EC0028}" sibTransId="{CB92B55F-8ACB-4C54-82C7-BDB6461AA339}"/>
    <dgm:cxn modelId="{6889FFA5-14E8-4D9A-A511-5156DB5DC9A0}" srcId="{354B0AAD-AE2E-43E0-84D3-F63420B9D203}" destId="{34893D1A-9DE7-47BC-8AEB-7D8C05172769}" srcOrd="2" destOrd="0" parTransId="{66950C71-A345-466A-8259-82D53D126A8D}" sibTransId="{83EFE4D6-D39C-44E8-9CD9-9AE1B55A10BF}"/>
    <dgm:cxn modelId="{13FABBAA-1FA6-4BF1-85DD-4EC971EE5161}" srcId="{354B0AAD-AE2E-43E0-84D3-F63420B9D203}" destId="{330B148E-22B5-4EE2-80BB-97D73D7D166A}" srcOrd="3" destOrd="0" parTransId="{01EA21AA-65AB-43D8-A12A-D13F7037D0B5}" sibTransId="{A9AFAEE5-C000-44A0-95CB-1860BD8B10B6}"/>
    <dgm:cxn modelId="{44540CB5-0585-4B59-8378-C4DE5B3D3675}" type="presOf" srcId="{354B0AAD-AE2E-43E0-84D3-F63420B9D203}" destId="{93E189D0-DB74-4287-ADFF-3CE9ECF9A347}" srcOrd="0" destOrd="0" presId="urn:microsoft.com/office/officeart/2005/8/layout/vList2"/>
    <dgm:cxn modelId="{056BE3E2-1C51-4B51-9740-5C74323C48CB}" type="presOf" srcId="{7A8CA3C0-C767-4254-A187-0241EADBDFA5}" destId="{8DD39144-E633-448D-A057-70D239EA15A7}" srcOrd="0" destOrd="0" presId="urn:microsoft.com/office/officeart/2005/8/layout/vList2"/>
    <dgm:cxn modelId="{FADD16F0-EC07-4DDE-9409-AA2D3A210EE5}" type="presOf" srcId="{330B148E-22B5-4EE2-80BB-97D73D7D166A}" destId="{F662A607-27BB-45C5-85E1-EF4FC51F257F}" srcOrd="0" destOrd="0" presId="urn:microsoft.com/office/officeart/2005/8/layout/vList2"/>
    <dgm:cxn modelId="{18D9A594-4510-4211-A616-E7B295F93F9D}" type="presParOf" srcId="{93E189D0-DB74-4287-ADFF-3CE9ECF9A347}" destId="{8DD39144-E633-448D-A057-70D239EA15A7}" srcOrd="0" destOrd="0" presId="urn:microsoft.com/office/officeart/2005/8/layout/vList2"/>
    <dgm:cxn modelId="{5DBDD73D-DF57-4C38-8EF1-7811E20C414A}" type="presParOf" srcId="{93E189D0-DB74-4287-ADFF-3CE9ECF9A347}" destId="{8FC5A49B-E36D-47EF-A4EA-7948E733E2A2}" srcOrd="1" destOrd="0" presId="urn:microsoft.com/office/officeart/2005/8/layout/vList2"/>
    <dgm:cxn modelId="{28787CC0-6530-475E-8F61-1AAB651CCCA3}" type="presParOf" srcId="{93E189D0-DB74-4287-ADFF-3CE9ECF9A347}" destId="{93F2E04F-54FA-40B2-97FA-9E8E77AB78F2}" srcOrd="2" destOrd="0" presId="urn:microsoft.com/office/officeart/2005/8/layout/vList2"/>
    <dgm:cxn modelId="{C99E9AB7-C28F-4FE1-AA88-85DBDECADF5A}" type="presParOf" srcId="{93E189D0-DB74-4287-ADFF-3CE9ECF9A347}" destId="{89D108B3-9196-4E1A-8F82-755EE7F03048}" srcOrd="3" destOrd="0" presId="urn:microsoft.com/office/officeart/2005/8/layout/vList2"/>
    <dgm:cxn modelId="{F19397F6-354B-4346-88D8-04EE076D46D8}" type="presParOf" srcId="{93E189D0-DB74-4287-ADFF-3CE9ECF9A347}" destId="{29B49017-E4DB-4986-87F9-9E4006025569}" srcOrd="4" destOrd="0" presId="urn:microsoft.com/office/officeart/2005/8/layout/vList2"/>
    <dgm:cxn modelId="{0F6A4D6C-163C-4A07-B7C7-D8979F3C69B3}" type="presParOf" srcId="{93E189D0-DB74-4287-ADFF-3CE9ECF9A347}" destId="{4867E26A-ED00-4B81-BE42-3E26C3B7F9A9}" srcOrd="5" destOrd="0" presId="urn:microsoft.com/office/officeart/2005/8/layout/vList2"/>
    <dgm:cxn modelId="{77D2B414-FA77-4213-8FD3-5A0DA7A39498}" type="presParOf" srcId="{93E189D0-DB74-4287-ADFF-3CE9ECF9A347}" destId="{F662A607-27BB-45C5-85E1-EF4FC51F25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3384AFB-FF3D-4283-8690-E73514F6046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5A2DACD-84AE-444F-A1FF-B57AADCA1D79}">
      <dgm:prSet/>
      <dgm:spPr/>
      <dgm:t>
        <a:bodyPr/>
        <a:lstStyle/>
        <a:p>
          <a:r>
            <a:rPr lang="en-GB" dirty="0"/>
            <a:t>Several policies are now in place to meet the needs of vulnerable children and young people aged 0 to 19. </a:t>
          </a:r>
          <a:endParaRPr lang="en-US" dirty="0"/>
        </a:p>
      </dgm:t>
    </dgm:pt>
    <dgm:pt modelId="{21F3D20A-BDA8-4BC8-B5A3-74DE0CE2EBA5}" type="parTrans" cxnId="{112586EC-2E7A-4F7D-A872-C52D17DE600E}">
      <dgm:prSet/>
      <dgm:spPr/>
      <dgm:t>
        <a:bodyPr/>
        <a:lstStyle/>
        <a:p>
          <a:endParaRPr lang="en-US"/>
        </a:p>
      </dgm:t>
    </dgm:pt>
    <dgm:pt modelId="{B052D917-6F1C-48B9-821D-2B0FAEA249FA}" type="sibTrans" cxnId="{112586EC-2E7A-4F7D-A872-C52D17DE600E}">
      <dgm:prSet/>
      <dgm:spPr/>
      <dgm:t>
        <a:bodyPr/>
        <a:lstStyle/>
        <a:p>
          <a:endParaRPr lang="en-US"/>
        </a:p>
      </dgm:t>
    </dgm:pt>
    <dgm:pt modelId="{AE797A66-1103-49A6-BACA-C3F3645A7399}">
      <dgm:prSet/>
      <dgm:spPr/>
      <dgm:t>
        <a:bodyPr/>
        <a:lstStyle/>
        <a:p>
          <a:r>
            <a:rPr lang="en-GB" dirty="0"/>
            <a:t>These policies protect and promote the welfare of young people, as defined in:</a:t>
          </a:r>
          <a:endParaRPr lang="en-US" dirty="0"/>
        </a:p>
      </dgm:t>
    </dgm:pt>
    <dgm:pt modelId="{9272FEE5-EDF4-4E67-9A44-36C8B5FED695}" type="parTrans" cxnId="{97E31765-C83F-417D-96E7-9F1AF97B6017}">
      <dgm:prSet/>
      <dgm:spPr/>
      <dgm:t>
        <a:bodyPr/>
        <a:lstStyle/>
        <a:p>
          <a:endParaRPr lang="en-US"/>
        </a:p>
      </dgm:t>
    </dgm:pt>
    <dgm:pt modelId="{743ED240-39DB-4307-8A5F-D131DE3BDAF6}" type="sibTrans" cxnId="{97E31765-C83F-417D-96E7-9F1AF97B6017}">
      <dgm:prSet/>
      <dgm:spPr/>
      <dgm:t>
        <a:bodyPr/>
        <a:lstStyle/>
        <a:p>
          <a:endParaRPr lang="en-US"/>
        </a:p>
      </dgm:t>
    </dgm:pt>
    <dgm:pt modelId="{E43AE216-2790-4341-BDD4-BB0698A8A155}">
      <dgm:prSet/>
      <dgm:spPr/>
      <dgm:t>
        <a:bodyPr/>
        <a:lstStyle/>
        <a:p>
          <a:r>
            <a:rPr lang="en-GB"/>
            <a:t>The Children Act 1989 </a:t>
          </a:r>
          <a:endParaRPr lang="en-US"/>
        </a:p>
      </dgm:t>
    </dgm:pt>
    <dgm:pt modelId="{F978057A-A623-477F-AD50-A0660B80EFD3}" type="parTrans" cxnId="{E5188EBE-84E1-451F-B023-D321DAFE16E7}">
      <dgm:prSet/>
      <dgm:spPr/>
      <dgm:t>
        <a:bodyPr/>
        <a:lstStyle/>
        <a:p>
          <a:endParaRPr lang="en-US"/>
        </a:p>
      </dgm:t>
    </dgm:pt>
    <dgm:pt modelId="{31242966-FB8E-4964-B67E-CA0FAFCC6B6E}" type="sibTrans" cxnId="{E5188EBE-84E1-451F-B023-D321DAFE16E7}">
      <dgm:prSet/>
      <dgm:spPr/>
      <dgm:t>
        <a:bodyPr/>
        <a:lstStyle/>
        <a:p>
          <a:endParaRPr lang="en-US"/>
        </a:p>
      </dgm:t>
    </dgm:pt>
    <dgm:pt modelId="{0B95019F-2075-4066-9DAB-C22A802A47B6}">
      <dgm:prSet/>
      <dgm:spPr/>
      <dgm:t>
        <a:bodyPr/>
        <a:lstStyle/>
        <a:p>
          <a:r>
            <a:rPr lang="en-GB"/>
            <a:t>The Children Act 2004</a:t>
          </a:r>
          <a:endParaRPr lang="en-US"/>
        </a:p>
      </dgm:t>
    </dgm:pt>
    <dgm:pt modelId="{FD52BBAF-2893-4E56-9654-79E60B5AD8E4}" type="parTrans" cxnId="{41A1B874-4F49-4D91-BEED-8F61E20B501A}">
      <dgm:prSet/>
      <dgm:spPr/>
      <dgm:t>
        <a:bodyPr/>
        <a:lstStyle/>
        <a:p>
          <a:endParaRPr lang="en-US"/>
        </a:p>
      </dgm:t>
    </dgm:pt>
    <dgm:pt modelId="{D20FB3D6-6F7B-4416-9429-D2575C721DAF}" type="sibTrans" cxnId="{41A1B874-4F49-4D91-BEED-8F61E20B501A}">
      <dgm:prSet/>
      <dgm:spPr/>
      <dgm:t>
        <a:bodyPr/>
        <a:lstStyle/>
        <a:p>
          <a:endParaRPr lang="en-US"/>
        </a:p>
      </dgm:t>
    </dgm:pt>
    <dgm:pt modelId="{64051850-781F-4E34-8227-22B0B29BF852}">
      <dgm:prSet/>
      <dgm:spPr/>
      <dgm:t>
        <a:bodyPr/>
        <a:lstStyle/>
        <a:p>
          <a:r>
            <a:rPr lang="en-GB"/>
            <a:t>Every Child Matters</a:t>
          </a:r>
          <a:endParaRPr lang="en-US"/>
        </a:p>
      </dgm:t>
    </dgm:pt>
    <dgm:pt modelId="{F68A4DB6-40F6-4513-8E17-B1C34A91F3CD}" type="parTrans" cxnId="{530CA307-C893-46B1-929A-5DDEE231BB80}">
      <dgm:prSet/>
      <dgm:spPr/>
      <dgm:t>
        <a:bodyPr/>
        <a:lstStyle/>
        <a:p>
          <a:endParaRPr lang="en-US"/>
        </a:p>
      </dgm:t>
    </dgm:pt>
    <dgm:pt modelId="{2B0C98AE-2770-43CF-896D-460CDB952C63}" type="sibTrans" cxnId="{530CA307-C893-46B1-929A-5DDEE231BB80}">
      <dgm:prSet/>
      <dgm:spPr/>
      <dgm:t>
        <a:bodyPr/>
        <a:lstStyle/>
        <a:p>
          <a:endParaRPr lang="en-US"/>
        </a:p>
      </dgm:t>
    </dgm:pt>
    <dgm:pt modelId="{F1EE1E3D-4710-47BE-B0B1-6D2B44F9B61C}">
      <dgm:prSet/>
      <dgm:spPr/>
      <dgm:t>
        <a:bodyPr/>
        <a:lstStyle/>
        <a:p>
          <a:r>
            <a:rPr lang="en-GB"/>
            <a:t>(HM Government, 2018).</a:t>
          </a:r>
          <a:endParaRPr lang="en-US"/>
        </a:p>
      </dgm:t>
    </dgm:pt>
    <dgm:pt modelId="{1A6C0BB7-810B-4842-AA09-02D86EE14CB7}" type="parTrans" cxnId="{DE5B6D38-F880-4487-BD7F-EDA77F0F3424}">
      <dgm:prSet/>
      <dgm:spPr/>
      <dgm:t>
        <a:bodyPr/>
        <a:lstStyle/>
        <a:p>
          <a:endParaRPr lang="en-US"/>
        </a:p>
      </dgm:t>
    </dgm:pt>
    <dgm:pt modelId="{B1BAFEC0-C905-4B93-9F1C-FC8344F851D6}" type="sibTrans" cxnId="{DE5B6D38-F880-4487-BD7F-EDA77F0F3424}">
      <dgm:prSet/>
      <dgm:spPr/>
      <dgm:t>
        <a:bodyPr/>
        <a:lstStyle/>
        <a:p>
          <a:endParaRPr lang="en-US"/>
        </a:p>
      </dgm:t>
    </dgm:pt>
    <dgm:pt modelId="{21A232D5-5B01-4552-A8E6-C99D2F3736E2}">
      <dgm:prSet/>
      <dgm:spPr/>
      <dgm:t>
        <a:bodyPr/>
        <a:lstStyle/>
        <a:p>
          <a:r>
            <a:rPr lang="en-GB"/>
            <a:t>In case study C, the Youth in Need organisation plays a critical role. </a:t>
          </a:r>
          <a:endParaRPr lang="en-US"/>
        </a:p>
      </dgm:t>
    </dgm:pt>
    <dgm:pt modelId="{AC4E6E1C-C4CD-4965-B1AA-9492601F736F}" type="parTrans" cxnId="{E4BBD571-8058-40B5-A4BA-8D375FBBD806}">
      <dgm:prSet/>
      <dgm:spPr/>
      <dgm:t>
        <a:bodyPr/>
        <a:lstStyle/>
        <a:p>
          <a:endParaRPr lang="en-US"/>
        </a:p>
      </dgm:t>
    </dgm:pt>
    <dgm:pt modelId="{97AC54AB-407D-41F6-B53B-7986A570C39D}" type="sibTrans" cxnId="{E4BBD571-8058-40B5-A4BA-8D375FBBD806}">
      <dgm:prSet/>
      <dgm:spPr/>
      <dgm:t>
        <a:bodyPr/>
        <a:lstStyle/>
        <a:p>
          <a:endParaRPr lang="en-US"/>
        </a:p>
      </dgm:t>
    </dgm:pt>
    <dgm:pt modelId="{E65EE554-8C85-4C39-8BCF-5B5A35F5E992}">
      <dgm:prSet/>
      <dgm:spPr/>
      <dgm:t>
        <a:bodyPr/>
        <a:lstStyle/>
        <a:p>
          <a:r>
            <a:rPr lang="en-GB"/>
            <a:t>'Impact Report 2019,' the organisation offers school counselling, which would be beneficial to two adolescents identified in case study c. </a:t>
          </a:r>
          <a:endParaRPr lang="en-US"/>
        </a:p>
      </dgm:t>
    </dgm:pt>
    <dgm:pt modelId="{3B6AE628-8754-464D-8490-28D0C2C11769}" type="parTrans" cxnId="{776E404F-D45A-4C40-AC0D-50253A923098}">
      <dgm:prSet/>
      <dgm:spPr/>
      <dgm:t>
        <a:bodyPr/>
        <a:lstStyle/>
        <a:p>
          <a:endParaRPr lang="en-US"/>
        </a:p>
      </dgm:t>
    </dgm:pt>
    <dgm:pt modelId="{74BBD9B7-8571-434B-AD2C-314DECB8D2B4}" type="sibTrans" cxnId="{776E404F-D45A-4C40-AC0D-50253A923098}">
      <dgm:prSet/>
      <dgm:spPr/>
      <dgm:t>
        <a:bodyPr/>
        <a:lstStyle/>
        <a:p>
          <a:endParaRPr lang="en-US"/>
        </a:p>
      </dgm:t>
    </dgm:pt>
    <dgm:pt modelId="{7FC601A1-E5CA-4CAC-B22E-DF990072C51B}">
      <dgm:prSet/>
      <dgm:spPr/>
      <dgm:t>
        <a:bodyPr/>
        <a:lstStyle/>
        <a:p>
          <a:r>
            <a:rPr lang="en-GB"/>
            <a:t>It also monitors toddlers, infants, and pre-schools to ensure that they are on track to reach or exceed their developmental milestones (Youth in Need, 2020).</a:t>
          </a:r>
          <a:endParaRPr lang="en-US"/>
        </a:p>
      </dgm:t>
    </dgm:pt>
    <dgm:pt modelId="{B062A63C-1A1A-44CB-9EE8-4E315241FB49}" type="parTrans" cxnId="{AAA1C70F-7E2F-4F56-8671-BC79A44C1F4C}">
      <dgm:prSet/>
      <dgm:spPr/>
      <dgm:t>
        <a:bodyPr/>
        <a:lstStyle/>
        <a:p>
          <a:endParaRPr lang="en-US"/>
        </a:p>
      </dgm:t>
    </dgm:pt>
    <dgm:pt modelId="{82833321-DD5B-4F56-ACE3-2DCB6B9191A6}" type="sibTrans" cxnId="{AAA1C70F-7E2F-4F56-8671-BC79A44C1F4C}">
      <dgm:prSet/>
      <dgm:spPr/>
      <dgm:t>
        <a:bodyPr/>
        <a:lstStyle/>
        <a:p>
          <a:endParaRPr lang="en-US"/>
        </a:p>
      </dgm:t>
    </dgm:pt>
    <dgm:pt modelId="{79F11AA2-F94C-4BF6-B01D-EF7DC137233B}" type="pres">
      <dgm:prSet presAssocID="{C3384AFB-FF3D-4283-8690-E73514F6046C}" presName="linear" presStyleCnt="0">
        <dgm:presLayoutVars>
          <dgm:animLvl val="lvl"/>
          <dgm:resizeHandles val="exact"/>
        </dgm:presLayoutVars>
      </dgm:prSet>
      <dgm:spPr/>
    </dgm:pt>
    <dgm:pt modelId="{5C4052D7-7F29-4793-A231-757C8BB24A1D}" type="pres">
      <dgm:prSet presAssocID="{95A2DACD-84AE-444F-A1FF-B57AADCA1D79}" presName="parentText" presStyleLbl="node1" presStyleIdx="0" presStyleCnt="9">
        <dgm:presLayoutVars>
          <dgm:chMax val="0"/>
          <dgm:bulletEnabled val="1"/>
        </dgm:presLayoutVars>
      </dgm:prSet>
      <dgm:spPr/>
    </dgm:pt>
    <dgm:pt modelId="{471CBE61-4045-4985-980D-FF4F368DFD01}" type="pres">
      <dgm:prSet presAssocID="{B052D917-6F1C-48B9-821D-2B0FAEA249FA}" presName="spacer" presStyleCnt="0"/>
      <dgm:spPr/>
    </dgm:pt>
    <dgm:pt modelId="{8F38B7D3-90A2-4C97-B633-E7F94F8D94C5}" type="pres">
      <dgm:prSet presAssocID="{AE797A66-1103-49A6-BACA-C3F3645A7399}" presName="parentText" presStyleLbl="node1" presStyleIdx="1" presStyleCnt="9">
        <dgm:presLayoutVars>
          <dgm:chMax val="0"/>
          <dgm:bulletEnabled val="1"/>
        </dgm:presLayoutVars>
      </dgm:prSet>
      <dgm:spPr/>
    </dgm:pt>
    <dgm:pt modelId="{CCFA5CBE-A503-4A9A-A864-B0D039637164}" type="pres">
      <dgm:prSet presAssocID="{743ED240-39DB-4307-8A5F-D131DE3BDAF6}" presName="spacer" presStyleCnt="0"/>
      <dgm:spPr/>
    </dgm:pt>
    <dgm:pt modelId="{F0900614-AA48-4D46-BC3A-4CCDD03A7600}" type="pres">
      <dgm:prSet presAssocID="{E43AE216-2790-4341-BDD4-BB0698A8A155}" presName="parentText" presStyleLbl="node1" presStyleIdx="2" presStyleCnt="9">
        <dgm:presLayoutVars>
          <dgm:chMax val="0"/>
          <dgm:bulletEnabled val="1"/>
        </dgm:presLayoutVars>
      </dgm:prSet>
      <dgm:spPr/>
    </dgm:pt>
    <dgm:pt modelId="{9FA757A2-446A-4C4C-BD5A-E7068E4A6620}" type="pres">
      <dgm:prSet presAssocID="{31242966-FB8E-4964-B67E-CA0FAFCC6B6E}" presName="spacer" presStyleCnt="0"/>
      <dgm:spPr/>
    </dgm:pt>
    <dgm:pt modelId="{5FB7210D-C539-4E80-BD0F-9A737B354D0A}" type="pres">
      <dgm:prSet presAssocID="{0B95019F-2075-4066-9DAB-C22A802A47B6}" presName="parentText" presStyleLbl="node1" presStyleIdx="3" presStyleCnt="9">
        <dgm:presLayoutVars>
          <dgm:chMax val="0"/>
          <dgm:bulletEnabled val="1"/>
        </dgm:presLayoutVars>
      </dgm:prSet>
      <dgm:spPr/>
    </dgm:pt>
    <dgm:pt modelId="{3C21D29A-3C0B-40AB-B2E4-9190998D39DF}" type="pres">
      <dgm:prSet presAssocID="{D20FB3D6-6F7B-4416-9429-D2575C721DAF}" presName="spacer" presStyleCnt="0"/>
      <dgm:spPr/>
    </dgm:pt>
    <dgm:pt modelId="{0FE961DA-2140-4F7A-A11A-1762725D2879}" type="pres">
      <dgm:prSet presAssocID="{64051850-781F-4E34-8227-22B0B29BF852}" presName="parentText" presStyleLbl="node1" presStyleIdx="4" presStyleCnt="9">
        <dgm:presLayoutVars>
          <dgm:chMax val="0"/>
          <dgm:bulletEnabled val="1"/>
        </dgm:presLayoutVars>
      </dgm:prSet>
      <dgm:spPr/>
    </dgm:pt>
    <dgm:pt modelId="{80BDCE1F-21CF-4131-ABEB-81FC807D75C9}" type="pres">
      <dgm:prSet presAssocID="{2B0C98AE-2770-43CF-896D-460CDB952C63}" presName="spacer" presStyleCnt="0"/>
      <dgm:spPr/>
    </dgm:pt>
    <dgm:pt modelId="{C52758D7-45E7-4E52-BFAA-CCD45838C5F9}" type="pres">
      <dgm:prSet presAssocID="{F1EE1E3D-4710-47BE-B0B1-6D2B44F9B61C}" presName="parentText" presStyleLbl="node1" presStyleIdx="5" presStyleCnt="9">
        <dgm:presLayoutVars>
          <dgm:chMax val="0"/>
          <dgm:bulletEnabled val="1"/>
        </dgm:presLayoutVars>
      </dgm:prSet>
      <dgm:spPr/>
    </dgm:pt>
    <dgm:pt modelId="{F837248E-2859-48D7-9270-A5E56EB83B07}" type="pres">
      <dgm:prSet presAssocID="{B1BAFEC0-C905-4B93-9F1C-FC8344F851D6}" presName="spacer" presStyleCnt="0"/>
      <dgm:spPr/>
    </dgm:pt>
    <dgm:pt modelId="{AFD377A4-FD05-4D60-BBB4-6150A25A0D8C}" type="pres">
      <dgm:prSet presAssocID="{21A232D5-5B01-4552-A8E6-C99D2F3736E2}" presName="parentText" presStyleLbl="node1" presStyleIdx="6" presStyleCnt="9">
        <dgm:presLayoutVars>
          <dgm:chMax val="0"/>
          <dgm:bulletEnabled val="1"/>
        </dgm:presLayoutVars>
      </dgm:prSet>
      <dgm:spPr/>
    </dgm:pt>
    <dgm:pt modelId="{A17E5707-04AF-48C0-ACBC-19E53B572029}" type="pres">
      <dgm:prSet presAssocID="{97AC54AB-407D-41F6-B53B-7986A570C39D}" presName="spacer" presStyleCnt="0"/>
      <dgm:spPr/>
    </dgm:pt>
    <dgm:pt modelId="{671E4AED-5389-4F82-8DAD-8135EA69742C}" type="pres">
      <dgm:prSet presAssocID="{E65EE554-8C85-4C39-8BCF-5B5A35F5E992}" presName="parentText" presStyleLbl="node1" presStyleIdx="7" presStyleCnt="9">
        <dgm:presLayoutVars>
          <dgm:chMax val="0"/>
          <dgm:bulletEnabled val="1"/>
        </dgm:presLayoutVars>
      </dgm:prSet>
      <dgm:spPr/>
    </dgm:pt>
    <dgm:pt modelId="{2C70EA37-C7D0-40D7-B9BB-F59EE0BC6331}" type="pres">
      <dgm:prSet presAssocID="{74BBD9B7-8571-434B-AD2C-314DECB8D2B4}" presName="spacer" presStyleCnt="0"/>
      <dgm:spPr/>
    </dgm:pt>
    <dgm:pt modelId="{9AAABF88-08BE-40DE-A37C-04EE60387D9B}" type="pres">
      <dgm:prSet presAssocID="{7FC601A1-E5CA-4CAC-B22E-DF990072C51B}" presName="parentText" presStyleLbl="node1" presStyleIdx="8" presStyleCnt="9">
        <dgm:presLayoutVars>
          <dgm:chMax val="0"/>
          <dgm:bulletEnabled val="1"/>
        </dgm:presLayoutVars>
      </dgm:prSet>
      <dgm:spPr/>
    </dgm:pt>
  </dgm:ptLst>
  <dgm:cxnLst>
    <dgm:cxn modelId="{6E70F800-6E87-4E93-9E15-A756A9208300}" type="presOf" srcId="{C3384AFB-FF3D-4283-8690-E73514F6046C}" destId="{79F11AA2-F94C-4BF6-B01D-EF7DC137233B}" srcOrd="0" destOrd="0" presId="urn:microsoft.com/office/officeart/2005/8/layout/vList2"/>
    <dgm:cxn modelId="{530CA307-C893-46B1-929A-5DDEE231BB80}" srcId="{C3384AFB-FF3D-4283-8690-E73514F6046C}" destId="{64051850-781F-4E34-8227-22B0B29BF852}" srcOrd="4" destOrd="0" parTransId="{F68A4DB6-40F6-4513-8E17-B1C34A91F3CD}" sibTransId="{2B0C98AE-2770-43CF-896D-460CDB952C63}"/>
    <dgm:cxn modelId="{AAA1C70F-7E2F-4F56-8671-BC79A44C1F4C}" srcId="{C3384AFB-FF3D-4283-8690-E73514F6046C}" destId="{7FC601A1-E5CA-4CAC-B22E-DF990072C51B}" srcOrd="8" destOrd="0" parTransId="{B062A63C-1A1A-44CB-9EE8-4E315241FB49}" sibTransId="{82833321-DD5B-4F56-ACE3-2DCB6B9191A6}"/>
    <dgm:cxn modelId="{DE5B6D38-F880-4487-BD7F-EDA77F0F3424}" srcId="{C3384AFB-FF3D-4283-8690-E73514F6046C}" destId="{F1EE1E3D-4710-47BE-B0B1-6D2B44F9B61C}" srcOrd="5" destOrd="0" parTransId="{1A6C0BB7-810B-4842-AA09-02D86EE14CB7}" sibTransId="{B1BAFEC0-C905-4B93-9F1C-FC8344F851D6}"/>
    <dgm:cxn modelId="{A145FF40-2F7C-432B-AE8F-9D11077F9D48}" type="presOf" srcId="{95A2DACD-84AE-444F-A1FF-B57AADCA1D79}" destId="{5C4052D7-7F29-4793-A231-757C8BB24A1D}" srcOrd="0" destOrd="0" presId="urn:microsoft.com/office/officeart/2005/8/layout/vList2"/>
    <dgm:cxn modelId="{93AD425B-F3FD-444A-8334-AC16A4D75DBF}" type="presOf" srcId="{21A232D5-5B01-4552-A8E6-C99D2F3736E2}" destId="{AFD377A4-FD05-4D60-BBB4-6150A25A0D8C}" srcOrd="0" destOrd="0" presId="urn:microsoft.com/office/officeart/2005/8/layout/vList2"/>
    <dgm:cxn modelId="{97E31765-C83F-417D-96E7-9F1AF97B6017}" srcId="{C3384AFB-FF3D-4283-8690-E73514F6046C}" destId="{AE797A66-1103-49A6-BACA-C3F3645A7399}" srcOrd="1" destOrd="0" parTransId="{9272FEE5-EDF4-4E67-9A44-36C8B5FED695}" sibTransId="{743ED240-39DB-4307-8A5F-D131DE3BDAF6}"/>
    <dgm:cxn modelId="{776E404F-D45A-4C40-AC0D-50253A923098}" srcId="{C3384AFB-FF3D-4283-8690-E73514F6046C}" destId="{E65EE554-8C85-4C39-8BCF-5B5A35F5E992}" srcOrd="7" destOrd="0" parTransId="{3B6AE628-8754-464D-8490-28D0C2C11769}" sibTransId="{74BBD9B7-8571-434B-AD2C-314DECB8D2B4}"/>
    <dgm:cxn modelId="{E4BBD571-8058-40B5-A4BA-8D375FBBD806}" srcId="{C3384AFB-FF3D-4283-8690-E73514F6046C}" destId="{21A232D5-5B01-4552-A8E6-C99D2F3736E2}" srcOrd="6" destOrd="0" parTransId="{AC4E6E1C-C4CD-4965-B1AA-9492601F736F}" sibTransId="{97AC54AB-407D-41F6-B53B-7986A570C39D}"/>
    <dgm:cxn modelId="{41A1B874-4F49-4D91-BEED-8F61E20B501A}" srcId="{C3384AFB-FF3D-4283-8690-E73514F6046C}" destId="{0B95019F-2075-4066-9DAB-C22A802A47B6}" srcOrd="3" destOrd="0" parTransId="{FD52BBAF-2893-4E56-9654-79E60B5AD8E4}" sibTransId="{D20FB3D6-6F7B-4416-9429-D2575C721DAF}"/>
    <dgm:cxn modelId="{04F53175-8A32-4B71-8E5B-473D2538C31F}" type="presOf" srcId="{F1EE1E3D-4710-47BE-B0B1-6D2B44F9B61C}" destId="{C52758D7-45E7-4E52-BFAA-CCD45838C5F9}" srcOrd="0" destOrd="0" presId="urn:microsoft.com/office/officeart/2005/8/layout/vList2"/>
    <dgm:cxn modelId="{00C3F776-2082-473C-AF7A-914162F8F206}" type="presOf" srcId="{E65EE554-8C85-4C39-8BCF-5B5A35F5E992}" destId="{671E4AED-5389-4F82-8DAD-8135EA69742C}" srcOrd="0" destOrd="0" presId="urn:microsoft.com/office/officeart/2005/8/layout/vList2"/>
    <dgm:cxn modelId="{3480AE97-7090-4C87-9009-FDD3E5D8F224}" type="presOf" srcId="{7FC601A1-E5CA-4CAC-B22E-DF990072C51B}" destId="{9AAABF88-08BE-40DE-A37C-04EE60387D9B}" srcOrd="0" destOrd="0" presId="urn:microsoft.com/office/officeart/2005/8/layout/vList2"/>
    <dgm:cxn modelId="{CE67BCAB-6E29-493E-BC2D-945316019789}" type="presOf" srcId="{64051850-781F-4E34-8227-22B0B29BF852}" destId="{0FE961DA-2140-4F7A-A11A-1762725D2879}" srcOrd="0" destOrd="0" presId="urn:microsoft.com/office/officeart/2005/8/layout/vList2"/>
    <dgm:cxn modelId="{E5188EBE-84E1-451F-B023-D321DAFE16E7}" srcId="{C3384AFB-FF3D-4283-8690-E73514F6046C}" destId="{E43AE216-2790-4341-BDD4-BB0698A8A155}" srcOrd="2" destOrd="0" parTransId="{F978057A-A623-477F-AD50-A0660B80EFD3}" sibTransId="{31242966-FB8E-4964-B67E-CA0FAFCC6B6E}"/>
    <dgm:cxn modelId="{43A3B2C5-9317-49B7-8915-16C1D8790CFA}" type="presOf" srcId="{AE797A66-1103-49A6-BACA-C3F3645A7399}" destId="{8F38B7D3-90A2-4C97-B633-E7F94F8D94C5}" srcOrd="0" destOrd="0" presId="urn:microsoft.com/office/officeart/2005/8/layout/vList2"/>
    <dgm:cxn modelId="{FCE212D0-7CF4-4D53-8779-FDB635548143}" type="presOf" srcId="{0B95019F-2075-4066-9DAB-C22A802A47B6}" destId="{5FB7210D-C539-4E80-BD0F-9A737B354D0A}" srcOrd="0" destOrd="0" presId="urn:microsoft.com/office/officeart/2005/8/layout/vList2"/>
    <dgm:cxn modelId="{A1CF22D9-A887-4593-87F5-F3DCCB538C51}" type="presOf" srcId="{E43AE216-2790-4341-BDD4-BB0698A8A155}" destId="{F0900614-AA48-4D46-BC3A-4CCDD03A7600}" srcOrd="0" destOrd="0" presId="urn:microsoft.com/office/officeart/2005/8/layout/vList2"/>
    <dgm:cxn modelId="{112586EC-2E7A-4F7D-A872-C52D17DE600E}" srcId="{C3384AFB-FF3D-4283-8690-E73514F6046C}" destId="{95A2DACD-84AE-444F-A1FF-B57AADCA1D79}" srcOrd="0" destOrd="0" parTransId="{21F3D20A-BDA8-4BC8-B5A3-74DE0CE2EBA5}" sibTransId="{B052D917-6F1C-48B9-821D-2B0FAEA249FA}"/>
    <dgm:cxn modelId="{BB77E401-AD31-4942-A925-37702F35E111}" type="presParOf" srcId="{79F11AA2-F94C-4BF6-B01D-EF7DC137233B}" destId="{5C4052D7-7F29-4793-A231-757C8BB24A1D}" srcOrd="0" destOrd="0" presId="urn:microsoft.com/office/officeart/2005/8/layout/vList2"/>
    <dgm:cxn modelId="{E51DED16-B891-4552-B952-1DE0C3F13584}" type="presParOf" srcId="{79F11AA2-F94C-4BF6-B01D-EF7DC137233B}" destId="{471CBE61-4045-4985-980D-FF4F368DFD01}" srcOrd="1" destOrd="0" presId="urn:microsoft.com/office/officeart/2005/8/layout/vList2"/>
    <dgm:cxn modelId="{EB33BC61-F0F4-4D9F-A9EE-22213340393A}" type="presParOf" srcId="{79F11AA2-F94C-4BF6-B01D-EF7DC137233B}" destId="{8F38B7D3-90A2-4C97-B633-E7F94F8D94C5}" srcOrd="2" destOrd="0" presId="urn:microsoft.com/office/officeart/2005/8/layout/vList2"/>
    <dgm:cxn modelId="{58B11399-F495-4AB5-9D2C-DDB78F6ECBFA}" type="presParOf" srcId="{79F11AA2-F94C-4BF6-B01D-EF7DC137233B}" destId="{CCFA5CBE-A503-4A9A-A864-B0D039637164}" srcOrd="3" destOrd="0" presId="urn:microsoft.com/office/officeart/2005/8/layout/vList2"/>
    <dgm:cxn modelId="{65F07BB9-EB2A-4FAE-91C6-AFDFFD807E2C}" type="presParOf" srcId="{79F11AA2-F94C-4BF6-B01D-EF7DC137233B}" destId="{F0900614-AA48-4D46-BC3A-4CCDD03A7600}" srcOrd="4" destOrd="0" presId="urn:microsoft.com/office/officeart/2005/8/layout/vList2"/>
    <dgm:cxn modelId="{583F0143-890C-4C4E-9A57-1B1362D765F5}" type="presParOf" srcId="{79F11AA2-F94C-4BF6-B01D-EF7DC137233B}" destId="{9FA757A2-446A-4C4C-BD5A-E7068E4A6620}" srcOrd="5" destOrd="0" presId="urn:microsoft.com/office/officeart/2005/8/layout/vList2"/>
    <dgm:cxn modelId="{E5E2AE4B-E59F-4460-8C20-4DA00C02E287}" type="presParOf" srcId="{79F11AA2-F94C-4BF6-B01D-EF7DC137233B}" destId="{5FB7210D-C539-4E80-BD0F-9A737B354D0A}" srcOrd="6" destOrd="0" presId="urn:microsoft.com/office/officeart/2005/8/layout/vList2"/>
    <dgm:cxn modelId="{D7D349D4-C54D-4E6A-8665-09FB6B6D2A07}" type="presParOf" srcId="{79F11AA2-F94C-4BF6-B01D-EF7DC137233B}" destId="{3C21D29A-3C0B-40AB-B2E4-9190998D39DF}" srcOrd="7" destOrd="0" presId="urn:microsoft.com/office/officeart/2005/8/layout/vList2"/>
    <dgm:cxn modelId="{B6C73B00-9CFA-454E-886D-486413E3D557}" type="presParOf" srcId="{79F11AA2-F94C-4BF6-B01D-EF7DC137233B}" destId="{0FE961DA-2140-4F7A-A11A-1762725D2879}" srcOrd="8" destOrd="0" presId="urn:microsoft.com/office/officeart/2005/8/layout/vList2"/>
    <dgm:cxn modelId="{8DE159C4-4D28-468C-8884-A0C0CC77A422}" type="presParOf" srcId="{79F11AA2-F94C-4BF6-B01D-EF7DC137233B}" destId="{80BDCE1F-21CF-4131-ABEB-81FC807D75C9}" srcOrd="9" destOrd="0" presId="urn:microsoft.com/office/officeart/2005/8/layout/vList2"/>
    <dgm:cxn modelId="{DE80AABF-8B1A-49D0-B1CD-B713FE202512}" type="presParOf" srcId="{79F11AA2-F94C-4BF6-B01D-EF7DC137233B}" destId="{C52758D7-45E7-4E52-BFAA-CCD45838C5F9}" srcOrd="10" destOrd="0" presId="urn:microsoft.com/office/officeart/2005/8/layout/vList2"/>
    <dgm:cxn modelId="{8401BD99-9800-41EE-B778-00BCA1AF5612}" type="presParOf" srcId="{79F11AA2-F94C-4BF6-B01D-EF7DC137233B}" destId="{F837248E-2859-48D7-9270-A5E56EB83B07}" srcOrd="11" destOrd="0" presId="urn:microsoft.com/office/officeart/2005/8/layout/vList2"/>
    <dgm:cxn modelId="{B7118A1C-5B2A-4EAD-9654-4893EB4B096F}" type="presParOf" srcId="{79F11AA2-F94C-4BF6-B01D-EF7DC137233B}" destId="{AFD377A4-FD05-4D60-BBB4-6150A25A0D8C}" srcOrd="12" destOrd="0" presId="urn:microsoft.com/office/officeart/2005/8/layout/vList2"/>
    <dgm:cxn modelId="{A73D3D04-9762-4357-8F45-1BAC42EE1594}" type="presParOf" srcId="{79F11AA2-F94C-4BF6-B01D-EF7DC137233B}" destId="{A17E5707-04AF-48C0-ACBC-19E53B572029}" srcOrd="13" destOrd="0" presId="urn:microsoft.com/office/officeart/2005/8/layout/vList2"/>
    <dgm:cxn modelId="{FD87C95E-63A0-4BF3-953C-B1F607D25F05}" type="presParOf" srcId="{79F11AA2-F94C-4BF6-B01D-EF7DC137233B}" destId="{671E4AED-5389-4F82-8DAD-8135EA69742C}" srcOrd="14" destOrd="0" presId="urn:microsoft.com/office/officeart/2005/8/layout/vList2"/>
    <dgm:cxn modelId="{21F1FB9D-C0F5-4627-B356-1D10FEC534FE}" type="presParOf" srcId="{79F11AA2-F94C-4BF6-B01D-EF7DC137233B}" destId="{2C70EA37-C7D0-40D7-B9BB-F59EE0BC6331}" srcOrd="15" destOrd="0" presId="urn:microsoft.com/office/officeart/2005/8/layout/vList2"/>
    <dgm:cxn modelId="{FB073633-5838-4D21-8638-EE94D5D18E36}" type="presParOf" srcId="{79F11AA2-F94C-4BF6-B01D-EF7DC137233B}" destId="{9AAABF88-08BE-40DE-A37C-04EE60387D9B}"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FF9025-2708-4B29-9FC7-2A74E721883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BBBE9A-D537-4C88-A1E8-305B7AD83E6D}">
      <dgm:prSet/>
      <dgm:spPr/>
      <dgm:t>
        <a:bodyPr/>
        <a:lstStyle/>
        <a:p>
          <a:r>
            <a:rPr lang="en-GB"/>
            <a:t>One major flaw I've discovered with </a:t>
          </a:r>
          <a:r>
            <a:rPr lang="en-GB" i="1"/>
            <a:t>Youth In Need</a:t>
          </a:r>
          <a:r>
            <a:rPr lang="en-GB"/>
            <a:t> is that it only serves children, teenagers, and young adults up to the age of 21.</a:t>
          </a:r>
          <a:endParaRPr lang="en-US"/>
        </a:p>
      </dgm:t>
    </dgm:pt>
    <dgm:pt modelId="{DA5E5DE6-DF59-416B-AD04-1CE6425B0C1C}" type="parTrans" cxnId="{7FEB1E31-7910-4D93-9D1C-9BB302ED8C32}">
      <dgm:prSet/>
      <dgm:spPr/>
      <dgm:t>
        <a:bodyPr/>
        <a:lstStyle/>
        <a:p>
          <a:endParaRPr lang="en-US"/>
        </a:p>
      </dgm:t>
    </dgm:pt>
    <dgm:pt modelId="{59807819-2515-4AED-A2CB-67AA881273B7}" type="sibTrans" cxnId="{7FEB1E31-7910-4D93-9D1C-9BB302ED8C32}">
      <dgm:prSet/>
      <dgm:spPr/>
      <dgm:t>
        <a:bodyPr/>
        <a:lstStyle/>
        <a:p>
          <a:endParaRPr lang="en-US"/>
        </a:p>
      </dgm:t>
    </dgm:pt>
    <dgm:pt modelId="{7C26F3D3-2D0C-4B7B-A337-16D37AC851DA}">
      <dgm:prSet/>
      <dgm:spPr/>
      <dgm:t>
        <a:bodyPr/>
        <a:lstStyle/>
        <a:p>
          <a:r>
            <a:rPr lang="en-GB"/>
            <a:t>The support network for parents over the age of 21 is limited, this would be beneficial for the two teenagers and 17-year-old. </a:t>
          </a:r>
          <a:endParaRPr lang="en-US"/>
        </a:p>
      </dgm:t>
    </dgm:pt>
    <dgm:pt modelId="{14FF1B7F-5DFB-440E-9B41-CC45D8DDEADF}" type="parTrans" cxnId="{F318A9D0-0DED-4D58-937D-47877F2274F8}">
      <dgm:prSet/>
      <dgm:spPr/>
      <dgm:t>
        <a:bodyPr/>
        <a:lstStyle/>
        <a:p>
          <a:endParaRPr lang="en-US"/>
        </a:p>
      </dgm:t>
    </dgm:pt>
    <dgm:pt modelId="{A3E15FA0-4886-4185-9D02-F224108C7A63}" type="sibTrans" cxnId="{F318A9D0-0DED-4D58-937D-47877F2274F8}">
      <dgm:prSet/>
      <dgm:spPr/>
      <dgm:t>
        <a:bodyPr/>
        <a:lstStyle/>
        <a:p>
          <a:endParaRPr lang="en-US"/>
        </a:p>
      </dgm:t>
    </dgm:pt>
    <dgm:pt modelId="{A2BDA256-7123-4237-9CAC-14325F301B29}">
      <dgm:prSet/>
      <dgm:spPr/>
      <dgm:t>
        <a:bodyPr/>
        <a:lstStyle/>
        <a:p>
          <a:r>
            <a:rPr lang="en-GB"/>
            <a:t>When/if the mother believes her nursery-aged daughter is experiencing developmental delays, she could employ this service (Youth In Need, 2020).</a:t>
          </a:r>
          <a:endParaRPr lang="en-US"/>
        </a:p>
      </dgm:t>
    </dgm:pt>
    <dgm:pt modelId="{9D4CB123-9440-4ADA-8A1A-56BC314D81D7}" type="parTrans" cxnId="{ACB4384D-A268-474B-97C3-3C00A479D8D4}">
      <dgm:prSet/>
      <dgm:spPr/>
      <dgm:t>
        <a:bodyPr/>
        <a:lstStyle/>
        <a:p>
          <a:endParaRPr lang="en-US"/>
        </a:p>
      </dgm:t>
    </dgm:pt>
    <dgm:pt modelId="{95D29F79-D91E-4956-9409-0B152CE9399F}" type="sibTrans" cxnId="{ACB4384D-A268-474B-97C3-3C00A479D8D4}">
      <dgm:prSet/>
      <dgm:spPr/>
      <dgm:t>
        <a:bodyPr/>
        <a:lstStyle/>
        <a:p>
          <a:endParaRPr lang="en-US"/>
        </a:p>
      </dgm:t>
    </dgm:pt>
    <dgm:pt modelId="{71A58797-6EF2-433D-A4DA-201341B3BEFC}" type="pres">
      <dgm:prSet presAssocID="{5BFF9025-2708-4B29-9FC7-2A74E721883A}" presName="linear" presStyleCnt="0">
        <dgm:presLayoutVars>
          <dgm:animLvl val="lvl"/>
          <dgm:resizeHandles val="exact"/>
        </dgm:presLayoutVars>
      </dgm:prSet>
      <dgm:spPr/>
    </dgm:pt>
    <dgm:pt modelId="{B85F99CD-A092-42CE-B8E3-56A7A7C3477A}" type="pres">
      <dgm:prSet presAssocID="{E7BBBE9A-D537-4C88-A1E8-305B7AD83E6D}" presName="parentText" presStyleLbl="node1" presStyleIdx="0" presStyleCnt="3">
        <dgm:presLayoutVars>
          <dgm:chMax val="0"/>
          <dgm:bulletEnabled val="1"/>
        </dgm:presLayoutVars>
      </dgm:prSet>
      <dgm:spPr/>
    </dgm:pt>
    <dgm:pt modelId="{120C319B-6E83-437B-9020-93F5A5475338}" type="pres">
      <dgm:prSet presAssocID="{59807819-2515-4AED-A2CB-67AA881273B7}" presName="spacer" presStyleCnt="0"/>
      <dgm:spPr/>
    </dgm:pt>
    <dgm:pt modelId="{7109CA34-447F-46E7-B563-80D7F1D2BFB9}" type="pres">
      <dgm:prSet presAssocID="{7C26F3D3-2D0C-4B7B-A337-16D37AC851DA}" presName="parentText" presStyleLbl="node1" presStyleIdx="1" presStyleCnt="3">
        <dgm:presLayoutVars>
          <dgm:chMax val="0"/>
          <dgm:bulletEnabled val="1"/>
        </dgm:presLayoutVars>
      </dgm:prSet>
      <dgm:spPr/>
    </dgm:pt>
    <dgm:pt modelId="{E4BF6B4C-C5F5-4374-9AAC-FA455DBDE048}" type="pres">
      <dgm:prSet presAssocID="{A3E15FA0-4886-4185-9D02-F224108C7A63}" presName="spacer" presStyleCnt="0"/>
      <dgm:spPr/>
    </dgm:pt>
    <dgm:pt modelId="{CA2A4BC4-25F0-407F-B504-40AF8E5CCFC9}" type="pres">
      <dgm:prSet presAssocID="{A2BDA256-7123-4237-9CAC-14325F301B29}" presName="parentText" presStyleLbl="node1" presStyleIdx="2" presStyleCnt="3">
        <dgm:presLayoutVars>
          <dgm:chMax val="0"/>
          <dgm:bulletEnabled val="1"/>
        </dgm:presLayoutVars>
      </dgm:prSet>
      <dgm:spPr/>
    </dgm:pt>
  </dgm:ptLst>
  <dgm:cxnLst>
    <dgm:cxn modelId="{7FEB1E31-7910-4D93-9D1C-9BB302ED8C32}" srcId="{5BFF9025-2708-4B29-9FC7-2A74E721883A}" destId="{E7BBBE9A-D537-4C88-A1E8-305B7AD83E6D}" srcOrd="0" destOrd="0" parTransId="{DA5E5DE6-DF59-416B-AD04-1CE6425B0C1C}" sibTransId="{59807819-2515-4AED-A2CB-67AA881273B7}"/>
    <dgm:cxn modelId="{ACB4384D-A268-474B-97C3-3C00A479D8D4}" srcId="{5BFF9025-2708-4B29-9FC7-2A74E721883A}" destId="{A2BDA256-7123-4237-9CAC-14325F301B29}" srcOrd="2" destOrd="0" parTransId="{9D4CB123-9440-4ADA-8A1A-56BC314D81D7}" sibTransId="{95D29F79-D91E-4956-9409-0B152CE9399F}"/>
    <dgm:cxn modelId="{8A30BE70-F46C-44E8-9A96-224E9D662C3D}" type="presOf" srcId="{A2BDA256-7123-4237-9CAC-14325F301B29}" destId="{CA2A4BC4-25F0-407F-B504-40AF8E5CCFC9}" srcOrd="0" destOrd="0" presId="urn:microsoft.com/office/officeart/2005/8/layout/vList2"/>
    <dgm:cxn modelId="{3910D1A2-D344-4878-A08F-B37F2534FE9E}" type="presOf" srcId="{7C26F3D3-2D0C-4B7B-A337-16D37AC851DA}" destId="{7109CA34-447F-46E7-B563-80D7F1D2BFB9}" srcOrd="0" destOrd="0" presId="urn:microsoft.com/office/officeart/2005/8/layout/vList2"/>
    <dgm:cxn modelId="{C644F4AD-F496-4641-986B-742B23A7BE68}" type="presOf" srcId="{5BFF9025-2708-4B29-9FC7-2A74E721883A}" destId="{71A58797-6EF2-433D-A4DA-201341B3BEFC}" srcOrd="0" destOrd="0" presId="urn:microsoft.com/office/officeart/2005/8/layout/vList2"/>
    <dgm:cxn modelId="{3A02F8B6-925D-4FAE-A791-A41DD982AADB}" type="presOf" srcId="{E7BBBE9A-D537-4C88-A1E8-305B7AD83E6D}" destId="{B85F99CD-A092-42CE-B8E3-56A7A7C3477A}" srcOrd="0" destOrd="0" presId="urn:microsoft.com/office/officeart/2005/8/layout/vList2"/>
    <dgm:cxn modelId="{F318A9D0-0DED-4D58-937D-47877F2274F8}" srcId="{5BFF9025-2708-4B29-9FC7-2A74E721883A}" destId="{7C26F3D3-2D0C-4B7B-A337-16D37AC851DA}" srcOrd="1" destOrd="0" parTransId="{14FF1B7F-5DFB-440E-9B41-CC45D8DDEADF}" sibTransId="{A3E15FA0-4886-4185-9D02-F224108C7A63}"/>
    <dgm:cxn modelId="{8102E0E5-4D5D-413D-9CE5-3E6CA3F96DD4}" type="presParOf" srcId="{71A58797-6EF2-433D-A4DA-201341B3BEFC}" destId="{B85F99CD-A092-42CE-B8E3-56A7A7C3477A}" srcOrd="0" destOrd="0" presId="urn:microsoft.com/office/officeart/2005/8/layout/vList2"/>
    <dgm:cxn modelId="{58063C12-2808-4496-8E61-64391D0A74B6}" type="presParOf" srcId="{71A58797-6EF2-433D-A4DA-201341B3BEFC}" destId="{120C319B-6E83-437B-9020-93F5A5475338}" srcOrd="1" destOrd="0" presId="urn:microsoft.com/office/officeart/2005/8/layout/vList2"/>
    <dgm:cxn modelId="{FE8D822A-F33D-4AF9-99A7-A063D30EB0DE}" type="presParOf" srcId="{71A58797-6EF2-433D-A4DA-201341B3BEFC}" destId="{7109CA34-447F-46E7-B563-80D7F1D2BFB9}" srcOrd="2" destOrd="0" presId="urn:microsoft.com/office/officeart/2005/8/layout/vList2"/>
    <dgm:cxn modelId="{B75F9F43-F265-4A22-B672-C04DF2F65962}" type="presParOf" srcId="{71A58797-6EF2-433D-A4DA-201341B3BEFC}" destId="{E4BF6B4C-C5F5-4374-9AAC-FA455DBDE048}" srcOrd="3" destOrd="0" presId="urn:microsoft.com/office/officeart/2005/8/layout/vList2"/>
    <dgm:cxn modelId="{29008E30-E636-4DFA-9F7D-8B4220D0233C}" type="presParOf" srcId="{71A58797-6EF2-433D-A4DA-201341B3BEFC}" destId="{CA2A4BC4-25F0-407F-B504-40AF8E5CCFC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9835DF7-F887-4E75-B7CF-F054A9A612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5E67DC-847B-4648-962D-02EE2C61ED1E}">
      <dgm:prSet/>
      <dgm:spPr/>
      <dgm:t>
        <a:bodyPr/>
        <a:lstStyle/>
        <a:p>
          <a:r>
            <a:rPr lang="en-GB" b="1"/>
            <a:t>In case study C, the mother suffers from depression and anxiety, which is one of the most essential aspects of the case study. </a:t>
          </a:r>
          <a:endParaRPr lang="en-US"/>
        </a:p>
      </dgm:t>
    </dgm:pt>
    <dgm:pt modelId="{50A02B61-4816-4236-8DF3-F62BAD1A98E7}" type="parTrans" cxnId="{F3D20F89-8E2D-4E37-9F8E-AD2F6967C88A}">
      <dgm:prSet/>
      <dgm:spPr/>
      <dgm:t>
        <a:bodyPr/>
        <a:lstStyle/>
        <a:p>
          <a:endParaRPr lang="en-US"/>
        </a:p>
      </dgm:t>
    </dgm:pt>
    <dgm:pt modelId="{3C6ACDDA-0D89-4576-9C95-FF56CA1BC6E3}" type="sibTrans" cxnId="{F3D20F89-8E2D-4E37-9F8E-AD2F6967C88A}">
      <dgm:prSet/>
      <dgm:spPr/>
      <dgm:t>
        <a:bodyPr/>
        <a:lstStyle/>
        <a:p>
          <a:endParaRPr lang="en-US"/>
        </a:p>
      </dgm:t>
    </dgm:pt>
    <dgm:pt modelId="{5E5CAC0A-D48F-4273-8389-A74ACFCABDEA}">
      <dgm:prSet/>
      <dgm:spPr/>
      <dgm:t>
        <a:bodyPr/>
        <a:lstStyle/>
        <a:p>
          <a:r>
            <a:rPr lang="en-GB"/>
            <a:t>Strong correlation between a parent's mental health and their children's development</a:t>
          </a:r>
          <a:endParaRPr lang="en-US"/>
        </a:p>
      </dgm:t>
    </dgm:pt>
    <dgm:pt modelId="{52E86CD8-058F-46C4-9DC7-5F362CE05F9B}" type="parTrans" cxnId="{653A1E46-3634-47A0-9F47-A7B6053674CD}">
      <dgm:prSet/>
      <dgm:spPr/>
      <dgm:t>
        <a:bodyPr/>
        <a:lstStyle/>
        <a:p>
          <a:endParaRPr lang="en-US"/>
        </a:p>
      </dgm:t>
    </dgm:pt>
    <dgm:pt modelId="{4BF1F634-1AA4-414B-B400-2FDF1AE91DB4}" type="sibTrans" cxnId="{653A1E46-3634-47A0-9F47-A7B6053674CD}">
      <dgm:prSet/>
      <dgm:spPr/>
      <dgm:t>
        <a:bodyPr/>
        <a:lstStyle/>
        <a:p>
          <a:endParaRPr lang="en-US"/>
        </a:p>
      </dgm:t>
    </dgm:pt>
    <dgm:pt modelId="{1DF7BB26-FE87-426E-A06A-5D3616D7679D}">
      <dgm:prSet/>
      <dgm:spPr/>
      <dgm:t>
        <a:bodyPr/>
        <a:lstStyle/>
        <a:p>
          <a:r>
            <a:rPr lang="en-GB"/>
            <a:t>Schools play an important role in promoting positive mental health and well-being, which improves attendance, behaviour, development, and achievement by forming positive relationships with parents. </a:t>
          </a:r>
          <a:endParaRPr lang="en-US"/>
        </a:p>
      </dgm:t>
    </dgm:pt>
    <dgm:pt modelId="{F02F4281-145D-4405-9561-BAD1FDD7AF40}" type="parTrans" cxnId="{C19F77AA-6410-4F3B-B5FF-7DFFECF42EFD}">
      <dgm:prSet/>
      <dgm:spPr/>
      <dgm:t>
        <a:bodyPr/>
        <a:lstStyle/>
        <a:p>
          <a:endParaRPr lang="en-US"/>
        </a:p>
      </dgm:t>
    </dgm:pt>
    <dgm:pt modelId="{157EC61C-50E4-4444-8E19-E1196F4241F2}" type="sibTrans" cxnId="{C19F77AA-6410-4F3B-B5FF-7DFFECF42EFD}">
      <dgm:prSet/>
      <dgm:spPr/>
      <dgm:t>
        <a:bodyPr/>
        <a:lstStyle/>
        <a:p>
          <a:endParaRPr lang="en-US"/>
        </a:p>
      </dgm:t>
    </dgm:pt>
    <dgm:pt modelId="{6706A133-910B-4F34-8889-F23CEDE72642}">
      <dgm:prSet/>
      <dgm:spPr/>
      <dgm:t>
        <a:bodyPr/>
        <a:lstStyle/>
        <a:p>
          <a:r>
            <a:rPr lang="en-GB"/>
            <a:t>One recommendation could be to have a positive role model in school or college, adult that could mentor the child.</a:t>
          </a:r>
          <a:endParaRPr lang="en-US"/>
        </a:p>
      </dgm:t>
    </dgm:pt>
    <dgm:pt modelId="{1D99D162-A3BB-452E-BA15-74A927672106}" type="parTrans" cxnId="{C5606812-F615-4CB0-8AA7-47ED50C2F076}">
      <dgm:prSet/>
      <dgm:spPr/>
      <dgm:t>
        <a:bodyPr/>
        <a:lstStyle/>
        <a:p>
          <a:endParaRPr lang="en-US"/>
        </a:p>
      </dgm:t>
    </dgm:pt>
    <dgm:pt modelId="{531BC2A4-437B-4F66-B246-162185D587D1}" type="sibTrans" cxnId="{C5606812-F615-4CB0-8AA7-47ED50C2F076}">
      <dgm:prSet/>
      <dgm:spPr/>
      <dgm:t>
        <a:bodyPr/>
        <a:lstStyle/>
        <a:p>
          <a:endParaRPr lang="en-US"/>
        </a:p>
      </dgm:t>
    </dgm:pt>
    <dgm:pt modelId="{55C398B3-346E-4ED5-BA15-1F58D9810878}" type="pres">
      <dgm:prSet presAssocID="{49835DF7-F887-4E75-B7CF-F054A9A6121C}" presName="linear" presStyleCnt="0">
        <dgm:presLayoutVars>
          <dgm:animLvl val="lvl"/>
          <dgm:resizeHandles val="exact"/>
        </dgm:presLayoutVars>
      </dgm:prSet>
      <dgm:spPr/>
    </dgm:pt>
    <dgm:pt modelId="{35186A16-BC9A-459C-91C5-5E8036F91D18}" type="pres">
      <dgm:prSet presAssocID="{A35E67DC-847B-4648-962D-02EE2C61ED1E}" presName="parentText" presStyleLbl="node1" presStyleIdx="0" presStyleCnt="4">
        <dgm:presLayoutVars>
          <dgm:chMax val="0"/>
          <dgm:bulletEnabled val="1"/>
        </dgm:presLayoutVars>
      </dgm:prSet>
      <dgm:spPr/>
    </dgm:pt>
    <dgm:pt modelId="{05FA6EC6-F6B1-4D63-9A06-4887CCA3BF99}" type="pres">
      <dgm:prSet presAssocID="{3C6ACDDA-0D89-4576-9C95-FF56CA1BC6E3}" presName="spacer" presStyleCnt="0"/>
      <dgm:spPr/>
    </dgm:pt>
    <dgm:pt modelId="{343FF731-01E3-40A3-8204-1C57FD710327}" type="pres">
      <dgm:prSet presAssocID="{5E5CAC0A-D48F-4273-8389-A74ACFCABDEA}" presName="parentText" presStyleLbl="node1" presStyleIdx="1" presStyleCnt="4">
        <dgm:presLayoutVars>
          <dgm:chMax val="0"/>
          <dgm:bulletEnabled val="1"/>
        </dgm:presLayoutVars>
      </dgm:prSet>
      <dgm:spPr/>
    </dgm:pt>
    <dgm:pt modelId="{FDC9C6BB-E169-4967-BE79-925D75EE59E2}" type="pres">
      <dgm:prSet presAssocID="{4BF1F634-1AA4-414B-B400-2FDF1AE91DB4}" presName="spacer" presStyleCnt="0"/>
      <dgm:spPr/>
    </dgm:pt>
    <dgm:pt modelId="{F06AC11B-874F-4DD1-B165-9A4C48203046}" type="pres">
      <dgm:prSet presAssocID="{1DF7BB26-FE87-426E-A06A-5D3616D7679D}" presName="parentText" presStyleLbl="node1" presStyleIdx="2" presStyleCnt="4">
        <dgm:presLayoutVars>
          <dgm:chMax val="0"/>
          <dgm:bulletEnabled val="1"/>
        </dgm:presLayoutVars>
      </dgm:prSet>
      <dgm:spPr/>
    </dgm:pt>
    <dgm:pt modelId="{5506ED43-A8F3-48EE-BA17-68E7965B5FD3}" type="pres">
      <dgm:prSet presAssocID="{157EC61C-50E4-4444-8E19-E1196F4241F2}" presName="spacer" presStyleCnt="0"/>
      <dgm:spPr/>
    </dgm:pt>
    <dgm:pt modelId="{C432B06F-F3E0-472F-A606-CE2854969B4B}" type="pres">
      <dgm:prSet presAssocID="{6706A133-910B-4F34-8889-F23CEDE72642}" presName="parentText" presStyleLbl="node1" presStyleIdx="3" presStyleCnt="4">
        <dgm:presLayoutVars>
          <dgm:chMax val="0"/>
          <dgm:bulletEnabled val="1"/>
        </dgm:presLayoutVars>
      </dgm:prSet>
      <dgm:spPr/>
    </dgm:pt>
  </dgm:ptLst>
  <dgm:cxnLst>
    <dgm:cxn modelId="{6299B007-6FBB-48AB-A7C0-AD45145E4AC4}" type="presOf" srcId="{5E5CAC0A-D48F-4273-8389-A74ACFCABDEA}" destId="{343FF731-01E3-40A3-8204-1C57FD710327}" srcOrd="0" destOrd="0" presId="urn:microsoft.com/office/officeart/2005/8/layout/vList2"/>
    <dgm:cxn modelId="{C5606812-F615-4CB0-8AA7-47ED50C2F076}" srcId="{49835DF7-F887-4E75-B7CF-F054A9A6121C}" destId="{6706A133-910B-4F34-8889-F23CEDE72642}" srcOrd="3" destOrd="0" parTransId="{1D99D162-A3BB-452E-BA15-74A927672106}" sibTransId="{531BC2A4-437B-4F66-B246-162185D587D1}"/>
    <dgm:cxn modelId="{7E719332-A460-4174-B53F-14776C48CECD}" type="presOf" srcId="{49835DF7-F887-4E75-B7CF-F054A9A6121C}" destId="{55C398B3-346E-4ED5-BA15-1F58D9810878}" srcOrd="0" destOrd="0" presId="urn:microsoft.com/office/officeart/2005/8/layout/vList2"/>
    <dgm:cxn modelId="{653A1E46-3634-47A0-9F47-A7B6053674CD}" srcId="{49835DF7-F887-4E75-B7CF-F054A9A6121C}" destId="{5E5CAC0A-D48F-4273-8389-A74ACFCABDEA}" srcOrd="1" destOrd="0" parTransId="{52E86CD8-058F-46C4-9DC7-5F362CE05F9B}" sibTransId="{4BF1F634-1AA4-414B-B400-2FDF1AE91DB4}"/>
    <dgm:cxn modelId="{C77D4981-2E6C-4581-9CC1-CB884BB99E75}" type="presOf" srcId="{1DF7BB26-FE87-426E-A06A-5D3616D7679D}" destId="{F06AC11B-874F-4DD1-B165-9A4C48203046}" srcOrd="0" destOrd="0" presId="urn:microsoft.com/office/officeart/2005/8/layout/vList2"/>
    <dgm:cxn modelId="{F3D20F89-8E2D-4E37-9F8E-AD2F6967C88A}" srcId="{49835DF7-F887-4E75-B7CF-F054A9A6121C}" destId="{A35E67DC-847B-4648-962D-02EE2C61ED1E}" srcOrd="0" destOrd="0" parTransId="{50A02B61-4816-4236-8DF3-F62BAD1A98E7}" sibTransId="{3C6ACDDA-0D89-4576-9C95-FF56CA1BC6E3}"/>
    <dgm:cxn modelId="{5295749B-1326-447D-B024-679532F2D852}" type="presOf" srcId="{A35E67DC-847B-4648-962D-02EE2C61ED1E}" destId="{35186A16-BC9A-459C-91C5-5E8036F91D18}" srcOrd="0" destOrd="0" presId="urn:microsoft.com/office/officeart/2005/8/layout/vList2"/>
    <dgm:cxn modelId="{C19F77AA-6410-4F3B-B5FF-7DFFECF42EFD}" srcId="{49835DF7-F887-4E75-B7CF-F054A9A6121C}" destId="{1DF7BB26-FE87-426E-A06A-5D3616D7679D}" srcOrd="2" destOrd="0" parTransId="{F02F4281-145D-4405-9561-BAD1FDD7AF40}" sibTransId="{157EC61C-50E4-4444-8E19-E1196F4241F2}"/>
    <dgm:cxn modelId="{AD09A2DB-BDAD-4C46-B31C-789F2E984739}" type="presOf" srcId="{6706A133-910B-4F34-8889-F23CEDE72642}" destId="{C432B06F-F3E0-472F-A606-CE2854969B4B}" srcOrd="0" destOrd="0" presId="urn:microsoft.com/office/officeart/2005/8/layout/vList2"/>
    <dgm:cxn modelId="{B5E815D4-1D1C-4575-968B-498A63C09FC1}" type="presParOf" srcId="{55C398B3-346E-4ED5-BA15-1F58D9810878}" destId="{35186A16-BC9A-459C-91C5-5E8036F91D18}" srcOrd="0" destOrd="0" presId="urn:microsoft.com/office/officeart/2005/8/layout/vList2"/>
    <dgm:cxn modelId="{51517B4D-DE9F-4678-BE7C-E0D7A52E74A9}" type="presParOf" srcId="{55C398B3-346E-4ED5-BA15-1F58D9810878}" destId="{05FA6EC6-F6B1-4D63-9A06-4887CCA3BF99}" srcOrd="1" destOrd="0" presId="urn:microsoft.com/office/officeart/2005/8/layout/vList2"/>
    <dgm:cxn modelId="{25C058BC-E976-4FEC-80A1-D871F67A9DB0}" type="presParOf" srcId="{55C398B3-346E-4ED5-BA15-1F58D9810878}" destId="{343FF731-01E3-40A3-8204-1C57FD710327}" srcOrd="2" destOrd="0" presId="urn:microsoft.com/office/officeart/2005/8/layout/vList2"/>
    <dgm:cxn modelId="{281147AA-108F-429C-A7BC-097B7B1E35BF}" type="presParOf" srcId="{55C398B3-346E-4ED5-BA15-1F58D9810878}" destId="{FDC9C6BB-E169-4967-BE79-925D75EE59E2}" srcOrd="3" destOrd="0" presId="urn:microsoft.com/office/officeart/2005/8/layout/vList2"/>
    <dgm:cxn modelId="{B1F404E3-B660-4FEB-B1A0-3C82FA5B746C}" type="presParOf" srcId="{55C398B3-346E-4ED5-BA15-1F58D9810878}" destId="{F06AC11B-874F-4DD1-B165-9A4C48203046}" srcOrd="4" destOrd="0" presId="urn:microsoft.com/office/officeart/2005/8/layout/vList2"/>
    <dgm:cxn modelId="{3489343D-01DE-42EA-8AAC-F515E876472F}" type="presParOf" srcId="{55C398B3-346E-4ED5-BA15-1F58D9810878}" destId="{5506ED43-A8F3-48EE-BA17-68E7965B5FD3}" srcOrd="5" destOrd="0" presId="urn:microsoft.com/office/officeart/2005/8/layout/vList2"/>
    <dgm:cxn modelId="{B87FDC56-C398-4630-8C6F-56F47DBE7B4F}" type="presParOf" srcId="{55C398B3-346E-4ED5-BA15-1F58D9810878}" destId="{C432B06F-F3E0-472F-A606-CE2854969B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806246B-56F9-472F-BEBD-7934FCF06D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D45302-477F-41EE-AB0A-6D8892E6F1DC}">
      <dgm:prSet/>
      <dgm:spPr/>
      <dgm:t>
        <a:bodyPr/>
        <a:lstStyle/>
        <a:p>
          <a:r>
            <a:rPr lang="en-GB"/>
            <a:t>Colleges and nurseries are effective agencies in the study as they can provide training sessions for parents and professionals on how to promote good well-being in the home, which will benefit students in and out of the classroom. </a:t>
          </a:r>
          <a:endParaRPr lang="en-US"/>
        </a:p>
      </dgm:t>
    </dgm:pt>
    <dgm:pt modelId="{AAC8E6B0-4150-4A99-92EC-840FC2625D2C}" type="parTrans" cxnId="{D37762C1-12A3-4C65-92BC-70D470299235}">
      <dgm:prSet/>
      <dgm:spPr/>
      <dgm:t>
        <a:bodyPr/>
        <a:lstStyle/>
        <a:p>
          <a:endParaRPr lang="en-US"/>
        </a:p>
      </dgm:t>
    </dgm:pt>
    <dgm:pt modelId="{656539CD-BFD2-4D8D-ABE6-3C7BCF8AF3C5}" type="sibTrans" cxnId="{D37762C1-12A3-4C65-92BC-70D470299235}">
      <dgm:prSet/>
      <dgm:spPr/>
      <dgm:t>
        <a:bodyPr/>
        <a:lstStyle/>
        <a:p>
          <a:endParaRPr lang="en-US"/>
        </a:p>
      </dgm:t>
    </dgm:pt>
    <dgm:pt modelId="{1F011E3C-704D-44E2-85EE-0DEC966EB4F9}">
      <dgm:prSet/>
      <dgm:spPr/>
      <dgm:t>
        <a:bodyPr/>
        <a:lstStyle/>
        <a:p>
          <a:r>
            <a:rPr lang="en-GB"/>
            <a:t>Pastoral care support and designated safeguarding lead (DSL) is a provision utilised to care for students' emotional and physical well-being (Raymond, 2018). </a:t>
          </a:r>
          <a:endParaRPr lang="en-US"/>
        </a:p>
      </dgm:t>
    </dgm:pt>
    <dgm:pt modelId="{1A4B8E6B-E8FF-4DCB-9A06-89AB58D6F5C8}" type="parTrans" cxnId="{95D2022E-5349-41CB-9BE1-67CC5DCCA119}">
      <dgm:prSet/>
      <dgm:spPr/>
      <dgm:t>
        <a:bodyPr/>
        <a:lstStyle/>
        <a:p>
          <a:endParaRPr lang="en-US"/>
        </a:p>
      </dgm:t>
    </dgm:pt>
    <dgm:pt modelId="{80CE3143-F96E-4304-9B8B-EE589B005412}" type="sibTrans" cxnId="{95D2022E-5349-41CB-9BE1-67CC5DCCA119}">
      <dgm:prSet/>
      <dgm:spPr/>
      <dgm:t>
        <a:bodyPr/>
        <a:lstStyle/>
        <a:p>
          <a:endParaRPr lang="en-US"/>
        </a:p>
      </dgm:t>
    </dgm:pt>
    <dgm:pt modelId="{FE86F30C-169C-4663-979F-262F85CC8180}">
      <dgm:prSet/>
      <dgm:spPr/>
      <dgm:t>
        <a:bodyPr/>
        <a:lstStyle/>
        <a:p>
          <a:r>
            <a:rPr lang="en-GB"/>
            <a:t>Refer teenagers to CAMHS, which will provide support to young people who are experiencing behavioural or emergent mental health difficulties.</a:t>
          </a:r>
          <a:endParaRPr lang="en-US"/>
        </a:p>
      </dgm:t>
    </dgm:pt>
    <dgm:pt modelId="{261BF43D-1A04-4F8C-8FCE-DE8BD1F0FD68}" type="parTrans" cxnId="{C17DF5D7-1843-4301-B861-D07D02E4745B}">
      <dgm:prSet/>
      <dgm:spPr/>
      <dgm:t>
        <a:bodyPr/>
        <a:lstStyle/>
        <a:p>
          <a:endParaRPr lang="en-US"/>
        </a:p>
      </dgm:t>
    </dgm:pt>
    <dgm:pt modelId="{3389946E-3F73-4220-BFAF-BEF42AB11F07}" type="sibTrans" cxnId="{C17DF5D7-1843-4301-B861-D07D02E4745B}">
      <dgm:prSet/>
      <dgm:spPr/>
      <dgm:t>
        <a:bodyPr/>
        <a:lstStyle/>
        <a:p>
          <a:endParaRPr lang="en-US"/>
        </a:p>
      </dgm:t>
    </dgm:pt>
    <dgm:pt modelId="{3AC50032-A134-4CC6-B825-A36D880837B7}" type="pres">
      <dgm:prSet presAssocID="{4806246B-56F9-472F-BEBD-7934FCF06D25}" presName="linear" presStyleCnt="0">
        <dgm:presLayoutVars>
          <dgm:animLvl val="lvl"/>
          <dgm:resizeHandles val="exact"/>
        </dgm:presLayoutVars>
      </dgm:prSet>
      <dgm:spPr/>
    </dgm:pt>
    <dgm:pt modelId="{FC3D617C-6877-49E9-9D82-08BF88430C57}" type="pres">
      <dgm:prSet presAssocID="{4BD45302-477F-41EE-AB0A-6D8892E6F1DC}" presName="parentText" presStyleLbl="node1" presStyleIdx="0" presStyleCnt="3">
        <dgm:presLayoutVars>
          <dgm:chMax val="0"/>
          <dgm:bulletEnabled val="1"/>
        </dgm:presLayoutVars>
      </dgm:prSet>
      <dgm:spPr/>
    </dgm:pt>
    <dgm:pt modelId="{B196E630-7F46-4A4C-BDDD-FF734F5F1001}" type="pres">
      <dgm:prSet presAssocID="{656539CD-BFD2-4D8D-ABE6-3C7BCF8AF3C5}" presName="spacer" presStyleCnt="0"/>
      <dgm:spPr/>
    </dgm:pt>
    <dgm:pt modelId="{E9BB002C-8A38-4C4E-8218-E03B1B34C529}" type="pres">
      <dgm:prSet presAssocID="{1F011E3C-704D-44E2-85EE-0DEC966EB4F9}" presName="parentText" presStyleLbl="node1" presStyleIdx="1" presStyleCnt="3">
        <dgm:presLayoutVars>
          <dgm:chMax val="0"/>
          <dgm:bulletEnabled val="1"/>
        </dgm:presLayoutVars>
      </dgm:prSet>
      <dgm:spPr/>
    </dgm:pt>
    <dgm:pt modelId="{EBF564DD-7E76-4DEA-9011-0DCBC88B47E5}" type="pres">
      <dgm:prSet presAssocID="{80CE3143-F96E-4304-9B8B-EE589B005412}" presName="spacer" presStyleCnt="0"/>
      <dgm:spPr/>
    </dgm:pt>
    <dgm:pt modelId="{5990FCDA-0415-4998-95E3-533C8EB2D01D}" type="pres">
      <dgm:prSet presAssocID="{FE86F30C-169C-4663-979F-262F85CC8180}" presName="parentText" presStyleLbl="node1" presStyleIdx="2" presStyleCnt="3">
        <dgm:presLayoutVars>
          <dgm:chMax val="0"/>
          <dgm:bulletEnabled val="1"/>
        </dgm:presLayoutVars>
      </dgm:prSet>
      <dgm:spPr/>
    </dgm:pt>
  </dgm:ptLst>
  <dgm:cxnLst>
    <dgm:cxn modelId="{DA3AF002-E80A-4930-B3A1-BB2C72D1D4A9}" type="presOf" srcId="{4806246B-56F9-472F-BEBD-7934FCF06D25}" destId="{3AC50032-A134-4CC6-B825-A36D880837B7}" srcOrd="0" destOrd="0" presId="urn:microsoft.com/office/officeart/2005/8/layout/vList2"/>
    <dgm:cxn modelId="{A32BAF15-DA96-4EF1-8444-6858D2574DDA}" type="presOf" srcId="{1F011E3C-704D-44E2-85EE-0DEC966EB4F9}" destId="{E9BB002C-8A38-4C4E-8218-E03B1B34C529}" srcOrd="0" destOrd="0" presId="urn:microsoft.com/office/officeart/2005/8/layout/vList2"/>
    <dgm:cxn modelId="{95D2022E-5349-41CB-9BE1-67CC5DCCA119}" srcId="{4806246B-56F9-472F-BEBD-7934FCF06D25}" destId="{1F011E3C-704D-44E2-85EE-0DEC966EB4F9}" srcOrd="1" destOrd="0" parTransId="{1A4B8E6B-E8FF-4DCB-9A06-89AB58D6F5C8}" sibTransId="{80CE3143-F96E-4304-9B8B-EE589B005412}"/>
    <dgm:cxn modelId="{62F79631-9772-4506-BFCD-D99A7623C773}" type="presOf" srcId="{4BD45302-477F-41EE-AB0A-6D8892E6F1DC}" destId="{FC3D617C-6877-49E9-9D82-08BF88430C57}" srcOrd="0" destOrd="0" presId="urn:microsoft.com/office/officeart/2005/8/layout/vList2"/>
    <dgm:cxn modelId="{E581F05B-4C34-4781-96C5-77AA21F9F4F2}" type="presOf" srcId="{FE86F30C-169C-4663-979F-262F85CC8180}" destId="{5990FCDA-0415-4998-95E3-533C8EB2D01D}" srcOrd="0" destOrd="0" presId="urn:microsoft.com/office/officeart/2005/8/layout/vList2"/>
    <dgm:cxn modelId="{D37762C1-12A3-4C65-92BC-70D470299235}" srcId="{4806246B-56F9-472F-BEBD-7934FCF06D25}" destId="{4BD45302-477F-41EE-AB0A-6D8892E6F1DC}" srcOrd="0" destOrd="0" parTransId="{AAC8E6B0-4150-4A99-92EC-840FC2625D2C}" sibTransId="{656539CD-BFD2-4D8D-ABE6-3C7BCF8AF3C5}"/>
    <dgm:cxn modelId="{C17DF5D7-1843-4301-B861-D07D02E4745B}" srcId="{4806246B-56F9-472F-BEBD-7934FCF06D25}" destId="{FE86F30C-169C-4663-979F-262F85CC8180}" srcOrd="2" destOrd="0" parTransId="{261BF43D-1A04-4F8C-8FCE-DE8BD1F0FD68}" sibTransId="{3389946E-3F73-4220-BFAF-BEF42AB11F07}"/>
    <dgm:cxn modelId="{E3C2A259-4903-4FF8-8192-3A8F7C726195}" type="presParOf" srcId="{3AC50032-A134-4CC6-B825-A36D880837B7}" destId="{FC3D617C-6877-49E9-9D82-08BF88430C57}" srcOrd="0" destOrd="0" presId="urn:microsoft.com/office/officeart/2005/8/layout/vList2"/>
    <dgm:cxn modelId="{AF6197DC-1935-4BCB-B696-7A827273E097}" type="presParOf" srcId="{3AC50032-A134-4CC6-B825-A36D880837B7}" destId="{B196E630-7F46-4A4C-BDDD-FF734F5F1001}" srcOrd="1" destOrd="0" presId="urn:microsoft.com/office/officeart/2005/8/layout/vList2"/>
    <dgm:cxn modelId="{9FC584A0-2F5D-4074-ABF3-0F284E16F95D}" type="presParOf" srcId="{3AC50032-A134-4CC6-B825-A36D880837B7}" destId="{E9BB002C-8A38-4C4E-8218-E03B1B34C529}" srcOrd="2" destOrd="0" presId="urn:microsoft.com/office/officeart/2005/8/layout/vList2"/>
    <dgm:cxn modelId="{64F621ED-2344-4CD3-A4BA-D043E3184401}" type="presParOf" srcId="{3AC50032-A134-4CC6-B825-A36D880837B7}" destId="{EBF564DD-7E76-4DEA-9011-0DCBC88B47E5}" srcOrd="3" destOrd="0" presId="urn:microsoft.com/office/officeart/2005/8/layout/vList2"/>
    <dgm:cxn modelId="{308EA9E6-AED8-42F9-B810-08B2F59A2282}" type="presParOf" srcId="{3AC50032-A134-4CC6-B825-A36D880837B7}" destId="{5990FCDA-0415-4998-95E3-533C8EB2D0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345B090-CAEF-40E2-B307-FCE7A8B46DE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BD6ED5-0AAD-4A0C-A4F4-CA7B19116399}">
      <dgm:prSet/>
      <dgm:spPr/>
      <dgm:t>
        <a:bodyPr/>
        <a:lstStyle/>
        <a:p>
          <a:r>
            <a:rPr lang="en-GB"/>
            <a:t>Build stable home environment for the children in case study c.</a:t>
          </a:r>
          <a:endParaRPr lang="en-US"/>
        </a:p>
      </dgm:t>
    </dgm:pt>
    <dgm:pt modelId="{D2D9F74F-280C-45B7-A058-98D53DC5053C}" type="parTrans" cxnId="{4BE44E1F-2C57-4DED-80F7-FE124ADF0210}">
      <dgm:prSet/>
      <dgm:spPr/>
      <dgm:t>
        <a:bodyPr/>
        <a:lstStyle/>
        <a:p>
          <a:endParaRPr lang="en-US"/>
        </a:p>
      </dgm:t>
    </dgm:pt>
    <dgm:pt modelId="{C2308DC9-B901-49BF-A8C7-174A4BC9CEFB}" type="sibTrans" cxnId="{4BE44E1F-2C57-4DED-80F7-FE124ADF0210}">
      <dgm:prSet/>
      <dgm:spPr/>
      <dgm:t>
        <a:bodyPr/>
        <a:lstStyle/>
        <a:p>
          <a:endParaRPr lang="en-US"/>
        </a:p>
      </dgm:t>
    </dgm:pt>
    <dgm:pt modelId="{E05B7118-E387-47EF-9E07-66D610B07B2F}">
      <dgm:prSet/>
      <dgm:spPr/>
      <dgm:t>
        <a:bodyPr/>
        <a:lstStyle/>
        <a:p>
          <a:r>
            <a:rPr lang="en-GB"/>
            <a:t>Build supportive parenting and relationship through building resilience an important aspect of emotional wellbeing (Public Sector Executive, 2016). </a:t>
          </a:r>
          <a:endParaRPr lang="en-US"/>
        </a:p>
      </dgm:t>
    </dgm:pt>
    <dgm:pt modelId="{7389A613-A6AE-4EB2-AB34-4BE602F6CCFC}" type="parTrans" cxnId="{337CE0F7-D475-48C0-A969-07F6C7E97A4B}">
      <dgm:prSet/>
      <dgm:spPr/>
      <dgm:t>
        <a:bodyPr/>
        <a:lstStyle/>
        <a:p>
          <a:endParaRPr lang="en-US"/>
        </a:p>
      </dgm:t>
    </dgm:pt>
    <dgm:pt modelId="{9DD6B9A3-9445-459B-9B1E-55155EBB9A02}" type="sibTrans" cxnId="{337CE0F7-D475-48C0-A969-07F6C7E97A4B}">
      <dgm:prSet/>
      <dgm:spPr/>
      <dgm:t>
        <a:bodyPr/>
        <a:lstStyle/>
        <a:p>
          <a:endParaRPr lang="en-US"/>
        </a:p>
      </dgm:t>
    </dgm:pt>
    <dgm:pt modelId="{42C8EF20-E8BC-45F3-A0EC-0D1A1A767960}">
      <dgm:prSet/>
      <dgm:spPr/>
      <dgm:t>
        <a:bodyPr/>
        <a:lstStyle/>
        <a:p>
          <a:r>
            <a:rPr lang="en-GB"/>
            <a:t>Invention steps could include home visits, parenting support groups and community events.</a:t>
          </a:r>
          <a:endParaRPr lang="en-US"/>
        </a:p>
      </dgm:t>
    </dgm:pt>
    <dgm:pt modelId="{4BDDC82A-BC47-430D-B288-E322A3040AE5}" type="parTrans" cxnId="{6DC33CAA-AFE9-4D2A-A8BC-090B59A78F8E}">
      <dgm:prSet/>
      <dgm:spPr/>
      <dgm:t>
        <a:bodyPr/>
        <a:lstStyle/>
        <a:p>
          <a:endParaRPr lang="en-US"/>
        </a:p>
      </dgm:t>
    </dgm:pt>
    <dgm:pt modelId="{991C57BF-DA38-4626-A47D-CADE7F1A7DE2}" type="sibTrans" cxnId="{6DC33CAA-AFE9-4D2A-A8BC-090B59A78F8E}">
      <dgm:prSet/>
      <dgm:spPr/>
      <dgm:t>
        <a:bodyPr/>
        <a:lstStyle/>
        <a:p>
          <a:endParaRPr lang="en-US"/>
        </a:p>
      </dgm:t>
    </dgm:pt>
    <dgm:pt modelId="{B4EF5D92-C1F3-4647-AA29-8C4FD3C95814}">
      <dgm:prSet/>
      <dgm:spPr/>
      <dgm:t>
        <a:bodyPr/>
        <a:lstStyle/>
        <a:p>
          <a:r>
            <a:rPr lang="en-GB"/>
            <a:t>(OECD, 2019).</a:t>
          </a:r>
          <a:endParaRPr lang="en-US"/>
        </a:p>
      </dgm:t>
    </dgm:pt>
    <dgm:pt modelId="{649A3CC2-2857-4EC0-BCA5-1E68497A46D6}" type="parTrans" cxnId="{F1393A71-5940-4AF2-8C36-5C210E616B92}">
      <dgm:prSet/>
      <dgm:spPr/>
      <dgm:t>
        <a:bodyPr/>
        <a:lstStyle/>
        <a:p>
          <a:endParaRPr lang="en-US"/>
        </a:p>
      </dgm:t>
    </dgm:pt>
    <dgm:pt modelId="{EC463A27-68CE-4502-AB15-E5DD3DA21D92}" type="sibTrans" cxnId="{F1393A71-5940-4AF2-8C36-5C210E616B92}">
      <dgm:prSet/>
      <dgm:spPr/>
      <dgm:t>
        <a:bodyPr/>
        <a:lstStyle/>
        <a:p>
          <a:endParaRPr lang="en-US"/>
        </a:p>
      </dgm:t>
    </dgm:pt>
    <dgm:pt modelId="{10C19C8F-48BD-4221-819E-7135197FA975}" type="pres">
      <dgm:prSet presAssocID="{7345B090-CAEF-40E2-B307-FCE7A8B46DE9}" presName="linear" presStyleCnt="0">
        <dgm:presLayoutVars>
          <dgm:animLvl val="lvl"/>
          <dgm:resizeHandles val="exact"/>
        </dgm:presLayoutVars>
      </dgm:prSet>
      <dgm:spPr/>
    </dgm:pt>
    <dgm:pt modelId="{6A6DF19D-DAAC-42B2-8453-9E112C0C3E04}" type="pres">
      <dgm:prSet presAssocID="{68BD6ED5-0AAD-4A0C-A4F4-CA7B19116399}" presName="parentText" presStyleLbl="node1" presStyleIdx="0" presStyleCnt="4">
        <dgm:presLayoutVars>
          <dgm:chMax val="0"/>
          <dgm:bulletEnabled val="1"/>
        </dgm:presLayoutVars>
      </dgm:prSet>
      <dgm:spPr/>
    </dgm:pt>
    <dgm:pt modelId="{AE39B6E7-D6D2-4F2C-80DA-74598A8C5F36}" type="pres">
      <dgm:prSet presAssocID="{C2308DC9-B901-49BF-A8C7-174A4BC9CEFB}" presName="spacer" presStyleCnt="0"/>
      <dgm:spPr/>
    </dgm:pt>
    <dgm:pt modelId="{E838C85F-A873-4E67-A177-17881FBA11BC}" type="pres">
      <dgm:prSet presAssocID="{E05B7118-E387-47EF-9E07-66D610B07B2F}" presName="parentText" presStyleLbl="node1" presStyleIdx="1" presStyleCnt="4">
        <dgm:presLayoutVars>
          <dgm:chMax val="0"/>
          <dgm:bulletEnabled val="1"/>
        </dgm:presLayoutVars>
      </dgm:prSet>
      <dgm:spPr/>
    </dgm:pt>
    <dgm:pt modelId="{2B568987-B036-4818-9BE7-F4507F4615F0}" type="pres">
      <dgm:prSet presAssocID="{9DD6B9A3-9445-459B-9B1E-55155EBB9A02}" presName="spacer" presStyleCnt="0"/>
      <dgm:spPr/>
    </dgm:pt>
    <dgm:pt modelId="{04DC72CC-D2FF-4B5D-BE3D-5FEF1EE27FD0}" type="pres">
      <dgm:prSet presAssocID="{42C8EF20-E8BC-45F3-A0EC-0D1A1A767960}" presName="parentText" presStyleLbl="node1" presStyleIdx="2" presStyleCnt="4">
        <dgm:presLayoutVars>
          <dgm:chMax val="0"/>
          <dgm:bulletEnabled val="1"/>
        </dgm:presLayoutVars>
      </dgm:prSet>
      <dgm:spPr/>
    </dgm:pt>
    <dgm:pt modelId="{AF556952-0184-467F-A9CF-5FF3139353F6}" type="pres">
      <dgm:prSet presAssocID="{991C57BF-DA38-4626-A47D-CADE7F1A7DE2}" presName="spacer" presStyleCnt="0"/>
      <dgm:spPr/>
    </dgm:pt>
    <dgm:pt modelId="{11AF4477-7DE6-485A-BD95-70A16711A82E}" type="pres">
      <dgm:prSet presAssocID="{B4EF5D92-C1F3-4647-AA29-8C4FD3C95814}" presName="parentText" presStyleLbl="node1" presStyleIdx="3" presStyleCnt="4">
        <dgm:presLayoutVars>
          <dgm:chMax val="0"/>
          <dgm:bulletEnabled val="1"/>
        </dgm:presLayoutVars>
      </dgm:prSet>
      <dgm:spPr/>
    </dgm:pt>
  </dgm:ptLst>
  <dgm:cxnLst>
    <dgm:cxn modelId="{2CEE9215-76B9-42CD-8AA7-18A3F5B8B6EF}" type="presOf" srcId="{7345B090-CAEF-40E2-B307-FCE7A8B46DE9}" destId="{10C19C8F-48BD-4221-819E-7135197FA975}" srcOrd="0" destOrd="0" presId="urn:microsoft.com/office/officeart/2005/8/layout/vList2"/>
    <dgm:cxn modelId="{4BE44E1F-2C57-4DED-80F7-FE124ADF0210}" srcId="{7345B090-CAEF-40E2-B307-FCE7A8B46DE9}" destId="{68BD6ED5-0AAD-4A0C-A4F4-CA7B19116399}" srcOrd="0" destOrd="0" parTransId="{D2D9F74F-280C-45B7-A058-98D53DC5053C}" sibTransId="{C2308DC9-B901-49BF-A8C7-174A4BC9CEFB}"/>
    <dgm:cxn modelId="{E56C4136-899E-445A-A4FE-C6223A4B4E76}" type="presOf" srcId="{68BD6ED5-0AAD-4A0C-A4F4-CA7B19116399}" destId="{6A6DF19D-DAAC-42B2-8453-9E112C0C3E04}" srcOrd="0" destOrd="0" presId="urn:microsoft.com/office/officeart/2005/8/layout/vList2"/>
    <dgm:cxn modelId="{E308443F-249D-45BF-9234-18125F91851D}" type="presOf" srcId="{B4EF5D92-C1F3-4647-AA29-8C4FD3C95814}" destId="{11AF4477-7DE6-485A-BD95-70A16711A82E}" srcOrd="0" destOrd="0" presId="urn:microsoft.com/office/officeart/2005/8/layout/vList2"/>
    <dgm:cxn modelId="{F1393A71-5940-4AF2-8C36-5C210E616B92}" srcId="{7345B090-CAEF-40E2-B307-FCE7A8B46DE9}" destId="{B4EF5D92-C1F3-4647-AA29-8C4FD3C95814}" srcOrd="3" destOrd="0" parTransId="{649A3CC2-2857-4EC0-BCA5-1E68497A46D6}" sibTransId="{EC463A27-68CE-4502-AB15-E5DD3DA21D92}"/>
    <dgm:cxn modelId="{01800E52-3135-4D88-BFF9-8C9E256AD907}" type="presOf" srcId="{42C8EF20-E8BC-45F3-A0EC-0D1A1A767960}" destId="{04DC72CC-D2FF-4B5D-BE3D-5FEF1EE27FD0}" srcOrd="0" destOrd="0" presId="urn:microsoft.com/office/officeart/2005/8/layout/vList2"/>
    <dgm:cxn modelId="{6FA8C189-3382-4A7C-A4F9-F05B347F78AC}" type="presOf" srcId="{E05B7118-E387-47EF-9E07-66D610B07B2F}" destId="{E838C85F-A873-4E67-A177-17881FBA11BC}" srcOrd="0" destOrd="0" presId="urn:microsoft.com/office/officeart/2005/8/layout/vList2"/>
    <dgm:cxn modelId="{6DC33CAA-AFE9-4D2A-A8BC-090B59A78F8E}" srcId="{7345B090-CAEF-40E2-B307-FCE7A8B46DE9}" destId="{42C8EF20-E8BC-45F3-A0EC-0D1A1A767960}" srcOrd="2" destOrd="0" parTransId="{4BDDC82A-BC47-430D-B288-E322A3040AE5}" sibTransId="{991C57BF-DA38-4626-A47D-CADE7F1A7DE2}"/>
    <dgm:cxn modelId="{337CE0F7-D475-48C0-A969-07F6C7E97A4B}" srcId="{7345B090-CAEF-40E2-B307-FCE7A8B46DE9}" destId="{E05B7118-E387-47EF-9E07-66D610B07B2F}" srcOrd="1" destOrd="0" parTransId="{7389A613-A6AE-4EB2-AB34-4BE602F6CCFC}" sibTransId="{9DD6B9A3-9445-459B-9B1E-55155EBB9A02}"/>
    <dgm:cxn modelId="{90B308BA-4329-44FA-83B2-22ED85EB38B4}" type="presParOf" srcId="{10C19C8F-48BD-4221-819E-7135197FA975}" destId="{6A6DF19D-DAAC-42B2-8453-9E112C0C3E04}" srcOrd="0" destOrd="0" presId="urn:microsoft.com/office/officeart/2005/8/layout/vList2"/>
    <dgm:cxn modelId="{EBBD5237-5F7E-4509-A4AA-1E7713D18E88}" type="presParOf" srcId="{10C19C8F-48BD-4221-819E-7135197FA975}" destId="{AE39B6E7-D6D2-4F2C-80DA-74598A8C5F36}" srcOrd="1" destOrd="0" presId="urn:microsoft.com/office/officeart/2005/8/layout/vList2"/>
    <dgm:cxn modelId="{71E19816-C84F-4F22-A616-25EFC4AC39A1}" type="presParOf" srcId="{10C19C8F-48BD-4221-819E-7135197FA975}" destId="{E838C85F-A873-4E67-A177-17881FBA11BC}" srcOrd="2" destOrd="0" presId="urn:microsoft.com/office/officeart/2005/8/layout/vList2"/>
    <dgm:cxn modelId="{DBFB5B33-3F0A-4ED1-A1F0-37CA21F9733A}" type="presParOf" srcId="{10C19C8F-48BD-4221-819E-7135197FA975}" destId="{2B568987-B036-4818-9BE7-F4507F4615F0}" srcOrd="3" destOrd="0" presId="urn:microsoft.com/office/officeart/2005/8/layout/vList2"/>
    <dgm:cxn modelId="{5D71D916-E7C7-4AE5-9AB7-CF67FB190832}" type="presParOf" srcId="{10C19C8F-48BD-4221-819E-7135197FA975}" destId="{04DC72CC-D2FF-4B5D-BE3D-5FEF1EE27FD0}" srcOrd="4" destOrd="0" presId="urn:microsoft.com/office/officeart/2005/8/layout/vList2"/>
    <dgm:cxn modelId="{060CD7A2-3592-4622-B5D8-1A1C135115DD}" type="presParOf" srcId="{10C19C8F-48BD-4221-819E-7135197FA975}" destId="{AF556952-0184-467F-A9CF-5FF3139353F6}" srcOrd="5" destOrd="0" presId="urn:microsoft.com/office/officeart/2005/8/layout/vList2"/>
    <dgm:cxn modelId="{6AB0ED38-33B7-4E88-9B1B-1FAF1D235709}" type="presParOf" srcId="{10C19C8F-48BD-4221-819E-7135197FA975}" destId="{11AF4477-7DE6-485A-BD95-70A16711A8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83FD6F0-0F41-4BB9-A567-9D611FC1DC0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A3FF3C7-91A2-44EF-B2B7-59B152EAE04B}">
      <dgm:prSet/>
      <dgm:spPr/>
      <dgm:t>
        <a:bodyPr/>
        <a:lstStyle/>
        <a:p>
          <a:r>
            <a:rPr lang="en-GB"/>
            <a:t>Meetings between the family and the core team and some telephone calls. </a:t>
          </a:r>
          <a:endParaRPr lang="en-US"/>
        </a:p>
      </dgm:t>
    </dgm:pt>
    <dgm:pt modelId="{57125430-2027-4BFD-B4F9-4CEBE45605E3}" type="parTrans" cxnId="{E80EEBC2-EBEC-41D0-A7A1-A99D3B3DB241}">
      <dgm:prSet/>
      <dgm:spPr/>
      <dgm:t>
        <a:bodyPr/>
        <a:lstStyle/>
        <a:p>
          <a:endParaRPr lang="en-US"/>
        </a:p>
      </dgm:t>
    </dgm:pt>
    <dgm:pt modelId="{6BC1938E-CB87-4E33-8773-1AC6ED0EA836}" type="sibTrans" cxnId="{E80EEBC2-EBEC-41D0-A7A1-A99D3B3DB241}">
      <dgm:prSet/>
      <dgm:spPr/>
      <dgm:t>
        <a:bodyPr/>
        <a:lstStyle/>
        <a:p>
          <a:endParaRPr lang="en-US"/>
        </a:p>
      </dgm:t>
    </dgm:pt>
    <dgm:pt modelId="{D51A91DF-E7C8-43BA-B380-418F1319C014}">
      <dgm:prSet/>
      <dgm:spPr/>
      <dgm:t>
        <a:bodyPr/>
        <a:lstStyle/>
        <a:p>
          <a:r>
            <a:rPr lang="en-GB"/>
            <a:t>I think the agencies involved should share information even at this stage which will help all agencies involved to intervene earlier if issues resurface. </a:t>
          </a:r>
          <a:endParaRPr lang="en-US"/>
        </a:p>
      </dgm:t>
    </dgm:pt>
    <dgm:pt modelId="{0536D271-7439-44D5-9DAE-ABDBBD22CF6D}" type="parTrans" cxnId="{F3C36312-E3FB-4E48-93C7-D8D82AD0BCB7}">
      <dgm:prSet/>
      <dgm:spPr/>
      <dgm:t>
        <a:bodyPr/>
        <a:lstStyle/>
        <a:p>
          <a:endParaRPr lang="en-US"/>
        </a:p>
      </dgm:t>
    </dgm:pt>
    <dgm:pt modelId="{AA0365D3-EE6A-4287-87BF-07D44E11728D}" type="sibTrans" cxnId="{F3C36312-E3FB-4E48-93C7-D8D82AD0BCB7}">
      <dgm:prSet/>
      <dgm:spPr/>
      <dgm:t>
        <a:bodyPr/>
        <a:lstStyle/>
        <a:p>
          <a:endParaRPr lang="en-US"/>
        </a:p>
      </dgm:t>
    </dgm:pt>
    <dgm:pt modelId="{2C78CAE7-E17B-420C-91A4-269449227B89}">
      <dgm:prSet/>
      <dgm:spPr/>
      <dgm:t>
        <a:bodyPr/>
        <a:lstStyle/>
        <a:p>
          <a:r>
            <a:rPr lang="en-GB"/>
            <a:t>Understanding early risks and vulnerability which will enable profession agencies to assess effective intervention for all parties involved (Department for Education, 2016).</a:t>
          </a:r>
          <a:endParaRPr lang="en-US"/>
        </a:p>
      </dgm:t>
    </dgm:pt>
    <dgm:pt modelId="{D966BEF2-04F5-4F87-9627-7219F0E82394}" type="parTrans" cxnId="{14DD6A72-4DCB-44D4-A250-9BB4080C980A}">
      <dgm:prSet/>
      <dgm:spPr/>
      <dgm:t>
        <a:bodyPr/>
        <a:lstStyle/>
        <a:p>
          <a:endParaRPr lang="en-US"/>
        </a:p>
      </dgm:t>
    </dgm:pt>
    <dgm:pt modelId="{002DAE70-A66B-46C0-870B-F3C8C3AE3EC3}" type="sibTrans" cxnId="{14DD6A72-4DCB-44D4-A250-9BB4080C980A}">
      <dgm:prSet/>
      <dgm:spPr/>
      <dgm:t>
        <a:bodyPr/>
        <a:lstStyle/>
        <a:p>
          <a:endParaRPr lang="en-US"/>
        </a:p>
      </dgm:t>
    </dgm:pt>
    <dgm:pt modelId="{D4EB3CFE-7183-4FE8-B71E-F337DE6F95DB}" type="pres">
      <dgm:prSet presAssocID="{F83FD6F0-0F41-4BB9-A567-9D611FC1DC0E}" presName="outerComposite" presStyleCnt="0">
        <dgm:presLayoutVars>
          <dgm:chMax val="5"/>
          <dgm:dir/>
          <dgm:resizeHandles val="exact"/>
        </dgm:presLayoutVars>
      </dgm:prSet>
      <dgm:spPr/>
    </dgm:pt>
    <dgm:pt modelId="{1EA0050D-0428-4349-8843-700E69F52EDB}" type="pres">
      <dgm:prSet presAssocID="{F83FD6F0-0F41-4BB9-A567-9D611FC1DC0E}" presName="dummyMaxCanvas" presStyleCnt="0">
        <dgm:presLayoutVars/>
      </dgm:prSet>
      <dgm:spPr/>
    </dgm:pt>
    <dgm:pt modelId="{CBA8E467-82CB-4392-B6AD-4ED232D7BCCB}" type="pres">
      <dgm:prSet presAssocID="{F83FD6F0-0F41-4BB9-A567-9D611FC1DC0E}" presName="ThreeNodes_1" presStyleLbl="node1" presStyleIdx="0" presStyleCnt="3">
        <dgm:presLayoutVars>
          <dgm:bulletEnabled val="1"/>
        </dgm:presLayoutVars>
      </dgm:prSet>
      <dgm:spPr/>
    </dgm:pt>
    <dgm:pt modelId="{BE1E2E97-A9DF-4AB1-82AF-F4730B3D7AB5}" type="pres">
      <dgm:prSet presAssocID="{F83FD6F0-0F41-4BB9-A567-9D611FC1DC0E}" presName="ThreeNodes_2" presStyleLbl="node1" presStyleIdx="1" presStyleCnt="3">
        <dgm:presLayoutVars>
          <dgm:bulletEnabled val="1"/>
        </dgm:presLayoutVars>
      </dgm:prSet>
      <dgm:spPr/>
    </dgm:pt>
    <dgm:pt modelId="{04C89308-9E83-4AF1-9C03-F2044CD4DF64}" type="pres">
      <dgm:prSet presAssocID="{F83FD6F0-0F41-4BB9-A567-9D611FC1DC0E}" presName="ThreeNodes_3" presStyleLbl="node1" presStyleIdx="2" presStyleCnt="3">
        <dgm:presLayoutVars>
          <dgm:bulletEnabled val="1"/>
        </dgm:presLayoutVars>
      </dgm:prSet>
      <dgm:spPr/>
    </dgm:pt>
    <dgm:pt modelId="{7EB7BEBD-0115-4A5E-80F7-535508250F23}" type="pres">
      <dgm:prSet presAssocID="{F83FD6F0-0F41-4BB9-A567-9D611FC1DC0E}" presName="ThreeConn_1-2" presStyleLbl="fgAccFollowNode1" presStyleIdx="0" presStyleCnt="2">
        <dgm:presLayoutVars>
          <dgm:bulletEnabled val="1"/>
        </dgm:presLayoutVars>
      </dgm:prSet>
      <dgm:spPr/>
    </dgm:pt>
    <dgm:pt modelId="{C2471388-B5B2-4576-AA0B-F7A1C945879D}" type="pres">
      <dgm:prSet presAssocID="{F83FD6F0-0F41-4BB9-A567-9D611FC1DC0E}" presName="ThreeConn_2-3" presStyleLbl="fgAccFollowNode1" presStyleIdx="1" presStyleCnt="2">
        <dgm:presLayoutVars>
          <dgm:bulletEnabled val="1"/>
        </dgm:presLayoutVars>
      </dgm:prSet>
      <dgm:spPr/>
    </dgm:pt>
    <dgm:pt modelId="{6BD74E54-4712-4EB6-8ACB-8C36B56CF89C}" type="pres">
      <dgm:prSet presAssocID="{F83FD6F0-0F41-4BB9-A567-9D611FC1DC0E}" presName="ThreeNodes_1_text" presStyleLbl="node1" presStyleIdx="2" presStyleCnt="3">
        <dgm:presLayoutVars>
          <dgm:bulletEnabled val="1"/>
        </dgm:presLayoutVars>
      </dgm:prSet>
      <dgm:spPr/>
    </dgm:pt>
    <dgm:pt modelId="{FDE10764-0B3D-4897-A2DD-05A838955B4B}" type="pres">
      <dgm:prSet presAssocID="{F83FD6F0-0F41-4BB9-A567-9D611FC1DC0E}" presName="ThreeNodes_2_text" presStyleLbl="node1" presStyleIdx="2" presStyleCnt="3">
        <dgm:presLayoutVars>
          <dgm:bulletEnabled val="1"/>
        </dgm:presLayoutVars>
      </dgm:prSet>
      <dgm:spPr/>
    </dgm:pt>
    <dgm:pt modelId="{F18DD2A4-5A75-4CB9-BC2B-A8E168A577E9}" type="pres">
      <dgm:prSet presAssocID="{F83FD6F0-0F41-4BB9-A567-9D611FC1DC0E}" presName="ThreeNodes_3_text" presStyleLbl="node1" presStyleIdx="2" presStyleCnt="3">
        <dgm:presLayoutVars>
          <dgm:bulletEnabled val="1"/>
        </dgm:presLayoutVars>
      </dgm:prSet>
      <dgm:spPr/>
    </dgm:pt>
  </dgm:ptLst>
  <dgm:cxnLst>
    <dgm:cxn modelId="{6389D704-F5A9-42D5-A4FC-C403DF756AB0}" type="presOf" srcId="{6BC1938E-CB87-4E33-8773-1AC6ED0EA836}" destId="{7EB7BEBD-0115-4A5E-80F7-535508250F23}" srcOrd="0" destOrd="0" presId="urn:microsoft.com/office/officeart/2005/8/layout/vProcess5"/>
    <dgm:cxn modelId="{F3C36312-E3FB-4E48-93C7-D8D82AD0BCB7}" srcId="{F83FD6F0-0F41-4BB9-A567-9D611FC1DC0E}" destId="{D51A91DF-E7C8-43BA-B380-418F1319C014}" srcOrd="1" destOrd="0" parTransId="{0536D271-7439-44D5-9DAE-ABDBBD22CF6D}" sibTransId="{AA0365D3-EE6A-4287-87BF-07D44E11728D}"/>
    <dgm:cxn modelId="{3B59A426-E59F-4A4A-A549-AEB8E0E33F40}" type="presOf" srcId="{D51A91DF-E7C8-43BA-B380-418F1319C014}" destId="{BE1E2E97-A9DF-4AB1-82AF-F4730B3D7AB5}" srcOrd="0" destOrd="0" presId="urn:microsoft.com/office/officeart/2005/8/layout/vProcess5"/>
    <dgm:cxn modelId="{61132A61-32B2-4B75-87F6-35108601FB44}" type="presOf" srcId="{D51A91DF-E7C8-43BA-B380-418F1319C014}" destId="{FDE10764-0B3D-4897-A2DD-05A838955B4B}" srcOrd="1" destOrd="0" presId="urn:microsoft.com/office/officeart/2005/8/layout/vProcess5"/>
    <dgm:cxn modelId="{14DD6A72-4DCB-44D4-A250-9BB4080C980A}" srcId="{F83FD6F0-0F41-4BB9-A567-9D611FC1DC0E}" destId="{2C78CAE7-E17B-420C-91A4-269449227B89}" srcOrd="2" destOrd="0" parTransId="{D966BEF2-04F5-4F87-9627-7219F0E82394}" sibTransId="{002DAE70-A66B-46C0-870B-F3C8C3AE3EC3}"/>
    <dgm:cxn modelId="{C81AE37A-45C8-40FC-B917-E2C5DFBF974B}" type="presOf" srcId="{3A3FF3C7-91A2-44EF-B2B7-59B152EAE04B}" destId="{6BD74E54-4712-4EB6-8ACB-8C36B56CF89C}" srcOrd="1" destOrd="0" presId="urn:microsoft.com/office/officeart/2005/8/layout/vProcess5"/>
    <dgm:cxn modelId="{1C4C1C7E-230A-4AC8-96FA-DF4304A32A0C}" type="presOf" srcId="{AA0365D3-EE6A-4287-87BF-07D44E11728D}" destId="{C2471388-B5B2-4576-AA0B-F7A1C945879D}" srcOrd="0" destOrd="0" presId="urn:microsoft.com/office/officeart/2005/8/layout/vProcess5"/>
    <dgm:cxn modelId="{EA15428C-8667-4764-973A-682A76CF8B33}" type="presOf" srcId="{3A3FF3C7-91A2-44EF-B2B7-59B152EAE04B}" destId="{CBA8E467-82CB-4392-B6AD-4ED232D7BCCB}" srcOrd="0" destOrd="0" presId="urn:microsoft.com/office/officeart/2005/8/layout/vProcess5"/>
    <dgm:cxn modelId="{862838AC-DE97-4FD7-9CCA-7E5F6BE26130}" type="presOf" srcId="{F83FD6F0-0F41-4BB9-A567-9D611FC1DC0E}" destId="{D4EB3CFE-7183-4FE8-B71E-F337DE6F95DB}" srcOrd="0" destOrd="0" presId="urn:microsoft.com/office/officeart/2005/8/layout/vProcess5"/>
    <dgm:cxn modelId="{119058BC-573B-4A37-AB81-47852BE29A18}" type="presOf" srcId="{2C78CAE7-E17B-420C-91A4-269449227B89}" destId="{F18DD2A4-5A75-4CB9-BC2B-A8E168A577E9}" srcOrd="1" destOrd="0" presId="urn:microsoft.com/office/officeart/2005/8/layout/vProcess5"/>
    <dgm:cxn modelId="{E80EEBC2-EBEC-41D0-A7A1-A99D3B3DB241}" srcId="{F83FD6F0-0F41-4BB9-A567-9D611FC1DC0E}" destId="{3A3FF3C7-91A2-44EF-B2B7-59B152EAE04B}" srcOrd="0" destOrd="0" parTransId="{57125430-2027-4BFD-B4F9-4CEBE45605E3}" sibTransId="{6BC1938E-CB87-4E33-8773-1AC6ED0EA836}"/>
    <dgm:cxn modelId="{D9E7DCC8-BF20-4D2C-BD8A-934DAF52621E}" type="presOf" srcId="{2C78CAE7-E17B-420C-91A4-269449227B89}" destId="{04C89308-9E83-4AF1-9C03-F2044CD4DF64}" srcOrd="0" destOrd="0" presId="urn:microsoft.com/office/officeart/2005/8/layout/vProcess5"/>
    <dgm:cxn modelId="{C10B1BCD-C7DD-44D7-B118-4ED09EDC7EDE}" type="presParOf" srcId="{D4EB3CFE-7183-4FE8-B71E-F337DE6F95DB}" destId="{1EA0050D-0428-4349-8843-700E69F52EDB}" srcOrd="0" destOrd="0" presId="urn:microsoft.com/office/officeart/2005/8/layout/vProcess5"/>
    <dgm:cxn modelId="{3A00B442-29BB-4233-BA3E-2E3F1861B90E}" type="presParOf" srcId="{D4EB3CFE-7183-4FE8-B71E-F337DE6F95DB}" destId="{CBA8E467-82CB-4392-B6AD-4ED232D7BCCB}" srcOrd="1" destOrd="0" presId="urn:microsoft.com/office/officeart/2005/8/layout/vProcess5"/>
    <dgm:cxn modelId="{309F0782-6FF6-4B6A-A95F-D196C4423BBE}" type="presParOf" srcId="{D4EB3CFE-7183-4FE8-B71E-F337DE6F95DB}" destId="{BE1E2E97-A9DF-4AB1-82AF-F4730B3D7AB5}" srcOrd="2" destOrd="0" presId="urn:microsoft.com/office/officeart/2005/8/layout/vProcess5"/>
    <dgm:cxn modelId="{84689579-14BB-41FA-ADA4-120A958FEF6E}" type="presParOf" srcId="{D4EB3CFE-7183-4FE8-B71E-F337DE6F95DB}" destId="{04C89308-9E83-4AF1-9C03-F2044CD4DF64}" srcOrd="3" destOrd="0" presId="urn:microsoft.com/office/officeart/2005/8/layout/vProcess5"/>
    <dgm:cxn modelId="{18404616-0F37-4098-9198-2A39137B78C6}" type="presParOf" srcId="{D4EB3CFE-7183-4FE8-B71E-F337DE6F95DB}" destId="{7EB7BEBD-0115-4A5E-80F7-535508250F23}" srcOrd="4" destOrd="0" presId="urn:microsoft.com/office/officeart/2005/8/layout/vProcess5"/>
    <dgm:cxn modelId="{645DFC3E-8C28-4A42-BCBA-2E921F9059FD}" type="presParOf" srcId="{D4EB3CFE-7183-4FE8-B71E-F337DE6F95DB}" destId="{C2471388-B5B2-4576-AA0B-F7A1C945879D}" srcOrd="5" destOrd="0" presId="urn:microsoft.com/office/officeart/2005/8/layout/vProcess5"/>
    <dgm:cxn modelId="{DE734684-B3FE-4EFF-979F-944B27986072}" type="presParOf" srcId="{D4EB3CFE-7183-4FE8-B71E-F337DE6F95DB}" destId="{6BD74E54-4712-4EB6-8ACB-8C36B56CF89C}" srcOrd="6" destOrd="0" presId="urn:microsoft.com/office/officeart/2005/8/layout/vProcess5"/>
    <dgm:cxn modelId="{52DB9220-3132-44CE-82D3-EE789184C13A}" type="presParOf" srcId="{D4EB3CFE-7183-4FE8-B71E-F337DE6F95DB}" destId="{FDE10764-0B3D-4897-A2DD-05A838955B4B}" srcOrd="7" destOrd="0" presId="urn:microsoft.com/office/officeart/2005/8/layout/vProcess5"/>
    <dgm:cxn modelId="{F9717666-C412-42AA-917B-8AA40697E1C5}" type="presParOf" srcId="{D4EB3CFE-7183-4FE8-B71E-F337DE6F95DB}" destId="{F18DD2A4-5A75-4CB9-BC2B-A8E168A577E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988DE-5864-46EF-B4EC-49B11E32136C}">
      <dsp:nvSpPr>
        <dsp:cNvPr id="0" name=""/>
        <dsp:cNvSpPr/>
      </dsp:nvSpPr>
      <dsp:spPr>
        <a:xfrm>
          <a:off x="0" y="0"/>
          <a:ext cx="7040880" cy="6858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is a PowerPoint presentation to identify and provide solutions to:</a:t>
          </a:r>
        </a:p>
      </dsp:txBody>
      <dsp:txXfrm>
        <a:off x="20086" y="20086"/>
        <a:ext cx="6220610" cy="645628"/>
      </dsp:txXfrm>
    </dsp:sp>
    <dsp:sp modelId="{6E1D846B-841B-4E7C-8989-D79E0C824875}">
      <dsp:nvSpPr>
        <dsp:cNvPr id="0" name=""/>
        <dsp:cNvSpPr/>
      </dsp:nvSpPr>
      <dsp:spPr>
        <a:xfrm>
          <a:off x="525780" y="781050"/>
          <a:ext cx="7040880" cy="685800"/>
        </a:xfrm>
        <a:prstGeom prst="roundRect">
          <a:avLst>
            <a:gd name="adj" fmla="val 10000"/>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Risk Factors</a:t>
          </a:r>
        </a:p>
      </dsp:txBody>
      <dsp:txXfrm>
        <a:off x="545866" y="801136"/>
        <a:ext cx="6029158" cy="645628"/>
      </dsp:txXfrm>
    </dsp:sp>
    <dsp:sp modelId="{144C9CBA-AEB6-426E-8521-4E67B4779BDF}">
      <dsp:nvSpPr>
        <dsp:cNvPr id="0" name=""/>
        <dsp:cNvSpPr/>
      </dsp:nvSpPr>
      <dsp:spPr>
        <a:xfrm>
          <a:off x="1051559" y="1562100"/>
          <a:ext cx="7040880" cy="6858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Policies and interventions</a:t>
          </a:r>
        </a:p>
      </dsp:txBody>
      <dsp:txXfrm>
        <a:off x="1071645" y="1582186"/>
        <a:ext cx="6029158" cy="645627"/>
      </dsp:txXfrm>
    </dsp:sp>
    <dsp:sp modelId="{CE6D7499-C0E4-41A0-95D5-519C0D4A4004}">
      <dsp:nvSpPr>
        <dsp:cNvPr id="0" name=""/>
        <dsp:cNvSpPr/>
      </dsp:nvSpPr>
      <dsp:spPr>
        <a:xfrm>
          <a:off x="1577339" y="2343149"/>
          <a:ext cx="7040880" cy="685800"/>
        </a:xfrm>
        <a:prstGeom prst="roundRect">
          <a:avLst>
            <a:gd name="adj" fmla="val 10000"/>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And multi-disciplinary services </a:t>
          </a:r>
        </a:p>
      </dsp:txBody>
      <dsp:txXfrm>
        <a:off x="1597425" y="2363235"/>
        <a:ext cx="6029158" cy="645628"/>
      </dsp:txXfrm>
    </dsp:sp>
    <dsp:sp modelId="{1D311CD2-6E3F-48AE-B05B-4107CF269F19}">
      <dsp:nvSpPr>
        <dsp:cNvPr id="0" name=""/>
        <dsp:cNvSpPr/>
      </dsp:nvSpPr>
      <dsp:spPr>
        <a:xfrm>
          <a:off x="2103119" y="3124200"/>
          <a:ext cx="7040880" cy="6858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connection to a case study provided of a family</a:t>
          </a:r>
        </a:p>
      </dsp:txBody>
      <dsp:txXfrm>
        <a:off x="2123205" y="3144286"/>
        <a:ext cx="6029158" cy="645627"/>
      </dsp:txXfrm>
    </dsp:sp>
    <dsp:sp modelId="{7699D274-AC6D-4702-A03E-7A524CEC3667}">
      <dsp:nvSpPr>
        <dsp:cNvPr id="0" name=""/>
        <dsp:cNvSpPr/>
      </dsp:nvSpPr>
      <dsp:spPr>
        <a:xfrm>
          <a:off x="6595110" y="501015"/>
          <a:ext cx="445770" cy="44577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695408" y="501015"/>
        <a:ext cx="245174" cy="335442"/>
      </dsp:txXfrm>
    </dsp:sp>
    <dsp:sp modelId="{8EE24082-4398-4E4E-A167-A673165527B9}">
      <dsp:nvSpPr>
        <dsp:cNvPr id="0" name=""/>
        <dsp:cNvSpPr/>
      </dsp:nvSpPr>
      <dsp:spPr>
        <a:xfrm>
          <a:off x="7120890" y="1282065"/>
          <a:ext cx="445770" cy="445770"/>
        </a:xfrm>
        <a:prstGeom prst="downArrow">
          <a:avLst>
            <a:gd name="adj1" fmla="val 55000"/>
            <a:gd name="adj2" fmla="val 45000"/>
          </a:avLst>
        </a:prstGeom>
        <a:solidFill>
          <a:schemeClr val="accent2">
            <a:tint val="40000"/>
            <a:alpha val="90000"/>
            <a:hueOff val="-1397191"/>
            <a:satOff val="953"/>
            <a:lumOff val="-374"/>
            <a:alphaOff val="0"/>
          </a:schemeClr>
        </a:solidFill>
        <a:ln w="12700" cap="flat" cmpd="sng" algn="ctr">
          <a:solidFill>
            <a:schemeClr val="accent2">
              <a:tint val="40000"/>
              <a:alpha val="90000"/>
              <a:hueOff val="-1397191"/>
              <a:satOff val="953"/>
              <a:lumOff val="-3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21188" y="1282065"/>
        <a:ext cx="245174" cy="335442"/>
      </dsp:txXfrm>
    </dsp:sp>
    <dsp:sp modelId="{963C5791-5830-496D-B98E-52A46FF1C535}">
      <dsp:nvSpPr>
        <dsp:cNvPr id="0" name=""/>
        <dsp:cNvSpPr/>
      </dsp:nvSpPr>
      <dsp:spPr>
        <a:xfrm>
          <a:off x="7646670" y="2051685"/>
          <a:ext cx="445770" cy="445770"/>
        </a:xfrm>
        <a:prstGeom prst="downArrow">
          <a:avLst>
            <a:gd name="adj1" fmla="val 55000"/>
            <a:gd name="adj2" fmla="val 45000"/>
          </a:avLst>
        </a:prstGeom>
        <a:solidFill>
          <a:schemeClr val="accent2">
            <a:tint val="40000"/>
            <a:alpha val="90000"/>
            <a:hueOff val="-2794382"/>
            <a:satOff val="1905"/>
            <a:lumOff val="-749"/>
            <a:alphaOff val="0"/>
          </a:schemeClr>
        </a:solidFill>
        <a:ln w="12700" cap="flat" cmpd="sng" algn="ctr">
          <a:solidFill>
            <a:schemeClr val="accent2">
              <a:tint val="40000"/>
              <a:alpha val="90000"/>
              <a:hueOff val="-2794382"/>
              <a:satOff val="1905"/>
              <a:lumOff val="-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746968" y="2051685"/>
        <a:ext cx="245174" cy="335442"/>
      </dsp:txXfrm>
    </dsp:sp>
    <dsp:sp modelId="{D7A9A619-EEF7-4A4B-B98C-145FBC1C31E9}">
      <dsp:nvSpPr>
        <dsp:cNvPr id="0" name=""/>
        <dsp:cNvSpPr/>
      </dsp:nvSpPr>
      <dsp:spPr>
        <a:xfrm>
          <a:off x="8172450" y="2840355"/>
          <a:ext cx="445770" cy="44577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72748" y="2840355"/>
        <a:ext cx="245174" cy="335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0E48E-A2D8-4A4C-9B09-4754F2DF63D2}">
      <dsp:nvSpPr>
        <dsp:cNvPr id="0" name=""/>
        <dsp:cNvSpPr/>
      </dsp:nvSpPr>
      <dsp:spPr>
        <a:xfrm>
          <a:off x="0" y="82517"/>
          <a:ext cx="4874999"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mother</a:t>
          </a:r>
        </a:p>
      </dsp:txBody>
      <dsp:txXfrm>
        <a:off x="40724" y="123241"/>
        <a:ext cx="4793551" cy="752780"/>
      </dsp:txXfrm>
    </dsp:sp>
    <dsp:sp modelId="{EFB8124C-3CB8-4FA5-967A-77BD0D22B911}">
      <dsp:nvSpPr>
        <dsp:cNvPr id="0" name=""/>
        <dsp:cNvSpPr/>
      </dsp:nvSpPr>
      <dsp:spPr>
        <a:xfrm>
          <a:off x="0" y="977226"/>
          <a:ext cx="4874999" cy="8342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 17-year-old women</a:t>
          </a:r>
        </a:p>
      </dsp:txBody>
      <dsp:txXfrm>
        <a:off x="40724" y="1017950"/>
        <a:ext cx="4793551" cy="752780"/>
      </dsp:txXfrm>
    </dsp:sp>
    <dsp:sp modelId="{4CEE1A46-7AD9-4526-85D0-DD407C48A625}">
      <dsp:nvSpPr>
        <dsp:cNvPr id="0" name=""/>
        <dsp:cNvSpPr/>
      </dsp:nvSpPr>
      <dsp:spPr>
        <a:xfrm>
          <a:off x="0" y="1871934"/>
          <a:ext cx="4874999" cy="8342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Two young adolescent boys</a:t>
          </a:r>
        </a:p>
      </dsp:txBody>
      <dsp:txXfrm>
        <a:off x="40724" y="1912658"/>
        <a:ext cx="4793551" cy="752780"/>
      </dsp:txXfrm>
    </dsp:sp>
    <dsp:sp modelId="{7F9DF030-D637-401E-BDDC-38D181A45306}">
      <dsp:nvSpPr>
        <dsp:cNvPr id="0" name=""/>
        <dsp:cNvSpPr/>
      </dsp:nvSpPr>
      <dsp:spPr>
        <a:xfrm>
          <a:off x="0" y="2766642"/>
          <a:ext cx="4874999" cy="8342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daughter attending nursery</a:t>
          </a:r>
        </a:p>
      </dsp:txBody>
      <dsp:txXfrm>
        <a:off x="40724" y="2807366"/>
        <a:ext cx="4793551" cy="752780"/>
      </dsp:txXfrm>
    </dsp:sp>
    <dsp:sp modelId="{BC2C1409-39E8-4734-A6FA-6FFCF091D5AF}">
      <dsp:nvSpPr>
        <dsp:cNvPr id="0" name=""/>
        <dsp:cNvSpPr/>
      </dsp:nvSpPr>
      <dsp:spPr>
        <a:xfrm>
          <a:off x="0" y="3661350"/>
          <a:ext cx="4874999" cy="8342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Two adult daughters living independently</a:t>
          </a:r>
        </a:p>
      </dsp:txBody>
      <dsp:txXfrm>
        <a:off x="40724" y="3702074"/>
        <a:ext cx="4793551"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C746D-6559-42AD-8A77-E06882B5CFD7}">
      <dsp:nvSpPr>
        <dsp:cNvPr id="0" name=""/>
        <dsp:cNvSpPr/>
      </dsp:nvSpPr>
      <dsp:spPr>
        <a:xfrm>
          <a:off x="1116" y="142584"/>
          <a:ext cx="4353222" cy="3524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risk factor is simply something that increases one's chances of harm, injury or disease, </a:t>
          </a:r>
          <a:r>
            <a:rPr lang="en-US" sz="2000" kern="1200" dirty="0" err="1"/>
            <a:t>eg</a:t>
          </a:r>
          <a:r>
            <a:rPr lang="en-US" sz="2000" kern="1200"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sp:txBody>
      <dsp:txXfrm>
        <a:off x="1116" y="142584"/>
        <a:ext cx="4353222" cy="3524830"/>
      </dsp:txXfrm>
    </dsp:sp>
    <dsp:sp modelId="{EEF5A89F-728A-4C0D-AA8D-A7E89EF42D92}">
      <dsp:nvSpPr>
        <dsp:cNvPr id="0" name=""/>
        <dsp:cNvSpPr/>
      </dsp:nvSpPr>
      <dsp:spPr>
        <a:xfrm>
          <a:off x="4789661" y="142584"/>
          <a:ext cx="4353222" cy="35248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We will be discussing the possible risk factors and their impacts based on the case study of family c. </a:t>
          </a:r>
        </a:p>
      </dsp:txBody>
      <dsp:txXfrm>
        <a:off x="4789661" y="142584"/>
        <a:ext cx="4353222" cy="3524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1BD94-BA42-4926-9AA2-447FE9DDB570}">
      <dsp:nvSpPr>
        <dsp:cNvPr id="0" name=""/>
        <dsp:cNvSpPr/>
      </dsp:nvSpPr>
      <dsp:spPr>
        <a:xfrm>
          <a:off x="514998"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Mental health – depression, anxiety and fear of social situations</a:t>
          </a:r>
        </a:p>
      </dsp:txBody>
      <dsp:txXfrm>
        <a:off x="514998" y="1466"/>
        <a:ext cx="2148757" cy="1289254"/>
      </dsp:txXfrm>
    </dsp:sp>
    <dsp:sp modelId="{9293AC4B-2AD3-4B7C-AB9A-4933A35C2666}">
      <dsp:nvSpPr>
        <dsp:cNvPr id="0" name=""/>
        <dsp:cNvSpPr/>
      </dsp:nvSpPr>
      <dsp:spPr>
        <a:xfrm>
          <a:off x="2878631"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Unable to control/discipline teenage son – parenting issues</a:t>
          </a:r>
        </a:p>
      </dsp:txBody>
      <dsp:txXfrm>
        <a:off x="2878631" y="1466"/>
        <a:ext cx="2148757" cy="1289254"/>
      </dsp:txXfrm>
    </dsp:sp>
    <dsp:sp modelId="{82A7FCA2-8448-47D7-B487-A0418190E1A3}">
      <dsp:nvSpPr>
        <dsp:cNvPr id="0" name=""/>
        <dsp:cNvSpPr/>
      </dsp:nvSpPr>
      <dsp:spPr>
        <a:xfrm>
          <a:off x="514998"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No employment or training </a:t>
          </a:r>
        </a:p>
      </dsp:txBody>
      <dsp:txXfrm>
        <a:off x="514998" y="1505596"/>
        <a:ext cx="2148757" cy="1289254"/>
      </dsp:txXfrm>
    </dsp:sp>
    <dsp:sp modelId="{B4ACDD5B-62F6-4AF9-A09F-3384C7714ACC}">
      <dsp:nvSpPr>
        <dsp:cNvPr id="0" name=""/>
        <dsp:cNvSpPr/>
      </dsp:nvSpPr>
      <dsp:spPr>
        <a:xfrm>
          <a:off x="2878631"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home </a:t>
          </a:r>
        </a:p>
      </dsp:txBody>
      <dsp:txXfrm>
        <a:off x="2878631" y="1505596"/>
        <a:ext cx="2148757" cy="1289254"/>
      </dsp:txXfrm>
    </dsp:sp>
    <dsp:sp modelId="{9C509D73-F796-4F9F-832C-79789B81C8F2}">
      <dsp:nvSpPr>
        <dsp:cNvPr id="0" name=""/>
        <dsp:cNvSpPr/>
      </dsp:nvSpPr>
      <dsp:spPr>
        <a:xfrm>
          <a:off x="514998"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youngest daughter attendance in nursery </a:t>
          </a:r>
        </a:p>
      </dsp:txBody>
      <dsp:txXfrm>
        <a:off x="514998" y="3009726"/>
        <a:ext cx="2148757" cy="1289254"/>
      </dsp:txXfrm>
    </dsp:sp>
    <dsp:sp modelId="{5AFF53E8-C997-4056-9954-29C76767E669}">
      <dsp:nvSpPr>
        <dsp:cNvPr id="0" name=""/>
        <dsp:cNvSpPr/>
      </dsp:nvSpPr>
      <dsp:spPr>
        <a:xfrm>
          <a:off x="2878631"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Single parent </a:t>
          </a:r>
        </a:p>
      </dsp:txBody>
      <dsp:txXfrm>
        <a:off x="2878631" y="3009726"/>
        <a:ext cx="2148757" cy="12892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F283-5221-45FA-BE35-A0FDCA62AE6F}">
      <dsp:nvSpPr>
        <dsp:cNvPr id="0" name=""/>
        <dsp:cNvSpPr/>
      </dsp:nvSpPr>
      <dsp:spPr>
        <a:xfrm>
          <a:off x="2992732" y="4192"/>
          <a:ext cx="1985623" cy="11075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r>
            <a:rPr lang="en-US" sz="1800" kern="1200" dirty="0"/>
            <a:t> concerns from teenage son</a:t>
          </a:r>
        </a:p>
      </dsp:txBody>
      <dsp:txXfrm>
        <a:off x="3046799" y="58259"/>
        <a:ext cx="1877489" cy="999430"/>
      </dsp:txXfrm>
    </dsp:sp>
    <dsp:sp modelId="{9228DE7C-EC76-45E0-B4FA-849AAF314F99}">
      <dsp:nvSpPr>
        <dsp:cNvPr id="0" name=""/>
        <dsp:cNvSpPr/>
      </dsp:nvSpPr>
      <dsp:spPr>
        <a:xfrm>
          <a:off x="1962311" y="928625"/>
          <a:ext cx="4853928" cy="4853928"/>
        </a:xfrm>
        <a:custGeom>
          <a:avLst/>
          <a:gdLst/>
          <a:ahLst/>
          <a:cxnLst/>
          <a:rect l="0" t="0" r="0" b="0"/>
          <a:pathLst>
            <a:path>
              <a:moveTo>
                <a:pt x="3082891" y="90318"/>
              </a:moveTo>
              <a:arcTo wR="2426964" hR="2426964" stAng="17140808" swAng="29432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4408A5-A470-474F-B203-50E3980B70FA}">
      <dsp:nvSpPr>
        <dsp:cNvPr id="0" name=""/>
        <dsp:cNvSpPr/>
      </dsp:nvSpPr>
      <dsp:spPr>
        <a:xfrm>
          <a:off x="4734337" y="1108828"/>
          <a:ext cx="1948577" cy="10511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direct contact with older siblings </a:t>
          </a:r>
        </a:p>
      </dsp:txBody>
      <dsp:txXfrm>
        <a:off x="4785651" y="1160142"/>
        <a:ext cx="1845949" cy="948541"/>
      </dsp:txXfrm>
    </dsp:sp>
    <dsp:sp modelId="{AE6C97AC-084F-4252-AAF9-72C2FDCC14D0}">
      <dsp:nvSpPr>
        <dsp:cNvPr id="0" name=""/>
        <dsp:cNvSpPr/>
      </dsp:nvSpPr>
      <dsp:spPr>
        <a:xfrm>
          <a:off x="1132636" y="-772814"/>
          <a:ext cx="4853928" cy="4853928"/>
        </a:xfrm>
        <a:custGeom>
          <a:avLst/>
          <a:gdLst/>
          <a:ahLst/>
          <a:cxnLst/>
          <a:rect l="0" t="0" r="0" b="0"/>
          <a:pathLst>
            <a:path>
              <a:moveTo>
                <a:pt x="4785199" y="3000444"/>
              </a:moveTo>
              <a:arcTo wR="2426964" hR="2426964" stAng="820080" swAng="29520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7099CD-29E8-4D40-881F-3C436588707E}">
      <dsp:nvSpPr>
        <dsp:cNvPr id="0" name=""/>
        <dsp:cNvSpPr/>
      </dsp:nvSpPr>
      <dsp:spPr>
        <a:xfrm>
          <a:off x="4938180" y="2493204"/>
          <a:ext cx="1814967" cy="13830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Children's lack of attendance in school</a:t>
          </a:r>
        </a:p>
      </dsp:txBody>
      <dsp:txXfrm>
        <a:off x="5005697" y="2560721"/>
        <a:ext cx="1679933" cy="1248056"/>
      </dsp:txXfrm>
    </dsp:sp>
    <dsp:sp modelId="{E45BF542-B0A6-42B3-9822-B1BD35C7EBC4}">
      <dsp:nvSpPr>
        <dsp:cNvPr id="0" name=""/>
        <dsp:cNvSpPr/>
      </dsp:nvSpPr>
      <dsp:spPr>
        <a:xfrm>
          <a:off x="1001968" y="441174"/>
          <a:ext cx="4853928" cy="4853928"/>
        </a:xfrm>
        <a:custGeom>
          <a:avLst/>
          <a:gdLst/>
          <a:ahLst/>
          <a:cxnLst/>
          <a:rect l="0" t="0" r="0" b="0"/>
          <a:pathLst>
            <a:path>
              <a:moveTo>
                <a:pt x="4593609" y="3520492"/>
              </a:moveTo>
              <a:arcTo wR="2426964" hR="2426964" stAng="1606833" swAng="40358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880F0F-99D3-4977-8B2C-A1FBDA55F895}">
      <dsp:nvSpPr>
        <dsp:cNvPr id="0" name=""/>
        <dsp:cNvSpPr/>
      </dsp:nvSpPr>
      <dsp:spPr>
        <a:xfrm>
          <a:off x="3782351" y="4285852"/>
          <a:ext cx="2108397" cy="10493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living environment </a:t>
          </a:r>
        </a:p>
      </dsp:txBody>
      <dsp:txXfrm>
        <a:off x="3833577" y="4337078"/>
        <a:ext cx="2005945" cy="946914"/>
      </dsp:txXfrm>
    </dsp:sp>
    <dsp:sp modelId="{67D69BCF-BE32-4B87-B176-73D8DE33C944}">
      <dsp:nvSpPr>
        <dsp:cNvPr id="0" name=""/>
        <dsp:cNvSpPr/>
      </dsp:nvSpPr>
      <dsp:spPr>
        <a:xfrm>
          <a:off x="931215" y="369933"/>
          <a:ext cx="4853928" cy="4853928"/>
        </a:xfrm>
        <a:custGeom>
          <a:avLst/>
          <a:gdLst/>
          <a:ahLst/>
          <a:cxnLst/>
          <a:rect l="0" t="0" r="0" b="0"/>
          <a:pathLst>
            <a:path>
              <a:moveTo>
                <a:pt x="2729681" y="4834975"/>
              </a:moveTo>
              <a:arcTo wR="2426964" hR="2426964" stAng="4970087" swAng="52440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CF091B-D78E-4404-ADE6-C0FABE2AA7A5}">
      <dsp:nvSpPr>
        <dsp:cNvPr id="0" name=""/>
        <dsp:cNvSpPr/>
      </dsp:nvSpPr>
      <dsp:spPr>
        <a:xfrm>
          <a:off x="1462864" y="4386947"/>
          <a:ext cx="1705947" cy="1030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Anger issues</a:t>
          </a:r>
        </a:p>
      </dsp:txBody>
      <dsp:txXfrm>
        <a:off x="1513172" y="4437255"/>
        <a:ext cx="1605331" cy="929952"/>
      </dsp:txXfrm>
    </dsp:sp>
    <dsp:sp modelId="{D00FD380-0F04-4CFA-B0C0-7D073C762BAB}">
      <dsp:nvSpPr>
        <dsp:cNvPr id="0" name=""/>
        <dsp:cNvSpPr/>
      </dsp:nvSpPr>
      <dsp:spPr>
        <a:xfrm>
          <a:off x="788128" y="49420"/>
          <a:ext cx="4853928" cy="4853928"/>
        </a:xfrm>
        <a:custGeom>
          <a:avLst/>
          <a:gdLst/>
          <a:ahLst/>
          <a:cxnLst/>
          <a:rect l="0" t="0" r="0" b="0"/>
          <a:pathLst>
            <a:path>
              <a:moveTo>
                <a:pt x="895056" y="4309360"/>
              </a:moveTo>
              <a:arcTo wR="2426964" hR="2426964" stAng="7748337" swAng="19194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5C4380-C1DE-4E1B-BA74-51C13ADC8895}">
      <dsp:nvSpPr>
        <dsp:cNvPr id="0" name=""/>
        <dsp:cNvSpPr/>
      </dsp:nvSpPr>
      <dsp:spPr>
        <a:xfrm>
          <a:off x="119895" y="2576419"/>
          <a:ext cx="2127202" cy="16632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relationship with mother </a:t>
          </a:r>
        </a:p>
      </dsp:txBody>
      <dsp:txXfrm>
        <a:off x="201087" y="2657611"/>
        <a:ext cx="1964818" cy="1500842"/>
      </dsp:txXfrm>
    </dsp:sp>
    <dsp:sp modelId="{806DB698-DF0A-4675-9755-1B4919E74A60}">
      <dsp:nvSpPr>
        <dsp:cNvPr id="0" name=""/>
        <dsp:cNvSpPr/>
      </dsp:nvSpPr>
      <dsp:spPr>
        <a:xfrm>
          <a:off x="1122647" y="441018"/>
          <a:ext cx="4853928" cy="4853928"/>
        </a:xfrm>
        <a:custGeom>
          <a:avLst/>
          <a:gdLst/>
          <a:ahLst/>
          <a:cxnLst/>
          <a:rect l="0" t="0" r="0" b="0"/>
          <a:pathLst>
            <a:path>
              <a:moveTo>
                <a:pt x="29570" y="2049264"/>
              </a:moveTo>
              <a:arcTo wR="2426964" hR="2426964" stAng="11337188" swAng="3704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941968C-9E19-4CC4-91B0-4D61807FCA0C}">
      <dsp:nvSpPr>
        <dsp:cNvPr id="0" name=""/>
        <dsp:cNvSpPr/>
      </dsp:nvSpPr>
      <dsp:spPr>
        <a:xfrm>
          <a:off x="590025" y="558469"/>
          <a:ext cx="2124219" cy="15926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father involvement </a:t>
          </a:r>
        </a:p>
      </dsp:txBody>
      <dsp:txXfrm>
        <a:off x="667772" y="636216"/>
        <a:ext cx="1968725" cy="1437157"/>
      </dsp:txXfrm>
    </dsp:sp>
    <dsp:sp modelId="{EF16AA1A-05BD-429E-B096-A1C800EFD3DC}">
      <dsp:nvSpPr>
        <dsp:cNvPr id="0" name=""/>
        <dsp:cNvSpPr/>
      </dsp:nvSpPr>
      <dsp:spPr>
        <a:xfrm>
          <a:off x="471793" y="582292"/>
          <a:ext cx="4853928" cy="4853928"/>
        </a:xfrm>
        <a:custGeom>
          <a:avLst/>
          <a:gdLst/>
          <a:ahLst/>
          <a:cxnLst/>
          <a:rect l="0" t="0" r="0" b="0"/>
          <a:pathLst>
            <a:path>
              <a:moveTo>
                <a:pt x="2298041" y="3426"/>
              </a:moveTo>
              <a:arcTo wR="2426964" hR="2426964" stAng="16017297" swAng="23694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96389-472F-4E8B-98ED-F60A77A23E47}">
      <dsp:nvSpPr>
        <dsp:cNvPr id="0" name=""/>
        <dsp:cNvSpPr/>
      </dsp:nvSpPr>
      <dsp:spPr>
        <a:xfrm>
          <a:off x="2678" y="523577"/>
          <a:ext cx="2125265" cy="12751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Mothers' mental impairment can cause child neglect</a:t>
          </a:r>
        </a:p>
      </dsp:txBody>
      <dsp:txXfrm>
        <a:off x="2678" y="523577"/>
        <a:ext cx="2125265" cy="1275159"/>
      </dsp:txXfrm>
    </dsp:sp>
    <dsp:sp modelId="{3C7E26DF-7CD2-4C12-8E97-53313262C3AA}">
      <dsp:nvSpPr>
        <dsp:cNvPr id="0" name=""/>
        <dsp:cNvSpPr/>
      </dsp:nvSpPr>
      <dsp:spPr>
        <a:xfrm>
          <a:off x="2340471" y="523577"/>
          <a:ext cx="2125265" cy="1275159"/>
        </a:xfrm>
        <a:prstGeom prst="rect">
          <a:avLst/>
        </a:prstGeom>
        <a:solidFill>
          <a:schemeClr val="accent2">
            <a:hueOff val="-650560"/>
            <a:satOff val="9117"/>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Police involvement with son's behaviour</a:t>
          </a:r>
        </a:p>
      </dsp:txBody>
      <dsp:txXfrm>
        <a:off x="2340471" y="523577"/>
        <a:ext cx="2125265" cy="1275159"/>
      </dsp:txXfrm>
    </dsp:sp>
    <dsp:sp modelId="{11D59582-0701-40A7-BF91-01D2DC2C3C83}">
      <dsp:nvSpPr>
        <dsp:cNvPr id="0" name=""/>
        <dsp:cNvSpPr/>
      </dsp:nvSpPr>
      <dsp:spPr>
        <a:xfrm>
          <a:off x="4678263" y="523577"/>
          <a:ext cx="2125265" cy="1275159"/>
        </a:xfrm>
        <a:prstGeom prst="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Low school attendance </a:t>
          </a:r>
        </a:p>
      </dsp:txBody>
      <dsp:txXfrm>
        <a:off x="4678263" y="523577"/>
        <a:ext cx="2125265" cy="1275159"/>
      </dsp:txXfrm>
    </dsp:sp>
    <dsp:sp modelId="{69459802-56ED-46BB-B85F-AE257B1E5898}">
      <dsp:nvSpPr>
        <dsp:cNvPr id="0" name=""/>
        <dsp:cNvSpPr/>
      </dsp:nvSpPr>
      <dsp:spPr>
        <a:xfrm>
          <a:off x="7016055" y="523577"/>
          <a:ext cx="2125265" cy="1275159"/>
        </a:xfrm>
        <a:prstGeom prst="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Increased social anxiety causing depression</a:t>
          </a:r>
        </a:p>
      </dsp:txBody>
      <dsp:txXfrm>
        <a:off x="7016055" y="523577"/>
        <a:ext cx="2125265" cy="1275159"/>
      </dsp:txXfrm>
    </dsp:sp>
    <dsp:sp modelId="{B8886CD7-C7E5-4484-9ACA-6EAFFCD4F622}">
      <dsp:nvSpPr>
        <dsp:cNvPr id="0" name=""/>
        <dsp:cNvSpPr/>
      </dsp:nvSpPr>
      <dsp:spPr>
        <a:xfrm>
          <a:off x="1171575" y="2011263"/>
          <a:ext cx="2125265" cy="1275159"/>
        </a:xfrm>
        <a:prstGeom prst="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Effects on  younger child </a:t>
          </a:r>
        </a:p>
      </dsp:txBody>
      <dsp:txXfrm>
        <a:off x="1171575" y="2011263"/>
        <a:ext cx="2125265" cy="1275159"/>
      </dsp:txXfrm>
    </dsp:sp>
    <dsp:sp modelId="{69521362-E5FF-4062-903A-657780554BA7}">
      <dsp:nvSpPr>
        <dsp:cNvPr id="0" name=""/>
        <dsp:cNvSpPr/>
      </dsp:nvSpPr>
      <dsp:spPr>
        <a:xfrm>
          <a:off x="3509367" y="2011263"/>
          <a:ext cx="2125265" cy="1275159"/>
        </a:xfrm>
        <a:prstGeom prst="rect">
          <a:avLst/>
        </a:prstGeom>
        <a:solidFill>
          <a:schemeClr val="accent2">
            <a:hueOff val="-3252801"/>
            <a:satOff val="45583"/>
            <a:lumOff val="-13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Extended family reluctant to be involved</a:t>
          </a:r>
        </a:p>
      </dsp:txBody>
      <dsp:txXfrm>
        <a:off x="3509367" y="2011263"/>
        <a:ext cx="2125265" cy="1275159"/>
      </dsp:txXfrm>
    </dsp:sp>
    <dsp:sp modelId="{B50D9939-00AB-4501-BEEA-217D1109941D}">
      <dsp:nvSpPr>
        <dsp:cNvPr id="0" name=""/>
        <dsp:cNvSpPr/>
      </dsp:nvSpPr>
      <dsp:spPr>
        <a:xfrm>
          <a:off x="5847159" y="2011263"/>
          <a:ext cx="2125265" cy="1275159"/>
        </a:xfrm>
        <a:prstGeom prst="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Social services involvment due to poor parenting </a:t>
          </a:r>
        </a:p>
      </dsp:txBody>
      <dsp:txXfrm>
        <a:off x="5847159" y="2011263"/>
        <a:ext cx="2125265" cy="12751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F4779-F7A7-4376-A604-5F6A6DEC425E}">
      <dsp:nvSpPr>
        <dsp:cNvPr id="0" name=""/>
        <dsp:cNvSpPr/>
      </dsp:nvSpPr>
      <dsp:spPr>
        <a:xfrm>
          <a:off x="0" y="427600"/>
          <a:ext cx="9144000"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0BC87F-DE45-4BD3-BEBE-4CF508E06008}">
      <dsp:nvSpPr>
        <dsp:cNvPr id="0" name=""/>
        <dsp:cNvSpPr/>
      </dsp:nvSpPr>
      <dsp:spPr>
        <a:xfrm>
          <a:off x="0" y="0"/>
          <a:ext cx="6400800"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College for the young women</a:t>
          </a:r>
          <a:endParaRPr lang="en-US" sz="2800" kern="1200" dirty="0"/>
        </a:p>
      </dsp:txBody>
      <dsp:txXfrm>
        <a:off x="40349" y="40349"/>
        <a:ext cx="6320102" cy="745862"/>
      </dsp:txXfrm>
    </dsp:sp>
    <dsp:sp modelId="{C16F6AD6-9931-4386-8392-DF319756E109}">
      <dsp:nvSpPr>
        <dsp:cNvPr id="0" name=""/>
        <dsp:cNvSpPr/>
      </dsp:nvSpPr>
      <dsp:spPr>
        <a:xfrm>
          <a:off x="0" y="1697681"/>
          <a:ext cx="9144000"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1AE795-3D90-4FFB-9FA7-996349EF3F5B}">
      <dsp:nvSpPr>
        <dsp:cNvPr id="0" name=""/>
        <dsp:cNvSpPr/>
      </dsp:nvSpPr>
      <dsp:spPr>
        <a:xfrm>
          <a:off x="2136376" y="1328737"/>
          <a:ext cx="6400800"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School for the two boys</a:t>
          </a:r>
          <a:endParaRPr lang="en-US" sz="2800" kern="1200" dirty="0"/>
        </a:p>
      </dsp:txBody>
      <dsp:txXfrm>
        <a:off x="2176725" y="1369086"/>
        <a:ext cx="6320102" cy="745862"/>
      </dsp:txXfrm>
    </dsp:sp>
    <dsp:sp modelId="{E792FA6C-AECE-44CB-8A7F-1CF1AB5EDD98}">
      <dsp:nvSpPr>
        <dsp:cNvPr id="0" name=""/>
        <dsp:cNvSpPr/>
      </dsp:nvSpPr>
      <dsp:spPr>
        <a:xfrm>
          <a:off x="0" y="2967761"/>
          <a:ext cx="9144000"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9F275A-F92F-4413-AE5D-3883ECA7C55F}">
      <dsp:nvSpPr>
        <dsp:cNvPr id="0" name=""/>
        <dsp:cNvSpPr/>
      </dsp:nvSpPr>
      <dsp:spPr>
        <a:xfrm>
          <a:off x="440576" y="2803862"/>
          <a:ext cx="6400800"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Nursery for the child</a:t>
          </a:r>
          <a:endParaRPr lang="en-US" sz="2800" kern="1200"/>
        </a:p>
      </dsp:txBody>
      <dsp:txXfrm>
        <a:off x="480925" y="2844211"/>
        <a:ext cx="6320102" cy="745862"/>
      </dsp:txXfrm>
    </dsp:sp>
    <dsp:sp modelId="{591B5255-BB4B-4128-868E-B2531AAC67CA}">
      <dsp:nvSpPr>
        <dsp:cNvPr id="0" name=""/>
        <dsp:cNvSpPr/>
      </dsp:nvSpPr>
      <dsp:spPr>
        <a:xfrm>
          <a:off x="0" y="4237841"/>
          <a:ext cx="9144000"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48A22-6500-4142-9350-F4454B4703B3}">
      <dsp:nvSpPr>
        <dsp:cNvPr id="0" name=""/>
        <dsp:cNvSpPr/>
      </dsp:nvSpPr>
      <dsp:spPr>
        <a:xfrm>
          <a:off x="2743200" y="4131202"/>
          <a:ext cx="6400800"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Police school liaison officers</a:t>
          </a:r>
          <a:endParaRPr lang="en-US" sz="2800" kern="1200"/>
        </a:p>
      </dsp:txBody>
      <dsp:txXfrm>
        <a:off x="2783549" y="4171551"/>
        <a:ext cx="6320102" cy="74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D385D-7E14-4351-B0A0-532259D8C2AC}">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City Council</a:t>
          </a:r>
          <a:endParaRPr lang="en-US" sz="3300" kern="1200"/>
        </a:p>
      </dsp:txBody>
      <dsp:txXfrm>
        <a:off x="33477" y="33477"/>
        <a:ext cx="6539014" cy="1076046"/>
      </dsp:txXfrm>
    </dsp:sp>
    <dsp:sp modelId="{39CBB7D4-AAA4-40A3-8A17-A9B4C5CE4F24}">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Neighbourhood Services </a:t>
          </a:r>
          <a:endParaRPr lang="en-US" sz="3300" kern="1200" dirty="0"/>
        </a:p>
      </dsp:txBody>
      <dsp:txXfrm>
        <a:off x="719276" y="1366977"/>
        <a:ext cx="6276696" cy="1076046"/>
      </dsp:txXfrm>
    </dsp:sp>
    <dsp:sp modelId="{02AE8FF8-2C9A-47DA-A78A-7C0CC5C11BC8}">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the Anti-Social Behaviour Team</a:t>
          </a:r>
          <a:endParaRPr lang="en-US" sz="3300" kern="1200" dirty="0"/>
        </a:p>
      </dsp:txBody>
      <dsp:txXfrm>
        <a:off x="1405076" y="2700477"/>
        <a:ext cx="6276696" cy="1076046"/>
      </dsp:txXfrm>
    </dsp:sp>
    <dsp:sp modelId="{F878B6AB-BD0A-41AE-900E-D609D7B56847}">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6BC2FAFF-FEEC-4912-8337-322F912CD01F}">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48C83-EC2F-40B9-91AB-6CC7E20B55BB}">
      <dsp:nvSpPr>
        <dsp:cNvPr id="0" name=""/>
        <dsp:cNvSpPr/>
      </dsp:nvSpPr>
      <dsp:spPr>
        <a:xfrm>
          <a:off x="0" y="68245"/>
          <a:ext cx="5980170"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Improve school and nursery attendance</a:t>
          </a:r>
          <a:endParaRPr lang="en-US" sz="3100" kern="1200"/>
        </a:p>
      </dsp:txBody>
      <dsp:txXfrm>
        <a:off x="60199" y="128444"/>
        <a:ext cx="5859772" cy="1112781"/>
      </dsp:txXfrm>
    </dsp:sp>
    <dsp:sp modelId="{848DCE1E-4709-4E51-A54F-B0BE04EC8ED6}">
      <dsp:nvSpPr>
        <dsp:cNvPr id="0" name=""/>
        <dsp:cNvSpPr/>
      </dsp:nvSpPr>
      <dsp:spPr>
        <a:xfrm>
          <a:off x="0" y="1390705"/>
          <a:ext cx="5980170" cy="12331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Housing repairs</a:t>
          </a:r>
          <a:endParaRPr lang="en-US" sz="3100" kern="1200"/>
        </a:p>
      </dsp:txBody>
      <dsp:txXfrm>
        <a:off x="60199" y="1450904"/>
        <a:ext cx="5859772" cy="1112781"/>
      </dsp:txXfrm>
    </dsp:sp>
    <dsp:sp modelId="{F4575A3E-DBC9-46B8-85A1-758B17070378}">
      <dsp:nvSpPr>
        <dsp:cNvPr id="0" name=""/>
        <dsp:cNvSpPr/>
      </dsp:nvSpPr>
      <dsp:spPr>
        <a:xfrm>
          <a:off x="0" y="2713165"/>
          <a:ext cx="5980170" cy="12331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Parenting courses</a:t>
          </a:r>
          <a:endParaRPr lang="en-US" sz="3100" kern="1200"/>
        </a:p>
      </dsp:txBody>
      <dsp:txXfrm>
        <a:off x="60199" y="2773364"/>
        <a:ext cx="5859772" cy="1112781"/>
      </dsp:txXfrm>
    </dsp:sp>
    <dsp:sp modelId="{646074EB-F6D1-412D-9F40-CC39F1711F37}">
      <dsp:nvSpPr>
        <dsp:cNvPr id="0" name=""/>
        <dsp:cNvSpPr/>
      </dsp:nvSpPr>
      <dsp:spPr>
        <a:xfrm>
          <a:off x="0" y="4035625"/>
          <a:ext cx="5980170" cy="12331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counselling</a:t>
          </a:r>
          <a:endParaRPr lang="en-US" sz="3100" kern="1200"/>
        </a:p>
      </dsp:txBody>
      <dsp:txXfrm>
        <a:off x="60199" y="4095824"/>
        <a:ext cx="585977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655E2-3365-41AB-9972-5844959A52C9}">
      <dsp:nvSpPr>
        <dsp:cNvPr id="0" name=""/>
        <dsp:cNvSpPr/>
      </dsp:nvSpPr>
      <dsp:spPr>
        <a:xfrm>
          <a:off x="0" y="41702"/>
          <a:ext cx="5980170"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Improved mental health outcomes</a:t>
          </a:r>
          <a:endParaRPr lang="en-US" sz="2500" kern="1200"/>
        </a:p>
      </dsp:txBody>
      <dsp:txXfrm>
        <a:off x="48481" y="90183"/>
        <a:ext cx="5883208" cy="896166"/>
      </dsp:txXfrm>
    </dsp:sp>
    <dsp:sp modelId="{AB3591E1-CDDB-45FD-ADA5-0AAD53AF255F}">
      <dsp:nvSpPr>
        <dsp:cNvPr id="0" name=""/>
        <dsp:cNvSpPr/>
      </dsp:nvSpPr>
      <dsp:spPr>
        <a:xfrm>
          <a:off x="0" y="1106831"/>
          <a:ext cx="5980170" cy="9931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parenting skills</a:t>
          </a:r>
          <a:endParaRPr lang="en-US" sz="2500" kern="1200"/>
        </a:p>
      </dsp:txBody>
      <dsp:txXfrm>
        <a:off x="48481" y="1155312"/>
        <a:ext cx="5883208" cy="896166"/>
      </dsp:txXfrm>
    </dsp:sp>
    <dsp:sp modelId="{DB493A8D-2F1B-4D06-ABD0-37CB73D335CF}">
      <dsp:nvSpPr>
        <dsp:cNvPr id="0" name=""/>
        <dsp:cNvSpPr/>
      </dsp:nvSpPr>
      <dsp:spPr>
        <a:xfrm>
          <a:off x="0" y="2171960"/>
          <a:ext cx="5980170" cy="9931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Anger management</a:t>
          </a:r>
          <a:endParaRPr lang="en-US" sz="2500" kern="1200"/>
        </a:p>
      </dsp:txBody>
      <dsp:txXfrm>
        <a:off x="48481" y="2220441"/>
        <a:ext cx="5883208" cy="896166"/>
      </dsp:txXfrm>
    </dsp:sp>
    <dsp:sp modelId="{B74D8541-0F3B-4096-835E-ADC08727F561}">
      <dsp:nvSpPr>
        <dsp:cNvPr id="0" name=""/>
        <dsp:cNvSpPr/>
      </dsp:nvSpPr>
      <dsp:spPr>
        <a:xfrm>
          <a:off x="0" y="3237089"/>
          <a:ext cx="5980170" cy="9931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achievements and life chances</a:t>
          </a:r>
          <a:endParaRPr lang="en-US" sz="2500" kern="1200"/>
        </a:p>
      </dsp:txBody>
      <dsp:txXfrm>
        <a:off x="48481" y="3285570"/>
        <a:ext cx="5883208" cy="896166"/>
      </dsp:txXfrm>
    </dsp:sp>
    <dsp:sp modelId="{4575501D-F51C-4D24-AE87-3B011D16B4E7}">
      <dsp:nvSpPr>
        <dsp:cNvPr id="0" name=""/>
        <dsp:cNvSpPr/>
      </dsp:nvSpPr>
      <dsp:spPr>
        <a:xfrm>
          <a:off x="0" y="4302218"/>
          <a:ext cx="5980170" cy="9931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living condition and home environment</a:t>
          </a:r>
          <a:endParaRPr lang="en-US" sz="2500" kern="1200"/>
        </a:p>
      </dsp:txBody>
      <dsp:txXfrm>
        <a:off x="48481" y="4350699"/>
        <a:ext cx="5883208"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8566D-0F77-46DF-890C-934D3F10BA5F}">
      <dsp:nvSpPr>
        <dsp:cNvPr id="0" name=""/>
        <dsp:cNvSpPr/>
      </dsp:nvSpPr>
      <dsp:spPr>
        <a:xfrm>
          <a:off x="0" y="71645"/>
          <a:ext cx="598017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Education attendance officer</a:t>
          </a:r>
          <a:endParaRPr lang="en-US" sz="3100" kern="1200"/>
        </a:p>
      </dsp:txBody>
      <dsp:txXfrm>
        <a:off x="60116" y="131761"/>
        <a:ext cx="5859938" cy="1111247"/>
      </dsp:txXfrm>
    </dsp:sp>
    <dsp:sp modelId="{EA6C4DC4-EAD8-4E73-8A5F-781A8AD481E6}">
      <dsp:nvSpPr>
        <dsp:cNvPr id="0" name=""/>
        <dsp:cNvSpPr/>
      </dsp:nvSpPr>
      <dsp:spPr>
        <a:xfrm>
          <a:off x="0" y="1392405"/>
          <a:ext cx="5980170" cy="12314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Mental Health team, adult and child</a:t>
          </a:r>
          <a:endParaRPr lang="en-US" sz="3100" kern="1200"/>
        </a:p>
      </dsp:txBody>
      <dsp:txXfrm>
        <a:off x="60116" y="1452521"/>
        <a:ext cx="5859938" cy="1111247"/>
      </dsp:txXfrm>
    </dsp:sp>
    <dsp:sp modelId="{2C890D53-7010-4817-9346-8A62ACBBDC3A}">
      <dsp:nvSpPr>
        <dsp:cNvPr id="0" name=""/>
        <dsp:cNvSpPr/>
      </dsp:nvSpPr>
      <dsp:spPr>
        <a:xfrm>
          <a:off x="0" y="2713165"/>
          <a:ext cx="5980170" cy="12314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a:t>
          </a:r>
          <a:endParaRPr lang="en-US" sz="3100" kern="1200"/>
        </a:p>
      </dsp:txBody>
      <dsp:txXfrm>
        <a:off x="60116" y="2773281"/>
        <a:ext cx="5859938" cy="1111247"/>
      </dsp:txXfrm>
    </dsp:sp>
    <dsp:sp modelId="{D805DF91-4EDC-4D08-B010-957887B10190}">
      <dsp:nvSpPr>
        <dsp:cNvPr id="0" name=""/>
        <dsp:cNvSpPr/>
      </dsp:nvSpPr>
      <dsp:spPr>
        <a:xfrm>
          <a:off x="0" y="4033924"/>
          <a:ext cx="5980170" cy="12314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Youth offending team</a:t>
          </a:r>
          <a:endParaRPr lang="en-US" sz="3100" kern="1200"/>
        </a:p>
      </dsp:txBody>
      <dsp:txXfrm>
        <a:off x="60116" y="4094040"/>
        <a:ext cx="5859938" cy="111124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39144-E633-448D-A057-70D239EA15A7}">
      <dsp:nvSpPr>
        <dsp:cNvPr id="0" name=""/>
        <dsp:cNvSpPr/>
      </dsp:nvSpPr>
      <dsp:spPr>
        <a:xfrm>
          <a:off x="0" y="110570"/>
          <a:ext cx="4874999"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normal family structure is known as  "nuclear family" this does not always reflect the reality of family life; experiences and functions.</a:t>
          </a:r>
          <a:endParaRPr lang="en-US" sz="1500" kern="1200" dirty="0"/>
        </a:p>
      </dsp:txBody>
      <dsp:txXfrm>
        <a:off x="51591" y="162161"/>
        <a:ext cx="4771817" cy="953657"/>
      </dsp:txXfrm>
    </dsp:sp>
    <dsp:sp modelId="{93F2E04F-54FA-40B2-97FA-9E8E77AB78F2}">
      <dsp:nvSpPr>
        <dsp:cNvPr id="0" name=""/>
        <dsp:cNvSpPr/>
      </dsp:nvSpPr>
      <dsp:spPr>
        <a:xfrm>
          <a:off x="0" y="1210609"/>
          <a:ext cx="4874999" cy="105683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"diverse or complex needs," according to Rankin and Regan (2004), have are profound, severe, critical, or intense requirements.</a:t>
          </a:r>
          <a:endParaRPr lang="en-US" sz="1500" kern="1200" dirty="0"/>
        </a:p>
      </dsp:txBody>
      <dsp:txXfrm>
        <a:off x="51591" y="1262200"/>
        <a:ext cx="4771817" cy="953657"/>
      </dsp:txXfrm>
    </dsp:sp>
    <dsp:sp modelId="{29B49017-E4DB-4986-87F9-9E4006025569}">
      <dsp:nvSpPr>
        <dsp:cNvPr id="0" name=""/>
        <dsp:cNvSpPr/>
      </dsp:nvSpPr>
      <dsp:spPr>
        <a:xfrm>
          <a:off x="0" y="2310648"/>
          <a:ext cx="4874999" cy="105683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 diverse family is characterised by domestic violence in the home, parental mental health concerns, offending or anti-social behaviour, alcohol or substance abuse, and housing/debt issues.</a:t>
          </a:r>
          <a:endParaRPr lang="en-US" sz="1500" kern="1200" dirty="0"/>
        </a:p>
      </dsp:txBody>
      <dsp:txXfrm>
        <a:off x="51591" y="2362239"/>
        <a:ext cx="4771817" cy="953657"/>
      </dsp:txXfrm>
    </dsp:sp>
    <dsp:sp modelId="{F662A607-27BB-45C5-85E1-EF4FC51F257F}">
      <dsp:nvSpPr>
        <dsp:cNvPr id="0" name=""/>
        <dsp:cNvSpPr/>
      </dsp:nvSpPr>
      <dsp:spPr>
        <a:xfrm>
          <a:off x="0" y="3410687"/>
          <a:ext cx="4874999" cy="105683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Children's Improvement Board (n.d).</a:t>
          </a:r>
          <a:endParaRPr lang="en-US" sz="1500" kern="1200"/>
        </a:p>
      </dsp:txBody>
      <dsp:txXfrm>
        <a:off x="51591" y="3462278"/>
        <a:ext cx="4771817" cy="9536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052D7-7F29-4793-A231-757C8BB24A1D}">
      <dsp:nvSpPr>
        <dsp:cNvPr id="0" name=""/>
        <dsp:cNvSpPr/>
      </dsp:nvSpPr>
      <dsp:spPr>
        <a:xfrm>
          <a:off x="0" y="163328"/>
          <a:ext cx="7256834"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Several policies are now in place to meet the needs of vulnerable children and young people aged 0 to 19. </a:t>
          </a:r>
          <a:endParaRPr lang="en-US" sz="1400" kern="1200" dirty="0"/>
        </a:p>
      </dsp:txBody>
      <dsp:txXfrm>
        <a:off x="27187" y="190515"/>
        <a:ext cx="7202460" cy="502546"/>
      </dsp:txXfrm>
    </dsp:sp>
    <dsp:sp modelId="{8F38B7D3-90A2-4C97-B633-E7F94F8D94C5}">
      <dsp:nvSpPr>
        <dsp:cNvPr id="0" name=""/>
        <dsp:cNvSpPr/>
      </dsp:nvSpPr>
      <dsp:spPr>
        <a:xfrm>
          <a:off x="0" y="760568"/>
          <a:ext cx="7256834" cy="556920"/>
        </a:xfrm>
        <a:prstGeom prst="roundRect">
          <a:avLst/>
        </a:prstGeom>
        <a:solidFill>
          <a:schemeClr val="accent2">
            <a:hueOff val="-487920"/>
            <a:satOff val="6838"/>
            <a:lumOff val="-19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These policies protect and promote the welfare of young people, as defined in:</a:t>
          </a:r>
          <a:endParaRPr lang="en-US" sz="1400" kern="1200" dirty="0"/>
        </a:p>
      </dsp:txBody>
      <dsp:txXfrm>
        <a:off x="27187" y="787755"/>
        <a:ext cx="7202460" cy="502546"/>
      </dsp:txXfrm>
    </dsp:sp>
    <dsp:sp modelId="{F0900614-AA48-4D46-BC3A-4CCDD03A7600}">
      <dsp:nvSpPr>
        <dsp:cNvPr id="0" name=""/>
        <dsp:cNvSpPr/>
      </dsp:nvSpPr>
      <dsp:spPr>
        <a:xfrm>
          <a:off x="0" y="1357808"/>
          <a:ext cx="7256834" cy="556920"/>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1989 </a:t>
          </a:r>
          <a:endParaRPr lang="en-US" sz="1400" kern="1200"/>
        </a:p>
      </dsp:txBody>
      <dsp:txXfrm>
        <a:off x="27187" y="1384995"/>
        <a:ext cx="7202460" cy="502546"/>
      </dsp:txXfrm>
    </dsp:sp>
    <dsp:sp modelId="{5FB7210D-C539-4E80-BD0F-9A737B354D0A}">
      <dsp:nvSpPr>
        <dsp:cNvPr id="0" name=""/>
        <dsp:cNvSpPr/>
      </dsp:nvSpPr>
      <dsp:spPr>
        <a:xfrm>
          <a:off x="0" y="1955048"/>
          <a:ext cx="7256834" cy="556920"/>
        </a:xfrm>
        <a:prstGeom prst="roundRect">
          <a:avLst/>
        </a:prstGeom>
        <a:solidFill>
          <a:schemeClr val="accent2">
            <a:hueOff val="-1463760"/>
            <a:satOff val="20513"/>
            <a:lumOff val="-5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2004</a:t>
          </a:r>
          <a:endParaRPr lang="en-US" sz="1400" kern="1200"/>
        </a:p>
      </dsp:txBody>
      <dsp:txXfrm>
        <a:off x="27187" y="1982235"/>
        <a:ext cx="7202460" cy="502546"/>
      </dsp:txXfrm>
    </dsp:sp>
    <dsp:sp modelId="{0FE961DA-2140-4F7A-A11A-1762725D2879}">
      <dsp:nvSpPr>
        <dsp:cNvPr id="0" name=""/>
        <dsp:cNvSpPr/>
      </dsp:nvSpPr>
      <dsp:spPr>
        <a:xfrm>
          <a:off x="0" y="2552288"/>
          <a:ext cx="7256834" cy="556920"/>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Every Child Matters</a:t>
          </a:r>
          <a:endParaRPr lang="en-US" sz="1400" kern="1200"/>
        </a:p>
      </dsp:txBody>
      <dsp:txXfrm>
        <a:off x="27187" y="2579475"/>
        <a:ext cx="7202460" cy="502546"/>
      </dsp:txXfrm>
    </dsp:sp>
    <dsp:sp modelId="{C52758D7-45E7-4E52-BFAA-CCD45838C5F9}">
      <dsp:nvSpPr>
        <dsp:cNvPr id="0" name=""/>
        <dsp:cNvSpPr/>
      </dsp:nvSpPr>
      <dsp:spPr>
        <a:xfrm>
          <a:off x="0" y="3149528"/>
          <a:ext cx="7256834" cy="556920"/>
        </a:xfrm>
        <a:prstGeom prst="roundRect">
          <a:avLst/>
        </a:prstGeom>
        <a:solidFill>
          <a:schemeClr val="accent2">
            <a:hueOff val="-2439601"/>
            <a:satOff val="34188"/>
            <a:lumOff val="-99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(HM Government, 2018).</a:t>
          </a:r>
          <a:endParaRPr lang="en-US" sz="1400" kern="1200"/>
        </a:p>
      </dsp:txBody>
      <dsp:txXfrm>
        <a:off x="27187" y="3176715"/>
        <a:ext cx="7202460" cy="502546"/>
      </dsp:txXfrm>
    </dsp:sp>
    <dsp:sp modelId="{AFD377A4-FD05-4D60-BBB4-6150A25A0D8C}">
      <dsp:nvSpPr>
        <dsp:cNvPr id="0" name=""/>
        <dsp:cNvSpPr/>
      </dsp:nvSpPr>
      <dsp:spPr>
        <a:xfrm>
          <a:off x="0" y="3746769"/>
          <a:ext cx="7256834" cy="556920"/>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case study C, the Youth in Need organisation plays a critical role. </a:t>
          </a:r>
          <a:endParaRPr lang="en-US" sz="1400" kern="1200"/>
        </a:p>
      </dsp:txBody>
      <dsp:txXfrm>
        <a:off x="27187" y="3773956"/>
        <a:ext cx="7202460" cy="502546"/>
      </dsp:txXfrm>
    </dsp:sp>
    <dsp:sp modelId="{671E4AED-5389-4F82-8DAD-8135EA69742C}">
      <dsp:nvSpPr>
        <dsp:cNvPr id="0" name=""/>
        <dsp:cNvSpPr/>
      </dsp:nvSpPr>
      <dsp:spPr>
        <a:xfrm>
          <a:off x="0" y="4344009"/>
          <a:ext cx="7256834" cy="556920"/>
        </a:xfrm>
        <a:prstGeom prst="roundRect">
          <a:avLst/>
        </a:prstGeom>
        <a:solidFill>
          <a:schemeClr val="accent2">
            <a:hueOff val="-3415441"/>
            <a:satOff val="47863"/>
            <a:lumOff val="-138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'Impact Report 2019,' the organisation offers school counselling, which would be beneficial to two adolescents identified in case study c. </a:t>
          </a:r>
          <a:endParaRPr lang="en-US" sz="1400" kern="1200"/>
        </a:p>
      </dsp:txBody>
      <dsp:txXfrm>
        <a:off x="27187" y="4371196"/>
        <a:ext cx="7202460" cy="502546"/>
      </dsp:txXfrm>
    </dsp:sp>
    <dsp:sp modelId="{9AAABF88-08BE-40DE-A37C-04EE60387D9B}">
      <dsp:nvSpPr>
        <dsp:cNvPr id="0" name=""/>
        <dsp:cNvSpPr/>
      </dsp:nvSpPr>
      <dsp:spPr>
        <a:xfrm>
          <a:off x="0" y="4941249"/>
          <a:ext cx="7256834" cy="55692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also monitors toddlers, infants, and pre-schools to ensure that they are on track to reach or exceed their developmental milestones (Youth in Need, 2020).</a:t>
          </a:r>
          <a:endParaRPr lang="en-US" sz="1400" kern="1200"/>
        </a:p>
      </dsp:txBody>
      <dsp:txXfrm>
        <a:off x="27187" y="4968436"/>
        <a:ext cx="7202460" cy="5025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F99CD-A092-42CE-B8E3-56A7A7C3477A}">
      <dsp:nvSpPr>
        <dsp:cNvPr id="0" name=""/>
        <dsp:cNvSpPr/>
      </dsp:nvSpPr>
      <dsp:spPr>
        <a:xfrm>
          <a:off x="0" y="233628"/>
          <a:ext cx="4874999" cy="1333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major flaw I've discovered with </a:t>
          </a:r>
          <a:r>
            <a:rPr lang="en-GB" sz="1900" i="1" kern="1200"/>
            <a:t>Youth In Need</a:t>
          </a:r>
          <a:r>
            <a:rPr lang="en-GB" sz="1900" kern="1200"/>
            <a:t> is that it only serves children, teenagers, and young adults up to the age of 21.</a:t>
          </a:r>
          <a:endParaRPr lang="en-US" sz="1900" kern="1200"/>
        </a:p>
      </dsp:txBody>
      <dsp:txXfrm>
        <a:off x="65111" y="298739"/>
        <a:ext cx="4744777" cy="1203577"/>
      </dsp:txXfrm>
    </dsp:sp>
    <dsp:sp modelId="{7109CA34-447F-46E7-B563-80D7F1D2BFB9}">
      <dsp:nvSpPr>
        <dsp:cNvPr id="0" name=""/>
        <dsp:cNvSpPr/>
      </dsp:nvSpPr>
      <dsp:spPr>
        <a:xfrm>
          <a:off x="0" y="1622148"/>
          <a:ext cx="4874999" cy="133379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support network for parents over the age of 21 is limited, this would be beneficial for the two teenagers and 17-year-old. </a:t>
          </a:r>
          <a:endParaRPr lang="en-US" sz="1900" kern="1200"/>
        </a:p>
      </dsp:txBody>
      <dsp:txXfrm>
        <a:off x="65111" y="1687259"/>
        <a:ext cx="4744777" cy="1203577"/>
      </dsp:txXfrm>
    </dsp:sp>
    <dsp:sp modelId="{CA2A4BC4-25F0-407F-B504-40AF8E5CCFC9}">
      <dsp:nvSpPr>
        <dsp:cNvPr id="0" name=""/>
        <dsp:cNvSpPr/>
      </dsp:nvSpPr>
      <dsp:spPr>
        <a:xfrm>
          <a:off x="0" y="3010668"/>
          <a:ext cx="4874999" cy="133379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When/if the mother believes her nursery-aged daughter is experiencing developmental delays, she could employ this service (Youth In Need, 2020).</a:t>
          </a:r>
          <a:endParaRPr lang="en-US" sz="1900" kern="1200"/>
        </a:p>
      </dsp:txBody>
      <dsp:txXfrm>
        <a:off x="65111" y="3075779"/>
        <a:ext cx="4744777" cy="120357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86A16-BC9A-459C-91C5-5E8036F91D18}">
      <dsp:nvSpPr>
        <dsp:cNvPr id="0" name=""/>
        <dsp:cNvSpPr/>
      </dsp:nvSpPr>
      <dsp:spPr>
        <a:xfrm>
          <a:off x="0" y="85559"/>
          <a:ext cx="9144000"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In case study C, the mother suffers from depression and anxiety, which is one of the most essential aspects of the case study. </a:t>
          </a:r>
          <a:endParaRPr lang="en-US" sz="1600" kern="1200"/>
        </a:p>
      </dsp:txBody>
      <dsp:txXfrm>
        <a:off x="42722" y="128281"/>
        <a:ext cx="9058556" cy="789716"/>
      </dsp:txXfrm>
    </dsp:sp>
    <dsp:sp modelId="{343FF731-01E3-40A3-8204-1C57FD710327}">
      <dsp:nvSpPr>
        <dsp:cNvPr id="0" name=""/>
        <dsp:cNvSpPr/>
      </dsp:nvSpPr>
      <dsp:spPr>
        <a:xfrm>
          <a:off x="0" y="1006799"/>
          <a:ext cx="9144000" cy="875160"/>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Strong correlation between a parent's mental health and their children's development</a:t>
          </a:r>
          <a:endParaRPr lang="en-US" sz="1600" kern="1200"/>
        </a:p>
      </dsp:txBody>
      <dsp:txXfrm>
        <a:off x="42722" y="1049521"/>
        <a:ext cx="9058556" cy="789716"/>
      </dsp:txXfrm>
    </dsp:sp>
    <dsp:sp modelId="{F06AC11B-874F-4DD1-B165-9A4C48203046}">
      <dsp:nvSpPr>
        <dsp:cNvPr id="0" name=""/>
        <dsp:cNvSpPr/>
      </dsp:nvSpPr>
      <dsp:spPr>
        <a:xfrm>
          <a:off x="0" y="1928040"/>
          <a:ext cx="9144000" cy="875160"/>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Schools play an important role in promoting positive mental health and well-being, which improves attendance, behaviour, development, and achievement by forming positive relationships with parents. </a:t>
          </a:r>
          <a:endParaRPr lang="en-US" sz="1600" kern="1200"/>
        </a:p>
      </dsp:txBody>
      <dsp:txXfrm>
        <a:off x="42722" y="1970762"/>
        <a:ext cx="9058556" cy="789716"/>
      </dsp:txXfrm>
    </dsp:sp>
    <dsp:sp modelId="{C432B06F-F3E0-472F-A606-CE2854969B4B}">
      <dsp:nvSpPr>
        <dsp:cNvPr id="0" name=""/>
        <dsp:cNvSpPr/>
      </dsp:nvSpPr>
      <dsp:spPr>
        <a:xfrm>
          <a:off x="0" y="2849280"/>
          <a:ext cx="9144000" cy="87516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One recommendation could be to have a positive role model in school or college, adult that could mentor the child.</a:t>
          </a:r>
          <a:endParaRPr lang="en-US" sz="1600" kern="1200"/>
        </a:p>
      </dsp:txBody>
      <dsp:txXfrm>
        <a:off x="42722" y="2892002"/>
        <a:ext cx="9058556" cy="7897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D617C-6877-49E9-9D82-08BF88430C57}">
      <dsp:nvSpPr>
        <dsp:cNvPr id="0" name=""/>
        <dsp:cNvSpPr/>
      </dsp:nvSpPr>
      <dsp:spPr>
        <a:xfrm>
          <a:off x="0" y="165048"/>
          <a:ext cx="4874999" cy="1385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Colleges and nurseries are effective agencies in the study as they can provide training sessions for parents and professionals on how to promote good well-being in the home, which will benefit students in and out of the classroom. </a:t>
          </a:r>
          <a:endParaRPr lang="en-US" sz="1600" kern="1200"/>
        </a:p>
      </dsp:txBody>
      <dsp:txXfrm>
        <a:off x="67624" y="232672"/>
        <a:ext cx="4739751" cy="1250031"/>
      </dsp:txXfrm>
    </dsp:sp>
    <dsp:sp modelId="{E9BB002C-8A38-4C4E-8218-E03B1B34C529}">
      <dsp:nvSpPr>
        <dsp:cNvPr id="0" name=""/>
        <dsp:cNvSpPr/>
      </dsp:nvSpPr>
      <dsp:spPr>
        <a:xfrm>
          <a:off x="0" y="1596408"/>
          <a:ext cx="4874999" cy="138527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Pastoral care support and designated safeguarding lead (DSL) is a provision utilised to care for students' emotional and physical well-being (Raymond, 2018). </a:t>
          </a:r>
          <a:endParaRPr lang="en-US" sz="1600" kern="1200"/>
        </a:p>
      </dsp:txBody>
      <dsp:txXfrm>
        <a:off x="67624" y="1664032"/>
        <a:ext cx="4739751" cy="1250031"/>
      </dsp:txXfrm>
    </dsp:sp>
    <dsp:sp modelId="{5990FCDA-0415-4998-95E3-533C8EB2D01D}">
      <dsp:nvSpPr>
        <dsp:cNvPr id="0" name=""/>
        <dsp:cNvSpPr/>
      </dsp:nvSpPr>
      <dsp:spPr>
        <a:xfrm>
          <a:off x="0" y="3027768"/>
          <a:ext cx="4874999" cy="13852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Refer teenagers to CAMHS, which will provide support to young people who are experiencing behavioural or emergent mental health difficulties.</a:t>
          </a:r>
          <a:endParaRPr lang="en-US" sz="1600" kern="1200"/>
        </a:p>
      </dsp:txBody>
      <dsp:txXfrm>
        <a:off x="67624" y="3095392"/>
        <a:ext cx="4739751" cy="125003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DF19D-DAAC-42B2-8453-9E112C0C3E04}">
      <dsp:nvSpPr>
        <dsp:cNvPr id="0" name=""/>
        <dsp:cNvSpPr/>
      </dsp:nvSpPr>
      <dsp:spPr>
        <a:xfrm>
          <a:off x="0" y="583323"/>
          <a:ext cx="4874999"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stable home environment for the children in case study c.</a:t>
          </a:r>
          <a:endParaRPr lang="en-US" sz="1500" kern="1200"/>
        </a:p>
      </dsp:txBody>
      <dsp:txXfrm>
        <a:off x="40052" y="623375"/>
        <a:ext cx="4794895" cy="740358"/>
      </dsp:txXfrm>
    </dsp:sp>
    <dsp:sp modelId="{E838C85F-A873-4E67-A177-17881FBA11BC}">
      <dsp:nvSpPr>
        <dsp:cNvPr id="0" name=""/>
        <dsp:cNvSpPr/>
      </dsp:nvSpPr>
      <dsp:spPr>
        <a:xfrm>
          <a:off x="0" y="1446986"/>
          <a:ext cx="4874999" cy="820462"/>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supportive parenting and relationship through building resilience an important aspect of emotional wellbeing (Public Sector Executive, 2016). </a:t>
          </a:r>
          <a:endParaRPr lang="en-US" sz="1500" kern="1200"/>
        </a:p>
      </dsp:txBody>
      <dsp:txXfrm>
        <a:off x="40052" y="1487038"/>
        <a:ext cx="4794895" cy="740358"/>
      </dsp:txXfrm>
    </dsp:sp>
    <dsp:sp modelId="{04DC72CC-D2FF-4B5D-BE3D-5FEF1EE27FD0}">
      <dsp:nvSpPr>
        <dsp:cNvPr id="0" name=""/>
        <dsp:cNvSpPr/>
      </dsp:nvSpPr>
      <dsp:spPr>
        <a:xfrm>
          <a:off x="0" y="2310648"/>
          <a:ext cx="4874999" cy="820462"/>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Invention steps could include home visits, parenting support groups and community events.</a:t>
          </a:r>
          <a:endParaRPr lang="en-US" sz="1500" kern="1200"/>
        </a:p>
      </dsp:txBody>
      <dsp:txXfrm>
        <a:off x="40052" y="2350700"/>
        <a:ext cx="4794895" cy="740358"/>
      </dsp:txXfrm>
    </dsp:sp>
    <dsp:sp modelId="{11AF4477-7DE6-485A-BD95-70A16711A82E}">
      <dsp:nvSpPr>
        <dsp:cNvPr id="0" name=""/>
        <dsp:cNvSpPr/>
      </dsp:nvSpPr>
      <dsp:spPr>
        <a:xfrm>
          <a:off x="0" y="3174311"/>
          <a:ext cx="4874999" cy="820462"/>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(OECD, 2019).</a:t>
          </a:r>
          <a:endParaRPr lang="en-US" sz="1500" kern="1200"/>
        </a:p>
      </dsp:txBody>
      <dsp:txXfrm>
        <a:off x="40052" y="3214363"/>
        <a:ext cx="4794895" cy="7403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8E467-82CB-4392-B6AD-4ED232D7BCCB}">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Meetings between the family and the core team and some telephone calls. </a:t>
          </a:r>
          <a:endParaRPr lang="en-US" sz="1800" kern="1200"/>
        </a:p>
      </dsp:txBody>
      <dsp:txXfrm>
        <a:off x="33477" y="33477"/>
        <a:ext cx="6539014" cy="1076046"/>
      </dsp:txXfrm>
    </dsp:sp>
    <dsp:sp modelId="{BE1E2E97-A9DF-4AB1-82AF-F4730B3D7AB5}">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 think the agencies involved should share information even at this stage which will help all agencies involved to intervene earlier if issues resurface. </a:t>
          </a:r>
          <a:endParaRPr lang="en-US" sz="1800" kern="1200"/>
        </a:p>
      </dsp:txBody>
      <dsp:txXfrm>
        <a:off x="719276" y="1366977"/>
        <a:ext cx="6276696" cy="1076046"/>
      </dsp:txXfrm>
    </dsp:sp>
    <dsp:sp modelId="{04C89308-9E83-4AF1-9C03-F2044CD4DF64}">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Understanding early risks and vulnerability which will enable profession agencies to assess effective intervention for all parties involved (Department for Education, 2016).</a:t>
          </a:r>
          <a:endParaRPr lang="en-US" sz="1800" kern="1200"/>
        </a:p>
      </dsp:txBody>
      <dsp:txXfrm>
        <a:off x="1405076" y="2700477"/>
        <a:ext cx="6276696" cy="1076046"/>
      </dsp:txXfrm>
    </dsp:sp>
    <dsp:sp modelId="{7EB7BEBD-0115-4A5E-80F7-535508250F23}">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C2471388-B5B2-4576-AA0B-F7A1C945879D}">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689EAF-68DD-4E58-854B-9AC7A20A22DC}"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AD261E-E49E-41F7-8E59-BF79A016A1BC}" type="slidenum">
              <a:rPr lang="en-GB" smtClean="0"/>
              <a:t>‹#›</a:t>
            </a:fld>
            <a:endParaRPr lang="en-GB"/>
          </a:p>
        </p:txBody>
      </p:sp>
    </p:spTree>
    <p:extLst>
      <p:ext uri="{BB962C8B-B14F-4D97-AF65-F5344CB8AC3E}">
        <p14:creationId xmlns:p14="http://schemas.microsoft.com/office/powerpoint/2010/main" val="3465253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10</a:t>
            </a:fld>
            <a:endParaRPr lang="en-GB"/>
          </a:p>
        </p:txBody>
      </p:sp>
    </p:spTree>
    <p:extLst>
      <p:ext uri="{BB962C8B-B14F-4D97-AF65-F5344CB8AC3E}">
        <p14:creationId xmlns:p14="http://schemas.microsoft.com/office/powerpoint/2010/main" val="1773729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Family identifies are diverse, reflecting a wide range of perspectives and influences. In terms of cultural context, the traditional family structure known as the "nuclear family" does not always reflect the reality of family life; experiences and functions may differ, especially among families from minority or excluded groups. The interdependence of a family, as well as individual support and well-being, is critical, especially for families with 'diverse/complex' needs. Families with "diverse or complex needs," according to Rankin and Regan (2004), have "profound, severe, critical, or intense requirements" and are thus more reliant on services for support. Domestic violence in the home, parental mental health concerns, offending or anti-social behaviour, alcohol or substance abuse, and housing/debt issues are all characteristics of these families, according to the Children's Improvement Board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23</a:t>
            </a:fld>
            <a:endParaRPr lang="en-US"/>
          </a:p>
        </p:txBody>
      </p:sp>
    </p:spTree>
    <p:extLst>
      <p:ext uri="{BB962C8B-B14F-4D97-AF65-F5344CB8AC3E}">
        <p14:creationId xmlns:p14="http://schemas.microsoft.com/office/powerpoint/2010/main" val="2233415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Several policies are now in place to meet the needs of vulnerable children and young people aged 0 to 19. These policies protect and promote the welfare of young people, as defined in The Children Act 1989 and The Children Act 2004, as well as Every Child Matters, by allowing them to be healthy, stay safe, engage, and succeed, make a positive contribution, and attain economic well-being (HM Government, 2018). In case study C, the Youth in Need organisation (a non-profit child and family unit dedicated to promoting bright futures for vulnerable children and families) would play a critical role. According to their 'Impact Report 2019,' the organisation offers school counselling, which would be beneficial to two adolescents identified in case study c. It also monitors toddlers, infants, and pre-schools to ensure that they are on track to reach or exceed their developmental milestones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24</a:t>
            </a:fld>
            <a:endParaRPr lang="en-US"/>
          </a:p>
        </p:txBody>
      </p:sp>
    </p:spTree>
    <p:extLst>
      <p:ext uri="{BB962C8B-B14F-4D97-AF65-F5344CB8AC3E}">
        <p14:creationId xmlns:p14="http://schemas.microsoft.com/office/powerpoint/2010/main" val="1446156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one major flaw I've discovered with </a:t>
            </a:r>
            <a:r>
              <a:rPr lang="en-GB" sz="1200" i="1" kern="1200" dirty="0">
                <a:solidFill>
                  <a:schemeClr val="tx1"/>
                </a:solidFill>
                <a:effectLst/>
                <a:latin typeface="+mn-lt"/>
                <a:ea typeface="+mn-ea"/>
                <a:cs typeface="+mn-cs"/>
              </a:rPr>
              <a:t>Youth In Need</a:t>
            </a:r>
            <a:r>
              <a:rPr lang="en-GB" sz="1200" kern="1200" dirty="0">
                <a:solidFill>
                  <a:schemeClr val="tx1"/>
                </a:solidFill>
                <a:effectLst/>
                <a:latin typeface="+mn-lt"/>
                <a:ea typeface="+mn-ea"/>
                <a:cs typeface="+mn-cs"/>
              </a:rPr>
              <a:t> is that it only serves children, teenagers, and young adults up to the age of 21. Because the support network for parents over the age of 21 is limited, this would be beneficial for the two teenagers and 17-year-old. When/if the mother believes her nursery-aged daughter is experiencing developmental delays, she could employ this service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25</a:t>
            </a:fld>
            <a:endParaRPr lang="en-US"/>
          </a:p>
        </p:txBody>
      </p:sp>
    </p:spTree>
    <p:extLst>
      <p:ext uri="{BB962C8B-B14F-4D97-AF65-F5344CB8AC3E}">
        <p14:creationId xmlns:p14="http://schemas.microsoft.com/office/powerpoint/2010/main" val="1278625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Assessing need and offering early assistance entails aiding as soon as a problem arises in a child's life, from birth to age 19. For example, in case study C, there are children ranging in age from infancy to seventeen years old. The mother suffers from depression and anxiety, which is one of the most essential aspects of the case study. According to Bartlett (2017), there is a strong correlation between a parent's mental health and their children's development, which can lead to negative effects for the children such as behavioural and academic issues. This is clear in Case Study C with the behaviour of one of the youngsters with behavioural disorders. According to Mentally Health School (n.d.), schools play an important role in promoting positive mental health and well-being, which improves attendance, behaviour, development, and achievement by forming positive relationships with parents. One recommendation could be to have a positive role model in school or college, adult that could mentor the child.</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27</a:t>
            </a:fld>
            <a:endParaRPr lang="en-US"/>
          </a:p>
        </p:txBody>
      </p:sp>
    </p:spTree>
    <p:extLst>
      <p:ext uri="{BB962C8B-B14F-4D97-AF65-F5344CB8AC3E}">
        <p14:creationId xmlns:p14="http://schemas.microsoft.com/office/powerpoint/2010/main" val="1094399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effective action plan moving forward is According to the case study c, the meetings between the family and the core team and some telephone calls. I think the agencies involved should share information even at this stage which will help all agencies involved to intervene earlier if issues resurface. This idea is identified in the 'Child Protection – Information Sharing' (2016), as a means of understanding early risks and vulnerability which will enable profession agencies to assess effective intervention for all parties involved (Department for Education, 2016).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step moving forward would be to build stable home environment for the children in case study c, which in turn will build supportive parenting and relationship through building resilience an important aspect of emotional wellbeing (Public Sector Executive, 2016). This would help the mother and her involvement in the one-on-one sessions. Invention steps could include home visits, parenting support groups and community events and life skill course will enable the mother to express and share with individuals with similar issues (OECD, 2019).</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28</a:t>
            </a:fld>
            <a:endParaRPr lang="en-US"/>
          </a:p>
        </p:txBody>
      </p:sp>
    </p:spTree>
    <p:extLst>
      <p:ext uri="{BB962C8B-B14F-4D97-AF65-F5344CB8AC3E}">
        <p14:creationId xmlns:p14="http://schemas.microsoft.com/office/powerpoint/2010/main" val="4058003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method would be comparable at a college and nurseries; this service will be efficiently utilised by giving training sessions for parents and professionals on how to promote good well-being in the home, which will benefit students in and out of the classroom. Alternatively, at educational institutions, pastoral care support and designated safeguarding lead (DSL) is a provision utilised to care for students' emotional and physical well-being (Raymond, 2018). Similarly, educational institutions (school and college) could refer teenagers to CAMHS, which will provide support to young people who are experiencing behavioural or emergent mental health difficulties. This would be a good strategy (mitigation) because they have medical physicians, support workers, and social professionals on staff who will essentially give the next steps for the teenagers if they require more help outside of school enabling tertiary prevention (Young Minds, 2021). </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29</a:t>
            </a:fld>
            <a:endParaRPr lang="en-US"/>
          </a:p>
        </p:txBody>
      </p:sp>
    </p:spTree>
    <p:extLst>
      <p:ext uri="{BB962C8B-B14F-4D97-AF65-F5344CB8AC3E}">
        <p14:creationId xmlns:p14="http://schemas.microsoft.com/office/powerpoint/2010/main" val="22923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32</a:t>
            </a:fld>
            <a:endParaRPr lang="en-GB"/>
          </a:p>
        </p:txBody>
      </p:sp>
    </p:spTree>
    <p:extLst>
      <p:ext uri="{BB962C8B-B14F-4D97-AF65-F5344CB8AC3E}">
        <p14:creationId xmlns:p14="http://schemas.microsoft.com/office/powerpoint/2010/main" val="2067319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11/17/2021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502376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54181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7711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11/17/2021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441520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0324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03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2026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21532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29370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09246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11/17/2021</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68515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11/17/2021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1317943"/>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national-standards-for-youth-justice-services/standards-for-children-in-the-youth-justice-system-accessible-vers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hildtrends.org/publications/5-things-to-know-about-parental-depression" TargetMode="External"/><Relationship Id="rId2" Type="http://schemas.openxmlformats.org/officeDocument/2006/relationships/hyperlink" Target="https://ipc.brookes.ac.uk/files/publications/CIB_Commissioning_for_families_with_complex_needs_Final_version.pdf" TargetMode="External"/><Relationship Id="rId1" Type="http://schemas.openxmlformats.org/officeDocument/2006/relationships/slideLayout" Target="../slideLayouts/slideLayout2.xml"/><Relationship Id="rId5" Type="http://schemas.openxmlformats.org/officeDocument/2006/relationships/hyperlink" Target="https://infed.org/mobi/the-connexions-service-in-england/"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ocalgiving.org/charity/familyresourcecentre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bmh.bmj.com/content/3/3/70.citation-tools" TargetMode="External"/><Relationship Id="rId4" Type="http://schemas.openxmlformats.org/officeDocument/2006/relationships/hyperlink" Target="https://www.mentallyhealthyschools.org.uk/whole-school-approach/parentcarer-engagement/"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troubledteens.com/teen-help/parents-should-consider-the-risk-factors-associated-with-troubled-teens" TargetMode="External"/><Relationship Id="rId7" Type="http://schemas.openxmlformats.org/officeDocument/2006/relationships/hyperlink" Target="https://www.youthinneed.org/" TargetMode="External"/><Relationship Id="rId2" Type="http://schemas.openxmlformats.org/officeDocument/2006/relationships/hyperlink" Target="https://www.100fstreet.com/index.php/2011/drafting-better-risk-factor-disclosure/" TargetMode="External"/><Relationship Id="rId1" Type="http://schemas.openxmlformats.org/officeDocument/2006/relationships/slideLayout" Target="../slideLayouts/slideLayout2.xml"/><Relationship Id="rId6" Type="http://schemas.openxmlformats.org/officeDocument/2006/relationships/hyperlink" Target="https://www.youthinneed.org/SERVICES/Complete-List-of-Programs/Early-Head-Start-Head-Start" TargetMode="External"/><Relationship Id="rId5" Type="http://schemas.openxmlformats.org/officeDocument/2006/relationships/hyperlink" Target="https://www.youngminds.org.uk/young-person/your-guide-to-support/guide-to-camhs/" TargetMode="External"/><Relationship Id="rId4" Type="http://schemas.openxmlformats.org/officeDocument/2006/relationships/hyperlink" Target="https://www.gov.uk/government/publications/youth-inclusion-and-support-panels-preventing-crime-and-anti-social-behaviour-executive-sum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6">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28">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40349-42FF-476A-9880-99F2510617C9}"/>
              </a:ext>
            </a:extLst>
          </p:cNvPr>
          <p:cNvSpPr>
            <a:spLocks noGrp="1"/>
          </p:cNvSpPr>
          <p:nvPr>
            <p:ph type="ctrTitle"/>
          </p:nvPr>
        </p:nvSpPr>
        <p:spPr>
          <a:xfrm>
            <a:off x="1517903" y="1461685"/>
            <a:ext cx="4680595" cy="3934629"/>
          </a:xfrm>
        </p:spPr>
        <p:txBody>
          <a:bodyPr anchor="ctr">
            <a:noAutofit/>
          </a:bodyPr>
          <a:lstStyle/>
          <a:p>
            <a:pPr algn="l">
              <a:spcAft>
                <a:spcPts val="800"/>
              </a:spcAft>
            </a:pPr>
            <a:r>
              <a:rPr lang="en-US" sz="2000">
                <a:effectLst/>
                <a:latin typeface="Arial" panose="020B0604020202020204" pitchFamily="34" charset="0"/>
                <a:ea typeface="Calibri" panose="020F0502020204030204" pitchFamily="34" charset="0"/>
                <a:cs typeface="Arial" panose="020B0604020202020204" pitchFamily="34" charset="0"/>
              </a:rPr>
              <a:t>Student Names:  </a:t>
            </a:r>
            <a:r>
              <a:rPr lang="en-US" sz="2000">
                <a:solidFill>
                  <a:srgbClr val="0070C0"/>
                </a:solidFill>
                <a:effectLst/>
                <a:latin typeface="Arial" panose="020B0604020202020204" pitchFamily="34" charset="0"/>
                <a:ea typeface="Calibri" panose="020F0502020204030204" pitchFamily="34" charset="0"/>
                <a:cs typeface="Arial" panose="020B0604020202020204" pitchFamily="34" charset="0"/>
              </a:rPr>
              <a:t>Aktar Ali (2007457)</a:t>
            </a:r>
            <a:r>
              <a:rPr lang="en-US" sz="2000">
                <a:solidFill>
                  <a:srgbClr val="0070C0"/>
                </a:solidFill>
                <a:latin typeface="Arial" panose="020B0604020202020204" pitchFamily="34" charset="0"/>
                <a:ea typeface="Calibri" panose="020F0502020204030204" pitchFamily="34" charset="0"/>
                <a:cs typeface="Arial" panose="020B0604020202020204" pitchFamily="34" charset="0"/>
              </a:rPr>
              <a:t>, </a:t>
            </a:r>
            <a:r>
              <a:rPr lang="en-US" sz="2000">
                <a:solidFill>
                  <a:schemeClr val="accent5"/>
                </a:solidFill>
                <a:latin typeface="Arial" panose="020B0604020202020204" pitchFamily="34" charset="0"/>
                <a:ea typeface="Calibri" panose="020F0502020204030204" pitchFamily="34" charset="0"/>
                <a:cs typeface="Arial" panose="020B0604020202020204" pitchFamily="34" charset="0"/>
              </a:rPr>
              <a:t>Tinamarie Pena-Smith (1816447), </a:t>
            </a:r>
            <a:r>
              <a:rPr lang="en-US" sz="2000">
                <a:solidFill>
                  <a:srgbClr val="92D050"/>
                </a:solidFill>
                <a:latin typeface="Arial" panose="020B0604020202020204" pitchFamily="34" charset="0"/>
                <a:ea typeface="Calibri" panose="020F0502020204030204" pitchFamily="34" charset="0"/>
                <a:cs typeface="Arial" panose="020B0604020202020204" pitchFamily="34" charset="0"/>
              </a:rPr>
              <a:t>Tena Nashalee Brooks (1918218),</a:t>
            </a:r>
            <a:r>
              <a:rPr lang="en-US" sz="2000">
                <a:latin typeface="Arial" panose="020B0604020202020204" pitchFamily="34" charset="0"/>
                <a:ea typeface="Calibri" panose="020F0502020204030204" pitchFamily="34" charset="0"/>
                <a:cs typeface="Arial" panose="020B0604020202020204" pitchFamily="34" charset="0"/>
              </a:rPr>
              <a:t> </a:t>
            </a:r>
            <a:r>
              <a:rPr lang="en-US" sz="2000">
                <a:solidFill>
                  <a:srgbClr val="FFC000"/>
                </a:solidFill>
                <a:latin typeface="Arial" panose="020B0604020202020204" pitchFamily="34" charset="0"/>
                <a:ea typeface="Calibri" panose="020F0502020204030204" pitchFamily="34" charset="0"/>
                <a:cs typeface="Arial" panose="020B0604020202020204" pitchFamily="34" charset="0"/>
              </a:rPr>
              <a:t>Jaspreet Rai (2007674)</a:t>
            </a:r>
            <a:r>
              <a:rPr lang="en-US" sz="2000">
                <a:latin typeface="Arial" panose="020B0604020202020204" pitchFamily="34" charset="0"/>
                <a:ea typeface="Calibri" panose="020F0502020204030204" pitchFamily="34" charset="0"/>
                <a:cs typeface="Arial" panose="020B0604020202020204" pitchFamily="34" charset="0"/>
              </a:rPr>
              <a:t> and </a:t>
            </a:r>
            <a:r>
              <a:rPr lang="en-US" sz="2000">
                <a:solidFill>
                  <a:srgbClr val="7030A0"/>
                </a:solidFill>
                <a:latin typeface="Arial" panose="020B0604020202020204" pitchFamily="34" charset="0"/>
                <a:ea typeface="Calibri" panose="020F0502020204030204" pitchFamily="34" charset="0"/>
                <a:cs typeface="Arial" panose="020B0604020202020204" pitchFamily="34" charset="0"/>
              </a:rPr>
              <a:t>Sadaf Heera Rashid (1814941)</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Code:  BMHP5004</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Title:  Children, Young People and Families</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Lecturer’s Name:  </a:t>
            </a:r>
            <a:r>
              <a:rPr lang="en-US" sz="2000">
                <a:latin typeface="Arial" panose="020B0604020202020204" pitchFamily="34" charset="0"/>
                <a:ea typeface="Calibri" panose="020F0502020204030204" pitchFamily="34" charset="0"/>
                <a:cs typeface="Arial" panose="020B0604020202020204" pitchFamily="34" charset="0"/>
              </a:rPr>
              <a:t>Dr Crisford Chogugudza</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Assignment Title: Task 1 – Group Presentation</a:t>
            </a:r>
            <a:endParaRPr lang="en-GB" sz="2000" dirty="0">
              <a:latin typeface="Arial" panose="020B0604020202020204" pitchFamily="34" charset="0"/>
              <a:cs typeface="Arial" panose="020B0604020202020204" pitchFamily="34" charset="0"/>
            </a:endParaRPr>
          </a:p>
        </p:txBody>
      </p:sp>
      <p:pic>
        <p:nvPicPr>
          <p:cNvPr id="4" name="Picture 3" descr="Glasses on top of a book">
            <a:extLst>
              <a:ext uri="{FF2B5EF4-FFF2-40B4-BE49-F238E27FC236}">
                <a16:creationId xmlns:a16="http://schemas.microsoft.com/office/drawing/2014/main" id="{7EF5A01A-4214-49AF-BDAC-15B6183CC969}"/>
              </a:ext>
            </a:extLst>
          </p:cNvPr>
          <p:cNvPicPr>
            <a:picLocks noChangeAspect="1"/>
          </p:cNvPicPr>
          <p:nvPr/>
        </p:nvPicPr>
        <p:blipFill rotWithShape="1">
          <a:blip r:embed="rId2"/>
          <a:srcRect l="7024" r="31665"/>
          <a:stretch/>
        </p:blipFill>
        <p:spPr>
          <a:xfrm>
            <a:off x="6936255" y="1461686"/>
            <a:ext cx="3641298" cy="3934629"/>
          </a:xfrm>
          <a:prstGeom prst="rect">
            <a:avLst/>
          </a:prstGeom>
        </p:spPr>
      </p:pic>
    </p:spTree>
    <p:extLst>
      <p:ext uri="{BB962C8B-B14F-4D97-AF65-F5344CB8AC3E}">
        <p14:creationId xmlns:p14="http://schemas.microsoft.com/office/powerpoint/2010/main" val="421519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7D2B2-A7DC-405D-93CA-66FCDC986B72}"/>
              </a:ext>
            </a:extLst>
          </p:cNvPr>
          <p:cNvSpPr>
            <a:spLocks noGrp="1"/>
          </p:cNvSpPr>
          <p:nvPr>
            <p:ph type="title"/>
          </p:nvPr>
        </p:nvSpPr>
        <p:spPr>
          <a:xfrm>
            <a:off x="1524000" y="1133183"/>
            <a:ext cx="9144000" cy="924218"/>
          </a:xfrm>
        </p:spPr>
        <p:txBody>
          <a:bodyPr anchor="ctr">
            <a:normAutofit/>
          </a:bodyPr>
          <a:lstStyle/>
          <a:p>
            <a:pPr algn="ctr"/>
            <a:r>
              <a:rPr lang="en-US" dirty="0"/>
              <a:t>Introduction</a:t>
            </a:r>
            <a:endParaRPr lang="en-GB"/>
          </a:p>
        </p:txBody>
      </p:sp>
      <p:graphicFrame>
        <p:nvGraphicFramePr>
          <p:cNvPr id="5" name="Content Placeholder 2">
            <a:extLst>
              <a:ext uri="{FF2B5EF4-FFF2-40B4-BE49-F238E27FC236}">
                <a16:creationId xmlns:a16="http://schemas.microsoft.com/office/drawing/2014/main" id="{3069F592-8077-4538-BA4A-9D3C3852EE6F}"/>
              </a:ext>
            </a:extLst>
          </p:cNvPr>
          <p:cNvGraphicFramePr>
            <a:graphicFrameLocks noGrp="1"/>
          </p:cNvGraphicFramePr>
          <p:nvPr>
            <p:ph idx="1"/>
            <p:extLst>
              <p:ext uri="{D42A27DB-BD31-4B8C-83A1-F6EECF244321}">
                <p14:modId xmlns:p14="http://schemas.microsoft.com/office/powerpoint/2010/main" val="2925373294"/>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1939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333A2-D15D-4E13-B7DC-A7018B56AE39}"/>
              </a:ext>
            </a:extLst>
          </p:cNvPr>
          <p:cNvSpPr>
            <a:spLocks noGrp="1"/>
          </p:cNvSpPr>
          <p:nvPr>
            <p:ph type="title"/>
          </p:nvPr>
        </p:nvSpPr>
        <p:spPr>
          <a:xfrm>
            <a:off x="1517903" y="1517903"/>
            <a:ext cx="3828185" cy="4578096"/>
          </a:xfrm>
        </p:spPr>
        <p:txBody>
          <a:bodyPr>
            <a:normAutofit/>
          </a:bodyPr>
          <a:lstStyle/>
          <a:p>
            <a:r>
              <a:rPr lang="en-US"/>
              <a:t>Case Study	</a:t>
            </a:r>
            <a:endParaRPr lang="en-GB" dirty="0"/>
          </a:p>
        </p:txBody>
      </p:sp>
      <p:graphicFrame>
        <p:nvGraphicFramePr>
          <p:cNvPr id="5" name="Content Placeholder 2">
            <a:extLst>
              <a:ext uri="{FF2B5EF4-FFF2-40B4-BE49-F238E27FC236}">
                <a16:creationId xmlns:a16="http://schemas.microsoft.com/office/drawing/2014/main" id="{E2A095B3-76B5-4A28-AB9E-858FDD8A1C55}"/>
              </a:ext>
            </a:extLst>
          </p:cNvPr>
          <p:cNvGraphicFramePr>
            <a:graphicFrameLocks noGrp="1"/>
          </p:cNvGraphicFramePr>
          <p:nvPr>
            <p:ph idx="1"/>
            <p:extLst>
              <p:ext uri="{D42A27DB-BD31-4B8C-83A1-F6EECF244321}">
                <p14:modId xmlns:p14="http://schemas.microsoft.com/office/powerpoint/2010/main" val="1663012848"/>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874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8242A-39FB-4B30-9E94-2F2E31A78511}"/>
              </a:ext>
            </a:extLst>
          </p:cNvPr>
          <p:cNvSpPr>
            <a:spLocks noGrp="1"/>
          </p:cNvSpPr>
          <p:nvPr>
            <p:ph type="title"/>
          </p:nvPr>
        </p:nvSpPr>
        <p:spPr>
          <a:xfrm>
            <a:off x="1524000" y="1133183"/>
            <a:ext cx="9144000" cy="924218"/>
          </a:xfrm>
        </p:spPr>
        <p:txBody>
          <a:bodyPr anchor="ctr">
            <a:normAutofit/>
          </a:bodyPr>
          <a:lstStyle/>
          <a:p>
            <a:pPr algn="ctr"/>
            <a:r>
              <a:rPr lang="en-US" u="sng">
                <a:latin typeface="Arial"/>
                <a:cs typeface="Calibri Light"/>
              </a:rPr>
              <a:t>What Are Risk Factors?</a:t>
            </a:r>
            <a:endParaRPr lang="en-US" u="sng">
              <a:latin typeface="Arial"/>
              <a:cs typeface="Arial"/>
            </a:endParaRPr>
          </a:p>
        </p:txBody>
      </p:sp>
      <p:graphicFrame>
        <p:nvGraphicFramePr>
          <p:cNvPr id="14" name="Content Placeholder 2">
            <a:extLst>
              <a:ext uri="{FF2B5EF4-FFF2-40B4-BE49-F238E27FC236}">
                <a16:creationId xmlns:a16="http://schemas.microsoft.com/office/drawing/2014/main" id="{DE047788-D705-4AE9-8F91-49E366F33091}"/>
              </a:ext>
            </a:extLst>
          </p:cNvPr>
          <p:cNvGraphicFramePr>
            <a:graphicFrameLocks noGrp="1"/>
          </p:cNvGraphicFramePr>
          <p:nvPr>
            <p:ph idx="1"/>
            <p:extLst>
              <p:ext uri="{D42A27DB-BD31-4B8C-83A1-F6EECF244321}">
                <p14:modId xmlns:p14="http://schemas.microsoft.com/office/powerpoint/2010/main" val="3510895209"/>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268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48900-7197-4EFA-85FE-C78C6F3E17AD}"/>
              </a:ext>
            </a:extLst>
          </p:cNvPr>
          <p:cNvSpPr>
            <a:spLocks noGrp="1"/>
          </p:cNvSpPr>
          <p:nvPr>
            <p:ph type="title"/>
          </p:nvPr>
        </p:nvSpPr>
        <p:spPr>
          <a:xfrm>
            <a:off x="984841" y="1332411"/>
            <a:ext cx="3796306" cy="2690949"/>
          </a:xfrm>
        </p:spPr>
        <p:txBody>
          <a:bodyPr anchor="t">
            <a:normAutofit/>
          </a:bodyPr>
          <a:lstStyle/>
          <a:p>
            <a:r>
              <a:rPr lang="en-US" sz="3700" u="sng" dirty="0">
                <a:latin typeface="Arial"/>
                <a:cs typeface="Calibri Light"/>
              </a:rPr>
              <a:t>Risk Factors Contributing to the Vulnerability of Mother</a:t>
            </a:r>
            <a:endParaRPr lang="en-US" sz="3700" u="sng" dirty="0">
              <a:cs typeface="Calibri Light" panose="020F0302020204030204"/>
            </a:endParaRPr>
          </a:p>
        </p:txBody>
      </p:sp>
      <p:graphicFrame>
        <p:nvGraphicFramePr>
          <p:cNvPr id="8" name="Content Placeholder 2">
            <a:extLst>
              <a:ext uri="{FF2B5EF4-FFF2-40B4-BE49-F238E27FC236}">
                <a16:creationId xmlns:a16="http://schemas.microsoft.com/office/drawing/2014/main" id="{1DEAC57A-7EF5-4243-A95E-63040CCDE7A4}"/>
              </a:ext>
            </a:extLst>
          </p:cNvPr>
          <p:cNvGraphicFramePr>
            <a:graphicFrameLocks noGrp="1"/>
          </p:cNvGraphicFramePr>
          <p:nvPr>
            <p:ph idx="1"/>
          </p:nvPr>
        </p:nvGraphicFramePr>
        <p:xfrm>
          <a:off x="5656218" y="1463039"/>
          <a:ext cx="5542387" cy="4300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5" descr="Text, whiteboard&#10;&#10;Description automatically generated">
            <a:extLst>
              <a:ext uri="{FF2B5EF4-FFF2-40B4-BE49-F238E27FC236}">
                <a16:creationId xmlns:a16="http://schemas.microsoft.com/office/drawing/2014/main" id="{0AC9F88F-1F19-4052-BCA9-63ECF1EF9244}"/>
              </a:ext>
            </a:extLst>
          </p:cNvPr>
          <p:cNvPicPr>
            <a:picLocks noChangeAspect="1"/>
          </p:cNvPicPr>
          <p:nvPr/>
        </p:nvPicPr>
        <p:blipFill>
          <a:blip r:embed="rId7"/>
          <a:stretch>
            <a:fillRect/>
          </a:stretch>
        </p:blipFill>
        <p:spPr>
          <a:xfrm>
            <a:off x="1103883" y="4222609"/>
            <a:ext cx="2743200" cy="1371600"/>
          </a:xfrm>
          <a:prstGeom prst="rect">
            <a:avLst/>
          </a:prstGeom>
        </p:spPr>
      </p:pic>
      <p:sp>
        <p:nvSpPr>
          <p:cNvPr id="6" name="TextBox 5">
            <a:extLst>
              <a:ext uri="{FF2B5EF4-FFF2-40B4-BE49-F238E27FC236}">
                <a16:creationId xmlns:a16="http://schemas.microsoft.com/office/drawing/2014/main" id="{357D3DD7-D450-4CB2-97D9-4C354B5DF6DC}"/>
              </a:ext>
            </a:extLst>
          </p:cNvPr>
          <p:cNvSpPr txBox="1"/>
          <p:nvPr/>
        </p:nvSpPr>
        <p:spPr>
          <a:xfrm>
            <a:off x="8686799" y="5749868"/>
            <a:ext cx="26167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(Troubled Teens, 2019)</a:t>
            </a:r>
            <a:endParaRPr lang="en-US" sz="1600" dirty="0">
              <a:cs typeface="Calibri"/>
            </a:endParaRPr>
          </a:p>
        </p:txBody>
      </p:sp>
    </p:spTree>
    <p:extLst>
      <p:ext uri="{BB962C8B-B14F-4D97-AF65-F5344CB8AC3E}">
        <p14:creationId xmlns:p14="http://schemas.microsoft.com/office/powerpoint/2010/main" val="426949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825FA-2F14-4BCB-BDEA-34D58F579D26}"/>
              </a:ext>
            </a:extLst>
          </p:cNvPr>
          <p:cNvSpPr>
            <a:spLocks noGrp="1"/>
          </p:cNvSpPr>
          <p:nvPr>
            <p:ph type="title"/>
          </p:nvPr>
        </p:nvSpPr>
        <p:spPr>
          <a:xfrm>
            <a:off x="686834" y="1153572"/>
            <a:ext cx="3200400" cy="4461163"/>
          </a:xfrm>
        </p:spPr>
        <p:txBody>
          <a:bodyPr>
            <a:normAutofit/>
          </a:bodyPr>
          <a:lstStyle/>
          <a:p>
            <a:r>
              <a:rPr lang="en-US" sz="4100">
                <a:solidFill>
                  <a:srgbClr val="FFFFFF"/>
                </a:solidFill>
                <a:latin typeface="Arial"/>
                <a:cs typeface="Arial"/>
              </a:rPr>
              <a:t>Risk Factors Contributing to the Vulnerability of the Children</a:t>
            </a:r>
            <a:endParaRPr lang="en-US" sz="4100">
              <a:solidFill>
                <a:srgbClr val="FFFFFF"/>
              </a:solidFill>
              <a:cs typeface="Calibri Light" panose="020F0302020204030204"/>
            </a:endParaRPr>
          </a:p>
        </p:txBody>
      </p:sp>
      <p:graphicFrame>
        <p:nvGraphicFramePr>
          <p:cNvPr id="7" name="Content Placeholder 2">
            <a:extLst>
              <a:ext uri="{FF2B5EF4-FFF2-40B4-BE49-F238E27FC236}">
                <a16:creationId xmlns:a16="http://schemas.microsoft.com/office/drawing/2014/main" id="{149C28C5-060B-4919-8B0F-FB9738125180}"/>
              </a:ext>
            </a:extLst>
          </p:cNvPr>
          <p:cNvGraphicFramePr>
            <a:graphicFrameLocks noGrp="1"/>
          </p:cNvGraphicFramePr>
          <p:nvPr>
            <p:ph idx="1"/>
            <p:extLst>
              <p:ext uri="{D42A27DB-BD31-4B8C-83A1-F6EECF244321}">
                <p14:modId xmlns:p14="http://schemas.microsoft.com/office/powerpoint/2010/main" val="2500540654"/>
              </p:ext>
            </p:extLst>
          </p:nvPr>
        </p:nvGraphicFramePr>
        <p:xfrm>
          <a:off x="1079541" y="850948"/>
          <a:ext cx="6943107" cy="5466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4" descr="A picture containing text, clipart, first-aid kit, sign&#10;&#10;Description automatically generated">
            <a:extLst>
              <a:ext uri="{FF2B5EF4-FFF2-40B4-BE49-F238E27FC236}">
                <a16:creationId xmlns:a16="http://schemas.microsoft.com/office/drawing/2014/main" id="{17195ADA-A4DA-4142-8E04-F072E6E9299E}"/>
              </a:ext>
            </a:extLst>
          </p:cNvPr>
          <p:cNvPicPr>
            <a:picLocks noChangeAspect="1"/>
          </p:cNvPicPr>
          <p:nvPr/>
        </p:nvPicPr>
        <p:blipFill>
          <a:blip r:embed="rId7"/>
          <a:stretch>
            <a:fillRect/>
          </a:stretch>
        </p:blipFill>
        <p:spPr>
          <a:xfrm>
            <a:off x="9000939" y="2346923"/>
            <a:ext cx="1463757" cy="3698050"/>
          </a:xfrm>
          <a:prstGeom prst="rect">
            <a:avLst/>
          </a:prstGeom>
        </p:spPr>
      </p:pic>
      <p:sp>
        <p:nvSpPr>
          <p:cNvPr id="5" name="TextBox 4">
            <a:extLst>
              <a:ext uri="{FF2B5EF4-FFF2-40B4-BE49-F238E27FC236}">
                <a16:creationId xmlns:a16="http://schemas.microsoft.com/office/drawing/2014/main" id="{446B3D54-20CE-4AB8-86BC-61DB83211911}"/>
              </a:ext>
            </a:extLst>
          </p:cNvPr>
          <p:cNvSpPr txBox="1"/>
          <p:nvPr/>
        </p:nvSpPr>
        <p:spPr>
          <a:xfrm>
            <a:off x="8795289" y="5925352"/>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Calibri"/>
              </a:rPr>
              <a:t>                           (</a:t>
            </a:r>
            <a:r>
              <a:rPr lang="en-US" sz="1100" dirty="0" err="1">
                <a:latin typeface="Arial"/>
                <a:cs typeface="Calibri"/>
              </a:rPr>
              <a:t>Schoenthaler</a:t>
            </a:r>
            <a:r>
              <a:rPr lang="en-US" sz="1100" dirty="0">
                <a:latin typeface="Arial"/>
                <a:cs typeface="Calibri"/>
              </a:rPr>
              <a:t>, V. 2011)</a:t>
            </a:r>
            <a:endParaRPr lang="en-US" dirty="0">
              <a:cs typeface="Calibri"/>
            </a:endParaRPr>
          </a:p>
        </p:txBody>
      </p:sp>
    </p:spTree>
    <p:extLst>
      <p:ext uri="{BB962C8B-B14F-4D97-AF65-F5344CB8AC3E}">
        <p14:creationId xmlns:p14="http://schemas.microsoft.com/office/powerpoint/2010/main" val="3664109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93FE1-7F72-4E87-AB4D-FD867758F4E6}"/>
              </a:ext>
            </a:extLst>
          </p:cNvPr>
          <p:cNvSpPr>
            <a:spLocks noGrp="1"/>
          </p:cNvSpPr>
          <p:nvPr>
            <p:ph type="title"/>
          </p:nvPr>
        </p:nvSpPr>
        <p:spPr>
          <a:xfrm>
            <a:off x="1524000" y="1133183"/>
            <a:ext cx="9144000" cy="924218"/>
          </a:xfrm>
        </p:spPr>
        <p:txBody>
          <a:bodyPr anchor="ctr">
            <a:normAutofit/>
          </a:bodyPr>
          <a:lstStyle/>
          <a:p>
            <a:pPr algn="ctr"/>
            <a:r>
              <a:rPr lang="en-US" dirty="0">
                <a:latin typeface="Arial"/>
                <a:cs typeface="Arial"/>
              </a:rPr>
              <a:t>The Impacts: </a:t>
            </a:r>
            <a:endParaRPr lang="en-US"/>
          </a:p>
        </p:txBody>
      </p:sp>
      <p:graphicFrame>
        <p:nvGraphicFramePr>
          <p:cNvPr id="5" name="Content Placeholder 2">
            <a:extLst>
              <a:ext uri="{FF2B5EF4-FFF2-40B4-BE49-F238E27FC236}">
                <a16:creationId xmlns:a16="http://schemas.microsoft.com/office/drawing/2014/main" id="{70E839C0-F032-4C11-A1AC-CD454791FB13}"/>
              </a:ext>
            </a:extLst>
          </p:cNvPr>
          <p:cNvGraphicFramePr>
            <a:graphicFrameLocks noGrp="1"/>
          </p:cNvGraphicFramePr>
          <p:nvPr>
            <p:ph idx="1"/>
            <p:extLst>
              <p:ext uri="{D42A27DB-BD31-4B8C-83A1-F6EECF244321}">
                <p14:modId xmlns:p14="http://schemas.microsoft.com/office/powerpoint/2010/main" val="1248087588"/>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734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9">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1">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6163E-28C1-4C6C-970E-63DA7EA4D503}"/>
              </a:ext>
            </a:extLst>
          </p:cNvPr>
          <p:cNvSpPr>
            <a:spLocks noGrp="1"/>
          </p:cNvSpPr>
          <p:nvPr>
            <p:ph type="ctrTitle"/>
          </p:nvPr>
        </p:nvSpPr>
        <p:spPr>
          <a:xfrm>
            <a:off x="1517903" y="1461686"/>
            <a:ext cx="4680595" cy="2853164"/>
          </a:xfrm>
        </p:spPr>
        <p:txBody>
          <a:bodyPr anchor="ctr">
            <a:normAutofit/>
          </a:bodyPr>
          <a:lstStyle/>
          <a:p>
            <a:pPr algn="l"/>
            <a:r>
              <a:rPr lang="en-US" sz="3800"/>
              <a:t>Professional Interventions in Place to prevent and manage risks for the family</a:t>
            </a:r>
            <a:endParaRPr lang="en-GB" sz="3800"/>
          </a:p>
        </p:txBody>
      </p:sp>
      <p:pic>
        <p:nvPicPr>
          <p:cNvPr id="5" name="Video 4" descr="A few people sitting at a table&#10;&#10;Description automatically generated with low confidence">
            <a:extLst>
              <a:ext uri="{FF2B5EF4-FFF2-40B4-BE49-F238E27FC236}">
                <a16:creationId xmlns:a16="http://schemas.microsoft.com/office/drawing/2014/main" id="{0AE6E613-5D1D-48B7-8D55-96185F81A7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842761" y="2355353"/>
            <a:ext cx="3828287" cy="2147295"/>
          </a:xfrm>
          <a:prstGeom prst="rect">
            <a:avLst/>
          </a:prstGeom>
        </p:spPr>
      </p:pic>
    </p:spTree>
    <p:extLst>
      <p:ext uri="{BB962C8B-B14F-4D97-AF65-F5344CB8AC3E}">
        <p14:creationId xmlns:p14="http://schemas.microsoft.com/office/powerpoint/2010/main" val="300261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688DD7E4-2BD0-43AA-84C4-756722A18CE6}"/>
              </a:ext>
            </a:extLst>
          </p:cNvPr>
          <p:cNvGraphicFramePr>
            <a:graphicFrameLocks noGrp="1"/>
          </p:cNvGraphicFramePr>
          <p:nvPr>
            <p:ph idx="1"/>
            <p:extLst>
              <p:ext uri="{D42A27DB-BD31-4B8C-83A1-F6EECF244321}">
                <p14:modId xmlns:p14="http://schemas.microsoft.com/office/powerpoint/2010/main" val="2382692124"/>
              </p:ext>
            </p:extLst>
          </p:nvPr>
        </p:nvGraphicFramePr>
        <p:xfrm>
          <a:off x="1075113" y="1138238"/>
          <a:ext cx="9144000" cy="4957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7029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43E84-5764-414C-87CC-5BF20FE34DD4}"/>
              </a:ext>
            </a:extLst>
          </p:cNvPr>
          <p:cNvSpPr>
            <a:spLocks noGrp="1"/>
          </p:cNvSpPr>
          <p:nvPr>
            <p:ph idx="1"/>
          </p:nvPr>
        </p:nvSpPr>
        <p:spPr>
          <a:xfrm>
            <a:off x="1524000" y="1695796"/>
            <a:ext cx="9144000" cy="3973484"/>
          </a:xfrm>
        </p:spPr>
        <p:txBody>
          <a:bodyPr/>
          <a:lstStyle/>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Calibri" panose="020F0502020204030204" pitchFamily="34" charset="0"/>
              </a:rPr>
              <a:t>CAMHS</a:t>
            </a:r>
            <a:r>
              <a:rPr lang="en-GB" sz="2800" dirty="0">
                <a:effectLst/>
                <a:latin typeface="Calibri" panose="020F0502020204030204" pitchFamily="34" charset="0"/>
                <a:ea typeface="Calibri" panose="020F0502020204030204" pitchFamily="34" charset="0"/>
                <a:cs typeface="Calibri" panose="020F0502020204030204" pitchFamily="34" charset="0"/>
              </a:rPr>
              <a:t> (children </a:t>
            </a:r>
            <a:r>
              <a:rPr lang="en-GB" sz="28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and adolescent mental health services)</a:t>
            </a:r>
          </a:p>
          <a:p>
            <a:pPr marL="0" indent="0">
              <a:lnSpc>
                <a:spcPct val="107000"/>
              </a:lnSpc>
              <a:spcAft>
                <a:spcPts val="800"/>
              </a:spcAft>
              <a:buNone/>
            </a:pPr>
            <a:r>
              <a:rPr lang="en-GB" sz="2800" dirty="0">
                <a:latin typeface="Calibri" panose="020F0502020204030204" pitchFamily="34" charset="0"/>
                <a:ea typeface="Calibri" panose="020F0502020204030204" pitchFamily="34" charset="0"/>
                <a:cs typeface="Times New Roman" panose="02020603050405020304" pitchFamily="18" charset="0"/>
              </a:rPr>
              <a:t>D</a:t>
            </a:r>
            <a:r>
              <a:rPr lang="en-GB" sz="2800" dirty="0">
                <a:effectLst/>
                <a:latin typeface="Calibri" panose="020F0502020204030204" pitchFamily="34" charset="0"/>
                <a:ea typeface="Calibri" panose="020F0502020204030204" pitchFamily="34" charset="0"/>
                <a:cs typeface="Times New Roman" panose="02020603050405020304" pitchFamily="18" charset="0"/>
              </a:rPr>
              <a:t>eal with children and adolescents who have mental health issues including emotional and behavioural by assessing and treating them.</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You can find CAMHS services across the Uk with specialist which include medical doctors, support workers and therapists etc (Young Minds, 2021).</a:t>
            </a:r>
          </a:p>
          <a:p>
            <a:pPr marL="0" indent="0">
              <a:buNone/>
            </a:pPr>
            <a:endParaRPr lang="en-GB" dirty="0"/>
          </a:p>
        </p:txBody>
      </p:sp>
    </p:spTree>
    <p:extLst>
      <p:ext uri="{BB962C8B-B14F-4D97-AF65-F5344CB8AC3E}">
        <p14:creationId xmlns:p14="http://schemas.microsoft.com/office/powerpoint/2010/main" val="331412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92D092-6ABB-4E94-B176-C123E939FCE3}"/>
              </a:ext>
            </a:extLst>
          </p:cNvPr>
          <p:cNvSpPr>
            <a:spLocks noGrp="1"/>
          </p:cNvSpPr>
          <p:nvPr>
            <p:ph idx="1"/>
          </p:nvPr>
        </p:nvSpPr>
        <p:spPr>
          <a:xfrm>
            <a:off x="1517904" y="1512916"/>
            <a:ext cx="9144000" cy="4586132"/>
          </a:xfrm>
        </p:spPr>
        <p:txBody>
          <a:bodyPr>
            <a:normAutofit/>
          </a:bodyPr>
          <a:lstStyle/>
          <a:p>
            <a:pPr marL="0" indent="0">
              <a:buNone/>
            </a:pPr>
            <a:r>
              <a:rPr lang="en-GB" sz="3200" b="1" dirty="0">
                <a:effectLst/>
                <a:latin typeface="Calibri" panose="020F0502020204030204" pitchFamily="34" charset="0"/>
                <a:ea typeface="Calibri" panose="020F0502020204030204" pitchFamily="34" charset="0"/>
                <a:cs typeface="Times New Roman" panose="02020603050405020304" pitchFamily="18" charset="0"/>
              </a:rPr>
              <a:t>Youth in need </a:t>
            </a:r>
            <a:r>
              <a:rPr lang="en-GB" sz="3200" dirty="0">
                <a:effectLst/>
                <a:latin typeface="Calibri" panose="020F0502020204030204" pitchFamily="34" charset="0"/>
                <a:ea typeface="Calibri" panose="020F0502020204030204" pitchFamily="34" charset="0"/>
                <a:cs typeface="Times New Roman" panose="02020603050405020304" pitchFamily="18" charset="0"/>
              </a:rPr>
              <a:t>are an organisation who work to change the lives of a whole family or individuals such as children's and teens for the better.  Their dedication is to build positive futures for those who are in vulnerable situations in their respective communities.  They are a non-profit organisation who are very dedicated in their approach to improve lives (Youth In Need, 2020).</a:t>
            </a:r>
          </a:p>
          <a:p>
            <a:pPr marL="0" indent="0">
              <a:buNone/>
            </a:pPr>
            <a:endParaRPr lang="en-GB" dirty="0"/>
          </a:p>
        </p:txBody>
      </p:sp>
    </p:spTree>
    <p:extLst>
      <p:ext uri="{BB962C8B-B14F-4D97-AF65-F5344CB8AC3E}">
        <p14:creationId xmlns:p14="http://schemas.microsoft.com/office/powerpoint/2010/main" val="400575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BEA45D-29D6-490F-9D4F-131A2C607857}"/>
              </a:ext>
            </a:extLst>
          </p:cNvPr>
          <p:cNvGraphicFramePr>
            <a:graphicFrameLocks noGrp="1"/>
          </p:cNvGraphicFramePr>
          <p:nvPr>
            <p:ph idx="1"/>
            <p:extLst>
              <p:ext uri="{D42A27DB-BD31-4B8C-83A1-F6EECF244321}">
                <p14:modId xmlns:p14="http://schemas.microsoft.com/office/powerpoint/2010/main" val="3539590066"/>
              </p:ext>
            </p:extLst>
          </p:nvPr>
        </p:nvGraphicFramePr>
        <p:xfrm>
          <a:off x="1523999" y="1524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944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5BDCDC-31CA-4180-948F-894D42AA0166}"/>
              </a:ext>
            </a:extLst>
          </p:cNvPr>
          <p:cNvSpPr>
            <a:spLocks noGrp="1"/>
          </p:cNvSpPr>
          <p:nvPr>
            <p:ph idx="1"/>
          </p:nvPr>
        </p:nvSpPr>
        <p:spPr>
          <a:xfrm>
            <a:off x="1517904" y="1396538"/>
            <a:ext cx="9144000" cy="4702510"/>
          </a:xfrm>
        </p:spPr>
        <p:txBody>
          <a:bodyPr>
            <a:normAutofit/>
          </a:bodyPr>
          <a:lstStyle/>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The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YISP</a:t>
            </a:r>
            <a:r>
              <a:rPr lang="en-GB" sz="3200" dirty="0">
                <a:effectLst/>
                <a:latin typeface="Calibri" panose="020F0502020204030204" pitchFamily="34" charset="0"/>
                <a:ea typeface="Calibri" panose="020F0502020204030204" pitchFamily="34" charset="0"/>
                <a:cs typeface="Times New Roman" panose="02020603050405020304" pitchFamily="18" charset="0"/>
              </a:rPr>
              <a:t> (Youth Inclusion and Support Panel) are in place to target a specific age group which is between 8 and 13.  They will first identify those individuals who are specifically classed as high risk to offend and commit antisocial behaviour, and then support them through their programmes.  They are also part of multi agency </a:t>
            </a:r>
            <a:r>
              <a:rPr lang="en-GB" sz="3200" dirty="0">
                <a:effectLst/>
                <a:latin typeface="Calibri" panose="020F0502020204030204" pitchFamily="34" charset="0"/>
                <a:ea typeface="Calibri" panose="020F0502020204030204" pitchFamily="34" charset="0"/>
              </a:rPr>
              <a:t>working (UK Government, 2007).</a:t>
            </a:r>
            <a:endParaRPr lang="en-GB" sz="3200" dirty="0"/>
          </a:p>
        </p:txBody>
      </p:sp>
    </p:spTree>
    <p:extLst>
      <p:ext uri="{BB962C8B-B14F-4D97-AF65-F5344CB8AC3E}">
        <p14:creationId xmlns:p14="http://schemas.microsoft.com/office/powerpoint/2010/main" val="1850740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5B78E8-D076-4579-AAC6-00B4CF8B12F0}"/>
              </a:ext>
            </a:extLst>
          </p:cNvPr>
          <p:cNvSpPr>
            <a:spLocks noGrp="1"/>
          </p:cNvSpPr>
          <p:nvPr>
            <p:ph idx="1"/>
          </p:nvPr>
        </p:nvSpPr>
        <p:spPr>
          <a:xfrm>
            <a:off x="1524000" y="1429790"/>
            <a:ext cx="9144000" cy="4555374"/>
          </a:xfrm>
        </p:spPr>
        <p:txBody>
          <a:bodyPr>
            <a:normAutofit lnSpcReduction="10000"/>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Jobcentre Plus </a:t>
            </a:r>
          </a:p>
          <a:p>
            <a:pPr marL="0" indent="0">
              <a:buNone/>
            </a:pPr>
            <a:endParaRPr lang="en-GB" sz="2800" dirty="0">
              <a:latin typeface="Calibri" panose="020F0502020204030204" pitchFamily="34" charset="0"/>
              <a:cs typeface="Times New Roman" panose="02020603050405020304" pitchFamily="18" charset="0"/>
            </a:endParaRPr>
          </a:p>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Connexions service</a:t>
            </a:r>
            <a:r>
              <a:rPr lang="en-GB" sz="2800" dirty="0">
                <a:effectLst/>
                <a:latin typeface="Calibri" panose="020F0502020204030204" pitchFamily="34" charset="0"/>
                <a:ea typeface="Calibri" panose="020F0502020204030204" pitchFamily="34" charset="0"/>
                <a:cs typeface="Times New Roman" panose="02020603050405020304" pitchFamily="18" charset="0"/>
              </a:rPr>
              <a:t> in England was created to be the connection between compulsory schooling to post-16, and then to work as the plan was to implement a smooth transition into these stages.  A year later in 2000 it outlined its new aims which is to guide and support them individually to deal with problems and barriers they come across to then reach their full potential and by raising their aspirations (Infed.org, 2019).</a:t>
            </a:r>
          </a:p>
          <a:p>
            <a:pPr marL="0" indent="0">
              <a:buNone/>
            </a:pPr>
            <a:endParaRPr lang="en-GB" dirty="0"/>
          </a:p>
        </p:txBody>
      </p:sp>
    </p:spTree>
    <p:extLst>
      <p:ext uri="{BB962C8B-B14F-4D97-AF65-F5344CB8AC3E}">
        <p14:creationId xmlns:p14="http://schemas.microsoft.com/office/powerpoint/2010/main" val="1259844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F12F69-1364-45E8-A4EF-733906F11E2C}"/>
              </a:ext>
            </a:extLst>
          </p:cNvPr>
          <p:cNvSpPr>
            <a:spLocks noGrp="1"/>
          </p:cNvSpPr>
          <p:nvPr>
            <p:ph idx="1"/>
          </p:nvPr>
        </p:nvSpPr>
        <p:spPr>
          <a:xfrm>
            <a:off x="1524000" y="1712421"/>
            <a:ext cx="9144000" cy="3890357"/>
          </a:xfrm>
        </p:spPr>
        <p:txBody>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Kinara Family Resource Centre </a:t>
            </a:r>
            <a:r>
              <a:rPr lang="en-GB" sz="2800" dirty="0">
                <a:effectLst/>
                <a:latin typeface="Calibri" panose="020F0502020204030204" pitchFamily="34" charset="0"/>
                <a:ea typeface="Calibri" panose="020F0502020204030204" pitchFamily="34" charset="0"/>
                <a:cs typeface="Times New Roman" panose="02020603050405020304" pitchFamily="18" charset="0"/>
              </a:rPr>
              <a:t>is a charity organisation whose mission is to break down those social barriers faced by families through aid and essential services they provide such as family and disability information, as well counselling and organising events for disadvantaged children.  Their aim is for those families and individuals to build from that an improved future by empowering them and their local communities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Localgiving</a:t>
            </a:r>
            <a:r>
              <a:rPr lang="en-GB" sz="2800" dirty="0">
                <a:effectLst/>
                <a:latin typeface="Calibri" panose="020F0502020204030204" pitchFamily="34" charset="0"/>
                <a:ea typeface="Calibri" panose="020F0502020204030204" pitchFamily="34" charset="0"/>
                <a:cs typeface="Times New Roman" panose="02020603050405020304" pitchFamily="18" charset="0"/>
              </a:rPr>
              <a:t>, 2021).</a:t>
            </a:r>
          </a:p>
          <a:p>
            <a:pPr marL="0" indent="0">
              <a:buNone/>
            </a:pPr>
            <a:endParaRPr lang="en-GB" dirty="0"/>
          </a:p>
        </p:txBody>
      </p:sp>
    </p:spTree>
    <p:extLst>
      <p:ext uri="{BB962C8B-B14F-4D97-AF65-F5344CB8AC3E}">
        <p14:creationId xmlns:p14="http://schemas.microsoft.com/office/powerpoint/2010/main" val="3038309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1DC19D-7858-4563-A4B0-3228898F6658}"/>
              </a:ext>
            </a:extLst>
          </p:cNvPr>
          <p:cNvSpPr>
            <a:spLocks noGrp="1"/>
          </p:cNvSpPr>
          <p:nvPr>
            <p:ph idx="1"/>
          </p:nvPr>
        </p:nvSpPr>
        <p:spPr>
          <a:xfrm>
            <a:off x="1524000" y="2664229"/>
            <a:ext cx="9144000" cy="1529542"/>
          </a:xfrm>
        </p:spPr>
        <p:txBody>
          <a:bodyPr>
            <a:normAutofit/>
          </a:bodyPr>
          <a:lstStyle/>
          <a:p>
            <a:pPr marL="0" indent="0">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Greenwich Local Labour and Business, youth and play service intervention</a:t>
            </a:r>
            <a:endParaRPr lang="en-GB" sz="4000" dirty="0"/>
          </a:p>
        </p:txBody>
      </p:sp>
    </p:spTree>
    <p:extLst>
      <p:ext uri="{BB962C8B-B14F-4D97-AF65-F5344CB8AC3E}">
        <p14:creationId xmlns:p14="http://schemas.microsoft.com/office/powerpoint/2010/main" val="2103271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7318B-F4DB-4665-9491-43B07A7C374B}"/>
              </a:ext>
            </a:extLst>
          </p:cNvPr>
          <p:cNvSpPr>
            <a:spLocks noGrp="1"/>
          </p:cNvSpPr>
          <p:nvPr>
            <p:ph type="ctrTitle"/>
          </p:nvPr>
        </p:nvSpPr>
        <p:spPr>
          <a:xfrm>
            <a:off x="5291667" y="1517904"/>
            <a:ext cx="5370237" cy="2796945"/>
          </a:xfrm>
        </p:spPr>
        <p:txBody>
          <a:bodyPr anchor="ctr">
            <a:normAutofit/>
          </a:bodyPr>
          <a:lstStyle/>
          <a:p>
            <a:pPr algn="l"/>
            <a:r>
              <a:rPr lang="en-GB" sz="5100"/>
              <a:t>What has been previously done for this family </a:t>
            </a:r>
          </a:p>
        </p:txBody>
      </p:sp>
      <p:sp>
        <p:nvSpPr>
          <p:cNvPr id="3" name="Subtitle 2">
            <a:extLst>
              <a:ext uri="{FF2B5EF4-FFF2-40B4-BE49-F238E27FC236}">
                <a16:creationId xmlns:a16="http://schemas.microsoft.com/office/drawing/2014/main" id="{E0DD0B04-CC8C-4892-82CB-5CD980E97423}"/>
              </a:ext>
            </a:extLst>
          </p:cNvPr>
          <p:cNvSpPr>
            <a:spLocks noGrp="1"/>
          </p:cNvSpPr>
          <p:nvPr>
            <p:ph type="subTitle" idx="1"/>
          </p:nvPr>
        </p:nvSpPr>
        <p:spPr>
          <a:xfrm>
            <a:off x="5291667" y="4479369"/>
            <a:ext cx="5370237" cy="1189912"/>
          </a:xfrm>
        </p:spPr>
        <p:txBody>
          <a:bodyPr>
            <a:normAutofit/>
          </a:bodyPr>
          <a:lstStyle/>
          <a:p>
            <a:pPr algn="l"/>
            <a:r>
              <a:rPr lang="en-GB"/>
              <a:t>When, what, how ,where why, who</a:t>
            </a:r>
          </a:p>
        </p:txBody>
      </p:sp>
      <p:pic>
        <p:nvPicPr>
          <p:cNvPr id="4" name="Picture 3" descr="A blue abstract watercolor pattern on a white background">
            <a:extLst>
              <a:ext uri="{FF2B5EF4-FFF2-40B4-BE49-F238E27FC236}">
                <a16:creationId xmlns:a16="http://schemas.microsoft.com/office/drawing/2014/main" id="{4EBB4FC6-5DA9-4FBD-81C7-7431062C8A05}"/>
              </a:ext>
            </a:extLst>
          </p:cNvPr>
          <p:cNvPicPr>
            <a:picLocks noChangeAspect="1"/>
          </p:cNvPicPr>
          <p:nvPr/>
        </p:nvPicPr>
        <p:blipFill rotWithShape="1">
          <a:blip r:embed="rId2"/>
          <a:srcRect l="20689" r="30621" b="2"/>
          <a:stretch/>
        </p:blipFill>
        <p:spPr>
          <a:xfrm>
            <a:off x="762000" y="762000"/>
            <a:ext cx="3890923" cy="5334000"/>
          </a:xfrm>
          <a:prstGeom prst="rect">
            <a:avLst/>
          </a:prstGeom>
        </p:spPr>
      </p:pic>
    </p:spTree>
    <p:extLst>
      <p:ext uri="{BB962C8B-B14F-4D97-AF65-F5344CB8AC3E}">
        <p14:creationId xmlns:p14="http://schemas.microsoft.com/office/powerpoint/2010/main" val="159732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1351E3-B04D-4E54-8B03-B20F0D617D1A}"/>
              </a:ext>
            </a:extLst>
          </p:cNvPr>
          <p:cNvSpPr>
            <a:spLocks noGrp="1"/>
          </p:cNvSpPr>
          <p:nvPr>
            <p:ph type="title"/>
          </p:nvPr>
        </p:nvSpPr>
        <p:spPr>
          <a:xfrm>
            <a:off x="762000" y="779915"/>
            <a:ext cx="3908996" cy="5337050"/>
          </a:xfrm>
        </p:spPr>
        <p:txBody>
          <a:bodyPr anchor="ctr">
            <a:normAutofit/>
          </a:bodyPr>
          <a:lstStyle/>
          <a:p>
            <a:r>
              <a:rPr lang="en-GB" dirty="0"/>
              <a:t>analysis</a:t>
            </a:r>
          </a:p>
        </p:txBody>
      </p:sp>
      <p:graphicFrame>
        <p:nvGraphicFramePr>
          <p:cNvPr id="5" name="Content Placeholder 2">
            <a:extLst>
              <a:ext uri="{FF2B5EF4-FFF2-40B4-BE49-F238E27FC236}">
                <a16:creationId xmlns:a16="http://schemas.microsoft.com/office/drawing/2014/main" id="{F5E8E678-83FE-48E0-BE9E-91CC7065912A}"/>
              </a:ext>
            </a:extLst>
          </p:cNvPr>
          <p:cNvGraphicFramePr>
            <a:graphicFrameLocks noGrp="1"/>
          </p:cNvGraphicFramePr>
          <p:nvPr>
            <p:ph idx="1"/>
            <p:extLst>
              <p:ext uri="{D42A27DB-BD31-4B8C-83A1-F6EECF244321}">
                <p14:modId xmlns:p14="http://schemas.microsoft.com/office/powerpoint/2010/main" val="52806708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183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19ED3-D8E8-43AD-A390-3649E595D64F}"/>
              </a:ext>
            </a:extLst>
          </p:cNvPr>
          <p:cNvSpPr>
            <a:spLocks noGrp="1"/>
          </p:cNvSpPr>
          <p:nvPr>
            <p:ph type="title"/>
          </p:nvPr>
        </p:nvSpPr>
        <p:spPr>
          <a:xfrm>
            <a:off x="762000" y="779915"/>
            <a:ext cx="3908996" cy="5337050"/>
          </a:xfrm>
        </p:spPr>
        <p:txBody>
          <a:bodyPr anchor="ctr">
            <a:normAutofit/>
          </a:bodyPr>
          <a:lstStyle/>
          <a:p>
            <a:r>
              <a:rPr lang="en-GB" dirty="0"/>
              <a:t>rationale</a:t>
            </a:r>
          </a:p>
        </p:txBody>
      </p:sp>
      <p:graphicFrame>
        <p:nvGraphicFramePr>
          <p:cNvPr id="5" name="Content Placeholder 2">
            <a:extLst>
              <a:ext uri="{FF2B5EF4-FFF2-40B4-BE49-F238E27FC236}">
                <a16:creationId xmlns:a16="http://schemas.microsoft.com/office/drawing/2014/main" id="{E5F7369E-DFC5-4C2F-81FD-27DEC777E4F7}"/>
              </a:ext>
            </a:extLst>
          </p:cNvPr>
          <p:cNvGraphicFramePr>
            <a:graphicFrameLocks noGrp="1"/>
          </p:cNvGraphicFramePr>
          <p:nvPr>
            <p:ph idx="1"/>
            <p:extLst>
              <p:ext uri="{D42A27DB-BD31-4B8C-83A1-F6EECF244321}">
                <p14:modId xmlns:p14="http://schemas.microsoft.com/office/powerpoint/2010/main" val="263643521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7823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90790A-6ECA-4ABE-8B9D-3133BBBDA837}"/>
              </a:ext>
            </a:extLst>
          </p:cNvPr>
          <p:cNvSpPr>
            <a:spLocks noGrp="1"/>
          </p:cNvSpPr>
          <p:nvPr>
            <p:ph type="title"/>
          </p:nvPr>
        </p:nvSpPr>
        <p:spPr>
          <a:xfrm>
            <a:off x="762000" y="779915"/>
            <a:ext cx="3908996" cy="5337050"/>
          </a:xfrm>
        </p:spPr>
        <p:txBody>
          <a:bodyPr anchor="ctr">
            <a:normAutofit/>
          </a:bodyPr>
          <a:lstStyle/>
          <a:p>
            <a:r>
              <a:rPr lang="en-GB" dirty="0"/>
              <a:t>professionals</a:t>
            </a:r>
          </a:p>
        </p:txBody>
      </p:sp>
      <p:graphicFrame>
        <p:nvGraphicFramePr>
          <p:cNvPr id="5" name="Content Placeholder 2">
            <a:extLst>
              <a:ext uri="{FF2B5EF4-FFF2-40B4-BE49-F238E27FC236}">
                <a16:creationId xmlns:a16="http://schemas.microsoft.com/office/drawing/2014/main" id="{5ED8E335-8E4B-49EC-B524-D9E5D3F4D066}"/>
              </a:ext>
            </a:extLst>
          </p:cNvPr>
          <p:cNvGraphicFramePr>
            <a:graphicFrameLocks noGrp="1"/>
          </p:cNvGraphicFramePr>
          <p:nvPr>
            <p:ph idx="1"/>
            <p:extLst>
              <p:ext uri="{D42A27DB-BD31-4B8C-83A1-F6EECF244321}">
                <p14:modId xmlns:p14="http://schemas.microsoft.com/office/powerpoint/2010/main" val="143026060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605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42785-D004-40E7-8538-A008A952EFC2}"/>
              </a:ext>
            </a:extLst>
          </p:cNvPr>
          <p:cNvSpPr>
            <a:spLocks noGrp="1"/>
          </p:cNvSpPr>
          <p:nvPr>
            <p:ph type="title"/>
          </p:nvPr>
        </p:nvSpPr>
        <p:spPr/>
        <p:txBody>
          <a:bodyPr/>
          <a:lstStyle/>
          <a:p>
            <a:r>
              <a:rPr lang="en-GB" dirty="0"/>
              <a:t>policies</a:t>
            </a:r>
          </a:p>
        </p:txBody>
      </p:sp>
      <p:sp>
        <p:nvSpPr>
          <p:cNvPr id="3" name="Content Placeholder 2">
            <a:extLst>
              <a:ext uri="{FF2B5EF4-FFF2-40B4-BE49-F238E27FC236}">
                <a16:creationId xmlns:a16="http://schemas.microsoft.com/office/drawing/2014/main" id="{1AE8F336-3978-478D-B99F-C7D2AC7887BE}"/>
              </a:ext>
            </a:extLst>
          </p:cNvPr>
          <p:cNvSpPr>
            <a:spLocks noGrp="1"/>
          </p:cNvSpPr>
          <p:nvPr>
            <p:ph idx="1"/>
          </p:nvPr>
        </p:nvSpPr>
        <p:spPr>
          <a:xfrm>
            <a:off x="1517904" y="2432305"/>
            <a:ext cx="9144000" cy="3127248"/>
          </a:xfrm>
        </p:spPr>
        <p:txBody>
          <a:bodyPr>
            <a:normAutofit fontScale="92500" lnSpcReduction="20000"/>
          </a:bodyPr>
          <a:lstStyle/>
          <a:p>
            <a:pPr marL="0" indent="0">
              <a:buNone/>
            </a:pPr>
            <a:r>
              <a:rPr lang="en-GB" dirty="0">
                <a:hlinkClick r:id="rId2"/>
              </a:rPr>
              <a:t>https://www.gov.uk/government/publications/national-standards-for-youth-justice-services/standards-for-children-in-the-youth-justice-system-accessible-version</a:t>
            </a:r>
            <a:endParaRPr lang="en-GB" dirty="0"/>
          </a:p>
          <a:p>
            <a:endParaRPr lang="en-GB" dirty="0"/>
          </a:p>
          <a:p>
            <a:pPr marL="0" indent="0">
              <a:buNone/>
            </a:pPr>
            <a:r>
              <a:rPr lang="en-GB" dirty="0"/>
              <a:t>https://books.google.co.uk/books?hl=en&amp;lr=&amp;id=KJlMDwAAQBAJ&amp;oi=fnd&amp;pg=PP1&amp;dq=housing+regulations+repairs+policies+uk+poverty&amp;ots=ePAFawXu62&amp;sig=250nFEIf3lSuHT9_JJhfPFwrU68&amp;redir_esc=y#v=onepage&amp;q=housing%20regulations%20repairs%20policies%20uk%20poverty&amp;f=false</a:t>
            </a:r>
          </a:p>
        </p:txBody>
      </p:sp>
    </p:spTree>
    <p:extLst>
      <p:ext uri="{BB962C8B-B14F-4D97-AF65-F5344CB8AC3E}">
        <p14:creationId xmlns:p14="http://schemas.microsoft.com/office/powerpoint/2010/main" val="140565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3FA3D-F639-AA44-8936-6EF2A8549D88}"/>
              </a:ext>
            </a:extLst>
          </p:cNvPr>
          <p:cNvSpPr>
            <a:spLocks noGrp="1"/>
          </p:cNvSpPr>
          <p:nvPr>
            <p:ph type="ctrTitle"/>
          </p:nvPr>
        </p:nvSpPr>
        <p:spPr>
          <a:xfrm>
            <a:off x="1517904" y="1517904"/>
            <a:ext cx="9144000" cy="2798064"/>
          </a:xfrm>
        </p:spPr>
        <p:txBody>
          <a:bodyPr anchor="ctr">
            <a:normAutofit/>
          </a:bodyPr>
          <a:lstStyle/>
          <a:p>
            <a:pPr algn="l"/>
            <a:r>
              <a:rPr lang="en-GB" sz="2900"/>
              <a:t>Discuss and evaluate current policy and the professional intervention used by multi-disciplinary service to meet the diverse needs and vulnerability of children, young people and their families involved in the study.</a:t>
            </a:r>
            <a:br>
              <a:rPr lang="en-GB" sz="2900"/>
            </a:br>
            <a:endParaRPr lang="en-US" sz="2900"/>
          </a:p>
        </p:txBody>
      </p:sp>
    </p:spTree>
    <p:extLst>
      <p:ext uri="{BB962C8B-B14F-4D97-AF65-F5344CB8AC3E}">
        <p14:creationId xmlns:p14="http://schemas.microsoft.com/office/powerpoint/2010/main" val="2257024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0">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06228-CCAC-9244-8DFC-5CE0AE1ABCFF}"/>
              </a:ext>
            </a:extLst>
          </p:cNvPr>
          <p:cNvSpPr>
            <a:spLocks noGrp="1"/>
          </p:cNvSpPr>
          <p:nvPr>
            <p:ph type="title"/>
          </p:nvPr>
        </p:nvSpPr>
        <p:spPr>
          <a:xfrm>
            <a:off x="1517903" y="1517903"/>
            <a:ext cx="3828185" cy="4578096"/>
          </a:xfrm>
        </p:spPr>
        <p:txBody>
          <a:bodyPr>
            <a:normAutofit/>
          </a:bodyPr>
          <a:lstStyle/>
          <a:p>
            <a:r>
              <a:rPr lang="en-US" b="1"/>
              <a:t>Define the term ‘diverse’ </a:t>
            </a:r>
          </a:p>
        </p:txBody>
      </p:sp>
      <p:graphicFrame>
        <p:nvGraphicFramePr>
          <p:cNvPr id="5" name="Content Placeholder 2">
            <a:extLst>
              <a:ext uri="{FF2B5EF4-FFF2-40B4-BE49-F238E27FC236}">
                <a16:creationId xmlns:a16="http://schemas.microsoft.com/office/drawing/2014/main" id="{E5B3CD02-AD6D-42C2-AD5A-24CBEE472533}"/>
              </a:ext>
            </a:extLst>
          </p:cNvPr>
          <p:cNvGraphicFramePr>
            <a:graphicFrameLocks noGrp="1"/>
          </p:cNvGraphicFramePr>
          <p:nvPr>
            <p:ph idx="1"/>
            <p:extLst>
              <p:ext uri="{D42A27DB-BD31-4B8C-83A1-F6EECF244321}">
                <p14:modId xmlns:p14="http://schemas.microsoft.com/office/powerpoint/2010/main" val="1694591289"/>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1234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4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B1266-4CBE-C245-A9F2-80232B45051D}"/>
              </a:ext>
            </a:extLst>
          </p:cNvPr>
          <p:cNvSpPr>
            <a:spLocks noGrp="1"/>
          </p:cNvSpPr>
          <p:nvPr>
            <p:ph type="title"/>
          </p:nvPr>
        </p:nvSpPr>
        <p:spPr>
          <a:xfrm>
            <a:off x="691052" y="2208566"/>
            <a:ext cx="3828185" cy="4578096"/>
          </a:xfrm>
        </p:spPr>
        <p:txBody>
          <a:bodyPr>
            <a:normAutofit/>
          </a:bodyPr>
          <a:lstStyle/>
          <a:p>
            <a:r>
              <a:rPr lang="en-US" b="1" dirty="0"/>
              <a:t>What policies are in place?</a:t>
            </a:r>
          </a:p>
        </p:txBody>
      </p:sp>
      <p:graphicFrame>
        <p:nvGraphicFramePr>
          <p:cNvPr id="39" name="Content Placeholder 2">
            <a:extLst>
              <a:ext uri="{FF2B5EF4-FFF2-40B4-BE49-F238E27FC236}">
                <a16:creationId xmlns:a16="http://schemas.microsoft.com/office/drawing/2014/main" id="{D5957049-250C-41C1-BB3F-51B4F0A52314}"/>
              </a:ext>
            </a:extLst>
          </p:cNvPr>
          <p:cNvGraphicFramePr>
            <a:graphicFrameLocks noGrp="1"/>
          </p:cNvGraphicFramePr>
          <p:nvPr>
            <p:ph idx="1"/>
            <p:extLst>
              <p:ext uri="{D42A27DB-BD31-4B8C-83A1-F6EECF244321}">
                <p14:modId xmlns:p14="http://schemas.microsoft.com/office/powerpoint/2010/main" val="2809878515"/>
              </p:ext>
            </p:extLst>
          </p:nvPr>
        </p:nvGraphicFramePr>
        <p:xfrm>
          <a:off x="4173166" y="933855"/>
          <a:ext cx="7256834" cy="5661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4823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1D23-E448-204E-99B1-CDCCDA13A39D}"/>
              </a:ext>
            </a:extLst>
          </p:cNvPr>
          <p:cNvSpPr>
            <a:spLocks noGrp="1"/>
          </p:cNvSpPr>
          <p:nvPr>
            <p:ph type="title"/>
          </p:nvPr>
        </p:nvSpPr>
        <p:spPr>
          <a:xfrm>
            <a:off x="1517903" y="1517903"/>
            <a:ext cx="3828185" cy="4578096"/>
          </a:xfrm>
        </p:spPr>
        <p:txBody>
          <a:bodyPr>
            <a:normAutofit/>
          </a:bodyPr>
          <a:lstStyle/>
          <a:p>
            <a:r>
              <a:rPr lang="en-US"/>
              <a:t>What are the </a:t>
            </a:r>
            <a:r>
              <a:rPr lang="en-US" i="1"/>
              <a:t>flaws</a:t>
            </a:r>
            <a:r>
              <a:rPr lang="en-US"/>
              <a:t> with Case Study C?</a:t>
            </a:r>
          </a:p>
        </p:txBody>
      </p:sp>
      <p:graphicFrame>
        <p:nvGraphicFramePr>
          <p:cNvPr id="5" name="Content Placeholder 2">
            <a:extLst>
              <a:ext uri="{FF2B5EF4-FFF2-40B4-BE49-F238E27FC236}">
                <a16:creationId xmlns:a16="http://schemas.microsoft.com/office/drawing/2014/main" id="{12D3CB70-04B2-46AF-A322-05D00F592D0C}"/>
              </a:ext>
            </a:extLst>
          </p:cNvPr>
          <p:cNvGraphicFramePr>
            <a:graphicFrameLocks noGrp="1"/>
          </p:cNvGraphicFramePr>
          <p:nvPr>
            <p:ph idx="1"/>
            <p:extLst>
              <p:ext uri="{D42A27DB-BD31-4B8C-83A1-F6EECF244321}">
                <p14:modId xmlns:p14="http://schemas.microsoft.com/office/powerpoint/2010/main" val="3129519752"/>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348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7348F-E96C-D641-916F-1421605FB64C}"/>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sp>
        <p:nvSpPr>
          <p:cNvPr id="5" name="Rectangle 4">
            <a:extLst>
              <a:ext uri="{FF2B5EF4-FFF2-40B4-BE49-F238E27FC236}">
                <a16:creationId xmlns:a16="http://schemas.microsoft.com/office/drawing/2014/main" id="{20E6F8D4-BE11-9A4E-A727-E2EBF68F1F93}"/>
              </a:ext>
            </a:extLst>
          </p:cNvPr>
          <p:cNvSpPr/>
          <p:nvPr/>
        </p:nvSpPr>
        <p:spPr>
          <a:xfrm>
            <a:off x="8231223" y="6059056"/>
            <a:ext cx="3196965" cy="723275"/>
          </a:xfrm>
          <a:prstGeom prst="rect">
            <a:avLst/>
          </a:prstGeom>
        </p:spPr>
        <p:txBody>
          <a:bodyPr wrap="none">
            <a:spAutoFit/>
          </a:bodyPr>
          <a:lstStyle/>
          <a:p>
            <a:pPr>
              <a:spcAft>
                <a:spcPts val="600"/>
              </a:spcAft>
            </a:pPr>
            <a:r>
              <a:rPr lang="en-GB" dirty="0"/>
              <a:t>Mentally Health School (n.d.)</a:t>
            </a:r>
            <a:endParaRPr lang="en-GB"/>
          </a:p>
          <a:p>
            <a:pPr>
              <a:spcAft>
                <a:spcPts val="600"/>
              </a:spcAft>
            </a:pPr>
            <a:r>
              <a:rPr lang="en-GB" dirty="0"/>
              <a:t>Bartlett (2017) </a:t>
            </a:r>
            <a:endParaRPr lang="en-US"/>
          </a:p>
        </p:txBody>
      </p:sp>
      <p:graphicFrame>
        <p:nvGraphicFramePr>
          <p:cNvPr id="7" name="Content Placeholder 2">
            <a:extLst>
              <a:ext uri="{FF2B5EF4-FFF2-40B4-BE49-F238E27FC236}">
                <a16:creationId xmlns:a16="http://schemas.microsoft.com/office/drawing/2014/main" id="{427744B1-A89F-470B-B9EF-75114BC928BE}"/>
              </a:ext>
            </a:extLst>
          </p:cNvPr>
          <p:cNvGraphicFramePr>
            <a:graphicFrameLocks noGrp="1"/>
          </p:cNvGraphicFramePr>
          <p:nvPr>
            <p:ph idx="1"/>
            <p:extLst>
              <p:ext uri="{D42A27DB-BD31-4B8C-83A1-F6EECF244321}">
                <p14:modId xmlns:p14="http://schemas.microsoft.com/office/powerpoint/2010/main" val="2038988701"/>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99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EFE47-BED7-E044-94CA-B0A0E027D6B5}"/>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D6E60EC5-EFE2-4EF5-8EA9-7D186075EE63}"/>
              </a:ext>
            </a:extLst>
          </p:cNvPr>
          <p:cNvGraphicFramePr>
            <a:graphicFrameLocks noGrp="1"/>
          </p:cNvGraphicFramePr>
          <p:nvPr>
            <p:ph idx="1"/>
            <p:extLst>
              <p:ext uri="{D42A27DB-BD31-4B8C-83A1-F6EECF244321}">
                <p14:modId xmlns:p14="http://schemas.microsoft.com/office/powerpoint/2010/main" val="250891845"/>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3572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C030A-F424-0E49-AA9F-815D19779E28}"/>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21C03681-AED2-4B30-AA81-7A0963D0A5F4}"/>
              </a:ext>
            </a:extLst>
          </p:cNvPr>
          <p:cNvGraphicFramePr>
            <a:graphicFrameLocks noGrp="1"/>
          </p:cNvGraphicFramePr>
          <p:nvPr>
            <p:ph idx="1"/>
            <p:extLst>
              <p:ext uri="{D42A27DB-BD31-4B8C-83A1-F6EECF244321}">
                <p14:modId xmlns:p14="http://schemas.microsoft.com/office/powerpoint/2010/main" val="805033854"/>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031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E8464-678B-7143-9C87-376E5029B636}"/>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graphicFrame>
        <p:nvGraphicFramePr>
          <p:cNvPr id="14" name="Content Placeholder 2">
            <a:extLst>
              <a:ext uri="{FF2B5EF4-FFF2-40B4-BE49-F238E27FC236}">
                <a16:creationId xmlns:a16="http://schemas.microsoft.com/office/drawing/2014/main" id="{BF625865-F048-487F-844B-F9761004E89E}"/>
              </a:ext>
            </a:extLst>
          </p:cNvPr>
          <p:cNvGraphicFramePr>
            <a:graphicFrameLocks noGrp="1"/>
          </p:cNvGraphicFramePr>
          <p:nvPr>
            <p:ph idx="1"/>
            <p:extLst>
              <p:ext uri="{D42A27DB-BD31-4B8C-83A1-F6EECF244321}">
                <p14:modId xmlns:p14="http://schemas.microsoft.com/office/powerpoint/2010/main" val="2221879023"/>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897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Shape 32">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Rectangle 3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6">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8">
            <a:extLst>
              <a:ext uri="{FF2B5EF4-FFF2-40B4-BE49-F238E27FC236}">
                <a16:creationId xmlns:a16="http://schemas.microsoft.com/office/drawing/2014/main" id="{A40B92D7-AC7A-4373-808B-F0E53961F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FE8BB-45F3-4E1F-9664-84F33A80F385}"/>
              </a:ext>
            </a:extLst>
          </p:cNvPr>
          <p:cNvSpPr>
            <a:spLocks noGrp="1"/>
          </p:cNvSpPr>
          <p:nvPr>
            <p:ph type="title"/>
          </p:nvPr>
        </p:nvSpPr>
        <p:spPr>
          <a:xfrm>
            <a:off x="6102098" y="1517904"/>
            <a:ext cx="5317233" cy="2796945"/>
          </a:xfrm>
        </p:spPr>
        <p:txBody>
          <a:bodyPr vert="horz" lIns="91440" tIns="45720" rIns="91440" bIns="45720" rtlCol="0" anchor="b">
            <a:normAutofit/>
          </a:bodyPr>
          <a:lstStyle/>
          <a:p>
            <a:r>
              <a:rPr lang="en-US" sz="6000"/>
              <a:t>References</a:t>
            </a:r>
          </a:p>
        </p:txBody>
      </p:sp>
      <p:pic>
        <p:nvPicPr>
          <p:cNvPr id="27" name="Picture 14" descr="Glasses on top of a book">
            <a:extLst>
              <a:ext uri="{FF2B5EF4-FFF2-40B4-BE49-F238E27FC236}">
                <a16:creationId xmlns:a16="http://schemas.microsoft.com/office/drawing/2014/main" id="{C3A178A9-DA16-4856-A280-EE1EA5171075}"/>
              </a:ext>
            </a:extLst>
          </p:cNvPr>
          <p:cNvPicPr>
            <a:picLocks noChangeAspect="1"/>
          </p:cNvPicPr>
          <p:nvPr/>
        </p:nvPicPr>
        <p:blipFill rotWithShape="1">
          <a:blip r:embed="rId2"/>
          <a:srcRect l="4226" r="28865" b="-2"/>
          <a:stretch/>
        </p:blipFill>
        <p:spPr>
          <a:xfrm>
            <a:off x="758952" y="1571951"/>
            <a:ext cx="4572000" cy="4527096"/>
          </a:xfrm>
          <a:prstGeom prst="rect">
            <a:avLst/>
          </a:prstGeom>
        </p:spPr>
      </p:pic>
    </p:spTree>
    <p:extLst>
      <p:ext uri="{BB962C8B-B14F-4D97-AF65-F5344CB8AC3E}">
        <p14:creationId xmlns:p14="http://schemas.microsoft.com/office/powerpoint/2010/main" val="31426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E77433-26A5-484C-8464-7DCCB139574F}"/>
              </a:ext>
            </a:extLst>
          </p:cNvPr>
          <p:cNvSpPr>
            <a:spLocks noGrp="1"/>
          </p:cNvSpPr>
          <p:nvPr>
            <p:ph idx="1"/>
          </p:nvPr>
        </p:nvSpPr>
        <p:spPr>
          <a:xfrm>
            <a:off x="674450" y="976030"/>
            <a:ext cx="10668000" cy="5560957"/>
          </a:xfrm>
        </p:spPr>
        <p:txBody>
          <a:bodyPr>
            <a:noAutofit/>
          </a:bodyPr>
          <a:lstStyle/>
          <a:p>
            <a:pPr marL="0" indent="0">
              <a:buNone/>
            </a:pPr>
            <a:r>
              <a:rPr lang="en-GB" sz="1200" dirty="0">
                <a:latin typeface="Arial" panose="020B0604020202020204" pitchFamily="34" charset="0"/>
                <a:cs typeface="Arial" panose="020B0604020202020204" pitchFamily="34" charset="0"/>
              </a:rPr>
              <a:t>Brookes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Commissioning for Families with Complex Needs. </a:t>
            </a:r>
            <a:r>
              <a:rPr lang="en-GB" sz="1200" dirty="0">
                <a:latin typeface="Arial" panose="020B0604020202020204" pitchFamily="34" charset="0"/>
                <a:cs typeface="Arial" panose="020B0604020202020204" pitchFamily="34" charset="0"/>
              </a:rPr>
              <a:t>Available at:</a:t>
            </a:r>
          </a:p>
          <a:p>
            <a:pPr marL="0" indent="0">
              <a:buNone/>
            </a:pPr>
            <a:r>
              <a:rPr lang="en-GB" sz="1200" u="sng" dirty="0">
                <a:latin typeface="Arial" panose="020B0604020202020204" pitchFamily="34" charset="0"/>
                <a:cs typeface="Arial" panose="020B0604020202020204" pitchFamily="34" charset="0"/>
                <a:hlinkClick r:id="rId2"/>
              </a:rPr>
              <a:t>https://ipc.brookes.ac.uk/files/publications/CIB_Commissioning_for_families_with_complex_needs_Final_version.pdf</a:t>
            </a:r>
            <a:r>
              <a:rPr lang="en-GB" sz="1200" dirty="0">
                <a:latin typeface="Arial" panose="020B0604020202020204" pitchFamily="34" charset="0"/>
                <a:cs typeface="Arial" panose="020B0604020202020204" pitchFamily="34" charset="0"/>
              </a:rPr>
              <a:t> (Accessed: 3 October 2021).</a:t>
            </a: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Child Trends (2017)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https://www.childtrends.org/publications/5-things-to-know-about-parental-depression</a:t>
            </a: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(Accessed: 10 October 2021).</a:t>
            </a:r>
          </a:p>
          <a:p>
            <a:pPr marL="0" indent="0" fontAlgn="t">
              <a:buNone/>
            </a:pP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HM Government (2018) </a:t>
            </a:r>
            <a:r>
              <a:rPr lang="en-GB" sz="1200" i="1" dirty="0">
                <a:latin typeface="Arial" panose="020B0604020202020204" pitchFamily="34" charset="0"/>
                <a:cs typeface="Arial" panose="020B0604020202020204" pitchFamily="34" charset="0"/>
              </a:rPr>
              <a:t>Working Together to Safeguard Children ‘</a:t>
            </a:r>
            <a:r>
              <a:rPr lang="en-GB" sz="1200" dirty="0">
                <a:latin typeface="Arial" panose="020B0604020202020204" pitchFamily="34" charset="0"/>
                <a:cs typeface="Arial" panose="020B0604020202020204" pitchFamily="34" charset="0"/>
              </a:rPr>
              <a:t>A guide to inter-agency working to safeguard and promote the welfare of children’ Available at: </a:t>
            </a:r>
            <a:r>
              <a:rPr lang="en-GB" sz="1200" u="sng" dirty="0">
                <a:latin typeface="Arial" panose="020B0604020202020204" pitchFamily="34" charset="0"/>
                <a:cs typeface="Arial" panose="020B0604020202020204" pitchFamily="34" charset="0"/>
                <a:hlinkClick r:id="rId4"/>
              </a:rPr>
              <a:t>https://assets.publishing.service.gov.uk/government/uploads/system/uploads/attachment_data/file/942454/Working_together_to_safeguard_children_inter_agency_guidance.pdf</a:t>
            </a:r>
            <a:r>
              <a:rPr lang="en-GB" sz="1200" dirty="0">
                <a:latin typeface="Arial" panose="020B0604020202020204" pitchFamily="34" charset="0"/>
                <a:cs typeface="Arial" panose="020B0604020202020204" pitchFamily="34" charset="0"/>
              </a:rPr>
              <a:t> (Accessed: 12 October 2021).</a:t>
            </a:r>
          </a:p>
          <a:p>
            <a:pPr marL="0" indent="0" fontAlgn="t">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Huges</a:t>
            </a:r>
            <a:r>
              <a:rPr lang="en-GB" sz="1200" dirty="0">
                <a:latin typeface="Arial" panose="020B0604020202020204" pitchFamily="34" charset="0"/>
                <a:cs typeface="Arial" panose="020B0604020202020204" pitchFamily="34" charset="0"/>
              </a:rPr>
              <a:t>, N and M, G. (2016) </a:t>
            </a:r>
            <a:r>
              <a:rPr lang="en-GB" sz="1200" i="1" dirty="0">
                <a:latin typeface="Arial" panose="020B0604020202020204" pitchFamily="34" charset="0"/>
                <a:cs typeface="Arial" panose="020B0604020202020204" pitchFamily="34" charset="0"/>
              </a:rPr>
              <a:t>Understanding and supporting families with complex needs.</a:t>
            </a:r>
            <a:r>
              <a:rPr lang="en-GB" sz="1200" dirty="0">
                <a:latin typeface="Arial" panose="020B0604020202020204" pitchFamily="34" charset="0"/>
                <a:cs typeface="Arial" panose="020B0604020202020204" pitchFamily="34" charset="0"/>
              </a:rPr>
              <a:t> Carolina.</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ea typeface="Calibri" panose="020F0502020204030204" pitchFamily="34" charset="0"/>
                <a:cs typeface="Arial" panose="020B0604020202020204" pitchFamily="34" charset="0"/>
              </a:rPr>
              <a:t>Infed.org (2019) </a:t>
            </a:r>
            <a:r>
              <a:rPr lang="en-GB" sz="1200" i="1" dirty="0">
                <a:effectLst/>
                <a:latin typeface="Arial" panose="020B0604020202020204" pitchFamily="34" charset="0"/>
                <a:ea typeface="Calibri" panose="020F0502020204030204" pitchFamily="34" charset="0"/>
                <a:cs typeface="Arial" panose="020B0604020202020204" pitchFamily="34" charset="0"/>
              </a:rPr>
              <a:t>The Connexions Service in England.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https://infed.org/mobi/the-connexions-service-in-england/</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endParaRPr lang="en-GB" sz="1200"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Jennifer Rankin, and Sue Regan. Meeting Complex Needs: The Future of Social Care. London: Turning Points/Institute of Public Policy Research, 2004.</a:t>
            </a:r>
          </a:p>
          <a:p>
            <a:pPr marL="0" indent="0">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409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1D0FC1-2E4B-4FAD-8022-F372EB0ED680}"/>
              </a:ext>
            </a:extLst>
          </p:cNvPr>
          <p:cNvSpPr>
            <a:spLocks noGrp="1"/>
          </p:cNvSpPr>
          <p:nvPr>
            <p:ph idx="1"/>
          </p:nvPr>
        </p:nvSpPr>
        <p:spPr>
          <a:xfrm>
            <a:off x="762000" y="1014961"/>
            <a:ext cx="10668000" cy="5298289"/>
          </a:xfrm>
        </p:spPr>
        <p:txBody>
          <a:bodyPr vert="horz" lIns="91440" tIns="45720" rIns="91440" bIns="45720" rtlCol="0">
            <a:normAutofit/>
          </a:bodyPr>
          <a:lstStyle/>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Locagiving</a:t>
            </a:r>
            <a:r>
              <a:rPr lang="en-GB" sz="1200" dirty="0">
                <a:effectLst/>
                <a:latin typeface="Arial" panose="020B0604020202020204" pitchFamily="34" charset="0"/>
                <a:ea typeface="Calibri" panose="020F0502020204030204" pitchFamily="34" charset="0"/>
                <a:cs typeface="Arial" panose="020B0604020202020204" pitchFamily="34" charset="0"/>
              </a:rPr>
              <a:t> (2021) </a:t>
            </a:r>
            <a:r>
              <a:rPr lang="en-GB" sz="1200" i="1" dirty="0">
                <a:effectLst/>
                <a:latin typeface="Arial" panose="020B0604020202020204" pitchFamily="34" charset="0"/>
                <a:ea typeface="Calibri" panose="020F0502020204030204" pitchFamily="34" charset="0"/>
                <a:cs typeface="Arial" panose="020B0604020202020204" pitchFamily="34" charset="0"/>
              </a:rPr>
              <a:t>Family Resource Centre UK.</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3"/>
              </a:rPr>
              <a:t>https://localgiving.org/charity/familyresourcecentreuk/</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 </a:t>
            </a: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Mentally Healthy School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https://www.mentallyhealthyschools.org.uk/whole-school-approach/parentcarer-engagement/</a:t>
            </a:r>
            <a:r>
              <a:rPr lang="en-GB" sz="1200" dirty="0">
                <a:latin typeface="Arial" panose="020B0604020202020204" pitchFamily="34" charset="0"/>
                <a:cs typeface="Arial" panose="020B0604020202020204" pitchFamily="34" charset="0"/>
              </a:rPr>
              <a:t>(Accessed: 10 October 2021).</a:t>
            </a:r>
            <a:endParaRPr lang="en-US" sz="1200" dirty="0">
              <a:latin typeface="Arial" panose="020B0604020202020204" pitchFamily="34" charset="0"/>
              <a:cs typeface="Arial" panose="020B0604020202020204" pitchFamily="34" charset="0"/>
            </a:endParaRP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Ministry of Housing, Communities and Local (2021) Supporting Families 2021-2022 and beyond</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Available at: https://www.gov.uk/government/publications/supporting-families-2021-to-2022-and-beyond/supporting-families-2021-22-and-beyond (Accessed: 3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OECD (2019) ‘</a:t>
            </a:r>
            <a:r>
              <a:rPr lang="en-GB" sz="1200" i="1" dirty="0">
                <a:latin typeface="Arial" panose="020B0604020202020204" pitchFamily="34" charset="0"/>
                <a:cs typeface="Arial" panose="020B0604020202020204" pitchFamily="34" charset="0"/>
              </a:rPr>
              <a:t>Changing the Odds for Vulnerable Children: Building Opportunities and Resilience’</a:t>
            </a:r>
            <a:r>
              <a:rPr lang="en-GB" sz="1200" dirty="0">
                <a:latin typeface="Arial" panose="020B0604020202020204" pitchFamily="34" charset="0"/>
                <a:cs typeface="Arial" panose="020B0604020202020204" pitchFamily="34" charset="0"/>
              </a:rPr>
              <a:t>, OECD Publishing.</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Offord, D.R. (2000) 'Risk Factors and Prevention', </a:t>
            </a:r>
            <a:r>
              <a:rPr lang="en-US" sz="1200" i="1" dirty="0">
                <a:latin typeface="Arial" panose="020B0604020202020204" pitchFamily="34" charset="0"/>
                <a:cs typeface="Arial" panose="020B0604020202020204" pitchFamily="34" charset="0"/>
              </a:rPr>
              <a:t>Evidence-Based Mental Health, </a:t>
            </a:r>
            <a:r>
              <a:rPr lang="en-US" sz="1200" dirty="0">
                <a:latin typeface="Arial" panose="020B0604020202020204" pitchFamily="34" charset="0"/>
                <a:cs typeface="Arial" panose="020B0604020202020204" pitchFamily="34" charset="0"/>
              </a:rPr>
              <a:t>Vol3(3), DOI: 2000:3:70-71,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5"/>
              </a:rPr>
              <a:t>https://ebmh.bmj.com/content/3/3/70.citation-tools</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Rankin, J and Regan S. (2004) Meeting Complex Needs: The future of Social Care. Turning Points//Institute of Public Policy Research, London.</a:t>
            </a:r>
          </a:p>
          <a:p>
            <a:pPr marL="0" indent="0">
              <a:lnSpc>
                <a:spcPct val="95000"/>
              </a:lnSpc>
              <a:buNone/>
            </a:pPr>
            <a:r>
              <a:rPr lang="en-GB" sz="1200" dirty="0">
                <a:latin typeface="Arial" panose="020B0604020202020204" pitchFamily="34" charset="0"/>
                <a:cs typeface="Arial" panose="020B0604020202020204" pitchFamily="34" charset="0"/>
              </a:rPr>
              <a:t> </a:t>
            </a:r>
          </a:p>
          <a:p>
            <a:pPr marL="0" indent="0">
              <a:lnSpc>
                <a:spcPct val="95000"/>
              </a:lnSpc>
              <a:buNone/>
            </a:pPr>
            <a:r>
              <a:rPr lang="en-GB" sz="1200" dirty="0">
                <a:latin typeface="Arial" panose="020B0604020202020204" pitchFamily="34" charset="0"/>
                <a:cs typeface="Arial" panose="020B0604020202020204" pitchFamily="34" charset="0"/>
              </a:rPr>
              <a:t>Raymond, J (2018) </a:t>
            </a:r>
            <a:r>
              <a:rPr lang="en-GB" sz="1200" i="1" dirty="0">
                <a:latin typeface="Arial" panose="020B0604020202020204" pitchFamily="34" charset="0"/>
                <a:cs typeface="Arial" panose="020B0604020202020204" pitchFamily="34" charset="0"/>
              </a:rPr>
              <a:t>Implementing Pastoral Care in Schools</a:t>
            </a:r>
            <a:r>
              <a:rPr lang="en-GB" sz="1200" dirty="0">
                <a:latin typeface="Arial" panose="020B0604020202020204" pitchFamily="34" charset="0"/>
                <a:cs typeface="Arial" panose="020B0604020202020204" pitchFamily="34" charset="0"/>
              </a:rPr>
              <a:t>. Taylor and Francis</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Runnymede Trust (no date) </a:t>
            </a:r>
            <a:r>
              <a:rPr lang="en-GB" sz="1200" i="1" dirty="0">
                <a:latin typeface="Arial" panose="020B0604020202020204" pitchFamily="34" charset="0"/>
                <a:cs typeface="Arial" panose="020B0604020202020204" pitchFamily="34" charset="0"/>
              </a:rPr>
              <a:t>Common cause networks.</a:t>
            </a:r>
            <a:r>
              <a:rPr lang="en-GB" sz="1200" dirty="0">
                <a:latin typeface="Arial" panose="020B0604020202020204" pitchFamily="34" charset="0"/>
                <a:cs typeface="Arial" panose="020B0604020202020204" pitchFamily="34" charset="0"/>
              </a:rPr>
              <a:t> Available at: hhttps://www.runnymedetrust.org/projects-and-publications/parliament/common-cause-network.html (Accessed: 10 March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400" dirty="0">
              <a:latin typeface="Arial" panose="020B0604020202020204" pitchFamily="34" charset="0"/>
              <a:cs typeface="Arial" panose="020B0604020202020204" pitchFamily="34" charset="0"/>
            </a:endParaRPr>
          </a:p>
          <a:p>
            <a:pPr marL="0" indent="0">
              <a:lnSpc>
                <a:spcPct val="95000"/>
              </a:lnSpc>
              <a:buNone/>
            </a:pPr>
            <a:endParaRPr lang="en-US" sz="1400" dirty="0">
              <a:latin typeface="Arial"/>
              <a:cs typeface="Calibri"/>
            </a:endParaRPr>
          </a:p>
          <a:p>
            <a:pPr marL="0" indent="0">
              <a:lnSpc>
                <a:spcPct val="95000"/>
              </a:lnSpc>
              <a:buNone/>
            </a:pPr>
            <a:endParaRPr lang="en-US" sz="1400" dirty="0">
              <a:latin typeface="Arial"/>
              <a:cs typeface="Calibri"/>
            </a:endParaRPr>
          </a:p>
          <a:p>
            <a:pPr marL="0" indent="0">
              <a:lnSpc>
                <a:spcPct val="95000"/>
              </a:lnSpc>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US" sz="1400" dirty="0">
              <a:cs typeface="Calibri" panose="020F0502020204030204"/>
            </a:endParaRPr>
          </a:p>
        </p:txBody>
      </p:sp>
    </p:spTree>
    <p:extLst>
      <p:ext uri="{BB962C8B-B14F-4D97-AF65-F5344CB8AC3E}">
        <p14:creationId xmlns:p14="http://schemas.microsoft.com/office/powerpoint/2010/main" val="4032214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A69F78B0-600C-4942-A9CF-11837B4966BD}"/>
              </a:ext>
            </a:extLst>
          </p:cNvPr>
          <p:cNvSpPr>
            <a:spLocks noGrp="1"/>
          </p:cNvSpPr>
          <p:nvPr>
            <p:ph idx="1"/>
          </p:nvPr>
        </p:nvSpPr>
        <p:spPr>
          <a:xfrm>
            <a:off x="616085" y="1190061"/>
            <a:ext cx="10668000" cy="4905939"/>
          </a:xfrm>
        </p:spPr>
        <p:txBody>
          <a:bodyPr>
            <a:normAutofit lnSpcReduction="10000"/>
          </a:bodyPr>
          <a:lstStyle/>
          <a:p>
            <a:pPr marL="0" indent="0">
              <a:lnSpc>
                <a:spcPct val="95000"/>
              </a:lnSpc>
              <a:buNone/>
            </a:pPr>
            <a:r>
              <a:rPr lang="en-US" sz="1200" dirty="0" err="1">
                <a:latin typeface="Arial" panose="020B0604020202020204" pitchFamily="34" charset="0"/>
                <a:cs typeface="Arial" panose="020B0604020202020204" pitchFamily="34" charset="0"/>
              </a:rPr>
              <a:t>Schoemthaler</a:t>
            </a:r>
            <a:r>
              <a:rPr lang="en-US" sz="1200" dirty="0">
                <a:latin typeface="Arial" panose="020B0604020202020204" pitchFamily="34" charset="0"/>
                <a:cs typeface="Arial" panose="020B0604020202020204" pitchFamily="34" charset="0"/>
              </a:rPr>
              <a:t>, V. (2011) </a:t>
            </a:r>
            <a:r>
              <a:rPr lang="en-US" sz="1200" i="1" dirty="0">
                <a:latin typeface="Arial" panose="020B0604020202020204" pitchFamily="34" charset="0"/>
                <a:cs typeface="Arial" panose="020B0604020202020204" pitchFamily="34" charset="0"/>
              </a:rPr>
              <a:t>Drafting Better Risk Factor Disclosure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2"/>
              </a:rPr>
              <a:t>https://www.100FStreet.com/index.php/2011/drafting-better-risk-factor-disclosure/</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Troubled Teens.com (2011) </a:t>
            </a:r>
            <a:r>
              <a:rPr lang="en-US" sz="1200" i="1" dirty="0">
                <a:latin typeface="Arial" panose="020B0604020202020204" pitchFamily="34" charset="0"/>
                <a:cs typeface="Arial" panose="020B0604020202020204" pitchFamily="34" charset="0"/>
              </a:rPr>
              <a:t>Parents Should Consider the Risk Factors Associated With Troubled Teens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3"/>
              </a:rPr>
              <a:t>https://troubledteens.com/teen-help/parents-should-consider-the-risk-factors-associated-with-troubled-teens</a:t>
            </a:r>
            <a:r>
              <a:rPr lang="en-US" sz="1200" dirty="0">
                <a:latin typeface="Arial" panose="020B0604020202020204" pitchFamily="34" charset="0"/>
                <a:cs typeface="Arial" panose="020B0604020202020204" pitchFamily="34" charset="0"/>
              </a:rPr>
              <a:t> Accessed on 29th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Government (2007) </a:t>
            </a:r>
            <a:r>
              <a:rPr lang="en-GB" sz="1200" i="1" dirty="0">
                <a:effectLst/>
                <a:latin typeface="Arial" panose="020B0604020202020204" pitchFamily="34" charset="0"/>
                <a:ea typeface="Calibri" panose="020F0502020204030204" pitchFamily="34" charset="0"/>
                <a:cs typeface="Arial" panose="020B0604020202020204" pitchFamily="34" charset="0"/>
              </a:rPr>
              <a:t>Youth inclusion and support panels: preventing crime and anti-social behaviour.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https://www.gov.uk/government/publications/youth-inclusion-and-support-panels-preventing-crime-and-anti-social-behaviour-executive-summary</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Young Minds (2021) </a:t>
            </a:r>
            <a:r>
              <a:rPr lang="en-GB" sz="1200" i="1" dirty="0">
                <a:latin typeface="Arial" panose="020B0604020202020204" pitchFamily="34" charset="0"/>
                <a:cs typeface="Arial" panose="020B0604020202020204" pitchFamily="34" charset="0"/>
              </a:rPr>
              <a:t>Guide to CAMHS. </a:t>
            </a:r>
            <a:r>
              <a:rPr lang="en-GB" sz="1200" dirty="0">
                <a:latin typeface="Arial" panose="020B0604020202020204" pitchFamily="34" charset="0"/>
                <a:cs typeface="Arial" panose="020B0604020202020204" pitchFamily="34" charset="0"/>
              </a:rPr>
              <a:t>Available </a:t>
            </a:r>
            <a:r>
              <a:rPr lang="en-GB" sz="1200" dirty="0" err="1">
                <a:latin typeface="Arial" panose="020B0604020202020204" pitchFamily="34" charset="0"/>
                <a:cs typeface="Arial" panose="020B0604020202020204" pitchFamily="34" charset="0"/>
              </a:rPr>
              <a:t>at:h</a:t>
            </a:r>
            <a:r>
              <a:rPr lang="en-GB" sz="1200" u="sng" dirty="0" err="1">
                <a:latin typeface="Arial" panose="020B0604020202020204" pitchFamily="34" charset="0"/>
                <a:cs typeface="Arial" panose="020B0604020202020204" pitchFamily="34" charset="0"/>
                <a:hlinkClick r:id="rId5"/>
              </a:rPr>
              <a:t>ttps</a:t>
            </a:r>
            <a:r>
              <a:rPr lang="en-GB" sz="1200" u="sng" dirty="0">
                <a:latin typeface="Arial" panose="020B0604020202020204" pitchFamily="34" charset="0"/>
                <a:cs typeface="Arial" panose="020B0604020202020204" pitchFamily="34" charset="0"/>
                <a:hlinkClick r:id="rId5"/>
              </a:rPr>
              <a:t>://www.youngminds.org.uk/young-person/your-guide-to-support/guide-to-camhs/</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(Accessed: 23 October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Young Minds (2021) </a:t>
            </a:r>
            <a:r>
              <a:rPr lang="en-GB" sz="1200" i="1" dirty="0">
                <a:effectLst/>
                <a:latin typeface="Arial" panose="020B0604020202020204" pitchFamily="34" charset="0"/>
                <a:ea typeface="Calibri" panose="020F0502020204030204" pitchFamily="34" charset="0"/>
                <a:cs typeface="Arial" panose="020B0604020202020204" pitchFamily="34" charset="0"/>
              </a:rPr>
              <a:t>Young Minds: fighting for young people’s mental health.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https://www.youngminds.org.uk/young-person/your-guide-to-support/guide-to-camhs/</a:t>
            </a:r>
            <a:r>
              <a:rPr lang="en-GB" sz="1200" dirty="0">
                <a:effectLst/>
                <a:latin typeface="Arial" panose="020B0604020202020204" pitchFamily="34" charset="0"/>
                <a:ea typeface="Calibri" panose="020F0502020204030204" pitchFamily="34" charset="0"/>
                <a:cs typeface="Arial" panose="020B0604020202020204" pitchFamily="34" charset="0"/>
              </a:rPr>
              <a:t> (Accessed at 20 October 2021). </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Youth In Need (2020) </a:t>
            </a:r>
            <a:r>
              <a:rPr lang="en-GB" sz="1200" i="1" dirty="0">
                <a:latin typeface="Arial" panose="020B0604020202020204" pitchFamily="34" charset="0"/>
                <a:cs typeface="Arial" panose="020B0604020202020204" pitchFamily="34" charset="0"/>
              </a:rPr>
              <a:t>Early Head Start and Head Help.</a:t>
            </a:r>
            <a:r>
              <a:rPr lang="en-GB" sz="1200" dirty="0">
                <a:latin typeface="Arial" panose="020B0604020202020204" pitchFamily="34" charset="0"/>
                <a:cs typeface="Arial" panose="020B0604020202020204" pitchFamily="34" charset="0"/>
              </a:rPr>
              <a:t> Available at:</a:t>
            </a:r>
          </a:p>
          <a:p>
            <a:pPr marL="0" indent="0" fontAlgn="base">
              <a:buNone/>
            </a:pPr>
            <a:r>
              <a:rPr lang="en-GB" sz="1200" u="sng" dirty="0">
                <a:latin typeface="Arial" panose="020B0604020202020204" pitchFamily="34" charset="0"/>
                <a:cs typeface="Arial" panose="020B0604020202020204" pitchFamily="34" charset="0"/>
                <a:hlinkClick r:id="rId6"/>
              </a:rPr>
              <a:t>https://www.youthinneed.org/SERVICES/Complete-List-of-Programs/Early-Head-Start-Head-Start</a:t>
            </a:r>
            <a:r>
              <a:rPr lang="en-GB" sz="1200" dirty="0">
                <a:latin typeface="Arial" panose="020B0604020202020204" pitchFamily="34" charset="0"/>
                <a:cs typeface="Arial" panose="020B0604020202020204" pitchFamily="34" charset="0"/>
              </a:rPr>
              <a:t> (Accessed: 21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Youth In Need (2020) </a:t>
            </a:r>
            <a:r>
              <a:rPr lang="en-GB" sz="1200" i="1" dirty="0">
                <a:effectLst/>
                <a:latin typeface="Arial" panose="020B0604020202020204" pitchFamily="34" charset="0"/>
                <a:ea typeface="Calibri" panose="020F0502020204030204" pitchFamily="34" charset="0"/>
                <a:cs typeface="Arial" panose="020B0604020202020204" pitchFamily="34" charset="0"/>
              </a:rPr>
              <a:t>Youth In Need.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7"/>
              </a:rPr>
              <a:t>https://www.youthinneed.org/</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endParaRPr lang="en-GB" sz="1200" dirty="0"/>
          </a:p>
          <a:p>
            <a:pPr marL="0" indent="0" fontAlgn="base">
              <a:lnSpc>
                <a:spcPct val="95000"/>
              </a:lnSpc>
              <a:buNone/>
            </a:pPr>
            <a:endParaRPr lang="en-GB" sz="1200" dirty="0"/>
          </a:p>
          <a:p>
            <a:pPr>
              <a:lnSpc>
                <a:spcPct val="95000"/>
              </a:lnSpc>
            </a:pPr>
            <a:endParaRPr lang="en-US" sz="1200" dirty="0"/>
          </a:p>
        </p:txBody>
      </p:sp>
    </p:spTree>
    <p:extLst>
      <p:ext uri="{BB962C8B-B14F-4D97-AF65-F5344CB8AC3E}">
        <p14:creationId xmlns:p14="http://schemas.microsoft.com/office/powerpoint/2010/main" val="87675859"/>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3314</Words>
  <Application>Microsoft Office PowerPoint</Application>
  <PresentationFormat>Widescreen</PresentationFormat>
  <Paragraphs>187</Paragraphs>
  <Slides>33</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Aharoni</vt:lpstr>
      <vt:lpstr>Arial</vt:lpstr>
      <vt:lpstr>Avenir Next LT Pro</vt:lpstr>
      <vt:lpstr>Calibri</vt:lpstr>
      <vt:lpstr>PrismaticVTI</vt:lpstr>
      <vt:lpstr>Student Names:  Aktar Ali (2007457), Tinamarie Pena-Smith (1816447), Tena Nashalee Brooks (1918218), Jaspreet Rai (2007674) and Sadaf Heera Rashid (1814941)   Module Code:  BMHP5004   Module Title:  Children, Young People and Families   Lecturer’s Name:  Dr Crisford Chogugudza   Assignment Title: Task 1 – Group Presentation</vt:lpstr>
      <vt:lpstr>Introduction</vt:lpstr>
      <vt:lpstr>Case Study </vt:lpstr>
      <vt:lpstr>What Are Risk Factors?</vt:lpstr>
      <vt:lpstr>Risk Factors Contributing to the Vulnerability of Mother</vt:lpstr>
      <vt:lpstr>Risk Factors Contributing to the Vulnerability of the Children</vt:lpstr>
      <vt:lpstr>The Impacts: </vt:lpstr>
      <vt:lpstr>Professional Interventions in Place to prevent and manage risks for the family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has been previously done for this family </vt:lpstr>
      <vt:lpstr>analysis</vt:lpstr>
      <vt:lpstr>rationale</vt:lpstr>
      <vt:lpstr>professionals</vt:lpstr>
      <vt:lpstr>policies</vt:lpstr>
      <vt:lpstr>Discuss and evaluate current policy and the professional intervention used by multi-disciplinary service to meet the diverse needs and vulnerability of children, young people and their families involved in the study. </vt:lpstr>
      <vt:lpstr>Define the term ‘diverse’ </vt:lpstr>
      <vt:lpstr>What policies are in place?</vt:lpstr>
      <vt:lpstr>What are the flaws with Case Study C?</vt:lpstr>
      <vt:lpstr>Solutions for Case Study C</vt:lpstr>
      <vt:lpstr>Solutions for Case Study C</vt:lpstr>
      <vt:lpstr>Solutions for Case Study C</vt:lpstr>
      <vt:lpstr>Solutions for Case Study C</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Aktar Ali (2007457), Tinamarie Pena-Smith (1816447), Tena Nashalee Brooks (1918218), Jaspreet Rai (2007674) and Sadaf Heera Rashid (1814941)   Module Code:  BMHP5004   Module Title:  Children, Young People and Families   Lecturer’s Name:  Dr Crisford Chogugudza   Assignment Title:  E-Portfolio evidence of learning comprising of 2 separate artefact items</dc:title>
  <dc:creator>Aktar Ali</dc:creator>
  <cp:lastModifiedBy>Jaspreet Rai (2007674)</cp:lastModifiedBy>
  <cp:revision>4</cp:revision>
  <dcterms:created xsi:type="dcterms:W3CDTF">2021-11-14T11:38:22Z</dcterms:created>
  <dcterms:modified xsi:type="dcterms:W3CDTF">2021-11-17T15:42:19Z</dcterms:modified>
</cp:coreProperties>
</file>