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906" r:id="rId3"/>
    <p:sldId id="257" r:id="rId4"/>
    <p:sldId id="90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232A2-7F5F-34A9-3ACF-3651177636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E875F1-FD1C-3080-3899-61F2569DD0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A6B06-B7C7-649C-044A-407459A9D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5F656-ACA3-76EA-1969-950778C9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4F307-D3ED-FADE-85F0-549509BA9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806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D1181-7F5A-2D39-1BF0-BF1D06680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0686A-6E80-3CD3-4FAE-1AFC6A026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AD9384-C4B5-6ED7-29AB-D30E2EB3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FE833-EA56-5077-3643-751943172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62E50-0A81-2482-DE78-56CEAFBFB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87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EC64C-64FB-8639-0F9A-75F34FCBC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735808-5E38-BA42-AE22-6F966CE30D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AFA97-D5EC-31D3-254B-5857E8C3D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83625-701A-09AB-FEA7-AB7F2E37B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F3A38-1D72-7604-94E8-201C81492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415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DEE7F-DF91-9B97-FEAD-1607C54E6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85DCE-DA29-7257-2868-1BC033BE76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7280A0-8A9E-2597-000B-04007A3B2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A04BB5-E792-711D-6F7B-56FFDA298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59EA7-F488-6DE5-41D5-0C06681DD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D73AAA-1110-64B1-886A-A8B960C61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55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2B0F9-3B8C-79F9-1E1E-3ED419919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3B473-B1C0-87C2-A17D-FB9AE4ABF1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5363CB-8D4F-9FFB-E70A-867C223392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69ADF5-C643-845C-2279-8452FF45F3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549B58-A5DE-3333-7D3D-508B6E2254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D2E09E-C4DF-E0C7-CFF3-470ADBF5F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62A885-0670-6660-2F1E-630307183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70ED38-9221-2471-05A9-0DDADFFF9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383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88B4F-7FAA-308A-AD69-08A650384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2A8E6B-872B-2AD4-A334-EBA75357C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DE5F9C-C4C0-4BC0-15F7-C90C7B1BC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30915D-F588-FC71-1A83-3D8A6D86A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001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FEC59E-3C96-29A5-0CBD-B8F09D9A8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F81153-AA61-F158-54BE-9CF97BE18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DB3C7-522F-744D-2E88-34EA63B51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244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3C28B-C238-BC07-3715-1D7B4C008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24461-1591-D67A-5BE5-2251CD21B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E52B07-7F2F-2B23-F58D-FAD879C207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FFAC5A-120C-2213-DF31-A1AD5DE18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C64A38-5C17-2479-2A20-AE08F820A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FC840D-986E-70A2-1D3F-8E0E5B33B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6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2D394-8CDB-A307-36F8-082B1D983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9BBB42-0471-C30A-5700-36F24069C7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E8B6F6-21DC-B851-8DBB-0C70FFA15B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080AA8-9986-3056-8A27-03C24CA1A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3C214B-7EAA-2D09-F87A-52CE74217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1ED1BC-1087-0334-73A3-4F8ED87EB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695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B351-BA38-69F5-2CFA-72A18D849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E65A70-4CDE-E5B5-54AE-0239DAC1AE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DCD2FA-AE44-281E-15A0-BA8793FF1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3097A6-5886-3DE8-C70D-B700F70CC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E95D50-8712-2BE4-C3B7-4519BC27A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415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B1119A-EE9C-034E-0F25-21DEBF1D1C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F7F210-B8C8-F47B-9F7D-59EA0E1E5B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20C6F-2FD4-7BB2-316C-8DFF5514E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2677CC-2E93-F0CB-5B37-5F6D042C4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22D2F-FA9C-691A-0FA0-143B1EBD8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822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19A996-BAB2-5A46-D5E8-8F5241E1B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3ABADD-2B03-3C36-14FF-699560E21A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1C1E4-C894-331A-5456-F80819141B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F282F-A888-41FB-9299-6CB7D4E41BDA}" type="datetimeFigureOut">
              <a:rPr lang="en-GB" smtClean="0"/>
              <a:t>29/11/2023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C008B-F0F0-F83C-E777-3D370A1D5B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ED07D-73A3-AF21-139E-4F9D9F4829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9A89A7-FAB6-4700-A7A3-99E8189368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0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hyperlink" Target="https://link.springer.com/article/10.1007/s10853-017-1474-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A2B11-AD1A-3D18-B2A0-34041C066C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Action of Stabilisers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D12380-B2DE-BB9D-A499-2B528FCFEC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029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22526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dirty="0"/>
              <a:t>According to Bohn.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3494" y="828675"/>
            <a:ext cx="8339681" cy="58979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04125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480DD1F-84EF-E608-5B1B-3058464B1C49}"/>
              </a:ext>
            </a:extLst>
          </p:cNvPr>
          <p:cNvSpPr txBox="1"/>
          <p:nvPr/>
        </p:nvSpPr>
        <p:spPr>
          <a:xfrm>
            <a:off x="501162" y="386861"/>
            <a:ext cx="8935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Stabilizers for nitrate ester-based energetic materials and their mechanism of action: a state-of-the-art review | Journal of Materials Science (springer.com)</a:t>
            </a:r>
            <a:endParaRPr lang="en-GB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2C18E978-2459-7ADD-ECB6-24773CDBD7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19" t="29925" r="42872" b="19508"/>
          <a:stretch/>
        </p:blipFill>
        <p:spPr>
          <a:xfrm>
            <a:off x="1266824" y="1533525"/>
            <a:ext cx="6766817" cy="456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8738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chemical reaction&#10;&#10;Description automatically generated with medium confidence">
            <a:extLst>
              <a:ext uri="{FF2B5EF4-FFF2-40B4-BE49-F238E27FC236}">
                <a16:creationId xmlns:a16="http://schemas.microsoft.com/office/drawing/2014/main" id="{13FFF374-CDAC-F9CB-EB5C-20DD647509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730" y="447661"/>
            <a:ext cx="6079345" cy="639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080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33</Words>
  <Application>Microsoft Office PowerPoint</Application>
  <PresentationFormat>Widescreen</PresentationFormat>
  <Paragraphs>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The Action of Stabilisers</vt:lpstr>
      <vt:lpstr>According to Bohn.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Action of Stabilisers</dc:title>
  <dc:creator>David Holley</dc:creator>
  <cp:lastModifiedBy>David Holley</cp:lastModifiedBy>
  <cp:revision>1</cp:revision>
  <dcterms:created xsi:type="dcterms:W3CDTF">2023-11-29T16:41:04Z</dcterms:created>
  <dcterms:modified xsi:type="dcterms:W3CDTF">2023-11-29T17:11:22Z</dcterms:modified>
</cp:coreProperties>
</file>