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5" r:id="rId3"/>
    <p:sldId id="263" r:id="rId4"/>
    <p:sldId id="264" r:id="rId5"/>
    <p:sldId id="270" r:id="rId6"/>
    <p:sldId id="266" r:id="rId7"/>
    <p:sldId id="271" r:id="rId8"/>
    <p:sldId id="267" r:id="rId9"/>
    <p:sldId id="261" r:id="rId10"/>
    <p:sldId id="279" r:id="rId11"/>
    <p:sldId id="273" r:id="rId12"/>
    <p:sldId id="274" r:id="rId13"/>
    <p:sldId id="268" r:id="rId14"/>
    <p:sldId id="269" r:id="rId15"/>
    <p:sldId id="272" r:id="rId16"/>
    <p:sldId id="262" r:id="rId17"/>
    <p:sldId id="275" r:id="rId18"/>
    <p:sldId id="276" r:id="rId19"/>
    <p:sldId id="277" r:id="rId20"/>
    <p:sldId id="278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CC3399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C9B512-7F42-464A-9B7A-F5443F17CA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D2FF15-A8A1-40A6-B638-C17D4DFF93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C37F44-B193-4A88-8297-AEB05B1F99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7F4A6C-846C-4B85-BB0E-87A755FE7C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013CFE-A71C-4D36-AAF8-FC4B2F9F9D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21BD80-4FE0-4D22-9002-908962C6CD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2E9352-3E4C-4BA8-A6E4-85BEE6673E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CB3ACC-C5CE-4D6C-93EA-DCC7DDFA94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7900CE-76BD-44B0-863D-D6941C1EA1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0A465E-7943-4779-A7FC-D41D7D3C6E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D64C33-E542-4456-9C26-E3EF298CE89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8595403-CFD0-41DC-891A-785F772253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C2D2B98-40A0-4483-BCC7-6F16E1E7D8E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Easy Money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1776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Say how many pence are in each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amount given.</a:t>
            </a:r>
          </a:p>
        </p:txBody>
      </p:sp>
      <p:sp>
        <p:nvSpPr>
          <p:cNvPr id="11776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7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7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2" grpId="0" animBg="1"/>
      <p:bldP spid="11776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2921000" y="3451225"/>
            <a:ext cx="32734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£0.03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7048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2921000" y="3451225"/>
            <a:ext cx="32734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£0.70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5000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2921000" y="3451225"/>
            <a:ext cx="32734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£0.88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6024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232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£2.32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5479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5480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1771650" y="3451225"/>
            <a:ext cx="55705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145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£1.45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400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£4.00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6503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6504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109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£1.09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921000" y="3451225"/>
            <a:ext cx="32734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£0.05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2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3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304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4694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£3.04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4695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4696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4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740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0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£7.40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8551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8552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933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£9.33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9576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199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£1.99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207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£2.07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4455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4456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5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501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26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£5.01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7527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7528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7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2921000" y="3451225"/>
            <a:ext cx="32734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£0.23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3976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1000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£10.00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0599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0600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0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0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1062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2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£10.62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1623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1624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1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3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4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5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1745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2646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£17.45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2647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2648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2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7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8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9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2008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3670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£20.08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3671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3672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3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5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6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5718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£0.80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5719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3399"/>
                </a:solidFill>
                <a:latin typeface="Comic Sans MS" pitchFamily="66" charset="0"/>
              </a:rPr>
              <a:t>pence</a:t>
            </a:r>
            <a:endParaRPr lang="en-US" sz="4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5720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99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2011-11-25T19:48:28Z</dcterms:modified>
</cp:coreProperties>
</file>