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65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035" dt="2026-10-12T08:14:39.696"/>
    <p1510:client id="{21FB240A-CE87-E9A7-C624-F817B666BF28}" v="3" dt="2026-10-12T06:46:37.1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euklyne Shanakaye Jeffers (2610527)" userId="S::2610527@student.uwtsd.ac.uk::e1ef4b42-7770-41b8-81e1-5190a038346b" providerId="AD" clId="Web-{CA7B1093-4EF3-B32A-0137-17FCE5251589}"/>
    <pc:docChg chg="modSld">
      <pc:chgData name="Breuklyne Shanakaye Jeffers (2610527)" userId="S::2610527@student.uwtsd.ac.uk::e1ef4b42-7770-41b8-81e1-5190a038346b" providerId="AD" clId="Web-{CA7B1093-4EF3-B32A-0137-17FCE5251589}" dt="2026-10-02T15:20:19.914" v="12" actId="1076"/>
      <pc:docMkLst>
        <pc:docMk/>
      </pc:docMkLst>
      <pc:sldChg chg="modSp">
        <pc:chgData name="Breuklyne Shanakaye Jeffers (2610527)" userId="S::2610527@student.uwtsd.ac.uk::e1ef4b42-7770-41b8-81e1-5190a038346b" providerId="AD" clId="Web-{CA7B1093-4EF3-B32A-0137-17FCE5251589}" dt="2026-10-02T15:18:53.177" v="1" actId="20577"/>
        <pc:sldMkLst>
          <pc:docMk/>
          <pc:sldMk cId="109857222" sldId="256"/>
        </pc:sldMkLst>
        <pc:spChg chg="mod">
          <ac:chgData name="Breuklyne Shanakaye Jeffers (2610527)" userId="S::2610527@student.uwtsd.ac.uk::e1ef4b42-7770-41b8-81e1-5190a038346b" providerId="AD" clId="Web-{CA7B1093-4EF3-B32A-0137-17FCE5251589}" dt="2026-10-02T15:18:53.177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Breuklyne Shanakaye Jeffers (2610527)" userId="S::2610527@student.uwtsd.ac.uk::e1ef4b42-7770-41b8-81e1-5190a038346b" providerId="AD" clId="Web-{CA7B1093-4EF3-B32A-0137-17FCE5251589}" dt="2026-10-02T15:19:29.522" v="7" actId="1076"/>
        <pc:sldMkLst>
          <pc:docMk/>
          <pc:sldMk cId="870892275" sldId="259"/>
        </pc:sldMkLst>
        <pc:spChg chg="mod">
          <ac:chgData name="Breuklyne Shanakaye Jeffers (2610527)" userId="S::2610527@student.uwtsd.ac.uk::e1ef4b42-7770-41b8-81e1-5190a038346b" providerId="AD" clId="Web-{CA7B1093-4EF3-B32A-0137-17FCE5251589}" dt="2026-10-02T15:19:29.522" v="7" actId="1076"/>
          <ac:spMkLst>
            <pc:docMk/>
            <pc:sldMk cId="870892275" sldId="259"/>
            <ac:spMk id="2" creationId="{320F5DE1-5846-B106-758A-664228C58458}"/>
          </ac:spMkLst>
        </pc:spChg>
      </pc:sldChg>
      <pc:sldChg chg="modSp">
        <pc:chgData name="Breuklyne Shanakaye Jeffers (2610527)" userId="S::2610527@student.uwtsd.ac.uk::e1ef4b42-7770-41b8-81e1-5190a038346b" providerId="AD" clId="Web-{CA7B1093-4EF3-B32A-0137-17FCE5251589}" dt="2026-10-02T15:19:52.023" v="10" actId="1076"/>
        <pc:sldMkLst>
          <pc:docMk/>
          <pc:sldMk cId="3964402349" sldId="260"/>
        </pc:sldMkLst>
        <pc:spChg chg="mod">
          <ac:chgData name="Breuklyne Shanakaye Jeffers (2610527)" userId="S::2610527@student.uwtsd.ac.uk::e1ef4b42-7770-41b8-81e1-5190a038346b" providerId="AD" clId="Web-{CA7B1093-4EF3-B32A-0137-17FCE5251589}" dt="2026-10-02T15:19:39.491" v="8" actId="1076"/>
          <ac:spMkLst>
            <pc:docMk/>
            <pc:sldMk cId="3964402349" sldId="260"/>
            <ac:spMk id="2" creationId="{CE4C232D-66A6-B92B-949C-6E4AAD9845C2}"/>
          </ac:spMkLst>
        </pc:spChg>
      </pc:sldChg>
      <pc:sldChg chg="modSp">
        <pc:chgData name="Breuklyne Shanakaye Jeffers (2610527)" userId="S::2610527@student.uwtsd.ac.uk::e1ef4b42-7770-41b8-81e1-5190a038346b" providerId="AD" clId="Web-{CA7B1093-4EF3-B32A-0137-17FCE5251589}" dt="2026-10-02T15:19:58.554" v="11" actId="1076"/>
        <pc:sldMkLst>
          <pc:docMk/>
          <pc:sldMk cId="638997714" sldId="261"/>
        </pc:sldMkLst>
        <pc:spChg chg="mod">
          <ac:chgData name="Breuklyne Shanakaye Jeffers (2610527)" userId="S::2610527@student.uwtsd.ac.uk::e1ef4b42-7770-41b8-81e1-5190a038346b" providerId="AD" clId="Web-{CA7B1093-4EF3-B32A-0137-17FCE5251589}" dt="2026-10-02T15:19:58.554" v="11" actId="1076"/>
          <ac:spMkLst>
            <pc:docMk/>
            <pc:sldMk cId="638997714" sldId="261"/>
            <ac:spMk id="2" creationId="{BBED5E02-35FD-69ED-2F1F-672C279A0007}"/>
          </ac:spMkLst>
        </pc:spChg>
      </pc:sldChg>
      <pc:sldChg chg="modSp">
        <pc:chgData name="Breuklyne Shanakaye Jeffers (2610527)" userId="S::2610527@student.uwtsd.ac.uk::e1ef4b42-7770-41b8-81e1-5190a038346b" providerId="AD" clId="Web-{CA7B1093-4EF3-B32A-0137-17FCE5251589}" dt="2026-10-02T15:20:19.914" v="12" actId="1076"/>
        <pc:sldMkLst>
          <pc:docMk/>
          <pc:sldMk cId="2780588105" sldId="262"/>
        </pc:sldMkLst>
        <pc:spChg chg="mod">
          <ac:chgData name="Breuklyne Shanakaye Jeffers (2610527)" userId="S::2610527@student.uwtsd.ac.uk::e1ef4b42-7770-41b8-81e1-5190a038346b" providerId="AD" clId="Web-{CA7B1093-4EF3-B32A-0137-17FCE5251589}" dt="2026-10-02T15:20:19.914" v="12" actId="1076"/>
          <ac:spMkLst>
            <pc:docMk/>
            <pc:sldMk cId="2780588105" sldId="262"/>
            <ac:spMk id="2" creationId="{81D2EA8B-3313-0D4C-9EA8-8B810DE9D8EA}"/>
          </ac:spMkLst>
        </pc:spChg>
      </pc:sldChg>
    </pc:docChg>
  </pc:docChgLst>
  <pc:docChgLst>
    <pc:chgData name="Breuklyne Shanakaye Jeffers (2610527)" userId="S::2610527@student.uwtsd.ac.uk::e1ef4b42-7770-41b8-81e1-5190a038346b" providerId="AD" clId="Web-{2E766EF5-3895-90D1-81DD-899D782B7917}"/>
    <pc:docChg chg="addSld">
      <pc:chgData name="Breuklyne Shanakaye Jeffers (2610527)" userId="S::2610527@student.uwtsd.ac.uk::e1ef4b42-7770-41b8-81e1-5190a038346b" providerId="AD" clId="Web-{2E766EF5-3895-90D1-81DD-899D782B7917}" dt="2026-09-18T15:30:58.581" v="6"/>
      <pc:docMkLst>
        <pc:docMk/>
      </pc:docMkLst>
      <pc:sldChg chg="new">
        <pc:chgData name="Breuklyne Shanakaye Jeffers (2610527)" userId="S::2610527@student.uwtsd.ac.uk::e1ef4b42-7770-41b8-81e1-5190a038346b" providerId="AD" clId="Web-{2E766EF5-3895-90D1-81DD-899D782B7917}" dt="2026-09-18T15:30:55.643" v="2"/>
        <pc:sldMkLst>
          <pc:docMk/>
          <pc:sldMk cId="870892275" sldId="259"/>
        </pc:sldMkLst>
      </pc:sldChg>
      <pc:sldChg chg="new">
        <pc:chgData name="Breuklyne Shanakaye Jeffers (2610527)" userId="S::2610527@student.uwtsd.ac.uk::e1ef4b42-7770-41b8-81e1-5190a038346b" providerId="AD" clId="Web-{2E766EF5-3895-90D1-81DD-899D782B7917}" dt="2026-09-18T15:30:56.034" v="3"/>
        <pc:sldMkLst>
          <pc:docMk/>
          <pc:sldMk cId="3964402349" sldId="260"/>
        </pc:sldMkLst>
      </pc:sldChg>
      <pc:sldChg chg="new">
        <pc:chgData name="Breuklyne Shanakaye Jeffers (2610527)" userId="S::2610527@student.uwtsd.ac.uk::e1ef4b42-7770-41b8-81e1-5190a038346b" providerId="AD" clId="Web-{2E766EF5-3895-90D1-81DD-899D782B7917}" dt="2026-09-18T15:30:56.862" v="4"/>
        <pc:sldMkLst>
          <pc:docMk/>
          <pc:sldMk cId="638997714" sldId="261"/>
        </pc:sldMkLst>
      </pc:sldChg>
      <pc:sldChg chg="new">
        <pc:chgData name="Breuklyne Shanakaye Jeffers (2610527)" userId="S::2610527@student.uwtsd.ac.uk::e1ef4b42-7770-41b8-81e1-5190a038346b" providerId="AD" clId="Web-{2E766EF5-3895-90D1-81DD-899D782B7917}" dt="2026-09-18T15:30:57.862" v="5"/>
        <pc:sldMkLst>
          <pc:docMk/>
          <pc:sldMk cId="2780588105" sldId="262"/>
        </pc:sldMkLst>
      </pc:sldChg>
    </pc:docChg>
  </pc:docChgLst>
  <pc:docChgLst>
    <pc:chgData name="Breuklyne Shanakaye Jeffers (2610527)" userId="S::2610527@student.uwtsd.ac.uk::e1ef4b42-7770-41b8-81e1-5190a038346b" providerId="AD" clId="Web-{D0F5242E-8089-3D87-FF73-BB02F8189F0C}"/>
    <pc:docChg chg="mod modSld addMainMaster delMainMaster">
      <pc:chgData name="Breuklyne Shanakaye Jeffers (2610527)" userId="S::2610527@student.uwtsd.ac.uk::e1ef4b42-7770-41b8-81e1-5190a038346b" providerId="AD" clId="Web-{D0F5242E-8089-3D87-FF73-BB02F8189F0C}" dt="2026-09-19T12:09:56.559" v="319" actId="20577"/>
      <pc:docMkLst>
        <pc:docMk/>
      </pc:docMkLst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1:50:29.270" v="142" actId="20577"/>
        <pc:sldMkLst>
          <pc:docMk/>
          <pc:sldMk cId="109857222" sldId="256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1:39:53.540" v="13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Breuklyne Shanakaye Jeffers (2610527)" userId="S::2610527@student.uwtsd.ac.uk::e1ef4b42-7770-41b8-81e1-5190a038346b" providerId="AD" clId="Web-{D0F5242E-8089-3D87-FF73-BB02F8189F0C}" dt="2026-09-19T11:50:29.270" v="14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2:08:37.290" v="306" actId="20577"/>
        <pc:sldMkLst>
          <pc:docMk/>
          <pc:sldMk cId="870892275" sldId="259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2:08:37.290" v="306" actId="20577"/>
          <ac:spMkLst>
            <pc:docMk/>
            <pc:sldMk cId="870892275" sldId="259"/>
            <ac:spMk id="2" creationId="{320F5DE1-5846-B106-758A-664228C58458}"/>
          </ac:spMkLst>
        </pc:spChg>
      </pc:sldChg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2:03:58.934" v="266" actId="20577"/>
        <pc:sldMkLst>
          <pc:docMk/>
          <pc:sldMk cId="3964402349" sldId="260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2:03:58.934" v="266" actId="20577"/>
          <ac:spMkLst>
            <pc:docMk/>
            <pc:sldMk cId="3964402349" sldId="260"/>
            <ac:spMk id="2" creationId="{CE4C232D-66A6-B92B-949C-6E4AAD9845C2}"/>
          </ac:spMkLst>
        </pc:spChg>
      </pc:sldChg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2:07:58.476" v="300" actId="20577"/>
        <pc:sldMkLst>
          <pc:docMk/>
          <pc:sldMk cId="638997714" sldId="261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2:07:58.476" v="300" actId="20577"/>
          <ac:spMkLst>
            <pc:docMk/>
            <pc:sldMk cId="638997714" sldId="261"/>
            <ac:spMk id="2" creationId="{BBED5E02-35FD-69ED-2F1F-672C279A0007}"/>
          </ac:spMkLst>
        </pc:spChg>
        <pc:spChg chg="mod ord">
          <ac:chgData name="Breuklyne Shanakaye Jeffers (2610527)" userId="S::2610527@student.uwtsd.ac.uk::e1ef4b42-7770-41b8-81e1-5190a038346b" providerId="AD" clId="Web-{D0F5242E-8089-3D87-FF73-BB02F8189F0C}" dt="2026-09-19T11:30:49.720" v="99"/>
          <ac:spMkLst>
            <pc:docMk/>
            <pc:sldMk cId="638997714" sldId="261"/>
            <ac:spMk id="3" creationId="{11B50A23-814F-2290-200C-1F085AB05682}"/>
          </ac:spMkLst>
        </pc:spChg>
      </pc:sldChg>
      <pc:sldChg chg="modSp mod modClrScheme chgLayout">
        <pc:chgData name="Breuklyne Shanakaye Jeffers (2610527)" userId="S::2610527@student.uwtsd.ac.uk::e1ef4b42-7770-41b8-81e1-5190a038346b" providerId="AD" clId="Web-{D0F5242E-8089-3D87-FF73-BB02F8189F0C}" dt="2026-09-19T12:09:56.559" v="319" actId="20577"/>
        <pc:sldMkLst>
          <pc:docMk/>
          <pc:sldMk cId="2780588105" sldId="262"/>
        </pc:sldMkLst>
        <pc:spChg chg="mod ord">
          <ac:chgData name="Breuklyne Shanakaye Jeffers (2610527)" userId="S::2610527@student.uwtsd.ac.uk::e1ef4b42-7770-41b8-81e1-5190a038346b" providerId="AD" clId="Web-{D0F5242E-8089-3D87-FF73-BB02F8189F0C}" dt="2026-09-19T12:09:56.559" v="319" actId="20577"/>
          <ac:spMkLst>
            <pc:docMk/>
            <pc:sldMk cId="2780588105" sldId="262"/>
            <ac:spMk id="2" creationId="{81D2EA8B-3313-0D4C-9EA8-8B810DE9D8EA}"/>
          </ac:spMkLst>
        </pc:spChg>
        <pc:spChg chg="mod ord">
          <ac:chgData name="Breuklyne Shanakaye Jeffers (2610527)" userId="S::2610527@student.uwtsd.ac.uk::e1ef4b42-7770-41b8-81e1-5190a038346b" providerId="AD" clId="Web-{D0F5242E-8089-3D87-FF73-BB02F8189F0C}" dt="2026-09-19T11:30:49.720" v="99"/>
          <ac:spMkLst>
            <pc:docMk/>
            <pc:sldMk cId="2780588105" sldId="262"/>
            <ac:spMk id="3" creationId="{8F16D72E-DCF5-2E8D-E36E-9EDF5CF0EBBA}"/>
          </ac:spMkLst>
        </pc:spChg>
      </pc:sldChg>
      <pc:sldMasterChg chg="add addSldLayout modSldLayout">
        <pc:chgData name="Breuklyne Shanakaye Jeffers (2610527)" userId="S::2610527@student.uwtsd.ac.uk::e1ef4b42-7770-41b8-81e1-5190a038346b" providerId="AD" clId="Web-{D0F5242E-8089-3D87-FF73-BB02F8189F0C}" dt="2026-09-19T11:30:49.720" v="99"/>
        <pc:sldMasterMkLst>
          <pc:docMk/>
          <pc:sldMasterMk cId="896737002" sldId="2147483672"/>
        </pc:sldMasterMkLst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3427176241" sldId="2147483673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2888324052" sldId="2147483674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1307411483" sldId="2147483675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943476006" sldId="2147483676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76903527" sldId="2147483677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407287615" sldId="2147483678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2601662728" sldId="2147483679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404721945" sldId="2147483680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2137147636" sldId="2147483681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3773869531" sldId="2147483682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856855188" sldId="2147483683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2968529949" sldId="2147483684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3147005871" sldId="2147483685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2748260076" sldId="2147483686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142077920" sldId="2147483687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1499964768" sldId="2147483688"/>
          </pc:sldLayoutMkLst>
        </pc:sldLayoutChg>
        <pc:sldLayoutChg chg="add mod replId">
          <pc:chgData name="Breuklyne Shanakaye Jeffers (2610527)" userId="S::2610527@student.uwtsd.ac.uk::e1ef4b42-7770-41b8-81e1-5190a038346b" providerId="AD" clId="Web-{D0F5242E-8089-3D87-FF73-BB02F8189F0C}" dt="2026-09-19T11:30:49.720" v="99"/>
          <pc:sldLayoutMkLst>
            <pc:docMk/>
            <pc:sldMasterMk cId="896737002" sldId="2147483672"/>
            <pc:sldLayoutMk cId="773624261" sldId="2147483689"/>
          </pc:sldLayoutMkLst>
        </pc:sldLayoutChg>
      </pc:sldMasterChg>
    </pc:docChg>
  </pc:docChgLst>
  <pc:docChgLst>
    <pc:chgData name="Breuklyne Shanakaye Jeffers (2610527)" userId="S::2610527@student.uwtsd.ac.uk::e1ef4b42-7770-41b8-81e1-5190a038346b" providerId="AD" clId="Web-{00000000-0000-0000-0000-000000000000}"/>
    <pc:docChg chg="modSld">
      <pc:chgData name="Breuklyne Shanakaye Jeffers (2610527)" userId="S::2610527@student.uwtsd.ac.uk::e1ef4b42-7770-41b8-81e1-5190a038346b" providerId="AD" clId="Web-{00000000-0000-0000-0000-000000000000}" dt="2026-10-12T08:14:39.696" v="683" actId="20577"/>
      <pc:docMkLst>
        <pc:docMk/>
      </pc:docMkLst>
      <pc:sldChg chg="modSp">
        <pc:chgData name="Breuklyne Shanakaye Jeffers (2610527)" userId="S::2610527@student.uwtsd.ac.uk::e1ef4b42-7770-41b8-81e1-5190a038346b" providerId="AD" clId="Web-{00000000-0000-0000-0000-000000000000}" dt="2026-10-12T07:57:30.686" v="660" actId="20577"/>
        <pc:sldMkLst>
          <pc:docMk/>
          <pc:sldMk cId="109857222" sldId="256"/>
        </pc:sldMkLst>
        <pc:spChg chg="mod">
          <ac:chgData name="Breuklyne Shanakaye Jeffers (2610527)" userId="S::2610527@student.uwtsd.ac.uk::e1ef4b42-7770-41b8-81e1-5190a038346b" providerId="AD" clId="Web-{00000000-0000-0000-0000-000000000000}" dt="2026-10-12T07:57:30.686" v="66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Breuklyne Shanakaye Jeffers (2610527)" userId="S::2610527@student.uwtsd.ac.uk::e1ef4b42-7770-41b8-81e1-5190a038346b" providerId="AD" clId="Web-{00000000-0000-0000-0000-000000000000}" dt="2026-10-12T07:51:53.522" v="602" actId="1076"/>
        <pc:sldMkLst>
          <pc:docMk/>
          <pc:sldMk cId="870892275" sldId="259"/>
        </pc:sldMkLst>
        <pc:spChg chg="add mod">
          <ac:chgData name="Breuklyne Shanakaye Jeffers (2610527)" userId="S::2610527@student.uwtsd.ac.uk::e1ef4b42-7770-41b8-81e1-5190a038346b" providerId="AD" clId="Web-{00000000-0000-0000-0000-000000000000}" dt="2026-10-12T07:51:53.522" v="602" actId="1076"/>
          <ac:spMkLst>
            <pc:docMk/>
            <pc:sldMk cId="870892275" sldId="259"/>
            <ac:spMk id="3" creationId="{B29F7F66-700B-709D-9BEA-D23D4658718B}"/>
          </ac:spMkLst>
        </pc:spChg>
        <pc:spChg chg="mod">
          <ac:chgData name="Breuklyne Shanakaye Jeffers (2610527)" userId="S::2610527@student.uwtsd.ac.uk::e1ef4b42-7770-41b8-81e1-5190a038346b" providerId="AD" clId="Web-{00000000-0000-0000-0000-000000000000}" dt="2026-10-12T07:42:20.288" v="471" actId="20577"/>
          <ac:spMkLst>
            <pc:docMk/>
            <pc:sldMk cId="870892275" sldId="259"/>
            <ac:spMk id="5" creationId="{E5B886F0-F790-626E-5337-F325E8BA2CBE}"/>
          </ac:spMkLst>
        </pc:spChg>
      </pc:sldChg>
      <pc:sldChg chg="addSp modSp">
        <pc:chgData name="Breuklyne Shanakaye Jeffers (2610527)" userId="S::2610527@student.uwtsd.ac.uk::e1ef4b42-7770-41b8-81e1-5190a038346b" providerId="AD" clId="Web-{00000000-0000-0000-0000-000000000000}" dt="2026-10-12T07:52:37.007" v="614" actId="1076"/>
        <pc:sldMkLst>
          <pc:docMk/>
          <pc:sldMk cId="3964402349" sldId="260"/>
        </pc:sldMkLst>
        <pc:spChg chg="add mod">
          <ac:chgData name="Breuklyne Shanakaye Jeffers (2610527)" userId="S::2610527@student.uwtsd.ac.uk::e1ef4b42-7770-41b8-81e1-5190a038346b" providerId="AD" clId="Web-{00000000-0000-0000-0000-000000000000}" dt="2026-10-12T07:52:37.007" v="614" actId="1076"/>
          <ac:spMkLst>
            <pc:docMk/>
            <pc:sldMk cId="3964402349" sldId="260"/>
            <ac:spMk id="3" creationId="{A6FD7C34-9DB9-5810-88D4-AA73FB7A2CB4}"/>
          </ac:spMkLst>
        </pc:spChg>
        <pc:spChg chg="mod">
          <ac:chgData name="Breuklyne Shanakaye Jeffers (2610527)" userId="S::2610527@student.uwtsd.ac.uk::e1ef4b42-7770-41b8-81e1-5190a038346b" providerId="AD" clId="Web-{00000000-0000-0000-0000-000000000000}" dt="2026-10-12T07:52:05.647" v="603" actId="1076"/>
          <ac:spMkLst>
            <pc:docMk/>
            <pc:sldMk cId="3964402349" sldId="260"/>
            <ac:spMk id="569" creationId="{420C8CEA-EDDE-AA7B-0D99-C1AC06C766C7}"/>
          </ac:spMkLst>
        </pc:spChg>
      </pc:sldChg>
      <pc:sldChg chg="addSp modSp">
        <pc:chgData name="Breuklyne Shanakaye Jeffers (2610527)" userId="S::2610527@student.uwtsd.ac.uk::e1ef4b42-7770-41b8-81e1-5190a038346b" providerId="AD" clId="Web-{00000000-0000-0000-0000-000000000000}" dt="2026-10-12T07:50:49.426" v="561" actId="1076"/>
        <pc:sldMkLst>
          <pc:docMk/>
          <pc:sldMk cId="638997714" sldId="261"/>
        </pc:sldMkLst>
        <pc:spChg chg="add mod">
          <ac:chgData name="Breuklyne Shanakaye Jeffers (2610527)" userId="S::2610527@student.uwtsd.ac.uk::e1ef4b42-7770-41b8-81e1-5190a038346b" providerId="AD" clId="Web-{00000000-0000-0000-0000-000000000000}" dt="2026-10-12T07:50:49.426" v="561" actId="1076"/>
          <ac:spMkLst>
            <pc:docMk/>
            <pc:sldMk cId="638997714" sldId="261"/>
            <ac:spMk id="4" creationId="{16088EB3-631C-62B1-D599-1472701410AD}"/>
          </ac:spMkLst>
        </pc:spChg>
      </pc:sldChg>
      <pc:sldChg chg="addSp modSp">
        <pc:chgData name="Breuklyne Shanakaye Jeffers (2610527)" userId="S::2610527@student.uwtsd.ac.uk::e1ef4b42-7770-41b8-81e1-5190a038346b" providerId="AD" clId="Web-{00000000-0000-0000-0000-000000000000}" dt="2026-10-12T07:58:33.453" v="664" actId="20577"/>
        <pc:sldMkLst>
          <pc:docMk/>
          <pc:sldMk cId="2780588105" sldId="262"/>
        </pc:sldMkLst>
        <pc:spChg chg="mod">
          <ac:chgData name="Breuklyne Shanakaye Jeffers (2610527)" userId="S::2610527@student.uwtsd.ac.uk::e1ef4b42-7770-41b8-81e1-5190a038346b" providerId="AD" clId="Web-{00000000-0000-0000-0000-000000000000}" dt="2026-10-12T07:27:16.954" v="449" actId="20577"/>
          <ac:spMkLst>
            <pc:docMk/>
            <pc:sldMk cId="2780588105" sldId="262"/>
            <ac:spMk id="3" creationId="{8F16D72E-DCF5-2E8D-E36E-9EDF5CF0EBBA}"/>
          </ac:spMkLst>
        </pc:spChg>
        <pc:spChg chg="add mod">
          <ac:chgData name="Breuklyne Shanakaye Jeffers (2610527)" userId="S::2610527@student.uwtsd.ac.uk::e1ef4b42-7770-41b8-81e1-5190a038346b" providerId="AD" clId="Web-{00000000-0000-0000-0000-000000000000}" dt="2026-10-12T07:58:33.453" v="664" actId="20577"/>
          <ac:spMkLst>
            <pc:docMk/>
            <pc:sldMk cId="2780588105" sldId="262"/>
            <ac:spMk id="4" creationId="{9FDD0CB6-68C3-8B39-D15A-B5736DB57277}"/>
          </ac:spMkLst>
        </pc:spChg>
      </pc:sldChg>
      <pc:sldChg chg="modSp">
        <pc:chgData name="Breuklyne Shanakaye Jeffers (2610527)" userId="S::2610527@student.uwtsd.ac.uk::e1ef4b42-7770-41b8-81e1-5190a038346b" providerId="AD" clId="Web-{00000000-0000-0000-0000-000000000000}" dt="2026-10-12T08:14:39.696" v="683" actId="20577"/>
        <pc:sldMkLst>
          <pc:docMk/>
          <pc:sldMk cId="1795011455" sldId="263"/>
        </pc:sldMkLst>
        <pc:spChg chg="mod">
          <ac:chgData name="Breuklyne Shanakaye Jeffers (2610527)" userId="S::2610527@student.uwtsd.ac.uk::e1ef4b42-7770-41b8-81e1-5190a038346b" providerId="AD" clId="Web-{00000000-0000-0000-0000-000000000000}" dt="2026-10-12T08:14:39.696" v="683" actId="20577"/>
          <ac:spMkLst>
            <pc:docMk/>
            <pc:sldMk cId="1795011455" sldId="263"/>
            <ac:spMk id="6" creationId="{47280C00-E7E4-78C8-396F-4C62BD87E3DD}"/>
          </ac:spMkLst>
        </pc:spChg>
      </pc:sldChg>
      <pc:sldChg chg="addSp modSp">
        <pc:chgData name="Breuklyne Shanakaye Jeffers (2610527)" userId="S::2610527@student.uwtsd.ac.uk::e1ef4b42-7770-41b8-81e1-5190a038346b" providerId="AD" clId="Web-{00000000-0000-0000-0000-000000000000}" dt="2026-10-12T07:57:40.046" v="662" actId="20577"/>
        <pc:sldMkLst>
          <pc:docMk/>
          <pc:sldMk cId="426713559" sldId="264"/>
        </pc:sldMkLst>
        <pc:spChg chg="add mod">
          <ac:chgData name="Breuklyne Shanakaye Jeffers (2610527)" userId="S::2610527@student.uwtsd.ac.uk::e1ef4b42-7770-41b8-81e1-5190a038346b" providerId="AD" clId="Web-{00000000-0000-0000-0000-000000000000}" dt="2026-10-12T07:57:40.046" v="662" actId="20577"/>
          <ac:spMkLst>
            <pc:docMk/>
            <pc:sldMk cId="426713559" sldId="264"/>
            <ac:spMk id="4" creationId="{EFC72FD9-6D3F-50CC-434F-CB76ECF44FD3}"/>
          </ac:spMkLst>
        </pc:spChg>
      </pc:sldChg>
      <pc:sldChg chg="addSp delSp modSp">
        <pc:chgData name="Breuklyne Shanakaye Jeffers (2610527)" userId="S::2610527@student.uwtsd.ac.uk::e1ef4b42-7770-41b8-81e1-5190a038346b" providerId="AD" clId="Web-{00000000-0000-0000-0000-000000000000}" dt="2026-10-12T07:51:23.365" v="585" actId="1076"/>
        <pc:sldMkLst>
          <pc:docMk/>
          <pc:sldMk cId="3724327644" sldId="265"/>
        </pc:sldMkLst>
        <pc:spChg chg="mod">
          <ac:chgData name="Breuklyne Shanakaye Jeffers (2610527)" userId="S::2610527@student.uwtsd.ac.uk::e1ef4b42-7770-41b8-81e1-5190a038346b" providerId="AD" clId="Web-{00000000-0000-0000-0000-000000000000}" dt="2026-10-12T07:46:36.623" v="526" actId="20577"/>
          <ac:spMkLst>
            <pc:docMk/>
            <pc:sldMk cId="3724327644" sldId="265"/>
            <ac:spMk id="2" creationId="{C0ABF1BC-56D7-F9B5-CC81-EC9B0C826C09}"/>
          </ac:spMkLst>
        </pc:spChg>
        <pc:spChg chg="mod">
          <ac:chgData name="Breuklyne Shanakaye Jeffers (2610527)" userId="S::2610527@student.uwtsd.ac.uk::e1ef4b42-7770-41b8-81e1-5190a038346b" providerId="AD" clId="Web-{00000000-0000-0000-0000-000000000000}" dt="2026-10-12T07:46:19.716" v="525" actId="20577"/>
          <ac:spMkLst>
            <pc:docMk/>
            <pc:sldMk cId="3724327644" sldId="265"/>
            <ac:spMk id="3" creationId="{59589060-3F5A-6506-36F1-FC09B3C016B9}"/>
          </ac:spMkLst>
        </pc:spChg>
        <pc:spChg chg="del mod">
          <ac:chgData name="Breuklyne Shanakaye Jeffers (2610527)" userId="S::2610527@student.uwtsd.ac.uk::e1ef4b42-7770-41b8-81e1-5190a038346b" providerId="AD" clId="Web-{00000000-0000-0000-0000-000000000000}" dt="2026-10-12T07:47:56.297" v="536"/>
          <ac:spMkLst>
            <pc:docMk/>
            <pc:sldMk cId="3724327644" sldId="265"/>
            <ac:spMk id="8" creationId="{1CD48300-3D7F-CDC9-A4E4-EC7354D981BB}"/>
          </ac:spMkLst>
        </pc:spChg>
        <pc:spChg chg="mod">
          <ac:chgData name="Breuklyne Shanakaye Jeffers (2610527)" userId="S::2610527@student.uwtsd.ac.uk::e1ef4b42-7770-41b8-81e1-5190a038346b" providerId="AD" clId="Web-{00000000-0000-0000-0000-000000000000}" dt="2026-10-12T07:48:39.798" v="543" actId="1076"/>
          <ac:spMkLst>
            <pc:docMk/>
            <pc:sldMk cId="3724327644" sldId="265"/>
            <ac:spMk id="9" creationId="{E5DCF159-1166-321C-8432-1DC846E03807}"/>
          </ac:spMkLst>
        </pc:spChg>
        <pc:spChg chg="add mod">
          <ac:chgData name="Breuklyne Shanakaye Jeffers (2610527)" userId="S::2610527@student.uwtsd.ac.uk::e1ef4b42-7770-41b8-81e1-5190a038346b" providerId="AD" clId="Web-{00000000-0000-0000-0000-000000000000}" dt="2026-10-12T07:51:23.365" v="585" actId="1076"/>
          <ac:spMkLst>
            <pc:docMk/>
            <pc:sldMk cId="3724327644" sldId="265"/>
            <ac:spMk id="10" creationId="{A59930DB-1651-5C7E-257A-0BA8648B8345}"/>
          </ac:spMkLst>
        </pc:spChg>
        <pc:picChg chg="del">
          <ac:chgData name="Breuklyne Shanakaye Jeffers (2610527)" userId="S::2610527@student.uwtsd.ac.uk::e1ef4b42-7770-41b8-81e1-5190a038346b" providerId="AD" clId="Web-{00000000-0000-0000-0000-000000000000}" dt="2026-10-12T07:47:47.469" v="527"/>
          <ac:picMkLst>
            <pc:docMk/>
            <pc:sldMk cId="3724327644" sldId="265"/>
            <ac:picMk id="5" creationId="{795277C2-C2E8-03AB-C5F5-861DF32A9BA6}"/>
          </ac:picMkLst>
        </pc:picChg>
        <pc:picChg chg="mod">
          <ac:chgData name="Breuklyne Shanakaye Jeffers (2610527)" userId="S::2610527@student.uwtsd.ac.uk::e1ef4b42-7770-41b8-81e1-5190a038346b" providerId="AD" clId="Web-{00000000-0000-0000-0000-000000000000}" dt="2026-10-12T07:47:58.438" v="537" actId="1076"/>
          <ac:picMkLst>
            <pc:docMk/>
            <pc:sldMk cId="3724327644" sldId="265"/>
            <ac:picMk id="6" creationId="{A26C26CA-55C8-4C43-575E-D38B8603F5AC}"/>
          </ac:picMkLst>
        </pc:picChg>
      </pc:sldChg>
    </pc:docChg>
  </pc:docChgLst>
  <pc:docChgLst>
    <pc:chgData name="Claudia Alexandra Antunes Da Silva Pereira (2605696)" userId="S::2605696@student.uwtsd.ac.uk::b572ba8d-1f2f-4ba8-b671-c924e15245a9" providerId="AD" clId="Web-{02767164-AE6A-3994-E8C4-90F9B4F7553E}"/>
    <pc:docChg chg="modSld">
      <pc:chgData name="Claudia Alexandra Antunes Da Silva Pereira (2605696)" userId="S::2605696@student.uwtsd.ac.uk::b572ba8d-1f2f-4ba8-b671-c924e15245a9" providerId="AD" clId="Web-{02767164-AE6A-3994-E8C4-90F9B4F7553E}" dt="2026-10-06T12:55:35.741" v="487" actId="20577"/>
      <pc:docMkLst>
        <pc:docMk/>
      </pc:docMkLst>
      <pc:sldChg chg="addSp delSp modSp">
        <pc:chgData name="Claudia Alexandra Antunes Da Silva Pereira (2605696)" userId="S::2605696@student.uwtsd.ac.uk::b572ba8d-1f2f-4ba8-b671-c924e15245a9" providerId="AD" clId="Web-{02767164-AE6A-3994-E8C4-90F9B4F7553E}" dt="2026-10-06T12:47:12.756" v="424" actId="20577"/>
        <pc:sldMkLst>
          <pc:docMk/>
          <pc:sldMk cId="638997714" sldId="261"/>
        </pc:sldMkLst>
        <pc:spChg chg="mod">
          <ac:chgData name="Claudia Alexandra Antunes Da Silva Pereira (2605696)" userId="S::2605696@student.uwtsd.ac.uk::b572ba8d-1f2f-4ba8-b671-c924e15245a9" providerId="AD" clId="Web-{02767164-AE6A-3994-E8C4-90F9B4F7553E}" dt="2026-10-06T12:29:18.534" v="68" actId="14100"/>
          <ac:spMkLst>
            <pc:docMk/>
            <pc:sldMk cId="638997714" sldId="261"/>
            <ac:spMk id="3" creationId="{11B50A23-814F-2290-200C-1F085AB05682}"/>
          </ac:spMkLst>
        </pc:spChg>
        <pc:spChg chg="add mod">
          <ac:chgData name="Claudia Alexandra Antunes Da Silva Pereira (2605696)" userId="S::2605696@student.uwtsd.ac.uk::b572ba8d-1f2f-4ba8-b671-c924e15245a9" providerId="AD" clId="Web-{02767164-AE6A-3994-E8C4-90F9B4F7553E}" dt="2026-10-06T12:47:12.756" v="424" actId="20577"/>
          <ac:spMkLst>
            <pc:docMk/>
            <pc:sldMk cId="638997714" sldId="261"/>
            <ac:spMk id="5" creationId="{6F8724C4-D3BF-88BF-38C9-971C87F1E12F}"/>
          </ac:spMkLst>
        </pc:spChg>
      </pc:sldChg>
    </pc:docChg>
  </pc:docChgLst>
  <pc:docChgLst>
    <pc:chgData name="Breuklyne Shanakaye Jeffers (2610527)" userId="S::2610527@student.uwtsd.ac.uk::e1ef4b42-7770-41b8-81e1-5190a038346b" providerId="AD" clId="Web-{1BAB39C4-363B-AA51-282C-57039383C40A}"/>
    <pc:docChg chg="modSld sldOrd">
      <pc:chgData name="Breuklyne Shanakaye Jeffers (2610527)" userId="S::2610527@student.uwtsd.ac.uk::e1ef4b42-7770-41b8-81e1-5190a038346b" providerId="AD" clId="Web-{1BAB39C4-363B-AA51-282C-57039383C40A}" dt="2026-10-06T12:46:10.496" v="153" actId="20577"/>
      <pc:docMkLst>
        <pc:docMk/>
      </pc:docMkLst>
      <pc:sldChg chg="modSp ord">
        <pc:chgData name="Breuklyne Shanakaye Jeffers (2610527)" userId="S::2610527@student.uwtsd.ac.uk::e1ef4b42-7770-41b8-81e1-5190a038346b" providerId="AD" clId="Web-{1BAB39C4-363B-AA51-282C-57039383C40A}" dt="2026-10-06T12:46:10.496" v="153" actId="20577"/>
        <pc:sldMkLst>
          <pc:docMk/>
          <pc:sldMk cId="870892275" sldId="259"/>
        </pc:sldMkLst>
        <pc:spChg chg="mod">
          <ac:chgData name="Breuklyne Shanakaye Jeffers (2610527)" userId="S::2610527@student.uwtsd.ac.uk::e1ef4b42-7770-41b8-81e1-5190a038346b" providerId="AD" clId="Web-{1BAB39C4-363B-AA51-282C-57039383C40A}" dt="2026-10-06T12:11:46.480" v="24" actId="20577"/>
          <ac:spMkLst>
            <pc:docMk/>
            <pc:sldMk cId="870892275" sldId="259"/>
            <ac:spMk id="2" creationId="{320F5DE1-5846-B106-758A-664228C58458}"/>
          </ac:spMkLst>
        </pc:spChg>
      </pc:sldChg>
      <pc:sldChg chg="ord">
        <pc:chgData name="Breuklyne Shanakaye Jeffers (2610527)" userId="S::2610527@student.uwtsd.ac.uk::e1ef4b42-7770-41b8-81e1-5190a038346b" providerId="AD" clId="Web-{1BAB39C4-363B-AA51-282C-57039383C40A}" dt="2026-10-06T12:11:11.650" v="17"/>
        <pc:sldMkLst>
          <pc:docMk/>
          <pc:sldMk cId="3964402349" sldId="260"/>
        </pc:sldMkLst>
      </pc:sldChg>
      <pc:sldChg chg="ord">
        <pc:chgData name="Breuklyne Shanakaye Jeffers (2610527)" userId="S::2610527@student.uwtsd.ac.uk::e1ef4b42-7770-41b8-81e1-5190a038346b" providerId="AD" clId="Web-{1BAB39C4-363B-AA51-282C-57039383C40A}" dt="2026-10-06T12:03:35.275" v="12"/>
        <pc:sldMkLst>
          <pc:docMk/>
          <pc:sldMk cId="638997714" sldId="261"/>
        </pc:sldMkLst>
      </pc:sldChg>
      <pc:sldChg chg="ord">
        <pc:chgData name="Breuklyne Shanakaye Jeffers (2610527)" userId="S::2610527@student.uwtsd.ac.uk::e1ef4b42-7770-41b8-81e1-5190a038346b" providerId="AD" clId="Web-{1BAB39C4-363B-AA51-282C-57039383C40A}" dt="2026-10-06T12:03:52.604" v="14"/>
        <pc:sldMkLst>
          <pc:docMk/>
          <pc:sldMk cId="2780588105" sldId="262"/>
        </pc:sldMkLst>
      </pc:sldChg>
    </pc:docChg>
  </pc:docChgLst>
  <pc:docChgLst>
    <pc:chgData name="Breuklyne Shanakaye Jeffers (2610527)" userId="S::2610527@student.uwtsd.ac.uk::e1ef4b42-7770-41b8-81e1-5190a038346b" providerId="AD" clId="Web-{21FB240A-CE87-E9A7-C624-F817B666BF28}"/>
    <pc:docChg chg="addSld delSld modSld">
      <pc:chgData name="Breuklyne Shanakaye Jeffers (2610527)" userId="S::2610527@student.uwtsd.ac.uk::e1ef4b42-7770-41b8-81e1-5190a038346b" providerId="AD" clId="Web-{21FB240A-CE87-E9A7-C624-F817B666BF28}" dt="2026-10-12T06:46:37.134" v="2"/>
      <pc:docMkLst>
        <pc:docMk/>
      </pc:docMkLst>
      <pc:sldChg chg="modSp">
        <pc:chgData name="Breuklyne Shanakaye Jeffers (2610527)" userId="S::2610527@student.uwtsd.ac.uk::e1ef4b42-7770-41b8-81e1-5190a038346b" providerId="AD" clId="Web-{21FB240A-CE87-E9A7-C624-F817B666BF28}" dt="2026-10-11T20:14:14.750" v="0" actId="20577"/>
        <pc:sldMkLst>
          <pc:docMk/>
          <pc:sldMk cId="109857222" sldId="256"/>
        </pc:sldMkLst>
        <pc:spChg chg="mod">
          <ac:chgData name="Breuklyne Shanakaye Jeffers (2610527)" userId="S::2610527@student.uwtsd.ac.uk::e1ef4b42-7770-41b8-81e1-5190a038346b" providerId="AD" clId="Web-{21FB240A-CE87-E9A7-C624-F817B666BF28}" dt="2026-10-11T20:14:14.750" v="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 del">
        <pc:chgData name="Breuklyne Shanakaye Jeffers (2610527)" userId="S::2610527@student.uwtsd.ac.uk::e1ef4b42-7770-41b8-81e1-5190a038346b" providerId="AD" clId="Web-{21FB240A-CE87-E9A7-C624-F817B666BF28}" dt="2026-10-12T06:46:37.134" v="2"/>
        <pc:sldMkLst>
          <pc:docMk/>
          <pc:sldMk cId="1795011455" sldId="263"/>
        </pc:sldMkLst>
      </pc:sldChg>
    </pc:docChg>
  </pc:docChgLst>
  <pc:docChgLst>
    <pc:chgData name="Breuklyne Shanakaye Jeffers (2610527)" userId="S::2610527@student.uwtsd.ac.uk::e1ef4b42-7770-41b8-81e1-5190a038346b" providerId="AD" clId="Web-{20615B65-8449-25E1-963D-A7F81411BFA3}"/>
    <pc:docChg chg="addSld delSld modSld sldOrd">
      <pc:chgData name="Breuklyne Shanakaye Jeffers (2610527)" userId="S::2610527@student.uwtsd.ac.uk::e1ef4b42-7770-41b8-81e1-5190a038346b" providerId="AD" clId="Web-{20615B65-8449-25E1-963D-A7F81411BFA3}" dt="2026-10-08T10:01:45.754" v="307" actId="20577"/>
      <pc:docMkLst>
        <pc:docMk/>
      </pc:docMkLst>
      <pc:sldChg chg="modSp ord">
        <pc:chgData name="Breuklyne Shanakaye Jeffers (2610527)" userId="S::2610527@student.uwtsd.ac.uk::e1ef4b42-7770-41b8-81e1-5190a038346b" providerId="AD" clId="Web-{20615B65-8449-25E1-963D-A7F81411BFA3}" dt="2026-10-08T09:15:44.278" v="191" actId="20577"/>
        <pc:sldMkLst>
          <pc:docMk/>
          <pc:sldMk cId="870892275" sldId="259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00:02.197" v="59" actId="20577"/>
          <ac:spMkLst>
            <pc:docMk/>
            <pc:sldMk cId="870892275" sldId="259"/>
            <ac:spMk id="2" creationId="{320F5DE1-5846-B106-758A-664228C58458}"/>
          </ac:spMkLst>
        </pc:spChg>
      </pc:sldChg>
      <pc:sldChg chg="modSp">
        <pc:chgData name="Breuklyne Shanakaye Jeffers (2610527)" userId="S::2610527@student.uwtsd.ac.uk::e1ef4b42-7770-41b8-81e1-5190a038346b" providerId="AD" clId="Web-{20615B65-8449-25E1-963D-A7F81411BFA3}" dt="2026-10-08T09:01:00.264" v="66" actId="1076"/>
        <pc:sldMkLst>
          <pc:docMk/>
          <pc:sldMk cId="3964402349" sldId="260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01:00.264" v="66" actId="1076"/>
          <ac:spMkLst>
            <pc:docMk/>
            <pc:sldMk cId="3964402349" sldId="260"/>
            <ac:spMk id="2" creationId="{CE4C232D-66A6-B92B-949C-6E4AAD9845C2}"/>
          </ac:spMkLst>
        </pc:spChg>
      </pc:sldChg>
      <pc:sldChg chg="modSp">
        <pc:chgData name="Breuklyne Shanakaye Jeffers (2610527)" userId="S::2610527@student.uwtsd.ac.uk::e1ef4b42-7770-41b8-81e1-5190a038346b" providerId="AD" clId="Web-{20615B65-8449-25E1-963D-A7F81411BFA3}" dt="2026-10-08T09:05:58.833" v="101" actId="20577"/>
        <pc:sldMkLst>
          <pc:docMk/>
          <pc:sldMk cId="638997714" sldId="261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05:58.833" v="101" actId="20577"/>
          <ac:spMkLst>
            <pc:docMk/>
            <pc:sldMk cId="638997714" sldId="261"/>
            <ac:spMk id="2" creationId="{BBED5E02-35FD-69ED-2F1F-672C279A0007}"/>
          </ac:spMkLst>
        </pc:spChg>
      </pc:sldChg>
      <pc:sldChg chg="modSp">
        <pc:chgData name="Breuklyne Shanakaye Jeffers (2610527)" userId="S::2610527@student.uwtsd.ac.uk::e1ef4b42-7770-41b8-81e1-5190a038346b" providerId="AD" clId="Web-{20615B65-8449-25E1-963D-A7F81411BFA3}" dt="2026-10-08T09:07:38.136" v="134" actId="20577"/>
        <pc:sldMkLst>
          <pc:docMk/>
          <pc:sldMk cId="2780588105" sldId="262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07:38.136" v="134" actId="20577"/>
          <ac:spMkLst>
            <pc:docMk/>
            <pc:sldMk cId="2780588105" sldId="262"/>
            <ac:spMk id="2" creationId="{81D2EA8B-3313-0D4C-9EA8-8B810DE9D8EA}"/>
          </ac:spMkLst>
        </pc:spChg>
        <pc:spChg chg="mod">
          <ac:chgData name="Breuklyne Shanakaye Jeffers (2610527)" userId="S::2610527@student.uwtsd.ac.uk::e1ef4b42-7770-41b8-81e1-5190a038346b" providerId="AD" clId="Web-{20615B65-8449-25E1-963D-A7F81411BFA3}" dt="2026-10-08T09:06:44.133" v="104" actId="1076"/>
          <ac:spMkLst>
            <pc:docMk/>
            <pc:sldMk cId="2780588105" sldId="262"/>
            <ac:spMk id="3" creationId="{8F16D72E-DCF5-2E8D-E36E-9EDF5CF0EBBA}"/>
          </ac:spMkLst>
        </pc:spChg>
      </pc:sldChg>
      <pc:sldChg chg="modSp new ord">
        <pc:chgData name="Breuklyne Shanakaye Jeffers (2610527)" userId="S::2610527@student.uwtsd.ac.uk::e1ef4b42-7770-41b8-81e1-5190a038346b" providerId="AD" clId="Web-{20615B65-8449-25E1-963D-A7F81411BFA3}" dt="2026-10-08T09:00:22.386" v="62" actId="1076"/>
        <pc:sldMkLst>
          <pc:docMk/>
          <pc:sldMk cId="426713559" sldId="264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00:22.386" v="62" actId="1076"/>
          <ac:spMkLst>
            <pc:docMk/>
            <pc:sldMk cId="426713559" sldId="264"/>
            <ac:spMk id="3" creationId="{F7E033C6-3F13-7794-9551-1F36609B50DD}"/>
          </ac:spMkLst>
        </pc:spChg>
      </pc:sldChg>
      <pc:sldChg chg="addSp delSp modSp new">
        <pc:chgData name="Breuklyne Shanakaye Jeffers (2610527)" userId="S::2610527@student.uwtsd.ac.uk::e1ef4b42-7770-41b8-81e1-5190a038346b" providerId="AD" clId="Web-{20615B65-8449-25E1-963D-A7F81411BFA3}" dt="2026-10-08T09:46:16.110" v="297" actId="20577"/>
        <pc:sldMkLst>
          <pc:docMk/>
          <pc:sldMk cId="3724327644" sldId="265"/>
        </pc:sldMkLst>
        <pc:spChg chg="mod">
          <ac:chgData name="Breuklyne Shanakaye Jeffers (2610527)" userId="S::2610527@student.uwtsd.ac.uk::e1ef4b42-7770-41b8-81e1-5190a038346b" providerId="AD" clId="Web-{20615B65-8449-25E1-963D-A7F81411BFA3}" dt="2026-10-08T09:46:16.110" v="297" actId="20577"/>
          <ac:spMkLst>
            <pc:docMk/>
            <pc:sldMk cId="3724327644" sldId="265"/>
            <ac:spMk id="2" creationId="{C0ABF1BC-56D7-F9B5-CC81-EC9B0C826C09}"/>
          </ac:spMkLst>
        </pc:spChg>
        <pc:spChg chg="mod">
          <ac:chgData name="Breuklyne Shanakaye Jeffers (2610527)" userId="S::2610527@student.uwtsd.ac.uk::e1ef4b42-7770-41b8-81e1-5190a038346b" providerId="AD" clId="Web-{20615B65-8449-25E1-963D-A7F81411BFA3}" dt="2026-10-08T09:04:46.203" v="89" actId="20577"/>
          <ac:spMkLst>
            <pc:docMk/>
            <pc:sldMk cId="3724327644" sldId="265"/>
            <ac:spMk id="3" creationId="{59589060-3F5A-6506-36F1-FC09B3C016B9}"/>
          </ac:spMkLst>
        </pc:spChg>
        <pc:spChg chg="add mod">
          <ac:chgData name="Breuklyne Shanakaye Jeffers (2610527)" userId="S::2610527@student.uwtsd.ac.uk::e1ef4b42-7770-41b8-81e1-5190a038346b" providerId="AD" clId="Web-{20615B65-8449-25E1-963D-A7F81411BFA3}" dt="2026-10-08T09:38:11.625" v="256" actId="20577"/>
          <ac:spMkLst>
            <pc:docMk/>
            <pc:sldMk cId="3724327644" sldId="265"/>
            <ac:spMk id="7" creationId="{5CEB76AE-EFB1-F691-4755-7D10EE097B6C}"/>
          </ac:spMkLst>
        </pc:spChg>
        <pc:spChg chg="add mod">
          <ac:chgData name="Breuklyne Shanakaye Jeffers (2610527)" userId="S::2610527@student.uwtsd.ac.uk::e1ef4b42-7770-41b8-81e1-5190a038346b" providerId="AD" clId="Web-{20615B65-8449-25E1-963D-A7F81411BFA3}" dt="2026-10-08T09:44:19.087" v="285" actId="1076"/>
          <ac:spMkLst>
            <pc:docMk/>
            <pc:sldMk cId="3724327644" sldId="265"/>
            <ac:spMk id="9" creationId="{E5DCF159-1166-321C-8432-1DC846E03807}"/>
          </ac:spMkLst>
        </pc:spChg>
        <pc:picChg chg="add mod">
          <ac:chgData name="Breuklyne Shanakaye Jeffers (2610527)" userId="S::2610527@student.uwtsd.ac.uk::e1ef4b42-7770-41b8-81e1-5190a038346b" providerId="AD" clId="Web-{20615B65-8449-25E1-963D-A7F81411BFA3}" dt="2026-10-08T09:10:22.022" v="161" actId="1076"/>
          <ac:picMkLst>
            <pc:docMk/>
            <pc:sldMk cId="3724327644" sldId="265"/>
            <ac:picMk id="4" creationId="{0624DF4C-E272-D2F3-E2ED-89997809DABC}"/>
          </ac:picMkLst>
        </pc:picChg>
        <pc:picChg chg="add mod">
          <ac:chgData name="Breuklyne Shanakaye Jeffers (2610527)" userId="S::2610527@student.uwtsd.ac.uk::e1ef4b42-7770-41b8-81e1-5190a038346b" providerId="AD" clId="Web-{20615B65-8449-25E1-963D-A7F81411BFA3}" dt="2026-10-08T09:34:13.716" v="202" actId="14100"/>
          <ac:picMkLst>
            <pc:docMk/>
            <pc:sldMk cId="3724327644" sldId="265"/>
            <ac:picMk id="6" creationId="{A26C26CA-55C8-4C43-575E-D38B8603F5AC}"/>
          </ac:picMkLst>
        </pc:picChg>
      </pc:sldChg>
    </pc:docChg>
  </pc:docChgLst>
  <pc:docChgLst>
    <pc:chgData clId="Web-{CA7B1093-4EF3-B32A-0137-17FCE5251589}"/>
    <pc:docChg chg="modSld">
      <pc:chgData name="" userId="" providerId="" clId="Web-{CA7B1093-4EF3-B32A-0137-17FCE5251589}" dt="2026-10-02T15:18:42.708" v="6" actId="20577"/>
      <pc:docMkLst>
        <pc:docMk/>
      </pc:docMkLst>
      <pc:sldChg chg="modSp">
        <pc:chgData name="" userId="" providerId="" clId="Web-{CA7B1093-4EF3-B32A-0137-17FCE5251589}" dt="2026-10-02T15:18:42.708" v="6" actId="20577"/>
        <pc:sldMkLst>
          <pc:docMk/>
          <pc:sldMk cId="109857222" sldId="256"/>
        </pc:sldMkLst>
        <pc:spChg chg="mod">
          <ac:chgData name="" userId="" providerId="" clId="Web-{CA7B1093-4EF3-B32A-0137-17FCE5251589}" dt="2026-10-02T15:18:42.708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laudia Alexandra Antunes Da Silva Pereira (2605696)" userId="S::2605696@student.uwtsd.ac.uk::b572ba8d-1f2f-4ba8-b671-c924e15245a9" providerId="AD" clId="Web-{B38CE1EB-60EB-C801-CBBC-D1FADA31C8F5}"/>
    <pc:docChg chg="modSld">
      <pc:chgData name="Claudia Alexandra Antunes Da Silva Pereira (2605696)" userId="S::2605696@student.uwtsd.ac.uk::b572ba8d-1f2f-4ba8-b671-c924e15245a9" providerId="AD" clId="Web-{B38CE1EB-60EB-C801-CBBC-D1FADA31C8F5}" dt="2026-10-09T09:57:41.027" v="85" actId="20577"/>
      <pc:docMkLst>
        <pc:docMk/>
      </pc:docMkLst>
      <pc:sldChg chg="addSp delSp modSp">
        <pc:chgData name="Claudia Alexandra Antunes Da Silva Pereira (2605696)" userId="S::2605696@student.uwtsd.ac.uk::b572ba8d-1f2f-4ba8-b671-c924e15245a9" providerId="AD" clId="Web-{B38CE1EB-60EB-C801-CBBC-D1FADA31C8F5}" dt="2026-10-09T09:57:41.027" v="85" actId="20577"/>
        <pc:sldMkLst>
          <pc:docMk/>
          <pc:sldMk cId="638997714" sldId="261"/>
        </pc:sldMkLst>
        <pc:spChg chg="mod">
          <ac:chgData name="Claudia Alexandra Antunes Da Silva Pereira (2605696)" userId="S::2605696@student.uwtsd.ac.uk::b572ba8d-1f2f-4ba8-b671-c924e15245a9" providerId="AD" clId="Web-{B38CE1EB-60EB-C801-CBBC-D1FADA31C8F5}" dt="2026-10-09T09:52:40.798" v="56" actId="20577"/>
          <ac:spMkLst>
            <pc:docMk/>
            <pc:sldMk cId="638997714" sldId="261"/>
            <ac:spMk id="5" creationId="{6F8724C4-D3BF-88BF-38C9-971C87F1E12F}"/>
          </ac:spMkLst>
        </pc:spChg>
        <pc:spChg chg="add mod">
          <ac:chgData name="Claudia Alexandra Antunes Da Silva Pereira (2605696)" userId="S::2605696@student.uwtsd.ac.uk::b572ba8d-1f2f-4ba8-b671-c924e15245a9" providerId="AD" clId="Web-{B38CE1EB-60EB-C801-CBBC-D1FADA31C8F5}" dt="2026-10-09T09:57:41.027" v="85" actId="20577"/>
          <ac:spMkLst>
            <pc:docMk/>
            <pc:sldMk cId="638997714" sldId="261"/>
            <ac:spMk id="6" creationId="{34245560-5145-B43C-06D8-FDDF2406547E}"/>
          </ac:spMkLst>
        </pc:spChg>
      </pc:sldChg>
    </pc:docChg>
  </pc:docChgLst>
  <pc:docChgLst>
    <pc:chgData name="Claudia Alexandra Antunes Da Silva Pereira (2605696)" userId="S::2605696@student.uwtsd.ac.uk::b572ba8d-1f2f-4ba8-b671-c924e15245a9" providerId="AD" clId="Web-{B747437C-F161-82C6-FB03-91E5014FC490}"/>
    <pc:docChg chg="modSld">
      <pc:chgData name="Claudia Alexandra Antunes Da Silva Pereira (2605696)" userId="S::2605696@student.uwtsd.ac.uk::b572ba8d-1f2f-4ba8-b671-c924e15245a9" providerId="AD" clId="Web-{B747437C-F161-82C6-FB03-91E5014FC490}" dt="2026-10-09T10:12:23.306" v="51"/>
      <pc:docMkLst>
        <pc:docMk/>
      </pc:docMkLst>
      <pc:sldChg chg="addSp delSp modSp">
        <pc:chgData name="Claudia Alexandra Antunes Da Silva Pereira (2605696)" userId="S::2605696@student.uwtsd.ac.uk::b572ba8d-1f2f-4ba8-b671-c924e15245a9" providerId="AD" clId="Web-{B747437C-F161-82C6-FB03-91E5014FC490}" dt="2026-10-09T10:12:23.306" v="51"/>
        <pc:sldMkLst>
          <pc:docMk/>
          <pc:sldMk cId="3964402349" sldId="260"/>
        </pc:sldMkLst>
        <pc:spChg chg="add mod">
          <ac:chgData name="Claudia Alexandra Antunes Da Silva Pereira (2605696)" userId="S::2605696@student.uwtsd.ac.uk::b572ba8d-1f2f-4ba8-b671-c924e15245a9" providerId="AD" clId="Web-{B747437C-F161-82C6-FB03-91E5014FC490}" dt="2026-10-09T10:12:23.306" v="51"/>
          <ac:spMkLst>
            <pc:docMk/>
            <pc:sldMk cId="3964402349" sldId="260"/>
            <ac:spMk id="569" creationId="{420C8CEA-EDDE-AA7B-0D99-C1AC06C766C7}"/>
          </ac:spMkLst>
        </pc:spChg>
      </pc:sldChg>
      <pc:sldChg chg="modSp">
        <pc:chgData name="Claudia Alexandra Antunes Da Silva Pereira (2605696)" userId="S::2605696@student.uwtsd.ac.uk::b572ba8d-1f2f-4ba8-b671-c924e15245a9" providerId="AD" clId="Web-{B747437C-F161-82C6-FB03-91E5014FC490}" dt="2026-10-09T10:01:35.052" v="18" actId="20577"/>
        <pc:sldMkLst>
          <pc:docMk/>
          <pc:sldMk cId="638997714" sldId="261"/>
        </pc:sldMkLst>
        <pc:spChg chg="mod">
          <ac:chgData name="Claudia Alexandra Antunes Da Silva Pereira (2605696)" userId="S::2605696@student.uwtsd.ac.uk::b572ba8d-1f2f-4ba8-b671-c924e15245a9" providerId="AD" clId="Web-{B747437C-F161-82C6-FB03-91E5014FC490}" dt="2026-10-09T10:01:35.052" v="18" actId="20577"/>
          <ac:spMkLst>
            <pc:docMk/>
            <pc:sldMk cId="638997714" sldId="261"/>
            <ac:spMk id="6" creationId="{34245560-5145-B43C-06D8-FDDF2406547E}"/>
          </ac:spMkLst>
        </pc:spChg>
      </pc:sldChg>
    </pc:docChg>
  </pc:docChgLst>
  <pc:docChgLst>
    <pc:chgData name="Breuklyne Shanakaye Jeffers (2610527)" userId="S::2610527@student.uwtsd.ac.uk::e1ef4b42-7770-41b8-81e1-5190a038346b" providerId="AD" clId="Web-{F5ADB41E-00A9-38B0-2902-F7ADF1998D70}"/>
    <pc:docChg chg="modSld">
      <pc:chgData name="Breuklyne Shanakaye Jeffers (2610527)" userId="S::2610527@student.uwtsd.ac.uk::e1ef4b42-7770-41b8-81e1-5190a038346b" providerId="AD" clId="Web-{F5ADB41E-00A9-38B0-2902-F7ADF1998D70}" dt="2026-10-08T16:52:12.678" v="1184" actId="20577"/>
      <pc:docMkLst>
        <pc:docMk/>
      </pc:docMkLst>
      <pc:sldChg chg="addSp delSp modSp">
        <pc:chgData name="Breuklyne Shanakaye Jeffers (2610527)" userId="S::2610527@student.uwtsd.ac.uk::e1ef4b42-7770-41b8-81e1-5190a038346b" providerId="AD" clId="Web-{F5ADB41E-00A9-38B0-2902-F7ADF1998D70}" dt="2026-10-08T16:48:22.439" v="1092" actId="1076"/>
        <pc:sldMkLst>
          <pc:docMk/>
          <pc:sldMk cId="870892275" sldId="259"/>
        </pc:sldMkLst>
        <pc:spChg chg="mod">
          <ac:chgData name="Breuklyne Shanakaye Jeffers (2610527)" userId="S::2610527@student.uwtsd.ac.uk::e1ef4b42-7770-41b8-81e1-5190a038346b" providerId="AD" clId="Web-{F5ADB41E-00A9-38B0-2902-F7ADF1998D70}" dt="2026-10-08T16:32:16.950" v="980" actId="14100"/>
          <ac:spMkLst>
            <pc:docMk/>
            <pc:sldMk cId="870892275" sldId="259"/>
            <ac:spMk id="2" creationId="{320F5DE1-5846-B106-758A-664228C58458}"/>
          </ac:spMkLst>
        </pc:spChg>
        <pc:spChg chg="add mod">
          <ac:chgData name="Breuklyne Shanakaye Jeffers (2610527)" userId="S::2610527@student.uwtsd.ac.uk::e1ef4b42-7770-41b8-81e1-5190a038346b" providerId="AD" clId="Web-{F5ADB41E-00A9-38B0-2902-F7ADF1998D70}" dt="2026-10-08T16:48:22.439" v="1092" actId="1076"/>
          <ac:spMkLst>
            <pc:docMk/>
            <pc:sldMk cId="870892275" sldId="259"/>
            <ac:spMk id="5" creationId="{E5B886F0-F790-626E-5337-F325E8BA2CB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7176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24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411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47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03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87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662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21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147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869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855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8529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005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8260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77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9647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24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7370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2/bjo.2021.559" TargetMode="External"/><Relationship Id="rId2" Type="http://schemas.openxmlformats.org/officeDocument/2006/relationships/hyperlink" Target="https://doi.org/10.1177/1046496423120001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8740" y="2343651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LCHS4007</a:t>
            </a:r>
            <a:br>
              <a:rPr lang="en-GB" dirty="0"/>
            </a:br>
            <a:r>
              <a:rPr lang="en-GB" dirty="0">
                <a:latin typeface="Broadway"/>
              </a:rPr>
              <a:t>Digital Skills and Research</a:t>
            </a:r>
            <a:br>
              <a:rPr lang="en-GB" dirty="0">
                <a:latin typeface="Broadway"/>
              </a:rPr>
            </a:br>
            <a:br>
              <a:rPr lang="en-GB" dirty="0">
                <a:latin typeface="Broadway"/>
              </a:rPr>
            </a:br>
            <a:r>
              <a:rPr lang="en-GB" sz="2400" dirty="0"/>
              <a:t>Breuklyne Jeffers-</a:t>
            </a:r>
            <a:r>
              <a:rPr lang="en-GB" sz="2400" dirty="0">
                <a:solidFill>
                  <a:srgbClr val="FF0000"/>
                </a:solidFill>
                <a:latin typeface="Rockwell"/>
              </a:rPr>
              <a:t>2610527</a:t>
            </a:r>
            <a:br>
              <a:rPr lang="en-GB" sz="2400" dirty="0">
                <a:latin typeface="Rockwell"/>
              </a:rPr>
            </a:br>
            <a:r>
              <a:rPr lang="en-GB" sz="2400" dirty="0">
                <a:solidFill>
                  <a:srgbClr val="FFFFFF"/>
                </a:solidFill>
                <a:latin typeface="Century Gothic"/>
                <a:ea typeface="Calibri"/>
                <a:cs typeface="Calibri"/>
              </a:rPr>
              <a:t>Claudia Pereira-</a:t>
            </a:r>
            <a:r>
              <a:rPr lang="en-GB" sz="2400" dirty="0">
                <a:solidFill>
                  <a:srgbClr val="FF0000"/>
                </a:solidFill>
                <a:latin typeface="Rockwell"/>
                <a:ea typeface="Calibri"/>
                <a:cs typeface="Calibri"/>
              </a:rPr>
              <a:t>2605696</a:t>
            </a:r>
            <a:br>
              <a:rPr lang="en-GB" sz="2400" dirty="0">
                <a:solidFill>
                  <a:srgbClr val="FF0000"/>
                </a:solidFill>
                <a:latin typeface="Rockwell"/>
                <a:ea typeface="Calibri"/>
                <a:cs typeface="Calibri"/>
              </a:rPr>
            </a:br>
            <a:r>
              <a:rPr lang="en-GB" sz="2400" dirty="0">
                <a:latin typeface="Century Gothic"/>
                <a:ea typeface="Calibri"/>
                <a:cs typeface="Calibri"/>
              </a:rPr>
              <a:t>Nazar </a:t>
            </a:r>
            <a:r>
              <a:rPr lang="en-GB" sz="2400">
                <a:latin typeface="Century Gothic"/>
                <a:ea typeface="Calibri"/>
                <a:cs typeface="Calibri"/>
              </a:rPr>
              <a:t>Mohamed</a:t>
            </a:r>
            <a:r>
              <a:rPr lang="en-GB" sz="2400" dirty="0">
                <a:latin typeface="Century Gothic"/>
                <a:ea typeface="Calibri"/>
                <a:cs typeface="Calibri"/>
              </a:rPr>
              <a:t> bashir-</a:t>
            </a:r>
            <a:r>
              <a:rPr lang="en-GB" sz="2400" dirty="0">
                <a:solidFill>
                  <a:srgbClr val="FF0000"/>
                </a:solidFill>
                <a:latin typeface="Rockwell"/>
                <a:ea typeface="Calibri"/>
                <a:cs typeface="Calibri"/>
              </a:rPr>
              <a:t>2535566</a:t>
            </a:r>
            <a:br>
              <a:rPr lang="en-GB" sz="2400" dirty="0">
                <a:latin typeface="Rockwell"/>
                <a:ea typeface="Calibri"/>
                <a:cs typeface="Calibri"/>
              </a:rPr>
            </a:br>
            <a:endParaRPr lang="en-GB" sz="2400" dirty="0">
              <a:solidFill>
                <a:srgbClr val="FF0000"/>
              </a:solidFill>
              <a:latin typeface="Rockwell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9097" y="5564449"/>
            <a:ext cx="9144000" cy="1154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solidFill>
                  <a:schemeClr val="tx1"/>
                </a:solidFill>
                <a:latin typeface="Broadway"/>
              </a:rPr>
              <a:t>Bianca Dodgen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7E13-910D-C59F-60B4-984DFD35E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033C6-3F13-7794-9551-1F36609B5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856" y="602293"/>
            <a:ext cx="8534400" cy="1120500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>
                <a:solidFill>
                  <a:srgbClr val="FF0000"/>
                </a:solidFill>
                <a:latin typeface="Broadway"/>
              </a:rPr>
              <a:t>What staff communicat</a:t>
            </a:r>
            <a:r>
              <a:rPr lang="en-GB" sz="2800">
                <a:solidFill>
                  <a:srgbClr val="FF0000"/>
                </a:solidFill>
                <a:latin typeface="Broadway"/>
              </a:rPr>
              <a:t>ion and daily updates involves and how it is linked to the case study</a:t>
            </a:r>
            <a:endParaRPr lang="en-GB" sz="2800" dirty="0">
              <a:solidFill>
                <a:srgbClr val="FF0000"/>
              </a:solidFill>
              <a:latin typeface="Broadway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C72FD9-6D3F-50CC-434F-CB76ECF44FD3}"/>
              </a:ext>
            </a:extLst>
          </p:cNvPr>
          <p:cNvSpPr txBox="1"/>
          <p:nvPr/>
        </p:nvSpPr>
        <p:spPr>
          <a:xfrm>
            <a:off x="10823041" y="329003"/>
            <a:ext cx="11710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Nazar</a:t>
            </a:r>
          </a:p>
        </p:txBody>
      </p:sp>
    </p:spTree>
    <p:extLst>
      <p:ext uri="{BB962C8B-B14F-4D97-AF65-F5344CB8AC3E}">
        <p14:creationId xmlns:p14="http://schemas.microsoft.com/office/powerpoint/2010/main" val="426713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BF1BC-56D7-F9B5-CC81-EC9B0C826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155" y="5235053"/>
            <a:ext cx="8534400" cy="1507067"/>
          </a:xfrm>
        </p:spPr>
        <p:txBody>
          <a:bodyPr/>
          <a:lstStyle/>
          <a:p>
            <a:r>
              <a:rPr lang="en-GB" sz="2000" b="1" dirty="0">
                <a:solidFill>
                  <a:schemeClr val="bg1"/>
                </a:solidFill>
              </a:rPr>
              <a:t>The tool that we have chosen for staff communication and daily updates at Ashford community care services is </a:t>
            </a:r>
            <a:r>
              <a:rPr lang="en-GB" sz="2000" b="1">
                <a:solidFill>
                  <a:schemeClr val="bg1"/>
                </a:solidFill>
              </a:rPr>
              <a:t>Microsoft</a:t>
            </a:r>
            <a:r>
              <a:rPr lang="en-GB" sz="2000" b="1" dirty="0">
                <a:solidFill>
                  <a:schemeClr val="bg1"/>
                </a:solidFill>
              </a:rPr>
              <a:t> teams.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89060-3F5A-6506-36F1-FC09B3C01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Which tool have we chosen?</a:t>
            </a:r>
          </a:p>
        </p:txBody>
      </p:sp>
      <p:pic>
        <p:nvPicPr>
          <p:cNvPr id="4" name="Picture 3" descr="A person sitting at a desk looking at a computer screen&#10;&#10;AI-generated content may be incorrect." title="Woman participating in video conference">
            <a:extLst>
              <a:ext uri="{FF2B5EF4-FFF2-40B4-BE49-F238E27FC236}">
                <a16:creationId xmlns:a16="http://schemas.microsoft.com/office/drawing/2014/main" id="{0624DF4C-E272-D2F3-E2ED-89997809D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4052" y="209825"/>
            <a:ext cx="2009721" cy="1303132"/>
          </a:xfrm>
          <a:prstGeom prst="rect">
            <a:avLst/>
          </a:prstGeom>
        </p:spPr>
      </p:pic>
      <p:pic>
        <p:nvPicPr>
          <p:cNvPr id="6" name="Picture 5" descr="A group of green and green speech bubbles&#10;&#10;AI-generated content may be incorrect." title="Green dialogue boxes">
            <a:extLst>
              <a:ext uri="{FF2B5EF4-FFF2-40B4-BE49-F238E27FC236}">
                <a16:creationId xmlns:a16="http://schemas.microsoft.com/office/drawing/2014/main" id="{A26C26CA-55C8-4C43-575E-D38B8603F5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9939" y="1956485"/>
            <a:ext cx="1977504" cy="16063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EB76AE-EFB1-F691-4755-7D10EE097B6C}"/>
              </a:ext>
            </a:extLst>
          </p:cNvPr>
          <p:cNvSpPr txBox="1"/>
          <p:nvPr/>
        </p:nvSpPr>
        <p:spPr>
          <a:xfrm>
            <a:off x="7726541" y="687158"/>
            <a:ext cx="17984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Figure 1 video </a:t>
            </a:r>
            <a:r>
              <a:rPr lang="en-GB" b="1">
                <a:solidFill>
                  <a:schemeClr val="bg1"/>
                </a:solidFill>
              </a:rPr>
              <a:t>group call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DCF159-1166-321C-8432-1DC846E03807}"/>
              </a:ext>
            </a:extLst>
          </p:cNvPr>
          <p:cNvSpPr txBox="1"/>
          <p:nvPr/>
        </p:nvSpPr>
        <p:spPr>
          <a:xfrm>
            <a:off x="7157775" y="2432520"/>
            <a:ext cx="22269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Figure 2 Individual </a:t>
            </a:r>
            <a:r>
              <a:rPr lang="en-GB" b="1" dirty="0">
                <a:solidFill>
                  <a:schemeClr val="bg1"/>
                </a:solidFill>
              </a:rPr>
              <a:t>Message or group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9930DB-1651-5C7E-257A-0BA8648B8345}"/>
              </a:ext>
            </a:extLst>
          </p:cNvPr>
          <p:cNvSpPr txBox="1"/>
          <p:nvPr/>
        </p:nvSpPr>
        <p:spPr>
          <a:xfrm>
            <a:off x="-2661" y="118218"/>
            <a:ext cx="20772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 err="1">
                <a:solidFill>
                  <a:schemeClr val="bg1"/>
                </a:solidFill>
              </a:rPr>
              <a:t>Breuklyne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327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F5DE1-5846-B106-758A-664228C58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047" y="3154"/>
            <a:ext cx="8534400" cy="1374987"/>
          </a:xfrm>
        </p:spPr>
        <p:txBody>
          <a:bodyPr>
            <a:noAutofit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Why is Microsoft Teams suitable for staff communication and daily updates?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B886F0-F790-626E-5337-F325E8BA2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332" y="1711960"/>
            <a:ext cx="8534400" cy="5281507"/>
          </a:xfrm>
        </p:spPr>
        <p:txBody>
          <a:bodyPr>
            <a:normAutofit/>
          </a:bodyPr>
          <a:lstStyle/>
          <a:p>
            <a:pPr>
              <a:buClr>
                <a:srgbClr val="FFFFFF"/>
              </a:buClr>
            </a:pPr>
            <a:r>
              <a:rPr lang="en-GB" b="1" dirty="0">
                <a:solidFill>
                  <a:schemeClr val="bg1"/>
                </a:solidFill>
              </a:rPr>
              <a:t>Microsoft teams is suitable for staff communication and daily </a:t>
            </a:r>
            <a:r>
              <a:rPr lang="en-GB" b="1">
                <a:solidFill>
                  <a:schemeClr val="bg1"/>
                </a:solidFill>
              </a:rPr>
              <a:t>updates in</a:t>
            </a:r>
            <a:r>
              <a:rPr lang="en-GB" b="1" dirty="0">
                <a:solidFill>
                  <a:schemeClr val="bg1"/>
                </a:solidFill>
              </a:rPr>
              <a:t> Ashford because it can allow employees to communicate and exchange information irrespective of their location or schedule.</a:t>
            </a:r>
            <a:r>
              <a:rPr lang="en-GB" b="1" dirty="0">
                <a:solidFill>
                  <a:srgbClr val="FF0000"/>
                </a:solidFill>
              </a:rPr>
              <a:t>(Lane et al.,2024) </a:t>
            </a:r>
            <a:endParaRPr lang="en-US"/>
          </a:p>
          <a:p>
            <a:pPr>
              <a:buClr>
                <a:srgbClr val="FFFFFF"/>
              </a:buClr>
            </a:pPr>
            <a:r>
              <a:rPr lang="en-GB" b="1" dirty="0">
                <a:solidFill>
                  <a:schemeClr val="bg1"/>
                </a:solidFill>
              </a:rPr>
              <a:t>Supports Data and knowledge sharing between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emplo</a:t>
            </a:r>
            <a:r>
              <a:rPr lang="en-GB" b="1">
                <a:solidFill>
                  <a:schemeClr val="bg1"/>
                </a:solidFill>
              </a:rPr>
              <a:t>yees</a:t>
            </a:r>
            <a:r>
              <a:rPr lang="en-GB" b="1">
                <a:solidFill>
                  <a:srgbClr val="FF0000"/>
                </a:solidFill>
              </a:rPr>
              <a:t>(Hargreaves et al., 2022).</a:t>
            </a:r>
            <a:endParaRPr lang="en-GB" b="1" dirty="0">
              <a:solidFill>
                <a:srgbClr val="FF0000"/>
              </a:solidFill>
            </a:endParaRPr>
          </a:p>
          <a:p>
            <a:pPr>
              <a:buClr>
                <a:srgbClr val="FFFFFF"/>
              </a:buClr>
            </a:pPr>
            <a:r>
              <a:rPr lang="en-GB" b="1" dirty="0">
                <a:solidFill>
                  <a:schemeClr val="bg1"/>
                </a:solidFill>
              </a:rPr>
              <a:t>Helps support collaboration without requiring face to fac</a:t>
            </a:r>
            <a:r>
              <a:rPr lang="en-GB" b="1">
                <a:solidFill>
                  <a:schemeClr val="bg1"/>
                </a:solidFill>
              </a:rPr>
              <a:t>e communication.</a:t>
            </a:r>
            <a:r>
              <a:rPr lang="en-GB" b="1">
                <a:solidFill>
                  <a:srgbClr val="FF0000"/>
                </a:solidFill>
              </a:rPr>
              <a:t>(Hargreaves et al., 2022)</a:t>
            </a:r>
            <a:endParaRPr lang="en-GB" b="1" dirty="0">
              <a:solidFill>
                <a:srgbClr val="FF0000"/>
              </a:solidFill>
            </a:endParaRPr>
          </a:p>
          <a:p>
            <a:pPr>
              <a:buClr>
                <a:srgbClr val="FFFFFF"/>
              </a:buClr>
            </a:pPr>
            <a:r>
              <a:rPr lang="en-GB" b="1" dirty="0">
                <a:solidFill>
                  <a:schemeClr val="bg1"/>
                </a:solidFill>
              </a:rPr>
              <a:t>Could help decrease missed daily updates and enhance communication and data </a:t>
            </a:r>
            <a:r>
              <a:rPr lang="en-GB" b="1">
                <a:solidFill>
                  <a:schemeClr val="bg1"/>
                </a:solidFill>
              </a:rPr>
              <a:t>sharing amongst</a:t>
            </a:r>
            <a:r>
              <a:rPr lang="en-GB" b="1" dirty="0">
                <a:solidFill>
                  <a:schemeClr val="bg1"/>
                </a:solidFill>
              </a:rPr>
              <a:t> Ashford </a:t>
            </a:r>
            <a:r>
              <a:rPr lang="en-GB" b="1">
                <a:solidFill>
                  <a:schemeClr val="bg1"/>
                </a:solidFill>
              </a:rPr>
              <a:t>staff</a:t>
            </a:r>
            <a:r>
              <a:rPr lang="en-GB" b="1">
                <a:solidFill>
                  <a:srgbClr val="FF0000"/>
                </a:solidFill>
              </a:rPr>
              <a:t>(Mohan et al., 2021)</a:t>
            </a:r>
          </a:p>
          <a:p>
            <a:pPr>
              <a:buClr>
                <a:srgbClr val="FFFFFF"/>
              </a:buClr>
            </a:pPr>
            <a:endParaRPr lang="en-GB" b="1" dirty="0">
              <a:solidFill>
                <a:srgbClr val="FF0000"/>
              </a:solidFill>
            </a:endParaRPr>
          </a:p>
          <a:p>
            <a:pPr>
              <a:buClr>
                <a:srgbClr val="FFFFFF"/>
              </a:buClr>
            </a:pP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9F7F66-700B-709D-9BEA-D23D4658718B}"/>
              </a:ext>
            </a:extLst>
          </p:cNvPr>
          <p:cNvSpPr txBox="1"/>
          <p:nvPr/>
        </p:nvSpPr>
        <p:spPr>
          <a:xfrm>
            <a:off x="10563005" y="128438"/>
            <a:ext cx="16267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 err="1">
                <a:solidFill>
                  <a:schemeClr val="bg1"/>
                </a:solidFill>
              </a:rPr>
              <a:t>Breuklyne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892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C232D-66A6-B92B-949C-6E4AAD984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924" y="207606"/>
            <a:ext cx="8534400" cy="1507067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How does this improve efficiency or communication?</a:t>
            </a:r>
          </a:p>
        </p:txBody>
      </p:sp>
      <p:sp>
        <p:nvSpPr>
          <p:cNvPr id="569" name="Content Placeholder 568">
            <a:extLst>
              <a:ext uri="{FF2B5EF4-FFF2-40B4-BE49-F238E27FC236}">
                <a16:creationId xmlns:a16="http://schemas.microsoft.com/office/drawing/2014/main" id="{420C8CEA-EDDE-AA7B-0D99-C1AC06C76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66" y="1725827"/>
            <a:ext cx="8534400" cy="3615267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FD7C34-9DB9-5810-88D4-AA73FB7A2CB4}"/>
              </a:ext>
            </a:extLst>
          </p:cNvPr>
          <p:cNvSpPr txBox="1"/>
          <p:nvPr/>
        </p:nvSpPr>
        <p:spPr>
          <a:xfrm>
            <a:off x="10501101" y="210730"/>
            <a:ext cx="14927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Claudia</a:t>
            </a:r>
          </a:p>
        </p:txBody>
      </p:sp>
    </p:spTree>
    <p:extLst>
      <p:ext uri="{BB962C8B-B14F-4D97-AF65-F5344CB8AC3E}">
        <p14:creationId xmlns:p14="http://schemas.microsoft.com/office/powerpoint/2010/main" val="3964402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D5E02-35FD-69ED-2F1F-672C279A0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883" y="687770"/>
            <a:ext cx="8534400" cy="150706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Broadway"/>
              </a:rPr>
              <a:t>Advantages and limitations of </a:t>
            </a:r>
            <a:r>
              <a:rPr lang="en-GB" sz="2800">
                <a:solidFill>
                  <a:srgbClr val="FF0000"/>
                </a:solidFill>
                <a:latin typeface="Broadway"/>
              </a:rPr>
              <a:t>using Microsoft teams</a:t>
            </a:r>
            <a:r>
              <a:rPr lang="en-GB" dirty="0">
                <a:latin typeface="Bradley Hand ITC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50A23-814F-2290-200C-1F085AB05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355807" cy="1490002"/>
          </a:xfrm>
        </p:spPr>
        <p:txBody>
          <a:bodyPr/>
          <a:lstStyle/>
          <a:p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8724C4-D3BF-88BF-38C9-971C87F1E12F}"/>
              </a:ext>
            </a:extLst>
          </p:cNvPr>
          <p:cNvSpPr txBox="1"/>
          <p:nvPr/>
        </p:nvSpPr>
        <p:spPr>
          <a:xfrm>
            <a:off x="937873" y="2017453"/>
            <a:ext cx="6017418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chemeClr val="tx1">
                    <a:lumMod val="95000"/>
                  </a:schemeClr>
                </a:solidFill>
              </a:rPr>
              <a:t>         10 pros of Microsoft Teams</a:t>
            </a:r>
            <a:endParaRPr lang="en-US">
              <a:solidFill>
                <a:schemeClr val="tx1">
                  <a:lumMod val="95000"/>
                </a:schemeClr>
              </a:solidFill>
            </a:endParaRPr>
          </a:p>
          <a:p>
            <a:endParaRPr lang="en-US" sz="2100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000" b="1">
                <a:solidFill>
                  <a:srgbClr val="343C6A"/>
                </a:solidFill>
              </a:rPr>
              <a:t>1. Integration with Microsoft 365 ecosystem</a:t>
            </a:r>
            <a:endParaRPr lang="en-US" dirty="0"/>
          </a:p>
          <a:p>
            <a:r>
              <a:rPr lang="en-US" sz="2000" b="1">
                <a:solidFill>
                  <a:srgbClr val="343C6A"/>
                </a:solidFill>
              </a:rPr>
              <a:t>2 Free for Microsoft 365 subscribers</a:t>
            </a:r>
            <a:endParaRPr lang="en-US" sz="2000" b="1" dirty="0">
              <a:solidFill>
                <a:srgbClr val="343C6A"/>
              </a:solidFill>
            </a:endParaRPr>
          </a:p>
          <a:p>
            <a:r>
              <a:rPr lang="en-US" sz="2000" b="1">
                <a:solidFill>
                  <a:srgbClr val="343C6A"/>
                </a:solidFill>
              </a:rPr>
              <a:t>3. Accessible collaboration</a:t>
            </a:r>
            <a:endParaRPr lang="en-US"/>
          </a:p>
          <a:p>
            <a:r>
              <a:rPr lang="en-US" sz="2000" b="1">
                <a:solidFill>
                  <a:srgbClr val="343C6A"/>
                </a:solidFill>
              </a:rPr>
              <a:t>4. Improved productivity</a:t>
            </a:r>
            <a:endParaRPr lang="en-US"/>
          </a:p>
          <a:p>
            <a:r>
              <a:rPr lang="en-US" sz="2000" b="1">
                <a:solidFill>
                  <a:srgbClr val="343C6A"/>
                </a:solidFill>
              </a:rPr>
              <a:t>5. A wide range of integrations</a:t>
            </a:r>
            <a:endParaRPr lang="en-US"/>
          </a:p>
          <a:p>
            <a:r>
              <a:rPr lang="en-US" sz="2000" b="1">
                <a:solidFill>
                  <a:srgbClr val="343C6A"/>
                </a:solidFill>
              </a:rPr>
              <a:t>6. Meeting recordings</a:t>
            </a:r>
            <a:endParaRPr lang="en-US"/>
          </a:p>
          <a:p>
            <a:r>
              <a:rPr lang="en-US" sz="2000" b="1">
                <a:solidFill>
                  <a:srgbClr val="343C6A"/>
                </a:solidFill>
              </a:rPr>
              <a:t>7. Added security</a:t>
            </a:r>
            <a:endParaRPr lang="en-US"/>
          </a:p>
          <a:p>
            <a:r>
              <a:rPr lang="en-US" sz="2000" b="1">
                <a:solidFill>
                  <a:srgbClr val="343C6A"/>
                </a:solidFill>
              </a:rPr>
              <a:t>8. Bots for automation</a:t>
            </a:r>
            <a:endParaRPr lang="en-US"/>
          </a:p>
          <a:p>
            <a:r>
              <a:rPr lang="en-US" sz="2000" b="1">
                <a:solidFill>
                  <a:srgbClr val="343C6A"/>
                </a:solidFill>
              </a:rPr>
              <a:t>9. Simple implementation</a:t>
            </a:r>
            <a:endParaRPr lang="en-US"/>
          </a:p>
          <a:p>
            <a:r>
              <a:rPr lang="en-US" sz="2000" b="1">
                <a:solidFill>
                  <a:srgbClr val="343C6A"/>
                </a:solidFill>
              </a:rPr>
              <a:t>10. Multiple tools in one solution</a:t>
            </a:r>
            <a:endParaRPr lang="en-US"/>
          </a:p>
          <a:p>
            <a:endParaRPr lang="en-US" sz="2000" b="1" dirty="0">
              <a:solidFill>
                <a:srgbClr val="343C6A"/>
              </a:solidFill>
            </a:endParaRPr>
          </a:p>
          <a:p>
            <a:r>
              <a:rPr lang="en-US" dirty="0" err="1"/>
              <a:t>Jotform</a:t>
            </a:r>
            <a:r>
              <a:rPr lang="en-US" dirty="0"/>
              <a:t> </a:t>
            </a:r>
            <a:r>
              <a:rPr lang="en-US" dirty="0" err="1"/>
              <a:t>blo</a:t>
            </a:r>
            <a:r>
              <a:rPr lang="en-US" dirty="0"/>
              <a:t>g</a:t>
            </a:r>
            <a:br>
              <a:rPr lang="en-US" dirty="0"/>
            </a:br>
            <a:endParaRPr lang="en-US" dirty="0"/>
          </a:p>
          <a:p>
            <a:br>
              <a:rPr lang="en-US" dirty="0"/>
            </a:br>
            <a:endParaRPr lang="en-US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245560-5145-B43C-06D8-FDDF2406547E}"/>
              </a:ext>
            </a:extLst>
          </p:cNvPr>
          <p:cNvSpPr txBox="1"/>
          <p:nvPr/>
        </p:nvSpPr>
        <p:spPr>
          <a:xfrm>
            <a:off x="6457265" y="2022328"/>
            <a:ext cx="5511401" cy="68172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100" b="1">
                <a:solidFill>
                  <a:schemeClr val="tx1">
                    <a:lumMod val="95000"/>
                  </a:schemeClr>
                </a:solidFill>
              </a:rPr>
              <a:t>10 cons of Microsoft Teams</a:t>
            </a:r>
            <a:endParaRPr lang="en-US">
              <a:solidFill>
                <a:schemeClr val="tx1">
                  <a:lumMod val="95000"/>
                </a:schemeClr>
              </a:solidFill>
            </a:endParaRPr>
          </a:p>
          <a:p>
            <a:endParaRPr lang="en-GB" sz="2100" b="1" dirty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GB" sz="2000" b="1">
                <a:solidFill>
                  <a:srgbClr val="343C6A"/>
                </a:solidFill>
              </a:rPr>
              <a:t>1. Complex advanced features</a:t>
            </a:r>
            <a:endParaRPr lang="en-GB"/>
          </a:p>
          <a:p>
            <a:r>
              <a:rPr lang="en-GB" sz="2000" b="1">
                <a:solidFill>
                  <a:srgbClr val="343C6A"/>
                </a:solidFill>
              </a:rPr>
              <a:t>2. Requires 365 subscription for full capabilities</a:t>
            </a:r>
            <a:endParaRPr lang="en-GB"/>
          </a:p>
          <a:p>
            <a:r>
              <a:rPr lang="en-GB" sz="2000" b="1">
                <a:solidFill>
                  <a:srgbClr val="343C6A"/>
                </a:solidFill>
              </a:rPr>
              <a:t>3. Overlap with other Microsoft tools</a:t>
            </a:r>
            <a:endParaRPr lang="en-GB"/>
          </a:p>
          <a:p>
            <a:r>
              <a:rPr lang="en-GB" sz="2000" b="1">
                <a:solidFill>
                  <a:srgbClr val="343C6A"/>
                </a:solidFill>
              </a:rPr>
              <a:t>4. High internet stability requirements</a:t>
            </a:r>
            <a:endParaRPr lang="en-GB"/>
          </a:p>
          <a:p>
            <a:r>
              <a:rPr lang="en-GB" sz="2000" b="1">
                <a:solidFill>
                  <a:srgbClr val="343C6A"/>
                </a:solidFill>
              </a:rPr>
              <a:t>5. Minimal customization</a:t>
            </a:r>
            <a:endParaRPr lang="en-GB"/>
          </a:p>
          <a:p>
            <a:r>
              <a:rPr lang="en-GB" sz="2000" b="1">
                <a:solidFill>
                  <a:srgbClr val="343C6A"/>
                </a:solidFill>
              </a:rPr>
              <a:t>6. File management issues</a:t>
            </a:r>
            <a:endParaRPr lang="en-GB"/>
          </a:p>
          <a:p>
            <a:r>
              <a:rPr lang="en-GB" sz="2000" b="1">
                <a:solidFill>
                  <a:srgbClr val="343C6A"/>
                </a:solidFill>
              </a:rPr>
              <a:t>7. Risk of duplicate channels</a:t>
            </a:r>
            <a:endParaRPr lang="en-GB"/>
          </a:p>
          <a:p>
            <a:r>
              <a:rPr lang="en-GB" sz="2000" b="1">
                <a:solidFill>
                  <a:srgbClr val="343C6A"/>
                </a:solidFill>
              </a:rPr>
              <a:t>8. Less intuitive call interface</a:t>
            </a:r>
            <a:endParaRPr lang="en-GB"/>
          </a:p>
          <a:p>
            <a:r>
              <a:rPr lang="en-GB" sz="2000" b="1">
                <a:solidFill>
                  <a:srgbClr val="343C6A"/>
                </a:solidFill>
              </a:rPr>
              <a:t>9. High storage consumption</a:t>
            </a:r>
            <a:endParaRPr lang="en-GB"/>
          </a:p>
          <a:p>
            <a:r>
              <a:rPr lang="en-GB" sz="2000" b="1">
                <a:solidFill>
                  <a:srgbClr val="343C6A"/>
                </a:solidFill>
              </a:rPr>
              <a:t>10. Limited channels</a:t>
            </a:r>
            <a:endParaRPr lang="en-GB"/>
          </a:p>
          <a:p>
            <a:endParaRPr lang="en-GB" sz="2000" b="1" dirty="0">
              <a:solidFill>
                <a:srgbClr val="343C6A"/>
              </a:solidFill>
            </a:endParaRPr>
          </a:p>
          <a:p>
            <a:endParaRPr lang="en-GB" sz="2000" b="1" dirty="0">
              <a:solidFill>
                <a:srgbClr val="343C6A"/>
              </a:solidFill>
            </a:endParaRPr>
          </a:p>
          <a:p>
            <a:endParaRPr lang="en-GB" sz="2000" b="1" dirty="0">
              <a:solidFill>
                <a:srgbClr val="343C6A"/>
              </a:solidFill>
            </a:endParaRPr>
          </a:p>
          <a:p>
            <a:endParaRPr lang="en-GB" sz="2000" b="1" dirty="0">
              <a:solidFill>
                <a:srgbClr val="343C6A"/>
              </a:solidFill>
            </a:endParaRPr>
          </a:p>
          <a:p>
            <a:endParaRPr lang="en-GB" sz="2000" b="1" dirty="0">
              <a:solidFill>
                <a:srgbClr val="343C6A"/>
              </a:solidFill>
            </a:endParaRPr>
          </a:p>
          <a:p>
            <a:br>
              <a:rPr lang="en-US" dirty="0"/>
            </a:br>
            <a:endParaRPr lang="en-US" dirty="0"/>
          </a:p>
          <a:p>
            <a:endParaRPr lang="en-GB" sz="2100" b="1" dirty="0">
              <a:solidFill>
                <a:srgbClr val="F2F2F2"/>
              </a:solidFill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088EB3-631C-62B1-D599-1472701410AD}"/>
              </a:ext>
            </a:extLst>
          </p:cNvPr>
          <p:cNvSpPr txBox="1"/>
          <p:nvPr/>
        </p:nvSpPr>
        <p:spPr>
          <a:xfrm>
            <a:off x="154438" y="136273"/>
            <a:ext cx="12869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Claudia</a:t>
            </a:r>
          </a:p>
        </p:txBody>
      </p:sp>
    </p:spTree>
    <p:extLst>
      <p:ext uri="{BB962C8B-B14F-4D97-AF65-F5344CB8AC3E}">
        <p14:creationId xmlns:p14="http://schemas.microsoft.com/office/powerpoint/2010/main" val="638997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2EA8B-3313-0D4C-9EA8-8B810DE9D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267" y="468565"/>
            <a:ext cx="8534400" cy="150706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Broadway"/>
              </a:rPr>
              <a:t>Recommendations on how </a:t>
            </a:r>
            <a:r>
              <a:rPr lang="en-GB" sz="2800" dirty="0" err="1">
                <a:solidFill>
                  <a:srgbClr val="FF0000"/>
                </a:solidFill>
                <a:latin typeface="Broadway"/>
              </a:rPr>
              <a:t>ashford</a:t>
            </a:r>
            <a:r>
              <a:rPr lang="en-GB" sz="2800" dirty="0">
                <a:solidFill>
                  <a:srgbClr val="FF0000"/>
                </a:solidFill>
                <a:latin typeface="Broadway"/>
              </a:rPr>
              <a:t> can implement these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6D72E-DCF5-2E8D-E36E-9EDF5CF0EBBA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-10800000" flipV="1">
            <a:off x="-4719" y="4447204"/>
            <a:ext cx="8534400" cy="8210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DD0CB6-68C3-8B39-D15A-B5736DB57277}"/>
              </a:ext>
            </a:extLst>
          </p:cNvPr>
          <p:cNvSpPr txBox="1"/>
          <p:nvPr/>
        </p:nvSpPr>
        <p:spPr>
          <a:xfrm>
            <a:off x="169606" y="97405"/>
            <a:ext cx="9780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Nazar</a:t>
            </a:r>
          </a:p>
        </p:txBody>
      </p:sp>
    </p:spTree>
    <p:extLst>
      <p:ext uri="{BB962C8B-B14F-4D97-AF65-F5344CB8AC3E}">
        <p14:creationId xmlns:p14="http://schemas.microsoft.com/office/powerpoint/2010/main" val="2780588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F2D64-1D6B-17C5-2FE2-92A794EE8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049" y="203657"/>
            <a:ext cx="8534400" cy="775959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280C00-E7E4-78C8-396F-4C62BD87E3DD}"/>
              </a:ext>
            </a:extLst>
          </p:cNvPr>
          <p:cNvSpPr txBox="1"/>
          <p:nvPr/>
        </p:nvSpPr>
        <p:spPr>
          <a:xfrm>
            <a:off x="720658" y="849347"/>
            <a:ext cx="10012007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Hargreaves, C., Clarke, A.P. and Lester, K.R.(2022). Microsoft Teams and team </a:t>
            </a:r>
            <a:r>
              <a:rPr lang="en-GB" b="1" dirty="0">
                <a:solidFill>
                  <a:schemeClr val="bg1"/>
                </a:solidFill>
              </a:rPr>
              <a:t>performance in the COVID-19 pandemic within an NHS Trust Community service in north-west England; Team Performance Management,28(1 / 2 ), pp.79-94. Available at https:/doi.org/10.1108/TPM-11-2021-0082</a:t>
            </a:r>
            <a:endParaRPr lang="en-GB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>
                <a:solidFill>
                  <a:schemeClr val="bg1"/>
                </a:solidFill>
              </a:rPr>
              <a:t>Lane, J.N., Leonardi, P.M., Contractor, N.S. and DeChurch, L.A.(2024). Teams in the </a:t>
            </a:r>
            <a:r>
              <a:rPr lang="en-GB" b="1" dirty="0">
                <a:solidFill>
                  <a:schemeClr val="bg1"/>
                </a:solidFill>
              </a:rPr>
              <a:t>digital workplace: Technology's role for communication, collaboration, and performance: Small group research,55(1), pp.139-183. Available at: </a:t>
            </a:r>
            <a:r>
              <a:rPr lang="en-GB" b="1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https://doi.org/10.1177/10464964231200015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endParaRPr lang="en-GB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Mohan, M., Scally, R., Reed, J. and </a:t>
            </a:r>
            <a:r>
              <a:rPr lang="en-GB" b="1" dirty="0" err="1">
                <a:solidFill>
                  <a:schemeClr val="bg1"/>
                </a:solidFill>
              </a:rPr>
              <a:t>Cavaropol</a:t>
            </a:r>
            <a:r>
              <a:rPr lang="en-GB" b="1" dirty="0">
                <a:solidFill>
                  <a:schemeClr val="bg1"/>
                </a:solidFill>
              </a:rPr>
              <a:t>, C.(2021) Microsoft teams virtual handover system; </a:t>
            </a:r>
            <a:r>
              <a:rPr lang="en-GB" b="1" dirty="0" err="1">
                <a:solidFill>
                  <a:schemeClr val="bg1"/>
                </a:solidFill>
              </a:rPr>
              <a:t>BJPsych</a:t>
            </a:r>
            <a:r>
              <a:rPr lang="en-GB" b="1" dirty="0">
                <a:solidFill>
                  <a:schemeClr val="bg1"/>
                </a:solidFill>
              </a:rPr>
              <a:t> Open, 7(suppl. 1), p.s209. Available at:</a:t>
            </a:r>
          </a:p>
          <a:p>
            <a:r>
              <a:rPr lang="en-GB" b="1" dirty="0">
                <a:solidFill>
                  <a:schemeClr val="bg1"/>
                </a:solidFill>
                <a:hlinkClick r:id="rId3"/>
              </a:rPr>
              <a:t>https://doi.org/10.1192/bjo.2021.559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  <a:p>
            <a:endParaRPr lang="en-GB" b="1" dirty="0">
              <a:solidFill>
                <a:srgbClr val="000000"/>
              </a:solidFill>
            </a:endParaRPr>
          </a:p>
          <a:p>
            <a:endParaRPr lang="en-GB" b="1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501145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Slice</vt:lpstr>
      <vt:lpstr>LCHS4007 Digital Skills and Research  Breuklyne Jeffers-2610527 Claudia Pereira-2605696 Nazar Mohamed bashir-2535566 </vt:lpstr>
      <vt:lpstr>PowerPoint Presentation</vt:lpstr>
      <vt:lpstr>The tool that we have chosen for staff communication and daily updates at Ashford community care services is Microsoft teams.</vt:lpstr>
      <vt:lpstr>Why is Microsoft Teams suitable for staff communication and daily updates?</vt:lpstr>
      <vt:lpstr>How does this improve efficiency or communication?</vt:lpstr>
      <vt:lpstr>Advantages and limitations of using Microsoft teams </vt:lpstr>
      <vt:lpstr>Recommendations on how ashford can implement these changes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764</cp:revision>
  <dcterms:created xsi:type="dcterms:W3CDTF">2026-09-18T15:30:49Z</dcterms:created>
  <dcterms:modified xsi:type="dcterms:W3CDTF">2026-10-12T08:18:24Z</dcterms:modified>
</cp:coreProperties>
</file>