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9"/>
  </p:notesMasterIdLst>
  <p:sldIdLst>
    <p:sldId id="256" r:id="rId2"/>
    <p:sldId id="273" r:id="rId3"/>
    <p:sldId id="283" r:id="rId4"/>
    <p:sldId id="298" r:id="rId5"/>
    <p:sldId id="289" r:id="rId6"/>
    <p:sldId id="267" r:id="rId7"/>
    <p:sldId id="309" r:id="rId8"/>
    <p:sldId id="268" r:id="rId9"/>
    <p:sldId id="274" r:id="rId10"/>
    <p:sldId id="290" r:id="rId11"/>
    <p:sldId id="260" r:id="rId12"/>
    <p:sldId id="262" r:id="rId13"/>
    <p:sldId id="291" r:id="rId14"/>
    <p:sldId id="308" r:id="rId15"/>
    <p:sldId id="311" r:id="rId16"/>
    <p:sldId id="263" r:id="rId17"/>
    <p:sldId id="292" r:id="rId18"/>
    <p:sldId id="301" r:id="rId19"/>
    <p:sldId id="265" r:id="rId20"/>
    <p:sldId id="271" r:id="rId21"/>
    <p:sldId id="280" r:id="rId22"/>
    <p:sldId id="302" r:id="rId23"/>
    <p:sldId id="312" r:id="rId24"/>
    <p:sldId id="303" r:id="rId25"/>
    <p:sldId id="313" r:id="rId26"/>
    <p:sldId id="304" r:id="rId27"/>
    <p:sldId id="314" r:id="rId28"/>
    <p:sldId id="315" r:id="rId29"/>
    <p:sldId id="266" r:id="rId30"/>
    <p:sldId id="275" r:id="rId31"/>
    <p:sldId id="305" r:id="rId32"/>
    <p:sldId id="276" r:id="rId33"/>
    <p:sldId id="306" r:id="rId34"/>
    <p:sldId id="307" r:id="rId35"/>
    <p:sldId id="310" r:id="rId36"/>
    <p:sldId id="316" r:id="rId37"/>
    <p:sldId id="27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FCE"/>
    <a:srgbClr val="EAC5AA"/>
    <a:srgbClr val="C6EA93"/>
    <a:srgbClr val="23B48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DEFDC9-67DC-4E41-9A47-6E4E48948699}" v="565" dt="2024-04-12T15:40:43.4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326"/>
    <p:restoredTop sz="94702"/>
  </p:normalViewPr>
  <p:slideViewPr>
    <p:cSldViewPr snapToGrid="0" snapToObjects="1">
      <p:cViewPr>
        <p:scale>
          <a:sx n="122" d="100"/>
          <a:sy n="122" d="100"/>
        </p:scale>
        <p:origin x="24" y="824"/>
      </p:cViewPr>
      <p:guideLst/>
    </p:cSldViewPr>
  </p:slideViewPr>
  <p:notesTextViewPr>
    <p:cViewPr>
      <p:scale>
        <a:sx n="45" d="100"/>
        <a:sy n="4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e Coode" userId="e5a45405-9a7c-42fe-972f-cf9e071f7760" providerId="ADAL" clId="{7ADEFDC9-67DC-4E41-9A47-6E4E48948699}"/>
    <pc:docChg chg="undo custSel addSld delSld modSld sldOrd">
      <pc:chgData name="Kate Coode" userId="e5a45405-9a7c-42fe-972f-cf9e071f7760" providerId="ADAL" clId="{7ADEFDC9-67DC-4E41-9A47-6E4E48948699}" dt="2024-04-12T15:40:09.202" v="4017" actId="18331"/>
      <pc:docMkLst>
        <pc:docMk/>
      </pc:docMkLst>
      <pc:sldChg chg="modSp mod">
        <pc:chgData name="Kate Coode" userId="e5a45405-9a7c-42fe-972f-cf9e071f7760" providerId="ADAL" clId="{7ADEFDC9-67DC-4E41-9A47-6E4E48948699}" dt="2024-04-12T15:40:09.202" v="4017" actId="18331"/>
        <pc:sldMkLst>
          <pc:docMk/>
          <pc:sldMk cId="152914592" sldId="256"/>
        </pc:sldMkLst>
        <pc:spChg chg="mod">
          <ac:chgData name="Kate Coode" userId="e5a45405-9a7c-42fe-972f-cf9e071f7760" providerId="ADAL" clId="{7ADEFDC9-67DC-4E41-9A47-6E4E48948699}" dt="2024-04-12T15:35:55.642" v="3793" actId="20577"/>
          <ac:spMkLst>
            <pc:docMk/>
            <pc:sldMk cId="152914592" sldId="256"/>
            <ac:spMk id="2" creationId="{534B743D-506F-D547-B3F9-E3AAD31B1E35}"/>
          </ac:spMkLst>
        </pc:spChg>
        <pc:spChg chg="mod">
          <ac:chgData name="Kate Coode" userId="e5a45405-9a7c-42fe-972f-cf9e071f7760" providerId="ADAL" clId="{7ADEFDC9-67DC-4E41-9A47-6E4E48948699}" dt="2024-04-12T15:40:09.202" v="4017" actId="18331"/>
          <ac:spMkLst>
            <pc:docMk/>
            <pc:sldMk cId="152914592" sldId="256"/>
            <ac:spMk id="3" creationId="{C16831BE-C539-7B48-A931-C20C8DDFA76C}"/>
          </ac:spMkLst>
        </pc:spChg>
      </pc:sldChg>
      <pc:sldChg chg="addSp delSp modSp mod">
        <pc:chgData name="Kate Coode" userId="e5a45405-9a7c-42fe-972f-cf9e071f7760" providerId="ADAL" clId="{7ADEFDC9-67DC-4E41-9A47-6E4E48948699}" dt="2024-04-11T15:47:48.874" v="1038" actId="20577"/>
        <pc:sldMkLst>
          <pc:docMk/>
          <pc:sldMk cId="3877144520" sldId="260"/>
        </pc:sldMkLst>
        <pc:spChg chg="mod">
          <ac:chgData name="Kate Coode" userId="e5a45405-9a7c-42fe-972f-cf9e071f7760" providerId="ADAL" clId="{7ADEFDC9-67DC-4E41-9A47-6E4E48948699}" dt="2024-04-11T15:47:48.874" v="1038" actId="20577"/>
          <ac:spMkLst>
            <pc:docMk/>
            <pc:sldMk cId="3877144520" sldId="260"/>
            <ac:spMk id="5" creationId="{993B44A6-0CE5-8342-898A-DAA2AD0329DB}"/>
          </ac:spMkLst>
        </pc:spChg>
        <pc:picChg chg="add del mod">
          <ac:chgData name="Kate Coode" userId="e5a45405-9a7c-42fe-972f-cf9e071f7760" providerId="ADAL" clId="{7ADEFDC9-67DC-4E41-9A47-6E4E48948699}" dt="2024-04-11T14:11:56.383" v="225" actId="478"/>
          <ac:picMkLst>
            <pc:docMk/>
            <pc:sldMk cId="3877144520" sldId="260"/>
            <ac:picMk id="3" creationId="{0349A1D6-B990-811B-0485-7FF570E2E09C}"/>
          </ac:picMkLst>
        </pc:picChg>
        <pc:picChg chg="mod">
          <ac:chgData name="Kate Coode" userId="e5a45405-9a7c-42fe-972f-cf9e071f7760" providerId="ADAL" clId="{7ADEFDC9-67DC-4E41-9A47-6E4E48948699}" dt="2024-04-11T15:44:16.171" v="883" actId="688"/>
          <ac:picMkLst>
            <pc:docMk/>
            <pc:sldMk cId="3877144520" sldId="260"/>
            <ac:picMk id="4" creationId="{9D877C69-025C-C04C-AC8A-F322C1CEAAC1}"/>
          </ac:picMkLst>
        </pc:picChg>
        <pc:picChg chg="add mod modCrop">
          <ac:chgData name="Kate Coode" userId="e5a45405-9a7c-42fe-972f-cf9e071f7760" providerId="ADAL" clId="{7ADEFDC9-67DC-4E41-9A47-6E4E48948699}" dt="2024-04-11T15:44:21.106" v="884" actId="1076"/>
          <ac:picMkLst>
            <pc:docMk/>
            <pc:sldMk cId="3877144520" sldId="260"/>
            <ac:picMk id="7" creationId="{A312BD3E-93CE-81A6-9897-6D0D2FECCF8E}"/>
          </ac:picMkLst>
        </pc:picChg>
        <pc:picChg chg="add mod">
          <ac:chgData name="Kate Coode" userId="e5a45405-9a7c-42fe-972f-cf9e071f7760" providerId="ADAL" clId="{7ADEFDC9-67DC-4E41-9A47-6E4E48948699}" dt="2024-04-11T14:17:13.537" v="290" actId="1037"/>
          <ac:picMkLst>
            <pc:docMk/>
            <pc:sldMk cId="3877144520" sldId="260"/>
            <ac:picMk id="8" creationId="{140E4C6A-F760-A56F-7A3A-A38B01DE22D6}"/>
          </ac:picMkLst>
        </pc:picChg>
        <pc:picChg chg="add mod">
          <ac:chgData name="Kate Coode" userId="e5a45405-9a7c-42fe-972f-cf9e071f7760" providerId="ADAL" clId="{7ADEFDC9-67DC-4E41-9A47-6E4E48948699}" dt="2024-04-11T14:17:13.537" v="290" actId="1037"/>
          <ac:picMkLst>
            <pc:docMk/>
            <pc:sldMk cId="3877144520" sldId="260"/>
            <ac:picMk id="9" creationId="{9BCF726B-D591-ABE5-60B0-FD912CC100E9}"/>
          </ac:picMkLst>
        </pc:picChg>
        <pc:picChg chg="add mod">
          <ac:chgData name="Kate Coode" userId="e5a45405-9a7c-42fe-972f-cf9e071f7760" providerId="ADAL" clId="{7ADEFDC9-67DC-4E41-9A47-6E4E48948699}" dt="2024-04-11T14:17:13.537" v="290" actId="1037"/>
          <ac:picMkLst>
            <pc:docMk/>
            <pc:sldMk cId="3877144520" sldId="260"/>
            <ac:picMk id="10" creationId="{AE33AFAC-B04F-4F8B-3BE5-EF48DF11C3BE}"/>
          </ac:picMkLst>
        </pc:picChg>
        <pc:picChg chg="add mod">
          <ac:chgData name="Kate Coode" userId="e5a45405-9a7c-42fe-972f-cf9e071f7760" providerId="ADAL" clId="{7ADEFDC9-67DC-4E41-9A47-6E4E48948699}" dt="2024-04-11T14:17:13.537" v="290" actId="1037"/>
          <ac:picMkLst>
            <pc:docMk/>
            <pc:sldMk cId="3877144520" sldId="260"/>
            <ac:picMk id="11" creationId="{F25888BC-FD75-6DDF-F71B-4672D0A53969}"/>
          </ac:picMkLst>
        </pc:picChg>
        <pc:picChg chg="add mod">
          <ac:chgData name="Kate Coode" userId="e5a45405-9a7c-42fe-972f-cf9e071f7760" providerId="ADAL" clId="{7ADEFDC9-67DC-4E41-9A47-6E4E48948699}" dt="2024-04-11T14:17:13.537" v="290" actId="1037"/>
          <ac:picMkLst>
            <pc:docMk/>
            <pc:sldMk cId="3877144520" sldId="260"/>
            <ac:picMk id="12" creationId="{F788968E-D6EC-756E-14D6-277BC78CB2FC}"/>
          </ac:picMkLst>
        </pc:picChg>
        <pc:picChg chg="del">
          <ac:chgData name="Kate Coode" userId="e5a45405-9a7c-42fe-972f-cf9e071f7760" providerId="ADAL" clId="{7ADEFDC9-67DC-4E41-9A47-6E4E48948699}" dt="2024-04-11T14:08:09.389" v="221" actId="478"/>
          <ac:picMkLst>
            <pc:docMk/>
            <pc:sldMk cId="3877144520" sldId="260"/>
            <ac:picMk id="13" creationId="{313239F6-A370-F542-9A03-376935FE5CC2}"/>
          </ac:picMkLst>
        </pc:picChg>
        <pc:picChg chg="del">
          <ac:chgData name="Kate Coode" userId="e5a45405-9a7c-42fe-972f-cf9e071f7760" providerId="ADAL" clId="{7ADEFDC9-67DC-4E41-9A47-6E4E48948699}" dt="2024-04-11T14:08:07.731" v="220" actId="478"/>
          <ac:picMkLst>
            <pc:docMk/>
            <pc:sldMk cId="3877144520" sldId="260"/>
            <ac:picMk id="14" creationId="{761B3A0C-0448-1144-9090-56820D05C53B}"/>
          </ac:picMkLst>
        </pc:picChg>
        <pc:picChg chg="del">
          <ac:chgData name="Kate Coode" userId="e5a45405-9a7c-42fe-972f-cf9e071f7760" providerId="ADAL" clId="{7ADEFDC9-67DC-4E41-9A47-6E4E48948699}" dt="2024-04-11T14:08:07.731" v="220" actId="478"/>
          <ac:picMkLst>
            <pc:docMk/>
            <pc:sldMk cId="3877144520" sldId="260"/>
            <ac:picMk id="15" creationId="{972133D1-6BED-D547-AC74-B78DF98C3B63}"/>
          </ac:picMkLst>
        </pc:picChg>
        <pc:picChg chg="del">
          <ac:chgData name="Kate Coode" userId="e5a45405-9a7c-42fe-972f-cf9e071f7760" providerId="ADAL" clId="{7ADEFDC9-67DC-4E41-9A47-6E4E48948699}" dt="2024-04-11T14:08:07.731" v="220" actId="478"/>
          <ac:picMkLst>
            <pc:docMk/>
            <pc:sldMk cId="3877144520" sldId="260"/>
            <ac:picMk id="16" creationId="{91AC0437-F89E-7F4D-98E4-4F884A8B9C49}"/>
          </ac:picMkLst>
        </pc:picChg>
        <pc:picChg chg="del">
          <ac:chgData name="Kate Coode" userId="e5a45405-9a7c-42fe-972f-cf9e071f7760" providerId="ADAL" clId="{7ADEFDC9-67DC-4E41-9A47-6E4E48948699}" dt="2024-04-11T14:08:07.731" v="220" actId="478"/>
          <ac:picMkLst>
            <pc:docMk/>
            <pc:sldMk cId="3877144520" sldId="260"/>
            <ac:picMk id="17" creationId="{3FB04CE1-D9AB-6140-A1E1-0C97322857E2}"/>
          </ac:picMkLst>
        </pc:picChg>
        <pc:picChg chg="del">
          <ac:chgData name="Kate Coode" userId="e5a45405-9a7c-42fe-972f-cf9e071f7760" providerId="ADAL" clId="{7ADEFDC9-67DC-4E41-9A47-6E4E48948699}" dt="2024-04-11T14:08:07.731" v="220" actId="478"/>
          <ac:picMkLst>
            <pc:docMk/>
            <pc:sldMk cId="3877144520" sldId="260"/>
            <ac:picMk id="18" creationId="{23559F30-D140-BE4A-A936-BAB30C7E402C}"/>
          </ac:picMkLst>
        </pc:picChg>
        <pc:picChg chg="del">
          <ac:chgData name="Kate Coode" userId="e5a45405-9a7c-42fe-972f-cf9e071f7760" providerId="ADAL" clId="{7ADEFDC9-67DC-4E41-9A47-6E4E48948699}" dt="2024-04-11T14:08:07.731" v="220" actId="478"/>
          <ac:picMkLst>
            <pc:docMk/>
            <pc:sldMk cId="3877144520" sldId="260"/>
            <ac:picMk id="19" creationId="{D71E9AF6-6CF6-4D4E-BE71-2185213D1ED5}"/>
          </ac:picMkLst>
        </pc:picChg>
        <pc:picChg chg="del">
          <ac:chgData name="Kate Coode" userId="e5a45405-9a7c-42fe-972f-cf9e071f7760" providerId="ADAL" clId="{7ADEFDC9-67DC-4E41-9A47-6E4E48948699}" dt="2024-04-11T14:08:07.731" v="220" actId="478"/>
          <ac:picMkLst>
            <pc:docMk/>
            <pc:sldMk cId="3877144520" sldId="260"/>
            <ac:picMk id="20" creationId="{9F3F777B-2843-A84A-9D24-BEA95172AC42}"/>
          </ac:picMkLst>
        </pc:picChg>
        <pc:picChg chg="del">
          <ac:chgData name="Kate Coode" userId="e5a45405-9a7c-42fe-972f-cf9e071f7760" providerId="ADAL" clId="{7ADEFDC9-67DC-4E41-9A47-6E4E48948699}" dt="2024-04-11T14:08:07.731" v="220" actId="478"/>
          <ac:picMkLst>
            <pc:docMk/>
            <pc:sldMk cId="3877144520" sldId="260"/>
            <ac:picMk id="21" creationId="{794F8F20-759B-BA4D-AB16-8CDA0DC9CD4D}"/>
          </ac:picMkLst>
        </pc:picChg>
        <pc:picChg chg="del">
          <ac:chgData name="Kate Coode" userId="e5a45405-9a7c-42fe-972f-cf9e071f7760" providerId="ADAL" clId="{7ADEFDC9-67DC-4E41-9A47-6E4E48948699}" dt="2024-04-11T14:08:07.731" v="220" actId="478"/>
          <ac:picMkLst>
            <pc:docMk/>
            <pc:sldMk cId="3877144520" sldId="260"/>
            <ac:picMk id="22" creationId="{9330F1F4-533A-1E4C-9EA2-4C77E120A04F}"/>
          </ac:picMkLst>
        </pc:picChg>
        <pc:picChg chg="del">
          <ac:chgData name="Kate Coode" userId="e5a45405-9a7c-42fe-972f-cf9e071f7760" providerId="ADAL" clId="{7ADEFDC9-67DC-4E41-9A47-6E4E48948699}" dt="2024-04-11T14:08:07.731" v="220" actId="478"/>
          <ac:picMkLst>
            <pc:docMk/>
            <pc:sldMk cId="3877144520" sldId="260"/>
            <ac:picMk id="23" creationId="{D4254530-2004-0140-878D-1430C4415AB4}"/>
          </ac:picMkLst>
        </pc:picChg>
        <pc:picChg chg="del">
          <ac:chgData name="Kate Coode" userId="e5a45405-9a7c-42fe-972f-cf9e071f7760" providerId="ADAL" clId="{7ADEFDC9-67DC-4E41-9A47-6E4E48948699}" dt="2024-04-11T14:08:07.731" v="220" actId="478"/>
          <ac:picMkLst>
            <pc:docMk/>
            <pc:sldMk cId="3877144520" sldId="260"/>
            <ac:picMk id="24" creationId="{B86AC037-A8D7-0C48-B3C3-9796F3791254}"/>
          </ac:picMkLst>
        </pc:picChg>
        <pc:picChg chg="del">
          <ac:chgData name="Kate Coode" userId="e5a45405-9a7c-42fe-972f-cf9e071f7760" providerId="ADAL" clId="{7ADEFDC9-67DC-4E41-9A47-6E4E48948699}" dt="2024-04-11T14:08:07.731" v="220" actId="478"/>
          <ac:picMkLst>
            <pc:docMk/>
            <pc:sldMk cId="3877144520" sldId="260"/>
            <ac:picMk id="25" creationId="{46D1B9D4-B0A9-9D47-915A-253D9111F630}"/>
          </ac:picMkLst>
        </pc:picChg>
        <pc:picChg chg="del">
          <ac:chgData name="Kate Coode" userId="e5a45405-9a7c-42fe-972f-cf9e071f7760" providerId="ADAL" clId="{7ADEFDC9-67DC-4E41-9A47-6E4E48948699}" dt="2024-04-11T14:08:07.731" v="220" actId="478"/>
          <ac:picMkLst>
            <pc:docMk/>
            <pc:sldMk cId="3877144520" sldId="260"/>
            <ac:picMk id="26" creationId="{8F5ABAE6-2CD1-C546-96EB-D44239BD5196}"/>
          </ac:picMkLst>
        </pc:picChg>
        <pc:picChg chg="del">
          <ac:chgData name="Kate Coode" userId="e5a45405-9a7c-42fe-972f-cf9e071f7760" providerId="ADAL" clId="{7ADEFDC9-67DC-4E41-9A47-6E4E48948699}" dt="2024-04-11T14:08:07.731" v="220" actId="478"/>
          <ac:picMkLst>
            <pc:docMk/>
            <pc:sldMk cId="3877144520" sldId="260"/>
            <ac:picMk id="27" creationId="{D35727A2-C5A9-E046-A187-0A64FA33E287}"/>
          </ac:picMkLst>
        </pc:picChg>
        <pc:picChg chg="del">
          <ac:chgData name="Kate Coode" userId="e5a45405-9a7c-42fe-972f-cf9e071f7760" providerId="ADAL" clId="{7ADEFDC9-67DC-4E41-9A47-6E4E48948699}" dt="2024-04-11T14:08:07.731" v="220" actId="478"/>
          <ac:picMkLst>
            <pc:docMk/>
            <pc:sldMk cId="3877144520" sldId="260"/>
            <ac:picMk id="28" creationId="{BBA49DD2-0FB9-0844-8F27-82D50ED16922}"/>
          </ac:picMkLst>
        </pc:picChg>
        <pc:picChg chg="del">
          <ac:chgData name="Kate Coode" userId="e5a45405-9a7c-42fe-972f-cf9e071f7760" providerId="ADAL" clId="{7ADEFDC9-67DC-4E41-9A47-6E4E48948699}" dt="2024-04-11T14:08:07.731" v="220" actId="478"/>
          <ac:picMkLst>
            <pc:docMk/>
            <pc:sldMk cId="3877144520" sldId="260"/>
            <ac:picMk id="29" creationId="{069F4F56-4C5D-6446-9288-FA226872EECE}"/>
          </ac:picMkLst>
        </pc:picChg>
        <pc:picChg chg="add mod">
          <ac:chgData name="Kate Coode" userId="e5a45405-9a7c-42fe-972f-cf9e071f7760" providerId="ADAL" clId="{7ADEFDC9-67DC-4E41-9A47-6E4E48948699}" dt="2024-04-11T14:17:13.537" v="290" actId="1037"/>
          <ac:picMkLst>
            <pc:docMk/>
            <pc:sldMk cId="3877144520" sldId="260"/>
            <ac:picMk id="30" creationId="{8DFAE396-3022-9067-3BFD-9CA8FE007AA4}"/>
          </ac:picMkLst>
        </pc:picChg>
        <pc:picChg chg="add mod">
          <ac:chgData name="Kate Coode" userId="e5a45405-9a7c-42fe-972f-cf9e071f7760" providerId="ADAL" clId="{7ADEFDC9-67DC-4E41-9A47-6E4E48948699}" dt="2024-04-11T14:17:13.537" v="290" actId="1037"/>
          <ac:picMkLst>
            <pc:docMk/>
            <pc:sldMk cId="3877144520" sldId="260"/>
            <ac:picMk id="31" creationId="{8EDAC0F3-A7DA-D4F5-3943-D6BD6E528305}"/>
          </ac:picMkLst>
        </pc:picChg>
        <pc:picChg chg="add mod">
          <ac:chgData name="Kate Coode" userId="e5a45405-9a7c-42fe-972f-cf9e071f7760" providerId="ADAL" clId="{7ADEFDC9-67DC-4E41-9A47-6E4E48948699}" dt="2024-04-11T14:17:13.537" v="290" actId="1037"/>
          <ac:picMkLst>
            <pc:docMk/>
            <pc:sldMk cId="3877144520" sldId="260"/>
            <ac:picMk id="32" creationId="{782C724D-49B6-BB4A-D5FD-01C2CE59BC02}"/>
          </ac:picMkLst>
        </pc:picChg>
        <pc:picChg chg="add mod">
          <ac:chgData name="Kate Coode" userId="e5a45405-9a7c-42fe-972f-cf9e071f7760" providerId="ADAL" clId="{7ADEFDC9-67DC-4E41-9A47-6E4E48948699}" dt="2024-04-11T14:17:13.537" v="290" actId="1037"/>
          <ac:picMkLst>
            <pc:docMk/>
            <pc:sldMk cId="3877144520" sldId="260"/>
            <ac:picMk id="33" creationId="{209F44AD-D485-E179-754E-8B6732659B23}"/>
          </ac:picMkLst>
        </pc:picChg>
        <pc:picChg chg="add mod">
          <ac:chgData name="Kate Coode" userId="e5a45405-9a7c-42fe-972f-cf9e071f7760" providerId="ADAL" clId="{7ADEFDC9-67DC-4E41-9A47-6E4E48948699}" dt="2024-04-11T14:17:13.537" v="290" actId="1037"/>
          <ac:picMkLst>
            <pc:docMk/>
            <pc:sldMk cId="3877144520" sldId="260"/>
            <ac:picMk id="34" creationId="{ADEEA833-C1DE-3E20-8063-CDD6279952CA}"/>
          </ac:picMkLst>
        </pc:picChg>
        <pc:picChg chg="add mod">
          <ac:chgData name="Kate Coode" userId="e5a45405-9a7c-42fe-972f-cf9e071f7760" providerId="ADAL" clId="{7ADEFDC9-67DC-4E41-9A47-6E4E48948699}" dt="2024-04-11T14:17:13.537" v="290" actId="1037"/>
          <ac:picMkLst>
            <pc:docMk/>
            <pc:sldMk cId="3877144520" sldId="260"/>
            <ac:picMk id="35" creationId="{8475B67A-98D6-344D-947F-1268041E3A31}"/>
          </ac:picMkLst>
        </pc:picChg>
        <pc:picChg chg="add mod">
          <ac:chgData name="Kate Coode" userId="e5a45405-9a7c-42fe-972f-cf9e071f7760" providerId="ADAL" clId="{7ADEFDC9-67DC-4E41-9A47-6E4E48948699}" dt="2024-04-11T14:17:13.537" v="290" actId="1037"/>
          <ac:picMkLst>
            <pc:docMk/>
            <pc:sldMk cId="3877144520" sldId="260"/>
            <ac:picMk id="36" creationId="{4223DA4C-C298-95FF-F6BF-E33527E0BBD9}"/>
          </ac:picMkLst>
        </pc:picChg>
        <pc:picChg chg="add mod">
          <ac:chgData name="Kate Coode" userId="e5a45405-9a7c-42fe-972f-cf9e071f7760" providerId="ADAL" clId="{7ADEFDC9-67DC-4E41-9A47-6E4E48948699}" dt="2024-04-11T14:17:13.537" v="290" actId="1037"/>
          <ac:picMkLst>
            <pc:docMk/>
            <pc:sldMk cId="3877144520" sldId="260"/>
            <ac:picMk id="37" creationId="{AB88D315-C06B-9797-6059-9DFBCE04768F}"/>
          </ac:picMkLst>
        </pc:picChg>
        <pc:picChg chg="add mod">
          <ac:chgData name="Kate Coode" userId="e5a45405-9a7c-42fe-972f-cf9e071f7760" providerId="ADAL" clId="{7ADEFDC9-67DC-4E41-9A47-6E4E48948699}" dt="2024-04-11T14:17:13.537" v="290" actId="1037"/>
          <ac:picMkLst>
            <pc:docMk/>
            <pc:sldMk cId="3877144520" sldId="260"/>
            <ac:picMk id="38" creationId="{C1A0634D-161C-B824-A2D9-97D14708436E}"/>
          </ac:picMkLst>
        </pc:picChg>
        <pc:picChg chg="add mod">
          <ac:chgData name="Kate Coode" userId="e5a45405-9a7c-42fe-972f-cf9e071f7760" providerId="ADAL" clId="{7ADEFDC9-67DC-4E41-9A47-6E4E48948699}" dt="2024-04-11T14:17:13.537" v="290" actId="1037"/>
          <ac:picMkLst>
            <pc:docMk/>
            <pc:sldMk cId="3877144520" sldId="260"/>
            <ac:picMk id="39" creationId="{FFE28EE9-6A8C-363D-AA40-34BFE0F3C555}"/>
          </ac:picMkLst>
        </pc:picChg>
        <pc:picChg chg="add mod">
          <ac:chgData name="Kate Coode" userId="e5a45405-9a7c-42fe-972f-cf9e071f7760" providerId="ADAL" clId="{7ADEFDC9-67DC-4E41-9A47-6E4E48948699}" dt="2024-04-11T14:17:13.537" v="290" actId="1037"/>
          <ac:picMkLst>
            <pc:docMk/>
            <pc:sldMk cId="3877144520" sldId="260"/>
            <ac:picMk id="40" creationId="{0E994D4D-6245-BF25-5096-A0FAA40DB35C}"/>
          </ac:picMkLst>
        </pc:picChg>
        <pc:picChg chg="add mod">
          <ac:chgData name="Kate Coode" userId="e5a45405-9a7c-42fe-972f-cf9e071f7760" providerId="ADAL" clId="{7ADEFDC9-67DC-4E41-9A47-6E4E48948699}" dt="2024-04-11T14:17:13.537" v="290" actId="1037"/>
          <ac:picMkLst>
            <pc:docMk/>
            <pc:sldMk cId="3877144520" sldId="260"/>
            <ac:picMk id="41" creationId="{F63DF93F-F381-C6DF-0C5B-D5F51773C54E}"/>
          </ac:picMkLst>
        </pc:picChg>
        <pc:picChg chg="add mod">
          <ac:chgData name="Kate Coode" userId="e5a45405-9a7c-42fe-972f-cf9e071f7760" providerId="ADAL" clId="{7ADEFDC9-67DC-4E41-9A47-6E4E48948699}" dt="2024-04-11T14:17:13.537" v="290" actId="1037"/>
          <ac:picMkLst>
            <pc:docMk/>
            <pc:sldMk cId="3877144520" sldId="260"/>
            <ac:picMk id="42" creationId="{D5B50ACE-A938-3BD4-C17B-4E548C0287C5}"/>
          </ac:picMkLst>
        </pc:picChg>
        <pc:picChg chg="add mod">
          <ac:chgData name="Kate Coode" userId="e5a45405-9a7c-42fe-972f-cf9e071f7760" providerId="ADAL" clId="{7ADEFDC9-67DC-4E41-9A47-6E4E48948699}" dt="2024-04-11T14:17:13.537" v="290" actId="1037"/>
          <ac:picMkLst>
            <pc:docMk/>
            <pc:sldMk cId="3877144520" sldId="260"/>
            <ac:picMk id="43" creationId="{7BE51F0B-6935-DFBC-95D8-34121748C053}"/>
          </ac:picMkLst>
        </pc:picChg>
        <pc:picChg chg="add mod">
          <ac:chgData name="Kate Coode" userId="e5a45405-9a7c-42fe-972f-cf9e071f7760" providerId="ADAL" clId="{7ADEFDC9-67DC-4E41-9A47-6E4E48948699}" dt="2024-04-11T14:17:13.537" v="290" actId="1037"/>
          <ac:picMkLst>
            <pc:docMk/>
            <pc:sldMk cId="3877144520" sldId="260"/>
            <ac:picMk id="44" creationId="{333911F0-D416-BF75-8F9A-F22D988945BF}"/>
          </ac:picMkLst>
        </pc:picChg>
        <pc:picChg chg="add mod">
          <ac:chgData name="Kate Coode" userId="e5a45405-9a7c-42fe-972f-cf9e071f7760" providerId="ADAL" clId="{7ADEFDC9-67DC-4E41-9A47-6E4E48948699}" dt="2024-04-11T14:17:13.537" v="290" actId="1037"/>
          <ac:picMkLst>
            <pc:docMk/>
            <pc:sldMk cId="3877144520" sldId="260"/>
            <ac:picMk id="45" creationId="{0789493A-081C-88A7-BE41-537FC0072882}"/>
          </ac:picMkLst>
        </pc:picChg>
        <pc:picChg chg="add mod">
          <ac:chgData name="Kate Coode" userId="e5a45405-9a7c-42fe-972f-cf9e071f7760" providerId="ADAL" clId="{7ADEFDC9-67DC-4E41-9A47-6E4E48948699}" dt="2024-04-11T14:17:13.537" v="290" actId="1037"/>
          <ac:picMkLst>
            <pc:docMk/>
            <pc:sldMk cId="3877144520" sldId="260"/>
            <ac:picMk id="46" creationId="{E4D66A71-543E-79C7-960B-1916CC85D2A2}"/>
          </ac:picMkLst>
        </pc:picChg>
        <pc:picChg chg="add mod">
          <ac:chgData name="Kate Coode" userId="e5a45405-9a7c-42fe-972f-cf9e071f7760" providerId="ADAL" clId="{7ADEFDC9-67DC-4E41-9A47-6E4E48948699}" dt="2024-04-11T14:17:13.537" v="290" actId="1037"/>
          <ac:picMkLst>
            <pc:docMk/>
            <pc:sldMk cId="3877144520" sldId="260"/>
            <ac:picMk id="47" creationId="{366DBDD9-582D-B41E-094D-B0B78E09BFDB}"/>
          </ac:picMkLst>
        </pc:picChg>
        <pc:picChg chg="add mod">
          <ac:chgData name="Kate Coode" userId="e5a45405-9a7c-42fe-972f-cf9e071f7760" providerId="ADAL" clId="{7ADEFDC9-67DC-4E41-9A47-6E4E48948699}" dt="2024-04-11T14:17:13.537" v="290" actId="1037"/>
          <ac:picMkLst>
            <pc:docMk/>
            <pc:sldMk cId="3877144520" sldId="260"/>
            <ac:picMk id="48" creationId="{84C0976F-31A8-8B8A-9F1D-C83907BD40C0}"/>
          </ac:picMkLst>
        </pc:picChg>
        <pc:picChg chg="add mod">
          <ac:chgData name="Kate Coode" userId="e5a45405-9a7c-42fe-972f-cf9e071f7760" providerId="ADAL" clId="{7ADEFDC9-67DC-4E41-9A47-6E4E48948699}" dt="2024-04-11T14:17:13.537" v="290" actId="1037"/>
          <ac:picMkLst>
            <pc:docMk/>
            <pc:sldMk cId="3877144520" sldId="260"/>
            <ac:picMk id="49" creationId="{623AC598-1E76-4B77-4660-D25E67EF6A80}"/>
          </ac:picMkLst>
        </pc:picChg>
        <pc:picChg chg="add mod">
          <ac:chgData name="Kate Coode" userId="e5a45405-9a7c-42fe-972f-cf9e071f7760" providerId="ADAL" clId="{7ADEFDC9-67DC-4E41-9A47-6E4E48948699}" dt="2024-04-11T14:17:13.537" v="290" actId="1037"/>
          <ac:picMkLst>
            <pc:docMk/>
            <pc:sldMk cId="3877144520" sldId="260"/>
            <ac:picMk id="50" creationId="{5D114FBC-DC00-B7B3-BC59-01789800C985}"/>
          </ac:picMkLst>
        </pc:picChg>
        <pc:picChg chg="add mod">
          <ac:chgData name="Kate Coode" userId="e5a45405-9a7c-42fe-972f-cf9e071f7760" providerId="ADAL" clId="{7ADEFDC9-67DC-4E41-9A47-6E4E48948699}" dt="2024-04-11T14:17:13.537" v="290" actId="1037"/>
          <ac:picMkLst>
            <pc:docMk/>
            <pc:sldMk cId="3877144520" sldId="260"/>
            <ac:picMk id="51" creationId="{E6C31FFF-2623-6C89-3611-F22D0A96425D}"/>
          </ac:picMkLst>
        </pc:picChg>
        <pc:picChg chg="add mod">
          <ac:chgData name="Kate Coode" userId="e5a45405-9a7c-42fe-972f-cf9e071f7760" providerId="ADAL" clId="{7ADEFDC9-67DC-4E41-9A47-6E4E48948699}" dt="2024-04-11T14:17:13.537" v="290" actId="1037"/>
          <ac:picMkLst>
            <pc:docMk/>
            <pc:sldMk cId="3877144520" sldId="260"/>
            <ac:picMk id="52" creationId="{ECABA819-C1A4-AE9A-83B7-F0AD20895AC0}"/>
          </ac:picMkLst>
        </pc:picChg>
        <pc:picChg chg="add mod">
          <ac:chgData name="Kate Coode" userId="e5a45405-9a7c-42fe-972f-cf9e071f7760" providerId="ADAL" clId="{7ADEFDC9-67DC-4E41-9A47-6E4E48948699}" dt="2024-04-11T14:17:13.537" v="290" actId="1037"/>
          <ac:picMkLst>
            <pc:docMk/>
            <pc:sldMk cId="3877144520" sldId="260"/>
            <ac:picMk id="53" creationId="{CB5A6701-61A6-4F33-40E3-DDBC6EFE0554}"/>
          </ac:picMkLst>
        </pc:picChg>
        <pc:picChg chg="add mod">
          <ac:chgData name="Kate Coode" userId="e5a45405-9a7c-42fe-972f-cf9e071f7760" providerId="ADAL" clId="{7ADEFDC9-67DC-4E41-9A47-6E4E48948699}" dt="2024-04-11T14:17:13.537" v="290" actId="1037"/>
          <ac:picMkLst>
            <pc:docMk/>
            <pc:sldMk cId="3877144520" sldId="260"/>
            <ac:picMk id="54" creationId="{B68FA139-0145-66A1-8E9A-0A39A8DA2841}"/>
          </ac:picMkLst>
        </pc:picChg>
        <pc:picChg chg="add mod">
          <ac:chgData name="Kate Coode" userId="e5a45405-9a7c-42fe-972f-cf9e071f7760" providerId="ADAL" clId="{7ADEFDC9-67DC-4E41-9A47-6E4E48948699}" dt="2024-04-11T14:17:13.537" v="290" actId="1037"/>
          <ac:picMkLst>
            <pc:docMk/>
            <pc:sldMk cId="3877144520" sldId="260"/>
            <ac:picMk id="55" creationId="{56CB4A95-ACC0-79C5-7B6C-8AB000195AD0}"/>
          </ac:picMkLst>
        </pc:picChg>
        <pc:picChg chg="add mod">
          <ac:chgData name="Kate Coode" userId="e5a45405-9a7c-42fe-972f-cf9e071f7760" providerId="ADAL" clId="{7ADEFDC9-67DC-4E41-9A47-6E4E48948699}" dt="2024-04-11T14:17:13.537" v="290" actId="1037"/>
          <ac:picMkLst>
            <pc:docMk/>
            <pc:sldMk cId="3877144520" sldId="260"/>
            <ac:picMk id="56" creationId="{BBECE7E3-B489-3377-8F49-8C08A116E86B}"/>
          </ac:picMkLst>
        </pc:picChg>
      </pc:sldChg>
      <pc:sldChg chg="modSp mod">
        <pc:chgData name="Kate Coode" userId="e5a45405-9a7c-42fe-972f-cf9e071f7760" providerId="ADAL" clId="{7ADEFDC9-67DC-4E41-9A47-6E4E48948699}" dt="2024-04-11T15:58:37.668" v="1272"/>
        <pc:sldMkLst>
          <pc:docMk/>
          <pc:sldMk cId="1354143614" sldId="262"/>
        </pc:sldMkLst>
        <pc:spChg chg="mod">
          <ac:chgData name="Kate Coode" userId="e5a45405-9a7c-42fe-972f-cf9e071f7760" providerId="ADAL" clId="{7ADEFDC9-67DC-4E41-9A47-6E4E48948699}" dt="2024-04-11T15:58:37.668" v="1272"/>
          <ac:spMkLst>
            <pc:docMk/>
            <pc:sldMk cId="1354143614" sldId="262"/>
            <ac:spMk id="5" creationId="{D9C9D506-2562-1B47-975C-882119FA066E}"/>
          </ac:spMkLst>
        </pc:spChg>
      </pc:sldChg>
      <pc:sldChg chg="modSp mod">
        <pc:chgData name="Kate Coode" userId="e5a45405-9a7c-42fe-972f-cf9e071f7760" providerId="ADAL" clId="{7ADEFDC9-67DC-4E41-9A47-6E4E48948699}" dt="2024-04-11T16:02:06.917" v="1280" actId="13926"/>
        <pc:sldMkLst>
          <pc:docMk/>
          <pc:sldMk cId="3972181732" sldId="263"/>
        </pc:sldMkLst>
        <pc:spChg chg="mod">
          <ac:chgData name="Kate Coode" userId="e5a45405-9a7c-42fe-972f-cf9e071f7760" providerId="ADAL" clId="{7ADEFDC9-67DC-4E41-9A47-6E4E48948699}" dt="2024-04-11T16:02:06.917" v="1280" actId="13926"/>
          <ac:spMkLst>
            <pc:docMk/>
            <pc:sldMk cId="3972181732" sldId="263"/>
            <ac:spMk id="5" creationId="{669DAC97-0825-4640-8D3D-9E8AE637CAA0}"/>
          </ac:spMkLst>
        </pc:spChg>
        <pc:picChg chg="mod">
          <ac:chgData name="Kate Coode" userId="e5a45405-9a7c-42fe-972f-cf9e071f7760" providerId="ADAL" clId="{7ADEFDC9-67DC-4E41-9A47-6E4E48948699}" dt="2024-04-11T15:54:17.514" v="1178" actId="1076"/>
          <ac:picMkLst>
            <pc:docMk/>
            <pc:sldMk cId="3972181732" sldId="263"/>
            <ac:picMk id="12" creationId="{2B560B93-6FB6-5B41-AFC1-7B1895DD4D7C}"/>
          </ac:picMkLst>
        </pc:picChg>
      </pc:sldChg>
      <pc:sldChg chg="addSp delSp modSp mod">
        <pc:chgData name="Kate Coode" userId="e5a45405-9a7c-42fe-972f-cf9e071f7760" providerId="ADAL" clId="{7ADEFDC9-67DC-4E41-9A47-6E4E48948699}" dt="2024-04-12T10:25:54.632" v="2753" actId="13926"/>
        <pc:sldMkLst>
          <pc:docMk/>
          <pc:sldMk cId="269406019" sldId="265"/>
        </pc:sldMkLst>
        <pc:spChg chg="mod">
          <ac:chgData name="Kate Coode" userId="e5a45405-9a7c-42fe-972f-cf9e071f7760" providerId="ADAL" clId="{7ADEFDC9-67DC-4E41-9A47-6E4E48948699}" dt="2024-04-12T10:25:54.632" v="2753" actId="13926"/>
          <ac:spMkLst>
            <pc:docMk/>
            <pc:sldMk cId="269406019" sldId="265"/>
            <ac:spMk id="5" creationId="{46302630-C5B2-9347-A924-A5B033ACFB1F}"/>
          </ac:spMkLst>
        </pc:spChg>
        <pc:picChg chg="del">
          <ac:chgData name="Kate Coode" userId="e5a45405-9a7c-42fe-972f-cf9e071f7760" providerId="ADAL" clId="{7ADEFDC9-67DC-4E41-9A47-6E4E48948699}" dt="2024-04-12T10:14:52.386" v="2646" actId="478"/>
          <ac:picMkLst>
            <pc:docMk/>
            <pc:sldMk cId="269406019" sldId="265"/>
            <ac:picMk id="3" creationId="{BC4A654B-5826-304F-9016-9E3953703E41}"/>
          </ac:picMkLst>
        </pc:picChg>
        <pc:picChg chg="add mod">
          <ac:chgData name="Kate Coode" userId="e5a45405-9a7c-42fe-972f-cf9e071f7760" providerId="ADAL" clId="{7ADEFDC9-67DC-4E41-9A47-6E4E48948699}" dt="2024-04-12T10:15:42.208" v="2660" actId="1076"/>
          <ac:picMkLst>
            <pc:docMk/>
            <pc:sldMk cId="269406019" sldId="265"/>
            <ac:picMk id="4" creationId="{4F5D2921-3538-784E-576D-3021D806604F}"/>
          </ac:picMkLst>
        </pc:picChg>
        <pc:picChg chg="mod modCrop">
          <ac:chgData name="Kate Coode" userId="e5a45405-9a7c-42fe-972f-cf9e071f7760" providerId="ADAL" clId="{7ADEFDC9-67DC-4E41-9A47-6E4E48948699}" dt="2024-04-11T16:16:37.661" v="1631" actId="732"/>
          <ac:picMkLst>
            <pc:docMk/>
            <pc:sldMk cId="269406019" sldId="265"/>
            <ac:picMk id="6" creationId="{AC8691D3-DAF8-924D-B390-D09947BBCEB6}"/>
          </ac:picMkLst>
        </pc:picChg>
        <pc:picChg chg="del">
          <ac:chgData name="Kate Coode" userId="e5a45405-9a7c-42fe-972f-cf9e071f7760" providerId="ADAL" clId="{7ADEFDC9-67DC-4E41-9A47-6E4E48948699}" dt="2024-04-12T10:14:39.562" v="2637" actId="478"/>
          <ac:picMkLst>
            <pc:docMk/>
            <pc:sldMk cId="269406019" sldId="265"/>
            <ac:picMk id="7" creationId="{CE27407F-1403-A94C-8176-C585D6E0199F}"/>
          </ac:picMkLst>
        </pc:picChg>
        <pc:picChg chg="del">
          <ac:chgData name="Kate Coode" userId="e5a45405-9a7c-42fe-972f-cf9e071f7760" providerId="ADAL" clId="{7ADEFDC9-67DC-4E41-9A47-6E4E48948699}" dt="2024-04-12T10:14:41.921" v="2638" actId="478"/>
          <ac:picMkLst>
            <pc:docMk/>
            <pc:sldMk cId="269406019" sldId="265"/>
            <ac:picMk id="8" creationId="{20ED1627-7E13-E848-9FAD-12DE66DEBC9B}"/>
          </ac:picMkLst>
        </pc:picChg>
        <pc:picChg chg="del">
          <ac:chgData name="Kate Coode" userId="e5a45405-9a7c-42fe-972f-cf9e071f7760" providerId="ADAL" clId="{7ADEFDC9-67DC-4E41-9A47-6E4E48948699}" dt="2024-04-12T10:14:42.877" v="2639" actId="478"/>
          <ac:picMkLst>
            <pc:docMk/>
            <pc:sldMk cId="269406019" sldId="265"/>
            <ac:picMk id="9" creationId="{B102CD2C-9153-0A4D-A099-8FA10DFCFABB}"/>
          </ac:picMkLst>
        </pc:picChg>
        <pc:picChg chg="del">
          <ac:chgData name="Kate Coode" userId="e5a45405-9a7c-42fe-972f-cf9e071f7760" providerId="ADAL" clId="{7ADEFDC9-67DC-4E41-9A47-6E4E48948699}" dt="2024-04-12T10:14:43.518" v="2640" actId="478"/>
          <ac:picMkLst>
            <pc:docMk/>
            <pc:sldMk cId="269406019" sldId="265"/>
            <ac:picMk id="10" creationId="{5BA02985-8E4E-4D47-84B7-380BAC82C3FC}"/>
          </ac:picMkLst>
        </pc:picChg>
        <pc:picChg chg="del">
          <ac:chgData name="Kate Coode" userId="e5a45405-9a7c-42fe-972f-cf9e071f7760" providerId="ADAL" clId="{7ADEFDC9-67DC-4E41-9A47-6E4E48948699}" dt="2024-04-12T10:14:44.271" v="2641" actId="478"/>
          <ac:picMkLst>
            <pc:docMk/>
            <pc:sldMk cId="269406019" sldId="265"/>
            <ac:picMk id="11" creationId="{9D556C76-1DF1-7749-95CC-8010854B9108}"/>
          </ac:picMkLst>
        </pc:picChg>
        <pc:picChg chg="del">
          <ac:chgData name="Kate Coode" userId="e5a45405-9a7c-42fe-972f-cf9e071f7760" providerId="ADAL" clId="{7ADEFDC9-67DC-4E41-9A47-6E4E48948699}" dt="2024-04-12T10:14:44.908" v="2642" actId="478"/>
          <ac:picMkLst>
            <pc:docMk/>
            <pc:sldMk cId="269406019" sldId="265"/>
            <ac:picMk id="12" creationId="{D719D829-CF36-DE48-90EA-D8C0CBDDB734}"/>
          </ac:picMkLst>
        </pc:picChg>
        <pc:picChg chg="del">
          <ac:chgData name="Kate Coode" userId="e5a45405-9a7c-42fe-972f-cf9e071f7760" providerId="ADAL" clId="{7ADEFDC9-67DC-4E41-9A47-6E4E48948699}" dt="2024-04-12T10:14:45.613" v="2643" actId="478"/>
          <ac:picMkLst>
            <pc:docMk/>
            <pc:sldMk cId="269406019" sldId="265"/>
            <ac:picMk id="13" creationId="{12731A3C-3ADC-4B4F-BAEE-43F2944CDF48}"/>
          </ac:picMkLst>
        </pc:picChg>
        <pc:picChg chg="del">
          <ac:chgData name="Kate Coode" userId="e5a45405-9a7c-42fe-972f-cf9e071f7760" providerId="ADAL" clId="{7ADEFDC9-67DC-4E41-9A47-6E4E48948699}" dt="2024-04-12T10:14:46.204" v="2644" actId="478"/>
          <ac:picMkLst>
            <pc:docMk/>
            <pc:sldMk cId="269406019" sldId="265"/>
            <ac:picMk id="14" creationId="{BFAAF1D6-513D-F74C-9CF3-C777E8ACD5A4}"/>
          </ac:picMkLst>
        </pc:picChg>
        <pc:picChg chg="del">
          <ac:chgData name="Kate Coode" userId="e5a45405-9a7c-42fe-972f-cf9e071f7760" providerId="ADAL" clId="{7ADEFDC9-67DC-4E41-9A47-6E4E48948699}" dt="2024-04-12T10:14:47.065" v="2645" actId="478"/>
          <ac:picMkLst>
            <pc:docMk/>
            <pc:sldMk cId="269406019" sldId="265"/>
            <ac:picMk id="15" creationId="{0E2725C1-A38D-E340-BC3F-6D29BF9C3FBA}"/>
          </ac:picMkLst>
        </pc:picChg>
        <pc:picChg chg="del">
          <ac:chgData name="Kate Coode" userId="e5a45405-9a7c-42fe-972f-cf9e071f7760" providerId="ADAL" clId="{7ADEFDC9-67DC-4E41-9A47-6E4E48948699}" dt="2024-04-12T10:14:52.386" v="2646" actId="478"/>
          <ac:picMkLst>
            <pc:docMk/>
            <pc:sldMk cId="269406019" sldId="265"/>
            <ac:picMk id="16" creationId="{4E726583-A9EF-2C48-9170-E91CD7E2DBCC}"/>
          </ac:picMkLst>
        </pc:picChg>
        <pc:picChg chg="del">
          <ac:chgData name="Kate Coode" userId="e5a45405-9a7c-42fe-972f-cf9e071f7760" providerId="ADAL" clId="{7ADEFDC9-67DC-4E41-9A47-6E4E48948699}" dt="2024-04-12T10:14:52.386" v="2646" actId="478"/>
          <ac:picMkLst>
            <pc:docMk/>
            <pc:sldMk cId="269406019" sldId="265"/>
            <ac:picMk id="17" creationId="{9DC01776-5F61-0E4C-A5AA-163BFA17A892}"/>
          </ac:picMkLst>
        </pc:picChg>
        <pc:picChg chg="del">
          <ac:chgData name="Kate Coode" userId="e5a45405-9a7c-42fe-972f-cf9e071f7760" providerId="ADAL" clId="{7ADEFDC9-67DC-4E41-9A47-6E4E48948699}" dt="2024-04-12T10:14:52.386" v="2646" actId="478"/>
          <ac:picMkLst>
            <pc:docMk/>
            <pc:sldMk cId="269406019" sldId="265"/>
            <ac:picMk id="18" creationId="{94903ADF-0E7C-F440-BCA0-675E10A44CBC}"/>
          </ac:picMkLst>
        </pc:picChg>
        <pc:picChg chg="del">
          <ac:chgData name="Kate Coode" userId="e5a45405-9a7c-42fe-972f-cf9e071f7760" providerId="ADAL" clId="{7ADEFDC9-67DC-4E41-9A47-6E4E48948699}" dt="2024-04-12T10:14:52.386" v="2646" actId="478"/>
          <ac:picMkLst>
            <pc:docMk/>
            <pc:sldMk cId="269406019" sldId="265"/>
            <ac:picMk id="19" creationId="{C05E21AA-A105-E34E-8173-41BEF9F3617E}"/>
          </ac:picMkLst>
        </pc:picChg>
        <pc:picChg chg="del">
          <ac:chgData name="Kate Coode" userId="e5a45405-9a7c-42fe-972f-cf9e071f7760" providerId="ADAL" clId="{7ADEFDC9-67DC-4E41-9A47-6E4E48948699}" dt="2024-04-12T10:14:52.386" v="2646" actId="478"/>
          <ac:picMkLst>
            <pc:docMk/>
            <pc:sldMk cId="269406019" sldId="265"/>
            <ac:picMk id="20" creationId="{610CF4B4-B852-C746-9645-CEF21130F75A}"/>
          </ac:picMkLst>
        </pc:picChg>
        <pc:picChg chg="del">
          <ac:chgData name="Kate Coode" userId="e5a45405-9a7c-42fe-972f-cf9e071f7760" providerId="ADAL" clId="{7ADEFDC9-67DC-4E41-9A47-6E4E48948699}" dt="2024-04-12T10:14:52.386" v="2646" actId="478"/>
          <ac:picMkLst>
            <pc:docMk/>
            <pc:sldMk cId="269406019" sldId="265"/>
            <ac:picMk id="21" creationId="{4CC0CA93-1CEB-4449-ACD7-42BF67C2DDA4}"/>
          </ac:picMkLst>
        </pc:picChg>
        <pc:picChg chg="del">
          <ac:chgData name="Kate Coode" userId="e5a45405-9a7c-42fe-972f-cf9e071f7760" providerId="ADAL" clId="{7ADEFDC9-67DC-4E41-9A47-6E4E48948699}" dt="2024-04-12T10:14:52.386" v="2646" actId="478"/>
          <ac:picMkLst>
            <pc:docMk/>
            <pc:sldMk cId="269406019" sldId="265"/>
            <ac:picMk id="22" creationId="{D8217E2B-D521-BF44-8148-FA978638C919}"/>
          </ac:picMkLst>
        </pc:picChg>
        <pc:picChg chg="add mod">
          <ac:chgData name="Kate Coode" userId="e5a45405-9a7c-42fe-972f-cf9e071f7760" providerId="ADAL" clId="{7ADEFDC9-67DC-4E41-9A47-6E4E48948699}" dt="2024-04-12T10:16:00.957" v="2663" actId="29295"/>
          <ac:picMkLst>
            <pc:docMk/>
            <pc:sldMk cId="269406019" sldId="265"/>
            <ac:picMk id="23" creationId="{98B6523A-2497-C8A0-52EF-F1B739D8C674}"/>
          </ac:picMkLst>
        </pc:picChg>
        <pc:picChg chg="add mod">
          <ac:chgData name="Kate Coode" userId="e5a45405-9a7c-42fe-972f-cf9e071f7760" providerId="ADAL" clId="{7ADEFDC9-67DC-4E41-9A47-6E4E48948699}" dt="2024-04-12T10:16:09.374" v="2665" actId="1076"/>
          <ac:picMkLst>
            <pc:docMk/>
            <pc:sldMk cId="269406019" sldId="265"/>
            <ac:picMk id="24" creationId="{6DC2F12F-BBFD-B5ED-8007-EB5716C3128D}"/>
          </ac:picMkLst>
        </pc:picChg>
        <pc:picChg chg="add mod">
          <ac:chgData name="Kate Coode" userId="e5a45405-9a7c-42fe-972f-cf9e071f7760" providerId="ADAL" clId="{7ADEFDC9-67DC-4E41-9A47-6E4E48948699}" dt="2024-04-12T10:16:15.414" v="2667" actId="1076"/>
          <ac:picMkLst>
            <pc:docMk/>
            <pc:sldMk cId="269406019" sldId="265"/>
            <ac:picMk id="25" creationId="{80822737-3B50-2197-3B5A-D440B12E2808}"/>
          </ac:picMkLst>
        </pc:picChg>
        <pc:picChg chg="add mod">
          <ac:chgData name="Kate Coode" userId="e5a45405-9a7c-42fe-972f-cf9e071f7760" providerId="ADAL" clId="{7ADEFDC9-67DC-4E41-9A47-6E4E48948699}" dt="2024-04-12T10:16:29.020" v="2670" actId="1076"/>
          <ac:picMkLst>
            <pc:docMk/>
            <pc:sldMk cId="269406019" sldId="265"/>
            <ac:picMk id="26" creationId="{C23E58BC-3B52-D0A7-B4D4-178554E6D678}"/>
          </ac:picMkLst>
        </pc:picChg>
        <pc:picChg chg="add mod">
          <ac:chgData name="Kate Coode" userId="e5a45405-9a7c-42fe-972f-cf9e071f7760" providerId="ADAL" clId="{7ADEFDC9-67DC-4E41-9A47-6E4E48948699}" dt="2024-04-12T10:16:38.773" v="2672" actId="1076"/>
          <ac:picMkLst>
            <pc:docMk/>
            <pc:sldMk cId="269406019" sldId="265"/>
            <ac:picMk id="27" creationId="{5148C824-D355-99FF-0854-9751FBE67CD5}"/>
          </ac:picMkLst>
        </pc:picChg>
        <pc:picChg chg="add mod">
          <ac:chgData name="Kate Coode" userId="e5a45405-9a7c-42fe-972f-cf9e071f7760" providerId="ADAL" clId="{7ADEFDC9-67DC-4E41-9A47-6E4E48948699}" dt="2024-04-12T10:16:38.773" v="2672" actId="1076"/>
          <ac:picMkLst>
            <pc:docMk/>
            <pc:sldMk cId="269406019" sldId="265"/>
            <ac:picMk id="28" creationId="{A7B8CD83-E6E3-C896-D7E8-6E51428D2E3D}"/>
          </ac:picMkLst>
        </pc:picChg>
        <pc:picChg chg="add mod">
          <ac:chgData name="Kate Coode" userId="e5a45405-9a7c-42fe-972f-cf9e071f7760" providerId="ADAL" clId="{7ADEFDC9-67DC-4E41-9A47-6E4E48948699}" dt="2024-04-12T10:16:38.773" v="2672" actId="1076"/>
          <ac:picMkLst>
            <pc:docMk/>
            <pc:sldMk cId="269406019" sldId="265"/>
            <ac:picMk id="29" creationId="{E2E9ACA1-9746-6D70-BEA5-94CE15D1832D}"/>
          </ac:picMkLst>
        </pc:picChg>
        <pc:picChg chg="add mod">
          <ac:chgData name="Kate Coode" userId="e5a45405-9a7c-42fe-972f-cf9e071f7760" providerId="ADAL" clId="{7ADEFDC9-67DC-4E41-9A47-6E4E48948699}" dt="2024-04-12T10:16:38.773" v="2672" actId="1076"/>
          <ac:picMkLst>
            <pc:docMk/>
            <pc:sldMk cId="269406019" sldId="265"/>
            <ac:picMk id="30" creationId="{995F9DA3-4C3F-10B1-8538-1758940E66F5}"/>
          </ac:picMkLst>
        </pc:picChg>
        <pc:picChg chg="add mod">
          <ac:chgData name="Kate Coode" userId="e5a45405-9a7c-42fe-972f-cf9e071f7760" providerId="ADAL" clId="{7ADEFDC9-67DC-4E41-9A47-6E4E48948699}" dt="2024-04-12T10:16:53.232" v="2674" actId="1076"/>
          <ac:picMkLst>
            <pc:docMk/>
            <pc:sldMk cId="269406019" sldId="265"/>
            <ac:picMk id="31" creationId="{C35C8785-EB17-A14D-6FFF-5DE4DFAE2AA2}"/>
          </ac:picMkLst>
        </pc:picChg>
        <pc:picChg chg="add mod">
          <ac:chgData name="Kate Coode" userId="e5a45405-9a7c-42fe-972f-cf9e071f7760" providerId="ADAL" clId="{7ADEFDC9-67DC-4E41-9A47-6E4E48948699}" dt="2024-04-12T10:16:53.232" v="2674" actId="1076"/>
          <ac:picMkLst>
            <pc:docMk/>
            <pc:sldMk cId="269406019" sldId="265"/>
            <ac:picMk id="32" creationId="{EBC22E81-3670-310B-EF84-C7EAA770947D}"/>
          </ac:picMkLst>
        </pc:picChg>
        <pc:picChg chg="add mod">
          <ac:chgData name="Kate Coode" userId="e5a45405-9a7c-42fe-972f-cf9e071f7760" providerId="ADAL" clId="{7ADEFDC9-67DC-4E41-9A47-6E4E48948699}" dt="2024-04-12T10:16:53.232" v="2674" actId="1076"/>
          <ac:picMkLst>
            <pc:docMk/>
            <pc:sldMk cId="269406019" sldId="265"/>
            <ac:picMk id="33" creationId="{64E9F3C9-BE40-74D9-35DC-DD784732A7B3}"/>
          </ac:picMkLst>
        </pc:picChg>
        <pc:picChg chg="add mod">
          <ac:chgData name="Kate Coode" userId="e5a45405-9a7c-42fe-972f-cf9e071f7760" providerId="ADAL" clId="{7ADEFDC9-67DC-4E41-9A47-6E4E48948699}" dt="2024-04-12T10:16:53.232" v="2674" actId="1076"/>
          <ac:picMkLst>
            <pc:docMk/>
            <pc:sldMk cId="269406019" sldId="265"/>
            <ac:picMk id="34" creationId="{CBC3531E-12D3-0795-9C0A-95641B69E34C}"/>
          </ac:picMkLst>
        </pc:picChg>
        <pc:picChg chg="add mod">
          <ac:chgData name="Kate Coode" userId="e5a45405-9a7c-42fe-972f-cf9e071f7760" providerId="ADAL" clId="{7ADEFDC9-67DC-4E41-9A47-6E4E48948699}" dt="2024-04-12T10:17:01.241" v="2676" actId="1076"/>
          <ac:picMkLst>
            <pc:docMk/>
            <pc:sldMk cId="269406019" sldId="265"/>
            <ac:picMk id="35" creationId="{28F65915-4175-38A1-283F-925EDBDAFA67}"/>
          </ac:picMkLst>
        </pc:picChg>
        <pc:picChg chg="add mod">
          <ac:chgData name="Kate Coode" userId="e5a45405-9a7c-42fe-972f-cf9e071f7760" providerId="ADAL" clId="{7ADEFDC9-67DC-4E41-9A47-6E4E48948699}" dt="2024-04-12T10:17:01.241" v="2676" actId="1076"/>
          <ac:picMkLst>
            <pc:docMk/>
            <pc:sldMk cId="269406019" sldId="265"/>
            <ac:picMk id="36" creationId="{373DA7BA-18B3-1350-A0AD-9EE17EDAE139}"/>
          </ac:picMkLst>
        </pc:picChg>
        <pc:picChg chg="add mod">
          <ac:chgData name="Kate Coode" userId="e5a45405-9a7c-42fe-972f-cf9e071f7760" providerId="ADAL" clId="{7ADEFDC9-67DC-4E41-9A47-6E4E48948699}" dt="2024-04-12T10:17:01.241" v="2676" actId="1076"/>
          <ac:picMkLst>
            <pc:docMk/>
            <pc:sldMk cId="269406019" sldId="265"/>
            <ac:picMk id="37" creationId="{74EA12A9-F5D5-85E5-FF92-500A239BA0D7}"/>
          </ac:picMkLst>
        </pc:picChg>
        <pc:picChg chg="add mod">
          <ac:chgData name="Kate Coode" userId="e5a45405-9a7c-42fe-972f-cf9e071f7760" providerId="ADAL" clId="{7ADEFDC9-67DC-4E41-9A47-6E4E48948699}" dt="2024-04-12T10:17:01.241" v="2676" actId="1076"/>
          <ac:picMkLst>
            <pc:docMk/>
            <pc:sldMk cId="269406019" sldId="265"/>
            <ac:picMk id="38" creationId="{496DBDF8-CFB7-EE51-9CE8-C8F4479D9736}"/>
          </ac:picMkLst>
        </pc:picChg>
        <pc:picChg chg="add mod">
          <ac:chgData name="Kate Coode" userId="e5a45405-9a7c-42fe-972f-cf9e071f7760" providerId="ADAL" clId="{7ADEFDC9-67DC-4E41-9A47-6E4E48948699}" dt="2024-04-12T10:17:34.238" v="2682" actId="14100"/>
          <ac:picMkLst>
            <pc:docMk/>
            <pc:sldMk cId="269406019" sldId="265"/>
            <ac:picMk id="39" creationId="{B1B928E3-BC23-7C50-B2BE-ECB76F193843}"/>
          </ac:picMkLst>
        </pc:picChg>
        <pc:picChg chg="add del mod">
          <ac:chgData name="Kate Coode" userId="e5a45405-9a7c-42fe-972f-cf9e071f7760" providerId="ADAL" clId="{7ADEFDC9-67DC-4E41-9A47-6E4E48948699}" dt="2024-04-12T10:17:26.724" v="2679" actId="478"/>
          <ac:picMkLst>
            <pc:docMk/>
            <pc:sldMk cId="269406019" sldId="265"/>
            <ac:picMk id="40" creationId="{CF4CE7F4-6A4F-957D-A3D7-E6C51DB0E33D}"/>
          </ac:picMkLst>
        </pc:picChg>
        <pc:picChg chg="add del mod">
          <ac:chgData name="Kate Coode" userId="e5a45405-9a7c-42fe-972f-cf9e071f7760" providerId="ADAL" clId="{7ADEFDC9-67DC-4E41-9A47-6E4E48948699}" dt="2024-04-12T10:17:27.623" v="2680" actId="478"/>
          <ac:picMkLst>
            <pc:docMk/>
            <pc:sldMk cId="269406019" sldId="265"/>
            <ac:picMk id="41" creationId="{95CDB7C5-531C-7ED8-7E0E-34E4865955E4}"/>
          </ac:picMkLst>
        </pc:picChg>
        <pc:picChg chg="add del mod">
          <ac:chgData name="Kate Coode" userId="e5a45405-9a7c-42fe-972f-cf9e071f7760" providerId="ADAL" clId="{7ADEFDC9-67DC-4E41-9A47-6E4E48948699}" dt="2024-04-12T10:17:28.316" v="2681" actId="478"/>
          <ac:picMkLst>
            <pc:docMk/>
            <pc:sldMk cId="269406019" sldId="265"/>
            <ac:picMk id="42" creationId="{EC0F332C-D638-0A2B-811F-BDE2AFC3A4F7}"/>
          </ac:picMkLst>
        </pc:picChg>
        <pc:picChg chg="add mod">
          <ac:chgData name="Kate Coode" userId="e5a45405-9a7c-42fe-972f-cf9e071f7760" providerId="ADAL" clId="{7ADEFDC9-67DC-4E41-9A47-6E4E48948699}" dt="2024-04-12T10:21:21.180" v="2717" actId="688"/>
          <ac:picMkLst>
            <pc:docMk/>
            <pc:sldMk cId="269406019" sldId="265"/>
            <ac:picMk id="43" creationId="{DF34168C-5AB9-DF62-F631-B0C3E17A902E}"/>
          </ac:picMkLst>
        </pc:picChg>
        <pc:picChg chg="add mod">
          <ac:chgData name="Kate Coode" userId="e5a45405-9a7c-42fe-972f-cf9e071f7760" providerId="ADAL" clId="{7ADEFDC9-67DC-4E41-9A47-6E4E48948699}" dt="2024-04-12T10:18:19.181" v="2686"/>
          <ac:picMkLst>
            <pc:docMk/>
            <pc:sldMk cId="269406019" sldId="265"/>
            <ac:picMk id="44" creationId="{4B0C26A0-5CEB-6C28-1640-85C3FB4CAA68}"/>
          </ac:picMkLst>
        </pc:picChg>
        <pc:picChg chg="add mod">
          <ac:chgData name="Kate Coode" userId="e5a45405-9a7c-42fe-972f-cf9e071f7760" providerId="ADAL" clId="{7ADEFDC9-67DC-4E41-9A47-6E4E48948699}" dt="2024-04-12T10:18:57.664" v="2694" actId="688"/>
          <ac:picMkLst>
            <pc:docMk/>
            <pc:sldMk cId="269406019" sldId="265"/>
            <ac:picMk id="45" creationId="{5D9CCA1C-38E8-47C5-49B5-AE6AFF64F80A}"/>
          </ac:picMkLst>
        </pc:picChg>
        <pc:picChg chg="add mod">
          <ac:chgData name="Kate Coode" userId="e5a45405-9a7c-42fe-972f-cf9e071f7760" providerId="ADAL" clId="{7ADEFDC9-67DC-4E41-9A47-6E4E48948699}" dt="2024-04-12T10:21:28.447" v="2718" actId="688"/>
          <ac:picMkLst>
            <pc:docMk/>
            <pc:sldMk cId="269406019" sldId="265"/>
            <ac:picMk id="46" creationId="{181EC3E9-CF85-FE2E-A57F-45E525831092}"/>
          </ac:picMkLst>
        </pc:picChg>
        <pc:picChg chg="add mod">
          <ac:chgData name="Kate Coode" userId="e5a45405-9a7c-42fe-972f-cf9e071f7760" providerId="ADAL" clId="{7ADEFDC9-67DC-4E41-9A47-6E4E48948699}" dt="2024-04-12T10:19:37.954" v="2700" actId="1076"/>
          <ac:picMkLst>
            <pc:docMk/>
            <pc:sldMk cId="269406019" sldId="265"/>
            <ac:picMk id="47" creationId="{E61E96B9-B5E3-98BE-5774-7DA1A1AB5E20}"/>
          </ac:picMkLst>
        </pc:picChg>
        <pc:picChg chg="add mod">
          <ac:chgData name="Kate Coode" userId="e5a45405-9a7c-42fe-972f-cf9e071f7760" providerId="ADAL" clId="{7ADEFDC9-67DC-4E41-9A47-6E4E48948699}" dt="2024-04-12T10:19:37.954" v="2700" actId="1076"/>
          <ac:picMkLst>
            <pc:docMk/>
            <pc:sldMk cId="269406019" sldId="265"/>
            <ac:picMk id="48" creationId="{34508137-A761-90BE-BB15-FE994CD4B7DB}"/>
          </ac:picMkLst>
        </pc:picChg>
        <pc:picChg chg="add mod">
          <ac:chgData name="Kate Coode" userId="e5a45405-9a7c-42fe-972f-cf9e071f7760" providerId="ADAL" clId="{7ADEFDC9-67DC-4E41-9A47-6E4E48948699}" dt="2024-04-12T10:19:37.954" v="2700" actId="1076"/>
          <ac:picMkLst>
            <pc:docMk/>
            <pc:sldMk cId="269406019" sldId="265"/>
            <ac:picMk id="49" creationId="{89AC61AF-C0A0-7C2E-0E71-D6A0C0CFF770}"/>
          </ac:picMkLst>
        </pc:picChg>
        <pc:picChg chg="add mod">
          <ac:chgData name="Kate Coode" userId="e5a45405-9a7c-42fe-972f-cf9e071f7760" providerId="ADAL" clId="{7ADEFDC9-67DC-4E41-9A47-6E4E48948699}" dt="2024-04-12T10:19:37.954" v="2700" actId="1076"/>
          <ac:picMkLst>
            <pc:docMk/>
            <pc:sldMk cId="269406019" sldId="265"/>
            <ac:picMk id="50" creationId="{E4C02046-61CF-F809-30B6-360093B04E59}"/>
          </ac:picMkLst>
        </pc:picChg>
        <pc:picChg chg="add mod">
          <ac:chgData name="Kate Coode" userId="e5a45405-9a7c-42fe-972f-cf9e071f7760" providerId="ADAL" clId="{7ADEFDC9-67DC-4E41-9A47-6E4E48948699}" dt="2024-04-12T10:23:53.151" v="2726" actId="688"/>
          <ac:picMkLst>
            <pc:docMk/>
            <pc:sldMk cId="269406019" sldId="265"/>
            <ac:picMk id="51" creationId="{E596D98E-53EE-4261-5B0F-AEE121771448}"/>
          </ac:picMkLst>
        </pc:picChg>
        <pc:picChg chg="add mod">
          <ac:chgData name="Kate Coode" userId="e5a45405-9a7c-42fe-972f-cf9e071f7760" providerId="ADAL" clId="{7ADEFDC9-67DC-4E41-9A47-6E4E48948699}" dt="2024-04-12T10:23:30.570" v="2723" actId="688"/>
          <ac:picMkLst>
            <pc:docMk/>
            <pc:sldMk cId="269406019" sldId="265"/>
            <ac:picMk id="52" creationId="{4B09DA07-6CAB-5E0F-40FB-F0BEFF52B9CA}"/>
          </ac:picMkLst>
        </pc:picChg>
        <pc:picChg chg="add mod">
          <ac:chgData name="Kate Coode" userId="e5a45405-9a7c-42fe-972f-cf9e071f7760" providerId="ADAL" clId="{7ADEFDC9-67DC-4E41-9A47-6E4E48948699}" dt="2024-04-12T10:23:36.941" v="2724" actId="688"/>
          <ac:picMkLst>
            <pc:docMk/>
            <pc:sldMk cId="269406019" sldId="265"/>
            <ac:picMk id="53" creationId="{0B3915D3-983C-44A2-F88F-2F099C87E224}"/>
          </ac:picMkLst>
        </pc:picChg>
        <pc:picChg chg="add mod">
          <ac:chgData name="Kate Coode" userId="e5a45405-9a7c-42fe-972f-cf9e071f7760" providerId="ADAL" clId="{7ADEFDC9-67DC-4E41-9A47-6E4E48948699}" dt="2024-04-12T10:23:41.130" v="2725" actId="688"/>
          <ac:picMkLst>
            <pc:docMk/>
            <pc:sldMk cId="269406019" sldId="265"/>
            <ac:picMk id="54" creationId="{A9C99C96-C2C7-C6A6-3602-A6F1BAD148BF}"/>
          </ac:picMkLst>
        </pc:picChg>
        <pc:picChg chg="add mod">
          <ac:chgData name="Kate Coode" userId="e5a45405-9a7c-42fe-972f-cf9e071f7760" providerId="ADAL" clId="{7ADEFDC9-67DC-4E41-9A47-6E4E48948699}" dt="2024-04-12T10:24:01.034" v="2728" actId="688"/>
          <ac:picMkLst>
            <pc:docMk/>
            <pc:sldMk cId="269406019" sldId="265"/>
            <ac:picMk id="55" creationId="{24A85238-7F71-D43D-2027-8BE49CC75362}"/>
          </ac:picMkLst>
        </pc:picChg>
        <pc:picChg chg="add mod">
          <ac:chgData name="Kate Coode" userId="e5a45405-9a7c-42fe-972f-cf9e071f7760" providerId="ADAL" clId="{7ADEFDC9-67DC-4E41-9A47-6E4E48948699}" dt="2024-04-12T10:24:09.041" v="2729" actId="688"/>
          <ac:picMkLst>
            <pc:docMk/>
            <pc:sldMk cId="269406019" sldId="265"/>
            <ac:picMk id="56" creationId="{C7D0BADD-87C0-8485-190A-D3F7FAA92840}"/>
          </ac:picMkLst>
        </pc:picChg>
        <pc:picChg chg="add mod">
          <ac:chgData name="Kate Coode" userId="e5a45405-9a7c-42fe-972f-cf9e071f7760" providerId="ADAL" clId="{7ADEFDC9-67DC-4E41-9A47-6E4E48948699}" dt="2024-04-12T10:21:06.780" v="2714" actId="1076"/>
          <ac:picMkLst>
            <pc:docMk/>
            <pc:sldMk cId="269406019" sldId="265"/>
            <ac:picMk id="57" creationId="{A026D84F-5CCF-106A-B4CC-7FA1F25D546C}"/>
          </ac:picMkLst>
        </pc:picChg>
        <pc:picChg chg="add mod">
          <ac:chgData name="Kate Coode" userId="e5a45405-9a7c-42fe-972f-cf9e071f7760" providerId="ADAL" clId="{7ADEFDC9-67DC-4E41-9A47-6E4E48948699}" dt="2024-04-12T10:24:33.121" v="2732" actId="688"/>
          <ac:picMkLst>
            <pc:docMk/>
            <pc:sldMk cId="269406019" sldId="265"/>
            <ac:picMk id="58" creationId="{76647526-1C1F-C7B4-CA40-09B86566A583}"/>
          </ac:picMkLst>
        </pc:picChg>
        <pc:picChg chg="add mod">
          <ac:chgData name="Kate Coode" userId="e5a45405-9a7c-42fe-972f-cf9e071f7760" providerId="ADAL" clId="{7ADEFDC9-67DC-4E41-9A47-6E4E48948699}" dt="2024-04-12T10:24:42.582" v="2733" actId="688"/>
          <ac:picMkLst>
            <pc:docMk/>
            <pc:sldMk cId="269406019" sldId="265"/>
            <ac:picMk id="59" creationId="{E47C7087-84BC-1CDC-231E-A5E146648D5A}"/>
          </ac:picMkLst>
        </pc:picChg>
        <pc:picChg chg="add mod">
          <ac:chgData name="Kate Coode" userId="e5a45405-9a7c-42fe-972f-cf9e071f7760" providerId="ADAL" clId="{7ADEFDC9-67DC-4E41-9A47-6E4E48948699}" dt="2024-04-12T10:24:55.323" v="2735" actId="688"/>
          <ac:picMkLst>
            <pc:docMk/>
            <pc:sldMk cId="269406019" sldId="265"/>
            <ac:picMk id="60" creationId="{2E953DD5-DD75-35B4-23B5-E061D59ED1CE}"/>
          </ac:picMkLst>
        </pc:picChg>
        <pc:picChg chg="add mod">
          <ac:chgData name="Kate Coode" userId="e5a45405-9a7c-42fe-972f-cf9e071f7760" providerId="ADAL" clId="{7ADEFDC9-67DC-4E41-9A47-6E4E48948699}" dt="2024-04-12T10:25:06.162" v="2736" actId="688"/>
          <ac:picMkLst>
            <pc:docMk/>
            <pc:sldMk cId="269406019" sldId="265"/>
            <ac:picMk id="61" creationId="{BF980224-724B-243F-4B3D-80AF839EAA62}"/>
          </ac:picMkLst>
        </pc:picChg>
        <pc:picChg chg="add mod">
          <ac:chgData name="Kate Coode" userId="e5a45405-9a7c-42fe-972f-cf9e071f7760" providerId="ADAL" clId="{7ADEFDC9-67DC-4E41-9A47-6E4E48948699}" dt="2024-04-12T10:21:13.247" v="2716" actId="1076"/>
          <ac:picMkLst>
            <pc:docMk/>
            <pc:sldMk cId="269406019" sldId="265"/>
            <ac:picMk id="62" creationId="{A9704840-F03D-86A6-8DB8-BFC7E5B88E94}"/>
          </ac:picMkLst>
        </pc:picChg>
      </pc:sldChg>
      <pc:sldChg chg="addSp delSp modSp">
        <pc:chgData name="Kate Coode" userId="e5a45405-9a7c-42fe-972f-cf9e071f7760" providerId="ADAL" clId="{7ADEFDC9-67DC-4E41-9A47-6E4E48948699}" dt="2024-04-12T11:27:58.394" v="3086" actId="478"/>
        <pc:sldMkLst>
          <pc:docMk/>
          <pc:sldMk cId="4204809770" sldId="266"/>
        </pc:sldMkLst>
        <pc:picChg chg="del">
          <ac:chgData name="Kate Coode" userId="e5a45405-9a7c-42fe-972f-cf9e071f7760" providerId="ADAL" clId="{7ADEFDC9-67DC-4E41-9A47-6E4E48948699}" dt="2024-04-12T11:27:51.512" v="3081" actId="478"/>
          <ac:picMkLst>
            <pc:docMk/>
            <pc:sldMk cId="4204809770" sldId="266"/>
            <ac:picMk id="3" creationId="{789DA6F0-E9E4-11C2-CF10-07D43FA63F64}"/>
          </ac:picMkLst>
        </pc:picChg>
        <pc:picChg chg="del">
          <ac:chgData name="Kate Coode" userId="e5a45405-9a7c-42fe-972f-cf9e071f7760" providerId="ADAL" clId="{7ADEFDC9-67DC-4E41-9A47-6E4E48948699}" dt="2024-04-12T11:27:58.394" v="3086" actId="478"/>
          <ac:picMkLst>
            <pc:docMk/>
            <pc:sldMk cId="4204809770" sldId="266"/>
            <ac:picMk id="4" creationId="{C9F993A5-6DD8-C493-0C66-021C8305E617}"/>
          </ac:picMkLst>
        </pc:picChg>
        <pc:picChg chg="del">
          <ac:chgData name="Kate Coode" userId="e5a45405-9a7c-42fe-972f-cf9e071f7760" providerId="ADAL" clId="{7ADEFDC9-67DC-4E41-9A47-6E4E48948699}" dt="2024-04-12T11:27:57.242" v="3085" actId="478"/>
          <ac:picMkLst>
            <pc:docMk/>
            <pc:sldMk cId="4204809770" sldId="266"/>
            <ac:picMk id="7" creationId="{529DE577-C39E-BC8D-7460-595AAD1A31FD}"/>
          </ac:picMkLst>
        </pc:picChg>
        <pc:picChg chg="del">
          <ac:chgData name="Kate Coode" userId="e5a45405-9a7c-42fe-972f-cf9e071f7760" providerId="ADAL" clId="{7ADEFDC9-67DC-4E41-9A47-6E4E48948699}" dt="2024-04-12T11:27:53.711" v="3082" actId="478"/>
          <ac:picMkLst>
            <pc:docMk/>
            <pc:sldMk cId="4204809770" sldId="266"/>
            <ac:picMk id="8" creationId="{59978DCC-4015-87B7-0620-9A8637F3C56F}"/>
          </ac:picMkLst>
        </pc:picChg>
        <pc:picChg chg="del">
          <ac:chgData name="Kate Coode" userId="e5a45405-9a7c-42fe-972f-cf9e071f7760" providerId="ADAL" clId="{7ADEFDC9-67DC-4E41-9A47-6E4E48948699}" dt="2024-04-12T11:27:56.143" v="3084" actId="478"/>
          <ac:picMkLst>
            <pc:docMk/>
            <pc:sldMk cId="4204809770" sldId="266"/>
            <ac:picMk id="9" creationId="{C5729700-17D5-5839-2244-985C02FF5A8F}"/>
          </ac:picMkLst>
        </pc:picChg>
        <pc:picChg chg="del">
          <ac:chgData name="Kate Coode" userId="e5a45405-9a7c-42fe-972f-cf9e071f7760" providerId="ADAL" clId="{7ADEFDC9-67DC-4E41-9A47-6E4E48948699}" dt="2024-04-12T11:27:55.008" v="3083" actId="478"/>
          <ac:picMkLst>
            <pc:docMk/>
            <pc:sldMk cId="4204809770" sldId="266"/>
            <ac:picMk id="10" creationId="{577AE1BC-43D6-7604-F7E1-2A7ED5D4A309}"/>
          </ac:picMkLst>
        </pc:picChg>
        <pc:picChg chg="add mod">
          <ac:chgData name="Kate Coode" userId="e5a45405-9a7c-42fe-972f-cf9e071f7760" providerId="ADAL" clId="{7ADEFDC9-67DC-4E41-9A47-6E4E48948699}" dt="2024-04-12T11:24:49.731" v="3029" actId="1076"/>
          <ac:picMkLst>
            <pc:docMk/>
            <pc:sldMk cId="4204809770" sldId="266"/>
            <ac:picMk id="11" creationId="{165C0783-61CE-0710-2707-FC47AFB21712}"/>
          </ac:picMkLst>
        </pc:picChg>
        <pc:picChg chg="add mod">
          <ac:chgData name="Kate Coode" userId="e5a45405-9a7c-42fe-972f-cf9e071f7760" providerId="ADAL" clId="{7ADEFDC9-67DC-4E41-9A47-6E4E48948699}" dt="2024-04-12T11:24:49.731" v="3029" actId="1076"/>
          <ac:picMkLst>
            <pc:docMk/>
            <pc:sldMk cId="4204809770" sldId="266"/>
            <ac:picMk id="12" creationId="{5CAD8E33-CE81-91B2-7A86-5159C865ED29}"/>
          </ac:picMkLst>
        </pc:picChg>
        <pc:picChg chg="add mod">
          <ac:chgData name="Kate Coode" userId="e5a45405-9a7c-42fe-972f-cf9e071f7760" providerId="ADAL" clId="{7ADEFDC9-67DC-4E41-9A47-6E4E48948699}" dt="2024-04-12T11:24:49.731" v="3029" actId="1076"/>
          <ac:picMkLst>
            <pc:docMk/>
            <pc:sldMk cId="4204809770" sldId="266"/>
            <ac:picMk id="13" creationId="{060021CC-29CB-7B78-66EE-2CB2CCB0A29C}"/>
          </ac:picMkLst>
        </pc:picChg>
        <pc:picChg chg="add del mod">
          <ac:chgData name="Kate Coode" userId="e5a45405-9a7c-42fe-972f-cf9e071f7760" providerId="ADAL" clId="{7ADEFDC9-67DC-4E41-9A47-6E4E48948699}" dt="2024-04-12T11:26:28.954" v="3055" actId="478"/>
          <ac:picMkLst>
            <pc:docMk/>
            <pc:sldMk cId="4204809770" sldId="266"/>
            <ac:picMk id="14" creationId="{E3EF7101-DF22-F9EE-2F05-4DA51604BB6F}"/>
          </ac:picMkLst>
        </pc:picChg>
        <pc:picChg chg="add mod">
          <ac:chgData name="Kate Coode" userId="e5a45405-9a7c-42fe-972f-cf9e071f7760" providerId="ADAL" clId="{7ADEFDC9-67DC-4E41-9A47-6E4E48948699}" dt="2024-04-12T11:24:49.731" v="3029" actId="1076"/>
          <ac:picMkLst>
            <pc:docMk/>
            <pc:sldMk cId="4204809770" sldId="266"/>
            <ac:picMk id="15" creationId="{530458F9-44FE-7D1C-E932-CB0B101A6AE3}"/>
          </ac:picMkLst>
        </pc:picChg>
        <pc:picChg chg="add mod">
          <ac:chgData name="Kate Coode" userId="e5a45405-9a7c-42fe-972f-cf9e071f7760" providerId="ADAL" clId="{7ADEFDC9-67DC-4E41-9A47-6E4E48948699}" dt="2024-04-12T11:24:49.731" v="3029" actId="1076"/>
          <ac:picMkLst>
            <pc:docMk/>
            <pc:sldMk cId="4204809770" sldId="266"/>
            <ac:picMk id="16" creationId="{BA05C55F-7818-53DD-3A34-BFEF01F3F1F5}"/>
          </ac:picMkLst>
        </pc:picChg>
        <pc:picChg chg="add mod">
          <ac:chgData name="Kate Coode" userId="e5a45405-9a7c-42fe-972f-cf9e071f7760" providerId="ADAL" clId="{7ADEFDC9-67DC-4E41-9A47-6E4E48948699}" dt="2024-04-12T11:24:49.731" v="3029" actId="1076"/>
          <ac:picMkLst>
            <pc:docMk/>
            <pc:sldMk cId="4204809770" sldId="266"/>
            <ac:picMk id="17" creationId="{B644689C-A43F-2703-C8C7-12FEDFB1B746}"/>
          </ac:picMkLst>
        </pc:picChg>
        <pc:picChg chg="add mod">
          <ac:chgData name="Kate Coode" userId="e5a45405-9a7c-42fe-972f-cf9e071f7760" providerId="ADAL" clId="{7ADEFDC9-67DC-4E41-9A47-6E4E48948699}" dt="2024-04-12T11:25:23.303" v="3032" actId="1076"/>
          <ac:picMkLst>
            <pc:docMk/>
            <pc:sldMk cId="4204809770" sldId="266"/>
            <ac:picMk id="18" creationId="{14847A39-6580-C5E8-56DE-833660E68814}"/>
          </ac:picMkLst>
        </pc:picChg>
        <pc:picChg chg="add mod">
          <ac:chgData name="Kate Coode" userId="e5a45405-9a7c-42fe-972f-cf9e071f7760" providerId="ADAL" clId="{7ADEFDC9-67DC-4E41-9A47-6E4E48948699}" dt="2024-04-12T11:25:23.303" v="3032" actId="1076"/>
          <ac:picMkLst>
            <pc:docMk/>
            <pc:sldMk cId="4204809770" sldId="266"/>
            <ac:picMk id="19" creationId="{020FEC83-5562-F15B-27F0-52F29EA1CD72}"/>
          </ac:picMkLst>
        </pc:picChg>
        <pc:picChg chg="add mod">
          <ac:chgData name="Kate Coode" userId="e5a45405-9a7c-42fe-972f-cf9e071f7760" providerId="ADAL" clId="{7ADEFDC9-67DC-4E41-9A47-6E4E48948699}" dt="2024-04-12T11:25:23.303" v="3032" actId="1076"/>
          <ac:picMkLst>
            <pc:docMk/>
            <pc:sldMk cId="4204809770" sldId="266"/>
            <ac:picMk id="20" creationId="{1EB2A4BE-E393-8F52-BE8E-F9EBD86092C2}"/>
          </ac:picMkLst>
        </pc:picChg>
        <pc:picChg chg="add mod">
          <ac:chgData name="Kate Coode" userId="e5a45405-9a7c-42fe-972f-cf9e071f7760" providerId="ADAL" clId="{7ADEFDC9-67DC-4E41-9A47-6E4E48948699}" dt="2024-04-12T11:25:23.303" v="3032" actId="1076"/>
          <ac:picMkLst>
            <pc:docMk/>
            <pc:sldMk cId="4204809770" sldId="266"/>
            <ac:picMk id="21" creationId="{8794413A-67A2-BB0F-794D-100B4A7E956E}"/>
          </ac:picMkLst>
        </pc:picChg>
        <pc:picChg chg="add mod">
          <ac:chgData name="Kate Coode" userId="e5a45405-9a7c-42fe-972f-cf9e071f7760" providerId="ADAL" clId="{7ADEFDC9-67DC-4E41-9A47-6E4E48948699}" dt="2024-04-12T11:25:23.303" v="3032" actId="1076"/>
          <ac:picMkLst>
            <pc:docMk/>
            <pc:sldMk cId="4204809770" sldId="266"/>
            <ac:picMk id="22" creationId="{8B27CB14-DEAF-F51A-A15C-42356A6A4939}"/>
          </ac:picMkLst>
        </pc:picChg>
        <pc:picChg chg="add mod">
          <ac:chgData name="Kate Coode" userId="e5a45405-9a7c-42fe-972f-cf9e071f7760" providerId="ADAL" clId="{7ADEFDC9-67DC-4E41-9A47-6E4E48948699}" dt="2024-04-12T11:25:23.303" v="3032" actId="1076"/>
          <ac:picMkLst>
            <pc:docMk/>
            <pc:sldMk cId="4204809770" sldId="266"/>
            <ac:picMk id="23" creationId="{9D6AFCFD-46D8-D4EE-E07A-F25D06A00D03}"/>
          </ac:picMkLst>
        </pc:picChg>
        <pc:picChg chg="add mod">
          <ac:chgData name="Kate Coode" userId="e5a45405-9a7c-42fe-972f-cf9e071f7760" providerId="ADAL" clId="{7ADEFDC9-67DC-4E41-9A47-6E4E48948699}" dt="2024-04-12T11:25:23.303" v="3032" actId="1076"/>
          <ac:picMkLst>
            <pc:docMk/>
            <pc:sldMk cId="4204809770" sldId="266"/>
            <ac:picMk id="24" creationId="{3E36F303-2A6E-B0C4-BA17-0160F81B8731}"/>
          </ac:picMkLst>
        </pc:picChg>
        <pc:picChg chg="add del mod">
          <ac:chgData name="Kate Coode" userId="e5a45405-9a7c-42fe-972f-cf9e071f7760" providerId="ADAL" clId="{7ADEFDC9-67DC-4E41-9A47-6E4E48948699}" dt="2024-04-12T11:27:02.055" v="3070" actId="1076"/>
          <ac:picMkLst>
            <pc:docMk/>
            <pc:sldMk cId="4204809770" sldId="266"/>
            <ac:picMk id="25" creationId="{43336A8D-C282-D44B-61C9-5B134615E91C}"/>
          </ac:picMkLst>
        </pc:picChg>
        <pc:picChg chg="add del mod">
          <ac:chgData name="Kate Coode" userId="e5a45405-9a7c-42fe-972f-cf9e071f7760" providerId="ADAL" clId="{7ADEFDC9-67DC-4E41-9A47-6E4E48948699}" dt="2024-04-12T11:27:02.055" v="3070" actId="1076"/>
          <ac:picMkLst>
            <pc:docMk/>
            <pc:sldMk cId="4204809770" sldId="266"/>
            <ac:picMk id="26" creationId="{A97B280C-DC2A-D566-97F3-93E9FE6282CC}"/>
          </ac:picMkLst>
        </pc:picChg>
        <pc:picChg chg="add del mod">
          <ac:chgData name="Kate Coode" userId="e5a45405-9a7c-42fe-972f-cf9e071f7760" providerId="ADAL" clId="{7ADEFDC9-67DC-4E41-9A47-6E4E48948699}" dt="2024-04-12T11:27:02.055" v="3070" actId="1076"/>
          <ac:picMkLst>
            <pc:docMk/>
            <pc:sldMk cId="4204809770" sldId="266"/>
            <ac:picMk id="27" creationId="{6D834294-1D86-5F75-20DE-9937B552B804}"/>
          </ac:picMkLst>
        </pc:picChg>
        <pc:picChg chg="add del mod">
          <ac:chgData name="Kate Coode" userId="e5a45405-9a7c-42fe-972f-cf9e071f7760" providerId="ADAL" clId="{7ADEFDC9-67DC-4E41-9A47-6E4E48948699}" dt="2024-04-12T11:27:02.055" v="3070" actId="1076"/>
          <ac:picMkLst>
            <pc:docMk/>
            <pc:sldMk cId="4204809770" sldId="266"/>
            <ac:picMk id="28" creationId="{2B3C7FA1-B3F3-8BED-BA48-2C49A58E2771}"/>
          </ac:picMkLst>
        </pc:picChg>
        <pc:picChg chg="add del mod">
          <ac:chgData name="Kate Coode" userId="e5a45405-9a7c-42fe-972f-cf9e071f7760" providerId="ADAL" clId="{7ADEFDC9-67DC-4E41-9A47-6E4E48948699}" dt="2024-04-12T11:27:02.055" v="3070" actId="1076"/>
          <ac:picMkLst>
            <pc:docMk/>
            <pc:sldMk cId="4204809770" sldId="266"/>
            <ac:picMk id="29" creationId="{1C51FDD8-C6B1-9D42-B4B7-905677313522}"/>
          </ac:picMkLst>
        </pc:picChg>
        <pc:picChg chg="add del mod">
          <ac:chgData name="Kate Coode" userId="e5a45405-9a7c-42fe-972f-cf9e071f7760" providerId="ADAL" clId="{7ADEFDC9-67DC-4E41-9A47-6E4E48948699}" dt="2024-04-12T11:27:02.055" v="3070" actId="1076"/>
          <ac:picMkLst>
            <pc:docMk/>
            <pc:sldMk cId="4204809770" sldId="266"/>
            <ac:picMk id="30" creationId="{4CCBCBE0-A7B2-32D2-C3F2-E8848DF0D418}"/>
          </ac:picMkLst>
        </pc:picChg>
        <pc:picChg chg="add del mod">
          <ac:chgData name="Kate Coode" userId="e5a45405-9a7c-42fe-972f-cf9e071f7760" providerId="ADAL" clId="{7ADEFDC9-67DC-4E41-9A47-6E4E48948699}" dt="2024-04-12T11:27:02.055" v="3070" actId="1076"/>
          <ac:picMkLst>
            <pc:docMk/>
            <pc:sldMk cId="4204809770" sldId="266"/>
            <ac:picMk id="31" creationId="{F646FEA2-45C5-CAA1-4933-9CE7F869203C}"/>
          </ac:picMkLst>
        </pc:picChg>
        <pc:picChg chg="add del mod">
          <ac:chgData name="Kate Coode" userId="e5a45405-9a7c-42fe-972f-cf9e071f7760" providerId="ADAL" clId="{7ADEFDC9-67DC-4E41-9A47-6E4E48948699}" dt="2024-04-12T11:26:29.975" v="3057" actId="1076"/>
          <ac:picMkLst>
            <pc:docMk/>
            <pc:sldMk cId="4204809770" sldId="266"/>
            <ac:picMk id="32" creationId="{2D71574D-30E4-4F88-F46C-9397EF914A0A}"/>
          </ac:picMkLst>
        </pc:picChg>
        <pc:picChg chg="add del mod">
          <ac:chgData name="Kate Coode" userId="e5a45405-9a7c-42fe-972f-cf9e071f7760" providerId="ADAL" clId="{7ADEFDC9-67DC-4E41-9A47-6E4E48948699}" dt="2024-04-12T11:26:29.975" v="3057" actId="1076"/>
          <ac:picMkLst>
            <pc:docMk/>
            <pc:sldMk cId="4204809770" sldId="266"/>
            <ac:picMk id="33" creationId="{59E6665B-ECB8-5117-1142-1F76ABF3FFED}"/>
          </ac:picMkLst>
        </pc:picChg>
        <pc:picChg chg="add del mod">
          <ac:chgData name="Kate Coode" userId="e5a45405-9a7c-42fe-972f-cf9e071f7760" providerId="ADAL" clId="{7ADEFDC9-67DC-4E41-9A47-6E4E48948699}" dt="2024-04-12T11:26:29.975" v="3057" actId="1076"/>
          <ac:picMkLst>
            <pc:docMk/>
            <pc:sldMk cId="4204809770" sldId="266"/>
            <ac:picMk id="34" creationId="{9FBB606E-CA7F-45DF-20C8-69AF0B166072}"/>
          </ac:picMkLst>
        </pc:picChg>
        <pc:picChg chg="add del mod">
          <ac:chgData name="Kate Coode" userId="e5a45405-9a7c-42fe-972f-cf9e071f7760" providerId="ADAL" clId="{7ADEFDC9-67DC-4E41-9A47-6E4E48948699}" dt="2024-04-12T11:26:29.975" v="3057" actId="1076"/>
          <ac:picMkLst>
            <pc:docMk/>
            <pc:sldMk cId="4204809770" sldId="266"/>
            <ac:picMk id="35" creationId="{ED974B09-87BD-057A-CC05-6D271F9921BC}"/>
          </ac:picMkLst>
        </pc:picChg>
        <pc:picChg chg="add del mod">
          <ac:chgData name="Kate Coode" userId="e5a45405-9a7c-42fe-972f-cf9e071f7760" providerId="ADAL" clId="{7ADEFDC9-67DC-4E41-9A47-6E4E48948699}" dt="2024-04-12T11:26:29.975" v="3057" actId="1076"/>
          <ac:picMkLst>
            <pc:docMk/>
            <pc:sldMk cId="4204809770" sldId="266"/>
            <ac:picMk id="36" creationId="{C565A215-00FB-7B00-265E-A271BB8FEAD2}"/>
          </ac:picMkLst>
        </pc:picChg>
        <pc:picChg chg="add del mod">
          <ac:chgData name="Kate Coode" userId="e5a45405-9a7c-42fe-972f-cf9e071f7760" providerId="ADAL" clId="{7ADEFDC9-67DC-4E41-9A47-6E4E48948699}" dt="2024-04-12T11:26:29.975" v="3057" actId="1076"/>
          <ac:picMkLst>
            <pc:docMk/>
            <pc:sldMk cId="4204809770" sldId="266"/>
            <ac:picMk id="37" creationId="{FE762411-EFAF-BA77-8348-2EC58F93A91E}"/>
          </ac:picMkLst>
        </pc:picChg>
        <pc:picChg chg="add del mod">
          <ac:chgData name="Kate Coode" userId="e5a45405-9a7c-42fe-972f-cf9e071f7760" providerId="ADAL" clId="{7ADEFDC9-67DC-4E41-9A47-6E4E48948699}" dt="2024-04-12T11:26:29.975" v="3057" actId="1076"/>
          <ac:picMkLst>
            <pc:docMk/>
            <pc:sldMk cId="4204809770" sldId="266"/>
            <ac:picMk id="38" creationId="{1118476E-29F9-2BA3-8B97-8D885205B05E}"/>
          </ac:picMkLst>
        </pc:picChg>
        <pc:picChg chg="add mod">
          <ac:chgData name="Kate Coode" userId="e5a45405-9a7c-42fe-972f-cf9e071f7760" providerId="ADAL" clId="{7ADEFDC9-67DC-4E41-9A47-6E4E48948699}" dt="2024-04-12T11:26:26.095" v="3049" actId="1076"/>
          <ac:picMkLst>
            <pc:docMk/>
            <pc:sldMk cId="4204809770" sldId="266"/>
            <ac:picMk id="39" creationId="{41993D0A-828F-5C0E-1012-A35D0A6364BB}"/>
          </ac:picMkLst>
        </pc:picChg>
        <pc:picChg chg="add mod">
          <ac:chgData name="Kate Coode" userId="e5a45405-9a7c-42fe-972f-cf9e071f7760" providerId="ADAL" clId="{7ADEFDC9-67DC-4E41-9A47-6E4E48948699}" dt="2024-04-12T11:26:26.095" v="3049" actId="1076"/>
          <ac:picMkLst>
            <pc:docMk/>
            <pc:sldMk cId="4204809770" sldId="266"/>
            <ac:picMk id="40" creationId="{66989A21-104D-F68D-2662-EB293FC27434}"/>
          </ac:picMkLst>
        </pc:picChg>
        <pc:picChg chg="add mod">
          <ac:chgData name="Kate Coode" userId="e5a45405-9a7c-42fe-972f-cf9e071f7760" providerId="ADAL" clId="{7ADEFDC9-67DC-4E41-9A47-6E4E48948699}" dt="2024-04-12T11:26:26.095" v="3049" actId="1076"/>
          <ac:picMkLst>
            <pc:docMk/>
            <pc:sldMk cId="4204809770" sldId="266"/>
            <ac:picMk id="41" creationId="{93A93F02-499B-225A-7230-D8395AD0CC21}"/>
          </ac:picMkLst>
        </pc:picChg>
        <pc:picChg chg="add mod">
          <ac:chgData name="Kate Coode" userId="e5a45405-9a7c-42fe-972f-cf9e071f7760" providerId="ADAL" clId="{7ADEFDC9-67DC-4E41-9A47-6E4E48948699}" dt="2024-04-12T11:26:26.095" v="3049" actId="1076"/>
          <ac:picMkLst>
            <pc:docMk/>
            <pc:sldMk cId="4204809770" sldId="266"/>
            <ac:picMk id="42" creationId="{65092653-5329-4960-1E53-610F938E1252}"/>
          </ac:picMkLst>
        </pc:picChg>
        <pc:picChg chg="add mod">
          <ac:chgData name="Kate Coode" userId="e5a45405-9a7c-42fe-972f-cf9e071f7760" providerId="ADAL" clId="{7ADEFDC9-67DC-4E41-9A47-6E4E48948699}" dt="2024-04-12T11:26:26.095" v="3049" actId="1076"/>
          <ac:picMkLst>
            <pc:docMk/>
            <pc:sldMk cId="4204809770" sldId="266"/>
            <ac:picMk id="43" creationId="{8AEBC543-6E8F-DE22-1A92-BA8E828C8A90}"/>
          </ac:picMkLst>
        </pc:picChg>
        <pc:picChg chg="add mod">
          <ac:chgData name="Kate Coode" userId="e5a45405-9a7c-42fe-972f-cf9e071f7760" providerId="ADAL" clId="{7ADEFDC9-67DC-4E41-9A47-6E4E48948699}" dt="2024-04-12T11:26:26.095" v="3049" actId="1076"/>
          <ac:picMkLst>
            <pc:docMk/>
            <pc:sldMk cId="4204809770" sldId="266"/>
            <ac:picMk id="44" creationId="{5337E444-40F2-7ED2-374B-54F62AAB899C}"/>
          </ac:picMkLst>
        </pc:picChg>
        <pc:picChg chg="add mod">
          <ac:chgData name="Kate Coode" userId="e5a45405-9a7c-42fe-972f-cf9e071f7760" providerId="ADAL" clId="{7ADEFDC9-67DC-4E41-9A47-6E4E48948699}" dt="2024-04-12T11:26:26.095" v="3049" actId="1076"/>
          <ac:picMkLst>
            <pc:docMk/>
            <pc:sldMk cId="4204809770" sldId="266"/>
            <ac:picMk id="45" creationId="{98ED1FBA-E725-F39A-2108-612493E87CB0}"/>
          </ac:picMkLst>
        </pc:picChg>
        <pc:picChg chg="add mod">
          <ac:chgData name="Kate Coode" userId="e5a45405-9a7c-42fe-972f-cf9e071f7760" providerId="ADAL" clId="{7ADEFDC9-67DC-4E41-9A47-6E4E48948699}" dt="2024-04-12T11:27:13.381" v="3072" actId="1076"/>
          <ac:picMkLst>
            <pc:docMk/>
            <pc:sldMk cId="4204809770" sldId="266"/>
            <ac:picMk id="46" creationId="{2CBC3ADB-E5DB-A5A3-5242-D8184055A96A}"/>
          </ac:picMkLst>
        </pc:picChg>
        <pc:picChg chg="add mod">
          <ac:chgData name="Kate Coode" userId="e5a45405-9a7c-42fe-972f-cf9e071f7760" providerId="ADAL" clId="{7ADEFDC9-67DC-4E41-9A47-6E4E48948699}" dt="2024-04-12T11:27:13.381" v="3072" actId="1076"/>
          <ac:picMkLst>
            <pc:docMk/>
            <pc:sldMk cId="4204809770" sldId="266"/>
            <ac:picMk id="47" creationId="{25B176EE-7D53-2743-03EB-ECA597C3681D}"/>
          </ac:picMkLst>
        </pc:picChg>
        <pc:picChg chg="add mod">
          <ac:chgData name="Kate Coode" userId="e5a45405-9a7c-42fe-972f-cf9e071f7760" providerId="ADAL" clId="{7ADEFDC9-67DC-4E41-9A47-6E4E48948699}" dt="2024-04-12T11:27:13.381" v="3072" actId="1076"/>
          <ac:picMkLst>
            <pc:docMk/>
            <pc:sldMk cId="4204809770" sldId="266"/>
            <ac:picMk id="48" creationId="{6B961660-AEA6-9896-B09E-9B097CBB3400}"/>
          </ac:picMkLst>
        </pc:picChg>
        <pc:picChg chg="add mod">
          <ac:chgData name="Kate Coode" userId="e5a45405-9a7c-42fe-972f-cf9e071f7760" providerId="ADAL" clId="{7ADEFDC9-67DC-4E41-9A47-6E4E48948699}" dt="2024-04-12T11:27:13.381" v="3072" actId="1076"/>
          <ac:picMkLst>
            <pc:docMk/>
            <pc:sldMk cId="4204809770" sldId="266"/>
            <ac:picMk id="49" creationId="{AC425058-6C71-CEA6-B1B8-0B04A59D7BD8}"/>
          </ac:picMkLst>
        </pc:picChg>
        <pc:picChg chg="add mod">
          <ac:chgData name="Kate Coode" userId="e5a45405-9a7c-42fe-972f-cf9e071f7760" providerId="ADAL" clId="{7ADEFDC9-67DC-4E41-9A47-6E4E48948699}" dt="2024-04-12T11:27:13.381" v="3072" actId="1076"/>
          <ac:picMkLst>
            <pc:docMk/>
            <pc:sldMk cId="4204809770" sldId="266"/>
            <ac:picMk id="50" creationId="{BBBBC38C-8B4B-D219-F7CC-C93693EB42E9}"/>
          </ac:picMkLst>
        </pc:picChg>
        <pc:picChg chg="add mod">
          <ac:chgData name="Kate Coode" userId="e5a45405-9a7c-42fe-972f-cf9e071f7760" providerId="ADAL" clId="{7ADEFDC9-67DC-4E41-9A47-6E4E48948699}" dt="2024-04-12T11:27:13.381" v="3072" actId="1076"/>
          <ac:picMkLst>
            <pc:docMk/>
            <pc:sldMk cId="4204809770" sldId="266"/>
            <ac:picMk id="51" creationId="{98A2E34B-10EB-2ECD-504A-620C1CA16AE2}"/>
          </ac:picMkLst>
        </pc:picChg>
        <pc:picChg chg="add mod">
          <ac:chgData name="Kate Coode" userId="e5a45405-9a7c-42fe-972f-cf9e071f7760" providerId="ADAL" clId="{7ADEFDC9-67DC-4E41-9A47-6E4E48948699}" dt="2024-04-12T11:27:13.381" v="3072" actId="1076"/>
          <ac:picMkLst>
            <pc:docMk/>
            <pc:sldMk cId="4204809770" sldId="266"/>
            <ac:picMk id="52" creationId="{B4C4FCF1-1888-772C-E322-2C347DEBCBC3}"/>
          </ac:picMkLst>
        </pc:picChg>
        <pc:picChg chg="add mod">
          <ac:chgData name="Kate Coode" userId="e5a45405-9a7c-42fe-972f-cf9e071f7760" providerId="ADAL" clId="{7ADEFDC9-67DC-4E41-9A47-6E4E48948699}" dt="2024-04-12T11:27:24.287" v="3074" actId="1076"/>
          <ac:picMkLst>
            <pc:docMk/>
            <pc:sldMk cId="4204809770" sldId="266"/>
            <ac:picMk id="53" creationId="{18325F95-A62B-0C97-84F3-1605F9336443}"/>
          </ac:picMkLst>
        </pc:picChg>
        <pc:picChg chg="add mod">
          <ac:chgData name="Kate Coode" userId="e5a45405-9a7c-42fe-972f-cf9e071f7760" providerId="ADAL" clId="{7ADEFDC9-67DC-4E41-9A47-6E4E48948699}" dt="2024-04-12T11:27:30.987" v="3076" actId="1076"/>
          <ac:picMkLst>
            <pc:docMk/>
            <pc:sldMk cId="4204809770" sldId="266"/>
            <ac:picMk id="54" creationId="{298FF641-EF90-6DC1-3D25-42EC39CD2D95}"/>
          </ac:picMkLst>
        </pc:picChg>
        <pc:picChg chg="add mod">
          <ac:chgData name="Kate Coode" userId="e5a45405-9a7c-42fe-972f-cf9e071f7760" providerId="ADAL" clId="{7ADEFDC9-67DC-4E41-9A47-6E4E48948699}" dt="2024-04-12T11:27:39.095" v="3078" actId="1076"/>
          <ac:picMkLst>
            <pc:docMk/>
            <pc:sldMk cId="4204809770" sldId="266"/>
            <ac:picMk id="55" creationId="{1E7B6362-A18E-C7BA-F542-B8FEFD617F65}"/>
          </ac:picMkLst>
        </pc:picChg>
        <pc:picChg chg="add mod">
          <ac:chgData name="Kate Coode" userId="e5a45405-9a7c-42fe-972f-cf9e071f7760" providerId="ADAL" clId="{7ADEFDC9-67DC-4E41-9A47-6E4E48948699}" dt="2024-04-12T11:27:44.729" v="3080" actId="1076"/>
          <ac:picMkLst>
            <pc:docMk/>
            <pc:sldMk cId="4204809770" sldId="266"/>
            <ac:picMk id="56" creationId="{8623C663-161F-89A7-DCBD-57F68744A7A9}"/>
          </ac:picMkLst>
        </pc:picChg>
        <pc:picChg chg="mod">
          <ac:chgData name="Kate Coode" userId="e5a45405-9a7c-42fe-972f-cf9e071f7760" providerId="ADAL" clId="{7ADEFDC9-67DC-4E41-9A47-6E4E48948699}" dt="2024-04-12T11:24:17.264" v="3025" actId="14100"/>
          <ac:picMkLst>
            <pc:docMk/>
            <pc:sldMk cId="4204809770" sldId="266"/>
            <ac:picMk id="1025" creationId="{8E8889EE-6203-5DC7-2EB2-9F9810DF44B0}"/>
          </ac:picMkLst>
        </pc:picChg>
      </pc:sldChg>
      <pc:sldChg chg="modSp mod">
        <pc:chgData name="Kate Coode" userId="e5a45405-9a7c-42fe-972f-cf9e071f7760" providerId="ADAL" clId="{7ADEFDC9-67DC-4E41-9A47-6E4E48948699}" dt="2024-04-11T15:39:02.013" v="813" actId="20577"/>
        <pc:sldMkLst>
          <pc:docMk/>
          <pc:sldMk cId="790633668" sldId="267"/>
        </pc:sldMkLst>
        <pc:spChg chg="mod">
          <ac:chgData name="Kate Coode" userId="e5a45405-9a7c-42fe-972f-cf9e071f7760" providerId="ADAL" clId="{7ADEFDC9-67DC-4E41-9A47-6E4E48948699}" dt="2024-04-11T15:39:02.013" v="813" actId="20577"/>
          <ac:spMkLst>
            <pc:docMk/>
            <pc:sldMk cId="790633668" sldId="267"/>
            <ac:spMk id="5" creationId="{2F11DDCC-CF98-C44C-BF4E-548E7A0BEAF7}"/>
          </ac:spMkLst>
        </pc:spChg>
      </pc:sldChg>
      <pc:sldChg chg="modSp mod">
        <pc:chgData name="Kate Coode" userId="e5a45405-9a7c-42fe-972f-cf9e071f7760" providerId="ADAL" clId="{7ADEFDC9-67DC-4E41-9A47-6E4E48948699}" dt="2024-04-11T15:40:55.893" v="843" actId="20577"/>
        <pc:sldMkLst>
          <pc:docMk/>
          <pc:sldMk cId="371754411" sldId="268"/>
        </pc:sldMkLst>
        <pc:spChg chg="mod">
          <ac:chgData name="Kate Coode" userId="e5a45405-9a7c-42fe-972f-cf9e071f7760" providerId="ADAL" clId="{7ADEFDC9-67DC-4E41-9A47-6E4E48948699}" dt="2024-04-11T15:40:55.893" v="843" actId="20577"/>
          <ac:spMkLst>
            <pc:docMk/>
            <pc:sldMk cId="371754411" sldId="268"/>
            <ac:spMk id="5" creationId="{0B714C2B-1481-0649-9031-DADE9052C933}"/>
          </ac:spMkLst>
        </pc:spChg>
      </pc:sldChg>
      <pc:sldChg chg="addSp delSp modSp mod">
        <pc:chgData name="Kate Coode" userId="e5a45405-9a7c-42fe-972f-cf9e071f7760" providerId="ADAL" clId="{7ADEFDC9-67DC-4E41-9A47-6E4E48948699}" dt="2024-04-12T10:36:01.182" v="2791" actId="13926"/>
        <pc:sldMkLst>
          <pc:docMk/>
          <pc:sldMk cId="4053886606" sldId="271"/>
        </pc:sldMkLst>
        <pc:spChg chg="mod">
          <ac:chgData name="Kate Coode" userId="e5a45405-9a7c-42fe-972f-cf9e071f7760" providerId="ADAL" clId="{7ADEFDC9-67DC-4E41-9A47-6E4E48948699}" dt="2024-04-12T10:36:01.182" v="2791" actId="13926"/>
          <ac:spMkLst>
            <pc:docMk/>
            <pc:sldMk cId="4053886606" sldId="271"/>
            <ac:spMk id="5" creationId="{70072592-8BAF-BD4C-B0B8-1FD973E51422}"/>
          </ac:spMkLst>
        </pc:spChg>
        <pc:picChg chg="add mod">
          <ac:chgData name="Kate Coode" userId="e5a45405-9a7c-42fe-972f-cf9e071f7760" providerId="ADAL" clId="{7ADEFDC9-67DC-4E41-9A47-6E4E48948699}" dt="2024-04-12T10:32:42.117" v="2761" actId="1076"/>
          <ac:picMkLst>
            <pc:docMk/>
            <pc:sldMk cId="4053886606" sldId="271"/>
            <ac:picMk id="3" creationId="{DC33E63A-3838-B3D1-9AF0-AF93DB354617}"/>
          </ac:picMkLst>
        </pc:picChg>
        <pc:picChg chg="mod">
          <ac:chgData name="Kate Coode" userId="e5a45405-9a7c-42fe-972f-cf9e071f7760" providerId="ADAL" clId="{7ADEFDC9-67DC-4E41-9A47-6E4E48948699}" dt="2024-04-11T16:08:41.174" v="1514" actId="1076"/>
          <ac:picMkLst>
            <pc:docMk/>
            <pc:sldMk cId="4053886606" sldId="271"/>
            <ac:picMk id="4" creationId="{AEDAC498-0928-5A40-B277-0DB4343B07FA}"/>
          </ac:picMkLst>
        </pc:picChg>
        <pc:picChg chg="del">
          <ac:chgData name="Kate Coode" userId="e5a45405-9a7c-42fe-972f-cf9e071f7760" providerId="ADAL" clId="{7ADEFDC9-67DC-4E41-9A47-6E4E48948699}" dt="2024-04-12T10:25:27.688" v="2737" actId="478"/>
          <ac:picMkLst>
            <pc:docMk/>
            <pc:sldMk cId="4053886606" sldId="271"/>
            <ac:picMk id="6" creationId="{DD02ECAC-2E6C-AF4C-A094-622B7C9D743C}"/>
          </ac:picMkLst>
        </pc:picChg>
        <pc:picChg chg="del">
          <ac:chgData name="Kate Coode" userId="e5a45405-9a7c-42fe-972f-cf9e071f7760" providerId="ADAL" clId="{7ADEFDC9-67DC-4E41-9A47-6E4E48948699}" dt="2024-04-12T10:25:31.101" v="2741" actId="478"/>
          <ac:picMkLst>
            <pc:docMk/>
            <pc:sldMk cId="4053886606" sldId="271"/>
            <ac:picMk id="7" creationId="{C2778CE6-2B35-7846-A074-1C088D30B492}"/>
          </ac:picMkLst>
        </pc:picChg>
        <pc:picChg chg="del">
          <ac:chgData name="Kate Coode" userId="e5a45405-9a7c-42fe-972f-cf9e071f7760" providerId="ADAL" clId="{7ADEFDC9-67DC-4E41-9A47-6E4E48948699}" dt="2024-04-12T10:25:28.617" v="2738" actId="478"/>
          <ac:picMkLst>
            <pc:docMk/>
            <pc:sldMk cId="4053886606" sldId="271"/>
            <ac:picMk id="8" creationId="{C02520CB-22DC-AA48-ACD4-990B7D7D73F6}"/>
          </ac:picMkLst>
        </pc:picChg>
        <pc:picChg chg="del">
          <ac:chgData name="Kate Coode" userId="e5a45405-9a7c-42fe-972f-cf9e071f7760" providerId="ADAL" clId="{7ADEFDC9-67DC-4E41-9A47-6E4E48948699}" dt="2024-04-12T10:25:31.423" v="2742" actId="478"/>
          <ac:picMkLst>
            <pc:docMk/>
            <pc:sldMk cId="4053886606" sldId="271"/>
            <ac:picMk id="9" creationId="{0140EBEA-B324-1B46-84F6-CBB5D81B787F}"/>
          </ac:picMkLst>
        </pc:picChg>
        <pc:picChg chg="del">
          <ac:chgData name="Kate Coode" userId="e5a45405-9a7c-42fe-972f-cf9e071f7760" providerId="ADAL" clId="{7ADEFDC9-67DC-4E41-9A47-6E4E48948699}" dt="2024-04-12T10:25:29.285" v="2739" actId="478"/>
          <ac:picMkLst>
            <pc:docMk/>
            <pc:sldMk cId="4053886606" sldId="271"/>
            <ac:picMk id="10" creationId="{3950433B-80B8-6042-AD50-D9E6A6A90012}"/>
          </ac:picMkLst>
        </pc:picChg>
        <pc:picChg chg="del">
          <ac:chgData name="Kate Coode" userId="e5a45405-9a7c-42fe-972f-cf9e071f7760" providerId="ADAL" clId="{7ADEFDC9-67DC-4E41-9A47-6E4E48948699}" dt="2024-04-12T10:25:32.483" v="2743" actId="478"/>
          <ac:picMkLst>
            <pc:docMk/>
            <pc:sldMk cId="4053886606" sldId="271"/>
            <ac:picMk id="11" creationId="{30CBC156-32A8-E247-91EA-C42C385BBAB4}"/>
          </ac:picMkLst>
        </pc:picChg>
        <pc:picChg chg="del">
          <ac:chgData name="Kate Coode" userId="e5a45405-9a7c-42fe-972f-cf9e071f7760" providerId="ADAL" clId="{7ADEFDC9-67DC-4E41-9A47-6E4E48948699}" dt="2024-04-12T10:25:30.006" v="2740" actId="478"/>
          <ac:picMkLst>
            <pc:docMk/>
            <pc:sldMk cId="4053886606" sldId="271"/>
            <ac:picMk id="12" creationId="{964293E8-E417-0C4B-BBB6-B472580FF6C1}"/>
          </ac:picMkLst>
        </pc:picChg>
        <pc:picChg chg="del">
          <ac:chgData name="Kate Coode" userId="e5a45405-9a7c-42fe-972f-cf9e071f7760" providerId="ADAL" clId="{7ADEFDC9-67DC-4E41-9A47-6E4E48948699}" dt="2024-04-12T10:25:33.139" v="2744" actId="478"/>
          <ac:picMkLst>
            <pc:docMk/>
            <pc:sldMk cId="4053886606" sldId="271"/>
            <ac:picMk id="13" creationId="{924C015F-64C4-1B46-B10B-54CB17122743}"/>
          </ac:picMkLst>
        </pc:picChg>
        <pc:picChg chg="del">
          <ac:chgData name="Kate Coode" userId="e5a45405-9a7c-42fe-972f-cf9e071f7760" providerId="ADAL" clId="{7ADEFDC9-67DC-4E41-9A47-6E4E48948699}" dt="2024-04-12T10:25:34.172" v="2745" actId="478"/>
          <ac:picMkLst>
            <pc:docMk/>
            <pc:sldMk cId="4053886606" sldId="271"/>
            <ac:picMk id="14" creationId="{0293F079-371E-0A42-A4D1-9B9AC6F4BDF9}"/>
          </ac:picMkLst>
        </pc:picChg>
        <pc:picChg chg="del">
          <ac:chgData name="Kate Coode" userId="e5a45405-9a7c-42fe-972f-cf9e071f7760" providerId="ADAL" clId="{7ADEFDC9-67DC-4E41-9A47-6E4E48948699}" dt="2024-04-12T10:25:39.297" v="2748" actId="478"/>
          <ac:picMkLst>
            <pc:docMk/>
            <pc:sldMk cId="4053886606" sldId="271"/>
            <ac:picMk id="15" creationId="{BB4C5964-1520-1F46-9E76-0A4F612BAF86}"/>
          </ac:picMkLst>
        </pc:picChg>
        <pc:picChg chg="del">
          <ac:chgData name="Kate Coode" userId="e5a45405-9a7c-42fe-972f-cf9e071f7760" providerId="ADAL" clId="{7ADEFDC9-67DC-4E41-9A47-6E4E48948699}" dt="2024-04-12T10:25:34.771" v="2746" actId="478"/>
          <ac:picMkLst>
            <pc:docMk/>
            <pc:sldMk cId="4053886606" sldId="271"/>
            <ac:picMk id="16" creationId="{A7D1EDB5-FBE3-1B43-87C0-46DB13DE229C}"/>
          </ac:picMkLst>
        </pc:picChg>
        <pc:picChg chg="del">
          <ac:chgData name="Kate Coode" userId="e5a45405-9a7c-42fe-972f-cf9e071f7760" providerId="ADAL" clId="{7ADEFDC9-67DC-4E41-9A47-6E4E48948699}" dt="2024-04-12T10:25:39.297" v="2748" actId="478"/>
          <ac:picMkLst>
            <pc:docMk/>
            <pc:sldMk cId="4053886606" sldId="271"/>
            <ac:picMk id="17" creationId="{5E437AC7-113A-414E-8589-158DA6502E8A}"/>
          </ac:picMkLst>
        </pc:picChg>
        <pc:picChg chg="del">
          <ac:chgData name="Kate Coode" userId="e5a45405-9a7c-42fe-972f-cf9e071f7760" providerId="ADAL" clId="{7ADEFDC9-67DC-4E41-9A47-6E4E48948699}" dt="2024-04-12T10:25:35.562" v="2747" actId="478"/>
          <ac:picMkLst>
            <pc:docMk/>
            <pc:sldMk cId="4053886606" sldId="271"/>
            <ac:picMk id="18" creationId="{E1934927-CE6B-4D43-96A1-CEA6ECDE49D0}"/>
          </ac:picMkLst>
        </pc:picChg>
        <pc:picChg chg="del">
          <ac:chgData name="Kate Coode" userId="e5a45405-9a7c-42fe-972f-cf9e071f7760" providerId="ADAL" clId="{7ADEFDC9-67DC-4E41-9A47-6E4E48948699}" dt="2024-04-12T10:25:39.297" v="2748" actId="478"/>
          <ac:picMkLst>
            <pc:docMk/>
            <pc:sldMk cId="4053886606" sldId="271"/>
            <ac:picMk id="19" creationId="{D7BE90BD-FD80-7E45-A2C2-A1A8827F5BBB}"/>
          </ac:picMkLst>
        </pc:picChg>
        <pc:picChg chg="del">
          <ac:chgData name="Kate Coode" userId="e5a45405-9a7c-42fe-972f-cf9e071f7760" providerId="ADAL" clId="{7ADEFDC9-67DC-4E41-9A47-6E4E48948699}" dt="2024-04-12T10:25:39.297" v="2748" actId="478"/>
          <ac:picMkLst>
            <pc:docMk/>
            <pc:sldMk cId="4053886606" sldId="271"/>
            <ac:picMk id="20" creationId="{81C6BEBE-3C23-684B-ACD5-2160876AC731}"/>
          </ac:picMkLst>
        </pc:picChg>
        <pc:picChg chg="del">
          <ac:chgData name="Kate Coode" userId="e5a45405-9a7c-42fe-972f-cf9e071f7760" providerId="ADAL" clId="{7ADEFDC9-67DC-4E41-9A47-6E4E48948699}" dt="2024-04-12T10:25:39.297" v="2748" actId="478"/>
          <ac:picMkLst>
            <pc:docMk/>
            <pc:sldMk cId="4053886606" sldId="271"/>
            <ac:picMk id="21" creationId="{9A567111-72D4-3844-84B6-447EC1F31BAD}"/>
          </ac:picMkLst>
        </pc:picChg>
        <pc:picChg chg="del mod">
          <ac:chgData name="Kate Coode" userId="e5a45405-9a7c-42fe-972f-cf9e071f7760" providerId="ADAL" clId="{7ADEFDC9-67DC-4E41-9A47-6E4E48948699}" dt="2024-04-12T10:25:46.267" v="2751" actId="478"/>
          <ac:picMkLst>
            <pc:docMk/>
            <pc:sldMk cId="4053886606" sldId="271"/>
            <ac:picMk id="22" creationId="{109C7491-D30B-D146-B8C2-3BC06F7D2D7B}"/>
          </ac:picMkLst>
        </pc:picChg>
        <pc:picChg chg="del mod">
          <ac:chgData name="Kate Coode" userId="e5a45405-9a7c-42fe-972f-cf9e071f7760" providerId="ADAL" clId="{7ADEFDC9-67DC-4E41-9A47-6E4E48948699}" dt="2024-04-12T10:25:46.267" v="2751" actId="478"/>
          <ac:picMkLst>
            <pc:docMk/>
            <pc:sldMk cId="4053886606" sldId="271"/>
            <ac:picMk id="23" creationId="{10E6B673-7415-D94A-9F47-3DD007844FD3}"/>
          </ac:picMkLst>
        </pc:picChg>
        <pc:picChg chg="del mod">
          <ac:chgData name="Kate Coode" userId="e5a45405-9a7c-42fe-972f-cf9e071f7760" providerId="ADAL" clId="{7ADEFDC9-67DC-4E41-9A47-6E4E48948699}" dt="2024-04-12T10:25:46.267" v="2751" actId="478"/>
          <ac:picMkLst>
            <pc:docMk/>
            <pc:sldMk cId="4053886606" sldId="271"/>
            <ac:picMk id="24" creationId="{1842B0D6-D799-F64B-B39D-4E1342021C95}"/>
          </ac:picMkLst>
        </pc:picChg>
        <pc:picChg chg="del mod">
          <ac:chgData name="Kate Coode" userId="e5a45405-9a7c-42fe-972f-cf9e071f7760" providerId="ADAL" clId="{7ADEFDC9-67DC-4E41-9A47-6E4E48948699}" dt="2024-04-12T10:25:46.267" v="2751" actId="478"/>
          <ac:picMkLst>
            <pc:docMk/>
            <pc:sldMk cId="4053886606" sldId="271"/>
            <ac:picMk id="25" creationId="{9EF35AA9-C426-9646-9393-FC3260AC8F57}"/>
          </ac:picMkLst>
        </pc:picChg>
        <pc:picChg chg="del mod">
          <ac:chgData name="Kate Coode" userId="e5a45405-9a7c-42fe-972f-cf9e071f7760" providerId="ADAL" clId="{7ADEFDC9-67DC-4E41-9A47-6E4E48948699}" dt="2024-04-12T10:25:46.267" v="2751" actId="478"/>
          <ac:picMkLst>
            <pc:docMk/>
            <pc:sldMk cId="4053886606" sldId="271"/>
            <ac:picMk id="26" creationId="{77DE7C1E-4B35-714D-A6E0-99488242B163}"/>
          </ac:picMkLst>
        </pc:picChg>
        <pc:picChg chg="del mod">
          <ac:chgData name="Kate Coode" userId="e5a45405-9a7c-42fe-972f-cf9e071f7760" providerId="ADAL" clId="{7ADEFDC9-67DC-4E41-9A47-6E4E48948699}" dt="2024-04-12T10:25:46.267" v="2751" actId="478"/>
          <ac:picMkLst>
            <pc:docMk/>
            <pc:sldMk cId="4053886606" sldId="271"/>
            <ac:picMk id="27" creationId="{5AB6A040-BD97-F540-AD7D-3C4C11D7C4B3}"/>
          </ac:picMkLst>
        </pc:picChg>
        <pc:picChg chg="del mod">
          <ac:chgData name="Kate Coode" userId="e5a45405-9a7c-42fe-972f-cf9e071f7760" providerId="ADAL" clId="{7ADEFDC9-67DC-4E41-9A47-6E4E48948699}" dt="2024-04-12T10:25:46.267" v="2751" actId="478"/>
          <ac:picMkLst>
            <pc:docMk/>
            <pc:sldMk cId="4053886606" sldId="271"/>
            <ac:picMk id="28" creationId="{D9A928EE-6BE6-D447-B3FA-B9DA90A59A94}"/>
          </ac:picMkLst>
        </pc:picChg>
        <pc:picChg chg="del mod">
          <ac:chgData name="Kate Coode" userId="e5a45405-9a7c-42fe-972f-cf9e071f7760" providerId="ADAL" clId="{7ADEFDC9-67DC-4E41-9A47-6E4E48948699}" dt="2024-04-12T10:25:46.267" v="2751" actId="478"/>
          <ac:picMkLst>
            <pc:docMk/>
            <pc:sldMk cId="4053886606" sldId="271"/>
            <ac:picMk id="29" creationId="{B2DAF18C-24BC-AB44-A307-D350F0E64D75}"/>
          </ac:picMkLst>
        </pc:picChg>
        <pc:picChg chg="del">
          <ac:chgData name="Kate Coode" userId="e5a45405-9a7c-42fe-972f-cf9e071f7760" providerId="ADAL" clId="{7ADEFDC9-67DC-4E41-9A47-6E4E48948699}" dt="2024-04-12T10:25:46.267" v="2751" actId="478"/>
          <ac:picMkLst>
            <pc:docMk/>
            <pc:sldMk cId="4053886606" sldId="271"/>
            <ac:picMk id="30" creationId="{E1EC1F3B-889E-9141-BA49-0EEBCBADEE88}"/>
          </ac:picMkLst>
        </pc:picChg>
        <pc:picChg chg="add mod">
          <ac:chgData name="Kate Coode" userId="e5a45405-9a7c-42fe-972f-cf9e071f7760" providerId="ADAL" clId="{7ADEFDC9-67DC-4E41-9A47-6E4E48948699}" dt="2024-04-12T10:33:19.375" v="2765" actId="1076"/>
          <ac:picMkLst>
            <pc:docMk/>
            <pc:sldMk cId="4053886606" sldId="271"/>
            <ac:picMk id="31" creationId="{0F05BC75-F3D6-139B-9732-A2C9D7B2FB56}"/>
          </ac:picMkLst>
        </pc:picChg>
        <pc:picChg chg="del">
          <ac:chgData name="Kate Coode" userId="e5a45405-9a7c-42fe-972f-cf9e071f7760" providerId="ADAL" clId="{7ADEFDC9-67DC-4E41-9A47-6E4E48948699}" dt="2024-04-12T10:25:48.596" v="2752" actId="478"/>
          <ac:picMkLst>
            <pc:docMk/>
            <pc:sldMk cId="4053886606" sldId="271"/>
            <ac:picMk id="32" creationId="{B9EF7F54-2DA6-E248-85B0-8E1FD98C7A89}"/>
          </ac:picMkLst>
        </pc:picChg>
        <pc:picChg chg="add mod">
          <ac:chgData name="Kate Coode" userId="e5a45405-9a7c-42fe-972f-cf9e071f7760" providerId="ADAL" clId="{7ADEFDC9-67DC-4E41-9A47-6E4E48948699}" dt="2024-04-12T10:33:34.484" v="2768" actId="1076"/>
          <ac:picMkLst>
            <pc:docMk/>
            <pc:sldMk cId="4053886606" sldId="271"/>
            <ac:picMk id="33" creationId="{9BEE7965-2B0F-D396-01AF-B98463D7C5F8}"/>
          </ac:picMkLst>
        </pc:picChg>
        <pc:picChg chg="del">
          <ac:chgData name="Kate Coode" userId="e5a45405-9a7c-42fe-972f-cf9e071f7760" providerId="ADAL" clId="{7ADEFDC9-67DC-4E41-9A47-6E4E48948699}" dt="2024-04-12T10:25:48.596" v="2752" actId="478"/>
          <ac:picMkLst>
            <pc:docMk/>
            <pc:sldMk cId="4053886606" sldId="271"/>
            <ac:picMk id="34" creationId="{46B630BD-429D-E44B-959B-77E5035679DA}"/>
          </ac:picMkLst>
        </pc:picChg>
        <pc:picChg chg="add mod">
          <ac:chgData name="Kate Coode" userId="e5a45405-9a7c-42fe-972f-cf9e071f7760" providerId="ADAL" clId="{7ADEFDC9-67DC-4E41-9A47-6E4E48948699}" dt="2024-04-12T10:33:43.540" v="2770" actId="1076"/>
          <ac:picMkLst>
            <pc:docMk/>
            <pc:sldMk cId="4053886606" sldId="271"/>
            <ac:picMk id="35" creationId="{B6ED7F06-85C3-180F-D968-BC786162ED9A}"/>
          </ac:picMkLst>
        </pc:picChg>
        <pc:picChg chg="del">
          <ac:chgData name="Kate Coode" userId="e5a45405-9a7c-42fe-972f-cf9e071f7760" providerId="ADAL" clId="{7ADEFDC9-67DC-4E41-9A47-6E4E48948699}" dt="2024-04-12T10:25:48.596" v="2752" actId="478"/>
          <ac:picMkLst>
            <pc:docMk/>
            <pc:sldMk cId="4053886606" sldId="271"/>
            <ac:picMk id="36" creationId="{74D44268-0634-4245-8460-CE9008D72235}"/>
          </ac:picMkLst>
        </pc:picChg>
        <pc:picChg chg="add mod">
          <ac:chgData name="Kate Coode" userId="e5a45405-9a7c-42fe-972f-cf9e071f7760" providerId="ADAL" clId="{7ADEFDC9-67DC-4E41-9A47-6E4E48948699}" dt="2024-04-12T10:33:43.540" v="2770" actId="1076"/>
          <ac:picMkLst>
            <pc:docMk/>
            <pc:sldMk cId="4053886606" sldId="271"/>
            <ac:picMk id="37" creationId="{EF0BF2F4-D799-01CF-E989-D745F832A8D1}"/>
          </ac:picMkLst>
        </pc:picChg>
        <pc:picChg chg="add mod">
          <ac:chgData name="Kate Coode" userId="e5a45405-9a7c-42fe-972f-cf9e071f7760" providerId="ADAL" clId="{7ADEFDC9-67DC-4E41-9A47-6E4E48948699}" dt="2024-04-12T10:33:56.065" v="2772" actId="1076"/>
          <ac:picMkLst>
            <pc:docMk/>
            <pc:sldMk cId="4053886606" sldId="271"/>
            <ac:picMk id="38" creationId="{8B7BA2E2-3C64-84EC-BC85-F8FFEDB6D054}"/>
          </ac:picMkLst>
        </pc:picChg>
        <pc:picChg chg="add mod">
          <ac:chgData name="Kate Coode" userId="e5a45405-9a7c-42fe-972f-cf9e071f7760" providerId="ADAL" clId="{7ADEFDC9-67DC-4E41-9A47-6E4E48948699}" dt="2024-04-12T10:33:56.065" v="2772" actId="1076"/>
          <ac:picMkLst>
            <pc:docMk/>
            <pc:sldMk cId="4053886606" sldId="271"/>
            <ac:picMk id="39" creationId="{938DAA23-AA53-019C-3EB1-CCE2364DF4DD}"/>
          </ac:picMkLst>
        </pc:picChg>
        <pc:picChg chg="add mod">
          <ac:chgData name="Kate Coode" userId="e5a45405-9a7c-42fe-972f-cf9e071f7760" providerId="ADAL" clId="{7ADEFDC9-67DC-4E41-9A47-6E4E48948699}" dt="2024-04-12T10:33:56.065" v="2772" actId="1076"/>
          <ac:picMkLst>
            <pc:docMk/>
            <pc:sldMk cId="4053886606" sldId="271"/>
            <ac:picMk id="40" creationId="{F668CF0E-C5C0-F5CD-DD81-1DD18A98924C}"/>
          </ac:picMkLst>
        </pc:picChg>
        <pc:picChg chg="add mod">
          <ac:chgData name="Kate Coode" userId="e5a45405-9a7c-42fe-972f-cf9e071f7760" providerId="ADAL" clId="{7ADEFDC9-67DC-4E41-9A47-6E4E48948699}" dt="2024-04-12T10:34:01.732" v="2773" actId="1076"/>
          <ac:picMkLst>
            <pc:docMk/>
            <pc:sldMk cId="4053886606" sldId="271"/>
            <ac:picMk id="41" creationId="{36FDC058-D0A8-40EF-A2B0-BF834A39EA15}"/>
          </ac:picMkLst>
        </pc:picChg>
        <pc:picChg chg="add mod">
          <ac:chgData name="Kate Coode" userId="e5a45405-9a7c-42fe-972f-cf9e071f7760" providerId="ADAL" clId="{7ADEFDC9-67DC-4E41-9A47-6E4E48948699}" dt="2024-04-12T10:34:15.174" v="2775" actId="1076"/>
          <ac:picMkLst>
            <pc:docMk/>
            <pc:sldMk cId="4053886606" sldId="271"/>
            <ac:picMk id="42" creationId="{3F73C3C7-8F73-A89D-DE92-5A00313D98E4}"/>
          </ac:picMkLst>
        </pc:picChg>
        <pc:picChg chg="add mod">
          <ac:chgData name="Kate Coode" userId="e5a45405-9a7c-42fe-972f-cf9e071f7760" providerId="ADAL" clId="{7ADEFDC9-67DC-4E41-9A47-6E4E48948699}" dt="2024-04-12T10:34:15.174" v="2775" actId="1076"/>
          <ac:picMkLst>
            <pc:docMk/>
            <pc:sldMk cId="4053886606" sldId="271"/>
            <ac:picMk id="43" creationId="{42D963C8-1DC8-F8C8-CA43-F2A49F703E6A}"/>
          </ac:picMkLst>
        </pc:picChg>
        <pc:picChg chg="add mod">
          <ac:chgData name="Kate Coode" userId="e5a45405-9a7c-42fe-972f-cf9e071f7760" providerId="ADAL" clId="{7ADEFDC9-67DC-4E41-9A47-6E4E48948699}" dt="2024-04-12T10:34:15.174" v="2775" actId="1076"/>
          <ac:picMkLst>
            <pc:docMk/>
            <pc:sldMk cId="4053886606" sldId="271"/>
            <ac:picMk id="44" creationId="{097F88A8-EF0E-500C-A5E7-6864D1A32DAF}"/>
          </ac:picMkLst>
        </pc:picChg>
        <pc:picChg chg="add mod">
          <ac:chgData name="Kate Coode" userId="e5a45405-9a7c-42fe-972f-cf9e071f7760" providerId="ADAL" clId="{7ADEFDC9-67DC-4E41-9A47-6E4E48948699}" dt="2024-04-12T10:34:15.174" v="2775" actId="1076"/>
          <ac:picMkLst>
            <pc:docMk/>
            <pc:sldMk cId="4053886606" sldId="271"/>
            <ac:picMk id="45" creationId="{EC282CD2-BE54-3CB7-6AD9-E4831D4C3789}"/>
          </ac:picMkLst>
        </pc:picChg>
        <pc:picChg chg="add mod">
          <ac:chgData name="Kate Coode" userId="e5a45405-9a7c-42fe-972f-cf9e071f7760" providerId="ADAL" clId="{7ADEFDC9-67DC-4E41-9A47-6E4E48948699}" dt="2024-04-12T10:34:21.624" v="2777" actId="1076"/>
          <ac:picMkLst>
            <pc:docMk/>
            <pc:sldMk cId="4053886606" sldId="271"/>
            <ac:picMk id="46" creationId="{D4E526AB-6EA8-2026-565A-7A08849DC294}"/>
          </ac:picMkLst>
        </pc:picChg>
        <pc:picChg chg="add mod">
          <ac:chgData name="Kate Coode" userId="e5a45405-9a7c-42fe-972f-cf9e071f7760" providerId="ADAL" clId="{7ADEFDC9-67DC-4E41-9A47-6E4E48948699}" dt="2024-04-12T10:34:21.624" v="2777" actId="1076"/>
          <ac:picMkLst>
            <pc:docMk/>
            <pc:sldMk cId="4053886606" sldId="271"/>
            <ac:picMk id="47" creationId="{4AB8B6BF-D7CC-4F09-5219-ED816BB84D58}"/>
          </ac:picMkLst>
        </pc:picChg>
        <pc:picChg chg="add mod">
          <ac:chgData name="Kate Coode" userId="e5a45405-9a7c-42fe-972f-cf9e071f7760" providerId="ADAL" clId="{7ADEFDC9-67DC-4E41-9A47-6E4E48948699}" dt="2024-04-12T10:34:21.624" v="2777" actId="1076"/>
          <ac:picMkLst>
            <pc:docMk/>
            <pc:sldMk cId="4053886606" sldId="271"/>
            <ac:picMk id="48" creationId="{84EAC4ED-2C25-B22C-6E87-9033E4EF043B}"/>
          </ac:picMkLst>
        </pc:picChg>
        <pc:picChg chg="add mod">
          <ac:chgData name="Kate Coode" userId="e5a45405-9a7c-42fe-972f-cf9e071f7760" providerId="ADAL" clId="{7ADEFDC9-67DC-4E41-9A47-6E4E48948699}" dt="2024-04-12T10:34:21.624" v="2777" actId="1076"/>
          <ac:picMkLst>
            <pc:docMk/>
            <pc:sldMk cId="4053886606" sldId="271"/>
            <ac:picMk id="49" creationId="{CB05DE00-AEE8-5C76-122F-B64DF8374365}"/>
          </ac:picMkLst>
        </pc:picChg>
        <pc:picChg chg="add mod">
          <ac:chgData name="Kate Coode" userId="e5a45405-9a7c-42fe-972f-cf9e071f7760" providerId="ADAL" clId="{7ADEFDC9-67DC-4E41-9A47-6E4E48948699}" dt="2024-04-12T10:34:33.764" v="2779" actId="1076"/>
          <ac:picMkLst>
            <pc:docMk/>
            <pc:sldMk cId="4053886606" sldId="271"/>
            <ac:picMk id="50" creationId="{B7876A96-5875-C1EE-D352-7FCAB19FFE76}"/>
          </ac:picMkLst>
        </pc:picChg>
        <pc:picChg chg="add mod">
          <ac:chgData name="Kate Coode" userId="e5a45405-9a7c-42fe-972f-cf9e071f7760" providerId="ADAL" clId="{7ADEFDC9-67DC-4E41-9A47-6E4E48948699}" dt="2024-04-12T10:34:43.195" v="2780" actId="196"/>
          <ac:picMkLst>
            <pc:docMk/>
            <pc:sldMk cId="4053886606" sldId="271"/>
            <ac:picMk id="51" creationId="{A78CBAB2-5A3B-FA64-1C6C-BAFE7C7A01F6}"/>
          </ac:picMkLst>
        </pc:picChg>
        <pc:picChg chg="add mod">
          <ac:chgData name="Kate Coode" userId="e5a45405-9a7c-42fe-972f-cf9e071f7760" providerId="ADAL" clId="{7ADEFDC9-67DC-4E41-9A47-6E4E48948699}" dt="2024-04-12T10:34:33.764" v="2779" actId="1076"/>
          <ac:picMkLst>
            <pc:docMk/>
            <pc:sldMk cId="4053886606" sldId="271"/>
            <ac:picMk id="52" creationId="{F30F9D12-657B-30AA-71CC-DFE7918F3920}"/>
          </ac:picMkLst>
        </pc:picChg>
        <pc:picChg chg="add mod">
          <ac:chgData name="Kate Coode" userId="e5a45405-9a7c-42fe-972f-cf9e071f7760" providerId="ADAL" clId="{7ADEFDC9-67DC-4E41-9A47-6E4E48948699}" dt="2024-04-12T10:34:49.820" v="2781" actId="196"/>
          <ac:picMkLst>
            <pc:docMk/>
            <pc:sldMk cId="4053886606" sldId="271"/>
            <ac:picMk id="53" creationId="{E98D2773-0B92-BB6E-283C-B1024A250294}"/>
          </ac:picMkLst>
        </pc:picChg>
        <pc:picChg chg="add mod">
          <ac:chgData name="Kate Coode" userId="e5a45405-9a7c-42fe-972f-cf9e071f7760" providerId="ADAL" clId="{7ADEFDC9-67DC-4E41-9A47-6E4E48948699}" dt="2024-04-12T10:35:07.468" v="2783" actId="1076"/>
          <ac:picMkLst>
            <pc:docMk/>
            <pc:sldMk cId="4053886606" sldId="271"/>
            <ac:picMk id="54" creationId="{CFCE6DAD-C1DE-8CBD-95C6-603E787A1839}"/>
          </ac:picMkLst>
        </pc:picChg>
        <pc:picChg chg="add mod">
          <ac:chgData name="Kate Coode" userId="e5a45405-9a7c-42fe-972f-cf9e071f7760" providerId="ADAL" clId="{7ADEFDC9-67DC-4E41-9A47-6E4E48948699}" dt="2024-04-12T10:35:07.468" v="2783" actId="1076"/>
          <ac:picMkLst>
            <pc:docMk/>
            <pc:sldMk cId="4053886606" sldId="271"/>
            <ac:picMk id="55" creationId="{DA4DE64C-6845-C31C-65F8-69C38405E57D}"/>
          </ac:picMkLst>
        </pc:picChg>
        <pc:picChg chg="add mod">
          <ac:chgData name="Kate Coode" userId="e5a45405-9a7c-42fe-972f-cf9e071f7760" providerId="ADAL" clId="{7ADEFDC9-67DC-4E41-9A47-6E4E48948699}" dt="2024-04-12T10:35:07.468" v="2783" actId="1076"/>
          <ac:picMkLst>
            <pc:docMk/>
            <pc:sldMk cId="4053886606" sldId="271"/>
            <ac:picMk id="56" creationId="{A3D8EE58-79DE-9FE4-C906-A71A84F05615}"/>
          </ac:picMkLst>
        </pc:picChg>
        <pc:picChg chg="add mod">
          <ac:chgData name="Kate Coode" userId="e5a45405-9a7c-42fe-972f-cf9e071f7760" providerId="ADAL" clId="{7ADEFDC9-67DC-4E41-9A47-6E4E48948699}" dt="2024-04-12T10:35:07.468" v="2783" actId="1076"/>
          <ac:picMkLst>
            <pc:docMk/>
            <pc:sldMk cId="4053886606" sldId="271"/>
            <ac:picMk id="57" creationId="{7D3A1AE9-C9EE-4B58-D668-3E46B4BB94A6}"/>
          </ac:picMkLst>
        </pc:picChg>
        <pc:picChg chg="add mod">
          <ac:chgData name="Kate Coode" userId="e5a45405-9a7c-42fe-972f-cf9e071f7760" providerId="ADAL" clId="{7ADEFDC9-67DC-4E41-9A47-6E4E48948699}" dt="2024-04-12T10:35:21.681" v="2785" actId="1076"/>
          <ac:picMkLst>
            <pc:docMk/>
            <pc:sldMk cId="4053886606" sldId="271"/>
            <ac:picMk id="58" creationId="{9FCF5D65-AF62-C442-CF8C-26208F0E4ED9}"/>
          </ac:picMkLst>
        </pc:picChg>
        <pc:picChg chg="add mod">
          <ac:chgData name="Kate Coode" userId="e5a45405-9a7c-42fe-972f-cf9e071f7760" providerId="ADAL" clId="{7ADEFDC9-67DC-4E41-9A47-6E4E48948699}" dt="2024-04-12T10:35:21.681" v="2785" actId="1076"/>
          <ac:picMkLst>
            <pc:docMk/>
            <pc:sldMk cId="4053886606" sldId="271"/>
            <ac:picMk id="59" creationId="{388D237A-BE9A-5DFC-437B-D5DD8BC8F2BC}"/>
          </ac:picMkLst>
        </pc:picChg>
        <pc:picChg chg="add mod">
          <ac:chgData name="Kate Coode" userId="e5a45405-9a7c-42fe-972f-cf9e071f7760" providerId="ADAL" clId="{7ADEFDC9-67DC-4E41-9A47-6E4E48948699}" dt="2024-04-12T10:35:21.681" v="2785" actId="1076"/>
          <ac:picMkLst>
            <pc:docMk/>
            <pc:sldMk cId="4053886606" sldId="271"/>
            <ac:picMk id="60" creationId="{5DC318D3-22E0-33C9-D723-D95B9E78E372}"/>
          </ac:picMkLst>
        </pc:picChg>
        <pc:picChg chg="add mod">
          <ac:chgData name="Kate Coode" userId="e5a45405-9a7c-42fe-972f-cf9e071f7760" providerId="ADAL" clId="{7ADEFDC9-67DC-4E41-9A47-6E4E48948699}" dt="2024-04-12T10:35:21.681" v="2785" actId="1076"/>
          <ac:picMkLst>
            <pc:docMk/>
            <pc:sldMk cId="4053886606" sldId="271"/>
            <ac:picMk id="61" creationId="{A8DCF419-2647-882D-F4D9-7548987E5E19}"/>
          </ac:picMkLst>
        </pc:picChg>
        <pc:picChg chg="add mod">
          <ac:chgData name="Kate Coode" userId="e5a45405-9a7c-42fe-972f-cf9e071f7760" providerId="ADAL" clId="{7ADEFDC9-67DC-4E41-9A47-6E4E48948699}" dt="2024-04-12T10:35:32.446" v="2787" actId="1076"/>
          <ac:picMkLst>
            <pc:docMk/>
            <pc:sldMk cId="4053886606" sldId="271"/>
            <ac:picMk id="62" creationId="{F1197F84-3294-D56A-A5D0-3AF93B9F9A25}"/>
          </ac:picMkLst>
        </pc:picChg>
        <pc:picChg chg="add mod">
          <ac:chgData name="Kate Coode" userId="e5a45405-9a7c-42fe-972f-cf9e071f7760" providerId="ADAL" clId="{7ADEFDC9-67DC-4E41-9A47-6E4E48948699}" dt="2024-04-12T10:35:32.446" v="2787" actId="1076"/>
          <ac:picMkLst>
            <pc:docMk/>
            <pc:sldMk cId="4053886606" sldId="271"/>
            <ac:picMk id="63" creationId="{716B19B8-98A6-9453-A885-56D94DFBB5CB}"/>
          </ac:picMkLst>
        </pc:picChg>
        <pc:picChg chg="add mod">
          <ac:chgData name="Kate Coode" userId="e5a45405-9a7c-42fe-972f-cf9e071f7760" providerId="ADAL" clId="{7ADEFDC9-67DC-4E41-9A47-6E4E48948699}" dt="2024-04-12T10:35:32.446" v="2787" actId="1076"/>
          <ac:picMkLst>
            <pc:docMk/>
            <pc:sldMk cId="4053886606" sldId="271"/>
            <ac:picMk id="64" creationId="{2D9DB793-7EE2-9503-E8ED-41B94224C9E7}"/>
          </ac:picMkLst>
        </pc:picChg>
        <pc:picChg chg="add mod">
          <ac:chgData name="Kate Coode" userId="e5a45405-9a7c-42fe-972f-cf9e071f7760" providerId="ADAL" clId="{7ADEFDC9-67DC-4E41-9A47-6E4E48948699}" dt="2024-04-12T10:35:32.446" v="2787" actId="1076"/>
          <ac:picMkLst>
            <pc:docMk/>
            <pc:sldMk cId="4053886606" sldId="271"/>
            <ac:picMk id="65" creationId="{3ADC613D-9C0A-D399-10A9-950E5FA92A7B}"/>
          </ac:picMkLst>
        </pc:picChg>
      </pc:sldChg>
      <pc:sldChg chg="modSp mod">
        <pc:chgData name="Kate Coode" userId="e5a45405-9a7c-42fe-972f-cf9e071f7760" providerId="ADAL" clId="{7ADEFDC9-67DC-4E41-9A47-6E4E48948699}" dt="2024-04-11T17:03:26.901" v="1998" actId="20577"/>
        <pc:sldMkLst>
          <pc:docMk/>
          <pc:sldMk cId="968863489" sldId="273"/>
        </pc:sldMkLst>
        <pc:spChg chg="mod">
          <ac:chgData name="Kate Coode" userId="e5a45405-9a7c-42fe-972f-cf9e071f7760" providerId="ADAL" clId="{7ADEFDC9-67DC-4E41-9A47-6E4E48948699}" dt="2024-04-11T17:03:26.901" v="1998" actId="20577"/>
          <ac:spMkLst>
            <pc:docMk/>
            <pc:sldMk cId="968863489" sldId="273"/>
            <ac:spMk id="5" creationId="{92EF6696-6D44-654C-8D71-E052F6E32AD0}"/>
          </ac:spMkLst>
        </pc:spChg>
      </pc:sldChg>
      <pc:sldChg chg="addSp delSp modSp mod">
        <pc:chgData name="Kate Coode" userId="e5a45405-9a7c-42fe-972f-cf9e071f7760" providerId="ADAL" clId="{7ADEFDC9-67DC-4E41-9A47-6E4E48948699}" dt="2024-04-11T15:41:31.783" v="854" actId="20577"/>
        <pc:sldMkLst>
          <pc:docMk/>
          <pc:sldMk cId="3435605458" sldId="274"/>
        </pc:sldMkLst>
        <pc:spChg chg="mod">
          <ac:chgData name="Kate Coode" userId="e5a45405-9a7c-42fe-972f-cf9e071f7760" providerId="ADAL" clId="{7ADEFDC9-67DC-4E41-9A47-6E4E48948699}" dt="2024-04-11T15:41:31.783" v="854" actId="20577"/>
          <ac:spMkLst>
            <pc:docMk/>
            <pc:sldMk cId="3435605458" sldId="274"/>
            <ac:spMk id="5" creationId="{FD5A518A-9F89-5F44-BD6E-BCE45BDD8157}"/>
          </ac:spMkLst>
        </pc:spChg>
        <pc:picChg chg="mod">
          <ac:chgData name="Kate Coode" userId="e5a45405-9a7c-42fe-972f-cf9e071f7760" providerId="ADAL" clId="{7ADEFDC9-67DC-4E41-9A47-6E4E48948699}" dt="2024-04-11T15:17:55.910" v="433" actId="1076"/>
          <ac:picMkLst>
            <pc:docMk/>
            <pc:sldMk cId="3435605458" sldId="274"/>
            <ac:picMk id="3" creationId="{5B2E8DC6-62ED-BB40-B4FD-DBBF76A57D30}"/>
          </ac:picMkLst>
        </pc:picChg>
        <pc:picChg chg="add mod">
          <ac:chgData name="Kate Coode" userId="e5a45405-9a7c-42fe-972f-cf9e071f7760" providerId="ADAL" clId="{7ADEFDC9-67DC-4E41-9A47-6E4E48948699}" dt="2024-04-11T15:03:37.483" v="389" actId="1076"/>
          <ac:picMkLst>
            <pc:docMk/>
            <pc:sldMk cId="3435605458" sldId="274"/>
            <ac:picMk id="4" creationId="{D0BB799D-D6F2-C866-826C-816B3022C990}"/>
          </ac:picMkLst>
        </pc:picChg>
        <pc:picChg chg="del mod">
          <ac:chgData name="Kate Coode" userId="e5a45405-9a7c-42fe-972f-cf9e071f7760" providerId="ADAL" clId="{7ADEFDC9-67DC-4E41-9A47-6E4E48948699}" dt="2024-04-11T15:07:30.542" v="394" actId="478"/>
          <ac:picMkLst>
            <pc:docMk/>
            <pc:sldMk cId="3435605458" sldId="274"/>
            <ac:picMk id="7" creationId="{30F6090C-84B2-A83B-0354-26C4FF4B6E5D}"/>
          </ac:picMkLst>
        </pc:picChg>
        <pc:picChg chg="del mod">
          <ac:chgData name="Kate Coode" userId="e5a45405-9a7c-42fe-972f-cf9e071f7760" providerId="ADAL" clId="{7ADEFDC9-67DC-4E41-9A47-6E4E48948699}" dt="2024-04-11T15:07:40.742" v="396" actId="478"/>
          <ac:picMkLst>
            <pc:docMk/>
            <pc:sldMk cId="3435605458" sldId="274"/>
            <ac:picMk id="8" creationId="{C6FF9E7A-5430-24B1-8FFC-06E5659275A1}"/>
          </ac:picMkLst>
        </pc:picChg>
        <pc:picChg chg="del mod">
          <ac:chgData name="Kate Coode" userId="e5a45405-9a7c-42fe-972f-cf9e071f7760" providerId="ADAL" clId="{7ADEFDC9-67DC-4E41-9A47-6E4E48948699}" dt="2024-04-11T15:07:40.742" v="396" actId="478"/>
          <ac:picMkLst>
            <pc:docMk/>
            <pc:sldMk cId="3435605458" sldId="274"/>
            <ac:picMk id="9" creationId="{8A1C698A-9515-F1F9-01BB-2820E376739C}"/>
          </ac:picMkLst>
        </pc:picChg>
        <pc:picChg chg="del mod">
          <ac:chgData name="Kate Coode" userId="e5a45405-9a7c-42fe-972f-cf9e071f7760" providerId="ADAL" clId="{7ADEFDC9-67DC-4E41-9A47-6E4E48948699}" dt="2024-04-11T15:07:40.742" v="396" actId="478"/>
          <ac:picMkLst>
            <pc:docMk/>
            <pc:sldMk cId="3435605458" sldId="274"/>
            <ac:picMk id="10" creationId="{9AA80487-37FB-4DCA-F8D8-1B32CCA28AB5}"/>
          </ac:picMkLst>
        </pc:picChg>
        <pc:picChg chg="add mod">
          <ac:chgData name="Kate Coode" userId="e5a45405-9a7c-42fe-972f-cf9e071f7760" providerId="ADAL" clId="{7ADEFDC9-67DC-4E41-9A47-6E4E48948699}" dt="2024-04-11T15:15:10.849" v="408" actId="29295"/>
          <ac:picMkLst>
            <pc:docMk/>
            <pc:sldMk cId="3435605458" sldId="274"/>
            <ac:picMk id="11" creationId="{F4CE246A-2244-FDC3-4562-38380047ECBB}"/>
          </ac:picMkLst>
        </pc:picChg>
        <pc:picChg chg="del mod">
          <ac:chgData name="Kate Coode" userId="e5a45405-9a7c-42fe-972f-cf9e071f7760" providerId="ADAL" clId="{7ADEFDC9-67DC-4E41-9A47-6E4E48948699}" dt="2024-04-11T15:07:40.742" v="396" actId="478"/>
          <ac:picMkLst>
            <pc:docMk/>
            <pc:sldMk cId="3435605458" sldId="274"/>
            <ac:picMk id="12" creationId="{6576A99F-C1DA-14FC-9DB4-A06BDBFEABCF}"/>
          </ac:picMkLst>
        </pc:picChg>
        <pc:picChg chg="add mod">
          <ac:chgData name="Kate Coode" userId="e5a45405-9a7c-42fe-972f-cf9e071f7760" providerId="ADAL" clId="{7ADEFDC9-67DC-4E41-9A47-6E4E48948699}" dt="2024-04-11T15:15:57.943" v="416" actId="1076"/>
          <ac:picMkLst>
            <pc:docMk/>
            <pc:sldMk cId="3435605458" sldId="274"/>
            <ac:picMk id="13" creationId="{21EAC58E-D58F-E7BF-A691-5E0FE7072EC8}"/>
          </ac:picMkLst>
        </pc:picChg>
        <pc:picChg chg="add mod">
          <ac:chgData name="Kate Coode" userId="e5a45405-9a7c-42fe-972f-cf9e071f7760" providerId="ADAL" clId="{7ADEFDC9-67DC-4E41-9A47-6E4E48948699}" dt="2024-04-11T15:16:03.847" v="417" actId="1076"/>
          <ac:picMkLst>
            <pc:docMk/>
            <pc:sldMk cId="3435605458" sldId="274"/>
            <ac:picMk id="14" creationId="{CFE76E40-3B15-D7E6-AF20-60D238AF1862}"/>
          </ac:picMkLst>
        </pc:picChg>
        <pc:picChg chg="add mod">
          <ac:chgData name="Kate Coode" userId="e5a45405-9a7c-42fe-972f-cf9e071f7760" providerId="ADAL" clId="{7ADEFDC9-67DC-4E41-9A47-6E4E48948699}" dt="2024-04-11T15:16:16.555" v="419" actId="1076"/>
          <ac:picMkLst>
            <pc:docMk/>
            <pc:sldMk cId="3435605458" sldId="274"/>
            <ac:picMk id="15" creationId="{1085A2DC-099D-421A-12AD-11CDC8412350}"/>
          </ac:picMkLst>
        </pc:picChg>
        <pc:picChg chg="add mod">
          <ac:chgData name="Kate Coode" userId="e5a45405-9a7c-42fe-972f-cf9e071f7760" providerId="ADAL" clId="{7ADEFDC9-67DC-4E41-9A47-6E4E48948699}" dt="2024-04-11T15:16:16.555" v="419" actId="1076"/>
          <ac:picMkLst>
            <pc:docMk/>
            <pc:sldMk cId="3435605458" sldId="274"/>
            <ac:picMk id="16" creationId="{E54C2683-CD6F-42C7-8157-26F76FAC383E}"/>
          </ac:picMkLst>
        </pc:picChg>
        <pc:picChg chg="add mod">
          <ac:chgData name="Kate Coode" userId="e5a45405-9a7c-42fe-972f-cf9e071f7760" providerId="ADAL" clId="{7ADEFDC9-67DC-4E41-9A47-6E4E48948699}" dt="2024-04-11T15:17:25.525" v="429" actId="1076"/>
          <ac:picMkLst>
            <pc:docMk/>
            <pc:sldMk cId="3435605458" sldId="274"/>
            <ac:picMk id="17" creationId="{C8F82856-F918-73D8-B5BA-169BC4FD86D4}"/>
          </ac:picMkLst>
        </pc:picChg>
        <pc:picChg chg="add mod">
          <ac:chgData name="Kate Coode" userId="e5a45405-9a7c-42fe-972f-cf9e071f7760" providerId="ADAL" clId="{7ADEFDC9-67DC-4E41-9A47-6E4E48948699}" dt="2024-04-11T15:17:22.171" v="428" actId="1076"/>
          <ac:picMkLst>
            <pc:docMk/>
            <pc:sldMk cId="3435605458" sldId="274"/>
            <ac:picMk id="18" creationId="{BAB262AD-E786-D0BE-AE1B-FE00E219A3FA}"/>
          </ac:picMkLst>
        </pc:picChg>
        <pc:picChg chg="add mod">
          <ac:chgData name="Kate Coode" userId="e5a45405-9a7c-42fe-972f-cf9e071f7760" providerId="ADAL" clId="{7ADEFDC9-67DC-4E41-9A47-6E4E48948699}" dt="2024-04-11T15:17:15.304" v="427" actId="1076"/>
          <ac:picMkLst>
            <pc:docMk/>
            <pc:sldMk cId="3435605458" sldId="274"/>
            <ac:picMk id="19" creationId="{7EE94846-2A25-8611-C1AD-A0069D5B56C1}"/>
          </ac:picMkLst>
        </pc:picChg>
        <pc:picChg chg="add mod">
          <ac:chgData name="Kate Coode" userId="e5a45405-9a7c-42fe-972f-cf9e071f7760" providerId="ADAL" clId="{7ADEFDC9-67DC-4E41-9A47-6E4E48948699}" dt="2024-04-11T15:17:14.730" v="426" actId="1076"/>
          <ac:picMkLst>
            <pc:docMk/>
            <pc:sldMk cId="3435605458" sldId="274"/>
            <ac:picMk id="20" creationId="{EC1CAAD0-0C82-089C-B614-A604B3D73753}"/>
          </ac:picMkLst>
        </pc:picChg>
        <pc:picChg chg="add mod">
          <ac:chgData name="Kate Coode" userId="e5a45405-9a7c-42fe-972f-cf9e071f7760" providerId="ADAL" clId="{7ADEFDC9-67DC-4E41-9A47-6E4E48948699}" dt="2024-04-11T15:17:39.834" v="431" actId="1076"/>
          <ac:picMkLst>
            <pc:docMk/>
            <pc:sldMk cId="3435605458" sldId="274"/>
            <ac:picMk id="21" creationId="{68F0A360-DCA1-A39C-08F8-C69AE0AC08BA}"/>
          </ac:picMkLst>
        </pc:picChg>
        <pc:picChg chg="add mod">
          <ac:chgData name="Kate Coode" userId="e5a45405-9a7c-42fe-972f-cf9e071f7760" providerId="ADAL" clId="{7ADEFDC9-67DC-4E41-9A47-6E4E48948699}" dt="2024-04-11T15:17:39.834" v="431" actId="1076"/>
          <ac:picMkLst>
            <pc:docMk/>
            <pc:sldMk cId="3435605458" sldId="274"/>
            <ac:picMk id="22" creationId="{5CA8292B-B8D7-FA23-A7A2-E9A9F0FC802F}"/>
          </ac:picMkLst>
        </pc:picChg>
        <pc:picChg chg="add mod">
          <ac:chgData name="Kate Coode" userId="e5a45405-9a7c-42fe-972f-cf9e071f7760" providerId="ADAL" clId="{7ADEFDC9-67DC-4E41-9A47-6E4E48948699}" dt="2024-04-11T15:17:39.834" v="431" actId="1076"/>
          <ac:picMkLst>
            <pc:docMk/>
            <pc:sldMk cId="3435605458" sldId="274"/>
            <ac:picMk id="23" creationId="{45AFF667-1C34-FCCB-0BD7-0767A2F99F51}"/>
          </ac:picMkLst>
        </pc:picChg>
        <pc:picChg chg="add mod">
          <ac:chgData name="Kate Coode" userId="e5a45405-9a7c-42fe-972f-cf9e071f7760" providerId="ADAL" clId="{7ADEFDC9-67DC-4E41-9A47-6E4E48948699}" dt="2024-04-11T15:17:39.834" v="431" actId="1076"/>
          <ac:picMkLst>
            <pc:docMk/>
            <pc:sldMk cId="3435605458" sldId="274"/>
            <ac:picMk id="24" creationId="{9A89A3D2-A251-91C2-1AB1-61CEB6D3EDAA}"/>
          </ac:picMkLst>
        </pc:picChg>
        <pc:picChg chg="add mod">
          <ac:chgData name="Kate Coode" userId="e5a45405-9a7c-42fe-972f-cf9e071f7760" providerId="ADAL" clId="{7ADEFDC9-67DC-4E41-9A47-6E4E48948699}" dt="2024-04-11T15:17:39.834" v="431" actId="1076"/>
          <ac:picMkLst>
            <pc:docMk/>
            <pc:sldMk cId="3435605458" sldId="274"/>
            <ac:picMk id="25" creationId="{1F8B323E-03ED-F873-104D-F12905435E03}"/>
          </ac:picMkLst>
        </pc:picChg>
        <pc:picChg chg="add mod">
          <ac:chgData name="Kate Coode" userId="e5a45405-9a7c-42fe-972f-cf9e071f7760" providerId="ADAL" clId="{7ADEFDC9-67DC-4E41-9A47-6E4E48948699}" dt="2024-04-11T15:17:39.834" v="431" actId="1076"/>
          <ac:picMkLst>
            <pc:docMk/>
            <pc:sldMk cId="3435605458" sldId="274"/>
            <ac:picMk id="26" creationId="{39C3B595-DEDA-43DB-F6C3-8CB3B8D4E85A}"/>
          </ac:picMkLst>
        </pc:picChg>
        <pc:picChg chg="add mod">
          <ac:chgData name="Kate Coode" userId="e5a45405-9a7c-42fe-972f-cf9e071f7760" providerId="ADAL" clId="{7ADEFDC9-67DC-4E41-9A47-6E4E48948699}" dt="2024-04-11T15:17:39.834" v="431" actId="1076"/>
          <ac:picMkLst>
            <pc:docMk/>
            <pc:sldMk cId="3435605458" sldId="274"/>
            <ac:picMk id="27" creationId="{6E9D6D45-5239-97C4-2799-8737B7ACBD71}"/>
          </ac:picMkLst>
        </pc:picChg>
        <pc:picChg chg="add mod">
          <ac:chgData name="Kate Coode" userId="e5a45405-9a7c-42fe-972f-cf9e071f7760" providerId="ADAL" clId="{7ADEFDC9-67DC-4E41-9A47-6E4E48948699}" dt="2024-04-11T15:17:39.834" v="431" actId="1076"/>
          <ac:picMkLst>
            <pc:docMk/>
            <pc:sldMk cId="3435605458" sldId="274"/>
            <ac:picMk id="28" creationId="{75CF00EC-D14C-73B9-7546-AB008B9514AB}"/>
          </ac:picMkLst>
        </pc:picChg>
        <pc:picChg chg="add mod">
          <ac:chgData name="Kate Coode" userId="e5a45405-9a7c-42fe-972f-cf9e071f7760" providerId="ADAL" clId="{7ADEFDC9-67DC-4E41-9A47-6E4E48948699}" dt="2024-04-11T15:18:12.534" v="436" actId="14100"/>
          <ac:picMkLst>
            <pc:docMk/>
            <pc:sldMk cId="3435605458" sldId="274"/>
            <ac:picMk id="29" creationId="{50B56011-D405-CAFD-00D7-D49834A8FA00}"/>
          </ac:picMkLst>
        </pc:picChg>
        <pc:picChg chg="del mod">
          <ac:chgData name="Kate Coode" userId="e5a45405-9a7c-42fe-972f-cf9e071f7760" providerId="ADAL" clId="{7ADEFDC9-67DC-4E41-9A47-6E4E48948699}" dt="2024-04-11T15:07:40.742" v="396" actId="478"/>
          <ac:picMkLst>
            <pc:docMk/>
            <pc:sldMk cId="3435605458" sldId="274"/>
            <ac:picMk id="30" creationId="{5D166FF6-B803-C2C7-8D74-818CE9D87D49}"/>
          </ac:picMkLst>
        </pc:picChg>
        <pc:picChg chg="del mod">
          <ac:chgData name="Kate Coode" userId="e5a45405-9a7c-42fe-972f-cf9e071f7760" providerId="ADAL" clId="{7ADEFDC9-67DC-4E41-9A47-6E4E48948699}" dt="2024-04-11T15:07:40.742" v="396" actId="478"/>
          <ac:picMkLst>
            <pc:docMk/>
            <pc:sldMk cId="3435605458" sldId="274"/>
            <ac:picMk id="31" creationId="{C779D928-5AB8-6AA5-476B-2B23F94D40A0}"/>
          </ac:picMkLst>
        </pc:picChg>
        <pc:picChg chg="del mod">
          <ac:chgData name="Kate Coode" userId="e5a45405-9a7c-42fe-972f-cf9e071f7760" providerId="ADAL" clId="{7ADEFDC9-67DC-4E41-9A47-6E4E48948699}" dt="2024-04-11T15:07:40.742" v="396" actId="478"/>
          <ac:picMkLst>
            <pc:docMk/>
            <pc:sldMk cId="3435605458" sldId="274"/>
            <ac:picMk id="32" creationId="{5148BA55-5F4D-F661-C5F1-1DB234044485}"/>
          </ac:picMkLst>
        </pc:picChg>
        <pc:picChg chg="del mod">
          <ac:chgData name="Kate Coode" userId="e5a45405-9a7c-42fe-972f-cf9e071f7760" providerId="ADAL" clId="{7ADEFDC9-67DC-4E41-9A47-6E4E48948699}" dt="2024-04-11T15:07:40.742" v="396" actId="478"/>
          <ac:picMkLst>
            <pc:docMk/>
            <pc:sldMk cId="3435605458" sldId="274"/>
            <ac:picMk id="33" creationId="{969E34AD-CE96-CC3E-AA72-69A1F8802DD9}"/>
          </ac:picMkLst>
        </pc:picChg>
        <pc:picChg chg="del mod">
          <ac:chgData name="Kate Coode" userId="e5a45405-9a7c-42fe-972f-cf9e071f7760" providerId="ADAL" clId="{7ADEFDC9-67DC-4E41-9A47-6E4E48948699}" dt="2024-04-11T15:07:40.742" v="396" actId="478"/>
          <ac:picMkLst>
            <pc:docMk/>
            <pc:sldMk cId="3435605458" sldId="274"/>
            <ac:picMk id="34" creationId="{071B7D78-AE35-C252-D8CE-63479F134D66}"/>
          </ac:picMkLst>
        </pc:picChg>
        <pc:picChg chg="del mod">
          <ac:chgData name="Kate Coode" userId="e5a45405-9a7c-42fe-972f-cf9e071f7760" providerId="ADAL" clId="{7ADEFDC9-67DC-4E41-9A47-6E4E48948699}" dt="2024-04-11T15:07:40.742" v="396" actId="478"/>
          <ac:picMkLst>
            <pc:docMk/>
            <pc:sldMk cId="3435605458" sldId="274"/>
            <ac:picMk id="35" creationId="{7E98E1A7-153B-8EC1-2A7F-F7EA7AA1D729}"/>
          </ac:picMkLst>
        </pc:picChg>
        <pc:picChg chg="del mod">
          <ac:chgData name="Kate Coode" userId="e5a45405-9a7c-42fe-972f-cf9e071f7760" providerId="ADAL" clId="{7ADEFDC9-67DC-4E41-9A47-6E4E48948699}" dt="2024-04-11T15:07:40.742" v="396" actId="478"/>
          <ac:picMkLst>
            <pc:docMk/>
            <pc:sldMk cId="3435605458" sldId="274"/>
            <ac:picMk id="36" creationId="{7D5FDB4E-456E-237E-6452-70E14E128381}"/>
          </ac:picMkLst>
        </pc:picChg>
        <pc:picChg chg="del mod">
          <ac:chgData name="Kate Coode" userId="e5a45405-9a7c-42fe-972f-cf9e071f7760" providerId="ADAL" clId="{7ADEFDC9-67DC-4E41-9A47-6E4E48948699}" dt="2024-04-11T15:07:40.742" v="396" actId="478"/>
          <ac:picMkLst>
            <pc:docMk/>
            <pc:sldMk cId="3435605458" sldId="274"/>
            <ac:picMk id="37" creationId="{B339CF0C-24C8-C3A7-56CC-0F414A82A23B}"/>
          </ac:picMkLst>
        </pc:picChg>
        <pc:picChg chg="del mod">
          <ac:chgData name="Kate Coode" userId="e5a45405-9a7c-42fe-972f-cf9e071f7760" providerId="ADAL" clId="{7ADEFDC9-67DC-4E41-9A47-6E4E48948699}" dt="2024-04-11T15:07:40.742" v="396" actId="478"/>
          <ac:picMkLst>
            <pc:docMk/>
            <pc:sldMk cId="3435605458" sldId="274"/>
            <ac:picMk id="38" creationId="{01ABA21A-9691-0D7C-5494-6FABE7EAABE0}"/>
          </ac:picMkLst>
        </pc:picChg>
        <pc:picChg chg="del mod">
          <ac:chgData name="Kate Coode" userId="e5a45405-9a7c-42fe-972f-cf9e071f7760" providerId="ADAL" clId="{7ADEFDC9-67DC-4E41-9A47-6E4E48948699}" dt="2024-04-11T15:07:40.742" v="396" actId="478"/>
          <ac:picMkLst>
            <pc:docMk/>
            <pc:sldMk cId="3435605458" sldId="274"/>
            <ac:picMk id="39" creationId="{6A23B721-70E0-1701-D1B0-72D1B37E4348}"/>
          </ac:picMkLst>
        </pc:picChg>
        <pc:picChg chg="del mod">
          <ac:chgData name="Kate Coode" userId="e5a45405-9a7c-42fe-972f-cf9e071f7760" providerId="ADAL" clId="{7ADEFDC9-67DC-4E41-9A47-6E4E48948699}" dt="2024-04-11T15:07:43.447" v="397" actId="478"/>
          <ac:picMkLst>
            <pc:docMk/>
            <pc:sldMk cId="3435605458" sldId="274"/>
            <ac:picMk id="40" creationId="{1A639D93-964B-27C6-FC9B-45099413FCBB}"/>
          </ac:picMkLst>
        </pc:picChg>
        <pc:picChg chg="del mod">
          <ac:chgData name="Kate Coode" userId="e5a45405-9a7c-42fe-972f-cf9e071f7760" providerId="ADAL" clId="{7ADEFDC9-67DC-4E41-9A47-6E4E48948699}" dt="2024-04-11T15:07:43.447" v="397" actId="478"/>
          <ac:picMkLst>
            <pc:docMk/>
            <pc:sldMk cId="3435605458" sldId="274"/>
            <ac:picMk id="41" creationId="{7A6E44B3-D691-9E9B-6AE3-A1E5201C562A}"/>
          </ac:picMkLst>
        </pc:picChg>
        <pc:picChg chg="del mod">
          <ac:chgData name="Kate Coode" userId="e5a45405-9a7c-42fe-972f-cf9e071f7760" providerId="ADAL" clId="{7ADEFDC9-67DC-4E41-9A47-6E4E48948699}" dt="2024-04-11T15:02:49.290" v="381" actId="478"/>
          <ac:picMkLst>
            <pc:docMk/>
            <pc:sldMk cId="3435605458" sldId="274"/>
            <ac:picMk id="42" creationId="{1E9FA5A1-6333-1BF5-275B-5EFE39C9DC7F}"/>
          </ac:picMkLst>
        </pc:picChg>
        <pc:picChg chg="del mod">
          <ac:chgData name="Kate Coode" userId="e5a45405-9a7c-42fe-972f-cf9e071f7760" providerId="ADAL" clId="{7ADEFDC9-67DC-4E41-9A47-6E4E48948699}" dt="2024-04-11T15:02:49.290" v="381" actId="478"/>
          <ac:picMkLst>
            <pc:docMk/>
            <pc:sldMk cId="3435605458" sldId="274"/>
            <ac:picMk id="43" creationId="{AB5CD20E-502E-4814-DDDA-A06D6B68935F}"/>
          </ac:picMkLst>
        </pc:picChg>
        <pc:picChg chg="del mod">
          <ac:chgData name="Kate Coode" userId="e5a45405-9a7c-42fe-972f-cf9e071f7760" providerId="ADAL" clId="{7ADEFDC9-67DC-4E41-9A47-6E4E48948699}" dt="2024-04-11T15:02:49.290" v="381" actId="478"/>
          <ac:picMkLst>
            <pc:docMk/>
            <pc:sldMk cId="3435605458" sldId="274"/>
            <ac:picMk id="44" creationId="{581AA9B2-9649-D6C2-63BD-F56E1B6D4862}"/>
          </ac:picMkLst>
        </pc:picChg>
        <pc:picChg chg="del mod">
          <ac:chgData name="Kate Coode" userId="e5a45405-9a7c-42fe-972f-cf9e071f7760" providerId="ADAL" clId="{7ADEFDC9-67DC-4E41-9A47-6E4E48948699}" dt="2024-04-11T15:02:49.290" v="381" actId="478"/>
          <ac:picMkLst>
            <pc:docMk/>
            <pc:sldMk cId="3435605458" sldId="274"/>
            <ac:picMk id="45" creationId="{D3CCE5A3-28AD-2C7A-7F22-70E8702975ED}"/>
          </ac:picMkLst>
        </pc:picChg>
        <pc:picChg chg="del mod">
          <ac:chgData name="Kate Coode" userId="e5a45405-9a7c-42fe-972f-cf9e071f7760" providerId="ADAL" clId="{7ADEFDC9-67DC-4E41-9A47-6E4E48948699}" dt="2024-04-11T15:02:49.290" v="381" actId="478"/>
          <ac:picMkLst>
            <pc:docMk/>
            <pc:sldMk cId="3435605458" sldId="274"/>
            <ac:picMk id="46" creationId="{1A7A97D5-B979-F527-977E-5532E2231393}"/>
          </ac:picMkLst>
        </pc:picChg>
        <pc:picChg chg="del mod">
          <ac:chgData name="Kate Coode" userId="e5a45405-9a7c-42fe-972f-cf9e071f7760" providerId="ADAL" clId="{7ADEFDC9-67DC-4E41-9A47-6E4E48948699}" dt="2024-04-11T15:02:49.290" v="381" actId="478"/>
          <ac:picMkLst>
            <pc:docMk/>
            <pc:sldMk cId="3435605458" sldId="274"/>
            <ac:picMk id="47" creationId="{14C9557A-7E2E-0E2F-D093-1CA893333EF7}"/>
          </ac:picMkLst>
        </pc:picChg>
        <pc:picChg chg="del mod">
          <ac:chgData name="Kate Coode" userId="e5a45405-9a7c-42fe-972f-cf9e071f7760" providerId="ADAL" clId="{7ADEFDC9-67DC-4E41-9A47-6E4E48948699}" dt="2024-04-11T15:02:49.290" v="381" actId="478"/>
          <ac:picMkLst>
            <pc:docMk/>
            <pc:sldMk cId="3435605458" sldId="274"/>
            <ac:picMk id="48" creationId="{78BF2114-BDED-5AE3-F49D-1BF763DC34E6}"/>
          </ac:picMkLst>
        </pc:picChg>
        <pc:picChg chg="del mod">
          <ac:chgData name="Kate Coode" userId="e5a45405-9a7c-42fe-972f-cf9e071f7760" providerId="ADAL" clId="{7ADEFDC9-67DC-4E41-9A47-6E4E48948699}" dt="2024-04-11T15:02:49.290" v="381" actId="478"/>
          <ac:picMkLst>
            <pc:docMk/>
            <pc:sldMk cId="3435605458" sldId="274"/>
            <ac:picMk id="49" creationId="{13E40764-0651-5D1F-0CD1-2A273863A51A}"/>
          </ac:picMkLst>
        </pc:picChg>
        <pc:picChg chg="del mod">
          <ac:chgData name="Kate Coode" userId="e5a45405-9a7c-42fe-972f-cf9e071f7760" providerId="ADAL" clId="{7ADEFDC9-67DC-4E41-9A47-6E4E48948699}" dt="2024-04-11T15:02:49.290" v="381" actId="478"/>
          <ac:picMkLst>
            <pc:docMk/>
            <pc:sldMk cId="3435605458" sldId="274"/>
            <ac:picMk id="50" creationId="{1A34C99F-BDE3-028A-C8D7-02D81005ABA5}"/>
          </ac:picMkLst>
        </pc:picChg>
        <pc:picChg chg="del mod">
          <ac:chgData name="Kate Coode" userId="e5a45405-9a7c-42fe-972f-cf9e071f7760" providerId="ADAL" clId="{7ADEFDC9-67DC-4E41-9A47-6E4E48948699}" dt="2024-04-11T15:02:49.290" v="381" actId="478"/>
          <ac:picMkLst>
            <pc:docMk/>
            <pc:sldMk cId="3435605458" sldId="274"/>
            <ac:picMk id="51" creationId="{2DDA792F-B681-030E-D9E1-97453BEFDA94}"/>
          </ac:picMkLst>
        </pc:picChg>
        <pc:picChg chg="del mod">
          <ac:chgData name="Kate Coode" userId="e5a45405-9a7c-42fe-972f-cf9e071f7760" providerId="ADAL" clId="{7ADEFDC9-67DC-4E41-9A47-6E4E48948699}" dt="2024-04-11T15:02:49.290" v="381" actId="478"/>
          <ac:picMkLst>
            <pc:docMk/>
            <pc:sldMk cId="3435605458" sldId="274"/>
            <ac:picMk id="52" creationId="{0819EA00-1BC0-33C5-61B1-3E908073DAFD}"/>
          </ac:picMkLst>
        </pc:picChg>
        <pc:picChg chg="del mod">
          <ac:chgData name="Kate Coode" userId="e5a45405-9a7c-42fe-972f-cf9e071f7760" providerId="ADAL" clId="{7ADEFDC9-67DC-4E41-9A47-6E4E48948699}" dt="2024-04-11T15:02:49.290" v="381" actId="478"/>
          <ac:picMkLst>
            <pc:docMk/>
            <pc:sldMk cId="3435605458" sldId="274"/>
            <ac:picMk id="53" creationId="{F7C5B7A0-2EB6-4D46-253D-C606DCA0159F}"/>
          </ac:picMkLst>
        </pc:picChg>
        <pc:picChg chg="del mod">
          <ac:chgData name="Kate Coode" userId="e5a45405-9a7c-42fe-972f-cf9e071f7760" providerId="ADAL" clId="{7ADEFDC9-67DC-4E41-9A47-6E4E48948699}" dt="2024-04-11T15:02:49.290" v="381" actId="478"/>
          <ac:picMkLst>
            <pc:docMk/>
            <pc:sldMk cId="3435605458" sldId="274"/>
            <ac:picMk id="54" creationId="{BE683BBC-16B6-101F-85F1-6CBACCE74A4B}"/>
          </ac:picMkLst>
        </pc:picChg>
        <pc:picChg chg="del mod">
          <ac:chgData name="Kate Coode" userId="e5a45405-9a7c-42fe-972f-cf9e071f7760" providerId="ADAL" clId="{7ADEFDC9-67DC-4E41-9A47-6E4E48948699}" dt="2024-04-11T15:02:49.290" v="381" actId="478"/>
          <ac:picMkLst>
            <pc:docMk/>
            <pc:sldMk cId="3435605458" sldId="274"/>
            <ac:picMk id="55" creationId="{B1921B09-17D9-11D0-6BBC-473642BFC0BE}"/>
          </ac:picMkLst>
        </pc:picChg>
        <pc:picChg chg="del mod">
          <ac:chgData name="Kate Coode" userId="e5a45405-9a7c-42fe-972f-cf9e071f7760" providerId="ADAL" clId="{7ADEFDC9-67DC-4E41-9A47-6E4E48948699}" dt="2024-04-11T15:02:49.290" v="381" actId="478"/>
          <ac:picMkLst>
            <pc:docMk/>
            <pc:sldMk cId="3435605458" sldId="274"/>
            <ac:picMk id="56" creationId="{DE6373F6-E446-5E30-689D-51FEC9087151}"/>
          </ac:picMkLst>
        </pc:picChg>
        <pc:picChg chg="del mod">
          <ac:chgData name="Kate Coode" userId="e5a45405-9a7c-42fe-972f-cf9e071f7760" providerId="ADAL" clId="{7ADEFDC9-67DC-4E41-9A47-6E4E48948699}" dt="2024-04-11T15:02:49.290" v="381" actId="478"/>
          <ac:picMkLst>
            <pc:docMk/>
            <pc:sldMk cId="3435605458" sldId="274"/>
            <ac:picMk id="57" creationId="{D44AAEF1-5492-4D09-30D4-22A519F54E9C}"/>
          </ac:picMkLst>
        </pc:picChg>
        <pc:picChg chg="add mod">
          <ac:chgData name="Kate Coode" userId="e5a45405-9a7c-42fe-972f-cf9e071f7760" providerId="ADAL" clId="{7ADEFDC9-67DC-4E41-9A47-6E4E48948699}" dt="2024-04-11T15:19:44.819" v="447" actId="1076"/>
          <ac:picMkLst>
            <pc:docMk/>
            <pc:sldMk cId="3435605458" sldId="274"/>
            <ac:picMk id="58" creationId="{1B27461D-B140-E445-71F2-773326FBCB9B}"/>
          </ac:picMkLst>
        </pc:picChg>
        <pc:picChg chg="add del mod">
          <ac:chgData name="Kate Coode" userId="e5a45405-9a7c-42fe-972f-cf9e071f7760" providerId="ADAL" clId="{7ADEFDC9-67DC-4E41-9A47-6E4E48948699}" dt="2024-04-11T15:20:26.160" v="450" actId="478"/>
          <ac:picMkLst>
            <pc:docMk/>
            <pc:sldMk cId="3435605458" sldId="274"/>
            <ac:picMk id="59" creationId="{8BB4843F-A782-7173-C559-7648443870BA}"/>
          </ac:picMkLst>
        </pc:picChg>
        <pc:picChg chg="add del mod">
          <ac:chgData name="Kate Coode" userId="e5a45405-9a7c-42fe-972f-cf9e071f7760" providerId="ADAL" clId="{7ADEFDC9-67DC-4E41-9A47-6E4E48948699}" dt="2024-04-11T15:20:27.034" v="451" actId="478"/>
          <ac:picMkLst>
            <pc:docMk/>
            <pc:sldMk cId="3435605458" sldId="274"/>
            <ac:picMk id="60" creationId="{AE63938A-D353-5E6B-19E0-55DA6B6B8511}"/>
          </ac:picMkLst>
        </pc:picChg>
        <pc:picChg chg="add mod">
          <ac:chgData name="Kate Coode" userId="e5a45405-9a7c-42fe-972f-cf9e071f7760" providerId="ADAL" clId="{7ADEFDC9-67DC-4E41-9A47-6E4E48948699}" dt="2024-04-11T15:19:50.568" v="448" actId="1076"/>
          <ac:picMkLst>
            <pc:docMk/>
            <pc:sldMk cId="3435605458" sldId="274"/>
            <ac:picMk id="61" creationId="{C3EC2B8E-5170-9BCC-D6A9-67B11C01B506}"/>
          </ac:picMkLst>
        </pc:picChg>
        <pc:picChg chg="add mod">
          <ac:chgData name="Kate Coode" userId="e5a45405-9a7c-42fe-972f-cf9e071f7760" providerId="ADAL" clId="{7ADEFDC9-67DC-4E41-9A47-6E4E48948699}" dt="2024-04-11T15:19:58.072" v="449" actId="1076"/>
          <ac:picMkLst>
            <pc:docMk/>
            <pc:sldMk cId="3435605458" sldId="274"/>
            <ac:picMk id="62" creationId="{2A8EA3D9-DF7D-D878-9075-BFF321E02C20}"/>
          </ac:picMkLst>
        </pc:picChg>
        <pc:picChg chg="add mod">
          <ac:chgData name="Kate Coode" userId="e5a45405-9a7c-42fe-972f-cf9e071f7760" providerId="ADAL" clId="{7ADEFDC9-67DC-4E41-9A47-6E4E48948699}" dt="2024-04-11T15:20:38.451" v="453" actId="1076"/>
          <ac:picMkLst>
            <pc:docMk/>
            <pc:sldMk cId="3435605458" sldId="274"/>
            <ac:picMk id="63" creationId="{27BBFB4E-798D-8BA2-A7A7-04FA68A72D14}"/>
          </ac:picMkLst>
        </pc:picChg>
        <pc:picChg chg="add mod">
          <ac:chgData name="Kate Coode" userId="e5a45405-9a7c-42fe-972f-cf9e071f7760" providerId="ADAL" clId="{7ADEFDC9-67DC-4E41-9A47-6E4E48948699}" dt="2024-04-11T15:20:38.451" v="453" actId="1076"/>
          <ac:picMkLst>
            <pc:docMk/>
            <pc:sldMk cId="3435605458" sldId="274"/>
            <ac:picMk id="64" creationId="{02327299-DAC4-4DA8-8EB0-7BE33DB472A5}"/>
          </ac:picMkLst>
        </pc:picChg>
        <pc:picChg chg="add mod">
          <ac:chgData name="Kate Coode" userId="e5a45405-9a7c-42fe-972f-cf9e071f7760" providerId="ADAL" clId="{7ADEFDC9-67DC-4E41-9A47-6E4E48948699}" dt="2024-04-11T15:20:38.451" v="453" actId="1076"/>
          <ac:picMkLst>
            <pc:docMk/>
            <pc:sldMk cId="3435605458" sldId="274"/>
            <ac:picMk id="65" creationId="{0BD19B29-42EE-F5BB-8619-5229069DEB8B}"/>
          </ac:picMkLst>
        </pc:picChg>
        <pc:picChg chg="add mod">
          <ac:chgData name="Kate Coode" userId="e5a45405-9a7c-42fe-972f-cf9e071f7760" providerId="ADAL" clId="{7ADEFDC9-67DC-4E41-9A47-6E4E48948699}" dt="2024-04-11T15:20:42.551" v="454" actId="1076"/>
          <ac:picMkLst>
            <pc:docMk/>
            <pc:sldMk cId="3435605458" sldId="274"/>
            <ac:picMk id="66" creationId="{E25652E6-1BCB-286C-72DD-2C87469953F8}"/>
          </ac:picMkLst>
        </pc:picChg>
        <pc:picChg chg="add mod">
          <ac:chgData name="Kate Coode" userId="e5a45405-9a7c-42fe-972f-cf9e071f7760" providerId="ADAL" clId="{7ADEFDC9-67DC-4E41-9A47-6E4E48948699}" dt="2024-04-11T15:20:59.491" v="456" actId="1076"/>
          <ac:picMkLst>
            <pc:docMk/>
            <pc:sldMk cId="3435605458" sldId="274"/>
            <ac:picMk id="67" creationId="{F1120522-9D3F-A541-C25B-94A433C39F33}"/>
          </ac:picMkLst>
        </pc:picChg>
        <pc:picChg chg="add mod">
          <ac:chgData name="Kate Coode" userId="e5a45405-9a7c-42fe-972f-cf9e071f7760" providerId="ADAL" clId="{7ADEFDC9-67DC-4E41-9A47-6E4E48948699}" dt="2024-04-11T15:20:59.491" v="456" actId="1076"/>
          <ac:picMkLst>
            <pc:docMk/>
            <pc:sldMk cId="3435605458" sldId="274"/>
            <ac:picMk id="68" creationId="{CA463A27-0AF3-A4B5-B254-5BAD3ECEF51E}"/>
          </ac:picMkLst>
        </pc:picChg>
        <pc:picChg chg="add mod">
          <ac:chgData name="Kate Coode" userId="e5a45405-9a7c-42fe-972f-cf9e071f7760" providerId="ADAL" clId="{7ADEFDC9-67DC-4E41-9A47-6E4E48948699}" dt="2024-04-11T15:20:59.491" v="456" actId="1076"/>
          <ac:picMkLst>
            <pc:docMk/>
            <pc:sldMk cId="3435605458" sldId="274"/>
            <ac:picMk id="69" creationId="{95ABE69E-679C-652F-97D1-0BF1C2A44EB1}"/>
          </ac:picMkLst>
        </pc:picChg>
        <pc:picChg chg="add mod">
          <ac:chgData name="Kate Coode" userId="e5a45405-9a7c-42fe-972f-cf9e071f7760" providerId="ADAL" clId="{7ADEFDC9-67DC-4E41-9A47-6E4E48948699}" dt="2024-04-11T15:20:59.491" v="456" actId="1076"/>
          <ac:picMkLst>
            <pc:docMk/>
            <pc:sldMk cId="3435605458" sldId="274"/>
            <ac:picMk id="70" creationId="{7DF917FC-3EF7-9F75-D28A-72BC987660F0}"/>
          </ac:picMkLst>
        </pc:picChg>
        <pc:picChg chg="add mod">
          <ac:chgData name="Kate Coode" userId="e5a45405-9a7c-42fe-972f-cf9e071f7760" providerId="ADAL" clId="{7ADEFDC9-67DC-4E41-9A47-6E4E48948699}" dt="2024-04-11T15:20:59.491" v="456" actId="1076"/>
          <ac:picMkLst>
            <pc:docMk/>
            <pc:sldMk cId="3435605458" sldId="274"/>
            <ac:picMk id="71" creationId="{D31CBD5E-ABDD-E2AD-39CB-DD722E2B145A}"/>
          </ac:picMkLst>
        </pc:picChg>
        <pc:picChg chg="add mod">
          <ac:chgData name="Kate Coode" userId="e5a45405-9a7c-42fe-972f-cf9e071f7760" providerId="ADAL" clId="{7ADEFDC9-67DC-4E41-9A47-6E4E48948699}" dt="2024-04-11T15:20:59.491" v="456" actId="1076"/>
          <ac:picMkLst>
            <pc:docMk/>
            <pc:sldMk cId="3435605458" sldId="274"/>
            <ac:picMk id="72" creationId="{3B13F613-D79D-5D04-117C-147B9D473531}"/>
          </ac:picMkLst>
        </pc:picChg>
        <pc:picChg chg="add mod">
          <ac:chgData name="Kate Coode" userId="e5a45405-9a7c-42fe-972f-cf9e071f7760" providerId="ADAL" clId="{7ADEFDC9-67DC-4E41-9A47-6E4E48948699}" dt="2024-04-11T15:20:59.491" v="456" actId="1076"/>
          <ac:picMkLst>
            <pc:docMk/>
            <pc:sldMk cId="3435605458" sldId="274"/>
            <ac:picMk id="73" creationId="{C8C78B0A-3DF9-B4A4-DDE6-EEE5A134365F}"/>
          </ac:picMkLst>
        </pc:picChg>
        <pc:picChg chg="add mod">
          <ac:chgData name="Kate Coode" userId="e5a45405-9a7c-42fe-972f-cf9e071f7760" providerId="ADAL" clId="{7ADEFDC9-67DC-4E41-9A47-6E4E48948699}" dt="2024-04-11T15:20:59.491" v="456" actId="1076"/>
          <ac:picMkLst>
            <pc:docMk/>
            <pc:sldMk cId="3435605458" sldId="274"/>
            <ac:picMk id="74" creationId="{CDA00131-AB6E-5338-74EE-2EB54812C313}"/>
          </ac:picMkLst>
        </pc:picChg>
        <pc:picChg chg="add mod">
          <ac:chgData name="Kate Coode" userId="e5a45405-9a7c-42fe-972f-cf9e071f7760" providerId="ADAL" clId="{7ADEFDC9-67DC-4E41-9A47-6E4E48948699}" dt="2024-04-11T15:21:47.399" v="459" actId="1076"/>
          <ac:picMkLst>
            <pc:docMk/>
            <pc:sldMk cId="3435605458" sldId="274"/>
            <ac:picMk id="75" creationId="{94FD5D0F-CBDA-1011-37D7-423F5B73D9EF}"/>
          </ac:picMkLst>
        </pc:picChg>
        <pc:picChg chg="add mod">
          <ac:chgData name="Kate Coode" userId="e5a45405-9a7c-42fe-972f-cf9e071f7760" providerId="ADAL" clId="{7ADEFDC9-67DC-4E41-9A47-6E4E48948699}" dt="2024-04-11T15:21:47.399" v="459" actId="1076"/>
          <ac:picMkLst>
            <pc:docMk/>
            <pc:sldMk cId="3435605458" sldId="274"/>
            <ac:picMk id="76" creationId="{71231CBB-3344-0391-39D7-D2A138B1B14A}"/>
          </ac:picMkLst>
        </pc:picChg>
        <pc:picChg chg="add mod">
          <ac:chgData name="Kate Coode" userId="e5a45405-9a7c-42fe-972f-cf9e071f7760" providerId="ADAL" clId="{7ADEFDC9-67DC-4E41-9A47-6E4E48948699}" dt="2024-04-11T15:22:10.431" v="463" actId="1076"/>
          <ac:picMkLst>
            <pc:docMk/>
            <pc:sldMk cId="3435605458" sldId="274"/>
            <ac:picMk id="77" creationId="{FDF5CA29-0025-2EE0-0FA2-D48AC1F66B60}"/>
          </ac:picMkLst>
        </pc:picChg>
        <pc:picChg chg="add mod">
          <ac:chgData name="Kate Coode" userId="e5a45405-9a7c-42fe-972f-cf9e071f7760" providerId="ADAL" clId="{7ADEFDC9-67DC-4E41-9A47-6E4E48948699}" dt="2024-04-11T15:22:26.827" v="466" actId="1076"/>
          <ac:picMkLst>
            <pc:docMk/>
            <pc:sldMk cId="3435605458" sldId="274"/>
            <ac:picMk id="78" creationId="{8FABD3F1-DB03-41E6-91E3-91B4AF9BFB84}"/>
          </ac:picMkLst>
        </pc:picChg>
        <pc:picChg chg="add mod">
          <ac:chgData name="Kate Coode" userId="e5a45405-9a7c-42fe-972f-cf9e071f7760" providerId="ADAL" clId="{7ADEFDC9-67DC-4E41-9A47-6E4E48948699}" dt="2024-04-11T15:23:14.237" v="468" actId="1076"/>
          <ac:picMkLst>
            <pc:docMk/>
            <pc:sldMk cId="3435605458" sldId="274"/>
            <ac:picMk id="79" creationId="{BAE31F2A-010B-85AD-3ED4-214C648B8863}"/>
          </ac:picMkLst>
        </pc:picChg>
        <pc:picChg chg="add mod">
          <ac:chgData name="Kate Coode" userId="e5a45405-9a7c-42fe-972f-cf9e071f7760" providerId="ADAL" clId="{7ADEFDC9-67DC-4E41-9A47-6E4E48948699}" dt="2024-04-11T15:23:14.237" v="468" actId="1076"/>
          <ac:picMkLst>
            <pc:docMk/>
            <pc:sldMk cId="3435605458" sldId="274"/>
            <ac:picMk id="80" creationId="{6A85FBD1-1477-A800-AF56-0330CB0F6B68}"/>
          </ac:picMkLst>
        </pc:picChg>
        <pc:picChg chg="add mod">
          <ac:chgData name="Kate Coode" userId="e5a45405-9a7c-42fe-972f-cf9e071f7760" providerId="ADAL" clId="{7ADEFDC9-67DC-4E41-9A47-6E4E48948699}" dt="2024-04-11T15:23:14.237" v="468" actId="1076"/>
          <ac:picMkLst>
            <pc:docMk/>
            <pc:sldMk cId="3435605458" sldId="274"/>
            <ac:picMk id="81" creationId="{FAF22926-9220-240B-2853-12B2751EB7FD}"/>
          </ac:picMkLst>
        </pc:picChg>
        <pc:picChg chg="add mod">
          <ac:chgData name="Kate Coode" userId="e5a45405-9a7c-42fe-972f-cf9e071f7760" providerId="ADAL" clId="{7ADEFDC9-67DC-4E41-9A47-6E4E48948699}" dt="2024-04-11T15:23:26.009" v="469" actId="1076"/>
          <ac:picMkLst>
            <pc:docMk/>
            <pc:sldMk cId="3435605458" sldId="274"/>
            <ac:picMk id="82" creationId="{52EC08D7-5B00-D83D-62A5-2E6E785358B3}"/>
          </ac:picMkLst>
        </pc:picChg>
        <pc:picChg chg="add mod">
          <ac:chgData name="Kate Coode" userId="e5a45405-9a7c-42fe-972f-cf9e071f7760" providerId="ADAL" clId="{7ADEFDC9-67DC-4E41-9A47-6E4E48948699}" dt="2024-04-11T15:24:37.882" v="473" actId="1076"/>
          <ac:picMkLst>
            <pc:docMk/>
            <pc:sldMk cId="3435605458" sldId="274"/>
            <ac:picMk id="83" creationId="{9EFB41AE-3376-AFB4-D2CA-9BDE394D198B}"/>
          </ac:picMkLst>
        </pc:picChg>
        <pc:picChg chg="add mod">
          <ac:chgData name="Kate Coode" userId="e5a45405-9a7c-42fe-972f-cf9e071f7760" providerId="ADAL" clId="{7ADEFDC9-67DC-4E41-9A47-6E4E48948699}" dt="2024-04-11T15:24:37.882" v="473" actId="1076"/>
          <ac:picMkLst>
            <pc:docMk/>
            <pc:sldMk cId="3435605458" sldId="274"/>
            <ac:picMk id="84" creationId="{79609A20-AF86-9098-BBFE-FC01EC24719D}"/>
          </ac:picMkLst>
        </pc:picChg>
        <pc:picChg chg="add mod">
          <ac:chgData name="Kate Coode" userId="e5a45405-9a7c-42fe-972f-cf9e071f7760" providerId="ADAL" clId="{7ADEFDC9-67DC-4E41-9A47-6E4E48948699}" dt="2024-04-11T15:24:42.717" v="474" actId="1076"/>
          <ac:picMkLst>
            <pc:docMk/>
            <pc:sldMk cId="3435605458" sldId="274"/>
            <ac:picMk id="85" creationId="{629BCE6E-A493-FCD6-A340-B4FCFAEB8966}"/>
          </ac:picMkLst>
        </pc:picChg>
        <pc:picChg chg="add mod">
          <ac:chgData name="Kate Coode" userId="e5a45405-9a7c-42fe-972f-cf9e071f7760" providerId="ADAL" clId="{7ADEFDC9-67DC-4E41-9A47-6E4E48948699}" dt="2024-04-11T15:24:37.882" v="473" actId="1076"/>
          <ac:picMkLst>
            <pc:docMk/>
            <pc:sldMk cId="3435605458" sldId="274"/>
            <ac:picMk id="86" creationId="{A130C407-55B1-D873-317E-52891ED6EBDE}"/>
          </ac:picMkLst>
        </pc:picChg>
        <pc:picChg chg="add mod">
          <ac:chgData name="Kate Coode" userId="e5a45405-9a7c-42fe-972f-cf9e071f7760" providerId="ADAL" clId="{7ADEFDC9-67DC-4E41-9A47-6E4E48948699}" dt="2024-04-11T15:25:48.401" v="480" actId="1076"/>
          <ac:picMkLst>
            <pc:docMk/>
            <pc:sldMk cId="3435605458" sldId="274"/>
            <ac:picMk id="87" creationId="{5A18F815-FCE9-0F18-04CA-B47E03E6EB0C}"/>
          </ac:picMkLst>
        </pc:picChg>
        <pc:picChg chg="add mod">
          <ac:chgData name="Kate Coode" userId="e5a45405-9a7c-42fe-972f-cf9e071f7760" providerId="ADAL" clId="{7ADEFDC9-67DC-4E41-9A47-6E4E48948699}" dt="2024-04-11T15:25:44.203" v="479" actId="1076"/>
          <ac:picMkLst>
            <pc:docMk/>
            <pc:sldMk cId="3435605458" sldId="274"/>
            <ac:picMk id="88" creationId="{83ADD281-11A2-4328-43B0-70F7496FA73E}"/>
          </ac:picMkLst>
        </pc:picChg>
        <pc:picChg chg="add mod">
          <ac:chgData name="Kate Coode" userId="e5a45405-9a7c-42fe-972f-cf9e071f7760" providerId="ADAL" clId="{7ADEFDC9-67DC-4E41-9A47-6E4E48948699}" dt="2024-04-11T15:25:35.644" v="478" actId="1076"/>
          <ac:picMkLst>
            <pc:docMk/>
            <pc:sldMk cId="3435605458" sldId="274"/>
            <ac:picMk id="89" creationId="{E97FDD0F-E53B-9A4D-1A31-C724214418B3}"/>
          </ac:picMkLst>
        </pc:picChg>
        <pc:picChg chg="add mod">
          <ac:chgData name="Kate Coode" userId="e5a45405-9a7c-42fe-972f-cf9e071f7760" providerId="ADAL" clId="{7ADEFDC9-67DC-4E41-9A47-6E4E48948699}" dt="2024-04-11T15:25:35.644" v="478" actId="1076"/>
          <ac:picMkLst>
            <pc:docMk/>
            <pc:sldMk cId="3435605458" sldId="274"/>
            <ac:picMk id="90" creationId="{8EBC7806-4C59-F728-7694-6AD012CED5DF}"/>
          </ac:picMkLst>
        </pc:picChg>
        <pc:picChg chg="add del mod">
          <ac:chgData name="Kate Coode" userId="e5a45405-9a7c-42fe-972f-cf9e071f7760" providerId="ADAL" clId="{7ADEFDC9-67DC-4E41-9A47-6E4E48948699}" dt="2024-04-11T15:26:45.657" v="485" actId="478"/>
          <ac:picMkLst>
            <pc:docMk/>
            <pc:sldMk cId="3435605458" sldId="274"/>
            <ac:picMk id="91" creationId="{21956E3D-1B5C-9042-5806-E39AD815086B}"/>
          </ac:picMkLst>
        </pc:picChg>
        <pc:picChg chg="add del mod">
          <ac:chgData name="Kate Coode" userId="e5a45405-9a7c-42fe-972f-cf9e071f7760" providerId="ADAL" clId="{7ADEFDC9-67DC-4E41-9A47-6E4E48948699}" dt="2024-04-11T15:26:48.253" v="486" actId="478"/>
          <ac:picMkLst>
            <pc:docMk/>
            <pc:sldMk cId="3435605458" sldId="274"/>
            <ac:picMk id="92" creationId="{DFFA7117-9FAB-BC4A-3254-1E5818C92371}"/>
          </ac:picMkLst>
        </pc:picChg>
        <pc:picChg chg="add del mod">
          <ac:chgData name="Kate Coode" userId="e5a45405-9a7c-42fe-972f-cf9e071f7760" providerId="ADAL" clId="{7ADEFDC9-67DC-4E41-9A47-6E4E48948699}" dt="2024-04-11T15:26:44.479" v="483" actId="478"/>
          <ac:picMkLst>
            <pc:docMk/>
            <pc:sldMk cId="3435605458" sldId="274"/>
            <ac:picMk id="93" creationId="{D3077BD2-4EF5-6CA2-070C-E9B239F32003}"/>
          </ac:picMkLst>
        </pc:picChg>
        <pc:picChg chg="add del mod">
          <ac:chgData name="Kate Coode" userId="e5a45405-9a7c-42fe-972f-cf9e071f7760" providerId="ADAL" clId="{7ADEFDC9-67DC-4E41-9A47-6E4E48948699}" dt="2024-04-11T15:26:45.394" v="484" actId="478"/>
          <ac:picMkLst>
            <pc:docMk/>
            <pc:sldMk cId="3435605458" sldId="274"/>
            <ac:picMk id="94" creationId="{D70F8BC1-909D-2344-1FDB-6577A5B172CC}"/>
          </ac:picMkLst>
        </pc:picChg>
        <pc:picChg chg="add mod">
          <ac:chgData name="Kate Coode" userId="e5a45405-9a7c-42fe-972f-cf9e071f7760" providerId="ADAL" clId="{7ADEFDC9-67DC-4E41-9A47-6E4E48948699}" dt="2024-04-11T15:26:56.909" v="488" actId="1076"/>
          <ac:picMkLst>
            <pc:docMk/>
            <pc:sldMk cId="3435605458" sldId="274"/>
            <ac:picMk id="95" creationId="{F24E8C5F-77C8-19F3-D8C0-4428821A49B2}"/>
          </ac:picMkLst>
        </pc:picChg>
        <pc:picChg chg="add del mod">
          <ac:chgData name="Kate Coode" userId="e5a45405-9a7c-42fe-972f-cf9e071f7760" providerId="ADAL" clId="{7ADEFDC9-67DC-4E41-9A47-6E4E48948699}" dt="2024-04-11T15:27:30.141" v="494" actId="478"/>
          <ac:picMkLst>
            <pc:docMk/>
            <pc:sldMk cId="3435605458" sldId="274"/>
            <ac:picMk id="96" creationId="{F7BC4B2A-D285-55D3-E776-967CC2B00994}"/>
          </ac:picMkLst>
        </pc:picChg>
        <pc:picChg chg="add mod">
          <ac:chgData name="Kate Coode" userId="e5a45405-9a7c-42fe-972f-cf9e071f7760" providerId="ADAL" clId="{7ADEFDC9-67DC-4E41-9A47-6E4E48948699}" dt="2024-04-11T15:27:51.073" v="498" actId="1076"/>
          <ac:picMkLst>
            <pc:docMk/>
            <pc:sldMk cId="3435605458" sldId="274"/>
            <ac:picMk id="97" creationId="{1826A666-976B-B2D0-74F1-7676715388DF}"/>
          </ac:picMkLst>
        </pc:picChg>
        <pc:picChg chg="add del mod">
          <ac:chgData name="Kate Coode" userId="e5a45405-9a7c-42fe-972f-cf9e071f7760" providerId="ADAL" clId="{7ADEFDC9-67DC-4E41-9A47-6E4E48948699}" dt="2024-04-11T15:28:23.073" v="503" actId="478"/>
          <ac:picMkLst>
            <pc:docMk/>
            <pc:sldMk cId="3435605458" sldId="274"/>
            <ac:picMk id="98" creationId="{F4615E61-84C4-1EBA-301D-197B61657CF4}"/>
          </ac:picMkLst>
        </pc:picChg>
        <pc:picChg chg="add mod">
          <ac:chgData name="Kate Coode" userId="e5a45405-9a7c-42fe-972f-cf9e071f7760" providerId="ADAL" clId="{7ADEFDC9-67DC-4E41-9A47-6E4E48948699}" dt="2024-04-11T15:29:21.006" v="513" actId="1076"/>
          <ac:picMkLst>
            <pc:docMk/>
            <pc:sldMk cId="3435605458" sldId="274"/>
            <ac:picMk id="99" creationId="{ECE5525D-F50F-59DE-ADCF-BE76D7F38C41}"/>
          </ac:picMkLst>
        </pc:picChg>
        <pc:picChg chg="add mod">
          <ac:chgData name="Kate Coode" userId="e5a45405-9a7c-42fe-972f-cf9e071f7760" providerId="ADAL" clId="{7ADEFDC9-67DC-4E41-9A47-6E4E48948699}" dt="2024-04-11T15:29:02.445" v="512" actId="1076"/>
          <ac:picMkLst>
            <pc:docMk/>
            <pc:sldMk cId="3435605458" sldId="274"/>
            <ac:picMk id="100" creationId="{7DDABD74-3034-5612-82BF-28A21EB781E2}"/>
          </ac:picMkLst>
        </pc:picChg>
        <pc:picChg chg="add mod">
          <ac:chgData name="Kate Coode" userId="e5a45405-9a7c-42fe-972f-cf9e071f7760" providerId="ADAL" clId="{7ADEFDC9-67DC-4E41-9A47-6E4E48948699}" dt="2024-04-11T15:29:43.949" v="515" actId="1076"/>
          <ac:picMkLst>
            <pc:docMk/>
            <pc:sldMk cId="3435605458" sldId="274"/>
            <ac:picMk id="101" creationId="{9BFF66B5-6FD6-04BC-6A59-707A833ACA72}"/>
          </ac:picMkLst>
        </pc:picChg>
        <pc:picChg chg="add mod">
          <ac:chgData name="Kate Coode" userId="e5a45405-9a7c-42fe-972f-cf9e071f7760" providerId="ADAL" clId="{7ADEFDC9-67DC-4E41-9A47-6E4E48948699}" dt="2024-04-11T15:29:43.949" v="515" actId="1076"/>
          <ac:picMkLst>
            <pc:docMk/>
            <pc:sldMk cId="3435605458" sldId="274"/>
            <ac:picMk id="102" creationId="{E9BB5DF7-BC23-3511-812A-1CE5FD8DC956}"/>
          </ac:picMkLst>
        </pc:picChg>
        <pc:picChg chg="add mod">
          <ac:chgData name="Kate Coode" userId="e5a45405-9a7c-42fe-972f-cf9e071f7760" providerId="ADAL" clId="{7ADEFDC9-67DC-4E41-9A47-6E4E48948699}" dt="2024-04-11T15:29:43.949" v="515" actId="1076"/>
          <ac:picMkLst>
            <pc:docMk/>
            <pc:sldMk cId="3435605458" sldId="274"/>
            <ac:picMk id="103" creationId="{7465622A-3465-7AE9-F34F-CB026C21D324}"/>
          </ac:picMkLst>
        </pc:picChg>
        <pc:picChg chg="add mod">
          <ac:chgData name="Kate Coode" userId="e5a45405-9a7c-42fe-972f-cf9e071f7760" providerId="ADAL" clId="{7ADEFDC9-67DC-4E41-9A47-6E4E48948699}" dt="2024-04-11T15:29:43.949" v="515" actId="1076"/>
          <ac:picMkLst>
            <pc:docMk/>
            <pc:sldMk cId="3435605458" sldId="274"/>
            <ac:picMk id="104" creationId="{89FC579B-75B4-04D6-52CA-B0033641D7BE}"/>
          </ac:picMkLst>
        </pc:picChg>
        <pc:picChg chg="add mod">
          <ac:chgData name="Kate Coode" userId="e5a45405-9a7c-42fe-972f-cf9e071f7760" providerId="ADAL" clId="{7ADEFDC9-67DC-4E41-9A47-6E4E48948699}" dt="2024-04-11T15:29:59.045" v="517" actId="1076"/>
          <ac:picMkLst>
            <pc:docMk/>
            <pc:sldMk cId="3435605458" sldId="274"/>
            <ac:picMk id="105" creationId="{64389C55-C1A6-85A7-E864-69B2C58259FC}"/>
          </ac:picMkLst>
        </pc:picChg>
        <pc:picChg chg="add mod">
          <ac:chgData name="Kate Coode" userId="e5a45405-9a7c-42fe-972f-cf9e071f7760" providerId="ADAL" clId="{7ADEFDC9-67DC-4E41-9A47-6E4E48948699}" dt="2024-04-11T15:29:59.045" v="517" actId="1076"/>
          <ac:picMkLst>
            <pc:docMk/>
            <pc:sldMk cId="3435605458" sldId="274"/>
            <ac:picMk id="106" creationId="{3AB02E1A-9194-9A11-91A6-06DA53C84183}"/>
          </ac:picMkLst>
        </pc:picChg>
        <pc:picChg chg="add mod">
          <ac:chgData name="Kate Coode" userId="e5a45405-9a7c-42fe-972f-cf9e071f7760" providerId="ADAL" clId="{7ADEFDC9-67DC-4E41-9A47-6E4E48948699}" dt="2024-04-11T15:29:59.045" v="517" actId="1076"/>
          <ac:picMkLst>
            <pc:docMk/>
            <pc:sldMk cId="3435605458" sldId="274"/>
            <ac:picMk id="107" creationId="{6877660C-29BC-FF1C-9BE0-D205728836D1}"/>
          </ac:picMkLst>
        </pc:picChg>
        <pc:picChg chg="add mod">
          <ac:chgData name="Kate Coode" userId="e5a45405-9a7c-42fe-972f-cf9e071f7760" providerId="ADAL" clId="{7ADEFDC9-67DC-4E41-9A47-6E4E48948699}" dt="2024-04-11T15:29:59.045" v="517" actId="1076"/>
          <ac:picMkLst>
            <pc:docMk/>
            <pc:sldMk cId="3435605458" sldId="274"/>
            <ac:picMk id="108" creationId="{C9439EE0-5F5F-CB7B-12CB-A13830F770C1}"/>
          </ac:picMkLst>
        </pc:picChg>
        <pc:picChg chg="add mod">
          <ac:chgData name="Kate Coode" userId="e5a45405-9a7c-42fe-972f-cf9e071f7760" providerId="ADAL" clId="{7ADEFDC9-67DC-4E41-9A47-6E4E48948699}" dt="2024-04-11T15:30:07.178" v="519" actId="1076"/>
          <ac:picMkLst>
            <pc:docMk/>
            <pc:sldMk cId="3435605458" sldId="274"/>
            <ac:picMk id="109" creationId="{7D0E3C7F-B32E-E2FA-C900-D651C79466A3}"/>
          </ac:picMkLst>
        </pc:picChg>
        <pc:picChg chg="add mod">
          <ac:chgData name="Kate Coode" userId="e5a45405-9a7c-42fe-972f-cf9e071f7760" providerId="ADAL" clId="{7ADEFDC9-67DC-4E41-9A47-6E4E48948699}" dt="2024-04-11T15:30:07.178" v="519" actId="1076"/>
          <ac:picMkLst>
            <pc:docMk/>
            <pc:sldMk cId="3435605458" sldId="274"/>
            <ac:picMk id="110" creationId="{CF48B6B5-F408-B980-14EB-78508D8F4680}"/>
          </ac:picMkLst>
        </pc:picChg>
        <pc:picChg chg="add mod">
          <ac:chgData name="Kate Coode" userId="e5a45405-9a7c-42fe-972f-cf9e071f7760" providerId="ADAL" clId="{7ADEFDC9-67DC-4E41-9A47-6E4E48948699}" dt="2024-04-11T15:30:07.178" v="519" actId="1076"/>
          <ac:picMkLst>
            <pc:docMk/>
            <pc:sldMk cId="3435605458" sldId="274"/>
            <ac:picMk id="111" creationId="{EA2DDE29-2E72-8648-DBBF-14855C601F97}"/>
          </ac:picMkLst>
        </pc:picChg>
        <pc:picChg chg="add mod">
          <ac:chgData name="Kate Coode" userId="e5a45405-9a7c-42fe-972f-cf9e071f7760" providerId="ADAL" clId="{7ADEFDC9-67DC-4E41-9A47-6E4E48948699}" dt="2024-04-11T15:30:07.178" v="519" actId="1076"/>
          <ac:picMkLst>
            <pc:docMk/>
            <pc:sldMk cId="3435605458" sldId="274"/>
            <ac:picMk id="112" creationId="{B0DE70A0-52C8-4BFB-8AC4-B5F6B4A22CDE}"/>
          </ac:picMkLst>
        </pc:picChg>
      </pc:sldChg>
      <pc:sldChg chg="addSp delSp modSp mod">
        <pc:chgData name="Kate Coode" userId="e5a45405-9a7c-42fe-972f-cf9e071f7760" providerId="ADAL" clId="{7ADEFDC9-67DC-4E41-9A47-6E4E48948699}" dt="2024-04-12T11:22:36.721" v="3020"/>
        <pc:sldMkLst>
          <pc:docMk/>
          <pc:sldMk cId="2090252912" sldId="275"/>
        </pc:sldMkLst>
        <pc:spChg chg="mod">
          <ac:chgData name="Kate Coode" userId="e5a45405-9a7c-42fe-972f-cf9e071f7760" providerId="ADAL" clId="{7ADEFDC9-67DC-4E41-9A47-6E4E48948699}" dt="2024-04-11T16:46:04.161" v="1832" actId="20577"/>
          <ac:spMkLst>
            <pc:docMk/>
            <pc:sldMk cId="2090252912" sldId="275"/>
            <ac:spMk id="3" creationId="{3DFFA369-DAB5-5E40-A9D1-DE3091034FF5}"/>
          </ac:spMkLst>
        </pc:spChg>
        <pc:picChg chg="del">
          <ac:chgData name="Kate Coode" userId="e5a45405-9a7c-42fe-972f-cf9e071f7760" providerId="ADAL" clId="{7ADEFDC9-67DC-4E41-9A47-6E4E48948699}" dt="2024-04-11T16:33:51.367" v="1665" actId="478"/>
          <ac:picMkLst>
            <pc:docMk/>
            <pc:sldMk cId="2090252912" sldId="275"/>
            <ac:picMk id="2" creationId="{FACF98E1-F5EB-D8C4-667A-0F13BBDA682A}"/>
          </ac:picMkLst>
        </pc:picChg>
        <pc:picChg chg="mod">
          <ac:chgData name="Kate Coode" userId="e5a45405-9a7c-42fe-972f-cf9e071f7760" providerId="ADAL" clId="{7ADEFDC9-67DC-4E41-9A47-6E4E48948699}" dt="2024-04-11T16:35:24.425" v="1685" actId="1076"/>
          <ac:picMkLst>
            <pc:docMk/>
            <pc:sldMk cId="2090252912" sldId="275"/>
            <ac:picMk id="4" creationId="{B6679E6F-30C7-9F4E-A0C9-2015B620EABB}"/>
          </ac:picMkLst>
        </pc:picChg>
        <pc:picChg chg="del">
          <ac:chgData name="Kate Coode" userId="e5a45405-9a7c-42fe-972f-cf9e071f7760" providerId="ADAL" clId="{7ADEFDC9-67DC-4E41-9A47-6E4E48948699}" dt="2024-04-11T16:33:52.803" v="1666" actId="478"/>
          <ac:picMkLst>
            <pc:docMk/>
            <pc:sldMk cId="2090252912" sldId="275"/>
            <ac:picMk id="5" creationId="{17E8C63E-8B07-F549-FBF5-9B33A1F830CB}"/>
          </ac:picMkLst>
        </pc:picChg>
        <pc:picChg chg="del mod">
          <ac:chgData name="Kate Coode" userId="e5a45405-9a7c-42fe-972f-cf9e071f7760" providerId="ADAL" clId="{7ADEFDC9-67DC-4E41-9A47-6E4E48948699}" dt="2024-04-11T16:33:53.467" v="1668" actId="478"/>
          <ac:picMkLst>
            <pc:docMk/>
            <pc:sldMk cId="2090252912" sldId="275"/>
            <ac:picMk id="6" creationId="{E0148612-D0F3-18B7-2906-1C2A9CA39BA5}"/>
          </ac:picMkLst>
        </pc:picChg>
        <pc:picChg chg="mod">
          <ac:chgData name="Kate Coode" userId="e5a45405-9a7c-42fe-972f-cf9e071f7760" providerId="ADAL" clId="{7ADEFDC9-67DC-4E41-9A47-6E4E48948699}" dt="2024-04-11T16:35:32.997" v="1687" actId="1076"/>
          <ac:picMkLst>
            <pc:docMk/>
            <pc:sldMk cId="2090252912" sldId="275"/>
            <ac:picMk id="7" creationId="{1A9F6E04-88B8-5215-B2A5-26E00F7AA5B2}"/>
          </ac:picMkLst>
        </pc:picChg>
        <pc:picChg chg="mod">
          <ac:chgData name="Kate Coode" userId="e5a45405-9a7c-42fe-972f-cf9e071f7760" providerId="ADAL" clId="{7ADEFDC9-67DC-4E41-9A47-6E4E48948699}" dt="2024-04-11T16:35:31.031" v="1686" actId="1076"/>
          <ac:picMkLst>
            <pc:docMk/>
            <pc:sldMk cId="2090252912" sldId="275"/>
            <ac:picMk id="8" creationId="{E3733A8E-80D7-D706-19CC-8EAAF72051BD}"/>
          </ac:picMkLst>
        </pc:picChg>
        <pc:picChg chg="del">
          <ac:chgData name="Kate Coode" userId="e5a45405-9a7c-42fe-972f-cf9e071f7760" providerId="ADAL" clId="{7ADEFDC9-67DC-4E41-9A47-6E4E48948699}" dt="2024-04-11T16:34:22.894" v="1674" actId="478"/>
          <ac:picMkLst>
            <pc:docMk/>
            <pc:sldMk cId="2090252912" sldId="275"/>
            <ac:picMk id="9" creationId="{2345A6E5-48BD-1CFD-9EAD-22DCC1049AA6}"/>
          </ac:picMkLst>
        </pc:picChg>
        <pc:picChg chg="del">
          <ac:chgData name="Kate Coode" userId="e5a45405-9a7c-42fe-972f-cf9e071f7760" providerId="ADAL" clId="{7ADEFDC9-67DC-4E41-9A47-6E4E48948699}" dt="2024-04-11T16:34:24.124" v="1675" actId="478"/>
          <ac:picMkLst>
            <pc:docMk/>
            <pc:sldMk cId="2090252912" sldId="275"/>
            <ac:picMk id="10" creationId="{063820A5-5BCE-B84B-EAED-C53EAF5DC6D2}"/>
          </ac:picMkLst>
        </pc:picChg>
        <pc:picChg chg="add del mod">
          <ac:chgData name="Kate Coode" userId="e5a45405-9a7c-42fe-972f-cf9e071f7760" providerId="ADAL" clId="{7ADEFDC9-67DC-4E41-9A47-6E4E48948699}" dt="2024-04-12T11:18:03.427" v="3005" actId="478"/>
          <ac:picMkLst>
            <pc:docMk/>
            <pc:sldMk cId="2090252912" sldId="275"/>
            <ac:picMk id="12" creationId="{2B8EB65D-80D9-B2E8-0A91-2135E82FD201}"/>
          </ac:picMkLst>
        </pc:picChg>
        <pc:picChg chg="add mod">
          <ac:chgData name="Kate Coode" userId="e5a45405-9a7c-42fe-972f-cf9e071f7760" providerId="ADAL" clId="{7ADEFDC9-67DC-4E41-9A47-6E4E48948699}" dt="2024-04-11T16:36:05.784" v="1689" actId="1076"/>
          <ac:picMkLst>
            <pc:docMk/>
            <pc:sldMk cId="2090252912" sldId="275"/>
            <ac:picMk id="13" creationId="{51ED13B2-D5BF-4212-DE9E-3D9738FBB0AD}"/>
          </ac:picMkLst>
        </pc:picChg>
        <pc:picChg chg="add mod">
          <ac:chgData name="Kate Coode" userId="e5a45405-9a7c-42fe-972f-cf9e071f7760" providerId="ADAL" clId="{7ADEFDC9-67DC-4E41-9A47-6E4E48948699}" dt="2024-04-11T16:36:10.469" v="1690" actId="1076"/>
          <ac:picMkLst>
            <pc:docMk/>
            <pc:sldMk cId="2090252912" sldId="275"/>
            <ac:picMk id="14" creationId="{D638A77C-1C16-3375-B2E3-1602D6B7BD91}"/>
          </ac:picMkLst>
        </pc:picChg>
        <pc:picChg chg="add mod">
          <ac:chgData name="Kate Coode" userId="e5a45405-9a7c-42fe-972f-cf9e071f7760" providerId="ADAL" clId="{7ADEFDC9-67DC-4E41-9A47-6E4E48948699}" dt="2024-04-11T16:36:45.253" v="1695" actId="1076"/>
          <ac:picMkLst>
            <pc:docMk/>
            <pc:sldMk cId="2090252912" sldId="275"/>
            <ac:picMk id="16" creationId="{BFA5285C-8C60-CA9A-5FDB-A45B01BF82E8}"/>
          </ac:picMkLst>
        </pc:picChg>
        <pc:picChg chg="add mod">
          <ac:chgData name="Kate Coode" userId="e5a45405-9a7c-42fe-972f-cf9e071f7760" providerId="ADAL" clId="{7ADEFDC9-67DC-4E41-9A47-6E4E48948699}" dt="2024-04-11T16:37:20.461" v="1701" actId="1076"/>
          <ac:picMkLst>
            <pc:docMk/>
            <pc:sldMk cId="2090252912" sldId="275"/>
            <ac:picMk id="17" creationId="{050114EF-BFB9-EECB-0F1A-E4CD80023C87}"/>
          </ac:picMkLst>
        </pc:picChg>
        <pc:picChg chg="add mod">
          <ac:chgData name="Kate Coode" userId="e5a45405-9a7c-42fe-972f-cf9e071f7760" providerId="ADAL" clId="{7ADEFDC9-67DC-4E41-9A47-6E4E48948699}" dt="2024-04-11T16:37:34.202" v="1703" actId="1076"/>
          <ac:picMkLst>
            <pc:docMk/>
            <pc:sldMk cId="2090252912" sldId="275"/>
            <ac:picMk id="18" creationId="{8FA4D087-A995-6061-E664-A884F59EB2BD}"/>
          </ac:picMkLst>
        </pc:picChg>
        <pc:picChg chg="add mod">
          <ac:chgData name="Kate Coode" userId="e5a45405-9a7c-42fe-972f-cf9e071f7760" providerId="ADAL" clId="{7ADEFDC9-67DC-4E41-9A47-6E4E48948699}" dt="2024-04-11T16:37:41.539" v="1705" actId="1076"/>
          <ac:picMkLst>
            <pc:docMk/>
            <pc:sldMk cId="2090252912" sldId="275"/>
            <ac:picMk id="19" creationId="{0D18EE5C-9AFA-5A00-A46F-A3A18E852102}"/>
          </ac:picMkLst>
        </pc:picChg>
        <pc:picChg chg="add mod">
          <ac:chgData name="Kate Coode" userId="e5a45405-9a7c-42fe-972f-cf9e071f7760" providerId="ADAL" clId="{7ADEFDC9-67DC-4E41-9A47-6E4E48948699}" dt="2024-04-11T16:39:31.433" v="1709" actId="1076"/>
          <ac:picMkLst>
            <pc:docMk/>
            <pc:sldMk cId="2090252912" sldId="275"/>
            <ac:picMk id="20" creationId="{52322218-72BF-3ABF-2D55-A3D2720E99ED}"/>
          </ac:picMkLst>
        </pc:picChg>
        <pc:picChg chg="add del mod">
          <ac:chgData name="Kate Coode" userId="e5a45405-9a7c-42fe-972f-cf9e071f7760" providerId="ADAL" clId="{7ADEFDC9-67DC-4E41-9A47-6E4E48948699}" dt="2024-04-11T16:43:37.158" v="1787" actId="478"/>
          <ac:picMkLst>
            <pc:docMk/>
            <pc:sldMk cId="2090252912" sldId="275"/>
            <ac:picMk id="21" creationId="{E4F41236-504C-1954-5093-0BB82A02FDEB}"/>
          </ac:picMkLst>
        </pc:picChg>
        <pc:picChg chg="add del mod">
          <ac:chgData name="Kate Coode" userId="e5a45405-9a7c-42fe-972f-cf9e071f7760" providerId="ADAL" clId="{7ADEFDC9-67DC-4E41-9A47-6E4E48948699}" dt="2024-04-11T16:43:37.158" v="1787" actId="478"/>
          <ac:picMkLst>
            <pc:docMk/>
            <pc:sldMk cId="2090252912" sldId="275"/>
            <ac:picMk id="22" creationId="{5A5460F7-EBEE-CF22-3C80-6E2A10181F16}"/>
          </ac:picMkLst>
        </pc:picChg>
        <pc:picChg chg="add del mod">
          <ac:chgData name="Kate Coode" userId="e5a45405-9a7c-42fe-972f-cf9e071f7760" providerId="ADAL" clId="{7ADEFDC9-67DC-4E41-9A47-6E4E48948699}" dt="2024-04-11T16:43:37.158" v="1787" actId="478"/>
          <ac:picMkLst>
            <pc:docMk/>
            <pc:sldMk cId="2090252912" sldId="275"/>
            <ac:picMk id="23" creationId="{2EB9A0A1-D3ED-9FD0-E733-55C7BA48298A}"/>
          </ac:picMkLst>
        </pc:picChg>
        <pc:picChg chg="add del mod">
          <ac:chgData name="Kate Coode" userId="e5a45405-9a7c-42fe-972f-cf9e071f7760" providerId="ADAL" clId="{7ADEFDC9-67DC-4E41-9A47-6E4E48948699}" dt="2024-04-11T16:43:37.158" v="1787" actId="478"/>
          <ac:picMkLst>
            <pc:docMk/>
            <pc:sldMk cId="2090252912" sldId="275"/>
            <ac:picMk id="24" creationId="{A5ABA57B-82A0-9106-D97E-9F79E8C6BD0F}"/>
          </ac:picMkLst>
        </pc:picChg>
        <pc:picChg chg="add del mod">
          <ac:chgData name="Kate Coode" userId="e5a45405-9a7c-42fe-972f-cf9e071f7760" providerId="ADAL" clId="{7ADEFDC9-67DC-4E41-9A47-6E4E48948699}" dt="2024-04-11T16:43:37.158" v="1787" actId="478"/>
          <ac:picMkLst>
            <pc:docMk/>
            <pc:sldMk cId="2090252912" sldId="275"/>
            <ac:picMk id="25" creationId="{BF1434DA-B296-861F-85CC-FFCD115CE2FC}"/>
          </ac:picMkLst>
        </pc:picChg>
        <pc:picChg chg="add del mod">
          <ac:chgData name="Kate Coode" userId="e5a45405-9a7c-42fe-972f-cf9e071f7760" providerId="ADAL" clId="{7ADEFDC9-67DC-4E41-9A47-6E4E48948699}" dt="2024-04-11T16:43:37.158" v="1787" actId="478"/>
          <ac:picMkLst>
            <pc:docMk/>
            <pc:sldMk cId="2090252912" sldId="275"/>
            <ac:picMk id="26" creationId="{C8AED1A3-E285-D514-0068-0832B0EF9BC9}"/>
          </ac:picMkLst>
        </pc:picChg>
        <pc:picChg chg="add del mod">
          <ac:chgData name="Kate Coode" userId="e5a45405-9a7c-42fe-972f-cf9e071f7760" providerId="ADAL" clId="{7ADEFDC9-67DC-4E41-9A47-6E4E48948699}" dt="2024-04-11T16:43:27.040" v="1786" actId="478"/>
          <ac:picMkLst>
            <pc:docMk/>
            <pc:sldMk cId="2090252912" sldId="275"/>
            <ac:picMk id="27" creationId="{212F3442-CA5C-E8B2-4394-4978C31EB6B4}"/>
          </ac:picMkLst>
        </pc:picChg>
        <pc:picChg chg="add del mod">
          <ac:chgData name="Kate Coode" userId="e5a45405-9a7c-42fe-972f-cf9e071f7760" providerId="ADAL" clId="{7ADEFDC9-67DC-4E41-9A47-6E4E48948699}" dt="2024-04-11T16:43:25.960" v="1785" actId="478"/>
          <ac:picMkLst>
            <pc:docMk/>
            <pc:sldMk cId="2090252912" sldId="275"/>
            <ac:picMk id="28" creationId="{770C4509-4BAF-57F5-819D-845F7CE629C9}"/>
          </ac:picMkLst>
        </pc:picChg>
        <pc:picChg chg="add mod">
          <ac:chgData name="Kate Coode" userId="e5a45405-9a7c-42fe-972f-cf9e071f7760" providerId="ADAL" clId="{7ADEFDC9-67DC-4E41-9A47-6E4E48948699}" dt="2024-04-11T16:43:44.988" v="1790" actId="14100"/>
          <ac:picMkLst>
            <pc:docMk/>
            <pc:sldMk cId="2090252912" sldId="275"/>
            <ac:picMk id="29" creationId="{D08B2797-D239-9434-8783-D0A4FC4F4042}"/>
          </ac:picMkLst>
        </pc:picChg>
        <pc:picChg chg="add mod">
          <ac:chgData name="Kate Coode" userId="e5a45405-9a7c-42fe-972f-cf9e071f7760" providerId="ADAL" clId="{7ADEFDC9-67DC-4E41-9A47-6E4E48948699}" dt="2024-04-11T16:43:50.210" v="1792" actId="1076"/>
          <ac:picMkLst>
            <pc:docMk/>
            <pc:sldMk cId="2090252912" sldId="275"/>
            <ac:picMk id="30" creationId="{127D78A0-F3FA-AB3E-BBAD-422DFB692C88}"/>
          </ac:picMkLst>
        </pc:picChg>
        <pc:picChg chg="add mod">
          <ac:chgData name="Kate Coode" userId="e5a45405-9a7c-42fe-972f-cf9e071f7760" providerId="ADAL" clId="{7ADEFDC9-67DC-4E41-9A47-6E4E48948699}" dt="2024-04-11T16:44:24.668" v="1802" actId="1035"/>
          <ac:picMkLst>
            <pc:docMk/>
            <pc:sldMk cId="2090252912" sldId="275"/>
            <ac:picMk id="31" creationId="{FC98D5D2-92EB-8382-7AA6-3B427C801125}"/>
          </ac:picMkLst>
        </pc:picChg>
        <pc:picChg chg="add mod">
          <ac:chgData name="Kate Coode" userId="e5a45405-9a7c-42fe-972f-cf9e071f7760" providerId="ADAL" clId="{7ADEFDC9-67DC-4E41-9A47-6E4E48948699}" dt="2024-04-11T16:44:28.224" v="1803" actId="1035"/>
          <ac:picMkLst>
            <pc:docMk/>
            <pc:sldMk cId="2090252912" sldId="275"/>
            <ac:picMk id="32" creationId="{7E219BDE-0017-273B-4DFE-96F8972B8906}"/>
          </ac:picMkLst>
        </pc:picChg>
        <pc:picChg chg="add mod">
          <ac:chgData name="Kate Coode" userId="e5a45405-9a7c-42fe-972f-cf9e071f7760" providerId="ADAL" clId="{7ADEFDC9-67DC-4E41-9A47-6E4E48948699}" dt="2024-04-11T16:44:16.473" v="1799" actId="1076"/>
          <ac:picMkLst>
            <pc:docMk/>
            <pc:sldMk cId="2090252912" sldId="275"/>
            <ac:picMk id="33" creationId="{38AEB719-BB35-9DED-1E18-C453E74F1FF7}"/>
          </ac:picMkLst>
        </pc:picChg>
        <pc:picChg chg="add mod">
          <ac:chgData name="Kate Coode" userId="e5a45405-9a7c-42fe-972f-cf9e071f7760" providerId="ADAL" clId="{7ADEFDC9-67DC-4E41-9A47-6E4E48948699}" dt="2024-04-11T16:44:16.473" v="1799" actId="1076"/>
          <ac:picMkLst>
            <pc:docMk/>
            <pc:sldMk cId="2090252912" sldId="275"/>
            <ac:picMk id="34" creationId="{3A031999-1DAB-3A4F-8DDD-3D6782E256AA}"/>
          </ac:picMkLst>
        </pc:picChg>
        <pc:picChg chg="add mod">
          <ac:chgData name="Kate Coode" userId="e5a45405-9a7c-42fe-972f-cf9e071f7760" providerId="ADAL" clId="{7ADEFDC9-67DC-4E41-9A47-6E4E48948699}" dt="2024-04-11T16:44:49.165" v="1806" actId="1035"/>
          <ac:picMkLst>
            <pc:docMk/>
            <pc:sldMk cId="2090252912" sldId="275"/>
            <ac:picMk id="35" creationId="{E853CCF1-1FEA-4933-794E-14F6B70D2D47}"/>
          </ac:picMkLst>
        </pc:picChg>
        <pc:picChg chg="add mod">
          <ac:chgData name="Kate Coode" userId="e5a45405-9a7c-42fe-972f-cf9e071f7760" providerId="ADAL" clId="{7ADEFDC9-67DC-4E41-9A47-6E4E48948699}" dt="2024-04-11T16:44:42.425" v="1805" actId="1076"/>
          <ac:picMkLst>
            <pc:docMk/>
            <pc:sldMk cId="2090252912" sldId="275"/>
            <ac:picMk id="36" creationId="{C964F6C2-0CE7-A5A4-1FD5-3B7F65848789}"/>
          </ac:picMkLst>
        </pc:picChg>
        <pc:picChg chg="add mod">
          <ac:chgData name="Kate Coode" userId="e5a45405-9a7c-42fe-972f-cf9e071f7760" providerId="ADAL" clId="{7ADEFDC9-67DC-4E41-9A47-6E4E48948699}" dt="2024-04-11T16:44:58.534" v="1808" actId="1076"/>
          <ac:picMkLst>
            <pc:docMk/>
            <pc:sldMk cId="2090252912" sldId="275"/>
            <ac:picMk id="37" creationId="{CDDC384F-89FD-D738-2909-4659BA92F094}"/>
          </ac:picMkLst>
        </pc:picChg>
        <pc:picChg chg="add mod">
          <ac:chgData name="Kate Coode" userId="e5a45405-9a7c-42fe-972f-cf9e071f7760" providerId="ADAL" clId="{7ADEFDC9-67DC-4E41-9A47-6E4E48948699}" dt="2024-04-11T16:45:35.672" v="1814" actId="196"/>
          <ac:picMkLst>
            <pc:docMk/>
            <pc:sldMk cId="2090252912" sldId="275"/>
            <ac:picMk id="38" creationId="{DA38A8B5-C43D-C7BF-C6BB-3E205EA3E35A}"/>
          </ac:picMkLst>
        </pc:picChg>
        <pc:picChg chg="add mod">
          <ac:chgData name="Kate Coode" userId="e5a45405-9a7c-42fe-972f-cf9e071f7760" providerId="ADAL" clId="{7ADEFDC9-67DC-4E41-9A47-6E4E48948699}" dt="2024-04-11T16:45:47.090" v="1816" actId="196"/>
          <ac:picMkLst>
            <pc:docMk/>
            <pc:sldMk cId="2090252912" sldId="275"/>
            <ac:picMk id="39" creationId="{EDE80DA2-1A1D-A8C4-7C74-1634ECC9B643}"/>
          </ac:picMkLst>
        </pc:picChg>
        <pc:picChg chg="add mod">
          <ac:chgData name="Kate Coode" userId="e5a45405-9a7c-42fe-972f-cf9e071f7760" providerId="ADAL" clId="{7ADEFDC9-67DC-4E41-9A47-6E4E48948699}" dt="2024-04-11T16:45:17.476" v="1811" actId="1076"/>
          <ac:picMkLst>
            <pc:docMk/>
            <pc:sldMk cId="2090252912" sldId="275"/>
            <ac:picMk id="40" creationId="{B34D84EC-6D82-B2DB-C538-AEA59A20FDD9}"/>
          </ac:picMkLst>
        </pc:picChg>
        <pc:picChg chg="add mod">
          <ac:chgData name="Kate Coode" userId="e5a45405-9a7c-42fe-972f-cf9e071f7760" providerId="ADAL" clId="{7ADEFDC9-67DC-4E41-9A47-6E4E48948699}" dt="2024-04-11T16:45:26.349" v="1813" actId="1076"/>
          <ac:picMkLst>
            <pc:docMk/>
            <pc:sldMk cId="2090252912" sldId="275"/>
            <ac:picMk id="41" creationId="{5B932B1E-9175-7228-BEB3-A20028AA938B}"/>
          </ac:picMkLst>
        </pc:picChg>
        <pc:picChg chg="add mod">
          <ac:chgData name="Kate Coode" userId="e5a45405-9a7c-42fe-972f-cf9e071f7760" providerId="ADAL" clId="{7ADEFDC9-67DC-4E41-9A47-6E4E48948699}" dt="2024-04-11T16:45:41.524" v="1815" actId="196"/>
          <ac:picMkLst>
            <pc:docMk/>
            <pc:sldMk cId="2090252912" sldId="275"/>
            <ac:picMk id="42" creationId="{9C2AC07F-B142-2673-0E6D-420493F3B501}"/>
          </ac:picMkLst>
        </pc:picChg>
        <pc:picChg chg="add mod">
          <ac:chgData name="Kate Coode" userId="e5a45405-9a7c-42fe-972f-cf9e071f7760" providerId="ADAL" clId="{7ADEFDC9-67DC-4E41-9A47-6E4E48948699}" dt="2024-04-12T11:22:36.721" v="3020"/>
          <ac:picMkLst>
            <pc:docMk/>
            <pc:sldMk cId="2090252912" sldId="275"/>
            <ac:picMk id="44" creationId="{1CA9D517-6C5B-B22B-D995-B936BA49B50B}"/>
          </ac:picMkLst>
        </pc:picChg>
        <pc:picChg chg="del mod">
          <ac:chgData name="Kate Coode" userId="e5a45405-9a7c-42fe-972f-cf9e071f7760" providerId="ADAL" clId="{7ADEFDC9-67DC-4E41-9A47-6E4E48948699}" dt="2024-04-11T16:40:46.973" v="1714" actId="478"/>
          <ac:picMkLst>
            <pc:docMk/>
            <pc:sldMk cId="2090252912" sldId="275"/>
            <ac:picMk id="2049" creationId="{A7F62D4B-95EF-FECF-C2F2-CD6F8F746341}"/>
          </ac:picMkLst>
        </pc:picChg>
      </pc:sldChg>
      <pc:sldChg chg="delSp modSp mod">
        <pc:chgData name="Kate Coode" userId="e5a45405-9a7c-42fe-972f-cf9e071f7760" providerId="ADAL" clId="{7ADEFDC9-67DC-4E41-9A47-6E4E48948699}" dt="2024-04-12T15:07:34.885" v="3561" actId="478"/>
        <pc:sldMkLst>
          <pc:docMk/>
          <pc:sldMk cId="1396209684" sldId="276"/>
        </pc:sldMkLst>
        <pc:spChg chg="mod">
          <ac:chgData name="Kate Coode" userId="e5a45405-9a7c-42fe-972f-cf9e071f7760" providerId="ADAL" clId="{7ADEFDC9-67DC-4E41-9A47-6E4E48948699}" dt="2024-04-11T16:50:20.118" v="1888" actId="20577"/>
          <ac:spMkLst>
            <pc:docMk/>
            <pc:sldMk cId="1396209684" sldId="276"/>
            <ac:spMk id="3" creationId="{3DFFA369-DAB5-5E40-A9D1-DE3091034FF5}"/>
          </ac:spMkLst>
        </pc:spChg>
        <pc:spChg chg="del">
          <ac:chgData name="Kate Coode" userId="e5a45405-9a7c-42fe-972f-cf9e071f7760" providerId="ADAL" clId="{7ADEFDC9-67DC-4E41-9A47-6E4E48948699}" dt="2024-04-11T16:50:39.227" v="1890" actId="478"/>
          <ac:spMkLst>
            <pc:docMk/>
            <pc:sldMk cId="1396209684" sldId="276"/>
            <ac:spMk id="20" creationId="{B12847DE-A2CC-A292-4886-02FB1F92BC44}"/>
          </ac:spMkLst>
        </pc:spChg>
        <pc:picChg chg="del">
          <ac:chgData name="Kate Coode" userId="e5a45405-9a7c-42fe-972f-cf9e071f7760" providerId="ADAL" clId="{7ADEFDC9-67DC-4E41-9A47-6E4E48948699}" dt="2024-04-12T15:07:33.765" v="3560" actId="478"/>
          <ac:picMkLst>
            <pc:docMk/>
            <pc:sldMk cId="1396209684" sldId="276"/>
            <ac:picMk id="7" creationId="{02A761CA-6213-B48A-F139-A77A9A70B39D}"/>
          </ac:picMkLst>
        </pc:picChg>
        <pc:picChg chg="del">
          <ac:chgData name="Kate Coode" userId="e5a45405-9a7c-42fe-972f-cf9e071f7760" providerId="ADAL" clId="{7ADEFDC9-67DC-4E41-9A47-6E4E48948699}" dt="2024-04-12T15:07:34.885" v="3561" actId="478"/>
          <ac:picMkLst>
            <pc:docMk/>
            <pc:sldMk cId="1396209684" sldId="276"/>
            <ac:picMk id="8" creationId="{3BF7171F-9AE5-F77E-85E6-E699A1256672}"/>
          </ac:picMkLst>
        </pc:picChg>
        <pc:picChg chg="del">
          <ac:chgData name="Kate Coode" userId="e5a45405-9a7c-42fe-972f-cf9e071f7760" providerId="ADAL" clId="{7ADEFDC9-67DC-4E41-9A47-6E4E48948699}" dt="2024-04-12T15:07:32.676" v="3559" actId="478"/>
          <ac:picMkLst>
            <pc:docMk/>
            <pc:sldMk cId="1396209684" sldId="276"/>
            <ac:picMk id="9" creationId="{697B0640-5C08-4ED1-64E5-B21408585776}"/>
          </ac:picMkLst>
        </pc:picChg>
        <pc:picChg chg="mod modCrop">
          <ac:chgData name="Kate Coode" userId="e5a45405-9a7c-42fe-972f-cf9e071f7760" providerId="ADAL" clId="{7ADEFDC9-67DC-4E41-9A47-6E4E48948699}" dt="2024-04-11T16:50:29.861" v="1889" actId="732"/>
          <ac:picMkLst>
            <pc:docMk/>
            <pc:sldMk cId="1396209684" sldId="276"/>
            <ac:picMk id="10" creationId="{217C643E-360D-724F-907A-3D564C51FE39}"/>
          </ac:picMkLst>
        </pc:picChg>
        <pc:picChg chg="del">
          <ac:chgData name="Kate Coode" userId="e5a45405-9a7c-42fe-972f-cf9e071f7760" providerId="ADAL" clId="{7ADEFDC9-67DC-4E41-9A47-6E4E48948699}" dt="2024-04-12T15:07:31.498" v="3558" actId="478"/>
          <ac:picMkLst>
            <pc:docMk/>
            <pc:sldMk cId="1396209684" sldId="276"/>
            <ac:picMk id="11" creationId="{DE35E145-0621-81CD-E9E2-5B59246C2CD5}"/>
          </ac:picMkLst>
        </pc:picChg>
      </pc:sldChg>
      <pc:sldChg chg="modSp mod">
        <pc:chgData name="Kate Coode" userId="e5a45405-9a7c-42fe-972f-cf9e071f7760" providerId="ADAL" clId="{7ADEFDC9-67DC-4E41-9A47-6E4E48948699}" dt="2024-04-11T17:01:14.322" v="1977" actId="20577"/>
        <pc:sldMkLst>
          <pc:docMk/>
          <pc:sldMk cId="1868496152" sldId="277"/>
        </pc:sldMkLst>
        <pc:spChg chg="mod">
          <ac:chgData name="Kate Coode" userId="e5a45405-9a7c-42fe-972f-cf9e071f7760" providerId="ADAL" clId="{7ADEFDC9-67DC-4E41-9A47-6E4E48948699}" dt="2024-04-11T17:01:14.322" v="1977" actId="20577"/>
          <ac:spMkLst>
            <pc:docMk/>
            <pc:sldMk cId="1868496152" sldId="277"/>
            <ac:spMk id="3" creationId="{3DFFA369-DAB5-5E40-A9D1-DE3091034FF5}"/>
          </ac:spMkLst>
        </pc:spChg>
      </pc:sldChg>
      <pc:sldChg chg="addSp delSp modSp mod">
        <pc:chgData name="Kate Coode" userId="e5a45405-9a7c-42fe-972f-cf9e071f7760" providerId="ADAL" clId="{7ADEFDC9-67DC-4E41-9A47-6E4E48948699}" dt="2024-04-12T11:23:21.488" v="3021" actId="13926"/>
        <pc:sldMkLst>
          <pc:docMk/>
          <pc:sldMk cId="1584345081" sldId="280"/>
        </pc:sldMkLst>
        <pc:spChg chg="mod">
          <ac:chgData name="Kate Coode" userId="e5a45405-9a7c-42fe-972f-cf9e071f7760" providerId="ADAL" clId="{7ADEFDC9-67DC-4E41-9A47-6E4E48948699}" dt="2024-04-12T11:23:21.488" v="3021" actId="13926"/>
          <ac:spMkLst>
            <pc:docMk/>
            <pc:sldMk cId="1584345081" sldId="280"/>
            <ac:spMk id="5" creationId="{70072592-8BAF-BD4C-B0B8-1FD973E51422}"/>
          </ac:spMkLst>
        </pc:spChg>
        <pc:picChg chg="add mod">
          <ac:chgData name="Kate Coode" userId="e5a45405-9a7c-42fe-972f-cf9e071f7760" providerId="ADAL" clId="{7ADEFDC9-67DC-4E41-9A47-6E4E48948699}" dt="2024-04-12T10:41:12.645" v="2801" actId="29295"/>
          <ac:picMkLst>
            <pc:docMk/>
            <pc:sldMk cId="1584345081" sldId="280"/>
            <ac:picMk id="3" creationId="{0F67D173-35D3-3E91-D681-896A37C45A49}"/>
          </ac:picMkLst>
        </pc:picChg>
        <pc:picChg chg="del mod">
          <ac:chgData name="Kate Coode" userId="e5a45405-9a7c-42fe-972f-cf9e071f7760" providerId="ADAL" clId="{7ADEFDC9-67DC-4E41-9A47-6E4E48948699}" dt="2024-04-12T10:35:52.935" v="2790" actId="478"/>
          <ac:picMkLst>
            <pc:docMk/>
            <pc:sldMk cId="1584345081" sldId="280"/>
            <ac:picMk id="4" creationId="{32A7E668-B8C8-484C-B589-328F0BABD14D}"/>
          </ac:picMkLst>
        </pc:picChg>
        <pc:picChg chg="del mod">
          <ac:chgData name="Kate Coode" userId="e5a45405-9a7c-42fe-972f-cf9e071f7760" providerId="ADAL" clId="{7ADEFDC9-67DC-4E41-9A47-6E4E48948699}" dt="2024-04-12T10:35:52.935" v="2790" actId="478"/>
          <ac:picMkLst>
            <pc:docMk/>
            <pc:sldMk cId="1584345081" sldId="280"/>
            <ac:picMk id="6" creationId="{669D1F09-EDE5-2D48-99FB-3E9684138389}"/>
          </ac:picMkLst>
        </pc:picChg>
        <pc:picChg chg="add mod">
          <ac:chgData name="Kate Coode" userId="e5a45405-9a7c-42fe-972f-cf9e071f7760" providerId="ADAL" clId="{7ADEFDC9-67DC-4E41-9A47-6E4E48948699}" dt="2024-04-12T10:41:25.970" v="2805" actId="29295"/>
          <ac:picMkLst>
            <pc:docMk/>
            <pc:sldMk cId="1584345081" sldId="280"/>
            <ac:picMk id="7" creationId="{CE2DCC1F-EFA5-9B0A-0C5E-77A9C33F5D03}"/>
          </ac:picMkLst>
        </pc:picChg>
        <pc:picChg chg="del mod">
          <ac:chgData name="Kate Coode" userId="e5a45405-9a7c-42fe-972f-cf9e071f7760" providerId="ADAL" clId="{7ADEFDC9-67DC-4E41-9A47-6E4E48948699}" dt="2024-04-12T10:35:52.935" v="2790" actId="478"/>
          <ac:picMkLst>
            <pc:docMk/>
            <pc:sldMk cId="1584345081" sldId="280"/>
            <ac:picMk id="8" creationId="{72B14261-E5BE-1A48-94F1-824146459C73}"/>
          </ac:picMkLst>
        </pc:picChg>
        <pc:picChg chg="add mod">
          <ac:chgData name="Kate Coode" userId="e5a45405-9a7c-42fe-972f-cf9e071f7760" providerId="ADAL" clId="{7ADEFDC9-67DC-4E41-9A47-6E4E48948699}" dt="2024-04-12T10:41:31.701" v="2807" actId="1076"/>
          <ac:picMkLst>
            <pc:docMk/>
            <pc:sldMk cId="1584345081" sldId="280"/>
            <ac:picMk id="9" creationId="{91F55916-A97B-FE0D-104B-ACAC5ABF20C5}"/>
          </ac:picMkLst>
        </pc:picChg>
        <pc:picChg chg="mod">
          <ac:chgData name="Kate Coode" userId="e5a45405-9a7c-42fe-972f-cf9e071f7760" providerId="ADAL" clId="{7ADEFDC9-67DC-4E41-9A47-6E4E48948699}" dt="2024-04-11T16:14:04.206" v="1610" actId="1076"/>
          <ac:picMkLst>
            <pc:docMk/>
            <pc:sldMk cId="1584345081" sldId="280"/>
            <ac:picMk id="10" creationId="{D9325AC9-3676-7C4E-83B2-C1E376261362}"/>
          </ac:picMkLst>
        </pc:picChg>
        <pc:picChg chg="del mod">
          <ac:chgData name="Kate Coode" userId="e5a45405-9a7c-42fe-972f-cf9e071f7760" providerId="ADAL" clId="{7ADEFDC9-67DC-4E41-9A47-6E4E48948699}" dt="2024-04-12T10:35:52.935" v="2790" actId="478"/>
          <ac:picMkLst>
            <pc:docMk/>
            <pc:sldMk cId="1584345081" sldId="280"/>
            <ac:picMk id="11" creationId="{C1F111DB-4BB4-EA41-ADB4-E587AD7CD1D8}"/>
          </ac:picMkLst>
        </pc:picChg>
        <pc:picChg chg="add mod">
          <ac:chgData name="Kate Coode" userId="e5a45405-9a7c-42fe-972f-cf9e071f7760" providerId="ADAL" clId="{7ADEFDC9-67DC-4E41-9A47-6E4E48948699}" dt="2024-04-12T10:42:02.041" v="2813" actId="1076"/>
          <ac:picMkLst>
            <pc:docMk/>
            <pc:sldMk cId="1584345081" sldId="280"/>
            <ac:picMk id="12" creationId="{954FD184-3609-5F63-C32C-106504F52246}"/>
          </ac:picMkLst>
        </pc:picChg>
        <pc:picChg chg="add mod">
          <ac:chgData name="Kate Coode" userId="e5a45405-9a7c-42fe-972f-cf9e071f7760" providerId="ADAL" clId="{7ADEFDC9-67DC-4E41-9A47-6E4E48948699}" dt="2024-04-12T10:42:04.307" v="2814" actId="1076"/>
          <ac:picMkLst>
            <pc:docMk/>
            <pc:sldMk cId="1584345081" sldId="280"/>
            <ac:picMk id="13" creationId="{69F51159-7DAF-BD3E-80B0-68337D687A91}"/>
          </ac:picMkLst>
        </pc:picChg>
        <pc:picChg chg="del mod">
          <ac:chgData name="Kate Coode" userId="e5a45405-9a7c-42fe-972f-cf9e071f7760" providerId="ADAL" clId="{7ADEFDC9-67DC-4E41-9A47-6E4E48948699}" dt="2024-04-12T10:35:52.935" v="2790" actId="478"/>
          <ac:picMkLst>
            <pc:docMk/>
            <pc:sldMk cId="1584345081" sldId="280"/>
            <ac:picMk id="14" creationId="{193BB5E0-0017-4245-9346-B8A830778F93}"/>
          </ac:picMkLst>
        </pc:picChg>
        <pc:picChg chg="del mod">
          <ac:chgData name="Kate Coode" userId="e5a45405-9a7c-42fe-972f-cf9e071f7760" providerId="ADAL" clId="{7ADEFDC9-67DC-4E41-9A47-6E4E48948699}" dt="2024-04-12T10:35:52.935" v="2790" actId="478"/>
          <ac:picMkLst>
            <pc:docMk/>
            <pc:sldMk cId="1584345081" sldId="280"/>
            <ac:picMk id="15" creationId="{6A0623A7-5B75-3446-AB0B-9178E1BD2E0D}"/>
          </ac:picMkLst>
        </pc:picChg>
        <pc:picChg chg="del mod">
          <ac:chgData name="Kate Coode" userId="e5a45405-9a7c-42fe-972f-cf9e071f7760" providerId="ADAL" clId="{7ADEFDC9-67DC-4E41-9A47-6E4E48948699}" dt="2024-04-12T10:35:52.935" v="2790" actId="478"/>
          <ac:picMkLst>
            <pc:docMk/>
            <pc:sldMk cId="1584345081" sldId="280"/>
            <ac:picMk id="16" creationId="{66D39087-B391-5C4A-87E6-32A578657D77}"/>
          </ac:picMkLst>
        </pc:picChg>
        <pc:picChg chg="del">
          <ac:chgData name="Kate Coode" userId="e5a45405-9a7c-42fe-972f-cf9e071f7760" providerId="ADAL" clId="{7ADEFDC9-67DC-4E41-9A47-6E4E48948699}" dt="2024-04-12T10:35:52.935" v="2790" actId="478"/>
          <ac:picMkLst>
            <pc:docMk/>
            <pc:sldMk cId="1584345081" sldId="280"/>
            <ac:picMk id="17" creationId="{788EEEE6-F337-3441-9FB8-B759CD24ACCF}"/>
          </ac:picMkLst>
        </pc:picChg>
        <pc:picChg chg="del mod">
          <ac:chgData name="Kate Coode" userId="e5a45405-9a7c-42fe-972f-cf9e071f7760" providerId="ADAL" clId="{7ADEFDC9-67DC-4E41-9A47-6E4E48948699}" dt="2024-04-12T10:35:52.935" v="2790" actId="478"/>
          <ac:picMkLst>
            <pc:docMk/>
            <pc:sldMk cId="1584345081" sldId="280"/>
            <ac:picMk id="18" creationId="{2780A43D-9F0C-5648-8336-37B008B13F56}"/>
          </ac:picMkLst>
        </pc:picChg>
        <pc:picChg chg="del mod">
          <ac:chgData name="Kate Coode" userId="e5a45405-9a7c-42fe-972f-cf9e071f7760" providerId="ADAL" clId="{7ADEFDC9-67DC-4E41-9A47-6E4E48948699}" dt="2024-04-12T10:35:52.935" v="2790" actId="478"/>
          <ac:picMkLst>
            <pc:docMk/>
            <pc:sldMk cId="1584345081" sldId="280"/>
            <ac:picMk id="19" creationId="{53652B61-90E1-E648-B3F1-304015D94293}"/>
          </ac:picMkLst>
        </pc:picChg>
        <pc:picChg chg="del mod">
          <ac:chgData name="Kate Coode" userId="e5a45405-9a7c-42fe-972f-cf9e071f7760" providerId="ADAL" clId="{7ADEFDC9-67DC-4E41-9A47-6E4E48948699}" dt="2024-04-12T10:35:52.935" v="2790" actId="478"/>
          <ac:picMkLst>
            <pc:docMk/>
            <pc:sldMk cId="1584345081" sldId="280"/>
            <ac:picMk id="20" creationId="{8643E94F-BA8A-6046-9D14-BAFA93186971}"/>
          </ac:picMkLst>
        </pc:picChg>
        <pc:picChg chg="del">
          <ac:chgData name="Kate Coode" userId="e5a45405-9a7c-42fe-972f-cf9e071f7760" providerId="ADAL" clId="{7ADEFDC9-67DC-4E41-9A47-6E4E48948699}" dt="2024-04-12T10:35:52.935" v="2790" actId="478"/>
          <ac:picMkLst>
            <pc:docMk/>
            <pc:sldMk cId="1584345081" sldId="280"/>
            <ac:picMk id="21" creationId="{FF5A3FE1-5C8B-814E-BC4A-DFDB2A6C36D0}"/>
          </ac:picMkLst>
        </pc:picChg>
        <pc:picChg chg="del mod">
          <ac:chgData name="Kate Coode" userId="e5a45405-9a7c-42fe-972f-cf9e071f7760" providerId="ADAL" clId="{7ADEFDC9-67DC-4E41-9A47-6E4E48948699}" dt="2024-04-12T10:35:52.935" v="2790" actId="478"/>
          <ac:picMkLst>
            <pc:docMk/>
            <pc:sldMk cId="1584345081" sldId="280"/>
            <ac:picMk id="22" creationId="{B8E5DD77-76F7-AB4A-877B-0A44AC63F196}"/>
          </ac:picMkLst>
        </pc:picChg>
        <pc:picChg chg="del">
          <ac:chgData name="Kate Coode" userId="e5a45405-9a7c-42fe-972f-cf9e071f7760" providerId="ADAL" clId="{7ADEFDC9-67DC-4E41-9A47-6E4E48948699}" dt="2024-04-12T10:35:52.935" v="2790" actId="478"/>
          <ac:picMkLst>
            <pc:docMk/>
            <pc:sldMk cId="1584345081" sldId="280"/>
            <ac:picMk id="23" creationId="{AE7451D4-9B21-1F4F-9207-6EB590AB9F5C}"/>
          </ac:picMkLst>
        </pc:picChg>
        <pc:picChg chg="del mod">
          <ac:chgData name="Kate Coode" userId="e5a45405-9a7c-42fe-972f-cf9e071f7760" providerId="ADAL" clId="{7ADEFDC9-67DC-4E41-9A47-6E4E48948699}" dt="2024-04-12T10:35:52.935" v="2790" actId="478"/>
          <ac:picMkLst>
            <pc:docMk/>
            <pc:sldMk cId="1584345081" sldId="280"/>
            <ac:picMk id="24" creationId="{707020CB-463B-8C45-924B-25836164CFAF}"/>
          </ac:picMkLst>
        </pc:picChg>
        <pc:picChg chg="del mod">
          <ac:chgData name="Kate Coode" userId="e5a45405-9a7c-42fe-972f-cf9e071f7760" providerId="ADAL" clId="{7ADEFDC9-67DC-4E41-9A47-6E4E48948699}" dt="2024-04-12T10:35:52.935" v="2790" actId="478"/>
          <ac:picMkLst>
            <pc:docMk/>
            <pc:sldMk cId="1584345081" sldId="280"/>
            <ac:picMk id="25" creationId="{F77D348D-802C-E141-B2BA-CAEDEE0E4BAD}"/>
          </ac:picMkLst>
        </pc:picChg>
        <pc:picChg chg="add mod">
          <ac:chgData name="Kate Coode" userId="e5a45405-9a7c-42fe-972f-cf9e071f7760" providerId="ADAL" clId="{7ADEFDC9-67DC-4E41-9A47-6E4E48948699}" dt="2024-04-12T10:42:17.651" v="2816" actId="1076"/>
          <ac:picMkLst>
            <pc:docMk/>
            <pc:sldMk cId="1584345081" sldId="280"/>
            <ac:picMk id="26" creationId="{F021967D-CE64-E7D5-0053-C3551DEFBF11}"/>
          </ac:picMkLst>
        </pc:picChg>
        <pc:picChg chg="add mod">
          <ac:chgData name="Kate Coode" userId="e5a45405-9a7c-42fe-972f-cf9e071f7760" providerId="ADAL" clId="{7ADEFDC9-67DC-4E41-9A47-6E4E48948699}" dt="2024-04-12T10:42:17.651" v="2816" actId="1076"/>
          <ac:picMkLst>
            <pc:docMk/>
            <pc:sldMk cId="1584345081" sldId="280"/>
            <ac:picMk id="27" creationId="{6E09DE66-E126-BF92-4ED2-3846771F9315}"/>
          </ac:picMkLst>
        </pc:picChg>
        <pc:picChg chg="add mod">
          <ac:chgData name="Kate Coode" userId="e5a45405-9a7c-42fe-972f-cf9e071f7760" providerId="ADAL" clId="{7ADEFDC9-67DC-4E41-9A47-6E4E48948699}" dt="2024-04-12T10:42:17.651" v="2816" actId="1076"/>
          <ac:picMkLst>
            <pc:docMk/>
            <pc:sldMk cId="1584345081" sldId="280"/>
            <ac:picMk id="28" creationId="{F618CEAE-C892-2DA8-DB1C-945A50491F03}"/>
          </ac:picMkLst>
        </pc:picChg>
        <pc:picChg chg="add mod">
          <ac:chgData name="Kate Coode" userId="e5a45405-9a7c-42fe-972f-cf9e071f7760" providerId="ADAL" clId="{7ADEFDC9-67DC-4E41-9A47-6E4E48948699}" dt="2024-04-12T10:42:17.651" v="2816" actId="1076"/>
          <ac:picMkLst>
            <pc:docMk/>
            <pc:sldMk cId="1584345081" sldId="280"/>
            <ac:picMk id="29" creationId="{18C7FF7D-BA34-58FE-640F-9B5AEF19F85D}"/>
          </ac:picMkLst>
        </pc:picChg>
        <pc:picChg chg="add mod">
          <ac:chgData name="Kate Coode" userId="e5a45405-9a7c-42fe-972f-cf9e071f7760" providerId="ADAL" clId="{7ADEFDC9-67DC-4E41-9A47-6E4E48948699}" dt="2024-04-12T10:42:27.435" v="2818" actId="1076"/>
          <ac:picMkLst>
            <pc:docMk/>
            <pc:sldMk cId="1584345081" sldId="280"/>
            <ac:picMk id="30" creationId="{45B15690-6051-21D2-F08C-3D27B410B7F9}"/>
          </ac:picMkLst>
        </pc:picChg>
        <pc:picChg chg="add mod">
          <ac:chgData name="Kate Coode" userId="e5a45405-9a7c-42fe-972f-cf9e071f7760" providerId="ADAL" clId="{7ADEFDC9-67DC-4E41-9A47-6E4E48948699}" dt="2024-04-12T10:42:27.435" v="2818" actId="1076"/>
          <ac:picMkLst>
            <pc:docMk/>
            <pc:sldMk cId="1584345081" sldId="280"/>
            <ac:picMk id="31" creationId="{7BED598A-FAD1-621F-4B20-EA1D92EEE1C9}"/>
          </ac:picMkLst>
        </pc:picChg>
        <pc:picChg chg="add mod">
          <ac:chgData name="Kate Coode" userId="e5a45405-9a7c-42fe-972f-cf9e071f7760" providerId="ADAL" clId="{7ADEFDC9-67DC-4E41-9A47-6E4E48948699}" dt="2024-04-12T10:42:27.435" v="2818" actId="1076"/>
          <ac:picMkLst>
            <pc:docMk/>
            <pc:sldMk cId="1584345081" sldId="280"/>
            <ac:picMk id="32" creationId="{C8FF725E-00E2-8E89-664E-16E2FFD571B5}"/>
          </ac:picMkLst>
        </pc:picChg>
        <pc:picChg chg="add mod">
          <ac:chgData name="Kate Coode" userId="e5a45405-9a7c-42fe-972f-cf9e071f7760" providerId="ADAL" clId="{7ADEFDC9-67DC-4E41-9A47-6E4E48948699}" dt="2024-04-12T10:42:27.435" v="2818" actId="1076"/>
          <ac:picMkLst>
            <pc:docMk/>
            <pc:sldMk cId="1584345081" sldId="280"/>
            <ac:picMk id="33" creationId="{DFB1C7C4-C7C3-C404-BA19-C2ED79A6AE48}"/>
          </ac:picMkLst>
        </pc:picChg>
        <pc:picChg chg="add mod">
          <ac:chgData name="Kate Coode" userId="e5a45405-9a7c-42fe-972f-cf9e071f7760" providerId="ADAL" clId="{7ADEFDC9-67DC-4E41-9A47-6E4E48948699}" dt="2024-04-12T10:42:34.707" v="2820" actId="1076"/>
          <ac:picMkLst>
            <pc:docMk/>
            <pc:sldMk cId="1584345081" sldId="280"/>
            <ac:picMk id="34" creationId="{9FF81CB9-CE26-62E2-62B0-CAE4F9B5398D}"/>
          </ac:picMkLst>
        </pc:picChg>
        <pc:picChg chg="add mod">
          <ac:chgData name="Kate Coode" userId="e5a45405-9a7c-42fe-972f-cf9e071f7760" providerId="ADAL" clId="{7ADEFDC9-67DC-4E41-9A47-6E4E48948699}" dt="2024-04-12T10:42:34.707" v="2820" actId="1076"/>
          <ac:picMkLst>
            <pc:docMk/>
            <pc:sldMk cId="1584345081" sldId="280"/>
            <ac:picMk id="35" creationId="{B8067F30-E7DF-E377-6093-DAC737B38445}"/>
          </ac:picMkLst>
        </pc:picChg>
        <pc:picChg chg="add mod">
          <ac:chgData name="Kate Coode" userId="e5a45405-9a7c-42fe-972f-cf9e071f7760" providerId="ADAL" clId="{7ADEFDC9-67DC-4E41-9A47-6E4E48948699}" dt="2024-04-12T10:42:34.707" v="2820" actId="1076"/>
          <ac:picMkLst>
            <pc:docMk/>
            <pc:sldMk cId="1584345081" sldId="280"/>
            <ac:picMk id="36" creationId="{B7E1A786-22D2-CB83-4980-0406FD7F896D}"/>
          </ac:picMkLst>
        </pc:picChg>
        <pc:picChg chg="add mod">
          <ac:chgData name="Kate Coode" userId="e5a45405-9a7c-42fe-972f-cf9e071f7760" providerId="ADAL" clId="{7ADEFDC9-67DC-4E41-9A47-6E4E48948699}" dt="2024-04-12T10:42:34.707" v="2820" actId="1076"/>
          <ac:picMkLst>
            <pc:docMk/>
            <pc:sldMk cId="1584345081" sldId="280"/>
            <ac:picMk id="37" creationId="{ACCEA078-B9DF-28B7-0FD2-73165057F6DC}"/>
          </ac:picMkLst>
        </pc:picChg>
        <pc:picChg chg="add mod">
          <ac:chgData name="Kate Coode" userId="e5a45405-9a7c-42fe-972f-cf9e071f7760" providerId="ADAL" clId="{7ADEFDC9-67DC-4E41-9A47-6E4E48948699}" dt="2024-04-12T10:44:39.880" v="2843" actId="29295"/>
          <ac:picMkLst>
            <pc:docMk/>
            <pc:sldMk cId="1584345081" sldId="280"/>
            <ac:picMk id="38" creationId="{1C43AEF2-2043-C94E-70AE-DD12CC1C153B}"/>
          </ac:picMkLst>
        </pc:picChg>
        <pc:picChg chg="add del mod">
          <ac:chgData name="Kate Coode" userId="e5a45405-9a7c-42fe-972f-cf9e071f7760" providerId="ADAL" clId="{7ADEFDC9-67DC-4E41-9A47-6E4E48948699}" dt="2024-04-12T10:42:49.519" v="2825" actId="478"/>
          <ac:picMkLst>
            <pc:docMk/>
            <pc:sldMk cId="1584345081" sldId="280"/>
            <ac:picMk id="39" creationId="{45A73E0E-CEF7-01F3-B6F4-9141C639BAD1}"/>
          </ac:picMkLst>
        </pc:picChg>
        <pc:picChg chg="add del mod">
          <ac:chgData name="Kate Coode" userId="e5a45405-9a7c-42fe-972f-cf9e071f7760" providerId="ADAL" clId="{7ADEFDC9-67DC-4E41-9A47-6E4E48948699}" dt="2024-04-12T10:42:48.835" v="2824" actId="478"/>
          <ac:picMkLst>
            <pc:docMk/>
            <pc:sldMk cId="1584345081" sldId="280"/>
            <ac:picMk id="40" creationId="{8BB9CEC2-95C3-7E48-B169-F8DC8F9AC20B}"/>
          </ac:picMkLst>
        </pc:picChg>
        <pc:picChg chg="add del mod">
          <ac:chgData name="Kate Coode" userId="e5a45405-9a7c-42fe-972f-cf9e071f7760" providerId="ADAL" clId="{7ADEFDC9-67DC-4E41-9A47-6E4E48948699}" dt="2024-04-12T10:42:47.826" v="2823" actId="478"/>
          <ac:picMkLst>
            <pc:docMk/>
            <pc:sldMk cId="1584345081" sldId="280"/>
            <ac:picMk id="41" creationId="{E125B56A-17A8-CCAE-68AA-02F743DD6B29}"/>
          </ac:picMkLst>
        </pc:picChg>
        <pc:picChg chg="add mod">
          <ac:chgData name="Kate Coode" userId="e5a45405-9a7c-42fe-972f-cf9e071f7760" providerId="ADAL" clId="{7ADEFDC9-67DC-4E41-9A47-6E4E48948699}" dt="2024-04-12T10:45:01.538" v="2847" actId="29295"/>
          <ac:picMkLst>
            <pc:docMk/>
            <pc:sldMk cId="1584345081" sldId="280"/>
            <ac:picMk id="42" creationId="{39A7D988-CCAB-9234-109F-8196B785F368}"/>
          </ac:picMkLst>
        </pc:picChg>
        <pc:picChg chg="add mod">
          <ac:chgData name="Kate Coode" userId="e5a45405-9a7c-42fe-972f-cf9e071f7760" providerId="ADAL" clId="{7ADEFDC9-67DC-4E41-9A47-6E4E48948699}" dt="2024-04-12T10:45:07.895" v="2849" actId="29295"/>
          <ac:picMkLst>
            <pc:docMk/>
            <pc:sldMk cId="1584345081" sldId="280"/>
            <ac:picMk id="43" creationId="{6F05D665-1989-710F-4CB0-D25668E0371C}"/>
          </ac:picMkLst>
        </pc:picChg>
        <pc:picChg chg="add mod">
          <ac:chgData name="Kate Coode" userId="e5a45405-9a7c-42fe-972f-cf9e071f7760" providerId="ADAL" clId="{7ADEFDC9-67DC-4E41-9A47-6E4E48948699}" dt="2024-04-12T10:45:11.247" v="2850" actId="29295"/>
          <ac:picMkLst>
            <pc:docMk/>
            <pc:sldMk cId="1584345081" sldId="280"/>
            <ac:picMk id="44" creationId="{39E1CDCA-D744-B4FB-E805-DF4B8B82334F}"/>
          </ac:picMkLst>
        </pc:picChg>
        <pc:picChg chg="add mod">
          <ac:chgData name="Kate Coode" userId="e5a45405-9a7c-42fe-972f-cf9e071f7760" providerId="ADAL" clId="{7ADEFDC9-67DC-4E41-9A47-6E4E48948699}" dt="2024-04-12T10:44:23.987" v="2839" actId="29295"/>
          <ac:picMkLst>
            <pc:docMk/>
            <pc:sldMk cId="1584345081" sldId="280"/>
            <ac:picMk id="45" creationId="{4CDF77F4-FB19-E28C-19AC-7CA2ACBEE6A1}"/>
          </ac:picMkLst>
        </pc:picChg>
        <pc:picChg chg="add mod">
          <ac:chgData name="Kate Coode" userId="e5a45405-9a7c-42fe-972f-cf9e071f7760" providerId="ADAL" clId="{7ADEFDC9-67DC-4E41-9A47-6E4E48948699}" dt="2024-04-12T10:45:04.873" v="2848" actId="29295"/>
          <ac:picMkLst>
            <pc:docMk/>
            <pc:sldMk cId="1584345081" sldId="280"/>
            <ac:picMk id="46" creationId="{CB5980E2-AFAA-EEA3-03E5-5E1CE760532A}"/>
          </ac:picMkLst>
        </pc:picChg>
        <pc:picChg chg="add mod">
          <ac:chgData name="Kate Coode" userId="e5a45405-9a7c-42fe-972f-cf9e071f7760" providerId="ADAL" clId="{7ADEFDC9-67DC-4E41-9A47-6E4E48948699}" dt="2024-04-12T10:44:33.405" v="2841" actId="29295"/>
          <ac:picMkLst>
            <pc:docMk/>
            <pc:sldMk cId="1584345081" sldId="280"/>
            <ac:picMk id="47" creationId="{E6C9C85A-2E04-93BE-63C4-8C8F61D7092F}"/>
          </ac:picMkLst>
        </pc:picChg>
        <pc:picChg chg="add mod">
          <ac:chgData name="Kate Coode" userId="e5a45405-9a7c-42fe-972f-cf9e071f7760" providerId="ADAL" clId="{7ADEFDC9-67DC-4E41-9A47-6E4E48948699}" dt="2024-04-12T10:44:36.707" v="2842" actId="29295"/>
          <ac:picMkLst>
            <pc:docMk/>
            <pc:sldMk cId="1584345081" sldId="280"/>
            <ac:picMk id="48" creationId="{52C30FE5-CC25-AEC1-DD0F-CACCAF8D09DD}"/>
          </ac:picMkLst>
        </pc:picChg>
        <pc:picChg chg="add mod">
          <ac:chgData name="Kate Coode" userId="e5a45405-9a7c-42fe-972f-cf9e071f7760" providerId="ADAL" clId="{7ADEFDC9-67DC-4E41-9A47-6E4E48948699}" dt="2024-04-12T10:45:36.813" v="2852" actId="1076"/>
          <ac:picMkLst>
            <pc:docMk/>
            <pc:sldMk cId="1584345081" sldId="280"/>
            <ac:picMk id="49" creationId="{6BB5B5E7-C00F-6D68-E01F-128C52C2284C}"/>
          </ac:picMkLst>
        </pc:picChg>
        <pc:picChg chg="add mod">
          <ac:chgData name="Kate Coode" userId="e5a45405-9a7c-42fe-972f-cf9e071f7760" providerId="ADAL" clId="{7ADEFDC9-67DC-4E41-9A47-6E4E48948699}" dt="2024-04-12T10:45:36.813" v="2852" actId="1076"/>
          <ac:picMkLst>
            <pc:docMk/>
            <pc:sldMk cId="1584345081" sldId="280"/>
            <ac:picMk id="50" creationId="{6EC95762-21CE-4592-6D2B-9FE5C0F7CDF0}"/>
          </ac:picMkLst>
        </pc:picChg>
        <pc:picChg chg="add mod">
          <ac:chgData name="Kate Coode" userId="e5a45405-9a7c-42fe-972f-cf9e071f7760" providerId="ADAL" clId="{7ADEFDC9-67DC-4E41-9A47-6E4E48948699}" dt="2024-04-12T10:45:36.813" v="2852" actId="1076"/>
          <ac:picMkLst>
            <pc:docMk/>
            <pc:sldMk cId="1584345081" sldId="280"/>
            <ac:picMk id="51" creationId="{9C0DEE97-8619-0AE3-F654-E24CD2C67625}"/>
          </ac:picMkLst>
        </pc:picChg>
        <pc:picChg chg="add mod">
          <ac:chgData name="Kate Coode" userId="e5a45405-9a7c-42fe-972f-cf9e071f7760" providerId="ADAL" clId="{7ADEFDC9-67DC-4E41-9A47-6E4E48948699}" dt="2024-04-12T10:45:36.813" v="2852" actId="1076"/>
          <ac:picMkLst>
            <pc:docMk/>
            <pc:sldMk cId="1584345081" sldId="280"/>
            <ac:picMk id="52" creationId="{91B1560E-53B8-0EC6-1C29-4E963DCF9AEF}"/>
          </ac:picMkLst>
        </pc:picChg>
        <pc:picChg chg="add mod">
          <ac:chgData name="Kate Coode" userId="e5a45405-9a7c-42fe-972f-cf9e071f7760" providerId="ADAL" clId="{7ADEFDC9-67DC-4E41-9A47-6E4E48948699}" dt="2024-04-12T10:45:36.813" v="2852" actId="1076"/>
          <ac:picMkLst>
            <pc:docMk/>
            <pc:sldMk cId="1584345081" sldId="280"/>
            <ac:picMk id="53" creationId="{35BC24C0-F072-E9E9-C2CC-A7E43E6F90D6}"/>
          </ac:picMkLst>
        </pc:picChg>
        <pc:picChg chg="add mod">
          <ac:chgData name="Kate Coode" userId="e5a45405-9a7c-42fe-972f-cf9e071f7760" providerId="ADAL" clId="{7ADEFDC9-67DC-4E41-9A47-6E4E48948699}" dt="2024-04-12T10:45:36.813" v="2852" actId="1076"/>
          <ac:picMkLst>
            <pc:docMk/>
            <pc:sldMk cId="1584345081" sldId="280"/>
            <ac:picMk id="54" creationId="{E0E6132A-9DCD-7877-BFB6-13FB48C600EF}"/>
          </ac:picMkLst>
        </pc:picChg>
        <pc:picChg chg="add mod">
          <ac:chgData name="Kate Coode" userId="e5a45405-9a7c-42fe-972f-cf9e071f7760" providerId="ADAL" clId="{7ADEFDC9-67DC-4E41-9A47-6E4E48948699}" dt="2024-04-12T10:45:36.813" v="2852" actId="1076"/>
          <ac:picMkLst>
            <pc:docMk/>
            <pc:sldMk cId="1584345081" sldId="280"/>
            <ac:picMk id="55" creationId="{28C0DE14-D2A2-3C89-31B5-4FC47EA8BBAE}"/>
          </ac:picMkLst>
        </pc:picChg>
        <pc:picChg chg="add mod">
          <ac:chgData name="Kate Coode" userId="e5a45405-9a7c-42fe-972f-cf9e071f7760" providerId="ADAL" clId="{7ADEFDC9-67DC-4E41-9A47-6E4E48948699}" dt="2024-04-12T10:45:36.813" v="2852" actId="1076"/>
          <ac:picMkLst>
            <pc:docMk/>
            <pc:sldMk cId="1584345081" sldId="280"/>
            <ac:picMk id="56" creationId="{C442BD13-DDE2-EAA8-1EC3-1C6DCC7DFEEA}"/>
          </ac:picMkLst>
        </pc:picChg>
      </pc:sldChg>
      <pc:sldChg chg="modSp mod ord">
        <pc:chgData name="Kate Coode" userId="e5a45405-9a7c-42fe-972f-cf9e071f7760" providerId="ADAL" clId="{7ADEFDC9-67DC-4E41-9A47-6E4E48948699}" dt="2024-04-11T17:02:30.423" v="1983" actId="20578"/>
        <pc:sldMkLst>
          <pc:docMk/>
          <pc:sldMk cId="641020188" sldId="283"/>
        </pc:sldMkLst>
        <pc:spChg chg="mod">
          <ac:chgData name="Kate Coode" userId="e5a45405-9a7c-42fe-972f-cf9e071f7760" providerId="ADAL" clId="{7ADEFDC9-67DC-4E41-9A47-6E4E48948699}" dt="2024-04-11T17:00:23.064" v="1974" actId="1076"/>
          <ac:spMkLst>
            <pc:docMk/>
            <pc:sldMk cId="641020188" sldId="283"/>
            <ac:spMk id="2" creationId="{42FE8DCC-F252-402E-A91A-301B6CE0BBE2}"/>
          </ac:spMkLst>
        </pc:spChg>
        <pc:spChg chg="mod">
          <ac:chgData name="Kate Coode" userId="e5a45405-9a7c-42fe-972f-cf9e071f7760" providerId="ADAL" clId="{7ADEFDC9-67DC-4E41-9A47-6E4E48948699}" dt="2024-04-11T17:00:40.559" v="1975" actId="13926"/>
          <ac:spMkLst>
            <pc:docMk/>
            <pc:sldMk cId="641020188" sldId="283"/>
            <ac:spMk id="3" creationId="{3DFFA369-DAB5-5E40-A9D1-DE3091034FF5}"/>
          </ac:spMkLst>
        </pc:spChg>
        <pc:spChg chg="mod">
          <ac:chgData name="Kate Coode" userId="e5a45405-9a7c-42fe-972f-cf9e071f7760" providerId="ADAL" clId="{7ADEFDC9-67DC-4E41-9A47-6E4E48948699}" dt="2024-04-11T16:58:22.690" v="1972" actId="1076"/>
          <ac:spMkLst>
            <pc:docMk/>
            <pc:sldMk cId="641020188" sldId="283"/>
            <ac:spMk id="7" creationId="{B876839B-5012-D18C-CF8E-90BA3F74EB73}"/>
          </ac:spMkLst>
        </pc:spChg>
      </pc:sldChg>
      <pc:sldChg chg="addSp delSp modSp mod">
        <pc:chgData name="Kate Coode" userId="e5a45405-9a7c-42fe-972f-cf9e071f7760" providerId="ADAL" clId="{7ADEFDC9-67DC-4E41-9A47-6E4E48948699}" dt="2024-04-11T15:43:09.912" v="877" actId="20577"/>
        <pc:sldMkLst>
          <pc:docMk/>
          <pc:sldMk cId="1912816419" sldId="289"/>
        </pc:sldMkLst>
        <pc:spChg chg="del">
          <ac:chgData name="Kate Coode" userId="e5a45405-9a7c-42fe-972f-cf9e071f7760" providerId="ADAL" clId="{7ADEFDC9-67DC-4E41-9A47-6E4E48948699}" dt="2024-04-11T09:01:52.899" v="15" actId="478"/>
          <ac:spMkLst>
            <pc:docMk/>
            <pc:sldMk cId="1912816419" sldId="289"/>
            <ac:spMk id="2" creationId="{B1A8CA07-5EA1-F84F-B9B8-EC3EE849D4E0}"/>
          </ac:spMkLst>
        </pc:spChg>
        <pc:spChg chg="mod">
          <ac:chgData name="Kate Coode" userId="e5a45405-9a7c-42fe-972f-cf9e071f7760" providerId="ADAL" clId="{7ADEFDC9-67DC-4E41-9A47-6E4E48948699}" dt="2024-04-11T15:43:09.912" v="877" actId="20577"/>
          <ac:spMkLst>
            <pc:docMk/>
            <pc:sldMk cId="1912816419" sldId="289"/>
            <ac:spMk id="5" creationId="{92EF6696-6D44-654C-8D71-E052F6E32AD0}"/>
          </ac:spMkLst>
        </pc:spChg>
        <pc:spChg chg="add del mod">
          <ac:chgData name="Kate Coode" userId="e5a45405-9a7c-42fe-972f-cf9e071f7760" providerId="ADAL" clId="{7ADEFDC9-67DC-4E41-9A47-6E4E48948699}" dt="2024-04-11T15:36:41.587" v="763" actId="478"/>
          <ac:spMkLst>
            <pc:docMk/>
            <pc:sldMk cId="1912816419" sldId="289"/>
            <ac:spMk id="45" creationId="{0A05BA4B-A67F-B7A5-0404-FA3CD7F8A8CF}"/>
          </ac:spMkLst>
        </pc:spChg>
        <pc:picChg chg="add mod">
          <ac:chgData name="Kate Coode" userId="e5a45405-9a7c-42fe-972f-cf9e071f7760" providerId="ADAL" clId="{7ADEFDC9-67DC-4E41-9A47-6E4E48948699}" dt="2024-04-11T09:51:09.999" v="31" actId="14100"/>
          <ac:picMkLst>
            <pc:docMk/>
            <pc:sldMk cId="1912816419" sldId="289"/>
            <ac:picMk id="3" creationId="{88BE3A56-8715-A6EE-EA47-768FE0308392}"/>
          </ac:picMkLst>
        </pc:picChg>
        <pc:picChg chg="add mod">
          <ac:chgData name="Kate Coode" userId="e5a45405-9a7c-42fe-972f-cf9e071f7760" providerId="ADAL" clId="{7ADEFDC9-67DC-4E41-9A47-6E4E48948699}" dt="2024-04-11T09:51:25.242" v="33" actId="1076"/>
          <ac:picMkLst>
            <pc:docMk/>
            <pc:sldMk cId="1912816419" sldId="289"/>
            <ac:picMk id="6" creationId="{B6CC94A2-9B1A-FDF4-034E-BDA5E27D2E6E}"/>
          </ac:picMkLst>
        </pc:picChg>
        <pc:picChg chg="add mod">
          <ac:chgData name="Kate Coode" userId="e5a45405-9a7c-42fe-972f-cf9e071f7760" providerId="ADAL" clId="{7ADEFDC9-67DC-4E41-9A47-6E4E48948699}" dt="2024-04-11T09:51:47.930" v="39" actId="1035"/>
          <ac:picMkLst>
            <pc:docMk/>
            <pc:sldMk cId="1912816419" sldId="289"/>
            <ac:picMk id="7" creationId="{B94B7356-0D08-636F-210F-41F9588A7696}"/>
          </ac:picMkLst>
        </pc:picChg>
        <pc:picChg chg="add mod">
          <ac:chgData name="Kate Coode" userId="e5a45405-9a7c-42fe-972f-cf9e071f7760" providerId="ADAL" clId="{7ADEFDC9-67DC-4E41-9A47-6E4E48948699}" dt="2024-04-11T09:52:04.985" v="41" actId="1076"/>
          <ac:picMkLst>
            <pc:docMk/>
            <pc:sldMk cId="1912816419" sldId="289"/>
            <ac:picMk id="8" creationId="{913D280E-71C8-96C0-31FA-36892D55C1F3}"/>
          </ac:picMkLst>
        </pc:picChg>
        <pc:picChg chg="add mod">
          <ac:chgData name="Kate Coode" userId="e5a45405-9a7c-42fe-972f-cf9e071f7760" providerId="ADAL" clId="{7ADEFDC9-67DC-4E41-9A47-6E4E48948699}" dt="2024-04-11T09:52:04.985" v="41" actId="1076"/>
          <ac:picMkLst>
            <pc:docMk/>
            <pc:sldMk cId="1912816419" sldId="289"/>
            <ac:picMk id="9" creationId="{9F450923-2836-FA79-A906-69590E8A4DE2}"/>
          </ac:picMkLst>
        </pc:picChg>
        <pc:picChg chg="add mod">
          <ac:chgData name="Kate Coode" userId="e5a45405-9a7c-42fe-972f-cf9e071f7760" providerId="ADAL" clId="{7ADEFDC9-67DC-4E41-9A47-6E4E48948699}" dt="2024-04-11T09:52:22.341" v="43" actId="1076"/>
          <ac:picMkLst>
            <pc:docMk/>
            <pc:sldMk cId="1912816419" sldId="289"/>
            <ac:picMk id="10" creationId="{99FD8085-3D5C-006C-32BF-45F8FD27C711}"/>
          </ac:picMkLst>
        </pc:picChg>
        <pc:picChg chg="add mod">
          <ac:chgData name="Kate Coode" userId="e5a45405-9a7c-42fe-972f-cf9e071f7760" providerId="ADAL" clId="{7ADEFDC9-67DC-4E41-9A47-6E4E48948699}" dt="2024-04-11T09:52:22.341" v="43" actId="1076"/>
          <ac:picMkLst>
            <pc:docMk/>
            <pc:sldMk cId="1912816419" sldId="289"/>
            <ac:picMk id="11" creationId="{EA7B3C24-81D3-D265-FA3A-88DE9D087FDB}"/>
          </ac:picMkLst>
        </pc:picChg>
        <pc:picChg chg="add mod">
          <ac:chgData name="Kate Coode" userId="e5a45405-9a7c-42fe-972f-cf9e071f7760" providerId="ADAL" clId="{7ADEFDC9-67DC-4E41-9A47-6E4E48948699}" dt="2024-04-11T09:52:22.341" v="43" actId="1076"/>
          <ac:picMkLst>
            <pc:docMk/>
            <pc:sldMk cId="1912816419" sldId="289"/>
            <ac:picMk id="12" creationId="{106C6798-F29C-1BBE-30C3-AE5866388A07}"/>
          </ac:picMkLst>
        </pc:picChg>
        <pc:picChg chg="add mod">
          <ac:chgData name="Kate Coode" userId="e5a45405-9a7c-42fe-972f-cf9e071f7760" providerId="ADAL" clId="{7ADEFDC9-67DC-4E41-9A47-6E4E48948699}" dt="2024-04-11T09:52:22.341" v="43" actId="1076"/>
          <ac:picMkLst>
            <pc:docMk/>
            <pc:sldMk cId="1912816419" sldId="289"/>
            <ac:picMk id="13" creationId="{D243C3A6-E503-A6DC-1349-CA149BC1A087}"/>
          </ac:picMkLst>
        </pc:picChg>
        <pc:picChg chg="add mod">
          <ac:chgData name="Kate Coode" userId="e5a45405-9a7c-42fe-972f-cf9e071f7760" providerId="ADAL" clId="{7ADEFDC9-67DC-4E41-9A47-6E4E48948699}" dt="2024-04-11T09:52:47.654" v="45" actId="1076"/>
          <ac:picMkLst>
            <pc:docMk/>
            <pc:sldMk cId="1912816419" sldId="289"/>
            <ac:picMk id="14" creationId="{E4A99368-03FB-FA4D-657D-1F8E129669C7}"/>
          </ac:picMkLst>
        </pc:picChg>
        <pc:picChg chg="add mod">
          <ac:chgData name="Kate Coode" userId="e5a45405-9a7c-42fe-972f-cf9e071f7760" providerId="ADAL" clId="{7ADEFDC9-67DC-4E41-9A47-6E4E48948699}" dt="2024-04-11T09:52:47.654" v="45" actId="1076"/>
          <ac:picMkLst>
            <pc:docMk/>
            <pc:sldMk cId="1912816419" sldId="289"/>
            <ac:picMk id="15" creationId="{7AD6F4A8-1FEE-8310-44FA-8BEF08625E95}"/>
          </ac:picMkLst>
        </pc:picChg>
        <pc:picChg chg="add mod">
          <ac:chgData name="Kate Coode" userId="e5a45405-9a7c-42fe-972f-cf9e071f7760" providerId="ADAL" clId="{7ADEFDC9-67DC-4E41-9A47-6E4E48948699}" dt="2024-04-11T09:52:47.654" v="45" actId="1076"/>
          <ac:picMkLst>
            <pc:docMk/>
            <pc:sldMk cId="1912816419" sldId="289"/>
            <ac:picMk id="16" creationId="{4CC2F525-C814-E435-9090-3910251524AB}"/>
          </ac:picMkLst>
        </pc:picChg>
        <pc:picChg chg="add mod">
          <ac:chgData name="Kate Coode" userId="e5a45405-9a7c-42fe-972f-cf9e071f7760" providerId="ADAL" clId="{7ADEFDC9-67DC-4E41-9A47-6E4E48948699}" dt="2024-04-11T09:52:47.654" v="45" actId="1076"/>
          <ac:picMkLst>
            <pc:docMk/>
            <pc:sldMk cId="1912816419" sldId="289"/>
            <ac:picMk id="17" creationId="{257ADC87-A746-D6CF-DE0C-F2BB6292B58E}"/>
          </ac:picMkLst>
        </pc:picChg>
        <pc:picChg chg="add mod">
          <ac:chgData name="Kate Coode" userId="e5a45405-9a7c-42fe-972f-cf9e071f7760" providerId="ADAL" clId="{7ADEFDC9-67DC-4E41-9A47-6E4E48948699}" dt="2024-04-11T09:52:56.260" v="47" actId="1076"/>
          <ac:picMkLst>
            <pc:docMk/>
            <pc:sldMk cId="1912816419" sldId="289"/>
            <ac:picMk id="18" creationId="{6581B9D3-10AE-C859-36B1-2A2D1E16242D}"/>
          </ac:picMkLst>
        </pc:picChg>
        <pc:picChg chg="add mod">
          <ac:chgData name="Kate Coode" userId="e5a45405-9a7c-42fe-972f-cf9e071f7760" providerId="ADAL" clId="{7ADEFDC9-67DC-4E41-9A47-6E4E48948699}" dt="2024-04-11T09:52:56.260" v="47" actId="1076"/>
          <ac:picMkLst>
            <pc:docMk/>
            <pc:sldMk cId="1912816419" sldId="289"/>
            <ac:picMk id="19" creationId="{2D64B632-EE87-6824-3E26-93FEC0624D79}"/>
          </ac:picMkLst>
        </pc:picChg>
        <pc:picChg chg="add mod">
          <ac:chgData name="Kate Coode" userId="e5a45405-9a7c-42fe-972f-cf9e071f7760" providerId="ADAL" clId="{7ADEFDC9-67DC-4E41-9A47-6E4E48948699}" dt="2024-04-11T09:52:56.260" v="47" actId="1076"/>
          <ac:picMkLst>
            <pc:docMk/>
            <pc:sldMk cId="1912816419" sldId="289"/>
            <ac:picMk id="20" creationId="{8BC6E131-E612-394A-EB2C-F50750560A1A}"/>
          </ac:picMkLst>
        </pc:picChg>
        <pc:picChg chg="add mod">
          <ac:chgData name="Kate Coode" userId="e5a45405-9a7c-42fe-972f-cf9e071f7760" providerId="ADAL" clId="{7ADEFDC9-67DC-4E41-9A47-6E4E48948699}" dt="2024-04-11T09:52:56.260" v="47" actId="1076"/>
          <ac:picMkLst>
            <pc:docMk/>
            <pc:sldMk cId="1912816419" sldId="289"/>
            <ac:picMk id="21" creationId="{601E0E5B-70C8-097A-A3F4-9C2FC15DC471}"/>
          </ac:picMkLst>
        </pc:picChg>
        <pc:picChg chg="add mod">
          <ac:chgData name="Kate Coode" userId="e5a45405-9a7c-42fe-972f-cf9e071f7760" providerId="ADAL" clId="{7ADEFDC9-67DC-4E41-9A47-6E4E48948699}" dt="2024-04-11T09:53:59.159" v="49" actId="1076"/>
          <ac:picMkLst>
            <pc:docMk/>
            <pc:sldMk cId="1912816419" sldId="289"/>
            <ac:picMk id="22" creationId="{7DB6DC0F-090E-EFDB-91D7-48BE46EC2CAC}"/>
          </ac:picMkLst>
        </pc:picChg>
        <pc:picChg chg="add mod">
          <ac:chgData name="Kate Coode" userId="e5a45405-9a7c-42fe-972f-cf9e071f7760" providerId="ADAL" clId="{7ADEFDC9-67DC-4E41-9A47-6E4E48948699}" dt="2024-04-11T09:53:59.159" v="49" actId="1076"/>
          <ac:picMkLst>
            <pc:docMk/>
            <pc:sldMk cId="1912816419" sldId="289"/>
            <ac:picMk id="23" creationId="{D2BE8370-00F3-B965-B17D-A2E534534843}"/>
          </ac:picMkLst>
        </pc:picChg>
        <pc:picChg chg="add mod">
          <ac:chgData name="Kate Coode" userId="e5a45405-9a7c-42fe-972f-cf9e071f7760" providerId="ADAL" clId="{7ADEFDC9-67DC-4E41-9A47-6E4E48948699}" dt="2024-04-11T09:53:59.159" v="49" actId="1076"/>
          <ac:picMkLst>
            <pc:docMk/>
            <pc:sldMk cId="1912816419" sldId="289"/>
            <ac:picMk id="24" creationId="{A9D2B583-241A-CE06-646E-543FBDCA8461}"/>
          </ac:picMkLst>
        </pc:picChg>
        <pc:picChg chg="add mod">
          <ac:chgData name="Kate Coode" userId="e5a45405-9a7c-42fe-972f-cf9e071f7760" providerId="ADAL" clId="{7ADEFDC9-67DC-4E41-9A47-6E4E48948699}" dt="2024-04-11T09:53:59.159" v="49" actId="1076"/>
          <ac:picMkLst>
            <pc:docMk/>
            <pc:sldMk cId="1912816419" sldId="289"/>
            <ac:picMk id="25" creationId="{8C9CCEB0-7F6E-4FD1-5C83-A73E2A9236A7}"/>
          </ac:picMkLst>
        </pc:picChg>
        <pc:picChg chg="add mod">
          <ac:chgData name="Kate Coode" userId="e5a45405-9a7c-42fe-972f-cf9e071f7760" providerId="ADAL" clId="{7ADEFDC9-67DC-4E41-9A47-6E4E48948699}" dt="2024-04-11T09:53:59.159" v="49" actId="1076"/>
          <ac:picMkLst>
            <pc:docMk/>
            <pc:sldMk cId="1912816419" sldId="289"/>
            <ac:picMk id="26" creationId="{D223C805-4FEC-87F7-A493-A1A3ACCFFA2E}"/>
          </ac:picMkLst>
        </pc:picChg>
        <pc:picChg chg="add mod">
          <ac:chgData name="Kate Coode" userId="e5a45405-9a7c-42fe-972f-cf9e071f7760" providerId="ADAL" clId="{7ADEFDC9-67DC-4E41-9A47-6E4E48948699}" dt="2024-04-11T09:53:59.159" v="49" actId="1076"/>
          <ac:picMkLst>
            <pc:docMk/>
            <pc:sldMk cId="1912816419" sldId="289"/>
            <ac:picMk id="27" creationId="{84921A7D-9ED4-F4D9-A335-DDBCAF1A1D9A}"/>
          </ac:picMkLst>
        </pc:picChg>
        <pc:picChg chg="add mod">
          <ac:chgData name="Kate Coode" userId="e5a45405-9a7c-42fe-972f-cf9e071f7760" providerId="ADAL" clId="{7ADEFDC9-67DC-4E41-9A47-6E4E48948699}" dt="2024-04-11T09:53:59.159" v="49" actId="1076"/>
          <ac:picMkLst>
            <pc:docMk/>
            <pc:sldMk cId="1912816419" sldId="289"/>
            <ac:picMk id="28" creationId="{D884E077-979D-270A-651C-086498A6F945}"/>
          </ac:picMkLst>
        </pc:picChg>
        <pc:picChg chg="add mod">
          <ac:chgData name="Kate Coode" userId="e5a45405-9a7c-42fe-972f-cf9e071f7760" providerId="ADAL" clId="{7ADEFDC9-67DC-4E41-9A47-6E4E48948699}" dt="2024-04-11T09:53:59.159" v="49" actId="1076"/>
          <ac:picMkLst>
            <pc:docMk/>
            <pc:sldMk cId="1912816419" sldId="289"/>
            <ac:picMk id="29" creationId="{A4446623-A83C-87CC-DC4D-1B730D4D1425}"/>
          </ac:picMkLst>
        </pc:picChg>
        <pc:picChg chg="add mod">
          <ac:chgData name="Kate Coode" userId="e5a45405-9a7c-42fe-972f-cf9e071f7760" providerId="ADAL" clId="{7ADEFDC9-67DC-4E41-9A47-6E4E48948699}" dt="2024-04-11T09:53:59.159" v="49" actId="1076"/>
          <ac:picMkLst>
            <pc:docMk/>
            <pc:sldMk cId="1912816419" sldId="289"/>
            <ac:picMk id="30" creationId="{DE79D9AD-7D10-5B58-D401-A1D194E064DC}"/>
          </ac:picMkLst>
        </pc:picChg>
        <pc:picChg chg="add mod">
          <ac:chgData name="Kate Coode" userId="e5a45405-9a7c-42fe-972f-cf9e071f7760" providerId="ADAL" clId="{7ADEFDC9-67DC-4E41-9A47-6E4E48948699}" dt="2024-04-11T09:53:59.159" v="49" actId="1076"/>
          <ac:picMkLst>
            <pc:docMk/>
            <pc:sldMk cId="1912816419" sldId="289"/>
            <ac:picMk id="31" creationId="{1A38B7A4-7544-AC04-A083-977FFD229830}"/>
          </ac:picMkLst>
        </pc:picChg>
        <pc:picChg chg="del">
          <ac:chgData name="Kate Coode" userId="e5a45405-9a7c-42fe-972f-cf9e071f7760" providerId="ADAL" clId="{7ADEFDC9-67DC-4E41-9A47-6E4E48948699}" dt="2024-04-11T09:02:22.130" v="19" actId="478"/>
          <ac:picMkLst>
            <pc:docMk/>
            <pc:sldMk cId="1912816419" sldId="289"/>
            <ac:picMk id="32" creationId="{48177177-B220-C6D6-44B1-0A5F120CA578}"/>
          </ac:picMkLst>
        </pc:picChg>
        <pc:picChg chg="add mod">
          <ac:chgData name="Kate Coode" userId="e5a45405-9a7c-42fe-972f-cf9e071f7760" providerId="ADAL" clId="{7ADEFDC9-67DC-4E41-9A47-6E4E48948699}" dt="2024-04-11T09:53:59.159" v="49" actId="1076"/>
          <ac:picMkLst>
            <pc:docMk/>
            <pc:sldMk cId="1912816419" sldId="289"/>
            <ac:picMk id="33" creationId="{A6143857-53CB-AC99-EA95-CD734240A930}"/>
          </ac:picMkLst>
        </pc:picChg>
        <pc:picChg chg="del mod">
          <ac:chgData name="Kate Coode" userId="e5a45405-9a7c-42fe-972f-cf9e071f7760" providerId="ADAL" clId="{7ADEFDC9-67DC-4E41-9A47-6E4E48948699}" dt="2024-04-11T09:01:29.802" v="9" actId="478"/>
          <ac:picMkLst>
            <pc:docMk/>
            <pc:sldMk cId="1912816419" sldId="289"/>
            <ac:picMk id="34" creationId="{2278A16E-DA1B-DDDC-3969-670ADCBFADCE}"/>
          </ac:picMkLst>
        </pc:picChg>
        <pc:picChg chg="add mod">
          <ac:chgData name="Kate Coode" userId="e5a45405-9a7c-42fe-972f-cf9e071f7760" providerId="ADAL" clId="{7ADEFDC9-67DC-4E41-9A47-6E4E48948699}" dt="2024-04-11T09:53:59.159" v="49" actId="1076"/>
          <ac:picMkLst>
            <pc:docMk/>
            <pc:sldMk cId="1912816419" sldId="289"/>
            <ac:picMk id="35" creationId="{B873EAB1-9FF9-F805-A449-8F7C57F2724A}"/>
          </ac:picMkLst>
        </pc:picChg>
        <pc:picChg chg="del mod">
          <ac:chgData name="Kate Coode" userId="e5a45405-9a7c-42fe-972f-cf9e071f7760" providerId="ADAL" clId="{7ADEFDC9-67DC-4E41-9A47-6E4E48948699}" dt="2024-04-11T09:01:29.802" v="9" actId="478"/>
          <ac:picMkLst>
            <pc:docMk/>
            <pc:sldMk cId="1912816419" sldId="289"/>
            <ac:picMk id="36" creationId="{6BB65CBB-7BDC-0D15-E8B7-8873ED2695E2}"/>
          </ac:picMkLst>
        </pc:picChg>
        <pc:picChg chg="del mod">
          <ac:chgData name="Kate Coode" userId="e5a45405-9a7c-42fe-972f-cf9e071f7760" providerId="ADAL" clId="{7ADEFDC9-67DC-4E41-9A47-6E4E48948699}" dt="2024-04-11T09:01:29.802" v="9" actId="478"/>
          <ac:picMkLst>
            <pc:docMk/>
            <pc:sldMk cId="1912816419" sldId="289"/>
            <ac:picMk id="37" creationId="{7C764025-5982-C802-35C7-93B3F6885D07}"/>
          </ac:picMkLst>
        </pc:picChg>
        <pc:picChg chg="del mod">
          <ac:chgData name="Kate Coode" userId="e5a45405-9a7c-42fe-972f-cf9e071f7760" providerId="ADAL" clId="{7ADEFDC9-67DC-4E41-9A47-6E4E48948699}" dt="2024-04-11T09:01:29.802" v="9" actId="478"/>
          <ac:picMkLst>
            <pc:docMk/>
            <pc:sldMk cId="1912816419" sldId="289"/>
            <ac:picMk id="38" creationId="{4D761C24-2D54-E2DF-2852-94B9608CC5A8}"/>
          </ac:picMkLst>
        </pc:picChg>
        <pc:picChg chg="del mod">
          <ac:chgData name="Kate Coode" userId="e5a45405-9a7c-42fe-972f-cf9e071f7760" providerId="ADAL" clId="{7ADEFDC9-67DC-4E41-9A47-6E4E48948699}" dt="2024-04-11T09:01:42.907" v="12" actId="478"/>
          <ac:picMkLst>
            <pc:docMk/>
            <pc:sldMk cId="1912816419" sldId="289"/>
            <ac:picMk id="39" creationId="{D7777632-C04D-731A-C889-2F21066F6E94}"/>
          </ac:picMkLst>
        </pc:picChg>
        <pc:picChg chg="add mod">
          <ac:chgData name="Kate Coode" userId="e5a45405-9a7c-42fe-972f-cf9e071f7760" providerId="ADAL" clId="{7ADEFDC9-67DC-4E41-9A47-6E4E48948699}" dt="2024-04-11T09:53:59.159" v="49" actId="1076"/>
          <ac:picMkLst>
            <pc:docMk/>
            <pc:sldMk cId="1912816419" sldId="289"/>
            <ac:picMk id="40" creationId="{022EC5D1-E0EA-6CB7-C489-E9ED9A17E822}"/>
          </ac:picMkLst>
        </pc:picChg>
        <pc:picChg chg="add mod">
          <ac:chgData name="Kate Coode" userId="e5a45405-9a7c-42fe-972f-cf9e071f7760" providerId="ADAL" clId="{7ADEFDC9-67DC-4E41-9A47-6E4E48948699}" dt="2024-04-11T09:53:59.159" v="49" actId="1076"/>
          <ac:picMkLst>
            <pc:docMk/>
            <pc:sldMk cId="1912816419" sldId="289"/>
            <ac:picMk id="41" creationId="{547883D1-53DB-179E-173C-53DACD683FD8}"/>
          </ac:picMkLst>
        </pc:picChg>
        <pc:picChg chg="add mod">
          <ac:chgData name="Kate Coode" userId="e5a45405-9a7c-42fe-972f-cf9e071f7760" providerId="ADAL" clId="{7ADEFDC9-67DC-4E41-9A47-6E4E48948699}" dt="2024-04-11T09:53:59.159" v="49" actId="1076"/>
          <ac:picMkLst>
            <pc:docMk/>
            <pc:sldMk cId="1912816419" sldId="289"/>
            <ac:picMk id="42" creationId="{357ABA74-E308-3813-2C2C-E93267A73F97}"/>
          </ac:picMkLst>
        </pc:picChg>
        <pc:picChg chg="add mod">
          <ac:chgData name="Kate Coode" userId="e5a45405-9a7c-42fe-972f-cf9e071f7760" providerId="ADAL" clId="{7ADEFDC9-67DC-4E41-9A47-6E4E48948699}" dt="2024-04-11T09:53:59.159" v="49" actId="1076"/>
          <ac:picMkLst>
            <pc:docMk/>
            <pc:sldMk cId="1912816419" sldId="289"/>
            <ac:picMk id="43" creationId="{E83283C4-0F2D-5C36-7821-6C7D0518DBC6}"/>
          </ac:picMkLst>
        </pc:picChg>
        <pc:picChg chg="add mod">
          <ac:chgData name="Kate Coode" userId="e5a45405-9a7c-42fe-972f-cf9e071f7760" providerId="ADAL" clId="{7ADEFDC9-67DC-4E41-9A47-6E4E48948699}" dt="2024-04-11T09:54:08.585" v="51" actId="1076"/>
          <ac:picMkLst>
            <pc:docMk/>
            <pc:sldMk cId="1912816419" sldId="289"/>
            <ac:picMk id="44" creationId="{018AF67B-7A37-8269-735E-259620F9F640}"/>
          </ac:picMkLst>
        </pc:picChg>
        <pc:picChg chg="del mod">
          <ac:chgData name="Kate Coode" userId="e5a45405-9a7c-42fe-972f-cf9e071f7760" providerId="ADAL" clId="{7ADEFDC9-67DC-4E41-9A47-6E4E48948699}" dt="2024-04-11T09:01:42.907" v="12" actId="478"/>
          <ac:picMkLst>
            <pc:docMk/>
            <pc:sldMk cId="1912816419" sldId="289"/>
            <ac:picMk id="52" creationId="{414B3D95-65C3-104A-C2B5-4C181682EC25}"/>
          </ac:picMkLst>
        </pc:picChg>
        <pc:picChg chg="del mod">
          <ac:chgData name="Kate Coode" userId="e5a45405-9a7c-42fe-972f-cf9e071f7760" providerId="ADAL" clId="{7ADEFDC9-67DC-4E41-9A47-6E4E48948699}" dt="2024-04-11T09:01:42.907" v="12" actId="478"/>
          <ac:picMkLst>
            <pc:docMk/>
            <pc:sldMk cId="1912816419" sldId="289"/>
            <ac:picMk id="53" creationId="{18E05E29-1DD5-A1D2-5E63-560EB7042BC7}"/>
          </ac:picMkLst>
        </pc:picChg>
        <pc:picChg chg="del mod">
          <ac:chgData name="Kate Coode" userId="e5a45405-9a7c-42fe-972f-cf9e071f7760" providerId="ADAL" clId="{7ADEFDC9-67DC-4E41-9A47-6E4E48948699}" dt="2024-04-11T09:01:42.907" v="12" actId="478"/>
          <ac:picMkLst>
            <pc:docMk/>
            <pc:sldMk cId="1912816419" sldId="289"/>
            <ac:picMk id="54" creationId="{E2428544-43B1-E331-32A0-210A932550CC}"/>
          </ac:picMkLst>
        </pc:picChg>
        <pc:picChg chg="del mod">
          <ac:chgData name="Kate Coode" userId="e5a45405-9a7c-42fe-972f-cf9e071f7760" providerId="ADAL" clId="{7ADEFDC9-67DC-4E41-9A47-6E4E48948699}" dt="2024-04-11T09:01:42.907" v="12" actId="478"/>
          <ac:picMkLst>
            <pc:docMk/>
            <pc:sldMk cId="1912816419" sldId="289"/>
            <ac:picMk id="59" creationId="{0DCEA08F-70CF-5F1E-3A03-80C13CF3C1A2}"/>
          </ac:picMkLst>
        </pc:picChg>
        <pc:picChg chg="del mod">
          <ac:chgData name="Kate Coode" userId="e5a45405-9a7c-42fe-972f-cf9e071f7760" providerId="ADAL" clId="{7ADEFDC9-67DC-4E41-9A47-6E4E48948699}" dt="2024-04-11T09:01:42.907" v="12" actId="478"/>
          <ac:picMkLst>
            <pc:docMk/>
            <pc:sldMk cId="1912816419" sldId="289"/>
            <ac:picMk id="60" creationId="{DE6F42F0-A5A3-0AA5-06D2-F51E94203F1B}"/>
          </ac:picMkLst>
        </pc:picChg>
        <pc:picChg chg="del mod">
          <ac:chgData name="Kate Coode" userId="e5a45405-9a7c-42fe-972f-cf9e071f7760" providerId="ADAL" clId="{7ADEFDC9-67DC-4E41-9A47-6E4E48948699}" dt="2024-04-11T09:01:42.907" v="12" actId="478"/>
          <ac:picMkLst>
            <pc:docMk/>
            <pc:sldMk cId="1912816419" sldId="289"/>
            <ac:picMk id="61" creationId="{826F11F7-8EF3-0E64-1541-3C464812977A}"/>
          </ac:picMkLst>
        </pc:picChg>
        <pc:picChg chg="del mod">
          <ac:chgData name="Kate Coode" userId="e5a45405-9a7c-42fe-972f-cf9e071f7760" providerId="ADAL" clId="{7ADEFDC9-67DC-4E41-9A47-6E4E48948699}" dt="2024-04-11T09:01:42.907" v="12" actId="478"/>
          <ac:picMkLst>
            <pc:docMk/>
            <pc:sldMk cId="1912816419" sldId="289"/>
            <ac:picMk id="62" creationId="{D79F4000-EEF3-3492-A57B-C0917EFA8B59}"/>
          </ac:picMkLst>
        </pc:picChg>
        <pc:picChg chg="del mod">
          <ac:chgData name="Kate Coode" userId="e5a45405-9a7c-42fe-972f-cf9e071f7760" providerId="ADAL" clId="{7ADEFDC9-67DC-4E41-9A47-6E4E48948699}" dt="2024-04-11T09:01:42.907" v="12" actId="478"/>
          <ac:picMkLst>
            <pc:docMk/>
            <pc:sldMk cId="1912816419" sldId="289"/>
            <ac:picMk id="63" creationId="{344387C6-DCE6-A2CC-22A3-A371A094ADD0}"/>
          </ac:picMkLst>
        </pc:picChg>
        <pc:picChg chg="del mod">
          <ac:chgData name="Kate Coode" userId="e5a45405-9a7c-42fe-972f-cf9e071f7760" providerId="ADAL" clId="{7ADEFDC9-67DC-4E41-9A47-6E4E48948699}" dt="2024-04-11T09:01:42.907" v="12" actId="478"/>
          <ac:picMkLst>
            <pc:docMk/>
            <pc:sldMk cId="1912816419" sldId="289"/>
            <ac:picMk id="64" creationId="{3A3CD24A-75E5-E6EF-586D-03498D2FAC40}"/>
          </ac:picMkLst>
        </pc:picChg>
        <pc:picChg chg="del mod">
          <ac:chgData name="Kate Coode" userId="e5a45405-9a7c-42fe-972f-cf9e071f7760" providerId="ADAL" clId="{7ADEFDC9-67DC-4E41-9A47-6E4E48948699}" dt="2024-04-11T09:01:42.907" v="12" actId="478"/>
          <ac:picMkLst>
            <pc:docMk/>
            <pc:sldMk cId="1912816419" sldId="289"/>
            <ac:picMk id="65" creationId="{033A8AA6-81AA-14BB-D76C-2939E56DD85C}"/>
          </ac:picMkLst>
        </pc:picChg>
        <pc:picChg chg="del mod">
          <ac:chgData name="Kate Coode" userId="e5a45405-9a7c-42fe-972f-cf9e071f7760" providerId="ADAL" clId="{7ADEFDC9-67DC-4E41-9A47-6E4E48948699}" dt="2024-04-11T09:01:42.907" v="12" actId="478"/>
          <ac:picMkLst>
            <pc:docMk/>
            <pc:sldMk cId="1912816419" sldId="289"/>
            <ac:picMk id="66" creationId="{13DB27A2-B8B5-2D11-6436-B9D12EB26191}"/>
          </ac:picMkLst>
        </pc:picChg>
        <pc:picChg chg="del mod">
          <ac:chgData name="Kate Coode" userId="e5a45405-9a7c-42fe-972f-cf9e071f7760" providerId="ADAL" clId="{7ADEFDC9-67DC-4E41-9A47-6E4E48948699}" dt="2024-04-11T09:01:42.907" v="12" actId="478"/>
          <ac:picMkLst>
            <pc:docMk/>
            <pc:sldMk cId="1912816419" sldId="289"/>
            <ac:picMk id="67" creationId="{47D0D25C-0D9A-5B84-D3E1-321999448399}"/>
          </ac:picMkLst>
        </pc:picChg>
        <pc:picChg chg="del mod">
          <ac:chgData name="Kate Coode" userId="e5a45405-9a7c-42fe-972f-cf9e071f7760" providerId="ADAL" clId="{7ADEFDC9-67DC-4E41-9A47-6E4E48948699}" dt="2024-04-11T09:01:42.907" v="12" actId="478"/>
          <ac:picMkLst>
            <pc:docMk/>
            <pc:sldMk cId="1912816419" sldId="289"/>
            <ac:picMk id="68" creationId="{A2553BA4-0D94-243C-CD28-F0E373892932}"/>
          </ac:picMkLst>
        </pc:picChg>
        <pc:picChg chg="del mod">
          <ac:chgData name="Kate Coode" userId="e5a45405-9a7c-42fe-972f-cf9e071f7760" providerId="ADAL" clId="{7ADEFDC9-67DC-4E41-9A47-6E4E48948699}" dt="2024-04-11T09:01:42.907" v="12" actId="478"/>
          <ac:picMkLst>
            <pc:docMk/>
            <pc:sldMk cId="1912816419" sldId="289"/>
            <ac:picMk id="69" creationId="{E3972CE8-7E8B-0B4D-FBDE-6CEA317AC206}"/>
          </ac:picMkLst>
        </pc:picChg>
        <pc:picChg chg="del mod">
          <ac:chgData name="Kate Coode" userId="e5a45405-9a7c-42fe-972f-cf9e071f7760" providerId="ADAL" clId="{7ADEFDC9-67DC-4E41-9A47-6E4E48948699}" dt="2024-04-11T09:01:42.907" v="12" actId="478"/>
          <ac:picMkLst>
            <pc:docMk/>
            <pc:sldMk cId="1912816419" sldId="289"/>
            <ac:picMk id="70" creationId="{1386BF2F-60AF-91E1-E17F-57006E844B0D}"/>
          </ac:picMkLst>
        </pc:picChg>
        <pc:picChg chg="del mod">
          <ac:chgData name="Kate Coode" userId="e5a45405-9a7c-42fe-972f-cf9e071f7760" providerId="ADAL" clId="{7ADEFDC9-67DC-4E41-9A47-6E4E48948699}" dt="2024-04-11T09:01:29.802" v="9" actId="478"/>
          <ac:picMkLst>
            <pc:docMk/>
            <pc:sldMk cId="1912816419" sldId="289"/>
            <ac:picMk id="71" creationId="{76E68F30-9870-96CB-50A1-E49E34076FB6}"/>
          </ac:picMkLst>
        </pc:picChg>
        <pc:picChg chg="del mod">
          <ac:chgData name="Kate Coode" userId="e5a45405-9a7c-42fe-972f-cf9e071f7760" providerId="ADAL" clId="{7ADEFDC9-67DC-4E41-9A47-6E4E48948699}" dt="2024-04-11T09:01:29.802" v="9" actId="478"/>
          <ac:picMkLst>
            <pc:docMk/>
            <pc:sldMk cId="1912816419" sldId="289"/>
            <ac:picMk id="72" creationId="{C8CDCA37-36E4-A914-A5E9-C41E37706326}"/>
          </ac:picMkLst>
        </pc:picChg>
        <pc:picChg chg="del">
          <ac:chgData name="Kate Coode" userId="e5a45405-9a7c-42fe-972f-cf9e071f7760" providerId="ADAL" clId="{7ADEFDC9-67DC-4E41-9A47-6E4E48948699}" dt="2024-04-11T09:01:29.802" v="9" actId="478"/>
          <ac:picMkLst>
            <pc:docMk/>
            <pc:sldMk cId="1912816419" sldId="289"/>
            <ac:picMk id="73" creationId="{C704E526-2390-36DF-4FDC-DA90DEF1D0A2}"/>
          </ac:picMkLst>
        </pc:picChg>
        <pc:picChg chg="del mod">
          <ac:chgData name="Kate Coode" userId="e5a45405-9a7c-42fe-972f-cf9e071f7760" providerId="ADAL" clId="{7ADEFDC9-67DC-4E41-9A47-6E4E48948699}" dt="2024-04-11T09:01:29.802" v="9" actId="478"/>
          <ac:picMkLst>
            <pc:docMk/>
            <pc:sldMk cId="1912816419" sldId="289"/>
            <ac:picMk id="74" creationId="{A8C6E53D-0A0B-FBB0-969F-7A4EEFE36DB9}"/>
          </ac:picMkLst>
        </pc:picChg>
        <pc:picChg chg="del mod">
          <ac:chgData name="Kate Coode" userId="e5a45405-9a7c-42fe-972f-cf9e071f7760" providerId="ADAL" clId="{7ADEFDC9-67DC-4E41-9A47-6E4E48948699}" dt="2024-04-11T09:01:29.802" v="9" actId="478"/>
          <ac:picMkLst>
            <pc:docMk/>
            <pc:sldMk cId="1912816419" sldId="289"/>
            <ac:picMk id="75" creationId="{F19C2442-9868-196D-8C11-DB7322832202}"/>
          </ac:picMkLst>
        </pc:picChg>
        <pc:picChg chg="del mod">
          <ac:chgData name="Kate Coode" userId="e5a45405-9a7c-42fe-972f-cf9e071f7760" providerId="ADAL" clId="{7ADEFDC9-67DC-4E41-9A47-6E4E48948699}" dt="2024-04-11T09:01:29.802" v="9" actId="478"/>
          <ac:picMkLst>
            <pc:docMk/>
            <pc:sldMk cId="1912816419" sldId="289"/>
            <ac:picMk id="76" creationId="{26F8C71C-D34A-F28D-3A67-152C692568AC}"/>
          </ac:picMkLst>
        </pc:picChg>
        <pc:picChg chg="del">
          <ac:chgData name="Kate Coode" userId="e5a45405-9a7c-42fe-972f-cf9e071f7760" providerId="ADAL" clId="{7ADEFDC9-67DC-4E41-9A47-6E4E48948699}" dt="2024-04-11T09:01:29.802" v="9" actId="478"/>
          <ac:picMkLst>
            <pc:docMk/>
            <pc:sldMk cId="1912816419" sldId="289"/>
            <ac:picMk id="77" creationId="{5BA2601A-48B0-E8E9-FDB1-3020145BECC2}"/>
          </ac:picMkLst>
        </pc:picChg>
        <pc:picChg chg="del mod">
          <ac:chgData name="Kate Coode" userId="e5a45405-9a7c-42fe-972f-cf9e071f7760" providerId="ADAL" clId="{7ADEFDC9-67DC-4E41-9A47-6E4E48948699}" dt="2024-04-11T09:01:29.802" v="9" actId="478"/>
          <ac:picMkLst>
            <pc:docMk/>
            <pc:sldMk cId="1912816419" sldId="289"/>
            <ac:picMk id="78" creationId="{3560371F-9C8F-2142-E48D-599B5475C036}"/>
          </ac:picMkLst>
        </pc:picChg>
        <pc:picChg chg="del mod">
          <ac:chgData name="Kate Coode" userId="e5a45405-9a7c-42fe-972f-cf9e071f7760" providerId="ADAL" clId="{7ADEFDC9-67DC-4E41-9A47-6E4E48948699}" dt="2024-04-11T09:01:42.907" v="12" actId="478"/>
          <ac:picMkLst>
            <pc:docMk/>
            <pc:sldMk cId="1912816419" sldId="289"/>
            <ac:picMk id="79" creationId="{1EF450B5-3444-9198-3FF2-3F1753F23CE4}"/>
          </ac:picMkLst>
        </pc:picChg>
        <pc:picChg chg="del mod">
          <ac:chgData name="Kate Coode" userId="e5a45405-9a7c-42fe-972f-cf9e071f7760" providerId="ADAL" clId="{7ADEFDC9-67DC-4E41-9A47-6E4E48948699}" dt="2024-04-11T09:01:42.907" v="12" actId="478"/>
          <ac:picMkLst>
            <pc:docMk/>
            <pc:sldMk cId="1912816419" sldId="289"/>
            <ac:picMk id="80" creationId="{12306424-E2E8-1760-0681-1B8C50D3A3FC}"/>
          </ac:picMkLst>
        </pc:picChg>
        <pc:picChg chg="del mod">
          <ac:chgData name="Kate Coode" userId="e5a45405-9a7c-42fe-972f-cf9e071f7760" providerId="ADAL" clId="{7ADEFDC9-67DC-4E41-9A47-6E4E48948699}" dt="2024-04-11T09:01:42.907" v="12" actId="478"/>
          <ac:picMkLst>
            <pc:docMk/>
            <pc:sldMk cId="1912816419" sldId="289"/>
            <ac:picMk id="81" creationId="{8B586183-81B4-DB1D-8673-E667DA3F86CA}"/>
          </ac:picMkLst>
        </pc:picChg>
        <pc:picChg chg="del mod">
          <ac:chgData name="Kate Coode" userId="e5a45405-9a7c-42fe-972f-cf9e071f7760" providerId="ADAL" clId="{7ADEFDC9-67DC-4E41-9A47-6E4E48948699}" dt="2024-04-11T09:01:42.907" v="12" actId="478"/>
          <ac:picMkLst>
            <pc:docMk/>
            <pc:sldMk cId="1912816419" sldId="289"/>
            <ac:picMk id="82" creationId="{226E978B-610B-6426-A80D-3D8672B7D6CE}"/>
          </ac:picMkLst>
        </pc:picChg>
        <pc:picChg chg="del">
          <ac:chgData name="Kate Coode" userId="e5a45405-9a7c-42fe-972f-cf9e071f7760" providerId="ADAL" clId="{7ADEFDC9-67DC-4E41-9A47-6E4E48948699}" dt="2024-04-11T09:01:42.907" v="12" actId="478"/>
          <ac:picMkLst>
            <pc:docMk/>
            <pc:sldMk cId="1912816419" sldId="289"/>
            <ac:picMk id="83" creationId="{777D488A-5F38-28FD-8470-8B3DD5455105}"/>
          </ac:picMkLst>
        </pc:picChg>
        <pc:picChg chg="del mod">
          <ac:chgData name="Kate Coode" userId="e5a45405-9a7c-42fe-972f-cf9e071f7760" providerId="ADAL" clId="{7ADEFDC9-67DC-4E41-9A47-6E4E48948699}" dt="2024-04-11T09:01:42.907" v="12" actId="478"/>
          <ac:picMkLst>
            <pc:docMk/>
            <pc:sldMk cId="1912816419" sldId="289"/>
            <ac:picMk id="84" creationId="{A4FC4E32-A56C-EF8C-4302-E6CF4C46ECD9}"/>
          </ac:picMkLst>
        </pc:picChg>
      </pc:sldChg>
      <pc:sldChg chg="addSp delSp modSp mod">
        <pc:chgData name="Kate Coode" userId="e5a45405-9a7c-42fe-972f-cf9e071f7760" providerId="ADAL" clId="{7ADEFDC9-67DC-4E41-9A47-6E4E48948699}" dt="2024-04-11T15:42:30.562" v="869" actId="14100"/>
        <pc:sldMkLst>
          <pc:docMk/>
          <pc:sldMk cId="1030261457" sldId="290"/>
        </pc:sldMkLst>
        <pc:spChg chg="mod">
          <ac:chgData name="Kate Coode" userId="e5a45405-9a7c-42fe-972f-cf9e071f7760" providerId="ADAL" clId="{7ADEFDC9-67DC-4E41-9A47-6E4E48948699}" dt="2024-04-11T15:42:30.562" v="869" actId="14100"/>
          <ac:spMkLst>
            <pc:docMk/>
            <pc:sldMk cId="1030261457" sldId="290"/>
            <ac:spMk id="4" creationId="{EFE8C34A-66CA-274A-B232-4053462E4B17}"/>
          </ac:spMkLst>
        </pc:spChg>
        <pc:spChg chg="add del mod">
          <ac:chgData name="Kate Coode" userId="e5a45405-9a7c-42fe-972f-cf9e071f7760" providerId="ADAL" clId="{7ADEFDC9-67DC-4E41-9A47-6E4E48948699}" dt="2024-04-11T09:02:06.825" v="17" actId="478"/>
          <ac:spMkLst>
            <pc:docMk/>
            <pc:sldMk cId="1030261457" sldId="290"/>
            <ac:spMk id="40" creationId="{2D3A8BCD-489E-D882-96CF-181232FF7086}"/>
          </ac:spMkLst>
        </pc:spChg>
        <pc:spChg chg="add del mod">
          <ac:chgData name="Kate Coode" userId="e5a45405-9a7c-42fe-972f-cf9e071f7760" providerId="ADAL" clId="{7ADEFDC9-67DC-4E41-9A47-6E4E48948699}" dt="2024-04-11T09:54:43.381" v="54" actId="478"/>
          <ac:spMkLst>
            <pc:docMk/>
            <pc:sldMk cId="1030261457" sldId="290"/>
            <ac:spMk id="41" creationId="{CA1E4029-FED4-5ECE-6F3A-5163A9771F83}"/>
          </ac:spMkLst>
        </pc:spChg>
        <pc:picChg chg="add del mod modCrop">
          <ac:chgData name="Kate Coode" userId="e5a45405-9a7c-42fe-972f-cf9e071f7760" providerId="ADAL" clId="{7ADEFDC9-67DC-4E41-9A47-6E4E48948699}" dt="2024-04-11T09:01:12.817" v="7" actId="478"/>
          <ac:picMkLst>
            <pc:docMk/>
            <pc:sldMk cId="1030261457" sldId="290"/>
            <ac:picMk id="3" creationId="{17AC1310-196C-659D-E25E-7C7ABD77F2C1}"/>
          </ac:picMkLst>
        </pc:picChg>
        <pc:picChg chg="add del mod">
          <ac:chgData name="Kate Coode" userId="e5a45405-9a7c-42fe-972f-cf9e071f7760" providerId="ADAL" clId="{7ADEFDC9-67DC-4E41-9A47-6E4E48948699}" dt="2024-04-11T09:59:16.389" v="72" actId="478"/>
          <ac:picMkLst>
            <pc:docMk/>
            <pc:sldMk cId="1030261457" sldId="290"/>
            <ac:picMk id="5" creationId="{F93CC257-1E4B-38F6-FDA1-C7172C6297FE}"/>
          </ac:picMkLst>
        </pc:picChg>
        <pc:picChg chg="del">
          <ac:chgData name="Kate Coode" userId="e5a45405-9a7c-42fe-972f-cf9e071f7760" providerId="ADAL" clId="{7ADEFDC9-67DC-4E41-9A47-6E4E48948699}" dt="2024-04-11T14:59:35.889" v="363" actId="478"/>
          <ac:picMkLst>
            <pc:docMk/>
            <pc:sldMk cId="1030261457" sldId="290"/>
            <ac:picMk id="6" creationId="{F8EED061-32E2-1442-96DA-B2C7E0A4A48A}"/>
          </ac:picMkLst>
        </pc:picChg>
        <pc:picChg chg="add del mod">
          <ac:chgData name="Kate Coode" userId="e5a45405-9a7c-42fe-972f-cf9e071f7760" providerId="ADAL" clId="{7ADEFDC9-67DC-4E41-9A47-6E4E48948699}" dt="2024-04-11T09:59:16.389" v="72" actId="478"/>
          <ac:picMkLst>
            <pc:docMk/>
            <pc:sldMk cId="1030261457" sldId="290"/>
            <ac:picMk id="7" creationId="{34784E29-5956-3923-F7F4-6259E203B26B}"/>
          </ac:picMkLst>
        </pc:picChg>
        <pc:picChg chg="add del mod">
          <ac:chgData name="Kate Coode" userId="e5a45405-9a7c-42fe-972f-cf9e071f7760" providerId="ADAL" clId="{7ADEFDC9-67DC-4E41-9A47-6E4E48948699}" dt="2024-04-11T09:59:16.389" v="72" actId="478"/>
          <ac:picMkLst>
            <pc:docMk/>
            <pc:sldMk cId="1030261457" sldId="290"/>
            <ac:picMk id="8" creationId="{D0CEAF64-815A-43A7-D06A-F0A4A63137FD}"/>
          </ac:picMkLst>
        </pc:picChg>
        <pc:picChg chg="add del mod">
          <ac:chgData name="Kate Coode" userId="e5a45405-9a7c-42fe-972f-cf9e071f7760" providerId="ADAL" clId="{7ADEFDC9-67DC-4E41-9A47-6E4E48948699}" dt="2024-04-11T09:59:16.389" v="72" actId="478"/>
          <ac:picMkLst>
            <pc:docMk/>
            <pc:sldMk cId="1030261457" sldId="290"/>
            <ac:picMk id="9" creationId="{43648165-7872-851D-DA89-67F7F88BA83F}"/>
          </ac:picMkLst>
        </pc:picChg>
        <pc:picChg chg="add del mod">
          <ac:chgData name="Kate Coode" userId="e5a45405-9a7c-42fe-972f-cf9e071f7760" providerId="ADAL" clId="{7ADEFDC9-67DC-4E41-9A47-6E4E48948699}" dt="2024-04-11T09:59:07.445" v="71" actId="478"/>
          <ac:picMkLst>
            <pc:docMk/>
            <pc:sldMk cId="1030261457" sldId="290"/>
            <ac:picMk id="10" creationId="{534CEA66-8F98-C910-566E-39FA0CE52AF7}"/>
          </ac:picMkLst>
        </pc:picChg>
        <pc:picChg chg="add del mod">
          <ac:chgData name="Kate Coode" userId="e5a45405-9a7c-42fe-972f-cf9e071f7760" providerId="ADAL" clId="{7ADEFDC9-67DC-4E41-9A47-6E4E48948699}" dt="2024-04-11T09:59:07.445" v="71" actId="478"/>
          <ac:picMkLst>
            <pc:docMk/>
            <pc:sldMk cId="1030261457" sldId="290"/>
            <ac:picMk id="11" creationId="{F9FAD3F0-DA8E-FD88-E77B-6B413CBA421D}"/>
          </ac:picMkLst>
        </pc:picChg>
        <pc:picChg chg="add del mod">
          <ac:chgData name="Kate Coode" userId="e5a45405-9a7c-42fe-972f-cf9e071f7760" providerId="ADAL" clId="{7ADEFDC9-67DC-4E41-9A47-6E4E48948699}" dt="2024-04-11T09:59:07.445" v="71" actId="478"/>
          <ac:picMkLst>
            <pc:docMk/>
            <pc:sldMk cId="1030261457" sldId="290"/>
            <ac:picMk id="12" creationId="{5E56DDE1-5BE4-E9ED-06BD-91F1B204D9B8}"/>
          </ac:picMkLst>
        </pc:picChg>
        <pc:picChg chg="add del mod">
          <ac:chgData name="Kate Coode" userId="e5a45405-9a7c-42fe-972f-cf9e071f7760" providerId="ADAL" clId="{7ADEFDC9-67DC-4E41-9A47-6E4E48948699}" dt="2024-04-11T09:59:07.445" v="71" actId="478"/>
          <ac:picMkLst>
            <pc:docMk/>
            <pc:sldMk cId="1030261457" sldId="290"/>
            <ac:picMk id="13" creationId="{FDFA03FE-A254-5C9F-5C60-6CF87A785E16}"/>
          </ac:picMkLst>
        </pc:picChg>
        <pc:picChg chg="add del mod">
          <ac:chgData name="Kate Coode" userId="e5a45405-9a7c-42fe-972f-cf9e071f7760" providerId="ADAL" clId="{7ADEFDC9-67DC-4E41-9A47-6E4E48948699}" dt="2024-04-11T09:59:07.445" v="71" actId="478"/>
          <ac:picMkLst>
            <pc:docMk/>
            <pc:sldMk cId="1030261457" sldId="290"/>
            <ac:picMk id="14" creationId="{AD08FAAB-7F5B-7FA2-ADB9-38A21828C234}"/>
          </ac:picMkLst>
        </pc:picChg>
        <pc:picChg chg="add del mod">
          <ac:chgData name="Kate Coode" userId="e5a45405-9a7c-42fe-972f-cf9e071f7760" providerId="ADAL" clId="{7ADEFDC9-67DC-4E41-9A47-6E4E48948699}" dt="2024-04-11T09:59:07.445" v="71" actId="478"/>
          <ac:picMkLst>
            <pc:docMk/>
            <pc:sldMk cId="1030261457" sldId="290"/>
            <ac:picMk id="15" creationId="{60C8EBD7-AD8E-9B9D-3565-77FD68AA4E42}"/>
          </ac:picMkLst>
        </pc:picChg>
        <pc:picChg chg="add del mod">
          <ac:chgData name="Kate Coode" userId="e5a45405-9a7c-42fe-972f-cf9e071f7760" providerId="ADAL" clId="{7ADEFDC9-67DC-4E41-9A47-6E4E48948699}" dt="2024-04-11T09:59:07.445" v="71" actId="478"/>
          <ac:picMkLst>
            <pc:docMk/>
            <pc:sldMk cId="1030261457" sldId="290"/>
            <ac:picMk id="16" creationId="{4657EDBD-872C-2576-263C-3ED1CB0CC2C2}"/>
          </ac:picMkLst>
        </pc:picChg>
        <pc:picChg chg="add del mod">
          <ac:chgData name="Kate Coode" userId="e5a45405-9a7c-42fe-972f-cf9e071f7760" providerId="ADAL" clId="{7ADEFDC9-67DC-4E41-9A47-6E4E48948699}" dt="2024-04-11T09:59:07.445" v="71" actId="478"/>
          <ac:picMkLst>
            <pc:docMk/>
            <pc:sldMk cId="1030261457" sldId="290"/>
            <ac:picMk id="17" creationId="{5338A787-8162-A371-3B42-05F22059E819}"/>
          </ac:picMkLst>
        </pc:picChg>
        <pc:picChg chg="add del mod">
          <ac:chgData name="Kate Coode" userId="e5a45405-9a7c-42fe-972f-cf9e071f7760" providerId="ADAL" clId="{7ADEFDC9-67DC-4E41-9A47-6E4E48948699}" dt="2024-04-11T09:59:07.445" v="71" actId="478"/>
          <ac:picMkLst>
            <pc:docMk/>
            <pc:sldMk cId="1030261457" sldId="290"/>
            <ac:picMk id="18" creationId="{BAB00931-41C6-2D98-932A-552DD7AE10D6}"/>
          </ac:picMkLst>
        </pc:picChg>
        <pc:picChg chg="add del mod">
          <ac:chgData name="Kate Coode" userId="e5a45405-9a7c-42fe-972f-cf9e071f7760" providerId="ADAL" clId="{7ADEFDC9-67DC-4E41-9A47-6E4E48948699}" dt="2024-04-11T09:59:07.445" v="71" actId="478"/>
          <ac:picMkLst>
            <pc:docMk/>
            <pc:sldMk cId="1030261457" sldId="290"/>
            <ac:picMk id="19" creationId="{5B0B1279-647F-9159-4073-107312904A4F}"/>
          </ac:picMkLst>
        </pc:picChg>
        <pc:picChg chg="add del mod">
          <ac:chgData name="Kate Coode" userId="e5a45405-9a7c-42fe-972f-cf9e071f7760" providerId="ADAL" clId="{7ADEFDC9-67DC-4E41-9A47-6E4E48948699}" dt="2024-04-11T09:59:07.445" v="71" actId="478"/>
          <ac:picMkLst>
            <pc:docMk/>
            <pc:sldMk cId="1030261457" sldId="290"/>
            <ac:picMk id="20" creationId="{71B22CB4-4CB8-47E5-853C-65EBEADDFD5F}"/>
          </ac:picMkLst>
        </pc:picChg>
        <pc:picChg chg="add del mod">
          <ac:chgData name="Kate Coode" userId="e5a45405-9a7c-42fe-972f-cf9e071f7760" providerId="ADAL" clId="{7ADEFDC9-67DC-4E41-9A47-6E4E48948699}" dt="2024-04-11T09:59:07.445" v="71" actId="478"/>
          <ac:picMkLst>
            <pc:docMk/>
            <pc:sldMk cId="1030261457" sldId="290"/>
            <ac:picMk id="21" creationId="{84AA32A7-6020-BE51-4477-0D6DB735AB9A}"/>
          </ac:picMkLst>
        </pc:picChg>
        <pc:picChg chg="add del mod">
          <ac:chgData name="Kate Coode" userId="e5a45405-9a7c-42fe-972f-cf9e071f7760" providerId="ADAL" clId="{7ADEFDC9-67DC-4E41-9A47-6E4E48948699}" dt="2024-04-11T09:59:07.445" v="71" actId="478"/>
          <ac:picMkLst>
            <pc:docMk/>
            <pc:sldMk cId="1030261457" sldId="290"/>
            <ac:picMk id="22" creationId="{AF1636DE-0323-E19F-79B7-9DA4D14A836D}"/>
          </ac:picMkLst>
        </pc:picChg>
        <pc:picChg chg="add del mod">
          <ac:chgData name="Kate Coode" userId="e5a45405-9a7c-42fe-972f-cf9e071f7760" providerId="ADAL" clId="{7ADEFDC9-67DC-4E41-9A47-6E4E48948699}" dt="2024-04-11T09:59:07.445" v="71" actId="478"/>
          <ac:picMkLst>
            <pc:docMk/>
            <pc:sldMk cId="1030261457" sldId="290"/>
            <ac:picMk id="23" creationId="{B6736805-2C37-CD7B-BFDC-1F1753A1D3F8}"/>
          </ac:picMkLst>
        </pc:picChg>
        <pc:picChg chg="add del mod">
          <ac:chgData name="Kate Coode" userId="e5a45405-9a7c-42fe-972f-cf9e071f7760" providerId="ADAL" clId="{7ADEFDC9-67DC-4E41-9A47-6E4E48948699}" dt="2024-04-11T09:59:07.445" v="71" actId="478"/>
          <ac:picMkLst>
            <pc:docMk/>
            <pc:sldMk cId="1030261457" sldId="290"/>
            <ac:picMk id="24" creationId="{3C7AD7FA-E984-8E12-88E6-1BE60F05F50C}"/>
          </ac:picMkLst>
        </pc:picChg>
        <pc:picChg chg="add del mod">
          <ac:chgData name="Kate Coode" userId="e5a45405-9a7c-42fe-972f-cf9e071f7760" providerId="ADAL" clId="{7ADEFDC9-67DC-4E41-9A47-6E4E48948699}" dt="2024-04-11T09:59:07.445" v="71" actId="478"/>
          <ac:picMkLst>
            <pc:docMk/>
            <pc:sldMk cId="1030261457" sldId="290"/>
            <ac:picMk id="25" creationId="{6C51B882-7807-B790-8B7F-F89B8E5A38DA}"/>
          </ac:picMkLst>
        </pc:picChg>
        <pc:picChg chg="add del mod">
          <ac:chgData name="Kate Coode" userId="e5a45405-9a7c-42fe-972f-cf9e071f7760" providerId="ADAL" clId="{7ADEFDC9-67DC-4E41-9A47-6E4E48948699}" dt="2024-04-11T09:59:16.389" v="72" actId="478"/>
          <ac:picMkLst>
            <pc:docMk/>
            <pc:sldMk cId="1030261457" sldId="290"/>
            <ac:picMk id="26" creationId="{6D0B73E6-D0C3-368C-4D15-1271E13B706F}"/>
          </ac:picMkLst>
        </pc:picChg>
        <pc:picChg chg="add del mod">
          <ac:chgData name="Kate Coode" userId="e5a45405-9a7c-42fe-972f-cf9e071f7760" providerId="ADAL" clId="{7ADEFDC9-67DC-4E41-9A47-6E4E48948699}" dt="2024-04-11T09:59:16.389" v="72" actId="478"/>
          <ac:picMkLst>
            <pc:docMk/>
            <pc:sldMk cId="1030261457" sldId="290"/>
            <ac:picMk id="27" creationId="{E5973100-ABF4-8376-47BE-56CAC42A756B}"/>
          </ac:picMkLst>
        </pc:picChg>
        <pc:picChg chg="add del mod">
          <ac:chgData name="Kate Coode" userId="e5a45405-9a7c-42fe-972f-cf9e071f7760" providerId="ADAL" clId="{7ADEFDC9-67DC-4E41-9A47-6E4E48948699}" dt="2024-04-11T09:59:16.389" v="72" actId="478"/>
          <ac:picMkLst>
            <pc:docMk/>
            <pc:sldMk cId="1030261457" sldId="290"/>
            <ac:picMk id="28" creationId="{6805865D-50D5-E690-0A0A-E2BB4BAF8FD0}"/>
          </ac:picMkLst>
        </pc:picChg>
        <pc:picChg chg="add del mod">
          <ac:chgData name="Kate Coode" userId="e5a45405-9a7c-42fe-972f-cf9e071f7760" providerId="ADAL" clId="{7ADEFDC9-67DC-4E41-9A47-6E4E48948699}" dt="2024-04-11T09:59:16.389" v="72" actId="478"/>
          <ac:picMkLst>
            <pc:docMk/>
            <pc:sldMk cId="1030261457" sldId="290"/>
            <ac:picMk id="29" creationId="{50F1B8C5-732B-66C0-9AF8-DA77C270C4D3}"/>
          </ac:picMkLst>
        </pc:picChg>
        <pc:picChg chg="add del mod">
          <ac:chgData name="Kate Coode" userId="e5a45405-9a7c-42fe-972f-cf9e071f7760" providerId="ADAL" clId="{7ADEFDC9-67DC-4E41-9A47-6E4E48948699}" dt="2024-04-11T09:59:16.389" v="72" actId="478"/>
          <ac:picMkLst>
            <pc:docMk/>
            <pc:sldMk cId="1030261457" sldId="290"/>
            <ac:picMk id="30" creationId="{0C1E502D-6F2F-87AD-7FFD-B406A9095423}"/>
          </ac:picMkLst>
        </pc:picChg>
        <pc:picChg chg="add del mod">
          <ac:chgData name="Kate Coode" userId="e5a45405-9a7c-42fe-972f-cf9e071f7760" providerId="ADAL" clId="{7ADEFDC9-67DC-4E41-9A47-6E4E48948699}" dt="2024-04-11T09:59:16.389" v="72" actId="478"/>
          <ac:picMkLst>
            <pc:docMk/>
            <pc:sldMk cId="1030261457" sldId="290"/>
            <ac:picMk id="31" creationId="{A6818D00-238D-28E8-BEAC-43D897E19512}"/>
          </ac:picMkLst>
        </pc:picChg>
        <pc:picChg chg="add del mod">
          <ac:chgData name="Kate Coode" userId="e5a45405-9a7c-42fe-972f-cf9e071f7760" providerId="ADAL" clId="{7ADEFDC9-67DC-4E41-9A47-6E4E48948699}" dt="2024-04-11T09:59:16.389" v="72" actId="478"/>
          <ac:picMkLst>
            <pc:docMk/>
            <pc:sldMk cId="1030261457" sldId="290"/>
            <ac:picMk id="32" creationId="{20FE6260-5296-4584-2A3C-0C09AC5643A7}"/>
          </ac:picMkLst>
        </pc:picChg>
        <pc:picChg chg="add del mod">
          <ac:chgData name="Kate Coode" userId="e5a45405-9a7c-42fe-972f-cf9e071f7760" providerId="ADAL" clId="{7ADEFDC9-67DC-4E41-9A47-6E4E48948699}" dt="2024-04-11T09:59:16.389" v="72" actId="478"/>
          <ac:picMkLst>
            <pc:docMk/>
            <pc:sldMk cId="1030261457" sldId="290"/>
            <ac:picMk id="33" creationId="{5D8FE7E5-2764-736F-DBDF-315D818245C5}"/>
          </ac:picMkLst>
        </pc:picChg>
        <pc:picChg chg="add del mod">
          <ac:chgData name="Kate Coode" userId="e5a45405-9a7c-42fe-972f-cf9e071f7760" providerId="ADAL" clId="{7ADEFDC9-67DC-4E41-9A47-6E4E48948699}" dt="2024-04-11T09:59:21.223" v="73" actId="478"/>
          <ac:picMkLst>
            <pc:docMk/>
            <pc:sldMk cId="1030261457" sldId="290"/>
            <ac:picMk id="34" creationId="{5B8FA740-61E2-9A0D-7A89-065E1EEFE5E1}"/>
          </ac:picMkLst>
        </pc:picChg>
        <pc:picChg chg="add del mod">
          <ac:chgData name="Kate Coode" userId="e5a45405-9a7c-42fe-972f-cf9e071f7760" providerId="ADAL" clId="{7ADEFDC9-67DC-4E41-9A47-6E4E48948699}" dt="2024-04-11T09:59:21.223" v="73" actId="478"/>
          <ac:picMkLst>
            <pc:docMk/>
            <pc:sldMk cId="1030261457" sldId="290"/>
            <ac:picMk id="35" creationId="{5F8861A3-397A-C8D1-2626-F8613C97C0C6}"/>
          </ac:picMkLst>
        </pc:picChg>
        <pc:picChg chg="add del mod">
          <ac:chgData name="Kate Coode" userId="e5a45405-9a7c-42fe-972f-cf9e071f7760" providerId="ADAL" clId="{7ADEFDC9-67DC-4E41-9A47-6E4E48948699}" dt="2024-04-11T09:59:21.223" v="73" actId="478"/>
          <ac:picMkLst>
            <pc:docMk/>
            <pc:sldMk cId="1030261457" sldId="290"/>
            <ac:picMk id="36" creationId="{931F911B-9E84-7B42-850F-C2F803165151}"/>
          </ac:picMkLst>
        </pc:picChg>
        <pc:picChg chg="add del mod">
          <ac:chgData name="Kate Coode" userId="e5a45405-9a7c-42fe-972f-cf9e071f7760" providerId="ADAL" clId="{7ADEFDC9-67DC-4E41-9A47-6E4E48948699}" dt="2024-04-11T09:59:21.223" v="73" actId="478"/>
          <ac:picMkLst>
            <pc:docMk/>
            <pc:sldMk cId="1030261457" sldId="290"/>
            <ac:picMk id="37" creationId="{D34BDA74-C8DB-301E-C064-BF761A8D2E6E}"/>
          </ac:picMkLst>
        </pc:picChg>
        <pc:picChg chg="add del mod">
          <ac:chgData name="Kate Coode" userId="e5a45405-9a7c-42fe-972f-cf9e071f7760" providerId="ADAL" clId="{7ADEFDC9-67DC-4E41-9A47-6E4E48948699}" dt="2024-04-11T09:59:21.223" v="73" actId="478"/>
          <ac:picMkLst>
            <pc:docMk/>
            <pc:sldMk cId="1030261457" sldId="290"/>
            <ac:picMk id="38" creationId="{93888CF6-DF5F-B1C0-A269-26616F038643}"/>
          </ac:picMkLst>
        </pc:picChg>
        <pc:picChg chg="add del mod">
          <ac:chgData name="Kate Coode" userId="e5a45405-9a7c-42fe-972f-cf9e071f7760" providerId="ADAL" clId="{7ADEFDC9-67DC-4E41-9A47-6E4E48948699}" dt="2024-04-11T09:59:21.223" v="73" actId="478"/>
          <ac:picMkLst>
            <pc:docMk/>
            <pc:sldMk cId="1030261457" sldId="290"/>
            <ac:picMk id="39" creationId="{41EE32A2-66FB-D4CF-A785-5AD7B539BB7C}"/>
          </ac:picMkLst>
        </pc:picChg>
        <pc:picChg chg="add del mod">
          <ac:chgData name="Kate Coode" userId="e5a45405-9a7c-42fe-972f-cf9e071f7760" providerId="ADAL" clId="{7ADEFDC9-67DC-4E41-9A47-6E4E48948699}" dt="2024-04-11T09:59:24.275" v="74" actId="478"/>
          <ac:picMkLst>
            <pc:docMk/>
            <pc:sldMk cId="1030261457" sldId="290"/>
            <ac:picMk id="42" creationId="{35A2D453-9DCA-3F45-32E4-F3E4CB0B0031}"/>
          </ac:picMkLst>
        </pc:picChg>
        <pc:picChg chg="add mod">
          <ac:chgData name="Kate Coode" userId="e5a45405-9a7c-42fe-972f-cf9e071f7760" providerId="ADAL" clId="{7ADEFDC9-67DC-4E41-9A47-6E4E48948699}" dt="2024-04-11T15:00:05.847" v="368" actId="1076"/>
          <ac:picMkLst>
            <pc:docMk/>
            <pc:sldMk cId="1030261457" sldId="290"/>
            <ac:picMk id="43" creationId="{BF5D88EF-CF05-23CC-9DB9-EB5C3D3542AD}"/>
          </ac:picMkLst>
        </pc:picChg>
        <pc:picChg chg="add del mod">
          <ac:chgData name="Kate Coode" userId="e5a45405-9a7c-42fe-972f-cf9e071f7760" providerId="ADAL" clId="{7ADEFDC9-67DC-4E41-9A47-6E4E48948699}" dt="2024-04-11T10:16:31.557" v="150" actId="478"/>
          <ac:picMkLst>
            <pc:docMk/>
            <pc:sldMk cId="1030261457" sldId="290"/>
            <ac:picMk id="44" creationId="{36B9BA46-E263-ACE2-485D-F0C1C4AA0D83}"/>
          </ac:picMkLst>
        </pc:picChg>
        <pc:picChg chg="add del mod">
          <ac:chgData name="Kate Coode" userId="e5a45405-9a7c-42fe-972f-cf9e071f7760" providerId="ADAL" clId="{7ADEFDC9-67DC-4E41-9A47-6E4E48948699}" dt="2024-04-11T10:16:31.557" v="150" actId="478"/>
          <ac:picMkLst>
            <pc:docMk/>
            <pc:sldMk cId="1030261457" sldId="290"/>
            <ac:picMk id="45" creationId="{F0683577-8051-7DC7-B9BA-640B5E01E1F2}"/>
          </ac:picMkLst>
        </pc:picChg>
        <pc:picChg chg="add del mod">
          <ac:chgData name="Kate Coode" userId="e5a45405-9a7c-42fe-972f-cf9e071f7760" providerId="ADAL" clId="{7ADEFDC9-67DC-4E41-9A47-6E4E48948699}" dt="2024-04-11T10:16:58.307" v="153" actId="478"/>
          <ac:picMkLst>
            <pc:docMk/>
            <pc:sldMk cId="1030261457" sldId="290"/>
            <ac:picMk id="46" creationId="{9ADA626A-26D2-EB98-289D-8A652B304958}"/>
          </ac:picMkLst>
        </pc:picChg>
        <pc:picChg chg="add del mod">
          <ac:chgData name="Kate Coode" userId="e5a45405-9a7c-42fe-972f-cf9e071f7760" providerId="ADAL" clId="{7ADEFDC9-67DC-4E41-9A47-6E4E48948699}" dt="2024-04-11T10:17:01.274" v="154" actId="478"/>
          <ac:picMkLst>
            <pc:docMk/>
            <pc:sldMk cId="1030261457" sldId="290"/>
            <ac:picMk id="47" creationId="{FD6D2D85-CAE9-ACE7-A55C-3D8E27011327}"/>
          </ac:picMkLst>
        </pc:picChg>
        <pc:picChg chg="add del mod">
          <ac:chgData name="Kate Coode" userId="e5a45405-9a7c-42fe-972f-cf9e071f7760" providerId="ADAL" clId="{7ADEFDC9-67DC-4E41-9A47-6E4E48948699}" dt="2024-04-11T10:16:31.557" v="150" actId="478"/>
          <ac:picMkLst>
            <pc:docMk/>
            <pc:sldMk cId="1030261457" sldId="290"/>
            <ac:picMk id="48" creationId="{8844083D-D410-6984-097A-04037E79D297}"/>
          </ac:picMkLst>
        </pc:picChg>
        <pc:picChg chg="add del mod">
          <ac:chgData name="Kate Coode" userId="e5a45405-9a7c-42fe-972f-cf9e071f7760" providerId="ADAL" clId="{7ADEFDC9-67DC-4E41-9A47-6E4E48948699}" dt="2024-04-11T10:16:31.557" v="150" actId="478"/>
          <ac:picMkLst>
            <pc:docMk/>
            <pc:sldMk cId="1030261457" sldId="290"/>
            <ac:picMk id="49" creationId="{CC6AD87A-CAB1-1AD6-66C5-C72AA07C5E0A}"/>
          </ac:picMkLst>
        </pc:picChg>
        <pc:picChg chg="add del mod">
          <ac:chgData name="Kate Coode" userId="e5a45405-9a7c-42fe-972f-cf9e071f7760" providerId="ADAL" clId="{7ADEFDC9-67DC-4E41-9A47-6E4E48948699}" dt="2024-04-11T10:16:58.307" v="153" actId="478"/>
          <ac:picMkLst>
            <pc:docMk/>
            <pc:sldMk cId="1030261457" sldId="290"/>
            <ac:picMk id="50" creationId="{D82E756C-49F3-2E5D-1386-A2D9F705AFCC}"/>
          </ac:picMkLst>
        </pc:picChg>
        <pc:picChg chg="add del mod">
          <ac:chgData name="Kate Coode" userId="e5a45405-9a7c-42fe-972f-cf9e071f7760" providerId="ADAL" clId="{7ADEFDC9-67DC-4E41-9A47-6E4E48948699}" dt="2024-04-11T10:17:01.274" v="154" actId="478"/>
          <ac:picMkLst>
            <pc:docMk/>
            <pc:sldMk cId="1030261457" sldId="290"/>
            <ac:picMk id="51" creationId="{CBCAA49C-6029-E544-77BF-18314DF4374C}"/>
          </ac:picMkLst>
        </pc:picChg>
        <pc:picChg chg="add del mod">
          <ac:chgData name="Kate Coode" userId="e5a45405-9a7c-42fe-972f-cf9e071f7760" providerId="ADAL" clId="{7ADEFDC9-67DC-4E41-9A47-6E4E48948699}" dt="2024-04-11T10:16:31.557" v="150" actId="478"/>
          <ac:picMkLst>
            <pc:docMk/>
            <pc:sldMk cId="1030261457" sldId="290"/>
            <ac:picMk id="52" creationId="{5A49FA59-0FEA-8776-E0AD-D204E21218A0}"/>
          </ac:picMkLst>
        </pc:picChg>
        <pc:picChg chg="add del mod">
          <ac:chgData name="Kate Coode" userId="e5a45405-9a7c-42fe-972f-cf9e071f7760" providerId="ADAL" clId="{7ADEFDC9-67DC-4E41-9A47-6E4E48948699}" dt="2024-04-11T10:16:31.557" v="150" actId="478"/>
          <ac:picMkLst>
            <pc:docMk/>
            <pc:sldMk cId="1030261457" sldId="290"/>
            <ac:picMk id="53" creationId="{B2E85BE4-4223-36EA-6C96-27E8E2837428}"/>
          </ac:picMkLst>
        </pc:picChg>
        <pc:picChg chg="add del mod">
          <ac:chgData name="Kate Coode" userId="e5a45405-9a7c-42fe-972f-cf9e071f7760" providerId="ADAL" clId="{7ADEFDC9-67DC-4E41-9A47-6E4E48948699}" dt="2024-04-11T10:16:58.307" v="153" actId="478"/>
          <ac:picMkLst>
            <pc:docMk/>
            <pc:sldMk cId="1030261457" sldId="290"/>
            <ac:picMk id="54" creationId="{FB581836-E592-E215-4FCA-2DFAEA45CA52}"/>
          </ac:picMkLst>
        </pc:picChg>
        <pc:picChg chg="add del mod">
          <ac:chgData name="Kate Coode" userId="e5a45405-9a7c-42fe-972f-cf9e071f7760" providerId="ADAL" clId="{7ADEFDC9-67DC-4E41-9A47-6E4E48948699}" dt="2024-04-11T10:17:01.274" v="154" actId="478"/>
          <ac:picMkLst>
            <pc:docMk/>
            <pc:sldMk cId="1030261457" sldId="290"/>
            <ac:picMk id="55" creationId="{B1FEEABA-EBBB-470E-DCBD-4D8EE0FE44B3}"/>
          </ac:picMkLst>
        </pc:picChg>
        <pc:picChg chg="add del mod">
          <ac:chgData name="Kate Coode" userId="e5a45405-9a7c-42fe-972f-cf9e071f7760" providerId="ADAL" clId="{7ADEFDC9-67DC-4E41-9A47-6E4E48948699}" dt="2024-04-11T10:16:31.557" v="150" actId="478"/>
          <ac:picMkLst>
            <pc:docMk/>
            <pc:sldMk cId="1030261457" sldId="290"/>
            <ac:picMk id="56" creationId="{2FADF4D6-73D9-DBA3-F512-8FF85915821C}"/>
          </ac:picMkLst>
        </pc:picChg>
        <pc:picChg chg="add del mod">
          <ac:chgData name="Kate Coode" userId="e5a45405-9a7c-42fe-972f-cf9e071f7760" providerId="ADAL" clId="{7ADEFDC9-67DC-4E41-9A47-6E4E48948699}" dt="2024-04-11T10:16:31.557" v="150" actId="478"/>
          <ac:picMkLst>
            <pc:docMk/>
            <pc:sldMk cId="1030261457" sldId="290"/>
            <ac:picMk id="57" creationId="{58B65635-7F44-9B4B-04B3-CA23CA134C6F}"/>
          </ac:picMkLst>
        </pc:picChg>
        <pc:picChg chg="add del mod">
          <ac:chgData name="Kate Coode" userId="e5a45405-9a7c-42fe-972f-cf9e071f7760" providerId="ADAL" clId="{7ADEFDC9-67DC-4E41-9A47-6E4E48948699}" dt="2024-04-11T10:16:58.307" v="153" actId="478"/>
          <ac:picMkLst>
            <pc:docMk/>
            <pc:sldMk cId="1030261457" sldId="290"/>
            <ac:picMk id="58" creationId="{1683239D-B680-364C-849D-2752748F634D}"/>
          </ac:picMkLst>
        </pc:picChg>
        <pc:picChg chg="add del mod">
          <ac:chgData name="Kate Coode" userId="e5a45405-9a7c-42fe-972f-cf9e071f7760" providerId="ADAL" clId="{7ADEFDC9-67DC-4E41-9A47-6E4E48948699}" dt="2024-04-11T10:17:01.274" v="154" actId="478"/>
          <ac:picMkLst>
            <pc:docMk/>
            <pc:sldMk cId="1030261457" sldId="290"/>
            <ac:picMk id="59" creationId="{5250FF6F-61B3-C2CC-75BA-3540FBCC60C3}"/>
          </ac:picMkLst>
        </pc:picChg>
        <pc:picChg chg="add del mod">
          <ac:chgData name="Kate Coode" userId="e5a45405-9a7c-42fe-972f-cf9e071f7760" providerId="ADAL" clId="{7ADEFDC9-67DC-4E41-9A47-6E4E48948699}" dt="2024-04-11T10:08:56.418" v="104" actId="478"/>
          <ac:picMkLst>
            <pc:docMk/>
            <pc:sldMk cId="1030261457" sldId="290"/>
            <ac:picMk id="60" creationId="{D36DF1D9-C635-A324-D1E7-E33778A3972D}"/>
          </ac:picMkLst>
        </pc:picChg>
        <pc:picChg chg="add del mod">
          <ac:chgData name="Kate Coode" userId="e5a45405-9a7c-42fe-972f-cf9e071f7760" providerId="ADAL" clId="{7ADEFDC9-67DC-4E41-9A47-6E4E48948699}" dt="2024-04-11T10:08:56.418" v="104" actId="478"/>
          <ac:picMkLst>
            <pc:docMk/>
            <pc:sldMk cId="1030261457" sldId="290"/>
            <ac:picMk id="61" creationId="{993DCDB8-F114-F76F-4918-A20698847989}"/>
          </ac:picMkLst>
        </pc:picChg>
        <pc:picChg chg="add del mod">
          <ac:chgData name="Kate Coode" userId="e5a45405-9a7c-42fe-972f-cf9e071f7760" providerId="ADAL" clId="{7ADEFDC9-67DC-4E41-9A47-6E4E48948699}" dt="2024-04-11T10:08:56.418" v="104" actId="478"/>
          <ac:picMkLst>
            <pc:docMk/>
            <pc:sldMk cId="1030261457" sldId="290"/>
            <ac:picMk id="62" creationId="{0332D5E1-B989-7C04-88DB-77A5E2EFADEB}"/>
          </ac:picMkLst>
        </pc:picChg>
        <pc:picChg chg="add del mod">
          <ac:chgData name="Kate Coode" userId="e5a45405-9a7c-42fe-972f-cf9e071f7760" providerId="ADAL" clId="{7ADEFDC9-67DC-4E41-9A47-6E4E48948699}" dt="2024-04-11T10:08:56.418" v="104" actId="478"/>
          <ac:picMkLst>
            <pc:docMk/>
            <pc:sldMk cId="1030261457" sldId="290"/>
            <ac:picMk id="63" creationId="{0CDC37FC-90E7-BE48-1FE0-22877F8F63B2}"/>
          </ac:picMkLst>
        </pc:picChg>
        <pc:picChg chg="add del mod">
          <ac:chgData name="Kate Coode" userId="e5a45405-9a7c-42fe-972f-cf9e071f7760" providerId="ADAL" clId="{7ADEFDC9-67DC-4E41-9A47-6E4E48948699}" dt="2024-04-11T10:11:38.393" v="122" actId="478"/>
          <ac:picMkLst>
            <pc:docMk/>
            <pc:sldMk cId="1030261457" sldId="290"/>
            <ac:picMk id="64" creationId="{5ACA000B-8E65-AD64-859C-3112D94C47F9}"/>
          </ac:picMkLst>
        </pc:picChg>
        <pc:picChg chg="add del mod">
          <ac:chgData name="Kate Coode" userId="e5a45405-9a7c-42fe-972f-cf9e071f7760" providerId="ADAL" clId="{7ADEFDC9-67DC-4E41-9A47-6E4E48948699}" dt="2024-04-11T10:10:25.035" v="113" actId="478"/>
          <ac:picMkLst>
            <pc:docMk/>
            <pc:sldMk cId="1030261457" sldId="290"/>
            <ac:picMk id="65" creationId="{15459719-409A-4CDF-9521-57D763C4A38A}"/>
          </ac:picMkLst>
        </pc:picChg>
        <pc:picChg chg="add del mod">
          <ac:chgData name="Kate Coode" userId="e5a45405-9a7c-42fe-972f-cf9e071f7760" providerId="ADAL" clId="{7ADEFDC9-67DC-4E41-9A47-6E4E48948699}" dt="2024-04-11T10:10:25.889" v="114" actId="478"/>
          <ac:picMkLst>
            <pc:docMk/>
            <pc:sldMk cId="1030261457" sldId="290"/>
            <ac:picMk id="66" creationId="{799F5FBB-9CF8-ACEE-A094-3E4A21483E06}"/>
          </ac:picMkLst>
        </pc:picChg>
        <pc:picChg chg="add mod">
          <ac:chgData name="Kate Coode" userId="e5a45405-9a7c-42fe-972f-cf9e071f7760" providerId="ADAL" clId="{7ADEFDC9-67DC-4E41-9A47-6E4E48948699}" dt="2024-04-11T10:34:05.368" v="177" actId="1076"/>
          <ac:picMkLst>
            <pc:docMk/>
            <pc:sldMk cId="1030261457" sldId="290"/>
            <ac:picMk id="67" creationId="{C323B47D-65A3-AF78-1A18-87D699F77E3E}"/>
          </ac:picMkLst>
        </pc:picChg>
        <pc:picChg chg="add del mod">
          <ac:chgData name="Kate Coode" userId="e5a45405-9a7c-42fe-972f-cf9e071f7760" providerId="ADAL" clId="{7ADEFDC9-67DC-4E41-9A47-6E4E48948699}" dt="2024-04-11T10:11:40.405" v="124" actId="478"/>
          <ac:picMkLst>
            <pc:docMk/>
            <pc:sldMk cId="1030261457" sldId="290"/>
            <ac:picMk id="68" creationId="{55D5EED6-9535-A6E2-59EE-86D3EFB42D06}"/>
          </ac:picMkLst>
        </pc:picChg>
        <pc:picChg chg="add del mod">
          <ac:chgData name="Kate Coode" userId="e5a45405-9a7c-42fe-972f-cf9e071f7760" providerId="ADAL" clId="{7ADEFDC9-67DC-4E41-9A47-6E4E48948699}" dt="2024-04-11T10:11:39.293" v="123" actId="478"/>
          <ac:picMkLst>
            <pc:docMk/>
            <pc:sldMk cId="1030261457" sldId="290"/>
            <ac:picMk id="69" creationId="{ECBCD494-970B-4CD5-482F-16F6ED5B76A5}"/>
          </ac:picMkLst>
        </pc:picChg>
        <pc:picChg chg="add del mod">
          <ac:chgData name="Kate Coode" userId="e5a45405-9a7c-42fe-972f-cf9e071f7760" providerId="ADAL" clId="{7ADEFDC9-67DC-4E41-9A47-6E4E48948699}" dt="2024-04-11T10:11:29.786" v="120" actId="478"/>
          <ac:picMkLst>
            <pc:docMk/>
            <pc:sldMk cId="1030261457" sldId="290"/>
            <ac:picMk id="70" creationId="{A913933E-3D31-4E38-3F08-672D22027D64}"/>
          </ac:picMkLst>
        </pc:picChg>
        <pc:picChg chg="add del mod">
          <ac:chgData name="Kate Coode" userId="e5a45405-9a7c-42fe-972f-cf9e071f7760" providerId="ADAL" clId="{7ADEFDC9-67DC-4E41-9A47-6E4E48948699}" dt="2024-04-11T10:11:29.786" v="120" actId="478"/>
          <ac:picMkLst>
            <pc:docMk/>
            <pc:sldMk cId="1030261457" sldId="290"/>
            <ac:picMk id="71" creationId="{D306DA99-66FD-BFAA-7575-9DA47AA94CF7}"/>
          </ac:picMkLst>
        </pc:picChg>
        <pc:picChg chg="add del mod">
          <ac:chgData name="Kate Coode" userId="e5a45405-9a7c-42fe-972f-cf9e071f7760" providerId="ADAL" clId="{7ADEFDC9-67DC-4E41-9A47-6E4E48948699}" dt="2024-04-11T10:11:29.786" v="120" actId="478"/>
          <ac:picMkLst>
            <pc:docMk/>
            <pc:sldMk cId="1030261457" sldId="290"/>
            <ac:picMk id="72" creationId="{662D493B-4150-6E1C-3262-E1A7701836F8}"/>
          </ac:picMkLst>
        </pc:picChg>
        <pc:picChg chg="add del mod">
          <ac:chgData name="Kate Coode" userId="e5a45405-9a7c-42fe-972f-cf9e071f7760" providerId="ADAL" clId="{7ADEFDC9-67DC-4E41-9A47-6E4E48948699}" dt="2024-04-11T10:11:29.786" v="120" actId="478"/>
          <ac:picMkLst>
            <pc:docMk/>
            <pc:sldMk cId="1030261457" sldId="290"/>
            <ac:picMk id="73" creationId="{861D0D05-2680-2255-0595-3092BF8481E6}"/>
          </ac:picMkLst>
        </pc:picChg>
        <pc:picChg chg="add mod">
          <ac:chgData name="Kate Coode" userId="e5a45405-9a7c-42fe-972f-cf9e071f7760" providerId="ADAL" clId="{7ADEFDC9-67DC-4E41-9A47-6E4E48948699}" dt="2024-04-11T10:34:05.368" v="177" actId="1076"/>
          <ac:picMkLst>
            <pc:docMk/>
            <pc:sldMk cId="1030261457" sldId="290"/>
            <ac:picMk id="74" creationId="{21ED5FA7-7322-C056-38B8-A3E01ABDF7F3}"/>
          </ac:picMkLst>
        </pc:picChg>
        <pc:picChg chg="add mod">
          <ac:chgData name="Kate Coode" userId="e5a45405-9a7c-42fe-972f-cf9e071f7760" providerId="ADAL" clId="{7ADEFDC9-67DC-4E41-9A47-6E4E48948699}" dt="2024-04-11T10:34:05.368" v="177" actId="1076"/>
          <ac:picMkLst>
            <pc:docMk/>
            <pc:sldMk cId="1030261457" sldId="290"/>
            <ac:picMk id="75" creationId="{0A2B0DDD-F695-0078-6617-4350C53BAE80}"/>
          </ac:picMkLst>
        </pc:picChg>
        <pc:picChg chg="add mod">
          <ac:chgData name="Kate Coode" userId="e5a45405-9a7c-42fe-972f-cf9e071f7760" providerId="ADAL" clId="{7ADEFDC9-67DC-4E41-9A47-6E4E48948699}" dt="2024-04-11T10:34:05.368" v="177" actId="1076"/>
          <ac:picMkLst>
            <pc:docMk/>
            <pc:sldMk cId="1030261457" sldId="290"/>
            <ac:picMk id="76" creationId="{24CB5235-E52F-388C-70E2-8DF5561A0D06}"/>
          </ac:picMkLst>
        </pc:picChg>
        <pc:picChg chg="add mod">
          <ac:chgData name="Kate Coode" userId="e5a45405-9a7c-42fe-972f-cf9e071f7760" providerId="ADAL" clId="{7ADEFDC9-67DC-4E41-9A47-6E4E48948699}" dt="2024-04-11T10:34:05.368" v="177" actId="1076"/>
          <ac:picMkLst>
            <pc:docMk/>
            <pc:sldMk cId="1030261457" sldId="290"/>
            <ac:picMk id="77" creationId="{7163DAEB-1419-40DA-48E2-66CED17CA414}"/>
          </ac:picMkLst>
        </pc:picChg>
        <pc:picChg chg="add mod">
          <ac:chgData name="Kate Coode" userId="e5a45405-9a7c-42fe-972f-cf9e071f7760" providerId="ADAL" clId="{7ADEFDC9-67DC-4E41-9A47-6E4E48948699}" dt="2024-04-11T10:34:05.368" v="177" actId="1076"/>
          <ac:picMkLst>
            <pc:docMk/>
            <pc:sldMk cId="1030261457" sldId="290"/>
            <ac:picMk id="78" creationId="{1652F19D-C8C8-09D4-F1F7-5E56CE81ACAC}"/>
          </ac:picMkLst>
        </pc:picChg>
        <pc:picChg chg="add mod">
          <ac:chgData name="Kate Coode" userId="e5a45405-9a7c-42fe-972f-cf9e071f7760" providerId="ADAL" clId="{7ADEFDC9-67DC-4E41-9A47-6E4E48948699}" dt="2024-04-11T10:34:05.368" v="177" actId="1076"/>
          <ac:picMkLst>
            <pc:docMk/>
            <pc:sldMk cId="1030261457" sldId="290"/>
            <ac:picMk id="79" creationId="{32EE1B7B-62B6-B07F-5384-9CDDC63ABF46}"/>
          </ac:picMkLst>
        </pc:picChg>
        <pc:picChg chg="add mod">
          <ac:chgData name="Kate Coode" userId="e5a45405-9a7c-42fe-972f-cf9e071f7760" providerId="ADAL" clId="{7ADEFDC9-67DC-4E41-9A47-6E4E48948699}" dt="2024-04-11T10:34:05.368" v="177" actId="1076"/>
          <ac:picMkLst>
            <pc:docMk/>
            <pc:sldMk cId="1030261457" sldId="290"/>
            <ac:picMk id="80" creationId="{C7E3F35E-7C0E-29CC-6664-19FC105DCE5C}"/>
          </ac:picMkLst>
        </pc:picChg>
        <pc:picChg chg="add mod">
          <ac:chgData name="Kate Coode" userId="e5a45405-9a7c-42fe-972f-cf9e071f7760" providerId="ADAL" clId="{7ADEFDC9-67DC-4E41-9A47-6E4E48948699}" dt="2024-04-11T10:34:05.368" v="177" actId="1076"/>
          <ac:picMkLst>
            <pc:docMk/>
            <pc:sldMk cId="1030261457" sldId="290"/>
            <ac:picMk id="81" creationId="{A90FE70C-5274-DED9-8ABB-836C4C6CE8FF}"/>
          </ac:picMkLst>
        </pc:picChg>
        <pc:picChg chg="add mod">
          <ac:chgData name="Kate Coode" userId="e5a45405-9a7c-42fe-972f-cf9e071f7760" providerId="ADAL" clId="{7ADEFDC9-67DC-4E41-9A47-6E4E48948699}" dt="2024-04-11T10:34:05.368" v="177" actId="1076"/>
          <ac:picMkLst>
            <pc:docMk/>
            <pc:sldMk cId="1030261457" sldId="290"/>
            <ac:picMk id="82" creationId="{471C72E6-9C21-2FFC-5EFC-6184FE665B35}"/>
          </ac:picMkLst>
        </pc:picChg>
        <pc:picChg chg="add mod">
          <ac:chgData name="Kate Coode" userId="e5a45405-9a7c-42fe-972f-cf9e071f7760" providerId="ADAL" clId="{7ADEFDC9-67DC-4E41-9A47-6E4E48948699}" dt="2024-04-11T10:34:05.368" v="177" actId="1076"/>
          <ac:picMkLst>
            <pc:docMk/>
            <pc:sldMk cId="1030261457" sldId="290"/>
            <ac:picMk id="83" creationId="{68FEE05F-7192-78A2-681D-D8EDFDFF9477}"/>
          </ac:picMkLst>
        </pc:picChg>
        <pc:picChg chg="add mod">
          <ac:chgData name="Kate Coode" userId="e5a45405-9a7c-42fe-972f-cf9e071f7760" providerId="ADAL" clId="{7ADEFDC9-67DC-4E41-9A47-6E4E48948699}" dt="2024-04-11T10:34:05.368" v="177" actId="1076"/>
          <ac:picMkLst>
            <pc:docMk/>
            <pc:sldMk cId="1030261457" sldId="290"/>
            <ac:picMk id="84" creationId="{D95C5F7F-9DB0-09A9-0999-978B92AAF6E2}"/>
          </ac:picMkLst>
        </pc:picChg>
        <pc:picChg chg="add del mod">
          <ac:chgData name="Kate Coode" userId="e5a45405-9a7c-42fe-972f-cf9e071f7760" providerId="ADAL" clId="{7ADEFDC9-67DC-4E41-9A47-6E4E48948699}" dt="2024-04-11T10:33:06.340" v="174" actId="478"/>
          <ac:picMkLst>
            <pc:docMk/>
            <pc:sldMk cId="1030261457" sldId="290"/>
            <ac:picMk id="85" creationId="{FB38E911-8C31-1AD3-67FA-528F83B4309E}"/>
          </ac:picMkLst>
        </pc:picChg>
        <pc:picChg chg="add del mod">
          <ac:chgData name="Kate Coode" userId="e5a45405-9a7c-42fe-972f-cf9e071f7760" providerId="ADAL" clId="{7ADEFDC9-67DC-4E41-9A47-6E4E48948699}" dt="2024-04-11T10:33:06.340" v="174" actId="478"/>
          <ac:picMkLst>
            <pc:docMk/>
            <pc:sldMk cId="1030261457" sldId="290"/>
            <ac:picMk id="86" creationId="{A23B18D1-46B7-E753-ADAD-35527827248A}"/>
          </ac:picMkLst>
        </pc:picChg>
        <pc:picChg chg="add del mod">
          <ac:chgData name="Kate Coode" userId="e5a45405-9a7c-42fe-972f-cf9e071f7760" providerId="ADAL" clId="{7ADEFDC9-67DC-4E41-9A47-6E4E48948699}" dt="2024-04-11T10:33:06.340" v="174" actId="478"/>
          <ac:picMkLst>
            <pc:docMk/>
            <pc:sldMk cId="1030261457" sldId="290"/>
            <ac:picMk id="87" creationId="{3115F02C-2E57-4EB0-18C1-BD165163C8A5}"/>
          </ac:picMkLst>
        </pc:picChg>
        <pc:picChg chg="add del mod">
          <ac:chgData name="Kate Coode" userId="e5a45405-9a7c-42fe-972f-cf9e071f7760" providerId="ADAL" clId="{7ADEFDC9-67DC-4E41-9A47-6E4E48948699}" dt="2024-04-11T10:33:06.340" v="174" actId="478"/>
          <ac:picMkLst>
            <pc:docMk/>
            <pc:sldMk cId="1030261457" sldId="290"/>
            <ac:picMk id="88" creationId="{AB00D860-F294-F1F1-DE4C-EE051739F94F}"/>
          </ac:picMkLst>
        </pc:picChg>
        <pc:picChg chg="add mod">
          <ac:chgData name="Kate Coode" userId="e5a45405-9a7c-42fe-972f-cf9e071f7760" providerId="ADAL" clId="{7ADEFDC9-67DC-4E41-9A47-6E4E48948699}" dt="2024-04-11T10:29:36.951" v="160" actId="29295"/>
          <ac:picMkLst>
            <pc:docMk/>
            <pc:sldMk cId="1030261457" sldId="290"/>
            <ac:picMk id="89" creationId="{727078FD-BBC1-1E78-1CA1-2F1597A15158}"/>
          </ac:picMkLst>
        </pc:picChg>
        <pc:picChg chg="add mod">
          <ac:chgData name="Kate Coode" userId="e5a45405-9a7c-42fe-972f-cf9e071f7760" providerId="ADAL" clId="{7ADEFDC9-67DC-4E41-9A47-6E4E48948699}" dt="2024-04-11T10:29:39.736" v="161" actId="29295"/>
          <ac:picMkLst>
            <pc:docMk/>
            <pc:sldMk cId="1030261457" sldId="290"/>
            <ac:picMk id="90" creationId="{20657D52-52A8-4558-711E-229B7A03C585}"/>
          </ac:picMkLst>
        </pc:picChg>
        <pc:picChg chg="add mod">
          <ac:chgData name="Kate Coode" userId="e5a45405-9a7c-42fe-972f-cf9e071f7760" providerId="ADAL" clId="{7ADEFDC9-67DC-4E41-9A47-6E4E48948699}" dt="2024-04-11T10:29:43.371" v="162" actId="29295"/>
          <ac:picMkLst>
            <pc:docMk/>
            <pc:sldMk cId="1030261457" sldId="290"/>
            <ac:picMk id="91" creationId="{0F2B964C-7A14-9C26-40E9-1E5F9C802B33}"/>
          </ac:picMkLst>
        </pc:picChg>
        <pc:picChg chg="add mod">
          <ac:chgData name="Kate Coode" userId="e5a45405-9a7c-42fe-972f-cf9e071f7760" providerId="ADAL" clId="{7ADEFDC9-67DC-4E41-9A47-6E4E48948699}" dt="2024-04-11T10:29:33.281" v="159" actId="29295"/>
          <ac:picMkLst>
            <pc:docMk/>
            <pc:sldMk cId="1030261457" sldId="290"/>
            <ac:picMk id="92" creationId="{4CB04E4C-D509-0643-97AC-415E74968935}"/>
          </ac:picMkLst>
        </pc:picChg>
        <pc:picChg chg="add mod">
          <ac:chgData name="Kate Coode" userId="e5a45405-9a7c-42fe-972f-cf9e071f7760" providerId="ADAL" clId="{7ADEFDC9-67DC-4E41-9A47-6E4E48948699}" dt="2024-04-11T15:00:20.522" v="369" actId="1076"/>
          <ac:picMkLst>
            <pc:docMk/>
            <pc:sldMk cId="1030261457" sldId="290"/>
            <ac:picMk id="93" creationId="{E3F8DA82-3501-D9F1-84F5-DB9B9FB23CC8}"/>
          </ac:picMkLst>
        </pc:picChg>
        <pc:picChg chg="add mod">
          <ac:chgData name="Kate Coode" userId="e5a45405-9a7c-42fe-972f-cf9e071f7760" providerId="ADAL" clId="{7ADEFDC9-67DC-4E41-9A47-6E4E48948699}" dt="2024-04-11T15:00:20.522" v="369" actId="1076"/>
          <ac:picMkLst>
            <pc:docMk/>
            <pc:sldMk cId="1030261457" sldId="290"/>
            <ac:picMk id="94" creationId="{F4771F8E-E831-2CD0-DB55-ED35E94088DB}"/>
          </ac:picMkLst>
        </pc:picChg>
        <pc:picChg chg="add mod">
          <ac:chgData name="Kate Coode" userId="e5a45405-9a7c-42fe-972f-cf9e071f7760" providerId="ADAL" clId="{7ADEFDC9-67DC-4E41-9A47-6E4E48948699}" dt="2024-04-11T15:00:20.522" v="369" actId="1076"/>
          <ac:picMkLst>
            <pc:docMk/>
            <pc:sldMk cId="1030261457" sldId="290"/>
            <ac:picMk id="95" creationId="{4B21DF9B-2345-50DC-739F-842D804C8A75}"/>
          </ac:picMkLst>
        </pc:picChg>
        <pc:picChg chg="add mod">
          <ac:chgData name="Kate Coode" userId="e5a45405-9a7c-42fe-972f-cf9e071f7760" providerId="ADAL" clId="{7ADEFDC9-67DC-4E41-9A47-6E4E48948699}" dt="2024-04-11T15:00:20.522" v="369" actId="1076"/>
          <ac:picMkLst>
            <pc:docMk/>
            <pc:sldMk cId="1030261457" sldId="290"/>
            <ac:picMk id="96" creationId="{1CD44202-E623-E653-20F4-878F0ABE5CA3}"/>
          </ac:picMkLst>
        </pc:picChg>
        <pc:picChg chg="add mod">
          <ac:chgData name="Kate Coode" userId="e5a45405-9a7c-42fe-972f-cf9e071f7760" providerId="ADAL" clId="{7ADEFDC9-67DC-4E41-9A47-6E4E48948699}" dt="2024-04-11T10:16:45.800" v="152" actId="1076"/>
          <ac:picMkLst>
            <pc:docMk/>
            <pc:sldMk cId="1030261457" sldId="290"/>
            <ac:picMk id="97" creationId="{7E5B000C-69ED-A9EC-D18F-306D462264DC}"/>
          </ac:picMkLst>
        </pc:picChg>
        <pc:picChg chg="add mod">
          <ac:chgData name="Kate Coode" userId="e5a45405-9a7c-42fe-972f-cf9e071f7760" providerId="ADAL" clId="{7ADEFDC9-67DC-4E41-9A47-6E4E48948699}" dt="2024-04-11T10:16:45.800" v="152" actId="1076"/>
          <ac:picMkLst>
            <pc:docMk/>
            <pc:sldMk cId="1030261457" sldId="290"/>
            <ac:picMk id="98" creationId="{A9CF89C0-44AF-F3A3-F383-30430C69194D}"/>
          </ac:picMkLst>
        </pc:picChg>
        <pc:picChg chg="add mod">
          <ac:chgData name="Kate Coode" userId="e5a45405-9a7c-42fe-972f-cf9e071f7760" providerId="ADAL" clId="{7ADEFDC9-67DC-4E41-9A47-6E4E48948699}" dt="2024-04-11T10:16:45.800" v="152" actId="1076"/>
          <ac:picMkLst>
            <pc:docMk/>
            <pc:sldMk cId="1030261457" sldId="290"/>
            <ac:picMk id="99" creationId="{D2F0B55C-EF3E-B7B9-5026-1748A5A656A1}"/>
          </ac:picMkLst>
        </pc:picChg>
        <pc:picChg chg="add mod">
          <ac:chgData name="Kate Coode" userId="e5a45405-9a7c-42fe-972f-cf9e071f7760" providerId="ADAL" clId="{7ADEFDC9-67DC-4E41-9A47-6E4E48948699}" dt="2024-04-11T10:16:45.800" v="152" actId="1076"/>
          <ac:picMkLst>
            <pc:docMk/>
            <pc:sldMk cId="1030261457" sldId="290"/>
            <ac:picMk id="100" creationId="{4CF1250D-2248-2378-EEFC-C68D3D0F1823}"/>
          </ac:picMkLst>
        </pc:picChg>
        <pc:picChg chg="add mod">
          <ac:chgData name="Kate Coode" userId="e5a45405-9a7c-42fe-972f-cf9e071f7760" providerId="ADAL" clId="{7ADEFDC9-67DC-4E41-9A47-6E4E48948699}" dt="2024-04-11T10:16:45.800" v="152" actId="1076"/>
          <ac:picMkLst>
            <pc:docMk/>
            <pc:sldMk cId="1030261457" sldId="290"/>
            <ac:picMk id="101" creationId="{E334141C-E0F4-11D0-AC19-7EC9FE207665}"/>
          </ac:picMkLst>
        </pc:picChg>
        <pc:picChg chg="add mod">
          <ac:chgData name="Kate Coode" userId="e5a45405-9a7c-42fe-972f-cf9e071f7760" providerId="ADAL" clId="{7ADEFDC9-67DC-4E41-9A47-6E4E48948699}" dt="2024-04-11T10:16:45.800" v="152" actId="1076"/>
          <ac:picMkLst>
            <pc:docMk/>
            <pc:sldMk cId="1030261457" sldId="290"/>
            <ac:picMk id="102" creationId="{FA022936-6612-EB01-353C-DDD78FE93C54}"/>
          </ac:picMkLst>
        </pc:picChg>
        <pc:picChg chg="add mod">
          <ac:chgData name="Kate Coode" userId="e5a45405-9a7c-42fe-972f-cf9e071f7760" providerId="ADAL" clId="{7ADEFDC9-67DC-4E41-9A47-6E4E48948699}" dt="2024-04-11T10:16:45.800" v="152" actId="1076"/>
          <ac:picMkLst>
            <pc:docMk/>
            <pc:sldMk cId="1030261457" sldId="290"/>
            <ac:picMk id="103" creationId="{695DBD4E-8948-1088-76E1-CBC5080D07BC}"/>
          </ac:picMkLst>
        </pc:picChg>
        <pc:picChg chg="add mod">
          <ac:chgData name="Kate Coode" userId="e5a45405-9a7c-42fe-972f-cf9e071f7760" providerId="ADAL" clId="{7ADEFDC9-67DC-4E41-9A47-6E4E48948699}" dt="2024-04-11T10:16:45.800" v="152" actId="1076"/>
          <ac:picMkLst>
            <pc:docMk/>
            <pc:sldMk cId="1030261457" sldId="290"/>
            <ac:picMk id="104" creationId="{8B463D69-8CCE-CB70-65C3-B33B65780AAC}"/>
          </ac:picMkLst>
        </pc:picChg>
        <pc:picChg chg="add mod">
          <ac:chgData name="Kate Coode" userId="e5a45405-9a7c-42fe-972f-cf9e071f7760" providerId="ADAL" clId="{7ADEFDC9-67DC-4E41-9A47-6E4E48948699}" dt="2024-04-11T10:17:42.002" v="157" actId="1076"/>
          <ac:picMkLst>
            <pc:docMk/>
            <pc:sldMk cId="1030261457" sldId="290"/>
            <ac:picMk id="105" creationId="{56CF776F-E6D1-7769-B0FE-A559CD1B7B14}"/>
          </ac:picMkLst>
        </pc:picChg>
        <pc:picChg chg="add mod">
          <ac:chgData name="Kate Coode" userId="e5a45405-9a7c-42fe-972f-cf9e071f7760" providerId="ADAL" clId="{7ADEFDC9-67DC-4E41-9A47-6E4E48948699}" dt="2024-04-11T10:17:42.002" v="157" actId="1076"/>
          <ac:picMkLst>
            <pc:docMk/>
            <pc:sldMk cId="1030261457" sldId="290"/>
            <ac:picMk id="106" creationId="{49B1AA26-FD43-217F-5C6C-4891E1A99548}"/>
          </ac:picMkLst>
        </pc:picChg>
        <pc:picChg chg="add mod">
          <ac:chgData name="Kate Coode" userId="e5a45405-9a7c-42fe-972f-cf9e071f7760" providerId="ADAL" clId="{7ADEFDC9-67DC-4E41-9A47-6E4E48948699}" dt="2024-04-11T10:17:42.002" v="157" actId="1076"/>
          <ac:picMkLst>
            <pc:docMk/>
            <pc:sldMk cId="1030261457" sldId="290"/>
            <ac:picMk id="107" creationId="{2CCC818B-6D44-DC2A-E085-E1432A3EE37C}"/>
          </ac:picMkLst>
        </pc:picChg>
        <pc:picChg chg="add mod">
          <ac:chgData name="Kate Coode" userId="e5a45405-9a7c-42fe-972f-cf9e071f7760" providerId="ADAL" clId="{7ADEFDC9-67DC-4E41-9A47-6E4E48948699}" dt="2024-04-11T10:17:42.002" v="157" actId="1076"/>
          <ac:picMkLst>
            <pc:docMk/>
            <pc:sldMk cId="1030261457" sldId="290"/>
            <ac:picMk id="108" creationId="{CF65C4EC-1550-A616-DBCD-8E5FFFDC33C8}"/>
          </ac:picMkLst>
        </pc:picChg>
        <pc:picChg chg="add mod">
          <ac:chgData name="Kate Coode" userId="e5a45405-9a7c-42fe-972f-cf9e071f7760" providerId="ADAL" clId="{7ADEFDC9-67DC-4E41-9A47-6E4E48948699}" dt="2024-04-11T10:17:42.002" v="157" actId="1076"/>
          <ac:picMkLst>
            <pc:docMk/>
            <pc:sldMk cId="1030261457" sldId="290"/>
            <ac:picMk id="109" creationId="{F5A4A2F3-C9DA-DC34-E60F-5F27FE7C9E4F}"/>
          </ac:picMkLst>
        </pc:picChg>
        <pc:picChg chg="add mod">
          <ac:chgData name="Kate Coode" userId="e5a45405-9a7c-42fe-972f-cf9e071f7760" providerId="ADAL" clId="{7ADEFDC9-67DC-4E41-9A47-6E4E48948699}" dt="2024-04-11T10:17:42.002" v="157" actId="1076"/>
          <ac:picMkLst>
            <pc:docMk/>
            <pc:sldMk cId="1030261457" sldId="290"/>
            <ac:picMk id="110" creationId="{8B72EC86-CBEC-E9FC-C020-69DA2BB9B37D}"/>
          </ac:picMkLst>
        </pc:picChg>
        <pc:picChg chg="add mod">
          <ac:chgData name="Kate Coode" userId="e5a45405-9a7c-42fe-972f-cf9e071f7760" providerId="ADAL" clId="{7ADEFDC9-67DC-4E41-9A47-6E4E48948699}" dt="2024-04-11T10:17:42.002" v="157" actId="1076"/>
          <ac:picMkLst>
            <pc:docMk/>
            <pc:sldMk cId="1030261457" sldId="290"/>
            <ac:picMk id="111" creationId="{EBBBD25E-E061-ECB6-F7BB-7F687F038C2A}"/>
          </ac:picMkLst>
        </pc:picChg>
        <pc:picChg chg="add mod">
          <ac:chgData name="Kate Coode" userId="e5a45405-9a7c-42fe-972f-cf9e071f7760" providerId="ADAL" clId="{7ADEFDC9-67DC-4E41-9A47-6E4E48948699}" dt="2024-04-11T10:17:42.002" v="157" actId="1076"/>
          <ac:picMkLst>
            <pc:docMk/>
            <pc:sldMk cId="1030261457" sldId="290"/>
            <ac:picMk id="112" creationId="{7A80A4E4-0C7E-29B6-0E8C-64D1CDDFD35B}"/>
          </ac:picMkLst>
        </pc:picChg>
        <pc:picChg chg="add mod">
          <ac:chgData name="Kate Coode" userId="e5a45405-9a7c-42fe-972f-cf9e071f7760" providerId="ADAL" clId="{7ADEFDC9-67DC-4E41-9A47-6E4E48948699}" dt="2024-04-11T10:34:05.368" v="177" actId="1076"/>
          <ac:picMkLst>
            <pc:docMk/>
            <pc:sldMk cId="1030261457" sldId="290"/>
            <ac:picMk id="113" creationId="{3A6CEDFF-83EE-D316-761C-C697BAD334FC}"/>
          </ac:picMkLst>
        </pc:picChg>
        <pc:picChg chg="add mod">
          <ac:chgData name="Kate Coode" userId="e5a45405-9a7c-42fe-972f-cf9e071f7760" providerId="ADAL" clId="{7ADEFDC9-67DC-4E41-9A47-6E4E48948699}" dt="2024-04-11T10:34:05.368" v="177" actId="1076"/>
          <ac:picMkLst>
            <pc:docMk/>
            <pc:sldMk cId="1030261457" sldId="290"/>
            <ac:picMk id="114" creationId="{76CF496B-53E7-9049-69EF-621E43C091E6}"/>
          </ac:picMkLst>
        </pc:picChg>
        <pc:picChg chg="add mod">
          <ac:chgData name="Kate Coode" userId="e5a45405-9a7c-42fe-972f-cf9e071f7760" providerId="ADAL" clId="{7ADEFDC9-67DC-4E41-9A47-6E4E48948699}" dt="2024-04-11T10:34:05.368" v="177" actId="1076"/>
          <ac:picMkLst>
            <pc:docMk/>
            <pc:sldMk cId="1030261457" sldId="290"/>
            <ac:picMk id="115" creationId="{99D687BE-7942-476D-B9F4-84D00B0CE24E}"/>
          </ac:picMkLst>
        </pc:picChg>
        <pc:picChg chg="add mod">
          <ac:chgData name="Kate Coode" userId="e5a45405-9a7c-42fe-972f-cf9e071f7760" providerId="ADAL" clId="{7ADEFDC9-67DC-4E41-9A47-6E4E48948699}" dt="2024-04-11T10:34:05.368" v="177" actId="1076"/>
          <ac:picMkLst>
            <pc:docMk/>
            <pc:sldMk cId="1030261457" sldId="290"/>
            <ac:picMk id="116" creationId="{26C5FCAA-E9A8-058E-0A39-0C85EE10AC9E}"/>
          </ac:picMkLst>
        </pc:picChg>
        <pc:picChg chg="add mod">
          <ac:chgData name="Kate Coode" userId="e5a45405-9a7c-42fe-972f-cf9e071f7760" providerId="ADAL" clId="{7ADEFDC9-67DC-4E41-9A47-6E4E48948699}" dt="2024-04-11T14:00:36.981" v="197" actId="1076"/>
          <ac:picMkLst>
            <pc:docMk/>
            <pc:sldMk cId="1030261457" sldId="290"/>
            <ac:picMk id="117" creationId="{DB404B66-0F8F-D2F3-5792-3503EC33AE2E}"/>
          </ac:picMkLst>
        </pc:picChg>
        <pc:picChg chg="add mod">
          <ac:chgData name="Kate Coode" userId="e5a45405-9a7c-42fe-972f-cf9e071f7760" providerId="ADAL" clId="{7ADEFDC9-67DC-4E41-9A47-6E4E48948699}" dt="2024-04-11T14:00:36.981" v="197" actId="1076"/>
          <ac:picMkLst>
            <pc:docMk/>
            <pc:sldMk cId="1030261457" sldId="290"/>
            <ac:picMk id="118" creationId="{DCF4E18D-8015-939F-9B14-019D0CCAF8D3}"/>
          </ac:picMkLst>
        </pc:picChg>
        <pc:picChg chg="add mod">
          <ac:chgData name="Kate Coode" userId="e5a45405-9a7c-42fe-972f-cf9e071f7760" providerId="ADAL" clId="{7ADEFDC9-67DC-4E41-9A47-6E4E48948699}" dt="2024-04-11T14:00:36.981" v="197" actId="1076"/>
          <ac:picMkLst>
            <pc:docMk/>
            <pc:sldMk cId="1030261457" sldId="290"/>
            <ac:picMk id="119" creationId="{79DEE6EB-AC8D-706E-B2AE-B7F0BE4FA2EE}"/>
          </ac:picMkLst>
        </pc:picChg>
        <pc:picChg chg="add mod">
          <ac:chgData name="Kate Coode" userId="e5a45405-9a7c-42fe-972f-cf9e071f7760" providerId="ADAL" clId="{7ADEFDC9-67DC-4E41-9A47-6E4E48948699}" dt="2024-04-11T14:00:36.981" v="197" actId="1076"/>
          <ac:picMkLst>
            <pc:docMk/>
            <pc:sldMk cId="1030261457" sldId="290"/>
            <ac:picMk id="120" creationId="{18101B7B-1916-9B69-6DEB-6D211B9DB692}"/>
          </ac:picMkLst>
        </pc:picChg>
        <pc:picChg chg="add del mod">
          <ac:chgData name="Kate Coode" userId="e5a45405-9a7c-42fe-972f-cf9e071f7760" providerId="ADAL" clId="{7ADEFDC9-67DC-4E41-9A47-6E4E48948699}" dt="2024-04-11T13:53:33.415" v="182" actId="478"/>
          <ac:picMkLst>
            <pc:docMk/>
            <pc:sldMk cId="1030261457" sldId="290"/>
            <ac:picMk id="121" creationId="{599B6A54-B3A8-2BAE-E50B-74B243018A5E}"/>
          </ac:picMkLst>
        </pc:picChg>
        <pc:picChg chg="add mod">
          <ac:chgData name="Kate Coode" userId="e5a45405-9a7c-42fe-972f-cf9e071f7760" providerId="ADAL" clId="{7ADEFDC9-67DC-4E41-9A47-6E4E48948699}" dt="2024-04-11T14:00:36.981" v="197" actId="1076"/>
          <ac:picMkLst>
            <pc:docMk/>
            <pc:sldMk cId="1030261457" sldId="290"/>
            <ac:picMk id="122" creationId="{D9607BD7-B864-65A8-1BC2-78810C7A8A69}"/>
          </ac:picMkLst>
        </pc:picChg>
        <pc:picChg chg="add mod">
          <ac:chgData name="Kate Coode" userId="e5a45405-9a7c-42fe-972f-cf9e071f7760" providerId="ADAL" clId="{7ADEFDC9-67DC-4E41-9A47-6E4E48948699}" dt="2024-04-11T14:00:36.981" v="197" actId="1076"/>
          <ac:picMkLst>
            <pc:docMk/>
            <pc:sldMk cId="1030261457" sldId="290"/>
            <ac:picMk id="123" creationId="{E2D6C047-CB43-54A6-AF25-CC8B0F05F05A}"/>
          </ac:picMkLst>
        </pc:picChg>
        <pc:picChg chg="add mod">
          <ac:chgData name="Kate Coode" userId="e5a45405-9a7c-42fe-972f-cf9e071f7760" providerId="ADAL" clId="{7ADEFDC9-67DC-4E41-9A47-6E4E48948699}" dt="2024-04-11T14:00:36.981" v="197" actId="1076"/>
          <ac:picMkLst>
            <pc:docMk/>
            <pc:sldMk cId="1030261457" sldId="290"/>
            <ac:picMk id="124" creationId="{35A28360-6500-8C25-DF7B-E164566F3195}"/>
          </ac:picMkLst>
        </pc:picChg>
        <pc:picChg chg="add mod">
          <ac:chgData name="Kate Coode" userId="e5a45405-9a7c-42fe-972f-cf9e071f7760" providerId="ADAL" clId="{7ADEFDC9-67DC-4E41-9A47-6E4E48948699}" dt="2024-04-11T14:00:36.981" v="197" actId="1076"/>
          <ac:picMkLst>
            <pc:docMk/>
            <pc:sldMk cId="1030261457" sldId="290"/>
            <ac:picMk id="125" creationId="{AE093D1F-AEDE-5908-3B6D-51F4FF7964E6}"/>
          </ac:picMkLst>
        </pc:picChg>
        <pc:picChg chg="add mod">
          <ac:chgData name="Kate Coode" userId="e5a45405-9a7c-42fe-972f-cf9e071f7760" providerId="ADAL" clId="{7ADEFDC9-67DC-4E41-9A47-6E4E48948699}" dt="2024-04-11T14:00:36.981" v="197" actId="1076"/>
          <ac:picMkLst>
            <pc:docMk/>
            <pc:sldMk cId="1030261457" sldId="290"/>
            <ac:picMk id="126" creationId="{E949218C-5E11-E986-F5FA-3C138F2AD6FB}"/>
          </ac:picMkLst>
        </pc:picChg>
        <pc:picChg chg="add mod">
          <ac:chgData name="Kate Coode" userId="e5a45405-9a7c-42fe-972f-cf9e071f7760" providerId="ADAL" clId="{7ADEFDC9-67DC-4E41-9A47-6E4E48948699}" dt="2024-04-11T14:00:36.981" v="197" actId="1076"/>
          <ac:picMkLst>
            <pc:docMk/>
            <pc:sldMk cId="1030261457" sldId="290"/>
            <ac:picMk id="127" creationId="{36C6D562-4CCE-E0C7-517C-3BB4162D8534}"/>
          </ac:picMkLst>
        </pc:picChg>
        <pc:picChg chg="add mod">
          <ac:chgData name="Kate Coode" userId="e5a45405-9a7c-42fe-972f-cf9e071f7760" providerId="ADAL" clId="{7ADEFDC9-67DC-4E41-9A47-6E4E48948699}" dt="2024-04-11T14:00:36.981" v="197" actId="1076"/>
          <ac:picMkLst>
            <pc:docMk/>
            <pc:sldMk cId="1030261457" sldId="290"/>
            <ac:picMk id="128" creationId="{E3D152D9-AEE7-FACC-5724-82FD1004B0CA}"/>
          </ac:picMkLst>
        </pc:picChg>
        <pc:picChg chg="add mod">
          <ac:chgData name="Kate Coode" userId="e5a45405-9a7c-42fe-972f-cf9e071f7760" providerId="ADAL" clId="{7ADEFDC9-67DC-4E41-9A47-6E4E48948699}" dt="2024-04-11T14:00:44.901" v="198" actId="1076"/>
          <ac:picMkLst>
            <pc:docMk/>
            <pc:sldMk cId="1030261457" sldId="290"/>
            <ac:picMk id="129" creationId="{DD718EB9-0F80-29E9-0D4A-C958726FD354}"/>
          </ac:picMkLst>
        </pc:picChg>
        <pc:picChg chg="add mod">
          <ac:chgData name="Kate Coode" userId="e5a45405-9a7c-42fe-972f-cf9e071f7760" providerId="ADAL" clId="{7ADEFDC9-67DC-4E41-9A47-6E4E48948699}" dt="2024-04-11T14:00:36.981" v="197" actId="1076"/>
          <ac:picMkLst>
            <pc:docMk/>
            <pc:sldMk cId="1030261457" sldId="290"/>
            <ac:picMk id="130" creationId="{7E7AFE58-9E96-E292-AFAE-2D1AD7158030}"/>
          </ac:picMkLst>
        </pc:picChg>
        <pc:picChg chg="add mod">
          <ac:chgData name="Kate Coode" userId="e5a45405-9a7c-42fe-972f-cf9e071f7760" providerId="ADAL" clId="{7ADEFDC9-67DC-4E41-9A47-6E4E48948699}" dt="2024-04-11T14:00:36.981" v="197" actId="1076"/>
          <ac:picMkLst>
            <pc:docMk/>
            <pc:sldMk cId="1030261457" sldId="290"/>
            <ac:picMk id="131" creationId="{C1F1C9D4-1209-19A5-ACDD-BE2668B85162}"/>
          </ac:picMkLst>
        </pc:picChg>
        <pc:picChg chg="add mod">
          <ac:chgData name="Kate Coode" userId="e5a45405-9a7c-42fe-972f-cf9e071f7760" providerId="ADAL" clId="{7ADEFDC9-67DC-4E41-9A47-6E4E48948699}" dt="2024-04-11T14:00:36.981" v="197" actId="1076"/>
          <ac:picMkLst>
            <pc:docMk/>
            <pc:sldMk cId="1030261457" sldId="290"/>
            <ac:picMk id="132" creationId="{5E94B9CB-A3A4-F49E-855F-C3D315F07B8F}"/>
          </ac:picMkLst>
        </pc:picChg>
        <pc:picChg chg="add mod">
          <ac:chgData name="Kate Coode" userId="e5a45405-9a7c-42fe-972f-cf9e071f7760" providerId="ADAL" clId="{7ADEFDC9-67DC-4E41-9A47-6E4E48948699}" dt="2024-04-11T14:00:36.981" v="197" actId="1076"/>
          <ac:picMkLst>
            <pc:docMk/>
            <pc:sldMk cId="1030261457" sldId="290"/>
            <ac:picMk id="133" creationId="{41288E81-7F6F-CD13-0C38-0E8A704079F0}"/>
          </ac:picMkLst>
        </pc:picChg>
        <pc:picChg chg="add mod">
          <ac:chgData name="Kate Coode" userId="e5a45405-9a7c-42fe-972f-cf9e071f7760" providerId="ADAL" clId="{7ADEFDC9-67DC-4E41-9A47-6E4E48948699}" dt="2024-04-11T14:04:35.515" v="204" actId="1076"/>
          <ac:picMkLst>
            <pc:docMk/>
            <pc:sldMk cId="1030261457" sldId="290"/>
            <ac:picMk id="134" creationId="{25658D65-2852-6219-39BE-DCEE0ACC4F45}"/>
          </ac:picMkLst>
        </pc:picChg>
        <pc:picChg chg="add mod">
          <ac:chgData name="Kate Coode" userId="e5a45405-9a7c-42fe-972f-cf9e071f7760" providerId="ADAL" clId="{7ADEFDC9-67DC-4E41-9A47-6E4E48948699}" dt="2024-04-11T14:05:28.039" v="207" actId="196"/>
          <ac:picMkLst>
            <pc:docMk/>
            <pc:sldMk cId="1030261457" sldId="290"/>
            <ac:picMk id="135" creationId="{8E0DDA0C-C529-8933-2855-CF015E5BEE88}"/>
          </ac:picMkLst>
        </pc:picChg>
        <pc:picChg chg="add mod">
          <ac:chgData name="Kate Coode" userId="e5a45405-9a7c-42fe-972f-cf9e071f7760" providerId="ADAL" clId="{7ADEFDC9-67DC-4E41-9A47-6E4E48948699}" dt="2024-04-11T14:05:59.476" v="210" actId="197"/>
          <ac:picMkLst>
            <pc:docMk/>
            <pc:sldMk cId="1030261457" sldId="290"/>
            <ac:picMk id="136" creationId="{03C98A15-56EC-4DBF-6DE8-1099C978CAE2}"/>
          </ac:picMkLst>
        </pc:picChg>
        <pc:picChg chg="add mod">
          <ac:chgData name="Kate Coode" userId="e5a45405-9a7c-42fe-972f-cf9e071f7760" providerId="ADAL" clId="{7ADEFDC9-67DC-4E41-9A47-6E4E48948699}" dt="2024-04-11T14:06:20.187" v="213" actId="197"/>
          <ac:picMkLst>
            <pc:docMk/>
            <pc:sldMk cId="1030261457" sldId="290"/>
            <ac:picMk id="137" creationId="{A3DF2A8B-74BE-C44A-C487-0E1317DA58D7}"/>
          </ac:picMkLst>
        </pc:picChg>
        <pc:picChg chg="add mod">
          <ac:chgData name="Kate Coode" userId="e5a45405-9a7c-42fe-972f-cf9e071f7760" providerId="ADAL" clId="{7ADEFDC9-67DC-4E41-9A47-6E4E48948699}" dt="2024-04-11T14:06:46.956" v="215" actId="1076"/>
          <ac:picMkLst>
            <pc:docMk/>
            <pc:sldMk cId="1030261457" sldId="290"/>
            <ac:picMk id="138" creationId="{D1336CC6-4E90-2DF3-390B-7D6900C05596}"/>
          </ac:picMkLst>
        </pc:picChg>
        <pc:picChg chg="add mod">
          <ac:chgData name="Kate Coode" userId="e5a45405-9a7c-42fe-972f-cf9e071f7760" providerId="ADAL" clId="{7ADEFDC9-67DC-4E41-9A47-6E4E48948699}" dt="2024-04-11T14:06:46.956" v="215" actId="1076"/>
          <ac:picMkLst>
            <pc:docMk/>
            <pc:sldMk cId="1030261457" sldId="290"/>
            <ac:picMk id="139" creationId="{B8F6991D-F75C-16FF-65A2-FC2634BEF301}"/>
          </ac:picMkLst>
        </pc:picChg>
        <pc:picChg chg="add mod">
          <ac:chgData name="Kate Coode" userId="e5a45405-9a7c-42fe-972f-cf9e071f7760" providerId="ADAL" clId="{7ADEFDC9-67DC-4E41-9A47-6E4E48948699}" dt="2024-04-11T14:06:46.956" v="215" actId="1076"/>
          <ac:picMkLst>
            <pc:docMk/>
            <pc:sldMk cId="1030261457" sldId="290"/>
            <ac:picMk id="140" creationId="{6E5A23B9-59DA-7C94-ABCE-DD128CF6293C}"/>
          </ac:picMkLst>
        </pc:picChg>
        <pc:picChg chg="add mod">
          <ac:chgData name="Kate Coode" userId="e5a45405-9a7c-42fe-972f-cf9e071f7760" providerId="ADAL" clId="{7ADEFDC9-67DC-4E41-9A47-6E4E48948699}" dt="2024-04-11T14:06:46.956" v="215" actId="1076"/>
          <ac:picMkLst>
            <pc:docMk/>
            <pc:sldMk cId="1030261457" sldId="290"/>
            <ac:picMk id="141" creationId="{18FE0CCD-A878-6E36-1EA5-7B2FA90D0C04}"/>
          </ac:picMkLst>
        </pc:picChg>
        <pc:picChg chg="add mod">
          <ac:chgData name="Kate Coode" userId="e5a45405-9a7c-42fe-972f-cf9e071f7760" providerId="ADAL" clId="{7ADEFDC9-67DC-4E41-9A47-6E4E48948699}" dt="2024-04-11T14:07:05.212" v="217" actId="1076"/>
          <ac:picMkLst>
            <pc:docMk/>
            <pc:sldMk cId="1030261457" sldId="290"/>
            <ac:picMk id="142" creationId="{6C33B373-1D79-F3E4-6801-F70990C52B2A}"/>
          </ac:picMkLst>
        </pc:picChg>
        <pc:picChg chg="add mod">
          <ac:chgData name="Kate Coode" userId="e5a45405-9a7c-42fe-972f-cf9e071f7760" providerId="ADAL" clId="{7ADEFDC9-67DC-4E41-9A47-6E4E48948699}" dt="2024-04-11T14:07:05.212" v="217" actId="1076"/>
          <ac:picMkLst>
            <pc:docMk/>
            <pc:sldMk cId="1030261457" sldId="290"/>
            <ac:picMk id="143" creationId="{17C2A9BA-1A5A-3094-B571-FC343AA7C1CB}"/>
          </ac:picMkLst>
        </pc:picChg>
        <pc:picChg chg="add mod">
          <ac:chgData name="Kate Coode" userId="e5a45405-9a7c-42fe-972f-cf9e071f7760" providerId="ADAL" clId="{7ADEFDC9-67DC-4E41-9A47-6E4E48948699}" dt="2024-04-11T14:07:05.212" v="217" actId="1076"/>
          <ac:picMkLst>
            <pc:docMk/>
            <pc:sldMk cId="1030261457" sldId="290"/>
            <ac:picMk id="144" creationId="{E831B461-13C8-2389-CE3B-5C2B7AAD6292}"/>
          </ac:picMkLst>
        </pc:picChg>
        <pc:picChg chg="add mod">
          <ac:chgData name="Kate Coode" userId="e5a45405-9a7c-42fe-972f-cf9e071f7760" providerId="ADAL" clId="{7ADEFDC9-67DC-4E41-9A47-6E4E48948699}" dt="2024-04-11T14:07:05.212" v="217" actId="1076"/>
          <ac:picMkLst>
            <pc:docMk/>
            <pc:sldMk cId="1030261457" sldId="290"/>
            <ac:picMk id="145" creationId="{72AF8DA1-6E1F-471B-DCCF-42B4246CE35B}"/>
          </ac:picMkLst>
        </pc:picChg>
        <pc:picChg chg="add mod">
          <ac:chgData name="Kate Coode" userId="e5a45405-9a7c-42fe-972f-cf9e071f7760" providerId="ADAL" clId="{7ADEFDC9-67DC-4E41-9A47-6E4E48948699}" dt="2024-04-11T14:07:19.258" v="219" actId="1076"/>
          <ac:picMkLst>
            <pc:docMk/>
            <pc:sldMk cId="1030261457" sldId="290"/>
            <ac:picMk id="146" creationId="{FB5802D8-5240-A7CC-A1FA-F0BC174B0369}"/>
          </ac:picMkLst>
        </pc:picChg>
        <pc:picChg chg="add mod">
          <ac:chgData name="Kate Coode" userId="e5a45405-9a7c-42fe-972f-cf9e071f7760" providerId="ADAL" clId="{7ADEFDC9-67DC-4E41-9A47-6E4E48948699}" dt="2024-04-11T14:07:19.258" v="219" actId="1076"/>
          <ac:picMkLst>
            <pc:docMk/>
            <pc:sldMk cId="1030261457" sldId="290"/>
            <ac:picMk id="147" creationId="{E49177DE-0607-822D-FDAC-60B5EEC7F57C}"/>
          </ac:picMkLst>
        </pc:picChg>
        <pc:picChg chg="add mod">
          <ac:chgData name="Kate Coode" userId="e5a45405-9a7c-42fe-972f-cf9e071f7760" providerId="ADAL" clId="{7ADEFDC9-67DC-4E41-9A47-6E4E48948699}" dt="2024-04-11T14:07:19.258" v="219" actId="1076"/>
          <ac:picMkLst>
            <pc:docMk/>
            <pc:sldMk cId="1030261457" sldId="290"/>
            <ac:picMk id="148" creationId="{B82C0F8D-09D3-265B-E03E-03718B7FE6BF}"/>
          </ac:picMkLst>
        </pc:picChg>
        <pc:picChg chg="add mod">
          <ac:chgData name="Kate Coode" userId="e5a45405-9a7c-42fe-972f-cf9e071f7760" providerId="ADAL" clId="{7ADEFDC9-67DC-4E41-9A47-6E4E48948699}" dt="2024-04-11T14:07:19.258" v="219" actId="1076"/>
          <ac:picMkLst>
            <pc:docMk/>
            <pc:sldMk cId="1030261457" sldId="290"/>
            <ac:picMk id="149" creationId="{6843C699-E78A-3A6A-FE4F-1422539377FD}"/>
          </ac:picMkLst>
        </pc:picChg>
        <pc:picChg chg="add del mod">
          <ac:chgData name="Kate Coode" userId="e5a45405-9a7c-42fe-972f-cf9e071f7760" providerId="ADAL" clId="{7ADEFDC9-67DC-4E41-9A47-6E4E48948699}" dt="2024-04-11T14:57:37.178" v="359" actId="478"/>
          <ac:picMkLst>
            <pc:docMk/>
            <pc:sldMk cId="1030261457" sldId="290"/>
            <ac:picMk id="151" creationId="{897A8513-F417-6321-4693-F33E253C307C}"/>
          </ac:picMkLst>
        </pc:picChg>
        <pc:picChg chg="add mod">
          <ac:chgData name="Kate Coode" userId="e5a45405-9a7c-42fe-972f-cf9e071f7760" providerId="ADAL" clId="{7ADEFDC9-67DC-4E41-9A47-6E4E48948699}" dt="2024-04-11T15:00:01.260" v="367" actId="1076"/>
          <ac:picMkLst>
            <pc:docMk/>
            <pc:sldMk cId="1030261457" sldId="290"/>
            <ac:picMk id="153" creationId="{A7690991-8259-CE76-A05E-D87676642D6F}"/>
          </ac:picMkLst>
        </pc:picChg>
        <pc:picChg chg="add mod">
          <ac:chgData name="Kate Coode" userId="e5a45405-9a7c-42fe-972f-cf9e071f7760" providerId="ADAL" clId="{7ADEFDC9-67DC-4E41-9A47-6E4E48948699}" dt="2024-04-11T15:02:09.714" v="379" actId="1076"/>
          <ac:picMkLst>
            <pc:docMk/>
            <pc:sldMk cId="1030261457" sldId="290"/>
            <ac:picMk id="155" creationId="{790F5EC3-F4FB-8808-1068-05748963057C}"/>
          </ac:picMkLst>
        </pc:picChg>
      </pc:sldChg>
      <pc:sldChg chg="modSp mod">
        <pc:chgData name="Kate Coode" userId="e5a45405-9a7c-42fe-972f-cf9e071f7760" providerId="ADAL" clId="{7ADEFDC9-67DC-4E41-9A47-6E4E48948699}" dt="2024-04-11T15:58:48.416" v="1274"/>
        <pc:sldMkLst>
          <pc:docMk/>
          <pc:sldMk cId="3779934830" sldId="291"/>
        </pc:sldMkLst>
        <pc:spChg chg="mod">
          <ac:chgData name="Kate Coode" userId="e5a45405-9a7c-42fe-972f-cf9e071f7760" providerId="ADAL" clId="{7ADEFDC9-67DC-4E41-9A47-6E4E48948699}" dt="2024-04-11T15:58:48.416" v="1274"/>
          <ac:spMkLst>
            <pc:docMk/>
            <pc:sldMk cId="3779934830" sldId="291"/>
            <ac:spMk id="5" creationId="{D9C9D506-2562-1B47-975C-882119FA066E}"/>
          </ac:spMkLst>
        </pc:spChg>
      </pc:sldChg>
      <pc:sldChg chg="modSp mod">
        <pc:chgData name="Kate Coode" userId="e5a45405-9a7c-42fe-972f-cf9e071f7760" providerId="ADAL" clId="{7ADEFDC9-67DC-4E41-9A47-6E4E48948699}" dt="2024-04-11T15:58:56.828" v="1278"/>
        <pc:sldMkLst>
          <pc:docMk/>
          <pc:sldMk cId="822656398" sldId="292"/>
        </pc:sldMkLst>
        <pc:spChg chg="mod">
          <ac:chgData name="Kate Coode" userId="e5a45405-9a7c-42fe-972f-cf9e071f7760" providerId="ADAL" clId="{7ADEFDC9-67DC-4E41-9A47-6E4E48948699}" dt="2024-04-11T15:58:56.828" v="1278"/>
          <ac:spMkLst>
            <pc:docMk/>
            <pc:sldMk cId="822656398" sldId="292"/>
            <ac:spMk id="5" creationId="{669DAC97-0825-4640-8D3D-9E8AE637CAA0}"/>
          </ac:spMkLst>
        </pc:spChg>
      </pc:sldChg>
      <pc:sldChg chg="ord">
        <pc:chgData name="Kate Coode" userId="e5a45405-9a7c-42fe-972f-cf9e071f7760" providerId="ADAL" clId="{7ADEFDC9-67DC-4E41-9A47-6E4E48948699}" dt="2024-04-11T17:02:52.048" v="1988" actId="20578"/>
        <pc:sldMkLst>
          <pc:docMk/>
          <pc:sldMk cId="14315247" sldId="298"/>
        </pc:sldMkLst>
      </pc:sldChg>
      <pc:sldChg chg="modSp del mod">
        <pc:chgData name="Kate Coode" userId="e5a45405-9a7c-42fe-972f-cf9e071f7760" providerId="ADAL" clId="{7ADEFDC9-67DC-4E41-9A47-6E4E48948699}" dt="2024-04-11T15:54:38.496" v="1179" actId="2696"/>
        <pc:sldMkLst>
          <pc:docMk/>
          <pc:sldMk cId="807437527" sldId="300"/>
        </pc:sldMkLst>
        <pc:spChg chg="mod">
          <ac:chgData name="Kate Coode" userId="e5a45405-9a7c-42fe-972f-cf9e071f7760" providerId="ADAL" clId="{7ADEFDC9-67DC-4E41-9A47-6E4E48948699}" dt="2024-04-11T15:53:27.684" v="1175" actId="20577"/>
          <ac:spMkLst>
            <pc:docMk/>
            <pc:sldMk cId="807437527" sldId="300"/>
            <ac:spMk id="2" creationId="{76750FE5-87A2-AA66-DDB3-A0611D898430}"/>
          </ac:spMkLst>
        </pc:spChg>
      </pc:sldChg>
      <pc:sldChg chg="addSp modSp mod">
        <pc:chgData name="Kate Coode" userId="e5a45405-9a7c-42fe-972f-cf9e071f7760" providerId="ADAL" clId="{7ADEFDC9-67DC-4E41-9A47-6E4E48948699}" dt="2024-04-12T15:06:05.438" v="3553" actId="20577"/>
        <pc:sldMkLst>
          <pc:docMk/>
          <pc:sldMk cId="518073330" sldId="301"/>
        </pc:sldMkLst>
        <pc:spChg chg="mod">
          <ac:chgData name="Kate Coode" userId="e5a45405-9a7c-42fe-972f-cf9e071f7760" providerId="ADAL" clId="{7ADEFDC9-67DC-4E41-9A47-6E4E48948699}" dt="2024-04-12T15:06:05.438" v="3553" actId="20577"/>
          <ac:spMkLst>
            <pc:docMk/>
            <pc:sldMk cId="518073330" sldId="301"/>
            <ac:spMk id="11" creationId="{4A6E759C-FD45-AEB2-F7DE-8585E40E0FC2}"/>
          </ac:spMkLst>
        </pc:spChg>
        <pc:spChg chg="add mod">
          <ac:chgData name="Kate Coode" userId="e5a45405-9a7c-42fe-972f-cf9e071f7760" providerId="ADAL" clId="{7ADEFDC9-67DC-4E41-9A47-6E4E48948699}" dt="2024-04-12T15:04:57.243" v="3540"/>
          <ac:spMkLst>
            <pc:docMk/>
            <pc:sldMk cId="518073330" sldId="301"/>
            <ac:spMk id="12" creationId="{3D94093B-1772-00DF-282D-9D47C5762FE3}"/>
          </ac:spMkLst>
        </pc:spChg>
        <pc:picChg chg="mod">
          <ac:chgData name="Kate Coode" userId="e5a45405-9a7c-42fe-972f-cf9e071f7760" providerId="ADAL" clId="{7ADEFDC9-67DC-4E41-9A47-6E4E48948699}" dt="2024-04-12T15:05:41.383" v="3541" actId="1076"/>
          <ac:picMkLst>
            <pc:docMk/>
            <pc:sldMk cId="518073330" sldId="301"/>
            <ac:picMk id="2" creationId="{445A5C4B-EB17-DB4B-A7A8-248BC15E08CC}"/>
          </ac:picMkLst>
        </pc:picChg>
        <pc:picChg chg="mod">
          <ac:chgData name="Kate Coode" userId="e5a45405-9a7c-42fe-972f-cf9e071f7760" providerId="ADAL" clId="{7ADEFDC9-67DC-4E41-9A47-6E4E48948699}" dt="2024-04-12T15:05:41.383" v="3541" actId="1076"/>
          <ac:picMkLst>
            <pc:docMk/>
            <pc:sldMk cId="518073330" sldId="301"/>
            <ac:picMk id="3" creationId="{517C2701-FA10-7347-B3C1-69DAE4268D36}"/>
          </ac:picMkLst>
        </pc:picChg>
        <pc:picChg chg="mod">
          <ac:chgData name="Kate Coode" userId="e5a45405-9a7c-42fe-972f-cf9e071f7760" providerId="ADAL" clId="{7ADEFDC9-67DC-4E41-9A47-6E4E48948699}" dt="2024-04-12T15:05:41.383" v="3541" actId="1076"/>
          <ac:picMkLst>
            <pc:docMk/>
            <pc:sldMk cId="518073330" sldId="301"/>
            <ac:picMk id="4" creationId="{2E492D56-BC55-B04B-B7F9-C7E26D0A7CF9}"/>
          </ac:picMkLst>
        </pc:picChg>
        <pc:picChg chg="mod">
          <ac:chgData name="Kate Coode" userId="e5a45405-9a7c-42fe-972f-cf9e071f7760" providerId="ADAL" clId="{7ADEFDC9-67DC-4E41-9A47-6E4E48948699}" dt="2024-04-12T15:05:41.383" v="3541" actId="1076"/>
          <ac:picMkLst>
            <pc:docMk/>
            <pc:sldMk cId="518073330" sldId="301"/>
            <ac:picMk id="5" creationId="{28021DDB-8683-D247-A21A-622B5E6FB715}"/>
          </ac:picMkLst>
        </pc:picChg>
        <pc:picChg chg="mod">
          <ac:chgData name="Kate Coode" userId="e5a45405-9a7c-42fe-972f-cf9e071f7760" providerId="ADAL" clId="{7ADEFDC9-67DC-4E41-9A47-6E4E48948699}" dt="2024-04-12T15:05:41.383" v="3541" actId="1076"/>
          <ac:picMkLst>
            <pc:docMk/>
            <pc:sldMk cId="518073330" sldId="301"/>
            <ac:picMk id="6" creationId="{BAA9A998-036F-BB4E-840A-D51645825507}"/>
          </ac:picMkLst>
        </pc:picChg>
        <pc:picChg chg="mod">
          <ac:chgData name="Kate Coode" userId="e5a45405-9a7c-42fe-972f-cf9e071f7760" providerId="ADAL" clId="{7ADEFDC9-67DC-4E41-9A47-6E4E48948699}" dt="2024-04-12T15:05:41.383" v="3541" actId="1076"/>
          <ac:picMkLst>
            <pc:docMk/>
            <pc:sldMk cId="518073330" sldId="301"/>
            <ac:picMk id="7" creationId="{B1C835CD-3C87-7E4F-BB6F-584D2056F636}"/>
          </ac:picMkLst>
        </pc:picChg>
        <pc:picChg chg="mod">
          <ac:chgData name="Kate Coode" userId="e5a45405-9a7c-42fe-972f-cf9e071f7760" providerId="ADAL" clId="{7ADEFDC9-67DC-4E41-9A47-6E4E48948699}" dt="2024-04-12T15:05:41.383" v="3541" actId="1076"/>
          <ac:picMkLst>
            <pc:docMk/>
            <pc:sldMk cId="518073330" sldId="301"/>
            <ac:picMk id="8" creationId="{F60689EB-9CF9-4641-A0CF-AEA947C3962C}"/>
          </ac:picMkLst>
        </pc:picChg>
        <pc:picChg chg="mod">
          <ac:chgData name="Kate Coode" userId="e5a45405-9a7c-42fe-972f-cf9e071f7760" providerId="ADAL" clId="{7ADEFDC9-67DC-4E41-9A47-6E4E48948699}" dt="2024-04-12T15:05:41.383" v="3541" actId="1076"/>
          <ac:picMkLst>
            <pc:docMk/>
            <pc:sldMk cId="518073330" sldId="301"/>
            <ac:picMk id="9" creationId="{249A0784-1FEA-6149-BA82-5E6DFEF8638A}"/>
          </ac:picMkLst>
        </pc:picChg>
        <pc:picChg chg="mod">
          <ac:chgData name="Kate Coode" userId="e5a45405-9a7c-42fe-972f-cf9e071f7760" providerId="ADAL" clId="{7ADEFDC9-67DC-4E41-9A47-6E4E48948699}" dt="2024-04-12T15:05:41.383" v="3541" actId="1076"/>
          <ac:picMkLst>
            <pc:docMk/>
            <pc:sldMk cId="518073330" sldId="301"/>
            <ac:picMk id="10" creationId="{38547E15-E64C-E74D-92E9-7BF79EC93B5E}"/>
          </ac:picMkLst>
        </pc:picChg>
        <pc:picChg chg="mod">
          <ac:chgData name="Kate Coode" userId="e5a45405-9a7c-42fe-972f-cf9e071f7760" providerId="ADAL" clId="{7ADEFDC9-67DC-4E41-9A47-6E4E48948699}" dt="2024-04-12T15:05:41.383" v="3541" actId="1076"/>
          <ac:picMkLst>
            <pc:docMk/>
            <pc:sldMk cId="518073330" sldId="301"/>
            <ac:picMk id="26" creationId="{670CE505-5B3D-1E46-A3F4-7DBDA07C024F}"/>
          </ac:picMkLst>
        </pc:picChg>
        <pc:picChg chg="mod">
          <ac:chgData name="Kate Coode" userId="e5a45405-9a7c-42fe-972f-cf9e071f7760" providerId="ADAL" clId="{7ADEFDC9-67DC-4E41-9A47-6E4E48948699}" dt="2024-04-12T15:05:41.383" v="3541" actId="1076"/>
          <ac:picMkLst>
            <pc:docMk/>
            <pc:sldMk cId="518073330" sldId="301"/>
            <ac:picMk id="27" creationId="{BFAC8DEF-65E4-8F47-8995-E35B44F12EAD}"/>
          </ac:picMkLst>
        </pc:picChg>
        <pc:picChg chg="mod">
          <ac:chgData name="Kate Coode" userId="e5a45405-9a7c-42fe-972f-cf9e071f7760" providerId="ADAL" clId="{7ADEFDC9-67DC-4E41-9A47-6E4E48948699}" dt="2024-04-12T15:05:41.383" v="3541" actId="1076"/>
          <ac:picMkLst>
            <pc:docMk/>
            <pc:sldMk cId="518073330" sldId="301"/>
            <ac:picMk id="28" creationId="{B2DC5B47-433D-7640-9ABE-E536FABE0B53}"/>
          </ac:picMkLst>
        </pc:picChg>
        <pc:picChg chg="mod">
          <ac:chgData name="Kate Coode" userId="e5a45405-9a7c-42fe-972f-cf9e071f7760" providerId="ADAL" clId="{7ADEFDC9-67DC-4E41-9A47-6E4E48948699}" dt="2024-04-12T15:05:41.383" v="3541" actId="1076"/>
          <ac:picMkLst>
            <pc:docMk/>
            <pc:sldMk cId="518073330" sldId="301"/>
            <ac:picMk id="29" creationId="{8B730271-0F30-594C-A39D-9F77DEED6555}"/>
          </ac:picMkLst>
        </pc:picChg>
        <pc:picChg chg="mod">
          <ac:chgData name="Kate Coode" userId="e5a45405-9a7c-42fe-972f-cf9e071f7760" providerId="ADAL" clId="{7ADEFDC9-67DC-4E41-9A47-6E4E48948699}" dt="2024-04-12T15:05:41.383" v="3541" actId="1076"/>
          <ac:picMkLst>
            <pc:docMk/>
            <pc:sldMk cId="518073330" sldId="301"/>
            <ac:picMk id="30" creationId="{B7A16663-619D-9340-98D2-7636E89FABFC}"/>
          </ac:picMkLst>
        </pc:picChg>
        <pc:picChg chg="mod">
          <ac:chgData name="Kate Coode" userId="e5a45405-9a7c-42fe-972f-cf9e071f7760" providerId="ADAL" clId="{7ADEFDC9-67DC-4E41-9A47-6E4E48948699}" dt="2024-04-12T15:05:41.383" v="3541" actId="1076"/>
          <ac:picMkLst>
            <pc:docMk/>
            <pc:sldMk cId="518073330" sldId="301"/>
            <ac:picMk id="31" creationId="{6E6EE520-6B81-BA4C-850E-F8567701B7AC}"/>
          </ac:picMkLst>
        </pc:picChg>
        <pc:picChg chg="mod">
          <ac:chgData name="Kate Coode" userId="e5a45405-9a7c-42fe-972f-cf9e071f7760" providerId="ADAL" clId="{7ADEFDC9-67DC-4E41-9A47-6E4E48948699}" dt="2024-04-12T15:05:41.383" v="3541" actId="1076"/>
          <ac:picMkLst>
            <pc:docMk/>
            <pc:sldMk cId="518073330" sldId="301"/>
            <ac:picMk id="32" creationId="{2D3608F4-5966-7546-B1E5-AD6701156D78}"/>
          </ac:picMkLst>
        </pc:picChg>
        <pc:picChg chg="mod">
          <ac:chgData name="Kate Coode" userId="e5a45405-9a7c-42fe-972f-cf9e071f7760" providerId="ADAL" clId="{7ADEFDC9-67DC-4E41-9A47-6E4E48948699}" dt="2024-04-12T15:05:41.383" v="3541" actId="1076"/>
          <ac:picMkLst>
            <pc:docMk/>
            <pc:sldMk cId="518073330" sldId="301"/>
            <ac:picMk id="33" creationId="{8A891724-C014-F244-9596-F128716CAA93}"/>
          </ac:picMkLst>
        </pc:picChg>
        <pc:picChg chg="mod">
          <ac:chgData name="Kate Coode" userId="e5a45405-9a7c-42fe-972f-cf9e071f7760" providerId="ADAL" clId="{7ADEFDC9-67DC-4E41-9A47-6E4E48948699}" dt="2024-04-12T15:05:41.383" v="3541" actId="1076"/>
          <ac:picMkLst>
            <pc:docMk/>
            <pc:sldMk cId="518073330" sldId="301"/>
            <ac:picMk id="34" creationId="{43DC30F2-43F3-EF4C-A95A-772F13FAB1D5}"/>
          </ac:picMkLst>
        </pc:picChg>
        <pc:picChg chg="mod">
          <ac:chgData name="Kate Coode" userId="e5a45405-9a7c-42fe-972f-cf9e071f7760" providerId="ADAL" clId="{7ADEFDC9-67DC-4E41-9A47-6E4E48948699}" dt="2024-04-12T15:05:41.383" v="3541" actId="1076"/>
          <ac:picMkLst>
            <pc:docMk/>
            <pc:sldMk cId="518073330" sldId="301"/>
            <ac:picMk id="35" creationId="{AE720E8A-52D3-5247-B9A2-6ECE48EB24B8}"/>
          </ac:picMkLst>
        </pc:picChg>
        <pc:picChg chg="mod">
          <ac:chgData name="Kate Coode" userId="e5a45405-9a7c-42fe-972f-cf9e071f7760" providerId="ADAL" clId="{7ADEFDC9-67DC-4E41-9A47-6E4E48948699}" dt="2024-04-12T15:05:41.383" v="3541" actId="1076"/>
          <ac:picMkLst>
            <pc:docMk/>
            <pc:sldMk cId="518073330" sldId="301"/>
            <ac:picMk id="36" creationId="{021AF554-4D78-D043-94C6-7B47A65E1C22}"/>
          </ac:picMkLst>
        </pc:picChg>
        <pc:picChg chg="mod">
          <ac:chgData name="Kate Coode" userId="e5a45405-9a7c-42fe-972f-cf9e071f7760" providerId="ADAL" clId="{7ADEFDC9-67DC-4E41-9A47-6E4E48948699}" dt="2024-04-12T15:05:41.383" v="3541" actId="1076"/>
          <ac:picMkLst>
            <pc:docMk/>
            <pc:sldMk cId="518073330" sldId="301"/>
            <ac:picMk id="37" creationId="{29F63C87-1A07-4447-BC95-DA8D0827FAD2}"/>
          </ac:picMkLst>
        </pc:picChg>
        <pc:picChg chg="mod">
          <ac:chgData name="Kate Coode" userId="e5a45405-9a7c-42fe-972f-cf9e071f7760" providerId="ADAL" clId="{7ADEFDC9-67DC-4E41-9A47-6E4E48948699}" dt="2024-04-12T15:05:41.383" v="3541" actId="1076"/>
          <ac:picMkLst>
            <pc:docMk/>
            <pc:sldMk cId="518073330" sldId="301"/>
            <ac:picMk id="42" creationId="{02DC75AA-330D-2643-B665-80A8F2FA889B}"/>
          </ac:picMkLst>
        </pc:picChg>
        <pc:picChg chg="mod">
          <ac:chgData name="Kate Coode" userId="e5a45405-9a7c-42fe-972f-cf9e071f7760" providerId="ADAL" clId="{7ADEFDC9-67DC-4E41-9A47-6E4E48948699}" dt="2024-04-12T15:05:41.383" v="3541" actId="1076"/>
          <ac:picMkLst>
            <pc:docMk/>
            <pc:sldMk cId="518073330" sldId="301"/>
            <ac:picMk id="43" creationId="{C538292E-A940-CF42-8A99-70389D0B8251}"/>
          </ac:picMkLst>
        </pc:picChg>
        <pc:picChg chg="mod">
          <ac:chgData name="Kate Coode" userId="e5a45405-9a7c-42fe-972f-cf9e071f7760" providerId="ADAL" clId="{7ADEFDC9-67DC-4E41-9A47-6E4E48948699}" dt="2024-04-12T15:05:41.383" v="3541" actId="1076"/>
          <ac:picMkLst>
            <pc:docMk/>
            <pc:sldMk cId="518073330" sldId="301"/>
            <ac:picMk id="44" creationId="{2945F896-5856-FC4E-9D07-7CE83743DEEB}"/>
          </ac:picMkLst>
        </pc:picChg>
        <pc:picChg chg="mod">
          <ac:chgData name="Kate Coode" userId="e5a45405-9a7c-42fe-972f-cf9e071f7760" providerId="ADAL" clId="{7ADEFDC9-67DC-4E41-9A47-6E4E48948699}" dt="2024-04-12T15:05:41.383" v="3541" actId="1076"/>
          <ac:picMkLst>
            <pc:docMk/>
            <pc:sldMk cId="518073330" sldId="301"/>
            <ac:picMk id="45" creationId="{71DD7EDF-BF69-A44B-812D-AF9C88CAF407}"/>
          </ac:picMkLst>
        </pc:picChg>
        <pc:picChg chg="mod">
          <ac:chgData name="Kate Coode" userId="e5a45405-9a7c-42fe-972f-cf9e071f7760" providerId="ADAL" clId="{7ADEFDC9-67DC-4E41-9A47-6E4E48948699}" dt="2024-04-12T15:05:41.383" v="3541" actId="1076"/>
          <ac:picMkLst>
            <pc:docMk/>
            <pc:sldMk cId="518073330" sldId="301"/>
            <ac:picMk id="46" creationId="{63715EF5-9C66-EA42-A3A9-2F0BF398E803}"/>
          </ac:picMkLst>
        </pc:picChg>
        <pc:picChg chg="mod">
          <ac:chgData name="Kate Coode" userId="e5a45405-9a7c-42fe-972f-cf9e071f7760" providerId="ADAL" clId="{7ADEFDC9-67DC-4E41-9A47-6E4E48948699}" dt="2024-04-12T15:05:41.383" v="3541" actId="1076"/>
          <ac:picMkLst>
            <pc:docMk/>
            <pc:sldMk cId="518073330" sldId="301"/>
            <ac:picMk id="47" creationId="{2A82CC06-C881-834C-9B0C-CD603BED70F5}"/>
          </ac:picMkLst>
        </pc:picChg>
        <pc:picChg chg="mod">
          <ac:chgData name="Kate Coode" userId="e5a45405-9a7c-42fe-972f-cf9e071f7760" providerId="ADAL" clId="{7ADEFDC9-67DC-4E41-9A47-6E4E48948699}" dt="2024-04-12T15:05:41.383" v="3541" actId="1076"/>
          <ac:picMkLst>
            <pc:docMk/>
            <pc:sldMk cId="518073330" sldId="301"/>
            <ac:picMk id="48" creationId="{39E54DDF-7F57-2F49-8284-FB57F71E6BA4}"/>
          </ac:picMkLst>
        </pc:picChg>
        <pc:picChg chg="mod">
          <ac:chgData name="Kate Coode" userId="e5a45405-9a7c-42fe-972f-cf9e071f7760" providerId="ADAL" clId="{7ADEFDC9-67DC-4E41-9A47-6E4E48948699}" dt="2024-04-12T15:05:41.383" v="3541" actId="1076"/>
          <ac:picMkLst>
            <pc:docMk/>
            <pc:sldMk cId="518073330" sldId="301"/>
            <ac:picMk id="49" creationId="{CB39B938-AE42-4641-A0D7-9C7E240CC9F2}"/>
          </ac:picMkLst>
        </pc:picChg>
        <pc:picChg chg="mod">
          <ac:chgData name="Kate Coode" userId="e5a45405-9a7c-42fe-972f-cf9e071f7760" providerId="ADAL" clId="{7ADEFDC9-67DC-4E41-9A47-6E4E48948699}" dt="2024-04-12T15:05:41.383" v="3541" actId="1076"/>
          <ac:picMkLst>
            <pc:docMk/>
            <pc:sldMk cId="518073330" sldId="301"/>
            <ac:picMk id="50" creationId="{7B03482C-BB14-274B-8CDD-A2EA3D5B7CAE}"/>
          </ac:picMkLst>
        </pc:picChg>
        <pc:picChg chg="mod">
          <ac:chgData name="Kate Coode" userId="e5a45405-9a7c-42fe-972f-cf9e071f7760" providerId="ADAL" clId="{7ADEFDC9-67DC-4E41-9A47-6E4E48948699}" dt="2024-04-12T15:05:41.383" v="3541" actId="1076"/>
          <ac:picMkLst>
            <pc:docMk/>
            <pc:sldMk cId="518073330" sldId="301"/>
            <ac:picMk id="51" creationId="{AE20DB13-4493-F041-805F-E403579770A0}"/>
          </ac:picMkLst>
        </pc:picChg>
        <pc:picChg chg="mod">
          <ac:chgData name="Kate Coode" userId="e5a45405-9a7c-42fe-972f-cf9e071f7760" providerId="ADAL" clId="{7ADEFDC9-67DC-4E41-9A47-6E4E48948699}" dt="2024-04-12T15:05:41.383" v="3541" actId="1076"/>
          <ac:picMkLst>
            <pc:docMk/>
            <pc:sldMk cId="518073330" sldId="301"/>
            <ac:picMk id="52" creationId="{055882C6-F0B0-3140-99D0-6E188D42194E}"/>
          </ac:picMkLst>
        </pc:picChg>
        <pc:picChg chg="mod">
          <ac:chgData name="Kate Coode" userId="e5a45405-9a7c-42fe-972f-cf9e071f7760" providerId="ADAL" clId="{7ADEFDC9-67DC-4E41-9A47-6E4E48948699}" dt="2024-04-12T15:05:41.383" v="3541" actId="1076"/>
          <ac:picMkLst>
            <pc:docMk/>
            <pc:sldMk cId="518073330" sldId="301"/>
            <ac:picMk id="53" creationId="{5AFE8584-5640-5344-919D-0D7F4A29E694}"/>
          </ac:picMkLst>
        </pc:picChg>
        <pc:picChg chg="mod">
          <ac:chgData name="Kate Coode" userId="e5a45405-9a7c-42fe-972f-cf9e071f7760" providerId="ADAL" clId="{7ADEFDC9-67DC-4E41-9A47-6E4E48948699}" dt="2024-04-12T15:05:41.383" v="3541" actId="1076"/>
          <ac:picMkLst>
            <pc:docMk/>
            <pc:sldMk cId="518073330" sldId="301"/>
            <ac:picMk id="54" creationId="{376DAB6A-EA4E-764A-A7AF-FC10DAED96C1}"/>
          </ac:picMkLst>
        </pc:picChg>
        <pc:picChg chg="mod">
          <ac:chgData name="Kate Coode" userId="e5a45405-9a7c-42fe-972f-cf9e071f7760" providerId="ADAL" clId="{7ADEFDC9-67DC-4E41-9A47-6E4E48948699}" dt="2024-04-12T15:05:41.383" v="3541" actId="1076"/>
          <ac:picMkLst>
            <pc:docMk/>
            <pc:sldMk cId="518073330" sldId="301"/>
            <ac:picMk id="55" creationId="{A30F1B3A-D032-5340-B788-C850FCE541D6}"/>
          </ac:picMkLst>
        </pc:picChg>
        <pc:picChg chg="mod">
          <ac:chgData name="Kate Coode" userId="e5a45405-9a7c-42fe-972f-cf9e071f7760" providerId="ADAL" clId="{7ADEFDC9-67DC-4E41-9A47-6E4E48948699}" dt="2024-04-12T15:05:41.383" v="3541" actId="1076"/>
          <ac:picMkLst>
            <pc:docMk/>
            <pc:sldMk cId="518073330" sldId="301"/>
            <ac:picMk id="56" creationId="{76AF2B68-BBBD-C841-8173-0AFDD373BE5C}"/>
          </ac:picMkLst>
        </pc:picChg>
        <pc:picChg chg="mod">
          <ac:chgData name="Kate Coode" userId="e5a45405-9a7c-42fe-972f-cf9e071f7760" providerId="ADAL" clId="{7ADEFDC9-67DC-4E41-9A47-6E4E48948699}" dt="2024-04-12T15:05:41.383" v="3541" actId="1076"/>
          <ac:picMkLst>
            <pc:docMk/>
            <pc:sldMk cId="518073330" sldId="301"/>
            <ac:picMk id="57" creationId="{D1AF81DD-3FEC-9C46-9844-7DF4B650F971}"/>
          </ac:picMkLst>
        </pc:picChg>
        <pc:picChg chg="mod">
          <ac:chgData name="Kate Coode" userId="e5a45405-9a7c-42fe-972f-cf9e071f7760" providerId="ADAL" clId="{7ADEFDC9-67DC-4E41-9A47-6E4E48948699}" dt="2024-04-12T15:05:41.383" v="3541" actId="1076"/>
          <ac:picMkLst>
            <pc:docMk/>
            <pc:sldMk cId="518073330" sldId="301"/>
            <ac:picMk id="58" creationId="{9F92C58E-F3BA-694D-A2E3-E2F20A476E12}"/>
          </ac:picMkLst>
        </pc:picChg>
        <pc:picChg chg="mod">
          <ac:chgData name="Kate Coode" userId="e5a45405-9a7c-42fe-972f-cf9e071f7760" providerId="ADAL" clId="{7ADEFDC9-67DC-4E41-9A47-6E4E48948699}" dt="2024-04-12T15:05:41.383" v="3541" actId="1076"/>
          <ac:picMkLst>
            <pc:docMk/>
            <pc:sldMk cId="518073330" sldId="301"/>
            <ac:picMk id="59" creationId="{3E344245-9D8F-AB42-AB89-97A9542E8AD3}"/>
          </ac:picMkLst>
        </pc:picChg>
        <pc:picChg chg="mod">
          <ac:chgData name="Kate Coode" userId="e5a45405-9a7c-42fe-972f-cf9e071f7760" providerId="ADAL" clId="{7ADEFDC9-67DC-4E41-9A47-6E4E48948699}" dt="2024-04-12T15:05:41.383" v="3541" actId="1076"/>
          <ac:picMkLst>
            <pc:docMk/>
            <pc:sldMk cId="518073330" sldId="301"/>
            <ac:picMk id="60" creationId="{00986A27-61D5-DE42-84AA-658DDD8242E3}"/>
          </ac:picMkLst>
        </pc:picChg>
        <pc:picChg chg="mod">
          <ac:chgData name="Kate Coode" userId="e5a45405-9a7c-42fe-972f-cf9e071f7760" providerId="ADAL" clId="{7ADEFDC9-67DC-4E41-9A47-6E4E48948699}" dt="2024-04-12T15:05:41.383" v="3541" actId="1076"/>
          <ac:picMkLst>
            <pc:docMk/>
            <pc:sldMk cId="518073330" sldId="301"/>
            <ac:picMk id="61" creationId="{02015236-C7C2-EE49-B972-91510FA48B7B}"/>
          </ac:picMkLst>
        </pc:picChg>
        <pc:picChg chg="mod">
          <ac:chgData name="Kate Coode" userId="e5a45405-9a7c-42fe-972f-cf9e071f7760" providerId="ADAL" clId="{7ADEFDC9-67DC-4E41-9A47-6E4E48948699}" dt="2024-04-12T15:05:41.383" v="3541" actId="1076"/>
          <ac:picMkLst>
            <pc:docMk/>
            <pc:sldMk cId="518073330" sldId="301"/>
            <ac:picMk id="62" creationId="{A2E3D17C-3AE1-4D42-BE61-5D0D03E2BE17}"/>
          </ac:picMkLst>
        </pc:picChg>
        <pc:picChg chg="mod">
          <ac:chgData name="Kate Coode" userId="e5a45405-9a7c-42fe-972f-cf9e071f7760" providerId="ADAL" clId="{7ADEFDC9-67DC-4E41-9A47-6E4E48948699}" dt="2024-04-12T15:05:41.383" v="3541" actId="1076"/>
          <ac:picMkLst>
            <pc:docMk/>
            <pc:sldMk cId="518073330" sldId="301"/>
            <ac:picMk id="63" creationId="{3A2A11D6-6E15-774A-8C81-ABBF81E9C723}"/>
          </ac:picMkLst>
        </pc:picChg>
        <pc:picChg chg="mod">
          <ac:chgData name="Kate Coode" userId="e5a45405-9a7c-42fe-972f-cf9e071f7760" providerId="ADAL" clId="{7ADEFDC9-67DC-4E41-9A47-6E4E48948699}" dt="2024-04-12T15:05:41.383" v="3541" actId="1076"/>
          <ac:picMkLst>
            <pc:docMk/>
            <pc:sldMk cId="518073330" sldId="301"/>
            <ac:picMk id="64" creationId="{B07284D6-015A-C649-8CC5-8CF578F6DE09}"/>
          </ac:picMkLst>
        </pc:picChg>
        <pc:picChg chg="mod">
          <ac:chgData name="Kate Coode" userId="e5a45405-9a7c-42fe-972f-cf9e071f7760" providerId="ADAL" clId="{7ADEFDC9-67DC-4E41-9A47-6E4E48948699}" dt="2024-04-12T15:05:41.383" v="3541" actId="1076"/>
          <ac:picMkLst>
            <pc:docMk/>
            <pc:sldMk cId="518073330" sldId="301"/>
            <ac:picMk id="65" creationId="{562510C3-F773-734F-ACEA-E233D429F740}"/>
          </ac:picMkLst>
        </pc:picChg>
        <pc:picChg chg="mod">
          <ac:chgData name="Kate Coode" userId="e5a45405-9a7c-42fe-972f-cf9e071f7760" providerId="ADAL" clId="{7ADEFDC9-67DC-4E41-9A47-6E4E48948699}" dt="2024-04-12T15:05:41.383" v="3541" actId="1076"/>
          <ac:picMkLst>
            <pc:docMk/>
            <pc:sldMk cId="518073330" sldId="301"/>
            <ac:picMk id="66" creationId="{0ECA11B9-423D-2640-ACA7-B6D293289F9F}"/>
          </ac:picMkLst>
        </pc:picChg>
        <pc:picChg chg="mod">
          <ac:chgData name="Kate Coode" userId="e5a45405-9a7c-42fe-972f-cf9e071f7760" providerId="ADAL" clId="{7ADEFDC9-67DC-4E41-9A47-6E4E48948699}" dt="2024-04-12T15:05:41.383" v="3541" actId="1076"/>
          <ac:picMkLst>
            <pc:docMk/>
            <pc:sldMk cId="518073330" sldId="301"/>
            <ac:picMk id="67" creationId="{C91B006F-276A-F447-B70F-C337B1BAAF13}"/>
          </ac:picMkLst>
        </pc:picChg>
        <pc:picChg chg="mod">
          <ac:chgData name="Kate Coode" userId="e5a45405-9a7c-42fe-972f-cf9e071f7760" providerId="ADAL" clId="{7ADEFDC9-67DC-4E41-9A47-6E4E48948699}" dt="2024-04-12T15:05:41.383" v="3541" actId="1076"/>
          <ac:picMkLst>
            <pc:docMk/>
            <pc:sldMk cId="518073330" sldId="301"/>
            <ac:picMk id="68" creationId="{4CD10688-ECF2-D84E-819B-C9A26EC4B810}"/>
          </ac:picMkLst>
        </pc:picChg>
      </pc:sldChg>
      <pc:sldChg chg="modSp mod">
        <pc:chgData name="Kate Coode" userId="e5a45405-9a7c-42fe-972f-cf9e071f7760" providerId="ADAL" clId="{7ADEFDC9-67DC-4E41-9A47-6E4E48948699}" dt="2024-04-12T13:51:29.522" v="3435" actId="13926"/>
        <pc:sldMkLst>
          <pc:docMk/>
          <pc:sldMk cId="3235921385" sldId="302"/>
        </pc:sldMkLst>
        <pc:spChg chg="mod">
          <ac:chgData name="Kate Coode" userId="e5a45405-9a7c-42fe-972f-cf9e071f7760" providerId="ADAL" clId="{7ADEFDC9-67DC-4E41-9A47-6E4E48948699}" dt="2024-04-12T13:51:29.522" v="3435" actId="13926"/>
          <ac:spMkLst>
            <pc:docMk/>
            <pc:sldMk cId="3235921385" sldId="302"/>
            <ac:spMk id="5" creationId="{71C55205-BE71-8C5D-D330-4E74933A8DE9}"/>
          </ac:spMkLst>
        </pc:spChg>
      </pc:sldChg>
      <pc:sldChg chg="modSp mod">
        <pc:chgData name="Kate Coode" userId="e5a45405-9a7c-42fe-972f-cf9e071f7760" providerId="ADAL" clId="{7ADEFDC9-67DC-4E41-9A47-6E4E48948699}" dt="2024-04-12T14:12:15.671" v="3469" actId="13926"/>
        <pc:sldMkLst>
          <pc:docMk/>
          <pc:sldMk cId="4236526999" sldId="303"/>
        </pc:sldMkLst>
        <pc:spChg chg="mod">
          <ac:chgData name="Kate Coode" userId="e5a45405-9a7c-42fe-972f-cf9e071f7760" providerId="ADAL" clId="{7ADEFDC9-67DC-4E41-9A47-6E4E48948699}" dt="2024-04-12T14:12:15.671" v="3469" actId="13926"/>
          <ac:spMkLst>
            <pc:docMk/>
            <pc:sldMk cId="4236526999" sldId="303"/>
            <ac:spMk id="5" creationId="{A5E545A2-640C-3DEB-7DE3-5C8620C9A118}"/>
          </ac:spMkLst>
        </pc:spChg>
      </pc:sldChg>
      <pc:sldChg chg="addSp modSp mod">
        <pc:chgData name="Kate Coode" userId="e5a45405-9a7c-42fe-972f-cf9e071f7760" providerId="ADAL" clId="{7ADEFDC9-67DC-4E41-9A47-6E4E48948699}" dt="2024-04-12T15:01:19.918" v="3505" actId="13926"/>
        <pc:sldMkLst>
          <pc:docMk/>
          <pc:sldMk cId="2864335656" sldId="304"/>
        </pc:sldMkLst>
        <pc:spChg chg="mod">
          <ac:chgData name="Kate Coode" userId="e5a45405-9a7c-42fe-972f-cf9e071f7760" providerId="ADAL" clId="{7ADEFDC9-67DC-4E41-9A47-6E4E48948699}" dt="2024-04-12T15:01:19.918" v="3505" actId="13926"/>
          <ac:spMkLst>
            <pc:docMk/>
            <pc:sldMk cId="2864335656" sldId="304"/>
            <ac:spMk id="5" creationId="{9E9F4ECC-92EE-369D-A9C8-B34D4FECB6FC}"/>
          </ac:spMkLst>
        </pc:spChg>
        <pc:picChg chg="add mod">
          <ac:chgData name="Kate Coode" userId="e5a45405-9a7c-42fe-972f-cf9e071f7760" providerId="ADAL" clId="{7ADEFDC9-67DC-4E41-9A47-6E4E48948699}" dt="2024-04-12T14:49:00.707" v="3473" actId="1076"/>
          <ac:picMkLst>
            <pc:docMk/>
            <pc:sldMk cId="2864335656" sldId="304"/>
            <ac:picMk id="3" creationId="{738503D0-9703-2366-B10C-DC3B492C8656}"/>
          </ac:picMkLst>
        </pc:picChg>
      </pc:sldChg>
      <pc:sldChg chg="modSp mod">
        <pc:chgData name="Kate Coode" userId="e5a45405-9a7c-42fe-972f-cf9e071f7760" providerId="ADAL" clId="{7ADEFDC9-67DC-4E41-9A47-6E4E48948699}" dt="2024-04-11T16:50:04.758" v="1886" actId="20577"/>
        <pc:sldMkLst>
          <pc:docMk/>
          <pc:sldMk cId="1019399184" sldId="305"/>
        </pc:sldMkLst>
        <pc:spChg chg="mod">
          <ac:chgData name="Kate Coode" userId="e5a45405-9a7c-42fe-972f-cf9e071f7760" providerId="ADAL" clId="{7ADEFDC9-67DC-4E41-9A47-6E4E48948699}" dt="2024-04-11T16:50:04.758" v="1886" actId="20577"/>
          <ac:spMkLst>
            <pc:docMk/>
            <pc:sldMk cId="1019399184" sldId="305"/>
            <ac:spMk id="3" creationId="{3DFFA369-DAB5-5E40-A9D1-DE3091034FF5}"/>
          </ac:spMkLst>
        </pc:spChg>
        <pc:picChg chg="mod">
          <ac:chgData name="Kate Coode" userId="e5a45405-9a7c-42fe-972f-cf9e071f7760" providerId="ADAL" clId="{7ADEFDC9-67DC-4E41-9A47-6E4E48948699}" dt="2024-04-11T16:48:38.892" v="1878" actId="1076"/>
          <ac:picMkLst>
            <pc:docMk/>
            <pc:sldMk cId="1019399184" sldId="305"/>
            <ac:picMk id="2" creationId="{66C9F2D0-69C7-3D4F-AE11-5DB395352F52}"/>
          </ac:picMkLst>
        </pc:picChg>
        <pc:picChg chg="mod">
          <ac:chgData name="Kate Coode" userId="e5a45405-9a7c-42fe-972f-cf9e071f7760" providerId="ADAL" clId="{7ADEFDC9-67DC-4E41-9A47-6E4E48948699}" dt="2024-04-11T16:48:29.740" v="1876" actId="1076"/>
          <ac:picMkLst>
            <pc:docMk/>
            <pc:sldMk cId="1019399184" sldId="305"/>
            <ac:picMk id="4" creationId="{457EEE93-4903-562A-3019-459896E09E7F}"/>
          </ac:picMkLst>
        </pc:picChg>
        <pc:picChg chg="mod">
          <ac:chgData name="Kate Coode" userId="e5a45405-9a7c-42fe-972f-cf9e071f7760" providerId="ADAL" clId="{7ADEFDC9-67DC-4E41-9A47-6E4E48948699}" dt="2024-04-11T16:47:50.009" v="1846" actId="14100"/>
          <ac:picMkLst>
            <pc:docMk/>
            <pc:sldMk cId="1019399184" sldId="305"/>
            <ac:picMk id="10" creationId="{217C643E-360D-724F-907A-3D564C51FE39}"/>
          </ac:picMkLst>
        </pc:picChg>
        <pc:picChg chg="mod">
          <ac:chgData name="Kate Coode" userId="e5a45405-9a7c-42fe-972f-cf9e071f7760" providerId="ADAL" clId="{7ADEFDC9-67DC-4E41-9A47-6E4E48948699}" dt="2024-04-11T16:47:58.510" v="1847" actId="1076"/>
          <ac:picMkLst>
            <pc:docMk/>
            <pc:sldMk cId="1019399184" sldId="305"/>
            <ac:picMk id="15" creationId="{8D9ABD3F-E375-3E49-87B8-CA8844F3F8B9}"/>
          </ac:picMkLst>
        </pc:picChg>
        <pc:picChg chg="mod">
          <ac:chgData name="Kate Coode" userId="e5a45405-9a7c-42fe-972f-cf9e071f7760" providerId="ADAL" clId="{7ADEFDC9-67DC-4E41-9A47-6E4E48948699}" dt="2024-04-11T16:47:58.510" v="1847" actId="1076"/>
          <ac:picMkLst>
            <pc:docMk/>
            <pc:sldMk cId="1019399184" sldId="305"/>
            <ac:picMk id="16" creationId="{D46D1A6F-A414-FE4A-9284-30AA41AE6127}"/>
          </ac:picMkLst>
        </pc:picChg>
        <pc:picChg chg="mod">
          <ac:chgData name="Kate Coode" userId="e5a45405-9a7c-42fe-972f-cf9e071f7760" providerId="ADAL" clId="{7ADEFDC9-67DC-4E41-9A47-6E4E48948699}" dt="2024-04-11T16:47:58.510" v="1847" actId="1076"/>
          <ac:picMkLst>
            <pc:docMk/>
            <pc:sldMk cId="1019399184" sldId="305"/>
            <ac:picMk id="17" creationId="{9DF83F6B-2BF2-3D40-BE70-3A4510BBA425}"/>
          </ac:picMkLst>
        </pc:picChg>
      </pc:sldChg>
      <pc:sldChg chg="addSp delSp modSp add mod">
        <pc:chgData name="Kate Coode" userId="e5a45405-9a7c-42fe-972f-cf9e071f7760" providerId="ADAL" clId="{7ADEFDC9-67DC-4E41-9A47-6E4E48948699}" dt="2024-04-12T08:55:33.277" v="2095" actId="20577"/>
        <pc:sldMkLst>
          <pc:docMk/>
          <pc:sldMk cId="3050383153" sldId="306"/>
        </pc:sldMkLst>
        <pc:spChg chg="mod">
          <ac:chgData name="Kate Coode" userId="e5a45405-9a7c-42fe-972f-cf9e071f7760" providerId="ADAL" clId="{7ADEFDC9-67DC-4E41-9A47-6E4E48948699}" dt="2024-04-12T08:55:33.277" v="2095" actId="20577"/>
          <ac:spMkLst>
            <pc:docMk/>
            <pc:sldMk cId="3050383153" sldId="306"/>
            <ac:spMk id="3" creationId="{3DFFA369-DAB5-5E40-A9D1-DE3091034FF5}"/>
          </ac:spMkLst>
        </pc:spChg>
        <pc:picChg chg="del">
          <ac:chgData name="Kate Coode" userId="e5a45405-9a7c-42fe-972f-cf9e071f7760" providerId="ADAL" clId="{7ADEFDC9-67DC-4E41-9A47-6E4E48948699}" dt="2024-04-11T17:05:01.115" v="2014" actId="478"/>
          <ac:picMkLst>
            <pc:docMk/>
            <pc:sldMk cId="3050383153" sldId="306"/>
            <ac:picMk id="2" creationId="{B22C48BB-39E1-D9EE-883C-8FCF9F9952AD}"/>
          </ac:picMkLst>
        </pc:picChg>
        <pc:picChg chg="del">
          <ac:chgData name="Kate Coode" userId="e5a45405-9a7c-42fe-972f-cf9e071f7760" providerId="ADAL" clId="{7ADEFDC9-67DC-4E41-9A47-6E4E48948699}" dt="2024-04-11T17:05:00.036" v="2013" actId="478"/>
          <ac:picMkLst>
            <pc:docMk/>
            <pc:sldMk cId="3050383153" sldId="306"/>
            <ac:picMk id="5" creationId="{98CBF401-FE0F-BEB5-BC62-EDA1B5237057}"/>
          </ac:picMkLst>
        </pc:picChg>
        <pc:picChg chg="del">
          <ac:chgData name="Kate Coode" userId="e5a45405-9a7c-42fe-972f-cf9e071f7760" providerId="ADAL" clId="{7ADEFDC9-67DC-4E41-9A47-6E4E48948699}" dt="2024-04-11T17:04:57.789" v="2011" actId="478"/>
          <ac:picMkLst>
            <pc:docMk/>
            <pc:sldMk cId="3050383153" sldId="306"/>
            <ac:picMk id="7" creationId="{02A761CA-6213-B48A-F139-A77A9A70B39D}"/>
          </ac:picMkLst>
        </pc:picChg>
        <pc:picChg chg="del">
          <ac:chgData name="Kate Coode" userId="e5a45405-9a7c-42fe-972f-cf9e071f7760" providerId="ADAL" clId="{7ADEFDC9-67DC-4E41-9A47-6E4E48948699}" dt="2024-04-11T17:04:58.950" v="2012" actId="478"/>
          <ac:picMkLst>
            <pc:docMk/>
            <pc:sldMk cId="3050383153" sldId="306"/>
            <ac:picMk id="8" creationId="{3BF7171F-9AE5-F77E-85E6-E699A1256672}"/>
          </ac:picMkLst>
        </pc:picChg>
        <pc:picChg chg="del">
          <ac:chgData name="Kate Coode" userId="e5a45405-9a7c-42fe-972f-cf9e071f7760" providerId="ADAL" clId="{7ADEFDC9-67DC-4E41-9A47-6E4E48948699}" dt="2024-04-11T17:04:56.687" v="2010" actId="478"/>
          <ac:picMkLst>
            <pc:docMk/>
            <pc:sldMk cId="3050383153" sldId="306"/>
            <ac:picMk id="9" creationId="{697B0640-5C08-4ED1-64E5-B21408585776}"/>
          </ac:picMkLst>
        </pc:picChg>
        <pc:picChg chg="del">
          <ac:chgData name="Kate Coode" userId="e5a45405-9a7c-42fe-972f-cf9e071f7760" providerId="ADAL" clId="{7ADEFDC9-67DC-4E41-9A47-6E4E48948699}" dt="2024-04-11T17:04:55.668" v="2009" actId="478"/>
          <ac:picMkLst>
            <pc:docMk/>
            <pc:sldMk cId="3050383153" sldId="306"/>
            <ac:picMk id="11" creationId="{DE35E145-0621-81CD-E9E2-5B59246C2CD5}"/>
          </ac:picMkLst>
        </pc:picChg>
        <pc:picChg chg="del">
          <ac:chgData name="Kate Coode" userId="e5a45405-9a7c-42fe-972f-cf9e071f7760" providerId="ADAL" clId="{7ADEFDC9-67DC-4E41-9A47-6E4E48948699}" dt="2024-04-11T17:04:53.110" v="2007" actId="478"/>
          <ac:picMkLst>
            <pc:docMk/>
            <pc:sldMk cId="3050383153" sldId="306"/>
            <ac:picMk id="12" creationId="{D3D589DE-5114-CE52-3083-0D6BC5C0A3D9}"/>
          </ac:picMkLst>
        </pc:picChg>
        <pc:picChg chg="del">
          <ac:chgData name="Kate Coode" userId="e5a45405-9a7c-42fe-972f-cf9e071f7760" providerId="ADAL" clId="{7ADEFDC9-67DC-4E41-9A47-6E4E48948699}" dt="2024-04-11T17:04:51.970" v="2006" actId="478"/>
          <ac:picMkLst>
            <pc:docMk/>
            <pc:sldMk cId="3050383153" sldId="306"/>
            <ac:picMk id="13" creationId="{519C9541-9158-1079-0245-C45CD8547314}"/>
          </ac:picMkLst>
        </pc:picChg>
        <pc:picChg chg="del">
          <ac:chgData name="Kate Coode" userId="e5a45405-9a7c-42fe-972f-cf9e071f7760" providerId="ADAL" clId="{7ADEFDC9-67DC-4E41-9A47-6E4E48948699}" dt="2024-04-11T17:04:50.906" v="2005" actId="478"/>
          <ac:picMkLst>
            <pc:docMk/>
            <pc:sldMk cId="3050383153" sldId="306"/>
            <ac:picMk id="14" creationId="{0E5D0528-D5D1-B703-1407-F12F3E88ED3F}"/>
          </ac:picMkLst>
        </pc:picChg>
        <pc:picChg chg="del">
          <ac:chgData name="Kate Coode" userId="e5a45405-9a7c-42fe-972f-cf9e071f7760" providerId="ADAL" clId="{7ADEFDC9-67DC-4E41-9A47-6E4E48948699}" dt="2024-04-11T17:04:49.729" v="2004" actId="478"/>
          <ac:picMkLst>
            <pc:docMk/>
            <pc:sldMk cId="3050383153" sldId="306"/>
            <ac:picMk id="15" creationId="{1FB3E7E2-C410-5977-F585-360DABD31E00}"/>
          </ac:picMkLst>
        </pc:picChg>
        <pc:picChg chg="del">
          <ac:chgData name="Kate Coode" userId="e5a45405-9a7c-42fe-972f-cf9e071f7760" providerId="ADAL" clId="{7ADEFDC9-67DC-4E41-9A47-6E4E48948699}" dt="2024-04-11T17:04:47.559" v="2002" actId="478"/>
          <ac:picMkLst>
            <pc:docMk/>
            <pc:sldMk cId="3050383153" sldId="306"/>
            <ac:picMk id="16" creationId="{412C5F03-B228-24A5-44AF-6F296881F1EA}"/>
          </ac:picMkLst>
        </pc:picChg>
        <pc:picChg chg="del">
          <ac:chgData name="Kate Coode" userId="e5a45405-9a7c-42fe-972f-cf9e071f7760" providerId="ADAL" clId="{7ADEFDC9-67DC-4E41-9A47-6E4E48948699}" dt="2024-04-11T17:04:48.636" v="2003" actId="478"/>
          <ac:picMkLst>
            <pc:docMk/>
            <pc:sldMk cId="3050383153" sldId="306"/>
            <ac:picMk id="17" creationId="{5B44302C-2F6E-C52B-5AC0-F14B8C4AEF7F}"/>
          </ac:picMkLst>
        </pc:picChg>
        <pc:picChg chg="del">
          <ac:chgData name="Kate Coode" userId="e5a45405-9a7c-42fe-972f-cf9e071f7760" providerId="ADAL" clId="{7ADEFDC9-67DC-4E41-9A47-6E4E48948699}" dt="2024-04-11T17:04:46.497" v="2001" actId="478"/>
          <ac:picMkLst>
            <pc:docMk/>
            <pc:sldMk cId="3050383153" sldId="306"/>
            <ac:picMk id="18" creationId="{840A2369-B2F1-1F10-18F0-016D5D466287}"/>
          </ac:picMkLst>
        </pc:picChg>
        <pc:picChg chg="del">
          <ac:chgData name="Kate Coode" userId="e5a45405-9a7c-42fe-972f-cf9e071f7760" providerId="ADAL" clId="{7ADEFDC9-67DC-4E41-9A47-6E4E48948699}" dt="2024-04-11T17:04:45.273" v="2000" actId="478"/>
          <ac:picMkLst>
            <pc:docMk/>
            <pc:sldMk cId="3050383153" sldId="306"/>
            <ac:picMk id="19" creationId="{3EBAB056-2BCD-6005-91E4-08FF33071DB0}"/>
          </ac:picMkLst>
        </pc:picChg>
        <pc:picChg chg="add del mod">
          <ac:chgData name="Kate Coode" userId="e5a45405-9a7c-42fe-972f-cf9e071f7760" providerId="ADAL" clId="{7ADEFDC9-67DC-4E41-9A47-6E4E48948699}" dt="2024-04-11T17:08:03.531" v="2020" actId="478"/>
          <ac:picMkLst>
            <pc:docMk/>
            <pc:sldMk cId="3050383153" sldId="306"/>
            <ac:picMk id="20" creationId="{FFFEBDA3-5338-FDB5-DAA8-4F56CF91A097}"/>
          </ac:picMkLst>
        </pc:picChg>
        <pc:picChg chg="add mod">
          <ac:chgData name="Kate Coode" userId="e5a45405-9a7c-42fe-972f-cf9e071f7760" providerId="ADAL" clId="{7ADEFDC9-67DC-4E41-9A47-6E4E48948699}" dt="2024-04-11T17:10:53.378" v="2039" actId="1076"/>
          <ac:picMkLst>
            <pc:docMk/>
            <pc:sldMk cId="3050383153" sldId="306"/>
            <ac:picMk id="22" creationId="{6B053CD6-280D-DB04-0EB0-21C62EF0C143}"/>
          </ac:picMkLst>
        </pc:picChg>
        <pc:picChg chg="add del mod">
          <ac:chgData name="Kate Coode" userId="e5a45405-9a7c-42fe-972f-cf9e071f7760" providerId="ADAL" clId="{7ADEFDC9-67DC-4E41-9A47-6E4E48948699}" dt="2024-04-11T17:10:32.982" v="2033" actId="478"/>
          <ac:picMkLst>
            <pc:docMk/>
            <pc:sldMk cId="3050383153" sldId="306"/>
            <ac:picMk id="23" creationId="{E73F4F33-3352-7676-B2DE-511533BFCA65}"/>
          </ac:picMkLst>
        </pc:picChg>
        <pc:picChg chg="add mod">
          <ac:chgData name="Kate Coode" userId="e5a45405-9a7c-42fe-972f-cf9e071f7760" providerId="ADAL" clId="{7ADEFDC9-67DC-4E41-9A47-6E4E48948699}" dt="2024-04-11T17:10:47.115" v="2035" actId="1076"/>
          <ac:picMkLst>
            <pc:docMk/>
            <pc:sldMk cId="3050383153" sldId="306"/>
            <ac:picMk id="24" creationId="{715EB98E-4958-554D-A320-8194AE8F0AC3}"/>
          </ac:picMkLst>
        </pc:picChg>
        <pc:picChg chg="add mod">
          <ac:chgData name="Kate Coode" userId="e5a45405-9a7c-42fe-972f-cf9e071f7760" providerId="ADAL" clId="{7ADEFDC9-67DC-4E41-9A47-6E4E48948699}" dt="2024-04-11T17:10:57.454" v="2040" actId="1076"/>
          <ac:picMkLst>
            <pc:docMk/>
            <pc:sldMk cId="3050383153" sldId="306"/>
            <ac:picMk id="25" creationId="{0D1FCA52-CC49-3C7F-B60B-EEE625E8F8F7}"/>
          </ac:picMkLst>
        </pc:picChg>
        <pc:picChg chg="add mod">
          <ac:chgData name="Kate Coode" userId="e5a45405-9a7c-42fe-972f-cf9e071f7760" providerId="ADAL" clId="{7ADEFDC9-67DC-4E41-9A47-6E4E48948699}" dt="2024-04-11T17:13:22.207" v="2049" actId="1076"/>
          <ac:picMkLst>
            <pc:docMk/>
            <pc:sldMk cId="3050383153" sldId="306"/>
            <ac:picMk id="27" creationId="{07A550D5-07D1-9566-D49C-AD30C5F3971A}"/>
          </ac:picMkLst>
        </pc:picChg>
        <pc:picChg chg="del">
          <ac:chgData name="Kate Coode" userId="e5a45405-9a7c-42fe-972f-cf9e071f7760" providerId="ADAL" clId="{7ADEFDC9-67DC-4E41-9A47-6E4E48948699}" dt="2024-04-11T17:04:54.257" v="2008" actId="478"/>
          <ac:picMkLst>
            <pc:docMk/>
            <pc:sldMk cId="3050383153" sldId="306"/>
            <ac:picMk id="3073" creationId="{DD35DA6C-F905-8AC0-B6C0-2A5FB430FB09}"/>
          </ac:picMkLst>
        </pc:picChg>
      </pc:sldChg>
      <pc:sldChg chg="addSp delSp modSp add mod">
        <pc:chgData name="Kate Coode" userId="e5a45405-9a7c-42fe-972f-cf9e071f7760" providerId="ADAL" clId="{7ADEFDC9-67DC-4E41-9A47-6E4E48948699}" dt="2024-04-12T15:17:47.387" v="3638" actId="1076"/>
        <pc:sldMkLst>
          <pc:docMk/>
          <pc:sldMk cId="2262991238" sldId="307"/>
        </pc:sldMkLst>
        <pc:spChg chg="mod">
          <ac:chgData name="Kate Coode" userId="e5a45405-9a7c-42fe-972f-cf9e071f7760" providerId="ADAL" clId="{7ADEFDC9-67DC-4E41-9A47-6E4E48948699}" dt="2024-04-12T09:33:09.548" v="2487" actId="20577"/>
          <ac:spMkLst>
            <pc:docMk/>
            <pc:sldMk cId="2262991238" sldId="307"/>
            <ac:spMk id="3" creationId="{3DFFA369-DAB5-5E40-A9D1-DE3091034FF5}"/>
          </ac:spMkLst>
        </pc:spChg>
        <pc:picChg chg="add mod">
          <ac:chgData name="Kate Coode" userId="e5a45405-9a7c-42fe-972f-cf9e071f7760" providerId="ADAL" clId="{7ADEFDC9-67DC-4E41-9A47-6E4E48948699}" dt="2024-04-12T09:32:12.781" v="2478" actId="1076"/>
          <ac:picMkLst>
            <pc:docMk/>
            <pc:sldMk cId="2262991238" sldId="307"/>
            <ac:picMk id="4" creationId="{7674F181-DEED-F877-829C-4806BFA08C81}"/>
          </ac:picMkLst>
        </pc:picChg>
        <pc:picChg chg="add mod">
          <ac:chgData name="Kate Coode" userId="e5a45405-9a7c-42fe-972f-cf9e071f7760" providerId="ADAL" clId="{7ADEFDC9-67DC-4E41-9A47-6E4E48948699}" dt="2024-04-12T09:54:19.890" v="2550" actId="931"/>
          <ac:picMkLst>
            <pc:docMk/>
            <pc:sldMk cId="2262991238" sldId="307"/>
            <ac:picMk id="7" creationId="{A69A925C-66B1-68C5-2A03-1F433318124F}"/>
          </ac:picMkLst>
        </pc:picChg>
        <pc:picChg chg="add del mod">
          <ac:chgData name="Kate Coode" userId="e5a45405-9a7c-42fe-972f-cf9e071f7760" providerId="ADAL" clId="{7ADEFDC9-67DC-4E41-9A47-6E4E48948699}" dt="2024-04-12T15:11:37.885" v="3566" actId="478"/>
          <ac:picMkLst>
            <pc:docMk/>
            <pc:sldMk cId="2262991238" sldId="307"/>
            <ac:picMk id="9" creationId="{94A83C18-B8E5-E6C5-7836-820D00D69428}"/>
          </ac:picMkLst>
        </pc:picChg>
        <pc:picChg chg="del">
          <ac:chgData name="Kate Coode" userId="e5a45405-9a7c-42fe-972f-cf9e071f7760" providerId="ADAL" clId="{7ADEFDC9-67DC-4E41-9A47-6E4E48948699}" dt="2024-04-12T08:56:44.185" v="2097" actId="478"/>
          <ac:picMkLst>
            <pc:docMk/>
            <pc:sldMk cId="2262991238" sldId="307"/>
            <ac:picMk id="10" creationId="{217C643E-360D-724F-907A-3D564C51FE39}"/>
          </ac:picMkLst>
        </pc:picChg>
        <pc:picChg chg="add del mod modCrop">
          <ac:chgData name="Kate Coode" userId="e5a45405-9a7c-42fe-972f-cf9e071f7760" providerId="ADAL" clId="{7ADEFDC9-67DC-4E41-9A47-6E4E48948699}" dt="2024-04-12T15:12:21.531" v="3578" actId="478"/>
          <ac:picMkLst>
            <pc:docMk/>
            <pc:sldMk cId="2262991238" sldId="307"/>
            <ac:picMk id="11" creationId="{917DE6CC-276D-B481-BC31-7AA4BD44171C}"/>
          </ac:picMkLst>
        </pc:picChg>
        <pc:picChg chg="add del mod">
          <ac:chgData name="Kate Coode" userId="e5a45405-9a7c-42fe-972f-cf9e071f7760" providerId="ADAL" clId="{7ADEFDC9-67DC-4E41-9A47-6E4E48948699}" dt="2024-04-12T15:12:21.531" v="3578" actId="478"/>
          <ac:picMkLst>
            <pc:docMk/>
            <pc:sldMk cId="2262991238" sldId="307"/>
            <ac:picMk id="12" creationId="{49B2A582-6714-ABDB-9D57-BDD5F7AF81BE}"/>
          </ac:picMkLst>
        </pc:picChg>
        <pc:picChg chg="add del mod">
          <ac:chgData name="Kate Coode" userId="e5a45405-9a7c-42fe-972f-cf9e071f7760" providerId="ADAL" clId="{7ADEFDC9-67DC-4E41-9A47-6E4E48948699}" dt="2024-04-12T15:12:21.531" v="3578" actId="478"/>
          <ac:picMkLst>
            <pc:docMk/>
            <pc:sldMk cId="2262991238" sldId="307"/>
            <ac:picMk id="13" creationId="{4CA6AB7E-E7FD-4EDF-0BE7-0E1D81D5ECD1}"/>
          </ac:picMkLst>
        </pc:picChg>
        <pc:picChg chg="add del mod">
          <ac:chgData name="Kate Coode" userId="e5a45405-9a7c-42fe-972f-cf9e071f7760" providerId="ADAL" clId="{7ADEFDC9-67DC-4E41-9A47-6E4E48948699}" dt="2024-04-12T15:12:21.531" v="3578" actId="478"/>
          <ac:picMkLst>
            <pc:docMk/>
            <pc:sldMk cId="2262991238" sldId="307"/>
            <ac:picMk id="14" creationId="{6A504EA2-D725-94BF-6431-A771023BADC6}"/>
          </ac:picMkLst>
        </pc:picChg>
        <pc:picChg chg="add del mod">
          <ac:chgData name="Kate Coode" userId="e5a45405-9a7c-42fe-972f-cf9e071f7760" providerId="ADAL" clId="{7ADEFDC9-67DC-4E41-9A47-6E4E48948699}" dt="2024-04-12T15:12:21.531" v="3578" actId="478"/>
          <ac:picMkLst>
            <pc:docMk/>
            <pc:sldMk cId="2262991238" sldId="307"/>
            <ac:picMk id="15" creationId="{30EC8B66-CC87-642D-9DCD-027BB83020A4}"/>
          </ac:picMkLst>
        </pc:picChg>
        <pc:picChg chg="add del mod">
          <ac:chgData name="Kate Coode" userId="e5a45405-9a7c-42fe-972f-cf9e071f7760" providerId="ADAL" clId="{7ADEFDC9-67DC-4E41-9A47-6E4E48948699}" dt="2024-04-12T15:12:21.531" v="3578" actId="478"/>
          <ac:picMkLst>
            <pc:docMk/>
            <pc:sldMk cId="2262991238" sldId="307"/>
            <ac:picMk id="16" creationId="{FB5306B4-0AED-F860-D8DB-A427A829C07B}"/>
          </ac:picMkLst>
        </pc:picChg>
        <pc:picChg chg="add del mod">
          <ac:chgData name="Kate Coode" userId="e5a45405-9a7c-42fe-972f-cf9e071f7760" providerId="ADAL" clId="{7ADEFDC9-67DC-4E41-9A47-6E4E48948699}" dt="2024-04-12T15:12:21.531" v="3578" actId="478"/>
          <ac:picMkLst>
            <pc:docMk/>
            <pc:sldMk cId="2262991238" sldId="307"/>
            <ac:picMk id="17" creationId="{B64BB09D-4571-DBCE-08B8-0480035B7E3B}"/>
          </ac:picMkLst>
        </pc:picChg>
        <pc:picChg chg="add del mod">
          <ac:chgData name="Kate Coode" userId="e5a45405-9a7c-42fe-972f-cf9e071f7760" providerId="ADAL" clId="{7ADEFDC9-67DC-4E41-9A47-6E4E48948699}" dt="2024-04-12T15:12:21.531" v="3578" actId="478"/>
          <ac:picMkLst>
            <pc:docMk/>
            <pc:sldMk cId="2262991238" sldId="307"/>
            <ac:picMk id="18" creationId="{5AB49922-FA5C-BD43-44AB-413E1B1BF604}"/>
          </ac:picMkLst>
        </pc:picChg>
        <pc:picChg chg="add del mod">
          <ac:chgData name="Kate Coode" userId="e5a45405-9a7c-42fe-972f-cf9e071f7760" providerId="ADAL" clId="{7ADEFDC9-67DC-4E41-9A47-6E4E48948699}" dt="2024-04-12T15:12:21.531" v="3578" actId="478"/>
          <ac:picMkLst>
            <pc:docMk/>
            <pc:sldMk cId="2262991238" sldId="307"/>
            <ac:picMk id="19" creationId="{96576BA0-1950-8F95-4F58-81DBA21B4DA3}"/>
          </ac:picMkLst>
        </pc:picChg>
        <pc:picChg chg="add del mod">
          <ac:chgData name="Kate Coode" userId="e5a45405-9a7c-42fe-972f-cf9e071f7760" providerId="ADAL" clId="{7ADEFDC9-67DC-4E41-9A47-6E4E48948699}" dt="2024-04-12T15:12:21.531" v="3578" actId="478"/>
          <ac:picMkLst>
            <pc:docMk/>
            <pc:sldMk cId="2262991238" sldId="307"/>
            <ac:picMk id="20" creationId="{65ADFF5B-B260-E08E-CD3C-A6600256762F}"/>
          </ac:picMkLst>
        </pc:picChg>
        <pc:picChg chg="add del mod">
          <ac:chgData name="Kate Coode" userId="e5a45405-9a7c-42fe-972f-cf9e071f7760" providerId="ADAL" clId="{7ADEFDC9-67DC-4E41-9A47-6E4E48948699}" dt="2024-04-12T15:12:21.531" v="3578" actId="478"/>
          <ac:picMkLst>
            <pc:docMk/>
            <pc:sldMk cId="2262991238" sldId="307"/>
            <ac:picMk id="21" creationId="{504883B4-8926-411F-BE67-12C4634005DC}"/>
          </ac:picMkLst>
        </pc:picChg>
        <pc:picChg chg="del">
          <ac:chgData name="Kate Coode" userId="e5a45405-9a7c-42fe-972f-cf9e071f7760" providerId="ADAL" clId="{7ADEFDC9-67DC-4E41-9A47-6E4E48948699}" dt="2024-04-12T08:56:45.768" v="2099" actId="478"/>
          <ac:picMkLst>
            <pc:docMk/>
            <pc:sldMk cId="2262991238" sldId="307"/>
            <ac:picMk id="22" creationId="{6B053CD6-280D-DB04-0EB0-21C62EF0C143}"/>
          </ac:picMkLst>
        </pc:picChg>
        <pc:picChg chg="add del mod">
          <ac:chgData name="Kate Coode" userId="e5a45405-9a7c-42fe-972f-cf9e071f7760" providerId="ADAL" clId="{7ADEFDC9-67DC-4E41-9A47-6E4E48948699}" dt="2024-04-12T15:12:21.531" v="3578" actId="478"/>
          <ac:picMkLst>
            <pc:docMk/>
            <pc:sldMk cId="2262991238" sldId="307"/>
            <ac:picMk id="23" creationId="{D57DBF76-2EB7-DA8B-6FB0-140EA3CDAA10}"/>
          </ac:picMkLst>
        </pc:picChg>
        <pc:picChg chg="del">
          <ac:chgData name="Kate Coode" userId="e5a45405-9a7c-42fe-972f-cf9e071f7760" providerId="ADAL" clId="{7ADEFDC9-67DC-4E41-9A47-6E4E48948699}" dt="2024-04-12T08:56:45.189" v="2098" actId="478"/>
          <ac:picMkLst>
            <pc:docMk/>
            <pc:sldMk cId="2262991238" sldId="307"/>
            <ac:picMk id="24" creationId="{715EB98E-4958-554D-A320-8194AE8F0AC3}"/>
          </ac:picMkLst>
        </pc:picChg>
        <pc:picChg chg="del">
          <ac:chgData name="Kate Coode" userId="e5a45405-9a7c-42fe-972f-cf9e071f7760" providerId="ADAL" clId="{7ADEFDC9-67DC-4E41-9A47-6E4E48948699}" dt="2024-04-12T08:56:46.953" v="2100" actId="478"/>
          <ac:picMkLst>
            <pc:docMk/>
            <pc:sldMk cId="2262991238" sldId="307"/>
            <ac:picMk id="25" creationId="{0D1FCA52-CC49-3C7F-B60B-EEE625E8F8F7}"/>
          </ac:picMkLst>
        </pc:picChg>
        <pc:picChg chg="add del mod">
          <ac:chgData name="Kate Coode" userId="e5a45405-9a7c-42fe-972f-cf9e071f7760" providerId="ADAL" clId="{7ADEFDC9-67DC-4E41-9A47-6E4E48948699}" dt="2024-04-12T15:15:35.514" v="3616" actId="478"/>
          <ac:picMkLst>
            <pc:docMk/>
            <pc:sldMk cId="2262991238" sldId="307"/>
            <ac:picMk id="26" creationId="{4996B6EC-D410-46B6-2FD6-E3A17DC1C005}"/>
          </ac:picMkLst>
        </pc:picChg>
        <pc:picChg chg="del">
          <ac:chgData name="Kate Coode" userId="e5a45405-9a7c-42fe-972f-cf9e071f7760" providerId="ADAL" clId="{7ADEFDC9-67DC-4E41-9A47-6E4E48948699}" dt="2024-04-12T08:56:47.527" v="2101" actId="478"/>
          <ac:picMkLst>
            <pc:docMk/>
            <pc:sldMk cId="2262991238" sldId="307"/>
            <ac:picMk id="27" creationId="{07A550D5-07D1-9566-D49C-AD30C5F3971A}"/>
          </ac:picMkLst>
        </pc:picChg>
        <pc:picChg chg="add del mod">
          <ac:chgData name="Kate Coode" userId="e5a45405-9a7c-42fe-972f-cf9e071f7760" providerId="ADAL" clId="{7ADEFDC9-67DC-4E41-9A47-6E4E48948699}" dt="2024-04-12T15:15:35.514" v="3616" actId="478"/>
          <ac:picMkLst>
            <pc:docMk/>
            <pc:sldMk cId="2262991238" sldId="307"/>
            <ac:picMk id="28" creationId="{C2E4A1AE-9BCB-E6D9-9200-480B9801E31B}"/>
          </ac:picMkLst>
        </pc:picChg>
        <pc:picChg chg="add del mod">
          <ac:chgData name="Kate Coode" userId="e5a45405-9a7c-42fe-972f-cf9e071f7760" providerId="ADAL" clId="{7ADEFDC9-67DC-4E41-9A47-6E4E48948699}" dt="2024-04-12T10:02:58.584" v="2616" actId="478"/>
          <ac:picMkLst>
            <pc:docMk/>
            <pc:sldMk cId="2262991238" sldId="307"/>
            <ac:picMk id="29" creationId="{BA233BB8-0462-E8E3-1F4A-E91A57A31962}"/>
          </ac:picMkLst>
        </pc:picChg>
        <pc:picChg chg="add del mod">
          <ac:chgData name="Kate Coode" userId="e5a45405-9a7c-42fe-972f-cf9e071f7760" providerId="ADAL" clId="{7ADEFDC9-67DC-4E41-9A47-6E4E48948699}" dt="2024-04-12T10:02:59.727" v="2617" actId="478"/>
          <ac:picMkLst>
            <pc:docMk/>
            <pc:sldMk cId="2262991238" sldId="307"/>
            <ac:picMk id="30" creationId="{76AD5E17-824D-B2F8-290E-1967EFDC2A68}"/>
          </ac:picMkLst>
        </pc:picChg>
        <pc:picChg chg="add del mod">
          <ac:chgData name="Kate Coode" userId="e5a45405-9a7c-42fe-972f-cf9e071f7760" providerId="ADAL" clId="{7ADEFDC9-67DC-4E41-9A47-6E4E48948699}" dt="2024-04-12T15:15:35.514" v="3616" actId="478"/>
          <ac:picMkLst>
            <pc:docMk/>
            <pc:sldMk cId="2262991238" sldId="307"/>
            <ac:picMk id="31" creationId="{6FF8AC00-0A2C-D59E-37C8-23C73406E21F}"/>
          </ac:picMkLst>
        </pc:picChg>
        <pc:picChg chg="add del mod">
          <ac:chgData name="Kate Coode" userId="e5a45405-9a7c-42fe-972f-cf9e071f7760" providerId="ADAL" clId="{7ADEFDC9-67DC-4E41-9A47-6E4E48948699}" dt="2024-04-12T10:03:00.225" v="2618" actId="478"/>
          <ac:picMkLst>
            <pc:docMk/>
            <pc:sldMk cId="2262991238" sldId="307"/>
            <ac:picMk id="32" creationId="{85F01174-DFC6-DDC9-3353-E362182A9A4C}"/>
          </ac:picMkLst>
        </pc:picChg>
        <pc:picChg chg="add del mod">
          <ac:chgData name="Kate Coode" userId="e5a45405-9a7c-42fe-972f-cf9e071f7760" providerId="ADAL" clId="{7ADEFDC9-67DC-4E41-9A47-6E4E48948699}" dt="2024-04-12T10:03:00.837" v="2619" actId="478"/>
          <ac:picMkLst>
            <pc:docMk/>
            <pc:sldMk cId="2262991238" sldId="307"/>
            <ac:picMk id="33" creationId="{EE2345F4-B881-A609-325D-47038012DF74}"/>
          </ac:picMkLst>
        </pc:picChg>
        <pc:picChg chg="add del mod">
          <ac:chgData name="Kate Coode" userId="e5a45405-9a7c-42fe-972f-cf9e071f7760" providerId="ADAL" clId="{7ADEFDC9-67DC-4E41-9A47-6E4E48948699}" dt="2024-04-12T15:15:35.514" v="3616" actId="478"/>
          <ac:picMkLst>
            <pc:docMk/>
            <pc:sldMk cId="2262991238" sldId="307"/>
            <ac:picMk id="34" creationId="{5E39104E-A406-B856-32DF-45861BB5B8C5}"/>
          </ac:picMkLst>
        </pc:picChg>
        <pc:picChg chg="add del mod">
          <ac:chgData name="Kate Coode" userId="e5a45405-9a7c-42fe-972f-cf9e071f7760" providerId="ADAL" clId="{7ADEFDC9-67DC-4E41-9A47-6E4E48948699}" dt="2024-04-12T15:15:35.514" v="3616" actId="478"/>
          <ac:picMkLst>
            <pc:docMk/>
            <pc:sldMk cId="2262991238" sldId="307"/>
            <ac:picMk id="35" creationId="{7B5C9BE3-8CD4-547B-A58B-13782070FB99}"/>
          </ac:picMkLst>
        </pc:picChg>
        <pc:picChg chg="add del mod">
          <ac:chgData name="Kate Coode" userId="e5a45405-9a7c-42fe-972f-cf9e071f7760" providerId="ADAL" clId="{7ADEFDC9-67DC-4E41-9A47-6E4E48948699}" dt="2024-04-12T15:15:35.514" v="3616" actId="478"/>
          <ac:picMkLst>
            <pc:docMk/>
            <pc:sldMk cId="2262991238" sldId="307"/>
            <ac:picMk id="36" creationId="{A2479671-4303-6691-EAF8-CEA091CF2A85}"/>
          </ac:picMkLst>
        </pc:picChg>
        <pc:picChg chg="add del mod">
          <ac:chgData name="Kate Coode" userId="e5a45405-9a7c-42fe-972f-cf9e071f7760" providerId="ADAL" clId="{7ADEFDC9-67DC-4E41-9A47-6E4E48948699}" dt="2024-04-12T10:03:01.559" v="2620" actId="478"/>
          <ac:picMkLst>
            <pc:docMk/>
            <pc:sldMk cId="2262991238" sldId="307"/>
            <ac:picMk id="37" creationId="{D77158AF-5CA0-8ADA-1070-F24FD3FC93D9}"/>
          </ac:picMkLst>
        </pc:picChg>
        <pc:picChg chg="add del mod">
          <ac:chgData name="Kate Coode" userId="e5a45405-9a7c-42fe-972f-cf9e071f7760" providerId="ADAL" clId="{7ADEFDC9-67DC-4E41-9A47-6E4E48948699}" dt="2024-04-12T10:03:02.123" v="2621" actId="478"/>
          <ac:picMkLst>
            <pc:docMk/>
            <pc:sldMk cId="2262991238" sldId="307"/>
            <ac:picMk id="38" creationId="{90D7E545-FD98-EB24-FE51-1C572797B275}"/>
          </ac:picMkLst>
        </pc:picChg>
        <pc:picChg chg="add del mod">
          <ac:chgData name="Kate Coode" userId="e5a45405-9a7c-42fe-972f-cf9e071f7760" providerId="ADAL" clId="{7ADEFDC9-67DC-4E41-9A47-6E4E48948699}" dt="2024-04-12T15:15:45.382" v="3619" actId="478"/>
          <ac:picMkLst>
            <pc:docMk/>
            <pc:sldMk cId="2262991238" sldId="307"/>
            <ac:picMk id="39" creationId="{41F82FC0-8A6F-AB30-0425-9DB9E0E28248}"/>
          </ac:picMkLst>
        </pc:picChg>
        <pc:picChg chg="add del mod">
          <ac:chgData name="Kate Coode" userId="e5a45405-9a7c-42fe-972f-cf9e071f7760" providerId="ADAL" clId="{7ADEFDC9-67DC-4E41-9A47-6E4E48948699}" dt="2024-04-12T10:03:02.894" v="2622" actId="478"/>
          <ac:picMkLst>
            <pc:docMk/>
            <pc:sldMk cId="2262991238" sldId="307"/>
            <ac:picMk id="40" creationId="{BDA825E2-6782-7983-67B1-267B783F4ADA}"/>
          </ac:picMkLst>
        </pc:picChg>
        <pc:picChg chg="add del mod">
          <ac:chgData name="Kate Coode" userId="e5a45405-9a7c-42fe-972f-cf9e071f7760" providerId="ADAL" clId="{7ADEFDC9-67DC-4E41-9A47-6E4E48948699}" dt="2024-04-12T10:03:03.513" v="2623" actId="478"/>
          <ac:picMkLst>
            <pc:docMk/>
            <pc:sldMk cId="2262991238" sldId="307"/>
            <ac:picMk id="41" creationId="{7C7DA7AB-3472-F56E-6840-05342B9BE0BD}"/>
          </ac:picMkLst>
        </pc:picChg>
        <pc:picChg chg="add del mod">
          <ac:chgData name="Kate Coode" userId="e5a45405-9a7c-42fe-972f-cf9e071f7760" providerId="ADAL" clId="{7ADEFDC9-67DC-4E41-9A47-6E4E48948699}" dt="2024-04-12T15:15:35.514" v="3616" actId="478"/>
          <ac:picMkLst>
            <pc:docMk/>
            <pc:sldMk cId="2262991238" sldId="307"/>
            <ac:picMk id="42" creationId="{D894B7FE-4293-F123-E0D4-9F34A5216BEC}"/>
          </ac:picMkLst>
        </pc:picChg>
        <pc:picChg chg="add del mod">
          <ac:chgData name="Kate Coode" userId="e5a45405-9a7c-42fe-972f-cf9e071f7760" providerId="ADAL" clId="{7ADEFDC9-67DC-4E41-9A47-6E4E48948699}" dt="2024-04-12T15:15:35.514" v="3616" actId="478"/>
          <ac:picMkLst>
            <pc:docMk/>
            <pc:sldMk cId="2262991238" sldId="307"/>
            <ac:picMk id="43" creationId="{89C60175-0B7D-FFF1-7625-8CDC3C79AC09}"/>
          </ac:picMkLst>
        </pc:picChg>
        <pc:picChg chg="add del mod">
          <ac:chgData name="Kate Coode" userId="e5a45405-9a7c-42fe-972f-cf9e071f7760" providerId="ADAL" clId="{7ADEFDC9-67DC-4E41-9A47-6E4E48948699}" dt="2024-04-12T15:15:35.514" v="3616" actId="478"/>
          <ac:picMkLst>
            <pc:docMk/>
            <pc:sldMk cId="2262991238" sldId="307"/>
            <ac:picMk id="44" creationId="{12CD4769-9519-7BB3-2AC1-CB793B5FD6A7}"/>
          </ac:picMkLst>
        </pc:picChg>
        <pc:picChg chg="add del mod">
          <ac:chgData name="Kate Coode" userId="e5a45405-9a7c-42fe-972f-cf9e071f7760" providerId="ADAL" clId="{7ADEFDC9-67DC-4E41-9A47-6E4E48948699}" dt="2024-04-12T15:15:35.514" v="3616" actId="478"/>
          <ac:picMkLst>
            <pc:docMk/>
            <pc:sldMk cId="2262991238" sldId="307"/>
            <ac:picMk id="45" creationId="{7F7615CD-5E0F-83A7-3AA6-B265B9736495}"/>
          </ac:picMkLst>
        </pc:picChg>
        <pc:picChg chg="add del mod">
          <ac:chgData name="Kate Coode" userId="e5a45405-9a7c-42fe-972f-cf9e071f7760" providerId="ADAL" clId="{7ADEFDC9-67DC-4E41-9A47-6E4E48948699}" dt="2024-04-12T15:15:35.514" v="3616" actId="478"/>
          <ac:picMkLst>
            <pc:docMk/>
            <pc:sldMk cId="2262991238" sldId="307"/>
            <ac:picMk id="46" creationId="{02E418B4-90A6-3785-29BF-6CC6DB6F1765}"/>
          </ac:picMkLst>
        </pc:picChg>
        <pc:picChg chg="add del mod">
          <ac:chgData name="Kate Coode" userId="e5a45405-9a7c-42fe-972f-cf9e071f7760" providerId="ADAL" clId="{7ADEFDC9-67DC-4E41-9A47-6E4E48948699}" dt="2024-04-12T15:15:35.514" v="3616" actId="478"/>
          <ac:picMkLst>
            <pc:docMk/>
            <pc:sldMk cId="2262991238" sldId="307"/>
            <ac:picMk id="47" creationId="{666D613C-0F4B-528E-2F83-E2FF8493A2EE}"/>
          </ac:picMkLst>
        </pc:picChg>
        <pc:picChg chg="add del mod">
          <ac:chgData name="Kate Coode" userId="e5a45405-9a7c-42fe-972f-cf9e071f7760" providerId="ADAL" clId="{7ADEFDC9-67DC-4E41-9A47-6E4E48948699}" dt="2024-04-12T15:15:45.382" v="3619" actId="478"/>
          <ac:picMkLst>
            <pc:docMk/>
            <pc:sldMk cId="2262991238" sldId="307"/>
            <ac:picMk id="48" creationId="{E767397C-421C-08CF-AACD-ABA0EACFAFF8}"/>
          </ac:picMkLst>
        </pc:picChg>
        <pc:picChg chg="add del mod">
          <ac:chgData name="Kate Coode" userId="e5a45405-9a7c-42fe-972f-cf9e071f7760" providerId="ADAL" clId="{7ADEFDC9-67DC-4E41-9A47-6E4E48948699}" dt="2024-04-12T15:15:35.514" v="3616" actId="478"/>
          <ac:picMkLst>
            <pc:docMk/>
            <pc:sldMk cId="2262991238" sldId="307"/>
            <ac:picMk id="49" creationId="{55BF6614-4585-59F6-1F3C-56E319C86A60}"/>
          </ac:picMkLst>
        </pc:picChg>
        <pc:picChg chg="add del mod">
          <ac:chgData name="Kate Coode" userId="e5a45405-9a7c-42fe-972f-cf9e071f7760" providerId="ADAL" clId="{7ADEFDC9-67DC-4E41-9A47-6E4E48948699}" dt="2024-04-12T15:15:35.514" v="3616" actId="478"/>
          <ac:picMkLst>
            <pc:docMk/>
            <pc:sldMk cId="2262991238" sldId="307"/>
            <ac:picMk id="50" creationId="{D5276202-1C60-40BB-1C70-DDD7F048B4ED}"/>
          </ac:picMkLst>
        </pc:picChg>
        <pc:picChg chg="add mod">
          <ac:chgData name="Kate Coode" userId="e5a45405-9a7c-42fe-972f-cf9e071f7760" providerId="ADAL" clId="{7ADEFDC9-67DC-4E41-9A47-6E4E48948699}" dt="2024-04-12T10:03:39.818" v="2628" actId="1076"/>
          <ac:picMkLst>
            <pc:docMk/>
            <pc:sldMk cId="2262991238" sldId="307"/>
            <ac:picMk id="51" creationId="{DC1428A4-3EE9-9816-223B-5B8E3939B368}"/>
          </ac:picMkLst>
        </pc:picChg>
        <pc:picChg chg="add mod">
          <ac:chgData name="Kate Coode" userId="e5a45405-9a7c-42fe-972f-cf9e071f7760" providerId="ADAL" clId="{7ADEFDC9-67DC-4E41-9A47-6E4E48948699}" dt="2024-04-12T10:03:39.818" v="2628" actId="1076"/>
          <ac:picMkLst>
            <pc:docMk/>
            <pc:sldMk cId="2262991238" sldId="307"/>
            <ac:picMk id="52" creationId="{D481DA16-B5F1-FAB8-1BBD-C7F9233F20BA}"/>
          </ac:picMkLst>
        </pc:picChg>
        <pc:picChg chg="add mod">
          <ac:chgData name="Kate Coode" userId="e5a45405-9a7c-42fe-972f-cf9e071f7760" providerId="ADAL" clId="{7ADEFDC9-67DC-4E41-9A47-6E4E48948699}" dt="2024-04-12T10:03:39.818" v="2628" actId="1076"/>
          <ac:picMkLst>
            <pc:docMk/>
            <pc:sldMk cId="2262991238" sldId="307"/>
            <ac:picMk id="53" creationId="{F4621AA1-3BDA-216D-DDA2-27E5C0F0696D}"/>
          </ac:picMkLst>
        </pc:picChg>
        <pc:picChg chg="add mod">
          <ac:chgData name="Kate Coode" userId="e5a45405-9a7c-42fe-972f-cf9e071f7760" providerId="ADAL" clId="{7ADEFDC9-67DC-4E41-9A47-6E4E48948699}" dt="2024-04-12T10:03:39.818" v="2628" actId="1076"/>
          <ac:picMkLst>
            <pc:docMk/>
            <pc:sldMk cId="2262991238" sldId="307"/>
            <ac:picMk id="54" creationId="{8F35AF0B-22CC-6F7B-E2BF-4F3755400BB4}"/>
          </ac:picMkLst>
        </pc:picChg>
        <pc:picChg chg="add mod">
          <ac:chgData name="Kate Coode" userId="e5a45405-9a7c-42fe-972f-cf9e071f7760" providerId="ADAL" clId="{7ADEFDC9-67DC-4E41-9A47-6E4E48948699}" dt="2024-04-12T10:03:39.818" v="2628" actId="1076"/>
          <ac:picMkLst>
            <pc:docMk/>
            <pc:sldMk cId="2262991238" sldId="307"/>
            <ac:picMk id="55" creationId="{5CFDC19D-84D1-BED8-E1D0-54DDA4795A33}"/>
          </ac:picMkLst>
        </pc:picChg>
        <pc:picChg chg="add mod">
          <ac:chgData name="Kate Coode" userId="e5a45405-9a7c-42fe-972f-cf9e071f7760" providerId="ADAL" clId="{7ADEFDC9-67DC-4E41-9A47-6E4E48948699}" dt="2024-04-12T10:03:39.818" v="2628" actId="1076"/>
          <ac:picMkLst>
            <pc:docMk/>
            <pc:sldMk cId="2262991238" sldId="307"/>
            <ac:picMk id="56" creationId="{6AB10D7D-B280-8E91-89D0-FF02FE57DADE}"/>
          </ac:picMkLst>
        </pc:picChg>
        <pc:picChg chg="add mod">
          <ac:chgData name="Kate Coode" userId="e5a45405-9a7c-42fe-972f-cf9e071f7760" providerId="ADAL" clId="{7ADEFDC9-67DC-4E41-9A47-6E4E48948699}" dt="2024-04-12T10:03:39.818" v="2628" actId="1076"/>
          <ac:picMkLst>
            <pc:docMk/>
            <pc:sldMk cId="2262991238" sldId="307"/>
            <ac:picMk id="57" creationId="{F98F2EAE-04FF-639A-0CD2-BE6102945CCF}"/>
          </ac:picMkLst>
        </pc:picChg>
        <pc:picChg chg="add mod">
          <ac:chgData name="Kate Coode" userId="e5a45405-9a7c-42fe-972f-cf9e071f7760" providerId="ADAL" clId="{7ADEFDC9-67DC-4E41-9A47-6E4E48948699}" dt="2024-04-12T10:03:39.818" v="2628" actId="1076"/>
          <ac:picMkLst>
            <pc:docMk/>
            <pc:sldMk cId="2262991238" sldId="307"/>
            <ac:picMk id="58" creationId="{89FA74FD-6D53-1185-3DD5-D096FB88E08A}"/>
          </ac:picMkLst>
        </pc:picChg>
        <pc:picChg chg="add del mod">
          <ac:chgData name="Kate Coode" userId="e5a45405-9a7c-42fe-972f-cf9e071f7760" providerId="ADAL" clId="{7ADEFDC9-67DC-4E41-9A47-6E4E48948699}" dt="2024-04-12T15:15:35.514" v="3616" actId="478"/>
          <ac:picMkLst>
            <pc:docMk/>
            <pc:sldMk cId="2262991238" sldId="307"/>
            <ac:picMk id="59" creationId="{018AB7D9-7866-A4C2-7DAE-86E328583F9B}"/>
          </ac:picMkLst>
        </pc:picChg>
        <pc:picChg chg="add del mod">
          <ac:chgData name="Kate Coode" userId="e5a45405-9a7c-42fe-972f-cf9e071f7760" providerId="ADAL" clId="{7ADEFDC9-67DC-4E41-9A47-6E4E48948699}" dt="2024-04-12T15:15:35.514" v="3616" actId="478"/>
          <ac:picMkLst>
            <pc:docMk/>
            <pc:sldMk cId="2262991238" sldId="307"/>
            <ac:picMk id="60" creationId="{D303B1F9-1C77-5415-C733-9C3CFE7DB750}"/>
          </ac:picMkLst>
        </pc:picChg>
        <pc:picChg chg="add del mod">
          <ac:chgData name="Kate Coode" userId="e5a45405-9a7c-42fe-972f-cf9e071f7760" providerId="ADAL" clId="{7ADEFDC9-67DC-4E41-9A47-6E4E48948699}" dt="2024-04-12T15:15:35.514" v="3616" actId="478"/>
          <ac:picMkLst>
            <pc:docMk/>
            <pc:sldMk cId="2262991238" sldId="307"/>
            <ac:picMk id="61" creationId="{96C025C5-536E-0DB7-997F-422DDFBD42CB}"/>
          </ac:picMkLst>
        </pc:picChg>
        <pc:picChg chg="add del mod">
          <ac:chgData name="Kate Coode" userId="e5a45405-9a7c-42fe-972f-cf9e071f7760" providerId="ADAL" clId="{7ADEFDC9-67DC-4E41-9A47-6E4E48948699}" dt="2024-04-12T15:15:35.514" v="3616" actId="478"/>
          <ac:picMkLst>
            <pc:docMk/>
            <pc:sldMk cId="2262991238" sldId="307"/>
            <ac:picMk id="62" creationId="{F5E84180-6530-5463-00B2-635C81B7ABD5}"/>
          </ac:picMkLst>
        </pc:picChg>
        <pc:picChg chg="add del mod">
          <ac:chgData name="Kate Coode" userId="e5a45405-9a7c-42fe-972f-cf9e071f7760" providerId="ADAL" clId="{7ADEFDC9-67DC-4E41-9A47-6E4E48948699}" dt="2024-04-12T15:15:35.514" v="3616" actId="478"/>
          <ac:picMkLst>
            <pc:docMk/>
            <pc:sldMk cId="2262991238" sldId="307"/>
            <ac:picMk id="63" creationId="{8F4D8FBA-0E6C-F54A-3F5B-200181595ADD}"/>
          </ac:picMkLst>
        </pc:picChg>
        <pc:picChg chg="add del mod">
          <ac:chgData name="Kate Coode" userId="e5a45405-9a7c-42fe-972f-cf9e071f7760" providerId="ADAL" clId="{7ADEFDC9-67DC-4E41-9A47-6E4E48948699}" dt="2024-04-12T15:15:35.514" v="3616" actId="478"/>
          <ac:picMkLst>
            <pc:docMk/>
            <pc:sldMk cId="2262991238" sldId="307"/>
            <ac:picMk id="64" creationId="{FCF7BD22-7CA8-CEA3-6D6B-2539C76C4754}"/>
          </ac:picMkLst>
        </pc:picChg>
        <pc:picChg chg="add del mod">
          <ac:chgData name="Kate Coode" userId="e5a45405-9a7c-42fe-972f-cf9e071f7760" providerId="ADAL" clId="{7ADEFDC9-67DC-4E41-9A47-6E4E48948699}" dt="2024-04-12T15:15:35.514" v="3616" actId="478"/>
          <ac:picMkLst>
            <pc:docMk/>
            <pc:sldMk cId="2262991238" sldId="307"/>
            <ac:picMk id="65" creationId="{CE61D6B6-80D4-1671-DA94-C4699D9D29EF}"/>
          </ac:picMkLst>
        </pc:picChg>
        <pc:picChg chg="add del mod">
          <ac:chgData name="Kate Coode" userId="e5a45405-9a7c-42fe-972f-cf9e071f7760" providerId="ADAL" clId="{7ADEFDC9-67DC-4E41-9A47-6E4E48948699}" dt="2024-04-12T15:15:35.514" v="3616" actId="478"/>
          <ac:picMkLst>
            <pc:docMk/>
            <pc:sldMk cId="2262991238" sldId="307"/>
            <ac:picMk id="66" creationId="{AB458A17-CA42-CEEE-B676-290F2D09916D}"/>
          </ac:picMkLst>
        </pc:picChg>
        <pc:picChg chg="add del mod">
          <ac:chgData name="Kate Coode" userId="e5a45405-9a7c-42fe-972f-cf9e071f7760" providerId="ADAL" clId="{7ADEFDC9-67DC-4E41-9A47-6E4E48948699}" dt="2024-04-12T10:14:33.068" v="2636" actId="478"/>
          <ac:picMkLst>
            <pc:docMk/>
            <pc:sldMk cId="2262991238" sldId="307"/>
            <ac:picMk id="68" creationId="{F33CDCB9-E478-08B2-70DC-61CB019D3BE3}"/>
          </ac:picMkLst>
        </pc:picChg>
        <pc:picChg chg="add mod">
          <ac:chgData name="Kate Coode" userId="e5a45405-9a7c-42fe-972f-cf9e071f7760" providerId="ADAL" clId="{7ADEFDC9-67DC-4E41-9A47-6E4E48948699}" dt="2024-04-12T10:48:19.354" v="2872" actId="29295"/>
          <ac:picMkLst>
            <pc:docMk/>
            <pc:sldMk cId="2262991238" sldId="307"/>
            <ac:picMk id="69" creationId="{743EB0FE-7976-6734-D966-543E70574685}"/>
          </ac:picMkLst>
        </pc:picChg>
        <pc:picChg chg="add del mod">
          <ac:chgData name="Kate Coode" userId="e5a45405-9a7c-42fe-972f-cf9e071f7760" providerId="ADAL" clId="{7ADEFDC9-67DC-4E41-9A47-6E4E48948699}" dt="2024-04-12T10:47:45.455" v="2864" actId="478"/>
          <ac:picMkLst>
            <pc:docMk/>
            <pc:sldMk cId="2262991238" sldId="307"/>
            <ac:picMk id="70" creationId="{7B3EF4BD-B333-C709-55BA-6F111033A550}"/>
          </ac:picMkLst>
        </pc:picChg>
        <pc:picChg chg="add del mod">
          <ac:chgData name="Kate Coode" userId="e5a45405-9a7c-42fe-972f-cf9e071f7760" providerId="ADAL" clId="{7ADEFDC9-67DC-4E41-9A47-6E4E48948699}" dt="2024-04-12T10:47:44.189" v="2863" actId="478"/>
          <ac:picMkLst>
            <pc:docMk/>
            <pc:sldMk cId="2262991238" sldId="307"/>
            <ac:picMk id="71" creationId="{057630D3-AF6C-4037-55C2-E391A08D4CF7}"/>
          </ac:picMkLst>
        </pc:picChg>
        <pc:picChg chg="add del mod">
          <ac:chgData name="Kate Coode" userId="e5a45405-9a7c-42fe-972f-cf9e071f7760" providerId="ADAL" clId="{7ADEFDC9-67DC-4E41-9A47-6E4E48948699}" dt="2024-04-12T10:47:44.189" v="2863" actId="478"/>
          <ac:picMkLst>
            <pc:docMk/>
            <pc:sldMk cId="2262991238" sldId="307"/>
            <ac:picMk id="72" creationId="{6031B961-DA3C-75CA-0E77-40D052252A4B}"/>
          </ac:picMkLst>
        </pc:picChg>
        <pc:picChg chg="add mod">
          <ac:chgData name="Kate Coode" userId="e5a45405-9a7c-42fe-972f-cf9e071f7760" providerId="ADAL" clId="{7ADEFDC9-67DC-4E41-9A47-6E4E48948699}" dt="2024-04-12T10:48:16.532" v="2871" actId="29295"/>
          <ac:picMkLst>
            <pc:docMk/>
            <pc:sldMk cId="2262991238" sldId="307"/>
            <ac:picMk id="73" creationId="{13363DED-D32A-F6D1-04EA-DE2E4CA28B37}"/>
          </ac:picMkLst>
        </pc:picChg>
        <pc:picChg chg="add del mod">
          <ac:chgData name="Kate Coode" userId="e5a45405-9a7c-42fe-972f-cf9e071f7760" providerId="ADAL" clId="{7ADEFDC9-67DC-4E41-9A47-6E4E48948699}" dt="2024-04-12T10:48:44.411" v="2876" actId="478"/>
          <ac:picMkLst>
            <pc:docMk/>
            <pc:sldMk cId="2262991238" sldId="307"/>
            <ac:picMk id="74" creationId="{7AA7AA85-9516-3F66-A1C3-3B0CC3761EA2}"/>
          </ac:picMkLst>
        </pc:picChg>
        <pc:picChg chg="add del mod">
          <ac:chgData name="Kate Coode" userId="e5a45405-9a7c-42fe-972f-cf9e071f7760" providerId="ADAL" clId="{7ADEFDC9-67DC-4E41-9A47-6E4E48948699}" dt="2024-04-12T10:48:44.411" v="2876" actId="478"/>
          <ac:picMkLst>
            <pc:docMk/>
            <pc:sldMk cId="2262991238" sldId="307"/>
            <ac:picMk id="75" creationId="{9F221784-ABDB-1FA2-C634-124F1E034BE7}"/>
          </ac:picMkLst>
        </pc:picChg>
        <pc:picChg chg="add mod">
          <ac:chgData name="Kate Coode" userId="e5a45405-9a7c-42fe-972f-cf9e071f7760" providerId="ADAL" clId="{7ADEFDC9-67DC-4E41-9A47-6E4E48948699}" dt="2024-04-12T15:12:00.061" v="3573" actId="1076"/>
          <ac:picMkLst>
            <pc:docMk/>
            <pc:sldMk cId="2262991238" sldId="307"/>
            <ac:picMk id="77" creationId="{7B664DCA-970A-2504-C31B-76AB1AA302BF}"/>
          </ac:picMkLst>
        </pc:picChg>
        <pc:picChg chg="add mod">
          <ac:chgData name="Kate Coode" userId="e5a45405-9a7c-42fe-972f-cf9e071f7760" providerId="ADAL" clId="{7ADEFDC9-67DC-4E41-9A47-6E4E48948699}" dt="2024-04-12T15:12:29.908" v="3580" actId="29295"/>
          <ac:picMkLst>
            <pc:docMk/>
            <pc:sldMk cId="2262991238" sldId="307"/>
            <ac:picMk id="78" creationId="{0539D434-489B-065B-71BF-A73AA68C63AA}"/>
          </ac:picMkLst>
        </pc:picChg>
        <pc:picChg chg="add mod">
          <ac:chgData name="Kate Coode" userId="e5a45405-9a7c-42fe-972f-cf9e071f7760" providerId="ADAL" clId="{7ADEFDC9-67DC-4E41-9A47-6E4E48948699}" dt="2024-04-12T15:14:17.585" v="3606" actId="1076"/>
          <ac:picMkLst>
            <pc:docMk/>
            <pc:sldMk cId="2262991238" sldId="307"/>
            <ac:picMk id="79" creationId="{37DE45E1-D590-C333-C8D0-DA53C42D44E2}"/>
          </ac:picMkLst>
        </pc:picChg>
        <pc:picChg chg="add del mod">
          <ac:chgData name="Kate Coode" userId="e5a45405-9a7c-42fe-972f-cf9e071f7760" providerId="ADAL" clId="{7ADEFDC9-67DC-4E41-9A47-6E4E48948699}" dt="2024-04-12T15:14:23.533" v="3607" actId="478"/>
          <ac:picMkLst>
            <pc:docMk/>
            <pc:sldMk cId="2262991238" sldId="307"/>
            <ac:picMk id="80" creationId="{79F29257-5A01-33DF-FBEB-548B4B448CCB}"/>
          </ac:picMkLst>
        </pc:picChg>
        <pc:picChg chg="add del mod">
          <ac:chgData name="Kate Coode" userId="e5a45405-9a7c-42fe-972f-cf9e071f7760" providerId="ADAL" clId="{7ADEFDC9-67DC-4E41-9A47-6E4E48948699}" dt="2024-04-12T15:14:23.533" v="3607" actId="478"/>
          <ac:picMkLst>
            <pc:docMk/>
            <pc:sldMk cId="2262991238" sldId="307"/>
            <ac:picMk id="81" creationId="{A37B2E04-93E1-E21E-C5CF-6E00FD383B68}"/>
          </ac:picMkLst>
        </pc:picChg>
        <pc:picChg chg="add del mod">
          <ac:chgData name="Kate Coode" userId="e5a45405-9a7c-42fe-972f-cf9e071f7760" providerId="ADAL" clId="{7ADEFDC9-67DC-4E41-9A47-6E4E48948699}" dt="2024-04-12T15:14:23.533" v="3607" actId="478"/>
          <ac:picMkLst>
            <pc:docMk/>
            <pc:sldMk cId="2262991238" sldId="307"/>
            <ac:picMk id="82" creationId="{E255AB57-66CA-28B5-DCF7-A8BA317B1BFE}"/>
          </ac:picMkLst>
        </pc:picChg>
        <pc:picChg chg="add del mod">
          <ac:chgData name="Kate Coode" userId="e5a45405-9a7c-42fe-972f-cf9e071f7760" providerId="ADAL" clId="{7ADEFDC9-67DC-4E41-9A47-6E4E48948699}" dt="2024-04-12T15:14:23.533" v="3607" actId="478"/>
          <ac:picMkLst>
            <pc:docMk/>
            <pc:sldMk cId="2262991238" sldId="307"/>
            <ac:picMk id="83" creationId="{D7115FD8-0768-26EB-F661-5172F38FBCAB}"/>
          </ac:picMkLst>
        </pc:picChg>
        <pc:picChg chg="add mod">
          <ac:chgData name="Kate Coode" userId="e5a45405-9a7c-42fe-972f-cf9e071f7760" providerId="ADAL" clId="{7ADEFDC9-67DC-4E41-9A47-6E4E48948699}" dt="2024-04-12T15:14:33.777" v="3609" actId="1076"/>
          <ac:picMkLst>
            <pc:docMk/>
            <pc:sldMk cId="2262991238" sldId="307"/>
            <ac:picMk id="84" creationId="{507DA208-20AD-A91E-28B5-0481C168939B}"/>
          </ac:picMkLst>
        </pc:picChg>
        <pc:picChg chg="add mod">
          <ac:chgData name="Kate Coode" userId="e5a45405-9a7c-42fe-972f-cf9e071f7760" providerId="ADAL" clId="{7ADEFDC9-67DC-4E41-9A47-6E4E48948699}" dt="2024-04-12T15:14:33.777" v="3609" actId="1076"/>
          <ac:picMkLst>
            <pc:docMk/>
            <pc:sldMk cId="2262991238" sldId="307"/>
            <ac:picMk id="85" creationId="{30B49CC4-3AF9-F3DF-3FE1-E39BAF5DC4F4}"/>
          </ac:picMkLst>
        </pc:picChg>
        <pc:picChg chg="add mod">
          <ac:chgData name="Kate Coode" userId="e5a45405-9a7c-42fe-972f-cf9e071f7760" providerId="ADAL" clId="{7ADEFDC9-67DC-4E41-9A47-6E4E48948699}" dt="2024-04-12T15:14:42.950" v="3611" actId="1076"/>
          <ac:picMkLst>
            <pc:docMk/>
            <pc:sldMk cId="2262991238" sldId="307"/>
            <ac:picMk id="86" creationId="{B04D132D-DFF5-C2FE-76D9-F79F9C8ECDD9}"/>
          </ac:picMkLst>
        </pc:picChg>
        <pc:picChg chg="add mod">
          <ac:chgData name="Kate Coode" userId="e5a45405-9a7c-42fe-972f-cf9e071f7760" providerId="ADAL" clId="{7ADEFDC9-67DC-4E41-9A47-6E4E48948699}" dt="2024-04-12T15:14:42.950" v="3611" actId="1076"/>
          <ac:picMkLst>
            <pc:docMk/>
            <pc:sldMk cId="2262991238" sldId="307"/>
            <ac:picMk id="87" creationId="{19D7091E-15B5-6554-538F-C9D7926AD539}"/>
          </ac:picMkLst>
        </pc:picChg>
        <pc:picChg chg="add mod">
          <ac:chgData name="Kate Coode" userId="e5a45405-9a7c-42fe-972f-cf9e071f7760" providerId="ADAL" clId="{7ADEFDC9-67DC-4E41-9A47-6E4E48948699}" dt="2024-04-12T15:14:57.708" v="3613" actId="1076"/>
          <ac:picMkLst>
            <pc:docMk/>
            <pc:sldMk cId="2262991238" sldId="307"/>
            <ac:picMk id="88" creationId="{09AC8644-C1FC-ECEE-CD19-8717D4B9BD52}"/>
          </ac:picMkLst>
        </pc:picChg>
        <pc:picChg chg="add mod">
          <ac:chgData name="Kate Coode" userId="e5a45405-9a7c-42fe-972f-cf9e071f7760" providerId="ADAL" clId="{7ADEFDC9-67DC-4E41-9A47-6E4E48948699}" dt="2024-04-12T15:14:57.708" v="3613" actId="1076"/>
          <ac:picMkLst>
            <pc:docMk/>
            <pc:sldMk cId="2262991238" sldId="307"/>
            <ac:picMk id="89" creationId="{62574B68-A094-14B6-FC43-DF3A82C2BD62}"/>
          </ac:picMkLst>
        </pc:picChg>
        <pc:picChg chg="add mod">
          <ac:chgData name="Kate Coode" userId="e5a45405-9a7c-42fe-972f-cf9e071f7760" providerId="ADAL" clId="{7ADEFDC9-67DC-4E41-9A47-6E4E48948699}" dt="2024-04-12T15:14:57.708" v="3613" actId="1076"/>
          <ac:picMkLst>
            <pc:docMk/>
            <pc:sldMk cId="2262991238" sldId="307"/>
            <ac:picMk id="90" creationId="{2C918E16-F5D9-B00A-7566-B7D43EFB6300}"/>
          </ac:picMkLst>
        </pc:picChg>
        <pc:picChg chg="add mod">
          <ac:chgData name="Kate Coode" userId="e5a45405-9a7c-42fe-972f-cf9e071f7760" providerId="ADAL" clId="{7ADEFDC9-67DC-4E41-9A47-6E4E48948699}" dt="2024-04-12T15:14:57.708" v="3613" actId="1076"/>
          <ac:picMkLst>
            <pc:docMk/>
            <pc:sldMk cId="2262991238" sldId="307"/>
            <ac:picMk id="91" creationId="{E102476E-7296-C196-4665-14FD4F36390A}"/>
          </ac:picMkLst>
        </pc:picChg>
        <pc:picChg chg="add mod">
          <ac:chgData name="Kate Coode" userId="e5a45405-9a7c-42fe-972f-cf9e071f7760" providerId="ADAL" clId="{7ADEFDC9-67DC-4E41-9A47-6E4E48948699}" dt="2024-04-12T15:14:57.708" v="3613" actId="1076"/>
          <ac:picMkLst>
            <pc:docMk/>
            <pc:sldMk cId="2262991238" sldId="307"/>
            <ac:picMk id="92" creationId="{05CBAA0E-92EF-52BB-EDA9-7715E62826A6}"/>
          </ac:picMkLst>
        </pc:picChg>
        <pc:picChg chg="add mod">
          <ac:chgData name="Kate Coode" userId="e5a45405-9a7c-42fe-972f-cf9e071f7760" providerId="ADAL" clId="{7ADEFDC9-67DC-4E41-9A47-6E4E48948699}" dt="2024-04-12T15:14:57.708" v="3613" actId="1076"/>
          <ac:picMkLst>
            <pc:docMk/>
            <pc:sldMk cId="2262991238" sldId="307"/>
            <ac:picMk id="93" creationId="{16EFC258-2159-3B16-8712-0774FBF65389}"/>
          </ac:picMkLst>
        </pc:picChg>
        <pc:picChg chg="add mod">
          <ac:chgData name="Kate Coode" userId="e5a45405-9a7c-42fe-972f-cf9e071f7760" providerId="ADAL" clId="{7ADEFDC9-67DC-4E41-9A47-6E4E48948699}" dt="2024-04-12T15:15:59.631" v="3622" actId="1076"/>
          <ac:picMkLst>
            <pc:docMk/>
            <pc:sldMk cId="2262991238" sldId="307"/>
            <ac:picMk id="94" creationId="{1198AEFC-4758-617C-805C-9C47D13F41D8}"/>
          </ac:picMkLst>
        </pc:picChg>
        <pc:picChg chg="add mod">
          <ac:chgData name="Kate Coode" userId="e5a45405-9a7c-42fe-972f-cf9e071f7760" providerId="ADAL" clId="{7ADEFDC9-67DC-4E41-9A47-6E4E48948699}" dt="2024-04-12T15:15:59.631" v="3622" actId="1076"/>
          <ac:picMkLst>
            <pc:docMk/>
            <pc:sldMk cId="2262991238" sldId="307"/>
            <ac:picMk id="95" creationId="{BCD26C76-FA34-94D2-D80E-BBF498318E43}"/>
          </ac:picMkLst>
        </pc:picChg>
        <pc:picChg chg="add mod">
          <ac:chgData name="Kate Coode" userId="e5a45405-9a7c-42fe-972f-cf9e071f7760" providerId="ADAL" clId="{7ADEFDC9-67DC-4E41-9A47-6E4E48948699}" dt="2024-04-12T15:15:59.631" v="3622" actId="1076"/>
          <ac:picMkLst>
            <pc:docMk/>
            <pc:sldMk cId="2262991238" sldId="307"/>
            <ac:picMk id="96" creationId="{B4CBB4E1-6A2E-84F3-515E-C6C902E1CA52}"/>
          </ac:picMkLst>
        </pc:picChg>
        <pc:picChg chg="add mod">
          <ac:chgData name="Kate Coode" userId="e5a45405-9a7c-42fe-972f-cf9e071f7760" providerId="ADAL" clId="{7ADEFDC9-67DC-4E41-9A47-6E4E48948699}" dt="2024-04-12T15:15:59.631" v="3622" actId="1076"/>
          <ac:picMkLst>
            <pc:docMk/>
            <pc:sldMk cId="2262991238" sldId="307"/>
            <ac:picMk id="97" creationId="{5562ECD0-E1F8-17C6-391D-96A14E1B761D}"/>
          </ac:picMkLst>
        </pc:picChg>
        <pc:picChg chg="add mod">
          <ac:chgData name="Kate Coode" userId="e5a45405-9a7c-42fe-972f-cf9e071f7760" providerId="ADAL" clId="{7ADEFDC9-67DC-4E41-9A47-6E4E48948699}" dt="2024-04-12T15:15:59.631" v="3622" actId="1076"/>
          <ac:picMkLst>
            <pc:docMk/>
            <pc:sldMk cId="2262991238" sldId="307"/>
            <ac:picMk id="98" creationId="{F54FAE9A-77FE-F6AC-B7D5-C7841312FC3D}"/>
          </ac:picMkLst>
        </pc:picChg>
        <pc:picChg chg="add mod">
          <ac:chgData name="Kate Coode" userId="e5a45405-9a7c-42fe-972f-cf9e071f7760" providerId="ADAL" clId="{7ADEFDC9-67DC-4E41-9A47-6E4E48948699}" dt="2024-04-12T15:15:59.631" v="3622" actId="1076"/>
          <ac:picMkLst>
            <pc:docMk/>
            <pc:sldMk cId="2262991238" sldId="307"/>
            <ac:picMk id="99" creationId="{FE1E0B7E-F85E-546E-E972-B7D24F3DE62B}"/>
          </ac:picMkLst>
        </pc:picChg>
        <pc:picChg chg="add mod">
          <ac:chgData name="Kate Coode" userId="e5a45405-9a7c-42fe-972f-cf9e071f7760" providerId="ADAL" clId="{7ADEFDC9-67DC-4E41-9A47-6E4E48948699}" dt="2024-04-12T15:16:30.531" v="3627" actId="1076"/>
          <ac:picMkLst>
            <pc:docMk/>
            <pc:sldMk cId="2262991238" sldId="307"/>
            <ac:picMk id="100" creationId="{AEC262CC-2D7A-94FF-771D-FD6EEA8824BB}"/>
          </ac:picMkLst>
        </pc:picChg>
        <pc:picChg chg="add mod">
          <ac:chgData name="Kate Coode" userId="e5a45405-9a7c-42fe-972f-cf9e071f7760" providerId="ADAL" clId="{7ADEFDC9-67DC-4E41-9A47-6E4E48948699}" dt="2024-04-12T15:16:37.333" v="3628" actId="196"/>
          <ac:picMkLst>
            <pc:docMk/>
            <pc:sldMk cId="2262991238" sldId="307"/>
            <ac:picMk id="101" creationId="{E00CF8F9-80D3-B98B-47E9-B156DEBC09C2}"/>
          </ac:picMkLst>
        </pc:picChg>
        <pc:picChg chg="add mod">
          <ac:chgData name="Kate Coode" userId="e5a45405-9a7c-42fe-972f-cf9e071f7760" providerId="ADAL" clId="{7ADEFDC9-67DC-4E41-9A47-6E4E48948699}" dt="2024-04-12T15:16:30.531" v="3627" actId="1076"/>
          <ac:picMkLst>
            <pc:docMk/>
            <pc:sldMk cId="2262991238" sldId="307"/>
            <ac:picMk id="102" creationId="{F4A9C333-1724-6D56-ACD8-883DAAA205A6}"/>
          </ac:picMkLst>
        </pc:picChg>
        <pc:picChg chg="add mod">
          <ac:chgData name="Kate Coode" userId="e5a45405-9a7c-42fe-972f-cf9e071f7760" providerId="ADAL" clId="{7ADEFDC9-67DC-4E41-9A47-6E4E48948699}" dt="2024-04-12T15:16:43.387" v="3629" actId="196"/>
          <ac:picMkLst>
            <pc:docMk/>
            <pc:sldMk cId="2262991238" sldId="307"/>
            <ac:picMk id="103" creationId="{C6EC1435-84D7-5D99-506F-3ADF99907D96}"/>
          </ac:picMkLst>
        </pc:picChg>
        <pc:picChg chg="add mod">
          <ac:chgData name="Kate Coode" userId="e5a45405-9a7c-42fe-972f-cf9e071f7760" providerId="ADAL" clId="{7ADEFDC9-67DC-4E41-9A47-6E4E48948699}" dt="2024-04-12T15:16:30.531" v="3627" actId="1076"/>
          <ac:picMkLst>
            <pc:docMk/>
            <pc:sldMk cId="2262991238" sldId="307"/>
            <ac:picMk id="104" creationId="{4009C250-2252-1023-C1C7-956A788B56EF}"/>
          </ac:picMkLst>
        </pc:picChg>
        <pc:picChg chg="add mod">
          <ac:chgData name="Kate Coode" userId="e5a45405-9a7c-42fe-972f-cf9e071f7760" providerId="ADAL" clId="{7ADEFDC9-67DC-4E41-9A47-6E4E48948699}" dt="2024-04-12T15:16:49.006" v="3630" actId="196"/>
          <ac:picMkLst>
            <pc:docMk/>
            <pc:sldMk cId="2262991238" sldId="307"/>
            <ac:picMk id="105" creationId="{E3099FCB-4850-301E-1A6A-D26CA923EE97}"/>
          </ac:picMkLst>
        </pc:picChg>
        <pc:picChg chg="add del mod">
          <ac:chgData name="Kate Coode" userId="e5a45405-9a7c-42fe-972f-cf9e071f7760" providerId="ADAL" clId="{7ADEFDC9-67DC-4E41-9A47-6E4E48948699}" dt="2024-04-12T15:16:20.366" v="3626" actId="478"/>
          <ac:picMkLst>
            <pc:docMk/>
            <pc:sldMk cId="2262991238" sldId="307"/>
            <ac:picMk id="106" creationId="{3CFB3F41-2B27-EC0A-EEDC-3E4DE1120DCE}"/>
          </ac:picMkLst>
        </pc:picChg>
        <pc:picChg chg="add del mod">
          <ac:chgData name="Kate Coode" userId="e5a45405-9a7c-42fe-972f-cf9e071f7760" providerId="ADAL" clId="{7ADEFDC9-67DC-4E41-9A47-6E4E48948699}" dt="2024-04-12T15:16:20.366" v="3626" actId="478"/>
          <ac:picMkLst>
            <pc:docMk/>
            <pc:sldMk cId="2262991238" sldId="307"/>
            <ac:picMk id="107" creationId="{B21E9A3E-E6E3-82A3-352B-A61E6E59E4B8}"/>
          </ac:picMkLst>
        </pc:picChg>
        <pc:picChg chg="add del mod">
          <ac:chgData name="Kate Coode" userId="e5a45405-9a7c-42fe-972f-cf9e071f7760" providerId="ADAL" clId="{7ADEFDC9-67DC-4E41-9A47-6E4E48948699}" dt="2024-04-12T15:16:20.366" v="3626" actId="478"/>
          <ac:picMkLst>
            <pc:docMk/>
            <pc:sldMk cId="2262991238" sldId="307"/>
            <ac:picMk id="108" creationId="{1CBFC9CA-BFCE-E414-4226-645C798D378D}"/>
          </ac:picMkLst>
        </pc:picChg>
        <pc:picChg chg="add del mod">
          <ac:chgData name="Kate Coode" userId="e5a45405-9a7c-42fe-972f-cf9e071f7760" providerId="ADAL" clId="{7ADEFDC9-67DC-4E41-9A47-6E4E48948699}" dt="2024-04-12T15:16:20.366" v="3626" actId="478"/>
          <ac:picMkLst>
            <pc:docMk/>
            <pc:sldMk cId="2262991238" sldId="307"/>
            <ac:picMk id="109" creationId="{2BB4D075-72CC-B805-4D47-58E9D6D212B3}"/>
          </ac:picMkLst>
        </pc:picChg>
        <pc:picChg chg="add del mod">
          <ac:chgData name="Kate Coode" userId="e5a45405-9a7c-42fe-972f-cf9e071f7760" providerId="ADAL" clId="{7ADEFDC9-67DC-4E41-9A47-6E4E48948699}" dt="2024-04-12T15:16:20.366" v="3626" actId="478"/>
          <ac:picMkLst>
            <pc:docMk/>
            <pc:sldMk cId="2262991238" sldId="307"/>
            <ac:picMk id="110" creationId="{C01AD008-3702-61F1-2631-773A2BDE1AE6}"/>
          </ac:picMkLst>
        </pc:picChg>
        <pc:picChg chg="add del mod">
          <ac:chgData name="Kate Coode" userId="e5a45405-9a7c-42fe-972f-cf9e071f7760" providerId="ADAL" clId="{7ADEFDC9-67DC-4E41-9A47-6E4E48948699}" dt="2024-04-12T15:16:20.366" v="3626" actId="478"/>
          <ac:picMkLst>
            <pc:docMk/>
            <pc:sldMk cId="2262991238" sldId="307"/>
            <ac:picMk id="111" creationId="{F889D6B0-64BE-26F1-BED1-1548ABDE0CF4}"/>
          </ac:picMkLst>
        </pc:picChg>
        <pc:picChg chg="add mod">
          <ac:chgData name="Kate Coode" userId="e5a45405-9a7c-42fe-972f-cf9e071f7760" providerId="ADAL" clId="{7ADEFDC9-67DC-4E41-9A47-6E4E48948699}" dt="2024-04-12T15:17:06.865" v="3632" actId="1076"/>
          <ac:picMkLst>
            <pc:docMk/>
            <pc:sldMk cId="2262991238" sldId="307"/>
            <ac:picMk id="112" creationId="{2C62C566-5D8B-BFD8-936B-5C621DA654D7}"/>
          </ac:picMkLst>
        </pc:picChg>
        <pc:picChg chg="add mod">
          <ac:chgData name="Kate Coode" userId="e5a45405-9a7c-42fe-972f-cf9e071f7760" providerId="ADAL" clId="{7ADEFDC9-67DC-4E41-9A47-6E4E48948699}" dt="2024-04-12T15:17:06.865" v="3632" actId="1076"/>
          <ac:picMkLst>
            <pc:docMk/>
            <pc:sldMk cId="2262991238" sldId="307"/>
            <ac:picMk id="113" creationId="{9B132719-B8CF-5F13-75B6-3B0F64C38F02}"/>
          </ac:picMkLst>
        </pc:picChg>
        <pc:picChg chg="add mod">
          <ac:chgData name="Kate Coode" userId="e5a45405-9a7c-42fe-972f-cf9e071f7760" providerId="ADAL" clId="{7ADEFDC9-67DC-4E41-9A47-6E4E48948699}" dt="2024-04-12T15:17:06.865" v="3632" actId="1076"/>
          <ac:picMkLst>
            <pc:docMk/>
            <pc:sldMk cId="2262991238" sldId="307"/>
            <ac:picMk id="114" creationId="{04B2935D-8AFC-467A-E4BB-13B6D0867072}"/>
          </ac:picMkLst>
        </pc:picChg>
        <pc:picChg chg="add mod">
          <ac:chgData name="Kate Coode" userId="e5a45405-9a7c-42fe-972f-cf9e071f7760" providerId="ADAL" clId="{7ADEFDC9-67DC-4E41-9A47-6E4E48948699}" dt="2024-04-12T15:17:06.865" v="3632" actId="1076"/>
          <ac:picMkLst>
            <pc:docMk/>
            <pc:sldMk cId="2262991238" sldId="307"/>
            <ac:picMk id="115" creationId="{2DAC16AA-93C5-4AE0-B96F-056096616EA4}"/>
          </ac:picMkLst>
        </pc:picChg>
        <pc:picChg chg="add mod">
          <ac:chgData name="Kate Coode" userId="e5a45405-9a7c-42fe-972f-cf9e071f7760" providerId="ADAL" clId="{7ADEFDC9-67DC-4E41-9A47-6E4E48948699}" dt="2024-04-12T15:17:06.865" v="3632" actId="1076"/>
          <ac:picMkLst>
            <pc:docMk/>
            <pc:sldMk cId="2262991238" sldId="307"/>
            <ac:picMk id="116" creationId="{9FD163F2-1353-22F2-A29F-1B65667286B7}"/>
          </ac:picMkLst>
        </pc:picChg>
        <pc:picChg chg="add mod">
          <ac:chgData name="Kate Coode" userId="e5a45405-9a7c-42fe-972f-cf9e071f7760" providerId="ADAL" clId="{7ADEFDC9-67DC-4E41-9A47-6E4E48948699}" dt="2024-04-12T15:17:47.387" v="3638" actId="1076"/>
          <ac:picMkLst>
            <pc:docMk/>
            <pc:sldMk cId="2262991238" sldId="307"/>
            <ac:picMk id="117" creationId="{8EA1E22C-734B-6BE8-49CC-44DAAB503348}"/>
          </ac:picMkLst>
        </pc:picChg>
        <pc:picChg chg="add mod">
          <ac:chgData name="Kate Coode" userId="e5a45405-9a7c-42fe-972f-cf9e071f7760" providerId="ADAL" clId="{7ADEFDC9-67DC-4E41-9A47-6E4E48948699}" dt="2024-04-12T15:17:21.823" v="3634" actId="1076"/>
          <ac:picMkLst>
            <pc:docMk/>
            <pc:sldMk cId="2262991238" sldId="307"/>
            <ac:picMk id="118" creationId="{6F856AD3-56FE-0993-20E7-99E71DD3DA91}"/>
          </ac:picMkLst>
        </pc:picChg>
        <pc:picChg chg="add mod">
          <ac:chgData name="Kate Coode" userId="e5a45405-9a7c-42fe-972f-cf9e071f7760" providerId="ADAL" clId="{7ADEFDC9-67DC-4E41-9A47-6E4E48948699}" dt="2024-04-12T15:17:21.823" v="3634" actId="1076"/>
          <ac:picMkLst>
            <pc:docMk/>
            <pc:sldMk cId="2262991238" sldId="307"/>
            <ac:picMk id="119" creationId="{1A72189C-869E-5D32-079D-D4ECEEDBD514}"/>
          </ac:picMkLst>
        </pc:picChg>
        <pc:picChg chg="add mod">
          <ac:chgData name="Kate Coode" userId="e5a45405-9a7c-42fe-972f-cf9e071f7760" providerId="ADAL" clId="{7ADEFDC9-67DC-4E41-9A47-6E4E48948699}" dt="2024-04-12T15:17:21.823" v="3634" actId="1076"/>
          <ac:picMkLst>
            <pc:docMk/>
            <pc:sldMk cId="2262991238" sldId="307"/>
            <ac:picMk id="120" creationId="{AA5AB4AE-776B-70DF-94C7-61F5842007A4}"/>
          </ac:picMkLst>
        </pc:picChg>
        <pc:picChg chg="add mod">
          <ac:chgData name="Kate Coode" userId="e5a45405-9a7c-42fe-972f-cf9e071f7760" providerId="ADAL" clId="{7ADEFDC9-67DC-4E41-9A47-6E4E48948699}" dt="2024-04-12T15:17:21.823" v="3634" actId="1076"/>
          <ac:picMkLst>
            <pc:docMk/>
            <pc:sldMk cId="2262991238" sldId="307"/>
            <ac:picMk id="121" creationId="{7449D3ED-390F-D964-6865-FD5609B5CA47}"/>
          </ac:picMkLst>
        </pc:picChg>
        <pc:picChg chg="add mod">
          <ac:chgData name="Kate Coode" userId="e5a45405-9a7c-42fe-972f-cf9e071f7760" providerId="ADAL" clId="{7ADEFDC9-67DC-4E41-9A47-6E4E48948699}" dt="2024-04-12T15:17:21.823" v="3634" actId="1076"/>
          <ac:picMkLst>
            <pc:docMk/>
            <pc:sldMk cId="2262991238" sldId="307"/>
            <ac:picMk id="122" creationId="{FF464502-14B7-EFDC-BDFE-5D2CA56E36C5}"/>
          </ac:picMkLst>
        </pc:picChg>
        <pc:picChg chg="add mod">
          <ac:chgData name="Kate Coode" userId="e5a45405-9a7c-42fe-972f-cf9e071f7760" providerId="ADAL" clId="{7ADEFDC9-67DC-4E41-9A47-6E4E48948699}" dt="2024-04-12T15:17:21.823" v="3634" actId="1076"/>
          <ac:picMkLst>
            <pc:docMk/>
            <pc:sldMk cId="2262991238" sldId="307"/>
            <ac:picMk id="123" creationId="{2C94AD49-5F9D-07D9-8F85-5C34FBABED87}"/>
          </ac:picMkLst>
        </pc:picChg>
        <pc:picChg chg="add del mod">
          <ac:chgData name="Kate Coode" userId="e5a45405-9a7c-42fe-972f-cf9e071f7760" providerId="ADAL" clId="{7ADEFDC9-67DC-4E41-9A47-6E4E48948699}" dt="2024-04-12T15:17:34.815" v="3637" actId="478"/>
          <ac:picMkLst>
            <pc:docMk/>
            <pc:sldMk cId="2262991238" sldId="307"/>
            <ac:picMk id="124" creationId="{4594D81B-1E8E-B8C4-A01D-87FF9DDA009B}"/>
          </ac:picMkLst>
        </pc:picChg>
        <pc:picChg chg="add del mod">
          <ac:chgData name="Kate Coode" userId="e5a45405-9a7c-42fe-972f-cf9e071f7760" providerId="ADAL" clId="{7ADEFDC9-67DC-4E41-9A47-6E4E48948699}" dt="2024-04-12T15:17:34.815" v="3637" actId="478"/>
          <ac:picMkLst>
            <pc:docMk/>
            <pc:sldMk cId="2262991238" sldId="307"/>
            <ac:picMk id="125" creationId="{EF804592-6445-D11C-955A-8900FE910101}"/>
          </ac:picMkLst>
        </pc:picChg>
        <pc:picChg chg="add del mod">
          <ac:chgData name="Kate Coode" userId="e5a45405-9a7c-42fe-972f-cf9e071f7760" providerId="ADAL" clId="{7ADEFDC9-67DC-4E41-9A47-6E4E48948699}" dt="2024-04-12T15:17:34.815" v="3637" actId="478"/>
          <ac:picMkLst>
            <pc:docMk/>
            <pc:sldMk cId="2262991238" sldId="307"/>
            <ac:picMk id="126" creationId="{DB9904C0-22E5-3423-8FC3-C69BC54E6664}"/>
          </ac:picMkLst>
        </pc:picChg>
        <pc:picChg chg="add del mod">
          <ac:chgData name="Kate Coode" userId="e5a45405-9a7c-42fe-972f-cf9e071f7760" providerId="ADAL" clId="{7ADEFDC9-67DC-4E41-9A47-6E4E48948699}" dt="2024-04-12T15:17:34.815" v="3637" actId="478"/>
          <ac:picMkLst>
            <pc:docMk/>
            <pc:sldMk cId="2262991238" sldId="307"/>
            <ac:picMk id="127" creationId="{A12387A6-50EC-5204-A544-13B0A1EF3134}"/>
          </ac:picMkLst>
        </pc:picChg>
        <pc:picChg chg="add del mod">
          <ac:chgData name="Kate Coode" userId="e5a45405-9a7c-42fe-972f-cf9e071f7760" providerId="ADAL" clId="{7ADEFDC9-67DC-4E41-9A47-6E4E48948699}" dt="2024-04-12T15:17:34.815" v="3637" actId="478"/>
          <ac:picMkLst>
            <pc:docMk/>
            <pc:sldMk cId="2262991238" sldId="307"/>
            <ac:picMk id="128" creationId="{DDD51F5B-4F13-F929-00F8-909C37C48252}"/>
          </ac:picMkLst>
        </pc:picChg>
        <pc:picChg chg="add del mod">
          <ac:chgData name="Kate Coode" userId="e5a45405-9a7c-42fe-972f-cf9e071f7760" providerId="ADAL" clId="{7ADEFDC9-67DC-4E41-9A47-6E4E48948699}" dt="2024-04-12T15:17:34.815" v="3637" actId="478"/>
          <ac:picMkLst>
            <pc:docMk/>
            <pc:sldMk cId="2262991238" sldId="307"/>
            <ac:picMk id="129" creationId="{B0321D5E-1568-5D66-6F2A-0E23EC76210B}"/>
          </ac:picMkLst>
        </pc:picChg>
      </pc:sldChg>
      <pc:sldChg chg="addSp delSp modSp add mod">
        <pc:chgData name="Kate Coode" userId="e5a45405-9a7c-42fe-972f-cf9e071f7760" providerId="ADAL" clId="{7ADEFDC9-67DC-4E41-9A47-6E4E48948699}" dt="2024-04-12T13:35:21.866" v="3398" actId="13926"/>
        <pc:sldMkLst>
          <pc:docMk/>
          <pc:sldMk cId="3422390302" sldId="308"/>
        </pc:sldMkLst>
        <pc:spChg chg="mod">
          <ac:chgData name="Kate Coode" userId="e5a45405-9a7c-42fe-972f-cf9e071f7760" providerId="ADAL" clId="{7ADEFDC9-67DC-4E41-9A47-6E4E48948699}" dt="2024-04-12T13:35:21.866" v="3398" actId="13926"/>
          <ac:spMkLst>
            <pc:docMk/>
            <pc:sldMk cId="3422390302" sldId="308"/>
            <ac:spMk id="5" creationId="{D9C9D506-2562-1B47-975C-882119FA066E}"/>
          </ac:spMkLst>
        </pc:spChg>
        <pc:picChg chg="del">
          <ac:chgData name="Kate Coode" userId="e5a45405-9a7c-42fe-972f-cf9e071f7760" providerId="ADAL" clId="{7ADEFDC9-67DC-4E41-9A47-6E4E48948699}" dt="2024-04-12T09:27:46.577" v="2344" actId="478"/>
          <ac:picMkLst>
            <pc:docMk/>
            <pc:sldMk cId="3422390302" sldId="308"/>
            <ac:picMk id="3" creationId="{DC7B0A8B-ED1B-874E-A9C4-1BB074409CB9}"/>
          </ac:picMkLst>
        </pc:picChg>
        <pc:picChg chg="del">
          <ac:chgData name="Kate Coode" userId="e5a45405-9a7c-42fe-972f-cf9e071f7760" providerId="ADAL" clId="{7ADEFDC9-67DC-4E41-9A47-6E4E48948699}" dt="2024-04-12T09:27:48.522" v="2346" actId="478"/>
          <ac:picMkLst>
            <pc:docMk/>
            <pc:sldMk cId="3422390302" sldId="308"/>
            <ac:picMk id="4" creationId="{14CBFF7B-D493-E74F-B5EA-45713E38C6A5}"/>
          </ac:picMkLst>
        </pc:picChg>
        <pc:picChg chg="del mod">
          <ac:chgData name="Kate Coode" userId="e5a45405-9a7c-42fe-972f-cf9e071f7760" providerId="ADAL" clId="{7ADEFDC9-67DC-4E41-9A47-6E4E48948699}" dt="2024-04-12T09:28:00.814" v="2349" actId="478"/>
          <ac:picMkLst>
            <pc:docMk/>
            <pc:sldMk cId="3422390302" sldId="308"/>
            <ac:picMk id="6" creationId="{34B4716F-B265-A646-ACE8-63AB9DB3D2C8}"/>
          </ac:picMkLst>
        </pc:picChg>
        <pc:picChg chg="del mod">
          <ac:chgData name="Kate Coode" userId="e5a45405-9a7c-42fe-972f-cf9e071f7760" providerId="ADAL" clId="{7ADEFDC9-67DC-4E41-9A47-6E4E48948699}" dt="2024-04-12T09:28:00.814" v="2349" actId="478"/>
          <ac:picMkLst>
            <pc:docMk/>
            <pc:sldMk cId="3422390302" sldId="308"/>
            <ac:picMk id="7" creationId="{E305F2D1-A5BD-654E-99DD-609012D7691E}"/>
          </ac:picMkLst>
        </pc:picChg>
        <pc:picChg chg="del mod">
          <ac:chgData name="Kate Coode" userId="e5a45405-9a7c-42fe-972f-cf9e071f7760" providerId="ADAL" clId="{7ADEFDC9-67DC-4E41-9A47-6E4E48948699}" dt="2024-04-12T09:28:00.814" v="2349" actId="478"/>
          <ac:picMkLst>
            <pc:docMk/>
            <pc:sldMk cId="3422390302" sldId="308"/>
            <ac:picMk id="8" creationId="{2242C04C-6472-784E-B017-045C5A286DDA}"/>
          </ac:picMkLst>
        </pc:picChg>
        <pc:picChg chg="del">
          <ac:chgData name="Kate Coode" userId="e5a45405-9a7c-42fe-972f-cf9e071f7760" providerId="ADAL" clId="{7ADEFDC9-67DC-4E41-9A47-6E4E48948699}" dt="2024-04-12T09:28:00.814" v="2349" actId="478"/>
          <ac:picMkLst>
            <pc:docMk/>
            <pc:sldMk cId="3422390302" sldId="308"/>
            <ac:picMk id="9" creationId="{DB2F3913-6A15-014D-8FBA-2231C9B64C26}"/>
          </ac:picMkLst>
        </pc:picChg>
        <pc:picChg chg="del mod">
          <ac:chgData name="Kate Coode" userId="e5a45405-9a7c-42fe-972f-cf9e071f7760" providerId="ADAL" clId="{7ADEFDC9-67DC-4E41-9A47-6E4E48948699}" dt="2024-04-12T09:28:00.814" v="2349" actId="478"/>
          <ac:picMkLst>
            <pc:docMk/>
            <pc:sldMk cId="3422390302" sldId="308"/>
            <ac:picMk id="10" creationId="{FEC8FEE7-F8FB-834C-9CE3-E2F262E4306A}"/>
          </ac:picMkLst>
        </pc:picChg>
        <pc:picChg chg="del mod">
          <ac:chgData name="Kate Coode" userId="e5a45405-9a7c-42fe-972f-cf9e071f7760" providerId="ADAL" clId="{7ADEFDC9-67DC-4E41-9A47-6E4E48948699}" dt="2024-04-12T09:28:00.814" v="2349" actId="478"/>
          <ac:picMkLst>
            <pc:docMk/>
            <pc:sldMk cId="3422390302" sldId="308"/>
            <ac:picMk id="11" creationId="{F809029F-ECE0-2C46-BE5A-4213A85CB4AF}"/>
          </ac:picMkLst>
        </pc:picChg>
        <pc:picChg chg="del">
          <ac:chgData name="Kate Coode" userId="e5a45405-9a7c-42fe-972f-cf9e071f7760" providerId="ADAL" clId="{7ADEFDC9-67DC-4E41-9A47-6E4E48948699}" dt="2024-04-12T09:28:00.814" v="2349" actId="478"/>
          <ac:picMkLst>
            <pc:docMk/>
            <pc:sldMk cId="3422390302" sldId="308"/>
            <ac:picMk id="12" creationId="{B2B413F9-622E-2D46-8DF8-1AE97152767B}"/>
          </ac:picMkLst>
        </pc:picChg>
        <pc:picChg chg="del mod">
          <ac:chgData name="Kate Coode" userId="e5a45405-9a7c-42fe-972f-cf9e071f7760" providerId="ADAL" clId="{7ADEFDC9-67DC-4E41-9A47-6E4E48948699}" dt="2024-04-12T09:28:00.814" v="2349" actId="478"/>
          <ac:picMkLst>
            <pc:docMk/>
            <pc:sldMk cId="3422390302" sldId="308"/>
            <ac:picMk id="13" creationId="{C86402EC-56B7-664D-AEFE-DE2A2F019F94}"/>
          </ac:picMkLst>
        </pc:picChg>
        <pc:picChg chg="del">
          <ac:chgData name="Kate Coode" userId="e5a45405-9a7c-42fe-972f-cf9e071f7760" providerId="ADAL" clId="{7ADEFDC9-67DC-4E41-9A47-6E4E48948699}" dt="2024-04-12T09:28:00.814" v="2349" actId="478"/>
          <ac:picMkLst>
            <pc:docMk/>
            <pc:sldMk cId="3422390302" sldId="308"/>
            <ac:picMk id="14" creationId="{06DEE245-8520-974A-8FB6-82FC75BFE383}"/>
          </ac:picMkLst>
        </pc:picChg>
        <pc:picChg chg="del">
          <ac:chgData name="Kate Coode" userId="e5a45405-9a7c-42fe-972f-cf9e071f7760" providerId="ADAL" clId="{7ADEFDC9-67DC-4E41-9A47-6E4E48948699}" dt="2024-04-12T09:28:00.814" v="2349" actId="478"/>
          <ac:picMkLst>
            <pc:docMk/>
            <pc:sldMk cId="3422390302" sldId="308"/>
            <ac:picMk id="15" creationId="{2814C07D-5500-C046-878C-F98708EC027F}"/>
          </ac:picMkLst>
        </pc:picChg>
        <pc:picChg chg="del mod">
          <ac:chgData name="Kate Coode" userId="e5a45405-9a7c-42fe-972f-cf9e071f7760" providerId="ADAL" clId="{7ADEFDC9-67DC-4E41-9A47-6E4E48948699}" dt="2024-04-12T09:28:00.814" v="2349" actId="478"/>
          <ac:picMkLst>
            <pc:docMk/>
            <pc:sldMk cId="3422390302" sldId="308"/>
            <ac:picMk id="16" creationId="{E9AD3B2D-DA89-BA4C-B0E2-66E3A2D21E75}"/>
          </ac:picMkLst>
        </pc:picChg>
        <pc:picChg chg="del">
          <ac:chgData name="Kate Coode" userId="e5a45405-9a7c-42fe-972f-cf9e071f7760" providerId="ADAL" clId="{7ADEFDC9-67DC-4E41-9A47-6E4E48948699}" dt="2024-04-12T09:27:49.561" v="2347" actId="478"/>
          <ac:picMkLst>
            <pc:docMk/>
            <pc:sldMk cId="3422390302" sldId="308"/>
            <ac:picMk id="17" creationId="{60BC8863-A267-304F-B05A-7AAC5A4A84E2}"/>
          </ac:picMkLst>
        </pc:picChg>
        <pc:picChg chg="del">
          <ac:chgData name="Kate Coode" userId="e5a45405-9a7c-42fe-972f-cf9e071f7760" providerId="ADAL" clId="{7ADEFDC9-67DC-4E41-9A47-6E4E48948699}" dt="2024-04-12T09:28:00.814" v="2349" actId="478"/>
          <ac:picMkLst>
            <pc:docMk/>
            <pc:sldMk cId="3422390302" sldId="308"/>
            <ac:picMk id="18" creationId="{EEA6BF88-47F9-2C43-83D0-C8BBEABB846D}"/>
          </ac:picMkLst>
        </pc:picChg>
        <pc:picChg chg="del mod">
          <ac:chgData name="Kate Coode" userId="e5a45405-9a7c-42fe-972f-cf9e071f7760" providerId="ADAL" clId="{7ADEFDC9-67DC-4E41-9A47-6E4E48948699}" dt="2024-04-12T09:28:00.814" v="2349" actId="478"/>
          <ac:picMkLst>
            <pc:docMk/>
            <pc:sldMk cId="3422390302" sldId="308"/>
            <ac:picMk id="19" creationId="{6A7EC452-E8FF-3543-B586-15C14536C128}"/>
          </ac:picMkLst>
        </pc:picChg>
        <pc:picChg chg="del mod">
          <ac:chgData name="Kate Coode" userId="e5a45405-9a7c-42fe-972f-cf9e071f7760" providerId="ADAL" clId="{7ADEFDC9-67DC-4E41-9A47-6E4E48948699}" dt="2024-04-12T09:28:00.814" v="2349" actId="478"/>
          <ac:picMkLst>
            <pc:docMk/>
            <pc:sldMk cId="3422390302" sldId="308"/>
            <ac:picMk id="20" creationId="{0FBAFE6B-DC0E-5A4A-B7A4-6FD49A04FD19}"/>
          </ac:picMkLst>
        </pc:picChg>
        <pc:picChg chg="del">
          <ac:chgData name="Kate Coode" userId="e5a45405-9a7c-42fe-972f-cf9e071f7760" providerId="ADAL" clId="{7ADEFDC9-67DC-4E41-9A47-6E4E48948699}" dt="2024-04-12T09:28:00.814" v="2349" actId="478"/>
          <ac:picMkLst>
            <pc:docMk/>
            <pc:sldMk cId="3422390302" sldId="308"/>
            <ac:picMk id="21" creationId="{E8FB7A8C-32B7-D240-BACA-171EF833B98B}"/>
          </ac:picMkLst>
        </pc:picChg>
        <pc:picChg chg="add mod">
          <ac:chgData name="Kate Coode" userId="e5a45405-9a7c-42fe-972f-cf9e071f7760" providerId="ADAL" clId="{7ADEFDC9-67DC-4E41-9A47-6E4E48948699}" dt="2024-04-12T11:12:35.462" v="2989" actId="1076"/>
          <ac:picMkLst>
            <pc:docMk/>
            <pc:sldMk cId="3422390302" sldId="308"/>
            <ac:picMk id="22" creationId="{94720F99-A4BD-E6DA-1F73-8855EB9CB482}"/>
          </ac:picMkLst>
        </pc:picChg>
        <pc:picChg chg="del">
          <ac:chgData name="Kate Coode" userId="e5a45405-9a7c-42fe-972f-cf9e071f7760" providerId="ADAL" clId="{7ADEFDC9-67DC-4E41-9A47-6E4E48948699}" dt="2024-04-12T09:27:47.933" v="2345" actId="478"/>
          <ac:picMkLst>
            <pc:docMk/>
            <pc:sldMk cId="3422390302" sldId="308"/>
            <ac:picMk id="24" creationId="{B1CA80EF-8CDB-9C4C-9AAF-274C3D2357EB}"/>
          </ac:picMkLst>
        </pc:picChg>
        <pc:picChg chg="del">
          <ac:chgData name="Kate Coode" userId="e5a45405-9a7c-42fe-972f-cf9e071f7760" providerId="ADAL" clId="{7ADEFDC9-67DC-4E41-9A47-6E4E48948699}" dt="2024-04-12T09:28:09.945" v="2350" actId="478"/>
          <ac:picMkLst>
            <pc:docMk/>
            <pc:sldMk cId="3422390302" sldId="308"/>
            <ac:picMk id="25" creationId="{222FF5C6-F9BA-4C4E-A9F6-2C9F253DC9E7}"/>
          </ac:picMkLst>
        </pc:picChg>
        <pc:picChg chg="add mod">
          <ac:chgData name="Kate Coode" userId="e5a45405-9a7c-42fe-972f-cf9e071f7760" providerId="ADAL" clId="{7ADEFDC9-67DC-4E41-9A47-6E4E48948699}" dt="2024-04-12T11:13:23.674" v="2998" actId="1076"/>
          <ac:picMkLst>
            <pc:docMk/>
            <pc:sldMk cId="3422390302" sldId="308"/>
            <ac:picMk id="26" creationId="{A5256A08-1C88-17EC-D5FD-2EF3E67B457B}"/>
          </ac:picMkLst>
        </pc:picChg>
        <pc:picChg chg="del">
          <ac:chgData name="Kate Coode" userId="e5a45405-9a7c-42fe-972f-cf9e071f7760" providerId="ADAL" clId="{7ADEFDC9-67DC-4E41-9A47-6E4E48948699}" dt="2024-04-12T09:28:09.945" v="2350" actId="478"/>
          <ac:picMkLst>
            <pc:docMk/>
            <pc:sldMk cId="3422390302" sldId="308"/>
            <ac:picMk id="27" creationId="{2545AC26-8A47-B944-8760-7A7E94BC7705}"/>
          </ac:picMkLst>
        </pc:picChg>
        <pc:picChg chg="del">
          <ac:chgData name="Kate Coode" userId="e5a45405-9a7c-42fe-972f-cf9e071f7760" providerId="ADAL" clId="{7ADEFDC9-67DC-4E41-9A47-6E4E48948699}" dt="2024-04-12T09:28:09.945" v="2350" actId="478"/>
          <ac:picMkLst>
            <pc:docMk/>
            <pc:sldMk cId="3422390302" sldId="308"/>
            <ac:picMk id="28" creationId="{FA5D7AE9-3534-6846-9FCB-3BAAC28E4EF0}"/>
          </ac:picMkLst>
        </pc:picChg>
        <pc:picChg chg="del">
          <ac:chgData name="Kate Coode" userId="e5a45405-9a7c-42fe-972f-cf9e071f7760" providerId="ADAL" clId="{7ADEFDC9-67DC-4E41-9A47-6E4E48948699}" dt="2024-04-12T09:28:09.945" v="2350" actId="478"/>
          <ac:picMkLst>
            <pc:docMk/>
            <pc:sldMk cId="3422390302" sldId="308"/>
            <ac:picMk id="29" creationId="{EDFB8EA5-5EA2-3C49-B887-D050780B1ED3}"/>
          </ac:picMkLst>
        </pc:picChg>
        <pc:picChg chg="del">
          <ac:chgData name="Kate Coode" userId="e5a45405-9a7c-42fe-972f-cf9e071f7760" providerId="ADAL" clId="{7ADEFDC9-67DC-4E41-9A47-6E4E48948699}" dt="2024-04-12T09:28:09.945" v="2350" actId="478"/>
          <ac:picMkLst>
            <pc:docMk/>
            <pc:sldMk cId="3422390302" sldId="308"/>
            <ac:picMk id="30" creationId="{36C2AF63-F0DE-424B-9B6A-22D4E189DF79}"/>
          </ac:picMkLst>
        </pc:picChg>
        <pc:picChg chg="del">
          <ac:chgData name="Kate Coode" userId="e5a45405-9a7c-42fe-972f-cf9e071f7760" providerId="ADAL" clId="{7ADEFDC9-67DC-4E41-9A47-6E4E48948699}" dt="2024-04-12T09:28:09.945" v="2350" actId="478"/>
          <ac:picMkLst>
            <pc:docMk/>
            <pc:sldMk cId="3422390302" sldId="308"/>
            <ac:picMk id="31" creationId="{810E2EEC-8DB3-A747-8917-8EE813757ED0}"/>
          </ac:picMkLst>
        </pc:picChg>
        <pc:picChg chg="del">
          <ac:chgData name="Kate Coode" userId="e5a45405-9a7c-42fe-972f-cf9e071f7760" providerId="ADAL" clId="{7ADEFDC9-67DC-4E41-9A47-6E4E48948699}" dt="2024-04-12T09:28:09.945" v="2350" actId="478"/>
          <ac:picMkLst>
            <pc:docMk/>
            <pc:sldMk cId="3422390302" sldId="308"/>
            <ac:picMk id="32" creationId="{8629F406-1059-9940-ABE7-B9CEA3AD9ADD}"/>
          </ac:picMkLst>
        </pc:picChg>
        <pc:picChg chg="del">
          <ac:chgData name="Kate Coode" userId="e5a45405-9a7c-42fe-972f-cf9e071f7760" providerId="ADAL" clId="{7ADEFDC9-67DC-4E41-9A47-6E4E48948699}" dt="2024-04-12T09:28:09.945" v="2350" actId="478"/>
          <ac:picMkLst>
            <pc:docMk/>
            <pc:sldMk cId="3422390302" sldId="308"/>
            <ac:picMk id="33" creationId="{5D65F464-7BB2-EC44-B715-EBF0F9C2638E}"/>
          </ac:picMkLst>
        </pc:picChg>
        <pc:picChg chg="del">
          <ac:chgData name="Kate Coode" userId="e5a45405-9a7c-42fe-972f-cf9e071f7760" providerId="ADAL" clId="{7ADEFDC9-67DC-4E41-9A47-6E4E48948699}" dt="2024-04-12T09:28:09.945" v="2350" actId="478"/>
          <ac:picMkLst>
            <pc:docMk/>
            <pc:sldMk cId="3422390302" sldId="308"/>
            <ac:picMk id="34" creationId="{B0C16E72-F6D5-8F4F-BFF0-7CBD7FBF0A67}"/>
          </ac:picMkLst>
        </pc:picChg>
        <pc:picChg chg="del">
          <ac:chgData name="Kate Coode" userId="e5a45405-9a7c-42fe-972f-cf9e071f7760" providerId="ADAL" clId="{7ADEFDC9-67DC-4E41-9A47-6E4E48948699}" dt="2024-04-12T09:28:09.945" v="2350" actId="478"/>
          <ac:picMkLst>
            <pc:docMk/>
            <pc:sldMk cId="3422390302" sldId="308"/>
            <ac:picMk id="35" creationId="{244A485F-7C0A-D44F-A7FC-68CDD0A258F7}"/>
          </ac:picMkLst>
        </pc:picChg>
        <pc:picChg chg="del">
          <ac:chgData name="Kate Coode" userId="e5a45405-9a7c-42fe-972f-cf9e071f7760" providerId="ADAL" clId="{7ADEFDC9-67DC-4E41-9A47-6E4E48948699}" dt="2024-04-12T09:28:09.945" v="2350" actId="478"/>
          <ac:picMkLst>
            <pc:docMk/>
            <pc:sldMk cId="3422390302" sldId="308"/>
            <ac:picMk id="36" creationId="{8D678C4C-0A3D-E841-A725-6CF694551F6E}"/>
          </ac:picMkLst>
        </pc:picChg>
        <pc:picChg chg="del">
          <ac:chgData name="Kate Coode" userId="e5a45405-9a7c-42fe-972f-cf9e071f7760" providerId="ADAL" clId="{7ADEFDC9-67DC-4E41-9A47-6E4E48948699}" dt="2024-04-12T09:28:09.945" v="2350" actId="478"/>
          <ac:picMkLst>
            <pc:docMk/>
            <pc:sldMk cId="3422390302" sldId="308"/>
            <ac:picMk id="37" creationId="{218049AE-6A51-254F-9E28-09AF58DC8772}"/>
          </ac:picMkLst>
        </pc:picChg>
        <pc:picChg chg="add mod">
          <ac:chgData name="Kate Coode" userId="e5a45405-9a7c-42fe-972f-cf9e071f7760" providerId="ADAL" clId="{7ADEFDC9-67DC-4E41-9A47-6E4E48948699}" dt="2024-04-12T11:13:46.920" v="3004" actId="1076"/>
          <ac:picMkLst>
            <pc:docMk/>
            <pc:sldMk cId="3422390302" sldId="308"/>
            <ac:picMk id="38" creationId="{11A96CA2-605D-D324-C39C-609693FA089A}"/>
          </ac:picMkLst>
        </pc:picChg>
        <pc:picChg chg="add mod">
          <ac:chgData name="Kate Coode" userId="e5a45405-9a7c-42fe-972f-cf9e071f7760" providerId="ADAL" clId="{7ADEFDC9-67DC-4E41-9A47-6E4E48948699}" dt="2024-04-12T11:13:34.579" v="3002" actId="1076"/>
          <ac:picMkLst>
            <pc:docMk/>
            <pc:sldMk cId="3422390302" sldId="308"/>
            <ac:picMk id="39" creationId="{22420668-B00C-38CC-EF58-F06FC2D319BF}"/>
          </ac:picMkLst>
        </pc:picChg>
        <pc:picChg chg="add mod">
          <ac:chgData name="Kate Coode" userId="e5a45405-9a7c-42fe-972f-cf9e071f7760" providerId="ADAL" clId="{7ADEFDC9-67DC-4E41-9A47-6E4E48948699}" dt="2024-04-12T11:13:46.920" v="3004" actId="1076"/>
          <ac:picMkLst>
            <pc:docMk/>
            <pc:sldMk cId="3422390302" sldId="308"/>
            <ac:picMk id="40" creationId="{2D1E0800-A68D-A572-1CCE-FCA2D43D81AC}"/>
          </ac:picMkLst>
        </pc:picChg>
        <pc:picChg chg="add del mod">
          <ac:chgData name="Kate Coode" userId="e5a45405-9a7c-42fe-972f-cf9e071f7760" providerId="ADAL" clId="{7ADEFDC9-67DC-4E41-9A47-6E4E48948699}" dt="2024-04-12T13:23:16.169" v="3266" actId="478"/>
          <ac:picMkLst>
            <pc:docMk/>
            <pc:sldMk cId="3422390302" sldId="308"/>
            <ac:picMk id="42" creationId="{848C63C1-FB54-6904-6782-A9404D312E24}"/>
          </ac:picMkLst>
        </pc:picChg>
        <pc:picChg chg="add del mod">
          <ac:chgData name="Kate Coode" userId="e5a45405-9a7c-42fe-972f-cf9e071f7760" providerId="ADAL" clId="{7ADEFDC9-67DC-4E41-9A47-6E4E48948699}" dt="2024-04-12T12:59:09.741" v="3122" actId="478"/>
          <ac:picMkLst>
            <pc:docMk/>
            <pc:sldMk cId="3422390302" sldId="308"/>
            <ac:picMk id="43" creationId="{32CA9A67-C394-D4FB-005D-F49992F98EFE}"/>
          </ac:picMkLst>
        </pc:picChg>
        <pc:picChg chg="add del mod">
          <ac:chgData name="Kate Coode" userId="e5a45405-9a7c-42fe-972f-cf9e071f7760" providerId="ADAL" clId="{7ADEFDC9-67DC-4E41-9A47-6E4E48948699}" dt="2024-04-12T12:59:08.405" v="3120" actId="478"/>
          <ac:picMkLst>
            <pc:docMk/>
            <pc:sldMk cId="3422390302" sldId="308"/>
            <ac:picMk id="44" creationId="{DFD490D6-BD36-1751-C606-69C901D209E4}"/>
          </ac:picMkLst>
        </pc:picChg>
        <pc:picChg chg="add del mod">
          <ac:chgData name="Kate Coode" userId="e5a45405-9a7c-42fe-972f-cf9e071f7760" providerId="ADAL" clId="{7ADEFDC9-67DC-4E41-9A47-6E4E48948699}" dt="2024-04-12T12:59:09.417" v="3121" actId="478"/>
          <ac:picMkLst>
            <pc:docMk/>
            <pc:sldMk cId="3422390302" sldId="308"/>
            <ac:picMk id="45" creationId="{B0FD3BD8-2273-B147-F6B4-E9D9FBB5216B}"/>
          </ac:picMkLst>
        </pc:picChg>
        <pc:picChg chg="del">
          <ac:chgData name="Kate Coode" userId="e5a45405-9a7c-42fe-972f-cf9e071f7760" providerId="ADAL" clId="{7ADEFDC9-67DC-4E41-9A47-6E4E48948699}" dt="2024-04-12T09:28:09.945" v="2350" actId="478"/>
          <ac:picMkLst>
            <pc:docMk/>
            <pc:sldMk cId="3422390302" sldId="308"/>
            <ac:picMk id="46" creationId="{36D207D4-C66B-994E-AA2A-E8D862B9BD7E}"/>
          </ac:picMkLst>
        </pc:picChg>
        <pc:picChg chg="del">
          <ac:chgData name="Kate Coode" userId="e5a45405-9a7c-42fe-972f-cf9e071f7760" providerId="ADAL" clId="{7ADEFDC9-67DC-4E41-9A47-6E4E48948699}" dt="2024-04-12T09:28:09.945" v="2350" actId="478"/>
          <ac:picMkLst>
            <pc:docMk/>
            <pc:sldMk cId="3422390302" sldId="308"/>
            <ac:picMk id="47" creationId="{F3A8DC6D-C80A-E94D-AA48-3D754E9DBC7E}"/>
          </ac:picMkLst>
        </pc:picChg>
        <pc:picChg chg="del">
          <ac:chgData name="Kate Coode" userId="e5a45405-9a7c-42fe-972f-cf9e071f7760" providerId="ADAL" clId="{7ADEFDC9-67DC-4E41-9A47-6E4E48948699}" dt="2024-04-12T09:28:09.945" v="2350" actId="478"/>
          <ac:picMkLst>
            <pc:docMk/>
            <pc:sldMk cId="3422390302" sldId="308"/>
            <ac:picMk id="48" creationId="{7C792780-9E8E-BE49-A6CB-951F358BC468}"/>
          </ac:picMkLst>
        </pc:picChg>
        <pc:picChg chg="del">
          <ac:chgData name="Kate Coode" userId="e5a45405-9a7c-42fe-972f-cf9e071f7760" providerId="ADAL" clId="{7ADEFDC9-67DC-4E41-9A47-6E4E48948699}" dt="2024-04-12T09:28:09.945" v="2350" actId="478"/>
          <ac:picMkLst>
            <pc:docMk/>
            <pc:sldMk cId="3422390302" sldId="308"/>
            <ac:picMk id="49" creationId="{FA9DC423-D471-0240-9A74-833A332A4766}"/>
          </ac:picMkLst>
        </pc:picChg>
        <pc:picChg chg="add del mod">
          <ac:chgData name="Kate Coode" userId="e5a45405-9a7c-42fe-972f-cf9e071f7760" providerId="ADAL" clId="{7ADEFDC9-67DC-4E41-9A47-6E4E48948699}" dt="2024-04-12T12:59:10.876" v="3123" actId="478"/>
          <ac:picMkLst>
            <pc:docMk/>
            <pc:sldMk cId="3422390302" sldId="308"/>
            <ac:picMk id="50" creationId="{9ACF1006-B630-5FEA-4E31-9B658C6E361B}"/>
          </ac:picMkLst>
        </pc:picChg>
        <pc:picChg chg="add mod">
          <ac:chgData name="Kate Coode" userId="e5a45405-9a7c-42fe-972f-cf9e071f7760" providerId="ADAL" clId="{7ADEFDC9-67DC-4E41-9A47-6E4E48948699}" dt="2024-04-12T13:23:28.911" v="3272" actId="14100"/>
          <ac:picMkLst>
            <pc:docMk/>
            <pc:sldMk cId="3422390302" sldId="308"/>
            <ac:picMk id="52" creationId="{B9C23612-E99D-3A63-2F08-6866BC94A073}"/>
          </ac:picMkLst>
        </pc:picChg>
      </pc:sldChg>
      <pc:sldChg chg="addSp delSp modSp add mod">
        <pc:chgData name="Kate Coode" userId="e5a45405-9a7c-42fe-972f-cf9e071f7760" providerId="ADAL" clId="{7ADEFDC9-67DC-4E41-9A47-6E4E48948699}" dt="2024-04-12T09:47:50.715" v="2539" actId="14100"/>
        <pc:sldMkLst>
          <pc:docMk/>
          <pc:sldMk cId="297889738" sldId="309"/>
        </pc:sldMkLst>
        <pc:picChg chg="del">
          <ac:chgData name="Kate Coode" userId="e5a45405-9a7c-42fe-972f-cf9e071f7760" providerId="ADAL" clId="{7ADEFDC9-67DC-4E41-9A47-6E4E48948699}" dt="2024-04-12T09:34:18.765" v="2489" actId="478"/>
          <ac:picMkLst>
            <pc:docMk/>
            <pc:sldMk cId="297889738" sldId="309"/>
            <ac:picMk id="2" creationId="{4B96FAA0-651D-F12B-D332-4F53960CC428}"/>
          </ac:picMkLst>
        </pc:picChg>
        <pc:picChg chg="del">
          <ac:chgData name="Kate Coode" userId="e5a45405-9a7c-42fe-972f-cf9e071f7760" providerId="ADAL" clId="{7ADEFDC9-67DC-4E41-9A47-6E4E48948699}" dt="2024-04-12T09:34:34.055" v="2490" actId="478"/>
          <ac:picMkLst>
            <pc:docMk/>
            <pc:sldMk cId="297889738" sldId="309"/>
            <ac:picMk id="3" creationId="{E47D4C49-B0EC-8AC3-E144-99CEF46F279A}"/>
          </ac:picMkLst>
        </pc:picChg>
        <pc:picChg chg="del">
          <ac:chgData name="Kate Coode" userId="e5a45405-9a7c-42fe-972f-cf9e071f7760" providerId="ADAL" clId="{7ADEFDC9-67DC-4E41-9A47-6E4E48948699}" dt="2024-04-12T09:34:34.055" v="2490" actId="478"/>
          <ac:picMkLst>
            <pc:docMk/>
            <pc:sldMk cId="297889738" sldId="309"/>
            <ac:picMk id="7" creationId="{C5221A42-AEF5-80B0-2D89-388000014F26}"/>
          </ac:picMkLst>
        </pc:picChg>
        <pc:picChg chg="add mod">
          <ac:chgData name="Kate Coode" userId="e5a45405-9a7c-42fe-972f-cf9e071f7760" providerId="ADAL" clId="{7ADEFDC9-67DC-4E41-9A47-6E4E48948699}" dt="2024-04-12T09:43:59.653" v="2512" actId="1076"/>
          <ac:picMkLst>
            <pc:docMk/>
            <pc:sldMk cId="297889738" sldId="309"/>
            <ac:picMk id="8" creationId="{35E2F6B2-90D3-97E9-8610-3050319AF661}"/>
          </ac:picMkLst>
        </pc:picChg>
        <pc:picChg chg="add mod">
          <ac:chgData name="Kate Coode" userId="e5a45405-9a7c-42fe-972f-cf9e071f7760" providerId="ADAL" clId="{7ADEFDC9-67DC-4E41-9A47-6E4E48948699}" dt="2024-04-12T09:47:16.782" v="2532" actId="1076"/>
          <ac:picMkLst>
            <pc:docMk/>
            <pc:sldMk cId="297889738" sldId="309"/>
            <ac:picMk id="9" creationId="{E6AA714A-13A6-523E-7415-DC604C3D32B0}"/>
          </ac:picMkLst>
        </pc:picChg>
        <pc:picChg chg="add del mod">
          <ac:chgData name="Kate Coode" userId="e5a45405-9a7c-42fe-972f-cf9e071f7760" providerId="ADAL" clId="{7ADEFDC9-67DC-4E41-9A47-6E4E48948699}" dt="2024-04-12T09:45:41.311" v="2522" actId="478"/>
          <ac:picMkLst>
            <pc:docMk/>
            <pc:sldMk cId="297889738" sldId="309"/>
            <ac:picMk id="10" creationId="{E80C358F-C9FC-A592-613F-CFBB0E7BD6C8}"/>
          </ac:picMkLst>
        </pc:picChg>
        <pc:picChg chg="add del mod">
          <ac:chgData name="Kate Coode" userId="e5a45405-9a7c-42fe-972f-cf9e071f7760" providerId="ADAL" clId="{7ADEFDC9-67DC-4E41-9A47-6E4E48948699}" dt="2024-04-12T09:44:23.827" v="2516" actId="478"/>
          <ac:picMkLst>
            <pc:docMk/>
            <pc:sldMk cId="297889738" sldId="309"/>
            <ac:picMk id="11" creationId="{BD8A1DE4-310A-298F-A95D-9E52498F885C}"/>
          </ac:picMkLst>
        </pc:picChg>
        <pc:picChg chg="add mod">
          <ac:chgData name="Kate Coode" userId="e5a45405-9a7c-42fe-972f-cf9e071f7760" providerId="ADAL" clId="{7ADEFDC9-67DC-4E41-9A47-6E4E48948699}" dt="2024-04-12T09:44:46.461" v="2518" actId="1076"/>
          <ac:picMkLst>
            <pc:docMk/>
            <pc:sldMk cId="297889738" sldId="309"/>
            <ac:picMk id="12" creationId="{655E1C4F-6F87-E718-4B2E-452272CF1584}"/>
          </ac:picMkLst>
        </pc:picChg>
        <pc:picChg chg="add del mod">
          <ac:chgData name="Kate Coode" userId="e5a45405-9a7c-42fe-972f-cf9e071f7760" providerId="ADAL" clId="{7ADEFDC9-67DC-4E41-9A47-6E4E48948699}" dt="2024-04-12T09:45:42.698" v="2523" actId="478"/>
          <ac:picMkLst>
            <pc:docMk/>
            <pc:sldMk cId="297889738" sldId="309"/>
            <ac:picMk id="13" creationId="{6E118891-AA6D-6829-76A4-A142E9B93321}"/>
          </ac:picMkLst>
        </pc:picChg>
        <pc:picChg chg="add del mod">
          <ac:chgData name="Kate Coode" userId="e5a45405-9a7c-42fe-972f-cf9e071f7760" providerId="ADAL" clId="{7ADEFDC9-67DC-4E41-9A47-6E4E48948699}" dt="2024-04-12T09:45:39.047" v="2521" actId="478"/>
          <ac:picMkLst>
            <pc:docMk/>
            <pc:sldMk cId="297889738" sldId="309"/>
            <ac:picMk id="14" creationId="{36122FAE-4C35-A045-2880-17C26F5F0574}"/>
          </ac:picMkLst>
        </pc:picChg>
        <pc:picChg chg="add del mod">
          <ac:chgData name="Kate Coode" userId="e5a45405-9a7c-42fe-972f-cf9e071f7760" providerId="ADAL" clId="{7ADEFDC9-67DC-4E41-9A47-6E4E48948699}" dt="2024-04-12T09:45:39.047" v="2521" actId="478"/>
          <ac:picMkLst>
            <pc:docMk/>
            <pc:sldMk cId="297889738" sldId="309"/>
            <ac:picMk id="15" creationId="{8AC5B9DC-4375-2464-9E38-46DBC89FD4E3}"/>
          </ac:picMkLst>
        </pc:picChg>
        <pc:picChg chg="add mod">
          <ac:chgData name="Kate Coode" userId="e5a45405-9a7c-42fe-972f-cf9e071f7760" providerId="ADAL" clId="{7ADEFDC9-67DC-4E41-9A47-6E4E48948699}" dt="2024-04-12T09:47:16.782" v="2532" actId="1076"/>
          <ac:picMkLst>
            <pc:docMk/>
            <pc:sldMk cId="297889738" sldId="309"/>
            <ac:picMk id="16" creationId="{F6422AF2-700D-2A8C-EC13-0A5FDC155417}"/>
          </ac:picMkLst>
        </pc:picChg>
        <pc:picChg chg="add mod">
          <ac:chgData name="Kate Coode" userId="e5a45405-9a7c-42fe-972f-cf9e071f7760" providerId="ADAL" clId="{7ADEFDC9-67DC-4E41-9A47-6E4E48948699}" dt="2024-04-12T09:47:16.782" v="2532" actId="1076"/>
          <ac:picMkLst>
            <pc:docMk/>
            <pc:sldMk cId="297889738" sldId="309"/>
            <ac:picMk id="17" creationId="{ABCD841D-192C-48DA-C92E-CE86B9E113A2}"/>
          </ac:picMkLst>
        </pc:picChg>
        <pc:picChg chg="add mod">
          <ac:chgData name="Kate Coode" userId="e5a45405-9a7c-42fe-972f-cf9e071f7760" providerId="ADAL" clId="{7ADEFDC9-67DC-4E41-9A47-6E4E48948699}" dt="2024-04-12T09:47:16.782" v="2532" actId="1076"/>
          <ac:picMkLst>
            <pc:docMk/>
            <pc:sldMk cId="297889738" sldId="309"/>
            <ac:picMk id="18" creationId="{54441166-25DC-784D-8AF5-E35E893CDF69}"/>
          </ac:picMkLst>
        </pc:picChg>
        <pc:picChg chg="add mod">
          <ac:chgData name="Kate Coode" userId="e5a45405-9a7c-42fe-972f-cf9e071f7760" providerId="ADAL" clId="{7ADEFDC9-67DC-4E41-9A47-6E4E48948699}" dt="2024-04-12T09:47:50.715" v="2539" actId="14100"/>
          <ac:picMkLst>
            <pc:docMk/>
            <pc:sldMk cId="297889738" sldId="309"/>
            <ac:picMk id="19" creationId="{4C03F0BD-BCFD-A820-FC64-CCBD07475E57}"/>
          </ac:picMkLst>
        </pc:picChg>
        <pc:picChg chg="add del mod">
          <ac:chgData name="Kate Coode" userId="e5a45405-9a7c-42fe-972f-cf9e071f7760" providerId="ADAL" clId="{7ADEFDC9-67DC-4E41-9A47-6E4E48948699}" dt="2024-04-12T09:47:25.878" v="2535" actId="478"/>
          <ac:picMkLst>
            <pc:docMk/>
            <pc:sldMk cId="297889738" sldId="309"/>
            <ac:picMk id="20" creationId="{17EE3398-79ED-A6E4-A43A-8096A371EF75}"/>
          </ac:picMkLst>
        </pc:picChg>
        <pc:picChg chg="del">
          <ac:chgData name="Kate Coode" userId="e5a45405-9a7c-42fe-972f-cf9e071f7760" providerId="ADAL" clId="{7ADEFDC9-67DC-4E41-9A47-6E4E48948699}" dt="2024-04-12T09:34:34.055" v="2490" actId="478"/>
          <ac:picMkLst>
            <pc:docMk/>
            <pc:sldMk cId="297889738" sldId="309"/>
            <ac:picMk id="24" creationId="{360D386D-B864-BD49-EE42-1CDC72C78143}"/>
          </ac:picMkLst>
        </pc:picChg>
        <pc:picChg chg="del">
          <ac:chgData name="Kate Coode" userId="e5a45405-9a7c-42fe-972f-cf9e071f7760" providerId="ADAL" clId="{7ADEFDC9-67DC-4E41-9A47-6E4E48948699}" dt="2024-04-12T09:34:34.055" v="2490" actId="478"/>
          <ac:picMkLst>
            <pc:docMk/>
            <pc:sldMk cId="297889738" sldId="309"/>
            <ac:picMk id="25" creationId="{B1D2D255-479B-C3C1-309F-261773D9D874}"/>
          </ac:picMkLst>
        </pc:picChg>
        <pc:picChg chg="del">
          <ac:chgData name="Kate Coode" userId="e5a45405-9a7c-42fe-972f-cf9e071f7760" providerId="ADAL" clId="{7ADEFDC9-67DC-4E41-9A47-6E4E48948699}" dt="2024-04-12T09:34:34.055" v="2490" actId="478"/>
          <ac:picMkLst>
            <pc:docMk/>
            <pc:sldMk cId="297889738" sldId="309"/>
            <ac:picMk id="26" creationId="{4B8B70A2-AE48-42D6-4224-50D08315F54B}"/>
          </ac:picMkLst>
        </pc:picChg>
        <pc:picChg chg="del">
          <ac:chgData name="Kate Coode" userId="e5a45405-9a7c-42fe-972f-cf9e071f7760" providerId="ADAL" clId="{7ADEFDC9-67DC-4E41-9A47-6E4E48948699}" dt="2024-04-12T09:34:34.055" v="2490" actId="478"/>
          <ac:picMkLst>
            <pc:docMk/>
            <pc:sldMk cId="297889738" sldId="309"/>
            <ac:picMk id="27" creationId="{CD9C0154-DAE2-13F2-A2EC-CF3DBA8D05FC}"/>
          </ac:picMkLst>
        </pc:picChg>
        <pc:picChg chg="del">
          <ac:chgData name="Kate Coode" userId="e5a45405-9a7c-42fe-972f-cf9e071f7760" providerId="ADAL" clId="{7ADEFDC9-67DC-4E41-9A47-6E4E48948699}" dt="2024-04-12T09:34:34.055" v="2490" actId="478"/>
          <ac:picMkLst>
            <pc:docMk/>
            <pc:sldMk cId="297889738" sldId="309"/>
            <ac:picMk id="28" creationId="{83072D37-F088-6A5F-1C21-0E2B20606A75}"/>
          </ac:picMkLst>
        </pc:picChg>
        <pc:picChg chg="del">
          <ac:chgData name="Kate Coode" userId="e5a45405-9a7c-42fe-972f-cf9e071f7760" providerId="ADAL" clId="{7ADEFDC9-67DC-4E41-9A47-6E4E48948699}" dt="2024-04-12T09:34:34.055" v="2490" actId="478"/>
          <ac:picMkLst>
            <pc:docMk/>
            <pc:sldMk cId="297889738" sldId="309"/>
            <ac:picMk id="29" creationId="{2BE6125B-860E-4C42-4DE6-6102A0F7BC76}"/>
          </ac:picMkLst>
        </pc:picChg>
        <pc:picChg chg="del">
          <ac:chgData name="Kate Coode" userId="e5a45405-9a7c-42fe-972f-cf9e071f7760" providerId="ADAL" clId="{7ADEFDC9-67DC-4E41-9A47-6E4E48948699}" dt="2024-04-12T09:34:34.055" v="2490" actId="478"/>
          <ac:picMkLst>
            <pc:docMk/>
            <pc:sldMk cId="297889738" sldId="309"/>
            <ac:picMk id="30" creationId="{8AC2ABF0-42AC-8E7D-5186-B29E5D7E7E1E}"/>
          </ac:picMkLst>
        </pc:picChg>
        <pc:picChg chg="del">
          <ac:chgData name="Kate Coode" userId="e5a45405-9a7c-42fe-972f-cf9e071f7760" providerId="ADAL" clId="{7ADEFDC9-67DC-4E41-9A47-6E4E48948699}" dt="2024-04-12T09:34:34.055" v="2490" actId="478"/>
          <ac:picMkLst>
            <pc:docMk/>
            <pc:sldMk cId="297889738" sldId="309"/>
            <ac:picMk id="31" creationId="{5BF1678F-C68A-C12C-FB83-94D377D70C78}"/>
          </ac:picMkLst>
        </pc:picChg>
        <pc:picChg chg="del">
          <ac:chgData name="Kate Coode" userId="e5a45405-9a7c-42fe-972f-cf9e071f7760" providerId="ADAL" clId="{7ADEFDC9-67DC-4E41-9A47-6E4E48948699}" dt="2024-04-12T09:34:34.055" v="2490" actId="478"/>
          <ac:picMkLst>
            <pc:docMk/>
            <pc:sldMk cId="297889738" sldId="309"/>
            <ac:picMk id="32" creationId="{7BC820FC-3BC6-7EEE-05DD-1735B5B6998D}"/>
          </ac:picMkLst>
        </pc:picChg>
        <pc:picChg chg="del">
          <ac:chgData name="Kate Coode" userId="e5a45405-9a7c-42fe-972f-cf9e071f7760" providerId="ADAL" clId="{7ADEFDC9-67DC-4E41-9A47-6E4E48948699}" dt="2024-04-12T09:34:34.055" v="2490" actId="478"/>
          <ac:picMkLst>
            <pc:docMk/>
            <pc:sldMk cId="297889738" sldId="309"/>
            <ac:picMk id="33" creationId="{50E61B13-5350-2EF4-B869-B25D57CBFC58}"/>
          </ac:picMkLst>
        </pc:picChg>
        <pc:picChg chg="del">
          <ac:chgData name="Kate Coode" userId="e5a45405-9a7c-42fe-972f-cf9e071f7760" providerId="ADAL" clId="{7ADEFDC9-67DC-4E41-9A47-6E4E48948699}" dt="2024-04-12T09:34:34.055" v="2490" actId="478"/>
          <ac:picMkLst>
            <pc:docMk/>
            <pc:sldMk cId="297889738" sldId="309"/>
            <ac:picMk id="34" creationId="{98FEEB1A-138E-35B5-BA71-099A3EA909F1}"/>
          </ac:picMkLst>
        </pc:picChg>
        <pc:picChg chg="del">
          <ac:chgData name="Kate Coode" userId="e5a45405-9a7c-42fe-972f-cf9e071f7760" providerId="ADAL" clId="{7ADEFDC9-67DC-4E41-9A47-6E4E48948699}" dt="2024-04-12T09:34:34.055" v="2490" actId="478"/>
          <ac:picMkLst>
            <pc:docMk/>
            <pc:sldMk cId="297889738" sldId="309"/>
            <ac:picMk id="35" creationId="{E02BC9FB-3708-7361-A567-74A5BA23C399}"/>
          </ac:picMkLst>
        </pc:picChg>
        <pc:picChg chg="del">
          <ac:chgData name="Kate Coode" userId="e5a45405-9a7c-42fe-972f-cf9e071f7760" providerId="ADAL" clId="{7ADEFDC9-67DC-4E41-9A47-6E4E48948699}" dt="2024-04-12T09:34:34.055" v="2490" actId="478"/>
          <ac:picMkLst>
            <pc:docMk/>
            <pc:sldMk cId="297889738" sldId="309"/>
            <ac:picMk id="36" creationId="{D96D0A4F-ABF9-7BC7-409F-723D4FC6E238}"/>
          </ac:picMkLst>
        </pc:picChg>
        <pc:picChg chg="del">
          <ac:chgData name="Kate Coode" userId="e5a45405-9a7c-42fe-972f-cf9e071f7760" providerId="ADAL" clId="{7ADEFDC9-67DC-4E41-9A47-6E4E48948699}" dt="2024-04-12T09:34:34.055" v="2490" actId="478"/>
          <ac:picMkLst>
            <pc:docMk/>
            <pc:sldMk cId="297889738" sldId="309"/>
            <ac:picMk id="37" creationId="{40C05700-EB2E-558F-7C4F-4D293ABD5692}"/>
          </ac:picMkLst>
        </pc:picChg>
        <pc:picChg chg="del">
          <ac:chgData name="Kate Coode" userId="e5a45405-9a7c-42fe-972f-cf9e071f7760" providerId="ADAL" clId="{7ADEFDC9-67DC-4E41-9A47-6E4E48948699}" dt="2024-04-12T09:34:47.808" v="2491" actId="478"/>
          <ac:picMkLst>
            <pc:docMk/>
            <pc:sldMk cId="297889738" sldId="309"/>
            <ac:picMk id="38" creationId="{C1B9D7D5-FDE4-A356-013D-1CC1AA67CE86}"/>
          </ac:picMkLst>
        </pc:picChg>
        <pc:picChg chg="del">
          <ac:chgData name="Kate Coode" userId="e5a45405-9a7c-42fe-972f-cf9e071f7760" providerId="ADAL" clId="{7ADEFDC9-67DC-4E41-9A47-6E4E48948699}" dt="2024-04-12T09:34:47.808" v="2491" actId="478"/>
          <ac:picMkLst>
            <pc:docMk/>
            <pc:sldMk cId="297889738" sldId="309"/>
            <ac:picMk id="39" creationId="{7FBC2E74-4A85-FB9F-CFFA-9877516AD442}"/>
          </ac:picMkLst>
        </pc:picChg>
        <pc:picChg chg="del">
          <ac:chgData name="Kate Coode" userId="e5a45405-9a7c-42fe-972f-cf9e071f7760" providerId="ADAL" clId="{7ADEFDC9-67DC-4E41-9A47-6E4E48948699}" dt="2024-04-12T09:34:47.808" v="2491" actId="478"/>
          <ac:picMkLst>
            <pc:docMk/>
            <pc:sldMk cId="297889738" sldId="309"/>
            <ac:picMk id="40" creationId="{A35C9339-7C65-ED78-C199-576DCCFEAB25}"/>
          </ac:picMkLst>
        </pc:picChg>
        <pc:picChg chg="del">
          <ac:chgData name="Kate Coode" userId="e5a45405-9a7c-42fe-972f-cf9e071f7760" providerId="ADAL" clId="{7ADEFDC9-67DC-4E41-9A47-6E4E48948699}" dt="2024-04-12T09:34:47.808" v="2491" actId="478"/>
          <ac:picMkLst>
            <pc:docMk/>
            <pc:sldMk cId="297889738" sldId="309"/>
            <ac:picMk id="41" creationId="{3E9D2B8C-660D-A156-B9F4-EDD970F4701F}"/>
          </ac:picMkLst>
        </pc:picChg>
        <pc:picChg chg="del">
          <ac:chgData name="Kate Coode" userId="e5a45405-9a7c-42fe-972f-cf9e071f7760" providerId="ADAL" clId="{7ADEFDC9-67DC-4E41-9A47-6E4E48948699}" dt="2024-04-12T09:34:47.808" v="2491" actId="478"/>
          <ac:picMkLst>
            <pc:docMk/>
            <pc:sldMk cId="297889738" sldId="309"/>
            <ac:picMk id="42" creationId="{FEEE5C4C-0DD0-2B5D-14D2-27123394BE23}"/>
          </ac:picMkLst>
        </pc:picChg>
        <pc:picChg chg="del">
          <ac:chgData name="Kate Coode" userId="e5a45405-9a7c-42fe-972f-cf9e071f7760" providerId="ADAL" clId="{7ADEFDC9-67DC-4E41-9A47-6E4E48948699}" dt="2024-04-12T09:34:47.808" v="2491" actId="478"/>
          <ac:picMkLst>
            <pc:docMk/>
            <pc:sldMk cId="297889738" sldId="309"/>
            <ac:picMk id="43" creationId="{13504787-F0EA-85A6-95FE-FCE0B5A6371F}"/>
          </ac:picMkLst>
        </pc:picChg>
        <pc:picChg chg="del">
          <ac:chgData name="Kate Coode" userId="e5a45405-9a7c-42fe-972f-cf9e071f7760" providerId="ADAL" clId="{7ADEFDC9-67DC-4E41-9A47-6E4E48948699}" dt="2024-04-12T09:34:47.808" v="2491" actId="478"/>
          <ac:picMkLst>
            <pc:docMk/>
            <pc:sldMk cId="297889738" sldId="309"/>
            <ac:picMk id="44" creationId="{637D0988-3BCF-9EAD-8596-19C71CDB4F39}"/>
          </ac:picMkLst>
        </pc:picChg>
        <pc:picChg chg="del">
          <ac:chgData name="Kate Coode" userId="e5a45405-9a7c-42fe-972f-cf9e071f7760" providerId="ADAL" clId="{7ADEFDC9-67DC-4E41-9A47-6E4E48948699}" dt="2024-04-12T09:34:47.808" v="2491" actId="478"/>
          <ac:picMkLst>
            <pc:docMk/>
            <pc:sldMk cId="297889738" sldId="309"/>
            <ac:picMk id="45" creationId="{6454A858-0FAA-7501-1FC5-D559C685AFA0}"/>
          </ac:picMkLst>
        </pc:picChg>
        <pc:picChg chg="del">
          <ac:chgData name="Kate Coode" userId="e5a45405-9a7c-42fe-972f-cf9e071f7760" providerId="ADAL" clId="{7ADEFDC9-67DC-4E41-9A47-6E4E48948699}" dt="2024-04-12T09:34:47.808" v="2491" actId="478"/>
          <ac:picMkLst>
            <pc:docMk/>
            <pc:sldMk cId="297889738" sldId="309"/>
            <ac:picMk id="46" creationId="{125BD494-5A16-F927-2CBE-1DC563E154F0}"/>
          </ac:picMkLst>
        </pc:picChg>
        <pc:picChg chg="del">
          <ac:chgData name="Kate Coode" userId="e5a45405-9a7c-42fe-972f-cf9e071f7760" providerId="ADAL" clId="{7ADEFDC9-67DC-4E41-9A47-6E4E48948699}" dt="2024-04-12T09:34:47.808" v="2491" actId="478"/>
          <ac:picMkLst>
            <pc:docMk/>
            <pc:sldMk cId="297889738" sldId="309"/>
            <ac:picMk id="47" creationId="{4383E988-B288-88D1-8BEC-A913F8701D64}"/>
          </ac:picMkLst>
        </pc:picChg>
        <pc:picChg chg="del">
          <ac:chgData name="Kate Coode" userId="e5a45405-9a7c-42fe-972f-cf9e071f7760" providerId="ADAL" clId="{7ADEFDC9-67DC-4E41-9A47-6E4E48948699}" dt="2024-04-12T09:34:47.808" v="2491" actId="478"/>
          <ac:picMkLst>
            <pc:docMk/>
            <pc:sldMk cId="297889738" sldId="309"/>
            <ac:picMk id="48" creationId="{C4860978-3373-73DB-EB34-CD367C21DF03}"/>
          </ac:picMkLst>
        </pc:picChg>
        <pc:picChg chg="del">
          <ac:chgData name="Kate Coode" userId="e5a45405-9a7c-42fe-972f-cf9e071f7760" providerId="ADAL" clId="{7ADEFDC9-67DC-4E41-9A47-6E4E48948699}" dt="2024-04-12T09:34:47.808" v="2491" actId="478"/>
          <ac:picMkLst>
            <pc:docMk/>
            <pc:sldMk cId="297889738" sldId="309"/>
            <ac:picMk id="49" creationId="{E27BF38C-9724-805A-DECB-AFE6CCA99FBA}"/>
          </ac:picMkLst>
        </pc:picChg>
        <pc:picChg chg="del">
          <ac:chgData name="Kate Coode" userId="e5a45405-9a7c-42fe-972f-cf9e071f7760" providerId="ADAL" clId="{7ADEFDC9-67DC-4E41-9A47-6E4E48948699}" dt="2024-04-12T09:34:47.808" v="2491" actId="478"/>
          <ac:picMkLst>
            <pc:docMk/>
            <pc:sldMk cId="297889738" sldId="309"/>
            <ac:picMk id="50" creationId="{7B21B4F5-BAAC-3496-4343-A394BCE79F0A}"/>
          </ac:picMkLst>
        </pc:picChg>
        <pc:picChg chg="del">
          <ac:chgData name="Kate Coode" userId="e5a45405-9a7c-42fe-972f-cf9e071f7760" providerId="ADAL" clId="{7ADEFDC9-67DC-4E41-9A47-6E4E48948699}" dt="2024-04-12T09:34:47.808" v="2491" actId="478"/>
          <ac:picMkLst>
            <pc:docMk/>
            <pc:sldMk cId="297889738" sldId="309"/>
            <ac:picMk id="51" creationId="{627CA337-4346-2CFE-76C0-BACBDFB09F2C}"/>
          </ac:picMkLst>
        </pc:picChg>
        <pc:picChg chg="del">
          <ac:chgData name="Kate Coode" userId="e5a45405-9a7c-42fe-972f-cf9e071f7760" providerId="ADAL" clId="{7ADEFDC9-67DC-4E41-9A47-6E4E48948699}" dt="2024-04-12T09:34:47.808" v="2491" actId="478"/>
          <ac:picMkLst>
            <pc:docMk/>
            <pc:sldMk cId="297889738" sldId="309"/>
            <ac:picMk id="52" creationId="{268168BF-9406-6139-F371-04FA48A9627C}"/>
          </ac:picMkLst>
        </pc:picChg>
        <pc:picChg chg="del">
          <ac:chgData name="Kate Coode" userId="e5a45405-9a7c-42fe-972f-cf9e071f7760" providerId="ADAL" clId="{7ADEFDC9-67DC-4E41-9A47-6E4E48948699}" dt="2024-04-12T09:34:47.808" v="2491" actId="478"/>
          <ac:picMkLst>
            <pc:docMk/>
            <pc:sldMk cId="297889738" sldId="309"/>
            <ac:picMk id="53" creationId="{C51D2846-B876-328A-3F07-90886EAC01C8}"/>
          </ac:picMkLst>
        </pc:picChg>
      </pc:sldChg>
      <pc:sldChg chg="addSp delSp modSp add mod">
        <pc:chgData name="Kate Coode" userId="e5a45405-9a7c-42fe-972f-cf9e071f7760" providerId="ADAL" clId="{7ADEFDC9-67DC-4E41-9A47-6E4E48948699}" dt="2024-04-12T10:57:24.899" v="2939" actId="1076"/>
        <pc:sldMkLst>
          <pc:docMk/>
          <pc:sldMk cId="481096632" sldId="310"/>
        </pc:sldMkLst>
        <pc:picChg chg="add mod">
          <ac:chgData name="Kate Coode" userId="e5a45405-9a7c-42fe-972f-cf9e071f7760" providerId="ADAL" clId="{7ADEFDC9-67DC-4E41-9A47-6E4E48948699}" dt="2024-04-12T10:49:59.127" v="2884" actId="1076"/>
          <ac:picMkLst>
            <pc:docMk/>
            <pc:sldMk cId="481096632" sldId="310"/>
            <ac:picMk id="2" creationId="{613CC727-A703-00FC-FDFE-EDC190E4C0A7}"/>
          </ac:picMkLst>
        </pc:picChg>
        <pc:picChg chg="add mod">
          <ac:chgData name="Kate Coode" userId="e5a45405-9a7c-42fe-972f-cf9e071f7760" providerId="ADAL" clId="{7ADEFDC9-67DC-4E41-9A47-6E4E48948699}" dt="2024-04-12T10:49:59.127" v="2884" actId="1076"/>
          <ac:picMkLst>
            <pc:docMk/>
            <pc:sldMk cId="481096632" sldId="310"/>
            <ac:picMk id="5" creationId="{FE8459F3-B3B8-DD9E-5FF5-F0923EBC29AB}"/>
          </ac:picMkLst>
        </pc:picChg>
        <pc:picChg chg="add mod">
          <ac:chgData name="Kate Coode" userId="e5a45405-9a7c-42fe-972f-cf9e071f7760" providerId="ADAL" clId="{7ADEFDC9-67DC-4E41-9A47-6E4E48948699}" dt="2024-04-12T10:51:06.329" v="2892" actId="1076"/>
          <ac:picMkLst>
            <pc:docMk/>
            <pc:sldMk cId="481096632" sldId="310"/>
            <ac:picMk id="7" creationId="{FD359290-999D-DC4F-D2E7-4EECF2C4381D}"/>
          </ac:picMkLst>
        </pc:picChg>
        <pc:picChg chg="add mod">
          <ac:chgData name="Kate Coode" userId="e5a45405-9a7c-42fe-972f-cf9e071f7760" providerId="ADAL" clId="{7ADEFDC9-67DC-4E41-9A47-6E4E48948699}" dt="2024-04-12T10:51:06.329" v="2892" actId="1076"/>
          <ac:picMkLst>
            <pc:docMk/>
            <pc:sldMk cId="481096632" sldId="310"/>
            <ac:picMk id="8" creationId="{223BB6E3-793E-8E3B-89D0-75A2B7F86BE5}"/>
          </ac:picMkLst>
        </pc:picChg>
        <pc:picChg chg="del">
          <ac:chgData name="Kate Coode" userId="e5a45405-9a7c-42fe-972f-cf9e071f7760" providerId="ADAL" clId="{7ADEFDC9-67DC-4E41-9A47-6E4E48948699}" dt="2024-04-12T10:49:40.668" v="2882" actId="478"/>
          <ac:picMkLst>
            <pc:docMk/>
            <pc:sldMk cId="481096632" sldId="310"/>
            <ac:picMk id="9" creationId="{94A83C18-B8E5-E6C5-7836-820D00D69428}"/>
          </ac:picMkLst>
        </pc:picChg>
        <pc:picChg chg="add del mod">
          <ac:chgData name="Kate Coode" userId="e5a45405-9a7c-42fe-972f-cf9e071f7760" providerId="ADAL" clId="{7ADEFDC9-67DC-4E41-9A47-6E4E48948699}" dt="2024-04-12T10:52:35.581" v="2906" actId="478"/>
          <ac:picMkLst>
            <pc:docMk/>
            <pc:sldMk cId="481096632" sldId="310"/>
            <ac:picMk id="10" creationId="{AFF9F925-7988-784D-2FD4-7B6E3DE3826D}"/>
          </ac:picMkLst>
        </pc:picChg>
        <pc:picChg chg="del mod">
          <ac:chgData name="Kate Coode" userId="e5a45405-9a7c-42fe-972f-cf9e071f7760" providerId="ADAL" clId="{7ADEFDC9-67DC-4E41-9A47-6E4E48948699}" dt="2024-04-12T10:49:36.521" v="2880" actId="478"/>
          <ac:picMkLst>
            <pc:docMk/>
            <pc:sldMk cId="481096632" sldId="310"/>
            <ac:picMk id="11" creationId="{917DE6CC-276D-B481-BC31-7AA4BD44171C}"/>
          </ac:picMkLst>
        </pc:picChg>
        <pc:picChg chg="del mod">
          <ac:chgData name="Kate Coode" userId="e5a45405-9a7c-42fe-972f-cf9e071f7760" providerId="ADAL" clId="{7ADEFDC9-67DC-4E41-9A47-6E4E48948699}" dt="2024-04-12T10:49:36.521" v="2880" actId="478"/>
          <ac:picMkLst>
            <pc:docMk/>
            <pc:sldMk cId="481096632" sldId="310"/>
            <ac:picMk id="12" creationId="{49B2A582-6714-ABDB-9D57-BDD5F7AF81BE}"/>
          </ac:picMkLst>
        </pc:picChg>
        <pc:picChg chg="del mod">
          <ac:chgData name="Kate Coode" userId="e5a45405-9a7c-42fe-972f-cf9e071f7760" providerId="ADAL" clId="{7ADEFDC9-67DC-4E41-9A47-6E4E48948699}" dt="2024-04-12T10:49:36.521" v="2880" actId="478"/>
          <ac:picMkLst>
            <pc:docMk/>
            <pc:sldMk cId="481096632" sldId="310"/>
            <ac:picMk id="13" creationId="{4CA6AB7E-E7FD-4EDF-0BE7-0E1D81D5ECD1}"/>
          </ac:picMkLst>
        </pc:picChg>
        <pc:picChg chg="del mod">
          <ac:chgData name="Kate Coode" userId="e5a45405-9a7c-42fe-972f-cf9e071f7760" providerId="ADAL" clId="{7ADEFDC9-67DC-4E41-9A47-6E4E48948699}" dt="2024-04-12T10:49:36.521" v="2880" actId="478"/>
          <ac:picMkLst>
            <pc:docMk/>
            <pc:sldMk cId="481096632" sldId="310"/>
            <ac:picMk id="14" creationId="{6A504EA2-D725-94BF-6431-A771023BADC6}"/>
          </ac:picMkLst>
        </pc:picChg>
        <pc:picChg chg="del mod">
          <ac:chgData name="Kate Coode" userId="e5a45405-9a7c-42fe-972f-cf9e071f7760" providerId="ADAL" clId="{7ADEFDC9-67DC-4E41-9A47-6E4E48948699}" dt="2024-04-12T10:49:36.521" v="2880" actId="478"/>
          <ac:picMkLst>
            <pc:docMk/>
            <pc:sldMk cId="481096632" sldId="310"/>
            <ac:picMk id="15" creationId="{30EC8B66-CC87-642D-9DCD-027BB83020A4}"/>
          </ac:picMkLst>
        </pc:picChg>
        <pc:picChg chg="del mod">
          <ac:chgData name="Kate Coode" userId="e5a45405-9a7c-42fe-972f-cf9e071f7760" providerId="ADAL" clId="{7ADEFDC9-67DC-4E41-9A47-6E4E48948699}" dt="2024-04-12T10:49:36.521" v="2880" actId="478"/>
          <ac:picMkLst>
            <pc:docMk/>
            <pc:sldMk cId="481096632" sldId="310"/>
            <ac:picMk id="16" creationId="{FB5306B4-0AED-F860-D8DB-A427A829C07B}"/>
          </ac:picMkLst>
        </pc:picChg>
        <pc:picChg chg="del mod">
          <ac:chgData name="Kate Coode" userId="e5a45405-9a7c-42fe-972f-cf9e071f7760" providerId="ADAL" clId="{7ADEFDC9-67DC-4E41-9A47-6E4E48948699}" dt="2024-04-12T10:49:36.521" v="2880" actId="478"/>
          <ac:picMkLst>
            <pc:docMk/>
            <pc:sldMk cId="481096632" sldId="310"/>
            <ac:picMk id="17" creationId="{B64BB09D-4571-DBCE-08B8-0480035B7E3B}"/>
          </ac:picMkLst>
        </pc:picChg>
        <pc:picChg chg="del mod">
          <ac:chgData name="Kate Coode" userId="e5a45405-9a7c-42fe-972f-cf9e071f7760" providerId="ADAL" clId="{7ADEFDC9-67DC-4E41-9A47-6E4E48948699}" dt="2024-04-12T10:49:36.521" v="2880" actId="478"/>
          <ac:picMkLst>
            <pc:docMk/>
            <pc:sldMk cId="481096632" sldId="310"/>
            <ac:picMk id="18" creationId="{5AB49922-FA5C-BD43-44AB-413E1B1BF604}"/>
          </ac:picMkLst>
        </pc:picChg>
        <pc:picChg chg="del">
          <ac:chgData name="Kate Coode" userId="e5a45405-9a7c-42fe-972f-cf9e071f7760" providerId="ADAL" clId="{7ADEFDC9-67DC-4E41-9A47-6E4E48948699}" dt="2024-04-12T10:49:36.521" v="2880" actId="478"/>
          <ac:picMkLst>
            <pc:docMk/>
            <pc:sldMk cId="481096632" sldId="310"/>
            <ac:picMk id="19" creationId="{96576BA0-1950-8F95-4F58-81DBA21B4DA3}"/>
          </ac:picMkLst>
        </pc:picChg>
        <pc:picChg chg="del">
          <ac:chgData name="Kate Coode" userId="e5a45405-9a7c-42fe-972f-cf9e071f7760" providerId="ADAL" clId="{7ADEFDC9-67DC-4E41-9A47-6E4E48948699}" dt="2024-04-12T10:49:36.521" v="2880" actId="478"/>
          <ac:picMkLst>
            <pc:docMk/>
            <pc:sldMk cId="481096632" sldId="310"/>
            <ac:picMk id="20" creationId="{65ADFF5B-B260-E08E-CD3C-A6600256762F}"/>
          </ac:picMkLst>
        </pc:picChg>
        <pc:picChg chg="del">
          <ac:chgData name="Kate Coode" userId="e5a45405-9a7c-42fe-972f-cf9e071f7760" providerId="ADAL" clId="{7ADEFDC9-67DC-4E41-9A47-6E4E48948699}" dt="2024-04-12T10:49:38.958" v="2881" actId="478"/>
          <ac:picMkLst>
            <pc:docMk/>
            <pc:sldMk cId="481096632" sldId="310"/>
            <ac:picMk id="21" creationId="{504883B4-8926-411F-BE67-12C4634005DC}"/>
          </ac:picMkLst>
        </pc:picChg>
        <pc:picChg chg="add del mod">
          <ac:chgData name="Kate Coode" userId="e5a45405-9a7c-42fe-972f-cf9e071f7760" providerId="ADAL" clId="{7ADEFDC9-67DC-4E41-9A47-6E4E48948699}" dt="2024-04-12T10:52:35.581" v="2906" actId="478"/>
          <ac:picMkLst>
            <pc:docMk/>
            <pc:sldMk cId="481096632" sldId="310"/>
            <ac:picMk id="22" creationId="{6E959B11-6591-D773-586A-809AEB2D1EB8}"/>
          </ac:picMkLst>
        </pc:picChg>
        <pc:picChg chg="del">
          <ac:chgData name="Kate Coode" userId="e5a45405-9a7c-42fe-972f-cf9e071f7760" providerId="ADAL" clId="{7ADEFDC9-67DC-4E41-9A47-6E4E48948699}" dt="2024-04-12T10:49:38.958" v="2881" actId="478"/>
          <ac:picMkLst>
            <pc:docMk/>
            <pc:sldMk cId="481096632" sldId="310"/>
            <ac:picMk id="23" creationId="{D57DBF76-2EB7-DA8B-6FB0-140EA3CDAA10}"/>
          </ac:picMkLst>
        </pc:picChg>
        <pc:picChg chg="add del mod">
          <ac:chgData name="Kate Coode" userId="e5a45405-9a7c-42fe-972f-cf9e071f7760" providerId="ADAL" clId="{7ADEFDC9-67DC-4E41-9A47-6E4E48948699}" dt="2024-04-12T10:52:35.581" v="2906" actId="478"/>
          <ac:picMkLst>
            <pc:docMk/>
            <pc:sldMk cId="481096632" sldId="310"/>
            <ac:picMk id="24" creationId="{C2571C50-DAEF-2324-C29C-526F25E88B8D}"/>
          </ac:picMkLst>
        </pc:picChg>
        <pc:picChg chg="add del mod">
          <ac:chgData name="Kate Coode" userId="e5a45405-9a7c-42fe-972f-cf9e071f7760" providerId="ADAL" clId="{7ADEFDC9-67DC-4E41-9A47-6E4E48948699}" dt="2024-04-12T10:52:35.581" v="2906" actId="478"/>
          <ac:picMkLst>
            <pc:docMk/>
            <pc:sldMk cId="481096632" sldId="310"/>
            <ac:picMk id="25" creationId="{5041A558-6775-A957-8CF7-7EFC94D85DA6}"/>
          </ac:picMkLst>
        </pc:picChg>
        <pc:picChg chg="del">
          <ac:chgData name="Kate Coode" userId="e5a45405-9a7c-42fe-972f-cf9e071f7760" providerId="ADAL" clId="{7ADEFDC9-67DC-4E41-9A47-6E4E48948699}" dt="2024-04-12T10:49:28.104" v="2878" actId="478"/>
          <ac:picMkLst>
            <pc:docMk/>
            <pc:sldMk cId="481096632" sldId="310"/>
            <ac:picMk id="26" creationId="{4996B6EC-D410-46B6-2FD6-E3A17DC1C005}"/>
          </ac:picMkLst>
        </pc:picChg>
        <pc:picChg chg="add del mod">
          <ac:chgData name="Kate Coode" userId="e5a45405-9a7c-42fe-972f-cf9e071f7760" providerId="ADAL" clId="{7ADEFDC9-67DC-4E41-9A47-6E4E48948699}" dt="2024-04-12T10:51:46.197" v="2898" actId="478"/>
          <ac:picMkLst>
            <pc:docMk/>
            <pc:sldMk cId="481096632" sldId="310"/>
            <ac:picMk id="27" creationId="{82644832-7D03-EFC2-8D45-D07C96B50F06}"/>
          </ac:picMkLst>
        </pc:picChg>
        <pc:picChg chg="del">
          <ac:chgData name="Kate Coode" userId="e5a45405-9a7c-42fe-972f-cf9e071f7760" providerId="ADAL" clId="{7ADEFDC9-67DC-4E41-9A47-6E4E48948699}" dt="2024-04-12T10:49:28.104" v="2878" actId="478"/>
          <ac:picMkLst>
            <pc:docMk/>
            <pc:sldMk cId="481096632" sldId="310"/>
            <ac:picMk id="28" creationId="{C2E4A1AE-9BCB-E6D9-9200-480B9801E31B}"/>
          </ac:picMkLst>
        </pc:picChg>
        <pc:picChg chg="add del mod">
          <ac:chgData name="Kate Coode" userId="e5a45405-9a7c-42fe-972f-cf9e071f7760" providerId="ADAL" clId="{7ADEFDC9-67DC-4E41-9A47-6E4E48948699}" dt="2024-04-12T10:51:46.197" v="2898" actId="478"/>
          <ac:picMkLst>
            <pc:docMk/>
            <pc:sldMk cId="481096632" sldId="310"/>
            <ac:picMk id="29" creationId="{BFA804A4-BC69-9ABE-9F83-1CC41F540E42}"/>
          </ac:picMkLst>
        </pc:picChg>
        <pc:picChg chg="add del mod">
          <ac:chgData name="Kate Coode" userId="e5a45405-9a7c-42fe-972f-cf9e071f7760" providerId="ADAL" clId="{7ADEFDC9-67DC-4E41-9A47-6E4E48948699}" dt="2024-04-12T10:51:46.197" v="2898" actId="478"/>
          <ac:picMkLst>
            <pc:docMk/>
            <pc:sldMk cId="481096632" sldId="310"/>
            <ac:picMk id="30" creationId="{337607C8-A32C-98AD-B38A-F83895AA362B}"/>
          </ac:picMkLst>
        </pc:picChg>
        <pc:picChg chg="del">
          <ac:chgData name="Kate Coode" userId="e5a45405-9a7c-42fe-972f-cf9e071f7760" providerId="ADAL" clId="{7ADEFDC9-67DC-4E41-9A47-6E4E48948699}" dt="2024-04-12T10:49:28.104" v="2878" actId="478"/>
          <ac:picMkLst>
            <pc:docMk/>
            <pc:sldMk cId="481096632" sldId="310"/>
            <ac:picMk id="31" creationId="{6FF8AC00-0A2C-D59E-37C8-23C73406E21F}"/>
          </ac:picMkLst>
        </pc:picChg>
        <pc:picChg chg="add del mod">
          <ac:chgData name="Kate Coode" userId="e5a45405-9a7c-42fe-972f-cf9e071f7760" providerId="ADAL" clId="{7ADEFDC9-67DC-4E41-9A47-6E4E48948699}" dt="2024-04-12T10:51:46.197" v="2898" actId="478"/>
          <ac:picMkLst>
            <pc:docMk/>
            <pc:sldMk cId="481096632" sldId="310"/>
            <ac:picMk id="32" creationId="{407531D4-8678-FFE1-F83F-381D82EBE4E3}"/>
          </ac:picMkLst>
        </pc:picChg>
        <pc:picChg chg="add mod">
          <ac:chgData name="Kate Coode" userId="e5a45405-9a7c-42fe-972f-cf9e071f7760" providerId="ADAL" clId="{7ADEFDC9-67DC-4E41-9A47-6E4E48948699}" dt="2024-04-12T10:52:15.937" v="2903" actId="1076"/>
          <ac:picMkLst>
            <pc:docMk/>
            <pc:sldMk cId="481096632" sldId="310"/>
            <ac:picMk id="33" creationId="{1B7F5796-9498-6D59-88F0-6049AA063AAC}"/>
          </ac:picMkLst>
        </pc:picChg>
        <pc:picChg chg="del">
          <ac:chgData name="Kate Coode" userId="e5a45405-9a7c-42fe-972f-cf9e071f7760" providerId="ADAL" clId="{7ADEFDC9-67DC-4E41-9A47-6E4E48948699}" dt="2024-04-12T10:49:28.104" v="2878" actId="478"/>
          <ac:picMkLst>
            <pc:docMk/>
            <pc:sldMk cId="481096632" sldId="310"/>
            <ac:picMk id="34" creationId="{5E39104E-A406-B856-32DF-45861BB5B8C5}"/>
          </ac:picMkLst>
        </pc:picChg>
        <pc:picChg chg="del">
          <ac:chgData name="Kate Coode" userId="e5a45405-9a7c-42fe-972f-cf9e071f7760" providerId="ADAL" clId="{7ADEFDC9-67DC-4E41-9A47-6E4E48948699}" dt="2024-04-12T10:49:28.104" v="2878" actId="478"/>
          <ac:picMkLst>
            <pc:docMk/>
            <pc:sldMk cId="481096632" sldId="310"/>
            <ac:picMk id="35" creationId="{7B5C9BE3-8CD4-547B-A58B-13782070FB99}"/>
          </ac:picMkLst>
        </pc:picChg>
        <pc:picChg chg="del">
          <ac:chgData name="Kate Coode" userId="e5a45405-9a7c-42fe-972f-cf9e071f7760" providerId="ADAL" clId="{7ADEFDC9-67DC-4E41-9A47-6E4E48948699}" dt="2024-04-12T10:49:28.104" v="2878" actId="478"/>
          <ac:picMkLst>
            <pc:docMk/>
            <pc:sldMk cId="481096632" sldId="310"/>
            <ac:picMk id="36" creationId="{A2479671-4303-6691-EAF8-CEA091CF2A85}"/>
          </ac:picMkLst>
        </pc:picChg>
        <pc:picChg chg="add del mod">
          <ac:chgData name="Kate Coode" userId="e5a45405-9a7c-42fe-972f-cf9e071f7760" providerId="ADAL" clId="{7ADEFDC9-67DC-4E41-9A47-6E4E48948699}" dt="2024-04-12T10:54:07.368" v="2914" actId="478"/>
          <ac:picMkLst>
            <pc:docMk/>
            <pc:sldMk cId="481096632" sldId="310"/>
            <ac:picMk id="37" creationId="{E1E60FE8-0F22-5F8D-A69D-451B983090F1}"/>
          </ac:picMkLst>
        </pc:picChg>
        <pc:picChg chg="add del mod">
          <ac:chgData name="Kate Coode" userId="e5a45405-9a7c-42fe-972f-cf9e071f7760" providerId="ADAL" clId="{7ADEFDC9-67DC-4E41-9A47-6E4E48948699}" dt="2024-04-12T10:54:08.908" v="2916" actId="478"/>
          <ac:picMkLst>
            <pc:docMk/>
            <pc:sldMk cId="481096632" sldId="310"/>
            <ac:picMk id="38" creationId="{25FF2CE3-5D9F-BBA8-1860-26E5E7893ED6}"/>
          </ac:picMkLst>
        </pc:picChg>
        <pc:picChg chg="del">
          <ac:chgData name="Kate Coode" userId="e5a45405-9a7c-42fe-972f-cf9e071f7760" providerId="ADAL" clId="{7ADEFDC9-67DC-4E41-9A47-6E4E48948699}" dt="2024-04-12T10:49:28.104" v="2878" actId="478"/>
          <ac:picMkLst>
            <pc:docMk/>
            <pc:sldMk cId="481096632" sldId="310"/>
            <ac:picMk id="39" creationId="{41F82FC0-8A6F-AB30-0425-9DB9E0E28248}"/>
          </ac:picMkLst>
        </pc:picChg>
        <pc:picChg chg="add del mod">
          <ac:chgData name="Kate Coode" userId="e5a45405-9a7c-42fe-972f-cf9e071f7760" providerId="ADAL" clId="{7ADEFDC9-67DC-4E41-9A47-6E4E48948699}" dt="2024-04-12T10:54:09.705" v="2917" actId="478"/>
          <ac:picMkLst>
            <pc:docMk/>
            <pc:sldMk cId="481096632" sldId="310"/>
            <ac:picMk id="40" creationId="{9D4CFFC5-9D77-B161-4DAE-2D59F1616211}"/>
          </ac:picMkLst>
        </pc:picChg>
        <pc:picChg chg="add del mod">
          <ac:chgData name="Kate Coode" userId="e5a45405-9a7c-42fe-972f-cf9e071f7760" providerId="ADAL" clId="{7ADEFDC9-67DC-4E41-9A47-6E4E48948699}" dt="2024-04-12T10:54:11.847" v="2919" actId="478"/>
          <ac:picMkLst>
            <pc:docMk/>
            <pc:sldMk cId="481096632" sldId="310"/>
            <ac:picMk id="41" creationId="{592236D9-2583-010C-D4F1-6A04FACB72E1}"/>
          </ac:picMkLst>
        </pc:picChg>
        <pc:picChg chg="del">
          <ac:chgData name="Kate Coode" userId="e5a45405-9a7c-42fe-972f-cf9e071f7760" providerId="ADAL" clId="{7ADEFDC9-67DC-4E41-9A47-6E4E48948699}" dt="2024-04-12T10:49:28.104" v="2878" actId="478"/>
          <ac:picMkLst>
            <pc:docMk/>
            <pc:sldMk cId="481096632" sldId="310"/>
            <ac:picMk id="42" creationId="{D894B7FE-4293-F123-E0D4-9F34A5216BEC}"/>
          </ac:picMkLst>
        </pc:picChg>
        <pc:picChg chg="del">
          <ac:chgData name="Kate Coode" userId="e5a45405-9a7c-42fe-972f-cf9e071f7760" providerId="ADAL" clId="{7ADEFDC9-67DC-4E41-9A47-6E4E48948699}" dt="2024-04-12T10:49:28.104" v="2878" actId="478"/>
          <ac:picMkLst>
            <pc:docMk/>
            <pc:sldMk cId="481096632" sldId="310"/>
            <ac:picMk id="43" creationId="{89C60175-0B7D-FFF1-7625-8CDC3C79AC09}"/>
          </ac:picMkLst>
        </pc:picChg>
        <pc:picChg chg="del">
          <ac:chgData name="Kate Coode" userId="e5a45405-9a7c-42fe-972f-cf9e071f7760" providerId="ADAL" clId="{7ADEFDC9-67DC-4E41-9A47-6E4E48948699}" dt="2024-04-12T10:49:28.104" v="2878" actId="478"/>
          <ac:picMkLst>
            <pc:docMk/>
            <pc:sldMk cId="481096632" sldId="310"/>
            <ac:picMk id="44" creationId="{12CD4769-9519-7BB3-2AC1-CB793B5FD6A7}"/>
          </ac:picMkLst>
        </pc:picChg>
        <pc:picChg chg="del">
          <ac:chgData name="Kate Coode" userId="e5a45405-9a7c-42fe-972f-cf9e071f7760" providerId="ADAL" clId="{7ADEFDC9-67DC-4E41-9A47-6E4E48948699}" dt="2024-04-12T10:49:28.104" v="2878" actId="478"/>
          <ac:picMkLst>
            <pc:docMk/>
            <pc:sldMk cId="481096632" sldId="310"/>
            <ac:picMk id="45" creationId="{7F7615CD-5E0F-83A7-3AA6-B265B9736495}"/>
          </ac:picMkLst>
        </pc:picChg>
        <pc:picChg chg="del">
          <ac:chgData name="Kate Coode" userId="e5a45405-9a7c-42fe-972f-cf9e071f7760" providerId="ADAL" clId="{7ADEFDC9-67DC-4E41-9A47-6E4E48948699}" dt="2024-04-12T10:49:28.104" v="2878" actId="478"/>
          <ac:picMkLst>
            <pc:docMk/>
            <pc:sldMk cId="481096632" sldId="310"/>
            <ac:picMk id="46" creationId="{02E418B4-90A6-3785-29BF-6CC6DB6F1765}"/>
          </ac:picMkLst>
        </pc:picChg>
        <pc:picChg chg="del">
          <ac:chgData name="Kate Coode" userId="e5a45405-9a7c-42fe-972f-cf9e071f7760" providerId="ADAL" clId="{7ADEFDC9-67DC-4E41-9A47-6E4E48948699}" dt="2024-04-12T10:49:28.104" v="2878" actId="478"/>
          <ac:picMkLst>
            <pc:docMk/>
            <pc:sldMk cId="481096632" sldId="310"/>
            <ac:picMk id="47" creationId="{666D613C-0F4B-528E-2F83-E2FF8493A2EE}"/>
          </ac:picMkLst>
        </pc:picChg>
        <pc:picChg chg="del">
          <ac:chgData name="Kate Coode" userId="e5a45405-9a7c-42fe-972f-cf9e071f7760" providerId="ADAL" clId="{7ADEFDC9-67DC-4E41-9A47-6E4E48948699}" dt="2024-04-12T10:49:28.104" v="2878" actId="478"/>
          <ac:picMkLst>
            <pc:docMk/>
            <pc:sldMk cId="481096632" sldId="310"/>
            <ac:picMk id="48" creationId="{E767397C-421C-08CF-AACD-ABA0EACFAFF8}"/>
          </ac:picMkLst>
        </pc:picChg>
        <pc:picChg chg="del">
          <ac:chgData name="Kate Coode" userId="e5a45405-9a7c-42fe-972f-cf9e071f7760" providerId="ADAL" clId="{7ADEFDC9-67DC-4E41-9A47-6E4E48948699}" dt="2024-04-12T10:49:28.104" v="2878" actId="478"/>
          <ac:picMkLst>
            <pc:docMk/>
            <pc:sldMk cId="481096632" sldId="310"/>
            <ac:picMk id="49" creationId="{55BF6614-4585-59F6-1F3C-56E319C86A60}"/>
          </ac:picMkLst>
        </pc:picChg>
        <pc:picChg chg="del">
          <ac:chgData name="Kate Coode" userId="e5a45405-9a7c-42fe-972f-cf9e071f7760" providerId="ADAL" clId="{7ADEFDC9-67DC-4E41-9A47-6E4E48948699}" dt="2024-04-12T10:49:28.104" v="2878" actId="478"/>
          <ac:picMkLst>
            <pc:docMk/>
            <pc:sldMk cId="481096632" sldId="310"/>
            <ac:picMk id="50" creationId="{D5276202-1C60-40BB-1C70-DDD7F048B4ED}"/>
          </ac:picMkLst>
        </pc:picChg>
        <pc:picChg chg="add del mod">
          <ac:chgData name="Kate Coode" userId="e5a45405-9a7c-42fe-972f-cf9e071f7760" providerId="ADAL" clId="{7ADEFDC9-67DC-4E41-9A47-6E4E48948699}" dt="2024-04-12T10:54:08.279" v="2915" actId="478"/>
          <ac:picMkLst>
            <pc:docMk/>
            <pc:sldMk cId="481096632" sldId="310"/>
            <ac:picMk id="51" creationId="{374AD2D4-DA7E-9758-B469-58331F4FA873}"/>
          </ac:picMkLst>
        </pc:picChg>
        <pc:picChg chg="add del mod">
          <ac:chgData name="Kate Coode" userId="e5a45405-9a7c-42fe-972f-cf9e071f7760" providerId="ADAL" clId="{7ADEFDC9-67DC-4E41-9A47-6E4E48948699}" dt="2024-04-12T10:54:10.737" v="2918" actId="478"/>
          <ac:picMkLst>
            <pc:docMk/>
            <pc:sldMk cId="481096632" sldId="310"/>
            <ac:picMk id="52" creationId="{91E2CF39-9AC4-7795-4E98-AD04E5952F80}"/>
          </ac:picMkLst>
        </pc:picChg>
        <pc:picChg chg="add mod">
          <ac:chgData name="Kate Coode" userId="e5a45405-9a7c-42fe-972f-cf9e071f7760" providerId="ADAL" clId="{7ADEFDC9-67DC-4E41-9A47-6E4E48948699}" dt="2024-04-12T10:53:24.613" v="2911" actId="1076"/>
          <ac:picMkLst>
            <pc:docMk/>
            <pc:sldMk cId="481096632" sldId="310"/>
            <ac:picMk id="53" creationId="{2C5A9F71-A566-3724-24D5-9ECA729B7C1D}"/>
          </ac:picMkLst>
        </pc:picChg>
        <pc:picChg chg="add mod">
          <ac:chgData name="Kate Coode" userId="e5a45405-9a7c-42fe-972f-cf9e071f7760" providerId="ADAL" clId="{7ADEFDC9-67DC-4E41-9A47-6E4E48948699}" dt="2024-04-12T10:54:02.182" v="2913" actId="1076"/>
          <ac:picMkLst>
            <pc:docMk/>
            <pc:sldMk cId="481096632" sldId="310"/>
            <ac:picMk id="54" creationId="{577B0476-89D4-DFC5-C10A-BF5431A187AA}"/>
          </ac:picMkLst>
        </pc:picChg>
        <pc:picChg chg="add del mod">
          <ac:chgData name="Kate Coode" userId="e5a45405-9a7c-42fe-972f-cf9e071f7760" providerId="ADAL" clId="{7ADEFDC9-67DC-4E41-9A47-6E4E48948699}" dt="2024-04-12T10:54:48.099" v="2922" actId="478"/>
          <ac:picMkLst>
            <pc:docMk/>
            <pc:sldMk cId="481096632" sldId="310"/>
            <ac:picMk id="55" creationId="{9FCD942A-E834-5C4B-9EF5-D0019C3F34A2}"/>
          </ac:picMkLst>
        </pc:picChg>
        <pc:picChg chg="add del mod">
          <ac:chgData name="Kate Coode" userId="e5a45405-9a7c-42fe-972f-cf9e071f7760" providerId="ADAL" clId="{7ADEFDC9-67DC-4E41-9A47-6E4E48948699}" dt="2024-04-12T10:54:48.099" v="2922" actId="478"/>
          <ac:picMkLst>
            <pc:docMk/>
            <pc:sldMk cId="481096632" sldId="310"/>
            <ac:picMk id="56" creationId="{CD3AD705-1C00-840D-9E9E-A167D985B574}"/>
          </ac:picMkLst>
        </pc:picChg>
        <pc:picChg chg="add del mod">
          <ac:chgData name="Kate Coode" userId="e5a45405-9a7c-42fe-972f-cf9e071f7760" providerId="ADAL" clId="{7ADEFDC9-67DC-4E41-9A47-6E4E48948699}" dt="2024-04-12T10:54:48.099" v="2922" actId="478"/>
          <ac:picMkLst>
            <pc:docMk/>
            <pc:sldMk cId="481096632" sldId="310"/>
            <ac:picMk id="57" creationId="{A263174E-42BA-C477-9493-FB56E1C1E039}"/>
          </ac:picMkLst>
        </pc:picChg>
        <pc:picChg chg="add del mod">
          <ac:chgData name="Kate Coode" userId="e5a45405-9a7c-42fe-972f-cf9e071f7760" providerId="ADAL" clId="{7ADEFDC9-67DC-4E41-9A47-6E4E48948699}" dt="2024-04-12T10:54:48.099" v="2922" actId="478"/>
          <ac:picMkLst>
            <pc:docMk/>
            <pc:sldMk cId="481096632" sldId="310"/>
            <ac:picMk id="58" creationId="{2CFE8496-6322-C8D9-DB11-EFF0212837A7}"/>
          </ac:picMkLst>
        </pc:picChg>
        <pc:picChg chg="del">
          <ac:chgData name="Kate Coode" userId="e5a45405-9a7c-42fe-972f-cf9e071f7760" providerId="ADAL" clId="{7ADEFDC9-67DC-4E41-9A47-6E4E48948699}" dt="2024-04-12T10:49:28.104" v="2878" actId="478"/>
          <ac:picMkLst>
            <pc:docMk/>
            <pc:sldMk cId="481096632" sldId="310"/>
            <ac:picMk id="59" creationId="{018AB7D9-7866-A4C2-7DAE-86E328583F9B}"/>
          </ac:picMkLst>
        </pc:picChg>
        <pc:picChg chg="del">
          <ac:chgData name="Kate Coode" userId="e5a45405-9a7c-42fe-972f-cf9e071f7760" providerId="ADAL" clId="{7ADEFDC9-67DC-4E41-9A47-6E4E48948699}" dt="2024-04-12T10:49:28.104" v="2878" actId="478"/>
          <ac:picMkLst>
            <pc:docMk/>
            <pc:sldMk cId="481096632" sldId="310"/>
            <ac:picMk id="60" creationId="{D303B1F9-1C77-5415-C733-9C3CFE7DB750}"/>
          </ac:picMkLst>
        </pc:picChg>
        <pc:picChg chg="del">
          <ac:chgData name="Kate Coode" userId="e5a45405-9a7c-42fe-972f-cf9e071f7760" providerId="ADAL" clId="{7ADEFDC9-67DC-4E41-9A47-6E4E48948699}" dt="2024-04-12T10:49:28.104" v="2878" actId="478"/>
          <ac:picMkLst>
            <pc:docMk/>
            <pc:sldMk cId="481096632" sldId="310"/>
            <ac:picMk id="61" creationId="{96C025C5-536E-0DB7-997F-422DDFBD42CB}"/>
          </ac:picMkLst>
        </pc:picChg>
        <pc:picChg chg="del">
          <ac:chgData name="Kate Coode" userId="e5a45405-9a7c-42fe-972f-cf9e071f7760" providerId="ADAL" clId="{7ADEFDC9-67DC-4E41-9A47-6E4E48948699}" dt="2024-04-12T10:49:28.104" v="2878" actId="478"/>
          <ac:picMkLst>
            <pc:docMk/>
            <pc:sldMk cId="481096632" sldId="310"/>
            <ac:picMk id="62" creationId="{F5E84180-6530-5463-00B2-635C81B7ABD5}"/>
          </ac:picMkLst>
        </pc:picChg>
        <pc:picChg chg="del">
          <ac:chgData name="Kate Coode" userId="e5a45405-9a7c-42fe-972f-cf9e071f7760" providerId="ADAL" clId="{7ADEFDC9-67DC-4E41-9A47-6E4E48948699}" dt="2024-04-12T10:49:28.104" v="2878" actId="478"/>
          <ac:picMkLst>
            <pc:docMk/>
            <pc:sldMk cId="481096632" sldId="310"/>
            <ac:picMk id="63" creationId="{8F4D8FBA-0E6C-F54A-3F5B-200181595ADD}"/>
          </ac:picMkLst>
        </pc:picChg>
        <pc:picChg chg="del">
          <ac:chgData name="Kate Coode" userId="e5a45405-9a7c-42fe-972f-cf9e071f7760" providerId="ADAL" clId="{7ADEFDC9-67DC-4E41-9A47-6E4E48948699}" dt="2024-04-12T10:49:28.104" v="2878" actId="478"/>
          <ac:picMkLst>
            <pc:docMk/>
            <pc:sldMk cId="481096632" sldId="310"/>
            <ac:picMk id="64" creationId="{FCF7BD22-7CA8-CEA3-6D6B-2539C76C4754}"/>
          </ac:picMkLst>
        </pc:picChg>
        <pc:picChg chg="del">
          <ac:chgData name="Kate Coode" userId="e5a45405-9a7c-42fe-972f-cf9e071f7760" providerId="ADAL" clId="{7ADEFDC9-67DC-4E41-9A47-6E4E48948699}" dt="2024-04-12T10:49:28.104" v="2878" actId="478"/>
          <ac:picMkLst>
            <pc:docMk/>
            <pc:sldMk cId="481096632" sldId="310"/>
            <ac:picMk id="65" creationId="{CE61D6B6-80D4-1671-DA94-C4699D9D29EF}"/>
          </ac:picMkLst>
        </pc:picChg>
        <pc:picChg chg="del">
          <ac:chgData name="Kate Coode" userId="e5a45405-9a7c-42fe-972f-cf9e071f7760" providerId="ADAL" clId="{7ADEFDC9-67DC-4E41-9A47-6E4E48948699}" dt="2024-04-12T10:49:28.104" v="2878" actId="478"/>
          <ac:picMkLst>
            <pc:docMk/>
            <pc:sldMk cId="481096632" sldId="310"/>
            <ac:picMk id="66" creationId="{AB458A17-CA42-CEEE-B676-290F2D09916D}"/>
          </ac:picMkLst>
        </pc:picChg>
        <pc:picChg chg="add del mod">
          <ac:chgData name="Kate Coode" userId="e5a45405-9a7c-42fe-972f-cf9e071f7760" providerId="ADAL" clId="{7ADEFDC9-67DC-4E41-9A47-6E4E48948699}" dt="2024-04-12T10:54:48.099" v="2922" actId="478"/>
          <ac:picMkLst>
            <pc:docMk/>
            <pc:sldMk cId="481096632" sldId="310"/>
            <ac:picMk id="67" creationId="{EAE58147-613A-28AD-0C62-B63FD023F275}"/>
          </ac:picMkLst>
        </pc:picChg>
        <pc:picChg chg="add del mod">
          <ac:chgData name="Kate Coode" userId="e5a45405-9a7c-42fe-972f-cf9e071f7760" providerId="ADAL" clId="{7ADEFDC9-67DC-4E41-9A47-6E4E48948699}" dt="2024-04-12T10:54:48.099" v="2922" actId="478"/>
          <ac:picMkLst>
            <pc:docMk/>
            <pc:sldMk cId="481096632" sldId="310"/>
            <ac:picMk id="68" creationId="{69B1B7A4-C72F-C106-A22B-6BB8C7D5C3B0}"/>
          </ac:picMkLst>
        </pc:picChg>
        <pc:picChg chg="del">
          <ac:chgData name="Kate Coode" userId="e5a45405-9a7c-42fe-972f-cf9e071f7760" providerId="ADAL" clId="{7ADEFDC9-67DC-4E41-9A47-6E4E48948699}" dt="2024-04-12T10:50:05.969" v="2885" actId="478"/>
          <ac:picMkLst>
            <pc:docMk/>
            <pc:sldMk cId="481096632" sldId="310"/>
            <ac:picMk id="69" creationId="{743EB0FE-7976-6734-D966-543E70574685}"/>
          </ac:picMkLst>
        </pc:picChg>
        <pc:picChg chg="add del mod">
          <ac:chgData name="Kate Coode" userId="e5a45405-9a7c-42fe-972f-cf9e071f7760" providerId="ADAL" clId="{7ADEFDC9-67DC-4E41-9A47-6E4E48948699}" dt="2024-04-12T10:54:48.099" v="2922" actId="478"/>
          <ac:picMkLst>
            <pc:docMk/>
            <pc:sldMk cId="481096632" sldId="310"/>
            <ac:picMk id="70" creationId="{1A1897D1-9F07-65BE-8B73-A6124D888D2F}"/>
          </ac:picMkLst>
        </pc:picChg>
        <pc:picChg chg="add mod">
          <ac:chgData name="Kate Coode" userId="e5a45405-9a7c-42fe-972f-cf9e071f7760" providerId="ADAL" clId="{7ADEFDC9-67DC-4E41-9A47-6E4E48948699}" dt="2024-04-12T10:54:58.911" v="2924" actId="1076"/>
          <ac:picMkLst>
            <pc:docMk/>
            <pc:sldMk cId="481096632" sldId="310"/>
            <ac:picMk id="71" creationId="{F2FFB98A-36D1-898D-4AD3-5E7DB7014487}"/>
          </ac:picMkLst>
        </pc:picChg>
        <pc:picChg chg="add mod">
          <ac:chgData name="Kate Coode" userId="e5a45405-9a7c-42fe-972f-cf9e071f7760" providerId="ADAL" clId="{7ADEFDC9-67DC-4E41-9A47-6E4E48948699}" dt="2024-04-12T10:55:27.599" v="2926" actId="1076"/>
          <ac:picMkLst>
            <pc:docMk/>
            <pc:sldMk cId="481096632" sldId="310"/>
            <ac:picMk id="72" creationId="{6B9E7DF3-2E43-5BC3-6D42-55604FCCB3DC}"/>
          </ac:picMkLst>
        </pc:picChg>
        <pc:picChg chg="del">
          <ac:chgData name="Kate Coode" userId="e5a45405-9a7c-42fe-972f-cf9e071f7760" providerId="ADAL" clId="{7ADEFDC9-67DC-4E41-9A47-6E4E48948699}" dt="2024-04-12T10:50:06.855" v="2886" actId="478"/>
          <ac:picMkLst>
            <pc:docMk/>
            <pc:sldMk cId="481096632" sldId="310"/>
            <ac:picMk id="73" creationId="{13363DED-D32A-F6D1-04EA-DE2E4CA28B37}"/>
          </ac:picMkLst>
        </pc:picChg>
        <pc:picChg chg="add mod">
          <ac:chgData name="Kate Coode" userId="e5a45405-9a7c-42fe-972f-cf9e071f7760" providerId="ADAL" clId="{7ADEFDC9-67DC-4E41-9A47-6E4E48948699}" dt="2024-04-12T10:55:27.599" v="2926" actId="1076"/>
          <ac:picMkLst>
            <pc:docMk/>
            <pc:sldMk cId="481096632" sldId="310"/>
            <ac:picMk id="74" creationId="{A953ACD6-955B-92CC-1716-6325C74129C9}"/>
          </ac:picMkLst>
        </pc:picChg>
        <pc:picChg chg="add mod">
          <ac:chgData name="Kate Coode" userId="e5a45405-9a7c-42fe-972f-cf9e071f7760" providerId="ADAL" clId="{7ADEFDC9-67DC-4E41-9A47-6E4E48948699}" dt="2024-04-12T10:55:27.599" v="2926" actId="1076"/>
          <ac:picMkLst>
            <pc:docMk/>
            <pc:sldMk cId="481096632" sldId="310"/>
            <ac:picMk id="75" creationId="{F6B8C279-8549-5C89-2207-8A02E21C1FBD}"/>
          </ac:picMkLst>
        </pc:picChg>
        <pc:picChg chg="add mod">
          <ac:chgData name="Kate Coode" userId="e5a45405-9a7c-42fe-972f-cf9e071f7760" providerId="ADAL" clId="{7ADEFDC9-67DC-4E41-9A47-6E4E48948699}" dt="2024-04-12T10:55:27.599" v="2926" actId="1076"/>
          <ac:picMkLst>
            <pc:docMk/>
            <pc:sldMk cId="481096632" sldId="310"/>
            <ac:picMk id="76" creationId="{56F362CD-4808-4BE0-61F4-C178AA5DE85C}"/>
          </ac:picMkLst>
        </pc:picChg>
        <pc:picChg chg="add mod">
          <ac:chgData name="Kate Coode" userId="e5a45405-9a7c-42fe-972f-cf9e071f7760" providerId="ADAL" clId="{7ADEFDC9-67DC-4E41-9A47-6E4E48948699}" dt="2024-04-12T10:55:27.599" v="2926" actId="1076"/>
          <ac:picMkLst>
            <pc:docMk/>
            <pc:sldMk cId="481096632" sldId="310"/>
            <ac:picMk id="77" creationId="{AD91A64A-0B88-FDCF-94B9-59AC2BA62A76}"/>
          </ac:picMkLst>
        </pc:picChg>
        <pc:picChg chg="add mod">
          <ac:chgData name="Kate Coode" userId="e5a45405-9a7c-42fe-972f-cf9e071f7760" providerId="ADAL" clId="{7ADEFDC9-67DC-4E41-9A47-6E4E48948699}" dt="2024-04-12T10:55:27.599" v="2926" actId="1076"/>
          <ac:picMkLst>
            <pc:docMk/>
            <pc:sldMk cId="481096632" sldId="310"/>
            <ac:picMk id="78" creationId="{88988D24-5E4E-69D4-3A73-E986215B6940}"/>
          </ac:picMkLst>
        </pc:picChg>
        <pc:picChg chg="add mod">
          <ac:chgData name="Kate Coode" userId="e5a45405-9a7c-42fe-972f-cf9e071f7760" providerId="ADAL" clId="{7ADEFDC9-67DC-4E41-9A47-6E4E48948699}" dt="2024-04-12T10:55:27.599" v="2926" actId="1076"/>
          <ac:picMkLst>
            <pc:docMk/>
            <pc:sldMk cId="481096632" sldId="310"/>
            <ac:picMk id="79" creationId="{D8A49C1E-0FC7-6178-5D22-C80BD6030BFD}"/>
          </ac:picMkLst>
        </pc:picChg>
        <pc:picChg chg="add mod">
          <ac:chgData name="Kate Coode" userId="e5a45405-9a7c-42fe-972f-cf9e071f7760" providerId="ADAL" clId="{7ADEFDC9-67DC-4E41-9A47-6E4E48948699}" dt="2024-04-12T10:55:56.431" v="2929" actId="1076"/>
          <ac:picMkLst>
            <pc:docMk/>
            <pc:sldMk cId="481096632" sldId="310"/>
            <ac:picMk id="80" creationId="{BCE68B97-921E-E2D1-D412-E6B1614F072A}"/>
          </ac:picMkLst>
        </pc:picChg>
        <pc:picChg chg="add mod">
          <ac:chgData name="Kate Coode" userId="e5a45405-9a7c-42fe-972f-cf9e071f7760" providerId="ADAL" clId="{7ADEFDC9-67DC-4E41-9A47-6E4E48948699}" dt="2024-04-12T10:55:52.364" v="2928" actId="1076"/>
          <ac:picMkLst>
            <pc:docMk/>
            <pc:sldMk cId="481096632" sldId="310"/>
            <ac:picMk id="81" creationId="{19757CD6-50E2-9311-ADEB-5C0DED980A29}"/>
          </ac:picMkLst>
        </pc:picChg>
        <pc:picChg chg="add mod">
          <ac:chgData name="Kate Coode" userId="e5a45405-9a7c-42fe-972f-cf9e071f7760" providerId="ADAL" clId="{7ADEFDC9-67DC-4E41-9A47-6E4E48948699}" dt="2024-04-12T10:55:52.364" v="2928" actId="1076"/>
          <ac:picMkLst>
            <pc:docMk/>
            <pc:sldMk cId="481096632" sldId="310"/>
            <ac:picMk id="82" creationId="{4D027C0F-3290-05B7-487F-0393CA3DAAC5}"/>
          </ac:picMkLst>
        </pc:picChg>
        <pc:picChg chg="add mod">
          <ac:chgData name="Kate Coode" userId="e5a45405-9a7c-42fe-972f-cf9e071f7760" providerId="ADAL" clId="{7ADEFDC9-67DC-4E41-9A47-6E4E48948699}" dt="2024-04-12T10:55:52.364" v="2928" actId="1076"/>
          <ac:picMkLst>
            <pc:docMk/>
            <pc:sldMk cId="481096632" sldId="310"/>
            <ac:picMk id="83" creationId="{6417EF64-3B42-3776-7442-F2DDAC5F6FB7}"/>
          </ac:picMkLst>
        </pc:picChg>
        <pc:picChg chg="add mod">
          <ac:chgData name="Kate Coode" userId="e5a45405-9a7c-42fe-972f-cf9e071f7760" providerId="ADAL" clId="{7ADEFDC9-67DC-4E41-9A47-6E4E48948699}" dt="2024-04-12T10:55:52.364" v="2928" actId="1076"/>
          <ac:picMkLst>
            <pc:docMk/>
            <pc:sldMk cId="481096632" sldId="310"/>
            <ac:picMk id="84" creationId="{53A505D0-56CE-68E5-2820-CAB339B5EB2C}"/>
          </ac:picMkLst>
        </pc:picChg>
        <pc:picChg chg="add mod">
          <ac:chgData name="Kate Coode" userId="e5a45405-9a7c-42fe-972f-cf9e071f7760" providerId="ADAL" clId="{7ADEFDC9-67DC-4E41-9A47-6E4E48948699}" dt="2024-04-12T10:55:52.364" v="2928" actId="1076"/>
          <ac:picMkLst>
            <pc:docMk/>
            <pc:sldMk cId="481096632" sldId="310"/>
            <ac:picMk id="85" creationId="{E01FFFB8-9805-DAA6-5EFB-26446E9F09C5}"/>
          </ac:picMkLst>
        </pc:picChg>
        <pc:picChg chg="add mod">
          <ac:chgData name="Kate Coode" userId="e5a45405-9a7c-42fe-972f-cf9e071f7760" providerId="ADAL" clId="{7ADEFDC9-67DC-4E41-9A47-6E4E48948699}" dt="2024-04-12T10:55:52.364" v="2928" actId="1076"/>
          <ac:picMkLst>
            <pc:docMk/>
            <pc:sldMk cId="481096632" sldId="310"/>
            <ac:picMk id="86" creationId="{76EC9C3B-6CB3-C843-9CD1-2FB43ACF5FC1}"/>
          </ac:picMkLst>
        </pc:picChg>
        <pc:picChg chg="add mod">
          <ac:chgData name="Kate Coode" userId="e5a45405-9a7c-42fe-972f-cf9e071f7760" providerId="ADAL" clId="{7ADEFDC9-67DC-4E41-9A47-6E4E48948699}" dt="2024-04-12T10:55:52.364" v="2928" actId="1076"/>
          <ac:picMkLst>
            <pc:docMk/>
            <pc:sldMk cId="481096632" sldId="310"/>
            <ac:picMk id="87" creationId="{7F26E1D8-DE1C-E353-4919-9C1DD281F433}"/>
          </ac:picMkLst>
        </pc:picChg>
        <pc:picChg chg="add mod">
          <ac:chgData name="Kate Coode" userId="e5a45405-9a7c-42fe-972f-cf9e071f7760" providerId="ADAL" clId="{7ADEFDC9-67DC-4E41-9A47-6E4E48948699}" dt="2024-04-12T10:56:01.317" v="2930" actId="1076"/>
          <ac:picMkLst>
            <pc:docMk/>
            <pc:sldMk cId="481096632" sldId="310"/>
            <ac:picMk id="88" creationId="{8F0B1B4A-9649-B64E-F44B-B3CE93971DAF}"/>
          </ac:picMkLst>
        </pc:picChg>
        <pc:picChg chg="add mod">
          <ac:chgData name="Kate Coode" userId="e5a45405-9a7c-42fe-972f-cf9e071f7760" providerId="ADAL" clId="{7ADEFDC9-67DC-4E41-9A47-6E4E48948699}" dt="2024-04-12T10:56:17.140" v="2932" actId="1076"/>
          <ac:picMkLst>
            <pc:docMk/>
            <pc:sldMk cId="481096632" sldId="310"/>
            <ac:picMk id="89" creationId="{E4AAC921-04DC-6ED8-C849-E6D56BEB4535}"/>
          </ac:picMkLst>
        </pc:picChg>
        <pc:picChg chg="add mod">
          <ac:chgData name="Kate Coode" userId="e5a45405-9a7c-42fe-972f-cf9e071f7760" providerId="ADAL" clId="{7ADEFDC9-67DC-4E41-9A47-6E4E48948699}" dt="2024-04-12T10:56:17.140" v="2932" actId="1076"/>
          <ac:picMkLst>
            <pc:docMk/>
            <pc:sldMk cId="481096632" sldId="310"/>
            <ac:picMk id="90" creationId="{51A0C18A-9064-28BB-4031-8A3AD49739EC}"/>
          </ac:picMkLst>
        </pc:picChg>
        <pc:picChg chg="add mod">
          <ac:chgData name="Kate Coode" userId="e5a45405-9a7c-42fe-972f-cf9e071f7760" providerId="ADAL" clId="{7ADEFDC9-67DC-4E41-9A47-6E4E48948699}" dt="2024-04-12T10:56:17.140" v="2932" actId="1076"/>
          <ac:picMkLst>
            <pc:docMk/>
            <pc:sldMk cId="481096632" sldId="310"/>
            <ac:picMk id="91" creationId="{4E382916-983A-237E-75B1-B9FEA4BCC51A}"/>
          </ac:picMkLst>
        </pc:picChg>
        <pc:picChg chg="add mod">
          <ac:chgData name="Kate Coode" userId="e5a45405-9a7c-42fe-972f-cf9e071f7760" providerId="ADAL" clId="{7ADEFDC9-67DC-4E41-9A47-6E4E48948699}" dt="2024-04-12T10:56:17.140" v="2932" actId="1076"/>
          <ac:picMkLst>
            <pc:docMk/>
            <pc:sldMk cId="481096632" sldId="310"/>
            <ac:picMk id="92" creationId="{EBD2F468-8E04-CD03-01B6-8B60FACC9D54}"/>
          </ac:picMkLst>
        </pc:picChg>
        <pc:picChg chg="add mod">
          <ac:chgData name="Kate Coode" userId="e5a45405-9a7c-42fe-972f-cf9e071f7760" providerId="ADAL" clId="{7ADEFDC9-67DC-4E41-9A47-6E4E48948699}" dt="2024-04-12T10:56:17.140" v="2932" actId="1076"/>
          <ac:picMkLst>
            <pc:docMk/>
            <pc:sldMk cId="481096632" sldId="310"/>
            <ac:picMk id="93" creationId="{581F51D4-8C94-E975-431A-55A831A4DE14}"/>
          </ac:picMkLst>
        </pc:picChg>
        <pc:picChg chg="add mod">
          <ac:chgData name="Kate Coode" userId="e5a45405-9a7c-42fe-972f-cf9e071f7760" providerId="ADAL" clId="{7ADEFDC9-67DC-4E41-9A47-6E4E48948699}" dt="2024-04-12T10:56:17.140" v="2932" actId="1076"/>
          <ac:picMkLst>
            <pc:docMk/>
            <pc:sldMk cId="481096632" sldId="310"/>
            <ac:picMk id="94" creationId="{E8A36498-DD87-86D4-D592-5D45B804B08E}"/>
          </ac:picMkLst>
        </pc:picChg>
        <pc:picChg chg="add mod">
          <ac:chgData name="Kate Coode" userId="e5a45405-9a7c-42fe-972f-cf9e071f7760" providerId="ADAL" clId="{7ADEFDC9-67DC-4E41-9A47-6E4E48948699}" dt="2024-04-12T10:56:17.140" v="2932" actId="1076"/>
          <ac:picMkLst>
            <pc:docMk/>
            <pc:sldMk cId="481096632" sldId="310"/>
            <ac:picMk id="95" creationId="{AC4BEE3D-406D-C4FA-6CAC-EDECE2F580B9}"/>
          </ac:picMkLst>
        </pc:picChg>
        <pc:picChg chg="add mod">
          <ac:chgData name="Kate Coode" userId="e5a45405-9a7c-42fe-972f-cf9e071f7760" providerId="ADAL" clId="{7ADEFDC9-67DC-4E41-9A47-6E4E48948699}" dt="2024-04-12T10:56:28.948" v="2933" actId="1076"/>
          <ac:picMkLst>
            <pc:docMk/>
            <pc:sldMk cId="481096632" sldId="310"/>
            <ac:picMk id="96" creationId="{61252D6C-AB6E-22A8-3E7E-A15BF3068DDA}"/>
          </ac:picMkLst>
        </pc:picChg>
        <pc:picChg chg="add mod">
          <ac:chgData name="Kate Coode" userId="e5a45405-9a7c-42fe-972f-cf9e071f7760" providerId="ADAL" clId="{7ADEFDC9-67DC-4E41-9A47-6E4E48948699}" dt="2024-04-12T10:56:50.462" v="2935" actId="1076"/>
          <ac:picMkLst>
            <pc:docMk/>
            <pc:sldMk cId="481096632" sldId="310"/>
            <ac:picMk id="97" creationId="{BA9EC03E-6E57-2440-3849-2B2958A8A258}"/>
          </ac:picMkLst>
        </pc:picChg>
        <pc:picChg chg="add mod">
          <ac:chgData name="Kate Coode" userId="e5a45405-9a7c-42fe-972f-cf9e071f7760" providerId="ADAL" clId="{7ADEFDC9-67DC-4E41-9A47-6E4E48948699}" dt="2024-04-12T10:56:50.462" v="2935" actId="1076"/>
          <ac:picMkLst>
            <pc:docMk/>
            <pc:sldMk cId="481096632" sldId="310"/>
            <ac:picMk id="98" creationId="{11D3821B-66A2-2794-5C8F-F5C2F3A7F593}"/>
          </ac:picMkLst>
        </pc:picChg>
        <pc:picChg chg="add mod">
          <ac:chgData name="Kate Coode" userId="e5a45405-9a7c-42fe-972f-cf9e071f7760" providerId="ADAL" clId="{7ADEFDC9-67DC-4E41-9A47-6E4E48948699}" dt="2024-04-12T10:56:50.462" v="2935" actId="1076"/>
          <ac:picMkLst>
            <pc:docMk/>
            <pc:sldMk cId="481096632" sldId="310"/>
            <ac:picMk id="99" creationId="{62F970E1-12C4-396F-A4BC-B3374470FF73}"/>
          </ac:picMkLst>
        </pc:picChg>
        <pc:picChg chg="add mod">
          <ac:chgData name="Kate Coode" userId="e5a45405-9a7c-42fe-972f-cf9e071f7760" providerId="ADAL" clId="{7ADEFDC9-67DC-4E41-9A47-6E4E48948699}" dt="2024-04-12T10:56:50.462" v="2935" actId="1076"/>
          <ac:picMkLst>
            <pc:docMk/>
            <pc:sldMk cId="481096632" sldId="310"/>
            <ac:picMk id="100" creationId="{39C0F647-267D-F76A-2D62-975E08E52676}"/>
          </ac:picMkLst>
        </pc:picChg>
        <pc:picChg chg="add mod">
          <ac:chgData name="Kate Coode" userId="e5a45405-9a7c-42fe-972f-cf9e071f7760" providerId="ADAL" clId="{7ADEFDC9-67DC-4E41-9A47-6E4E48948699}" dt="2024-04-12T10:56:50.462" v="2935" actId="1076"/>
          <ac:picMkLst>
            <pc:docMk/>
            <pc:sldMk cId="481096632" sldId="310"/>
            <ac:picMk id="101" creationId="{509B00E5-0C4B-AD6D-D2CA-1CAAEF39BC94}"/>
          </ac:picMkLst>
        </pc:picChg>
        <pc:picChg chg="add mod">
          <ac:chgData name="Kate Coode" userId="e5a45405-9a7c-42fe-972f-cf9e071f7760" providerId="ADAL" clId="{7ADEFDC9-67DC-4E41-9A47-6E4E48948699}" dt="2024-04-12T10:56:50.462" v="2935" actId="1076"/>
          <ac:picMkLst>
            <pc:docMk/>
            <pc:sldMk cId="481096632" sldId="310"/>
            <ac:picMk id="102" creationId="{47CE7D56-615D-B842-783F-4C5E7B72317E}"/>
          </ac:picMkLst>
        </pc:picChg>
        <pc:picChg chg="add mod">
          <ac:chgData name="Kate Coode" userId="e5a45405-9a7c-42fe-972f-cf9e071f7760" providerId="ADAL" clId="{7ADEFDC9-67DC-4E41-9A47-6E4E48948699}" dt="2024-04-12T10:56:50.462" v="2935" actId="1076"/>
          <ac:picMkLst>
            <pc:docMk/>
            <pc:sldMk cId="481096632" sldId="310"/>
            <ac:picMk id="103" creationId="{2E82B587-5938-59A6-8B97-0956775399E6}"/>
          </ac:picMkLst>
        </pc:picChg>
        <pc:picChg chg="add mod">
          <ac:chgData name="Kate Coode" userId="e5a45405-9a7c-42fe-972f-cf9e071f7760" providerId="ADAL" clId="{7ADEFDC9-67DC-4E41-9A47-6E4E48948699}" dt="2024-04-12T10:56:56.165" v="2936" actId="1076"/>
          <ac:picMkLst>
            <pc:docMk/>
            <pc:sldMk cId="481096632" sldId="310"/>
            <ac:picMk id="104" creationId="{19658798-8714-90DB-6B5A-D4E9B4C57A6C}"/>
          </ac:picMkLst>
        </pc:picChg>
        <pc:picChg chg="add mod">
          <ac:chgData name="Kate Coode" userId="e5a45405-9a7c-42fe-972f-cf9e071f7760" providerId="ADAL" clId="{7ADEFDC9-67DC-4E41-9A47-6E4E48948699}" dt="2024-04-12T10:57:24.899" v="2939" actId="1076"/>
          <ac:picMkLst>
            <pc:docMk/>
            <pc:sldMk cId="481096632" sldId="310"/>
            <ac:picMk id="105" creationId="{C3EEFBAA-EA18-CC1F-9969-8D844153E2B6}"/>
          </ac:picMkLst>
        </pc:picChg>
      </pc:sldChg>
      <pc:sldChg chg="addSp delSp modSp add mod">
        <pc:chgData name="Kate Coode" userId="e5a45405-9a7c-42fe-972f-cf9e071f7760" providerId="ADAL" clId="{7ADEFDC9-67DC-4E41-9A47-6E4E48948699}" dt="2024-04-12T13:34:55.358" v="3397" actId="1076"/>
        <pc:sldMkLst>
          <pc:docMk/>
          <pc:sldMk cId="1518430225" sldId="311"/>
        </pc:sldMkLst>
        <pc:spChg chg="add del mod">
          <ac:chgData name="Kate Coode" userId="e5a45405-9a7c-42fe-972f-cf9e071f7760" providerId="ADAL" clId="{7ADEFDC9-67DC-4E41-9A47-6E4E48948699}" dt="2024-04-12T12:58:54.870" v="3118" actId="13926"/>
          <ac:spMkLst>
            <pc:docMk/>
            <pc:sldMk cId="1518430225" sldId="311"/>
            <ac:spMk id="5" creationId="{D9C9D506-2562-1B47-975C-882119FA066E}"/>
          </ac:spMkLst>
        </pc:spChg>
        <pc:picChg chg="add del mod">
          <ac:chgData name="Kate Coode" userId="e5a45405-9a7c-42fe-972f-cf9e071f7760" providerId="ADAL" clId="{7ADEFDC9-67DC-4E41-9A47-6E4E48948699}" dt="2024-04-12T13:24:28.295" v="3291" actId="478"/>
          <ac:picMkLst>
            <pc:docMk/>
            <pc:sldMk cId="1518430225" sldId="311"/>
            <ac:picMk id="2" creationId="{1CAFD5CA-7ECC-E193-4B7B-7189874D3674}"/>
          </ac:picMkLst>
        </pc:picChg>
        <pc:picChg chg="add del mod">
          <ac:chgData name="Kate Coode" userId="e5a45405-9a7c-42fe-972f-cf9e071f7760" providerId="ADAL" clId="{7ADEFDC9-67DC-4E41-9A47-6E4E48948699}" dt="2024-04-12T13:24:28.295" v="3291" actId="478"/>
          <ac:picMkLst>
            <pc:docMk/>
            <pc:sldMk cId="1518430225" sldId="311"/>
            <ac:picMk id="3" creationId="{F5FABE8A-072A-6CA6-3E11-35AAA7EBEB42}"/>
          </ac:picMkLst>
        </pc:picChg>
        <pc:picChg chg="add del mod">
          <ac:chgData name="Kate Coode" userId="e5a45405-9a7c-42fe-972f-cf9e071f7760" providerId="ADAL" clId="{7ADEFDC9-67DC-4E41-9A47-6E4E48948699}" dt="2024-04-12T13:00:32.371" v="3140" actId="478"/>
          <ac:picMkLst>
            <pc:docMk/>
            <pc:sldMk cId="1518430225" sldId="311"/>
            <ac:picMk id="4" creationId="{CEC6DD68-4D51-6097-CD6D-D4924075FF91}"/>
          </ac:picMkLst>
        </pc:picChg>
        <pc:picChg chg="add del mod">
          <ac:chgData name="Kate Coode" userId="e5a45405-9a7c-42fe-972f-cf9e071f7760" providerId="ADAL" clId="{7ADEFDC9-67DC-4E41-9A47-6E4E48948699}" dt="2024-04-12T13:00:33.564" v="3141" actId="478"/>
          <ac:picMkLst>
            <pc:docMk/>
            <pc:sldMk cId="1518430225" sldId="311"/>
            <ac:picMk id="6" creationId="{2BF423BB-0F79-3C83-9C07-C1DD8F8A20E7}"/>
          </ac:picMkLst>
        </pc:picChg>
        <pc:picChg chg="add del mod">
          <ac:chgData name="Kate Coode" userId="e5a45405-9a7c-42fe-972f-cf9e071f7760" providerId="ADAL" clId="{7ADEFDC9-67DC-4E41-9A47-6E4E48948699}" dt="2024-04-12T13:24:28.295" v="3291" actId="478"/>
          <ac:picMkLst>
            <pc:docMk/>
            <pc:sldMk cId="1518430225" sldId="311"/>
            <ac:picMk id="7" creationId="{B0B61310-DE8B-D7FB-84AA-FE0D5FD6250D}"/>
          </ac:picMkLst>
        </pc:picChg>
        <pc:picChg chg="add del mod">
          <ac:chgData name="Kate Coode" userId="e5a45405-9a7c-42fe-972f-cf9e071f7760" providerId="ADAL" clId="{7ADEFDC9-67DC-4E41-9A47-6E4E48948699}" dt="2024-04-12T13:24:28.295" v="3291" actId="478"/>
          <ac:picMkLst>
            <pc:docMk/>
            <pc:sldMk cId="1518430225" sldId="311"/>
            <ac:picMk id="8" creationId="{DF25CD17-47C9-B135-6D11-82DA663B1970}"/>
          </ac:picMkLst>
        </pc:picChg>
        <pc:picChg chg="add del mod">
          <ac:chgData name="Kate Coode" userId="e5a45405-9a7c-42fe-972f-cf9e071f7760" providerId="ADAL" clId="{7ADEFDC9-67DC-4E41-9A47-6E4E48948699}" dt="2024-04-12T13:24:28.295" v="3291" actId="478"/>
          <ac:picMkLst>
            <pc:docMk/>
            <pc:sldMk cId="1518430225" sldId="311"/>
            <ac:picMk id="9" creationId="{4C2FACF3-5C74-A0F4-7603-B4AC5D1C709D}"/>
          </ac:picMkLst>
        </pc:picChg>
        <pc:picChg chg="add del mod">
          <ac:chgData name="Kate Coode" userId="e5a45405-9a7c-42fe-972f-cf9e071f7760" providerId="ADAL" clId="{7ADEFDC9-67DC-4E41-9A47-6E4E48948699}" dt="2024-04-12T13:24:28.295" v="3291" actId="478"/>
          <ac:picMkLst>
            <pc:docMk/>
            <pc:sldMk cId="1518430225" sldId="311"/>
            <ac:picMk id="10" creationId="{AF791CE6-1136-C4DC-C6BD-56D9BCED236A}"/>
          </ac:picMkLst>
        </pc:picChg>
        <pc:picChg chg="add del mod">
          <ac:chgData name="Kate Coode" userId="e5a45405-9a7c-42fe-972f-cf9e071f7760" providerId="ADAL" clId="{7ADEFDC9-67DC-4E41-9A47-6E4E48948699}" dt="2024-04-12T13:24:28.295" v="3291" actId="478"/>
          <ac:picMkLst>
            <pc:docMk/>
            <pc:sldMk cId="1518430225" sldId="311"/>
            <ac:picMk id="11" creationId="{D20878AB-3E6C-81B3-E351-4C5B38001D67}"/>
          </ac:picMkLst>
        </pc:picChg>
        <pc:picChg chg="add del mod">
          <ac:chgData name="Kate Coode" userId="e5a45405-9a7c-42fe-972f-cf9e071f7760" providerId="ADAL" clId="{7ADEFDC9-67DC-4E41-9A47-6E4E48948699}" dt="2024-04-12T13:24:28.295" v="3291" actId="478"/>
          <ac:picMkLst>
            <pc:docMk/>
            <pc:sldMk cId="1518430225" sldId="311"/>
            <ac:picMk id="12" creationId="{523606D9-84F8-440D-B1D9-E0B9274AD372}"/>
          </ac:picMkLst>
        </pc:picChg>
        <pc:picChg chg="add del mod">
          <ac:chgData name="Kate Coode" userId="e5a45405-9a7c-42fe-972f-cf9e071f7760" providerId="ADAL" clId="{7ADEFDC9-67DC-4E41-9A47-6E4E48948699}" dt="2024-04-12T13:24:28.295" v="3291" actId="478"/>
          <ac:picMkLst>
            <pc:docMk/>
            <pc:sldMk cId="1518430225" sldId="311"/>
            <ac:picMk id="13" creationId="{1A9B30B7-2A00-11BA-4763-8D0BCCD10CEE}"/>
          </ac:picMkLst>
        </pc:picChg>
        <pc:picChg chg="add del mod">
          <ac:chgData name="Kate Coode" userId="e5a45405-9a7c-42fe-972f-cf9e071f7760" providerId="ADAL" clId="{7ADEFDC9-67DC-4E41-9A47-6E4E48948699}" dt="2024-04-12T13:24:28.295" v="3291" actId="478"/>
          <ac:picMkLst>
            <pc:docMk/>
            <pc:sldMk cId="1518430225" sldId="311"/>
            <ac:picMk id="14" creationId="{1241AF36-47F5-DE06-51D8-3F988882201B}"/>
          </ac:picMkLst>
        </pc:picChg>
        <pc:picChg chg="add del mod">
          <ac:chgData name="Kate Coode" userId="e5a45405-9a7c-42fe-972f-cf9e071f7760" providerId="ADAL" clId="{7ADEFDC9-67DC-4E41-9A47-6E4E48948699}" dt="2024-04-12T13:24:28.295" v="3291" actId="478"/>
          <ac:picMkLst>
            <pc:docMk/>
            <pc:sldMk cId="1518430225" sldId="311"/>
            <ac:picMk id="15" creationId="{8EA9E641-7973-149B-D5C0-FCA1D11ED143}"/>
          </ac:picMkLst>
        </pc:picChg>
        <pc:picChg chg="add del mod">
          <ac:chgData name="Kate Coode" userId="e5a45405-9a7c-42fe-972f-cf9e071f7760" providerId="ADAL" clId="{7ADEFDC9-67DC-4E41-9A47-6E4E48948699}" dt="2024-04-12T13:24:28.295" v="3291" actId="478"/>
          <ac:picMkLst>
            <pc:docMk/>
            <pc:sldMk cId="1518430225" sldId="311"/>
            <ac:picMk id="16" creationId="{7CC9149A-98D4-C86E-846D-0EA4FBB3D47A}"/>
          </ac:picMkLst>
        </pc:picChg>
        <pc:picChg chg="add del mod">
          <ac:chgData name="Kate Coode" userId="e5a45405-9a7c-42fe-972f-cf9e071f7760" providerId="ADAL" clId="{7ADEFDC9-67DC-4E41-9A47-6E4E48948699}" dt="2024-04-12T13:24:28.295" v="3291" actId="478"/>
          <ac:picMkLst>
            <pc:docMk/>
            <pc:sldMk cId="1518430225" sldId="311"/>
            <ac:picMk id="17" creationId="{37091685-6E9F-8725-193B-9A6E30704AAA}"/>
          </ac:picMkLst>
        </pc:picChg>
        <pc:picChg chg="add del mod">
          <ac:chgData name="Kate Coode" userId="e5a45405-9a7c-42fe-972f-cf9e071f7760" providerId="ADAL" clId="{7ADEFDC9-67DC-4E41-9A47-6E4E48948699}" dt="2024-04-12T13:24:28.295" v="3291" actId="478"/>
          <ac:picMkLst>
            <pc:docMk/>
            <pc:sldMk cId="1518430225" sldId="311"/>
            <ac:picMk id="18" creationId="{3C91F344-49D4-454D-5E25-12D015B5A120}"/>
          </ac:picMkLst>
        </pc:picChg>
        <pc:picChg chg="add del mod">
          <ac:chgData name="Kate Coode" userId="e5a45405-9a7c-42fe-972f-cf9e071f7760" providerId="ADAL" clId="{7ADEFDC9-67DC-4E41-9A47-6E4E48948699}" dt="2024-04-12T13:24:28.295" v="3291" actId="478"/>
          <ac:picMkLst>
            <pc:docMk/>
            <pc:sldMk cId="1518430225" sldId="311"/>
            <ac:picMk id="19" creationId="{1AF845BB-1611-E7B6-7993-BD8DE42A5A53}"/>
          </ac:picMkLst>
        </pc:picChg>
        <pc:picChg chg="add del mod">
          <ac:chgData name="Kate Coode" userId="e5a45405-9a7c-42fe-972f-cf9e071f7760" providerId="ADAL" clId="{7ADEFDC9-67DC-4E41-9A47-6E4E48948699}" dt="2024-04-12T13:24:28.295" v="3291" actId="478"/>
          <ac:picMkLst>
            <pc:docMk/>
            <pc:sldMk cId="1518430225" sldId="311"/>
            <ac:picMk id="20" creationId="{D320F6B4-D2EE-754D-85CB-E981672111D9}"/>
          </ac:picMkLst>
        </pc:picChg>
        <pc:picChg chg="add del mod">
          <ac:chgData name="Kate Coode" userId="e5a45405-9a7c-42fe-972f-cf9e071f7760" providerId="ADAL" clId="{7ADEFDC9-67DC-4E41-9A47-6E4E48948699}" dt="2024-04-12T13:05:57.305" v="3180" actId="478"/>
          <ac:picMkLst>
            <pc:docMk/>
            <pc:sldMk cId="1518430225" sldId="311"/>
            <ac:picMk id="21" creationId="{1600C659-CE4D-AC43-6492-707C25E1E76C}"/>
          </ac:picMkLst>
        </pc:picChg>
        <pc:picChg chg="del">
          <ac:chgData name="Kate Coode" userId="e5a45405-9a7c-42fe-972f-cf9e071f7760" providerId="ADAL" clId="{7ADEFDC9-67DC-4E41-9A47-6E4E48948699}" dt="2024-04-12T12:58:41.981" v="3108" actId="478"/>
          <ac:picMkLst>
            <pc:docMk/>
            <pc:sldMk cId="1518430225" sldId="311"/>
            <ac:picMk id="22" creationId="{94720F99-A4BD-E6DA-1F73-8855EB9CB482}"/>
          </ac:picMkLst>
        </pc:picChg>
        <pc:picChg chg="add del mod">
          <ac:chgData name="Kate Coode" userId="e5a45405-9a7c-42fe-972f-cf9e071f7760" providerId="ADAL" clId="{7ADEFDC9-67DC-4E41-9A47-6E4E48948699}" dt="2024-04-12T13:05:57.305" v="3180" actId="478"/>
          <ac:picMkLst>
            <pc:docMk/>
            <pc:sldMk cId="1518430225" sldId="311"/>
            <ac:picMk id="23" creationId="{7D71DC2B-B4B7-893B-3A39-508B8F6A61FB}"/>
          </ac:picMkLst>
        </pc:picChg>
        <pc:picChg chg="add del mod">
          <ac:chgData name="Kate Coode" userId="e5a45405-9a7c-42fe-972f-cf9e071f7760" providerId="ADAL" clId="{7ADEFDC9-67DC-4E41-9A47-6E4E48948699}" dt="2024-04-12T13:05:57.305" v="3180" actId="478"/>
          <ac:picMkLst>
            <pc:docMk/>
            <pc:sldMk cId="1518430225" sldId="311"/>
            <ac:picMk id="24" creationId="{B596B5E9-737B-CAD3-934D-8C8B9D298FF5}"/>
          </ac:picMkLst>
        </pc:picChg>
        <pc:picChg chg="add del mod">
          <ac:chgData name="Kate Coode" userId="e5a45405-9a7c-42fe-972f-cf9e071f7760" providerId="ADAL" clId="{7ADEFDC9-67DC-4E41-9A47-6E4E48948699}" dt="2024-04-12T13:05:57.305" v="3180" actId="478"/>
          <ac:picMkLst>
            <pc:docMk/>
            <pc:sldMk cId="1518430225" sldId="311"/>
            <ac:picMk id="25" creationId="{2B6D6693-2845-3F0D-7852-A74E09DBF837}"/>
          </ac:picMkLst>
        </pc:picChg>
        <pc:picChg chg="del">
          <ac:chgData name="Kate Coode" userId="e5a45405-9a7c-42fe-972f-cf9e071f7760" providerId="ADAL" clId="{7ADEFDC9-67DC-4E41-9A47-6E4E48948699}" dt="2024-04-12T12:58:45.505" v="3112" actId="478"/>
          <ac:picMkLst>
            <pc:docMk/>
            <pc:sldMk cId="1518430225" sldId="311"/>
            <ac:picMk id="26" creationId="{A5256A08-1C88-17EC-D5FD-2EF3E67B457B}"/>
          </ac:picMkLst>
        </pc:picChg>
        <pc:picChg chg="add del mod">
          <ac:chgData name="Kate Coode" userId="e5a45405-9a7c-42fe-972f-cf9e071f7760" providerId="ADAL" clId="{7ADEFDC9-67DC-4E41-9A47-6E4E48948699}" dt="2024-04-12T13:05:57.305" v="3180" actId="478"/>
          <ac:picMkLst>
            <pc:docMk/>
            <pc:sldMk cId="1518430225" sldId="311"/>
            <ac:picMk id="27" creationId="{879830A1-5A3A-B959-BC33-992AA1333BC6}"/>
          </ac:picMkLst>
        </pc:picChg>
        <pc:picChg chg="add del mod">
          <ac:chgData name="Kate Coode" userId="e5a45405-9a7c-42fe-972f-cf9e071f7760" providerId="ADAL" clId="{7ADEFDC9-67DC-4E41-9A47-6E4E48948699}" dt="2024-04-12T13:05:57.305" v="3180" actId="478"/>
          <ac:picMkLst>
            <pc:docMk/>
            <pc:sldMk cId="1518430225" sldId="311"/>
            <ac:picMk id="28" creationId="{8DDEEA0F-A9B0-B0E6-BA61-AF272C3BAC88}"/>
          </ac:picMkLst>
        </pc:picChg>
        <pc:picChg chg="add del mod">
          <ac:chgData name="Kate Coode" userId="e5a45405-9a7c-42fe-972f-cf9e071f7760" providerId="ADAL" clId="{7ADEFDC9-67DC-4E41-9A47-6E4E48948699}" dt="2024-04-12T13:05:57.305" v="3180" actId="478"/>
          <ac:picMkLst>
            <pc:docMk/>
            <pc:sldMk cId="1518430225" sldId="311"/>
            <ac:picMk id="29" creationId="{F5FD67F4-6A41-4346-B910-1A31846B81ED}"/>
          </ac:picMkLst>
        </pc:picChg>
        <pc:picChg chg="add del mod">
          <ac:chgData name="Kate Coode" userId="e5a45405-9a7c-42fe-972f-cf9e071f7760" providerId="ADAL" clId="{7ADEFDC9-67DC-4E41-9A47-6E4E48948699}" dt="2024-04-12T13:05:57.305" v="3180" actId="478"/>
          <ac:picMkLst>
            <pc:docMk/>
            <pc:sldMk cId="1518430225" sldId="311"/>
            <ac:picMk id="30" creationId="{976250C3-C6DA-F4D7-5C8D-5C95873DEF0C}"/>
          </ac:picMkLst>
        </pc:picChg>
        <pc:picChg chg="add del mod">
          <ac:chgData name="Kate Coode" userId="e5a45405-9a7c-42fe-972f-cf9e071f7760" providerId="ADAL" clId="{7ADEFDC9-67DC-4E41-9A47-6E4E48948699}" dt="2024-04-12T13:05:57.305" v="3180" actId="478"/>
          <ac:picMkLst>
            <pc:docMk/>
            <pc:sldMk cId="1518430225" sldId="311"/>
            <ac:picMk id="31" creationId="{16453874-E756-FB69-48E6-BA32F43375D3}"/>
          </ac:picMkLst>
        </pc:picChg>
        <pc:picChg chg="add del mod">
          <ac:chgData name="Kate Coode" userId="e5a45405-9a7c-42fe-972f-cf9e071f7760" providerId="ADAL" clId="{7ADEFDC9-67DC-4E41-9A47-6E4E48948699}" dt="2024-04-12T13:05:57.305" v="3180" actId="478"/>
          <ac:picMkLst>
            <pc:docMk/>
            <pc:sldMk cId="1518430225" sldId="311"/>
            <ac:picMk id="32" creationId="{08432AFF-24BC-B4CF-ED56-83AEF6E4A5A3}"/>
          </ac:picMkLst>
        </pc:picChg>
        <pc:picChg chg="add del mod">
          <ac:chgData name="Kate Coode" userId="e5a45405-9a7c-42fe-972f-cf9e071f7760" providerId="ADAL" clId="{7ADEFDC9-67DC-4E41-9A47-6E4E48948699}" dt="2024-04-12T13:05:57.305" v="3180" actId="478"/>
          <ac:picMkLst>
            <pc:docMk/>
            <pc:sldMk cId="1518430225" sldId="311"/>
            <ac:picMk id="33" creationId="{0B76415F-34DD-A789-1B19-349DAB5FDE37}"/>
          </ac:picMkLst>
        </pc:picChg>
        <pc:picChg chg="add del mod">
          <ac:chgData name="Kate Coode" userId="e5a45405-9a7c-42fe-972f-cf9e071f7760" providerId="ADAL" clId="{7ADEFDC9-67DC-4E41-9A47-6E4E48948699}" dt="2024-04-12T13:05:57.305" v="3180" actId="478"/>
          <ac:picMkLst>
            <pc:docMk/>
            <pc:sldMk cId="1518430225" sldId="311"/>
            <ac:picMk id="34" creationId="{34D6B101-FA73-0B72-D707-3227E7358497}"/>
          </ac:picMkLst>
        </pc:picChg>
        <pc:picChg chg="add del mod">
          <ac:chgData name="Kate Coode" userId="e5a45405-9a7c-42fe-972f-cf9e071f7760" providerId="ADAL" clId="{7ADEFDC9-67DC-4E41-9A47-6E4E48948699}" dt="2024-04-12T13:05:57.305" v="3180" actId="478"/>
          <ac:picMkLst>
            <pc:docMk/>
            <pc:sldMk cId="1518430225" sldId="311"/>
            <ac:picMk id="35" creationId="{DF683623-15FA-CB6E-2353-76285B8FAD77}"/>
          </ac:picMkLst>
        </pc:picChg>
        <pc:picChg chg="add del mod">
          <ac:chgData name="Kate Coode" userId="e5a45405-9a7c-42fe-972f-cf9e071f7760" providerId="ADAL" clId="{7ADEFDC9-67DC-4E41-9A47-6E4E48948699}" dt="2024-04-12T13:05:57.305" v="3180" actId="478"/>
          <ac:picMkLst>
            <pc:docMk/>
            <pc:sldMk cId="1518430225" sldId="311"/>
            <ac:picMk id="36" creationId="{7014AF13-0CCE-4885-686B-0246F631AEF4}"/>
          </ac:picMkLst>
        </pc:picChg>
        <pc:picChg chg="add del mod">
          <ac:chgData name="Kate Coode" userId="e5a45405-9a7c-42fe-972f-cf9e071f7760" providerId="ADAL" clId="{7ADEFDC9-67DC-4E41-9A47-6E4E48948699}" dt="2024-04-12T13:05:57.305" v="3180" actId="478"/>
          <ac:picMkLst>
            <pc:docMk/>
            <pc:sldMk cId="1518430225" sldId="311"/>
            <ac:picMk id="37" creationId="{F936ECF3-BC50-B69A-3338-857EC51D86BA}"/>
          </ac:picMkLst>
        </pc:picChg>
        <pc:picChg chg="del">
          <ac:chgData name="Kate Coode" userId="e5a45405-9a7c-42fe-972f-cf9e071f7760" providerId="ADAL" clId="{7ADEFDC9-67DC-4E41-9A47-6E4E48948699}" dt="2024-04-12T12:58:42.951" v="3109" actId="478"/>
          <ac:picMkLst>
            <pc:docMk/>
            <pc:sldMk cId="1518430225" sldId="311"/>
            <ac:picMk id="38" creationId="{11A96CA2-605D-D324-C39C-609693FA089A}"/>
          </ac:picMkLst>
        </pc:picChg>
        <pc:picChg chg="del">
          <ac:chgData name="Kate Coode" userId="e5a45405-9a7c-42fe-972f-cf9e071f7760" providerId="ADAL" clId="{7ADEFDC9-67DC-4E41-9A47-6E4E48948699}" dt="2024-04-12T12:58:44.467" v="3111" actId="478"/>
          <ac:picMkLst>
            <pc:docMk/>
            <pc:sldMk cId="1518430225" sldId="311"/>
            <ac:picMk id="39" creationId="{22420668-B00C-38CC-EF58-F06FC2D319BF}"/>
          </ac:picMkLst>
        </pc:picChg>
        <pc:picChg chg="del">
          <ac:chgData name="Kate Coode" userId="e5a45405-9a7c-42fe-972f-cf9e071f7760" providerId="ADAL" clId="{7ADEFDC9-67DC-4E41-9A47-6E4E48948699}" dt="2024-04-12T12:58:44.058" v="3110" actId="478"/>
          <ac:picMkLst>
            <pc:docMk/>
            <pc:sldMk cId="1518430225" sldId="311"/>
            <ac:picMk id="40" creationId="{2D1E0800-A68D-A572-1CCE-FCA2D43D81AC}"/>
          </ac:picMkLst>
        </pc:picChg>
        <pc:picChg chg="add del mod">
          <ac:chgData name="Kate Coode" userId="e5a45405-9a7c-42fe-972f-cf9e071f7760" providerId="ADAL" clId="{7ADEFDC9-67DC-4E41-9A47-6E4E48948699}" dt="2024-04-12T13:05:57.305" v="3180" actId="478"/>
          <ac:picMkLst>
            <pc:docMk/>
            <pc:sldMk cId="1518430225" sldId="311"/>
            <ac:picMk id="41" creationId="{4D915889-6090-8D37-E753-7B65AF311B79}"/>
          </ac:picMkLst>
        </pc:picChg>
        <pc:picChg chg="del mod">
          <ac:chgData name="Kate Coode" userId="e5a45405-9a7c-42fe-972f-cf9e071f7760" providerId="ADAL" clId="{7ADEFDC9-67DC-4E41-9A47-6E4E48948699}" dt="2024-04-12T13:23:36.726" v="3273" actId="478"/>
          <ac:picMkLst>
            <pc:docMk/>
            <pc:sldMk cId="1518430225" sldId="311"/>
            <ac:picMk id="42" creationId="{848C63C1-FB54-6904-6782-A9404D312E24}"/>
          </ac:picMkLst>
        </pc:picChg>
        <pc:picChg chg="del mod">
          <ac:chgData name="Kate Coode" userId="e5a45405-9a7c-42fe-972f-cf9e071f7760" providerId="ADAL" clId="{7ADEFDC9-67DC-4E41-9A47-6E4E48948699}" dt="2024-04-12T13:23:37.700" v="3274" actId="478"/>
          <ac:picMkLst>
            <pc:docMk/>
            <pc:sldMk cId="1518430225" sldId="311"/>
            <ac:picMk id="43" creationId="{32CA9A67-C394-D4FB-005D-F49992F98EFE}"/>
          </ac:picMkLst>
        </pc:picChg>
        <pc:picChg chg="del mod">
          <ac:chgData name="Kate Coode" userId="e5a45405-9a7c-42fe-972f-cf9e071f7760" providerId="ADAL" clId="{7ADEFDC9-67DC-4E41-9A47-6E4E48948699}" dt="2024-04-12T13:23:39.252" v="3276" actId="478"/>
          <ac:picMkLst>
            <pc:docMk/>
            <pc:sldMk cId="1518430225" sldId="311"/>
            <ac:picMk id="44" creationId="{DFD490D6-BD36-1751-C606-69C901D209E4}"/>
          </ac:picMkLst>
        </pc:picChg>
        <pc:picChg chg="del mod">
          <ac:chgData name="Kate Coode" userId="e5a45405-9a7c-42fe-972f-cf9e071f7760" providerId="ADAL" clId="{7ADEFDC9-67DC-4E41-9A47-6E4E48948699}" dt="2024-04-12T13:23:38.767" v="3275" actId="478"/>
          <ac:picMkLst>
            <pc:docMk/>
            <pc:sldMk cId="1518430225" sldId="311"/>
            <ac:picMk id="45" creationId="{B0FD3BD8-2273-B147-F6B4-E9D9FBB5216B}"/>
          </ac:picMkLst>
        </pc:picChg>
        <pc:picChg chg="add del mod">
          <ac:chgData name="Kate Coode" userId="e5a45405-9a7c-42fe-972f-cf9e071f7760" providerId="ADAL" clId="{7ADEFDC9-67DC-4E41-9A47-6E4E48948699}" dt="2024-04-12T13:06:53.879" v="3184" actId="478"/>
          <ac:picMkLst>
            <pc:docMk/>
            <pc:sldMk cId="1518430225" sldId="311"/>
            <ac:picMk id="46" creationId="{8899ACA7-DEB2-4968-0079-66E6218BAADC}"/>
          </ac:picMkLst>
        </pc:picChg>
        <pc:picChg chg="add del mod">
          <ac:chgData name="Kate Coode" userId="e5a45405-9a7c-42fe-972f-cf9e071f7760" providerId="ADAL" clId="{7ADEFDC9-67DC-4E41-9A47-6E4E48948699}" dt="2024-04-12T13:28:15.566" v="3344" actId="478"/>
          <ac:picMkLst>
            <pc:docMk/>
            <pc:sldMk cId="1518430225" sldId="311"/>
            <ac:picMk id="47" creationId="{88A623A5-FE58-EC15-C726-1DA24250BAC8}"/>
          </ac:picMkLst>
        </pc:picChg>
        <pc:picChg chg="add del mod">
          <ac:chgData name="Kate Coode" userId="e5a45405-9a7c-42fe-972f-cf9e071f7760" providerId="ADAL" clId="{7ADEFDC9-67DC-4E41-9A47-6E4E48948699}" dt="2024-04-12T13:24:28.295" v="3291" actId="478"/>
          <ac:picMkLst>
            <pc:docMk/>
            <pc:sldMk cId="1518430225" sldId="311"/>
            <ac:picMk id="48" creationId="{8DADA843-470B-759F-A6D3-FA84ED9526B8}"/>
          </ac:picMkLst>
        </pc:picChg>
        <pc:picChg chg="add del mod">
          <ac:chgData name="Kate Coode" userId="e5a45405-9a7c-42fe-972f-cf9e071f7760" providerId="ADAL" clId="{7ADEFDC9-67DC-4E41-9A47-6E4E48948699}" dt="2024-04-12T13:24:28.295" v="3291" actId="478"/>
          <ac:picMkLst>
            <pc:docMk/>
            <pc:sldMk cId="1518430225" sldId="311"/>
            <ac:picMk id="49" creationId="{7BA0E68C-64AD-D279-2A4B-E6D7CFEEF4E6}"/>
          </ac:picMkLst>
        </pc:picChg>
        <pc:picChg chg="del">
          <ac:chgData name="Kate Coode" userId="e5a45405-9a7c-42fe-972f-cf9e071f7760" providerId="ADAL" clId="{7ADEFDC9-67DC-4E41-9A47-6E4E48948699}" dt="2024-04-12T12:58:47.061" v="3113" actId="478"/>
          <ac:picMkLst>
            <pc:docMk/>
            <pc:sldMk cId="1518430225" sldId="311"/>
            <ac:picMk id="50" creationId="{9ACF1006-B630-5FEA-4E31-9B658C6E361B}"/>
          </ac:picMkLst>
        </pc:picChg>
        <pc:picChg chg="add del mod">
          <ac:chgData name="Kate Coode" userId="e5a45405-9a7c-42fe-972f-cf9e071f7760" providerId="ADAL" clId="{7ADEFDC9-67DC-4E41-9A47-6E4E48948699}" dt="2024-04-12T13:24:28.295" v="3291" actId="478"/>
          <ac:picMkLst>
            <pc:docMk/>
            <pc:sldMk cId="1518430225" sldId="311"/>
            <ac:picMk id="51" creationId="{63D63694-BED1-4894-A7C6-185012C2C04C}"/>
          </ac:picMkLst>
        </pc:picChg>
        <pc:picChg chg="add del mod">
          <ac:chgData name="Kate Coode" userId="e5a45405-9a7c-42fe-972f-cf9e071f7760" providerId="ADAL" clId="{7ADEFDC9-67DC-4E41-9A47-6E4E48948699}" dt="2024-04-12T13:24:28.295" v="3291" actId="478"/>
          <ac:picMkLst>
            <pc:docMk/>
            <pc:sldMk cId="1518430225" sldId="311"/>
            <ac:picMk id="52" creationId="{13E593B0-29C8-2B79-ED61-BFED46383B7D}"/>
          </ac:picMkLst>
        </pc:picChg>
        <pc:picChg chg="add del mod">
          <ac:chgData name="Kate Coode" userId="e5a45405-9a7c-42fe-972f-cf9e071f7760" providerId="ADAL" clId="{7ADEFDC9-67DC-4E41-9A47-6E4E48948699}" dt="2024-04-12T13:28:14.935" v="3343" actId="478"/>
          <ac:picMkLst>
            <pc:docMk/>
            <pc:sldMk cId="1518430225" sldId="311"/>
            <ac:picMk id="53" creationId="{80558184-F91F-25B0-CC28-078A898D45D0}"/>
          </ac:picMkLst>
        </pc:picChg>
        <pc:picChg chg="add del mod">
          <ac:chgData name="Kate Coode" userId="e5a45405-9a7c-42fe-972f-cf9e071f7760" providerId="ADAL" clId="{7ADEFDC9-67DC-4E41-9A47-6E4E48948699}" dt="2024-04-12T13:28:13.738" v="3342" actId="478"/>
          <ac:picMkLst>
            <pc:docMk/>
            <pc:sldMk cId="1518430225" sldId="311"/>
            <ac:picMk id="54" creationId="{003701DB-345F-FA6F-3E1E-FDF7646335B1}"/>
          </ac:picMkLst>
        </pc:picChg>
        <pc:picChg chg="add mod modCrop">
          <ac:chgData name="Kate Coode" userId="e5a45405-9a7c-42fe-972f-cf9e071f7760" providerId="ADAL" clId="{7ADEFDC9-67DC-4E41-9A47-6E4E48948699}" dt="2024-04-12T13:33:05.244" v="3383" actId="1076"/>
          <ac:picMkLst>
            <pc:docMk/>
            <pc:sldMk cId="1518430225" sldId="311"/>
            <ac:picMk id="55" creationId="{84DCC0F0-4983-5A00-5503-7D4A588C9CE3}"/>
          </ac:picMkLst>
        </pc:picChg>
        <pc:picChg chg="add del mod">
          <ac:chgData name="Kate Coode" userId="e5a45405-9a7c-42fe-972f-cf9e071f7760" providerId="ADAL" clId="{7ADEFDC9-67DC-4E41-9A47-6E4E48948699}" dt="2024-04-12T13:28:19.656" v="3348" actId="478"/>
          <ac:picMkLst>
            <pc:docMk/>
            <pc:sldMk cId="1518430225" sldId="311"/>
            <ac:picMk id="56" creationId="{6D31458E-0152-F93A-DF13-3A01D5E59A7C}"/>
          </ac:picMkLst>
        </pc:picChg>
        <pc:picChg chg="add del mod">
          <ac:chgData name="Kate Coode" userId="e5a45405-9a7c-42fe-972f-cf9e071f7760" providerId="ADAL" clId="{7ADEFDC9-67DC-4E41-9A47-6E4E48948699}" dt="2024-04-12T13:28:17.180" v="3345" actId="478"/>
          <ac:picMkLst>
            <pc:docMk/>
            <pc:sldMk cId="1518430225" sldId="311"/>
            <ac:picMk id="57" creationId="{D4CF0AFE-40C4-1BC4-C28C-704509B97A9E}"/>
          </ac:picMkLst>
        </pc:picChg>
        <pc:picChg chg="add del mod">
          <ac:chgData name="Kate Coode" userId="e5a45405-9a7c-42fe-972f-cf9e071f7760" providerId="ADAL" clId="{7ADEFDC9-67DC-4E41-9A47-6E4E48948699}" dt="2024-04-12T13:28:18.246" v="3346" actId="478"/>
          <ac:picMkLst>
            <pc:docMk/>
            <pc:sldMk cId="1518430225" sldId="311"/>
            <ac:picMk id="58" creationId="{F6152B58-0A81-46CB-ED01-17D7DE5840E9}"/>
          </ac:picMkLst>
        </pc:picChg>
        <pc:picChg chg="add del mod">
          <ac:chgData name="Kate Coode" userId="e5a45405-9a7c-42fe-972f-cf9e071f7760" providerId="ADAL" clId="{7ADEFDC9-67DC-4E41-9A47-6E4E48948699}" dt="2024-04-12T13:28:18.702" v="3347" actId="478"/>
          <ac:picMkLst>
            <pc:docMk/>
            <pc:sldMk cId="1518430225" sldId="311"/>
            <ac:picMk id="59" creationId="{1D24985B-0A8E-3186-1C9D-0F890FFF2CB5}"/>
          </ac:picMkLst>
        </pc:picChg>
        <pc:picChg chg="add mod">
          <ac:chgData name="Kate Coode" userId="e5a45405-9a7c-42fe-972f-cf9e071f7760" providerId="ADAL" clId="{7ADEFDC9-67DC-4E41-9A47-6E4E48948699}" dt="2024-04-12T13:24:02.581" v="3285" actId="14100"/>
          <ac:picMkLst>
            <pc:docMk/>
            <pc:sldMk cId="1518430225" sldId="311"/>
            <ac:picMk id="60" creationId="{B7280367-7861-73A2-7404-92B9AB4B02C6}"/>
          </ac:picMkLst>
        </pc:picChg>
        <pc:picChg chg="add del mod">
          <ac:chgData name="Kate Coode" userId="e5a45405-9a7c-42fe-972f-cf9e071f7760" providerId="ADAL" clId="{7ADEFDC9-67DC-4E41-9A47-6E4E48948699}" dt="2024-04-12T13:24:05.207" v="3287" actId="478"/>
          <ac:picMkLst>
            <pc:docMk/>
            <pc:sldMk cId="1518430225" sldId="311"/>
            <ac:picMk id="61" creationId="{4C6FB951-9A84-581D-021C-3A85DBA36C5A}"/>
          </ac:picMkLst>
        </pc:picChg>
        <pc:picChg chg="add mod">
          <ac:chgData name="Kate Coode" userId="e5a45405-9a7c-42fe-972f-cf9e071f7760" providerId="ADAL" clId="{7ADEFDC9-67DC-4E41-9A47-6E4E48948699}" dt="2024-04-12T13:24:12.091" v="3289" actId="1076"/>
          <ac:picMkLst>
            <pc:docMk/>
            <pc:sldMk cId="1518430225" sldId="311"/>
            <ac:picMk id="62" creationId="{3C523F7A-4198-25E7-5A70-0F7244F6AB2D}"/>
          </ac:picMkLst>
        </pc:picChg>
        <pc:picChg chg="add mod">
          <ac:chgData name="Kate Coode" userId="e5a45405-9a7c-42fe-972f-cf9e071f7760" providerId="ADAL" clId="{7ADEFDC9-67DC-4E41-9A47-6E4E48948699}" dt="2024-04-12T13:24:39.590" v="3293" actId="1076"/>
          <ac:picMkLst>
            <pc:docMk/>
            <pc:sldMk cId="1518430225" sldId="311"/>
            <ac:picMk id="63" creationId="{F46B4A44-A9A4-6B0F-C0E9-47234DC0600C}"/>
          </ac:picMkLst>
        </pc:picChg>
        <pc:picChg chg="add mod">
          <ac:chgData name="Kate Coode" userId="e5a45405-9a7c-42fe-972f-cf9e071f7760" providerId="ADAL" clId="{7ADEFDC9-67DC-4E41-9A47-6E4E48948699}" dt="2024-04-12T13:24:45.372" v="3295" actId="1076"/>
          <ac:picMkLst>
            <pc:docMk/>
            <pc:sldMk cId="1518430225" sldId="311"/>
            <ac:picMk id="64" creationId="{40AF71D2-2720-E919-C7E2-EE38B1C96294}"/>
          </ac:picMkLst>
        </pc:picChg>
        <pc:picChg chg="add mod">
          <ac:chgData name="Kate Coode" userId="e5a45405-9a7c-42fe-972f-cf9e071f7760" providerId="ADAL" clId="{7ADEFDC9-67DC-4E41-9A47-6E4E48948699}" dt="2024-04-12T13:25:23.964" v="3309" actId="14100"/>
          <ac:picMkLst>
            <pc:docMk/>
            <pc:sldMk cId="1518430225" sldId="311"/>
            <ac:picMk id="65" creationId="{EC6EAC31-FD03-D3DB-6B43-D67DFE1CEAB6}"/>
          </ac:picMkLst>
        </pc:picChg>
        <pc:picChg chg="add del mod">
          <ac:chgData name="Kate Coode" userId="e5a45405-9a7c-42fe-972f-cf9e071f7760" providerId="ADAL" clId="{7ADEFDC9-67DC-4E41-9A47-6E4E48948699}" dt="2024-04-12T13:25:19.563" v="3307" actId="478"/>
          <ac:picMkLst>
            <pc:docMk/>
            <pc:sldMk cId="1518430225" sldId="311"/>
            <ac:picMk id="66" creationId="{822B01C0-5453-3F1D-96E6-18B08B9601D9}"/>
          </ac:picMkLst>
        </pc:picChg>
        <pc:picChg chg="add del mod">
          <ac:chgData name="Kate Coode" userId="e5a45405-9a7c-42fe-972f-cf9e071f7760" providerId="ADAL" clId="{7ADEFDC9-67DC-4E41-9A47-6E4E48948699}" dt="2024-04-12T13:25:20.676" v="3308" actId="478"/>
          <ac:picMkLst>
            <pc:docMk/>
            <pc:sldMk cId="1518430225" sldId="311"/>
            <ac:picMk id="67" creationId="{F66AC0D0-C5F4-0EC4-FC6C-BF11A8E8F342}"/>
          </ac:picMkLst>
        </pc:picChg>
        <pc:picChg chg="add del mod">
          <ac:chgData name="Kate Coode" userId="e5a45405-9a7c-42fe-972f-cf9e071f7760" providerId="ADAL" clId="{7ADEFDC9-67DC-4E41-9A47-6E4E48948699}" dt="2024-04-12T13:25:18.597" v="3306" actId="478"/>
          <ac:picMkLst>
            <pc:docMk/>
            <pc:sldMk cId="1518430225" sldId="311"/>
            <ac:picMk id="68" creationId="{C823FA73-DEC0-D6AC-6EAB-D0E107EFD0D4}"/>
          </ac:picMkLst>
        </pc:picChg>
        <pc:picChg chg="add mod">
          <ac:chgData name="Kate Coode" userId="e5a45405-9a7c-42fe-972f-cf9e071f7760" providerId="ADAL" clId="{7ADEFDC9-67DC-4E41-9A47-6E4E48948699}" dt="2024-04-12T13:25:29.382" v="3311" actId="1076"/>
          <ac:picMkLst>
            <pc:docMk/>
            <pc:sldMk cId="1518430225" sldId="311"/>
            <ac:picMk id="69" creationId="{B4E6B7CC-2E17-9DAC-75B3-407D6286672B}"/>
          </ac:picMkLst>
        </pc:picChg>
        <pc:picChg chg="add mod">
          <ac:chgData name="Kate Coode" userId="e5a45405-9a7c-42fe-972f-cf9e071f7760" providerId="ADAL" clId="{7ADEFDC9-67DC-4E41-9A47-6E4E48948699}" dt="2024-04-12T13:25:33.687" v="3313" actId="1076"/>
          <ac:picMkLst>
            <pc:docMk/>
            <pc:sldMk cId="1518430225" sldId="311"/>
            <ac:picMk id="70" creationId="{D247D9ED-EF22-FF45-C416-AFBFDF1C0A5F}"/>
          </ac:picMkLst>
        </pc:picChg>
        <pc:picChg chg="add mod">
          <ac:chgData name="Kate Coode" userId="e5a45405-9a7c-42fe-972f-cf9e071f7760" providerId="ADAL" clId="{7ADEFDC9-67DC-4E41-9A47-6E4E48948699}" dt="2024-04-12T13:25:38.324" v="3315" actId="1076"/>
          <ac:picMkLst>
            <pc:docMk/>
            <pc:sldMk cId="1518430225" sldId="311"/>
            <ac:picMk id="71" creationId="{145466CB-21F9-C448-AE48-3096EA6DABFB}"/>
          </ac:picMkLst>
        </pc:picChg>
        <pc:picChg chg="add mod">
          <ac:chgData name="Kate Coode" userId="e5a45405-9a7c-42fe-972f-cf9e071f7760" providerId="ADAL" clId="{7ADEFDC9-67DC-4E41-9A47-6E4E48948699}" dt="2024-04-12T13:25:54.350" v="3317" actId="1076"/>
          <ac:picMkLst>
            <pc:docMk/>
            <pc:sldMk cId="1518430225" sldId="311"/>
            <ac:picMk id="72" creationId="{F80AA152-279A-6E9C-F0A4-BDEFD05DAE4F}"/>
          </ac:picMkLst>
        </pc:picChg>
        <pc:picChg chg="add mod">
          <ac:chgData name="Kate Coode" userId="e5a45405-9a7c-42fe-972f-cf9e071f7760" providerId="ADAL" clId="{7ADEFDC9-67DC-4E41-9A47-6E4E48948699}" dt="2024-04-12T13:25:54.350" v="3317" actId="1076"/>
          <ac:picMkLst>
            <pc:docMk/>
            <pc:sldMk cId="1518430225" sldId="311"/>
            <ac:picMk id="73" creationId="{C01EDF62-22DB-EA81-AE1D-1E83DCBA7A1A}"/>
          </ac:picMkLst>
        </pc:picChg>
        <pc:picChg chg="add mod">
          <ac:chgData name="Kate Coode" userId="e5a45405-9a7c-42fe-972f-cf9e071f7760" providerId="ADAL" clId="{7ADEFDC9-67DC-4E41-9A47-6E4E48948699}" dt="2024-04-12T13:25:54.350" v="3317" actId="1076"/>
          <ac:picMkLst>
            <pc:docMk/>
            <pc:sldMk cId="1518430225" sldId="311"/>
            <ac:picMk id="74" creationId="{B2908EB9-DBAC-1A28-71AD-A2F517AF9B37}"/>
          </ac:picMkLst>
        </pc:picChg>
        <pc:picChg chg="add mod">
          <ac:chgData name="Kate Coode" userId="e5a45405-9a7c-42fe-972f-cf9e071f7760" providerId="ADAL" clId="{7ADEFDC9-67DC-4E41-9A47-6E4E48948699}" dt="2024-04-12T13:25:54.350" v="3317" actId="1076"/>
          <ac:picMkLst>
            <pc:docMk/>
            <pc:sldMk cId="1518430225" sldId="311"/>
            <ac:picMk id="75" creationId="{D6D7B3E1-5D6C-BF6A-01E2-E003A98EE3B1}"/>
          </ac:picMkLst>
        </pc:picChg>
        <pc:picChg chg="add mod">
          <ac:chgData name="Kate Coode" userId="e5a45405-9a7c-42fe-972f-cf9e071f7760" providerId="ADAL" clId="{7ADEFDC9-67DC-4E41-9A47-6E4E48948699}" dt="2024-04-12T13:26:00.803" v="3319" actId="1076"/>
          <ac:picMkLst>
            <pc:docMk/>
            <pc:sldMk cId="1518430225" sldId="311"/>
            <ac:picMk id="76" creationId="{D950A632-0AF4-BB9A-ED27-11968B14AE62}"/>
          </ac:picMkLst>
        </pc:picChg>
        <pc:picChg chg="add mod">
          <ac:chgData name="Kate Coode" userId="e5a45405-9a7c-42fe-972f-cf9e071f7760" providerId="ADAL" clId="{7ADEFDC9-67DC-4E41-9A47-6E4E48948699}" dt="2024-04-12T13:26:00.803" v="3319" actId="1076"/>
          <ac:picMkLst>
            <pc:docMk/>
            <pc:sldMk cId="1518430225" sldId="311"/>
            <ac:picMk id="77" creationId="{C72B4850-428C-EBE3-0081-E761E03F6D52}"/>
          </ac:picMkLst>
        </pc:picChg>
        <pc:picChg chg="add mod">
          <ac:chgData name="Kate Coode" userId="e5a45405-9a7c-42fe-972f-cf9e071f7760" providerId="ADAL" clId="{7ADEFDC9-67DC-4E41-9A47-6E4E48948699}" dt="2024-04-12T13:26:00.803" v="3319" actId="1076"/>
          <ac:picMkLst>
            <pc:docMk/>
            <pc:sldMk cId="1518430225" sldId="311"/>
            <ac:picMk id="78" creationId="{EC71A14E-3E22-3229-C322-BD99D8E01B6D}"/>
          </ac:picMkLst>
        </pc:picChg>
        <pc:picChg chg="add mod">
          <ac:chgData name="Kate Coode" userId="e5a45405-9a7c-42fe-972f-cf9e071f7760" providerId="ADAL" clId="{7ADEFDC9-67DC-4E41-9A47-6E4E48948699}" dt="2024-04-12T13:26:00.803" v="3319" actId="1076"/>
          <ac:picMkLst>
            <pc:docMk/>
            <pc:sldMk cId="1518430225" sldId="311"/>
            <ac:picMk id="79" creationId="{E4663157-5C1E-03FC-B30A-2DB17F30F3E9}"/>
          </ac:picMkLst>
        </pc:picChg>
        <pc:picChg chg="add mod">
          <ac:chgData name="Kate Coode" userId="e5a45405-9a7c-42fe-972f-cf9e071f7760" providerId="ADAL" clId="{7ADEFDC9-67DC-4E41-9A47-6E4E48948699}" dt="2024-04-12T13:26:07.174" v="3321" actId="1076"/>
          <ac:picMkLst>
            <pc:docMk/>
            <pc:sldMk cId="1518430225" sldId="311"/>
            <ac:picMk id="80" creationId="{062EF896-BEF3-CA15-D33E-76F59A390B2D}"/>
          </ac:picMkLst>
        </pc:picChg>
        <pc:picChg chg="add mod">
          <ac:chgData name="Kate Coode" userId="e5a45405-9a7c-42fe-972f-cf9e071f7760" providerId="ADAL" clId="{7ADEFDC9-67DC-4E41-9A47-6E4E48948699}" dt="2024-04-12T13:26:07.174" v="3321" actId="1076"/>
          <ac:picMkLst>
            <pc:docMk/>
            <pc:sldMk cId="1518430225" sldId="311"/>
            <ac:picMk id="81" creationId="{44657EAA-0F04-8B72-CEF8-C147D072E111}"/>
          </ac:picMkLst>
        </pc:picChg>
        <pc:picChg chg="add mod">
          <ac:chgData name="Kate Coode" userId="e5a45405-9a7c-42fe-972f-cf9e071f7760" providerId="ADAL" clId="{7ADEFDC9-67DC-4E41-9A47-6E4E48948699}" dt="2024-04-12T13:26:07.174" v="3321" actId="1076"/>
          <ac:picMkLst>
            <pc:docMk/>
            <pc:sldMk cId="1518430225" sldId="311"/>
            <ac:picMk id="82" creationId="{71CBD0C8-D1FE-8E52-AFA4-7F4E6327C5DE}"/>
          </ac:picMkLst>
        </pc:picChg>
        <pc:picChg chg="add mod">
          <ac:chgData name="Kate Coode" userId="e5a45405-9a7c-42fe-972f-cf9e071f7760" providerId="ADAL" clId="{7ADEFDC9-67DC-4E41-9A47-6E4E48948699}" dt="2024-04-12T13:26:07.174" v="3321" actId="1076"/>
          <ac:picMkLst>
            <pc:docMk/>
            <pc:sldMk cId="1518430225" sldId="311"/>
            <ac:picMk id="83" creationId="{899632A6-6AAF-C73D-42BC-C542C7BA16C9}"/>
          </ac:picMkLst>
        </pc:picChg>
        <pc:picChg chg="add del mod">
          <ac:chgData name="Kate Coode" userId="e5a45405-9a7c-42fe-972f-cf9e071f7760" providerId="ADAL" clId="{7ADEFDC9-67DC-4E41-9A47-6E4E48948699}" dt="2024-04-12T13:26:24.064" v="3324" actId="478"/>
          <ac:picMkLst>
            <pc:docMk/>
            <pc:sldMk cId="1518430225" sldId="311"/>
            <ac:picMk id="84" creationId="{C10996BC-C357-7156-F7E0-055561099DD8}"/>
          </ac:picMkLst>
        </pc:picChg>
        <pc:picChg chg="add mod">
          <ac:chgData name="Kate Coode" userId="e5a45405-9a7c-42fe-972f-cf9e071f7760" providerId="ADAL" clId="{7ADEFDC9-67DC-4E41-9A47-6E4E48948699}" dt="2024-04-12T13:28:25.533" v="3349" actId="29295"/>
          <ac:picMkLst>
            <pc:docMk/>
            <pc:sldMk cId="1518430225" sldId="311"/>
            <ac:picMk id="85" creationId="{EB242E3A-E8DE-D228-FC08-FD257F3FD4D6}"/>
          </ac:picMkLst>
        </pc:picChg>
        <pc:picChg chg="add mod">
          <ac:chgData name="Kate Coode" userId="e5a45405-9a7c-42fe-972f-cf9e071f7760" providerId="ADAL" clId="{7ADEFDC9-67DC-4E41-9A47-6E4E48948699}" dt="2024-04-12T13:27:05.128" v="3328" actId="167"/>
          <ac:picMkLst>
            <pc:docMk/>
            <pc:sldMk cId="1518430225" sldId="311"/>
            <ac:picMk id="86" creationId="{94CFB7F2-F143-6D4D-7B89-CDF1B9243CC1}"/>
          </ac:picMkLst>
        </pc:picChg>
        <pc:picChg chg="add mod">
          <ac:chgData name="Kate Coode" userId="e5a45405-9a7c-42fe-972f-cf9e071f7760" providerId="ADAL" clId="{7ADEFDC9-67DC-4E41-9A47-6E4E48948699}" dt="2024-04-12T13:27:05.128" v="3328" actId="167"/>
          <ac:picMkLst>
            <pc:docMk/>
            <pc:sldMk cId="1518430225" sldId="311"/>
            <ac:picMk id="87" creationId="{B9F3D724-19A5-9D10-4128-315F92808FD9}"/>
          </ac:picMkLst>
        </pc:picChg>
        <pc:picChg chg="add mod">
          <ac:chgData name="Kate Coode" userId="e5a45405-9a7c-42fe-972f-cf9e071f7760" providerId="ADAL" clId="{7ADEFDC9-67DC-4E41-9A47-6E4E48948699}" dt="2024-04-12T13:27:05.128" v="3328" actId="167"/>
          <ac:picMkLst>
            <pc:docMk/>
            <pc:sldMk cId="1518430225" sldId="311"/>
            <ac:picMk id="88" creationId="{C94404D9-40BC-D6AF-758F-8953ECAA5374}"/>
          </ac:picMkLst>
        </pc:picChg>
        <pc:picChg chg="add mod">
          <ac:chgData name="Kate Coode" userId="e5a45405-9a7c-42fe-972f-cf9e071f7760" providerId="ADAL" clId="{7ADEFDC9-67DC-4E41-9A47-6E4E48948699}" dt="2024-04-12T13:32:35.493" v="3379" actId="1076"/>
          <ac:picMkLst>
            <pc:docMk/>
            <pc:sldMk cId="1518430225" sldId="311"/>
            <ac:picMk id="89" creationId="{3D3F8A7A-479E-C6CE-C6DC-C524F445213B}"/>
          </ac:picMkLst>
        </pc:picChg>
        <pc:picChg chg="add mod">
          <ac:chgData name="Kate Coode" userId="e5a45405-9a7c-42fe-972f-cf9e071f7760" providerId="ADAL" clId="{7ADEFDC9-67DC-4E41-9A47-6E4E48948699}" dt="2024-04-12T13:32:59.741" v="3382" actId="1037"/>
          <ac:picMkLst>
            <pc:docMk/>
            <pc:sldMk cId="1518430225" sldId="311"/>
            <ac:picMk id="90" creationId="{E5B8237B-B02D-1F33-27B8-F0E73EC4CA6D}"/>
          </ac:picMkLst>
        </pc:picChg>
        <pc:picChg chg="add mod">
          <ac:chgData name="Kate Coode" userId="e5a45405-9a7c-42fe-972f-cf9e071f7760" providerId="ADAL" clId="{7ADEFDC9-67DC-4E41-9A47-6E4E48948699}" dt="2024-04-12T13:31:12.645" v="3376" actId="1076"/>
          <ac:picMkLst>
            <pc:docMk/>
            <pc:sldMk cId="1518430225" sldId="311"/>
            <ac:picMk id="91" creationId="{509D5BE7-058C-CA95-1D9C-9031A028AC4A}"/>
          </ac:picMkLst>
        </pc:picChg>
        <pc:picChg chg="add mod">
          <ac:chgData name="Kate Coode" userId="e5a45405-9a7c-42fe-972f-cf9e071f7760" providerId="ADAL" clId="{7ADEFDC9-67DC-4E41-9A47-6E4E48948699}" dt="2024-04-12T13:33:31.891" v="3385" actId="1076"/>
          <ac:picMkLst>
            <pc:docMk/>
            <pc:sldMk cId="1518430225" sldId="311"/>
            <ac:picMk id="92" creationId="{AACFF557-A666-6CC8-E8BD-F24BBB67D423}"/>
          </ac:picMkLst>
        </pc:picChg>
        <pc:picChg chg="add mod">
          <ac:chgData name="Kate Coode" userId="e5a45405-9a7c-42fe-972f-cf9e071f7760" providerId="ADAL" clId="{7ADEFDC9-67DC-4E41-9A47-6E4E48948699}" dt="2024-04-12T13:33:31.891" v="3385" actId="1076"/>
          <ac:picMkLst>
            <pc:docMk/>
            <pc:sldMk cId="1518430225" sldId="311"/>
            <ac:picMk id="93" creationId="{7CC7BED6-5B5E-3DF6-1B22-5FAE9EAEBD67}"/>
          </ac:picMkLst>
        </pc:picChg>
        <pc:picChg chg="add mod">
          <ac:chgData name="Kate Coode" userId="e5a45405-9a7c-42fe-972f-cf9e071f7760" providerId="ADAL" clId="{7ADEFDC9-67DC-4E41-9A47-6E4E48948699}" dt="2024-04-12T13:33:31.891" v="3385" actId="1076"/>
          <ac:picMkLst>
            <pc:docMk/>
            <pc:sldMk cId="1518430225" sldId="311"/>
            <ac:picMk id="94" creationId="{E22118D6-9CBD-9A21-7EB7-4D3279832C3F}"/>
          </ac:picMkLst>
        </pc:picChg>
        <pc:picChg chg="add mod">
          <ac:chgData name="Kate Coode" userId="e5a45405-9a7c-42fe-972f-cf9e071f7760" providerId="ADAL" clId="{7ADEFDC9-67DC-4E41-9A47-6E4E48948699}" dt="2024-04-12T13:33:31.891" v="3385" actId="1076"/>
          <ac:picMkLst>
            <pc:docMk/>
            <pc:sldMk cId="1518430225" sldId="311"/>
            <ac:picMk id="95" creationId="{04EFDC8F-292B-87F0-04A2-B7304DA3FBAF}"/>
          </ac:picMkLst>
        </pc:picChg>
        <pc:picChg chg="add mod">
          <ac:chgData name="Kate Coode" userId="e5a45405-9a7c-42fe-972f-cf9e071f7760" providerId="ADAL" clId="{7ADEFDC9-67DC-4E41-9A47-6E4E48948699}" dt="2024-04-12T13:33:44.382" v="3387" actId="1076"/>
          <ac:picMkLst>
            <pc:docMk/>
            <pc:sldMk cId="1518430225" sldId="311"/>
            <ac:picMk id="96" creationId="{55AD0E4C-3ACB-2746-DC72-C69618E2BB5A}"/>
          </ac:picMkLst>
        </pc:picChg>
        <pc:picChg chg="add mod">
          <ac:chgData name="Kate Coode" userId="e5a45405-9a7c-42fe-972f-cf9e071f7760" providerId="ADAL" clId="{7ADEFDC9-67DC-4E41-9A47-6E4E48948699}" dt="2024-04-12T13:33:44.382" v="3387" actId="1076"/>
          <ac:picMkLst>
            <pc:docMk/>
            <pc:sldMk cId="1518430225" sldId="311"/>
            <ac:picMk id="97" creationId="{9652B10F-668D-F3AC-52BD-943E7E898956}"/>
          </ac:picMkLst>
        </pc:picChg>
        <pc:picChg chg="add mod">
          <ac:chgData name="Kate Coode" userId="e5a45405-9a7c-42fe-972f-cf9e071f7760" providerId="ADAL" clId="{7ADEFDC9-67DC-4E41-9A47-6E4E48948699}" dt="2024-04-12T13:33:44.382" v="3387" actId="1076"/>
          <ac:picMkLst>
            <pc:docMk/>
            <pc:sldMk cId="1518430225" sldId="311"/>
            <ac:picMk id="98" creationId="{FA655CD0-577B-5A91-F9AE-B4E94E7B2D22}"/>
          </ac:picMkLst>
        </pc:picChg>
        <pc:picChg chg="add mod">
          <ac:chgData name="Kate Coode" userId="e5a45405-9a7c-42fe-972f-cf9e071f7760" providerId="ADAL" clId="{7ADEFDC9-67DC-4E41-9A47-6E4E48948699}" dt="2024-04-12T13:33:44.382" v="3387" actId="1076"/>
          <ac:picMkLst>
            <pc:docMk/>
            <pc:sldMk cId="1518430225" sldId="311"/>
            <ac:picMk id="99" creationId="{3F02A89A-85E7-1717-7C0A-C33968954DA3}"/>
          </ac:picMkLst>
        </pc:picChg>
        <pc:picChg chg="add mod">
          <ac:chgData name="Kate Coode" userId="e5a45405-9a7c-42fe-972f-cf9e071f7760" providerId="ADAL" clId="{7ADEFDC9-67DC-4E41-9A47-6E4E48948699}" dt="2024-04-12T13:33:58.525" v="3389" actId="1076"/>
          <ac:picMkLst>
            <pc:docMk/>
            <pc:sldMk cId="1518430225" sldId="311"/>
            <ac:picMk id="100" creationId="{C8FEC06A-F3FE-9E80-EE85-48FD8C96604D}"/>
          </ac:picMkLst>
        </pc:picChg>
        <pc:picChg chg="add mod">
          <ac:chgData name="Kate Coode" userId="e5a45405-9a7c-42fe-972f-cf9e071f7760" providerId="ADAL" clId="{7ADEFDC9-67DC-4E41-9A47-6E4E48948699}" dt="2024-04-12T13:33:58.525" v="3389" actId="1076"/>
          <ac:picMkLst>
            <pc:docMk/>
            <pc:sldMk cId="1518430225" sldId="311"/>
            <ac:picMk id="101" creationId="{803F9292-DEC5-0FC8-C272-BD2312800240}"/>
          </ac:picMkLst>
        </pc:picChg>
        <pc:picChg chg="add mod">
          <ac:chgData name="Kate Coode" userId="e5a45405-9a7c-42fe-972f-cf9e071f7760" providerId="ADAL" clId="{7ADEFDC9-67DC-4E41-9A47-6E4E48948699}" dt="2024-04-12T13:33:58.525" v="3389" actId="1076"/>
          <ac:picMkLst>
            <pc:docMk/>
            <pc:sldMk cId="1518430225" sldId="311"/>
            <ac:picMk id="102" creationId="{8D751806-C1E2-E13C-BA23-0C3CEC503419}"/>
          </ac:picMkLst>
        </pc:picChg>
        <pc:picChg chg="add mod">
          <ac:chgData name="Kate Coode" userId="e5a45405-9a7c-42fe-972f-cf9e071f7760" providerId="ADAL" clId="{7ADEFDC9-67DC-4E41-9A47-6E4E48948699}" dt="2024-04-12T13:33:58.525" v="3389" actId="1076"/>
          <ac:picMkLst>
            <pc:docMk/>
            <pc:sldMk cId="1518430225" sldId="311"/>
            <ac:picMk id="103" creationId="{E8AE785E-D25A-6276-709F-35E892F6BFA1}"/>
          </ac:picMkLst>
        </pc:picChg>
        <pc:picChg chg="add mod">
          <ac:chgData name="Kate Coode" userId="e5a45405-9a7c-42fe-972f-cf9e071f7760" providerId="ADAL" clId="{7ADEFDC9-67DC-4E41-9A47-6E4E48948699}" dt="2024-04-12T13:34:07.281" v="3391" actId="1076"/>
          <ac:picMkLst>
            <pc:docMk/>
            <pc:sldMk cId="1518430225" sldId="311"/>
            <ac:picMk id="104" creationId="{BCB98CAA-E0EE-72DF-9DC1-F66D5F2F1905}"/>
          </ac:picMkLst>
        </pc:picChg>
        <pc:picChg chg="add mod">
          <ac:chgData name="Kate Coode" userId="e5a45405-9a7c-42fe-972f-cf9e071f7760" providerId="ADAL" clId="{7ADEFDC9-67DC-4E41-9A47-6E4E48948699}" dt="2024-04-12T13:34:07.281" v="3391" actId="1076"/>
          <ac:picMkLst>
            <pc:docMk/>
            <pc:sldMk cId="1518430225" sldId="311"/>
            <ac:picMk id="105" creationId="{137374F3-3707-8D48-6782-5F4ED7FD6B3F}"/>
          </ac:picMkLst>
        </pc:picChg>
        <pc:picChg chg="add mod">
          <ac:chgData name="Kate Coode" userId="e5a45405-9a7c-42fe-972f-cf9e071f7760" providerId="ADAL" clId="{7ADEFDC9-67DC-4E41-9A47-6E4E48948699}" dt="2024-04-12T13:34:07.281" v="3391" actId="1076"/>
          <ac:picMkLst>
            <pc:docMk/>
            <pc:sldMk cId="1518430225" sldId="311"/>
            <ac:picMk id="106" creationId="{ED6709E9-D979-4DFD-0FFF-F908F73FE7C7}"/>
          </ac:picMkLst>
        </pc:picChg>
        <pc:picChg chg="add mod">
          <ac:chgData name="Kate Coode" userId="e5a45405-9a7c-42fe-972f-cf9e071f7760" providerId="ADAL" clId="{7ADEFDC9-67DC-4E41-9A47-6E4E48948699}" dt="2024-04-12T13:34:07.281" v="3391" actId="1076"/>
          <ac:picMkLst>
            <pc:docMk/>
            <pc:sldMk cId="1518430225" sldId="311"/>
            <ac:picMk id="107" creationId="{AB76E2AD-558B-3FF0-30EA-C8EE25EDFE6A}"/>
          </ac:picMkLst>
        </pc:picChg>
        <pc:picChg chg="add mod">
          <ac:chgData name="Kate Coode" userId="e5a45405-9a7c-42fe-972f-cf9e071f7760" providerId="ADAL" clId="{7ADEFDC9-67DC-4E41-9A47-6E4E48948699}" dt="2024-04-12T13:34:34.132" v="3393" actId="1076"/>
          <ac:picMkLst>
            <pc:docMk/>
            <pc:sldMk cId="1518430225" sldId="311"/>
            <ac:picMk id="108" creationId="{717FEC42-1F94-8178-6DF5-2420F680D19F}"/>
          </ac:picMkLst>
        </pc:picChg>
        <pc:picChg chg="add mod">
          <ac:chgData name="Kate Coode" userId="e5a45405-9a7c-42fe-972f-cf9e071f7760" providerId="ADAL" clId="{7ADEFDC9-67DC-4E41-9A47-6E4E48948699}" dt="2024-04-12T13:34:34.132" v="3393" actId="1076"/>
          <ac:picMkLst>
            <pc:docMk/>
            <pc:sldMk cId="1518430225" sldId="311"/>
            <ac:picMk id="109" creationId="{AD024503-261C-ACE9-BEA9-0CE684AE6079}"/>
          </ac:picMkLst>
        </pc:picChg>
        <pc:picChg chg="add mod">
          <ac:chgData name="Kate Coode" userId="e5a45405-9a7c-42fe-972f-cf9e071f7760" providerId="ADAL" clId="{7ADEFDC9-67DC-4E41-9A47-6E4E48948699}" dt="2024-04-12T13:34:34.132" v="3393" actId="1076"/>
          <ac:picMkLst>
            <pc:docMk/>
            <pc:sldMk cId="1518430225" sldId="311"/>
            <ac:picMk id="110" creationId="{0D5E35B0-5761-67E5-1FE4-837C72391CDC}"/>
          </ac:picMkLst>
        </pc:picChg>
        <pc:picChg chg="add mod">
          <ac:chgData name="Kate Coode" userId="e5a45405-9a7c-42fe-972f-cf9e071f7760" providerId="ADAL" clId="{7ADEFDC9-67DC-4E41-9A47-6E4E48948699}" dt="2024-04-12T13:34:34.132" v="3393" actId="1076"/>
          <ac:picMkLst>
            <pc:docMk/>
            <pc:sldMk cId="1518430225" sldId="311"/>
            <ac:picMk id="111" creationId="{1A26BD6D-C82E-EDCD-C558-842AC4E61ED2}"/>
          </ac:picMkLst>
        </pc:picChg>
        <pc:picChg chg="add mod">
          <ac:chgData name="Kate Coode" userId="e5a45405-9a7c-42fe-972f-cf9e071f7760" providerId="ADAL" clId="{7ADEFDC9-67DC-4E41-9A47-6E4E48948699}" dt="2024-04-12T13:34:44.551" v="3395" actId="1076"/>
          <ac:picMkLst>
            <pc:docMk/>
            <pc:sldMk cId="1518430225" sldId="311"/>
            <ac:picMk id="112" creationId="{EA6D3ECC-DB13-BF8D-DE31-58AD1333E5A7}"/>
          </ac:picMkLst>
        </pc:picChg>
        <pc:picChg chg="add mod">
          <ac:chgData name="Kate Coode" userId="e5a45405-9a7c-42fe-972f-cf9e071f7760" providerId="ADAL" clId="{7ADEFDC9-67DC-4E41-9A47-6E4E48948699}" dt="2024-04-12T13:34:44.551" v="3395" actId="1076"/>
          <ac:picMkLst>
            <pc:docMk/>
            <pc:sldMk cId="1518430225" sldId="311"/>
            <ac:picMk id="113" creationId="{8BBF480E-0A44-3F35-0400-35BFF6F143C5}"/>
          </ac:picMkLst>
        </pc:picChg>
        <pc:picChg chg="add mod">
          <ac:chgData name="Kate Coode" userId="e5a45405-9a7c-42fe-972f-cf9e071f7760" providerId="ADAL" clId="{7ADEFDC9-67DC-4E41-9A47-6E4E48948699}" dt="2024-04-12T13:34:44.551" v="3395" actId="1076"/>
          <ac:picMkLst>
            <pc:docMk/>
            <pc:sldMk cId="1518430225" sldId="311"/>
            <ac:picMk id="114" creationId="{13DDB595-B44E-E097-C542-DEE43C117D2D}"/>
          </ac:picMkLst>
        </pc:picChg>
        <pc:picChg chg="add mod">
          <ac:chgData name="Kate Coode" userId="e5a45405-9a7c-42fe-972f-cf9e071f7760" providerId="ADAL" clId="{7ADEFDC9-67DC-4E41-9A47-6E4E48948699}" dt="2024-04-12T13:34:44.551" v="3395" actId="1076"/>
          <ac:picMkLst>
            <pc:docMk/>
            <pc:sldMk cId="1518430225" sldId="311"/>
            <ac:picMk id="115" creationId="{83986EF2-1354-9968-C370-F82940E7EC72}"/>
          </ac:picMkLst>
        </pc:picChg>
        <pc:picChg chg="add mod">
          <ac:chgData name="Kate Coode" userId="e5a45405-9a7c-42fe-972f-cf9e071f7760" providerId="ADAL" clId="{7ADEFDC9-67DC-4E41-9A47-6E4E48948699}" dt="2024-04-12T13:34:55.358" v="3397" actId="1076"/>
          <ac:picMkLst>
            <pc:docMk/>
            <pc:sldMk cId="1518430225" sldId="311"/>
            <ac:picMk id="116" creationId="{B6202DE7-67A4-2999-DFB0-6FB82F4AED73}"/>
          </ac:picMkLst>
        </pc:picChg>
        <pc:picChg chg="add mod">
          <ac:chgData name="Kate Coode" userId="e5a45405-9a7c-42fe-972f-cf9e071f7760" providerId="ADAL" clId="{7ADEFDC9-67DC-4E41-9A47-6E4E48948699}" dt="2024-04-12T13:34:55.358" v="3397" actId="1076"/>
          <ac:picMkLst>
            <pc:docMk/>
            <pc:sldMk cId="1518430225" sldId="311"/>
            <ac:picMk id="117" creationId="{F56B10A4-63B6-39B6-38CB-1D04B1A70626}"/>
          </ac:picMkLst>
        </pc:picChg>
        <pc:picChg chg="add mod">
          <ac:chgData name="Kate Coode" userId="e5a45405-9a7c-42fe-972f-cf9e071f7760" providerId="ADAL" clId="{7ADEFDC9-67DC-4E41-9A47-6E4E48948699}" dt="2024-04-12T13:34:55.358" v="3397" actId="1076"/>
          <ac:picMkLst>
            <pc:docMk/>
            <pc:sldMk cId="1518430225" sldId="311"/>
            <ac:picMk id="118" creationId="{F2FE7BD2-ED26-F36C-3F2C-F6A9593F0A27}"/>
          </ac:picMkLst>
        </pc:picChg>
        <pc:picChg chg="add mod">
          <ac:chgData name="Kate Coode" userId="e5a45405-9a7c-42fe-972f-cf9e071f7760" providerId="ADAL" clId="{7ADEFDC9-67DC-4E41-9A47-6E4E48948699}" dt="2024-04-12T13:34:55.358" v="3397" actId="1076"/>
          <ac:picMkLst>
            <pc:docMk/>
            <pc:sldMk cId="1518430225" sldId="311"/>
            <ac:picMk id="119" creationId="{43040EC1-6A41-21B2-7F55-EAE34F67ECE9}"/>
          </ac:picMkLst>
        </pc:picChg>
      </pc:sldChg>
      <pc:sldChg chg="addSp delSp modSp add del mod">
        <pc:chgData name="Kate Coode" userId="e5a45405-9a7c-42fe-972f-cf9e071f7760" providerId="ADAL" clId="{7ADEFDC9-67DC-4E41-9A47-6E4E48948699}" dt="2024-04-12T11:01:37.424" v="2971" actId="2696"/>
        <pc:sldMkLst>
          <pc:docMk/>
          <pc:sldMk cId="1585435554" sldId="311"/>
        </pc:sldMkLst>
        <pc:spChg chg="mod">
          <ac:chgData name="Kate Coode" userId="e5a45405-9a7c-42fe-972f-cf9e071f7760" providerId="ADAL" clId="{7ADEFDC9-67DC-4E41-9A47-6E4E48948699}" dt="2024-04-12T11:01:23.981" v="2968" actId="20577"/>
          <ac:spMkLst>
            <pc:docMk/>
            <pc:sldMk cId="1585435554" sldId="311"/>
            <ac:spMk id="5" creationId="{71C55205-BE71-8C5D-D330-4E74933A8DE9}"/>
          </ac:spMkLst>
        </pc:spChg>
        <pc:picChg chg="del">
          <ac:chgData name="Kate Coode" userId="e5a45405-9a7c-42fe-972f-cf9e071f7760" providerId="ADAL" clId="{7ADEFDC9-67DC-4E41-9A47-6E4E48948699}" dt="2024-04-12T10:59:19.066" v="2945" actId="478"/>
          <ac:picMkLst>
            <pc:docMk/>
            <pc:sldMk cId="1585435554" sldId="311"/>
            <ac:picMk id="3" creationId="{A5D15A52-D843-1B48-BFD6-057DBC41C42D}"/>
          </ac:picMkLst>
        </pc:picChg>
        <pc:picChg chg="mod">
          <ac:chgData name="Kate Coode" userId="e5a45405-9a7c-42fe-972f-cf9e071f7760" providerId="ADAL" clId="{7ADEFDC9-67DC-4E41-9A47-6E4E48948699}" dt="2024-04-12T11:00:27.924" v="2966" actId="14100"/>
          <ac:picMkLst>
            <pc:docMk/>
            <pc:sldMk cId="1585435554" sldId="311"/>
            <ac:picMk id="13" creationId="{8050B520-B08B-6F27-4177-87EF680E9423}"/>
          </ac:picMkLst>
        </pc:picChg>
        <pc:picChg chg="mod">
          <ac:chgData name="Kate Coode" userId="e5a45405-9a7c-42fe-972f-cf9e071f7760" providerId="ADAL" clId="{7ADEFDC9-67DC-4E41-9A47-6E4E48948699}" dt="2024-04-12T11:00:27.924" v="2966" actId="14100"/>
          <ac:picMkLst>
            <pc:docMk/>
            <pc:sldMk cId="1585435554" sldId="311"/>
            <ac:picMk id="27" creationId="{76BA1C23-159B-5BB9-AE21-3003E2536ABA}"/>
          </ac:picMkLst>
        </pc:picChg>
        <pc:picChg chg="add del mod">
          <ac:chgData name="Kate Coode" userId="e5a45405-9a7c-42fe-972f-cf9e071f7760" providerId="ADAL" clId="{7ADEFDC9-67DC-4E41-9A47-6E4E48948699}" dt="2024-04-12T11:00:27.924" v="2966" actId="14100"/>
          <ac:picMkLst>
            <pc:docMk/>
            <pc:sldMk cId="1585435554" sldId="311"/>
            <ac:picMk id="28" creationId="{889DDECD-8F61-CD6B-EE02-16D7618A9701}"/>
          </ac:picMkLst>
        </pc:picChg>
        <pc:picChg chg="mod">
          <ac:chgData name="Kate Coode" userId="e5a45405-9a7c-42fe-972f-cf9e071f7760" providerId="ADAL" clId="{7ADEFDC9-67DC-4E41-9A47-6E4E48948699}" dt="2024-04-12T11:00:27.924" v="2966" actId="14100"/>
          <ac:picMkLst>
            <pc:docMk/>
            <pc:sldMk cId="1585435554" sldId="311"/>
            <ac:picMk id="29" creationId="{5B3F8E4F-1723-E329-76F9-8DFFF4D38A43}"/>
          </ac:picMkLst>
        </pc:picChg>
        <pc:picChg chg="add del mod">
          <ac:chgData name="Kate Coode" userId="e5a45405-9a7c-42fe-972f-cf9e071f7760" providerId="ADAL" clId="{7ADEFDC9-67DC-4E41-9A47-6E4E48948699}" dt="2024-04-12T11:00:27.924" v="2966" actId="14100"/>
          <ac:picMkLst>
            <pc:docMk/>
            <pc:sldMk cId="1585435554" sldId="311"/>
            <ac:picMk id="30" creationId="{8B6B4BF6-B61A-5B2A-7D3E-A704D776AFE4}"/>
          </ac:picMkLst>
        </pc:picChg>
        <pc:picChg chg="del">
          <ac:chgData name="Kate Coode" userId="e5a45405-9a7c-42fe-972f-cf9e071f7760" providerId="ADAL" clId="{7ADEFDC9-67DC-4E41-9A47-6E4E48948699}" dt="2024-04-12T10:59:27.609" v="2946" actId="478"/>
          <ac:picMkLst>
            <pc:docMk/>
            <pc:sldMk cId="1585435554" sldId="311"/>
            <ac:picMk id="89" creationId="{AE2F277C-0880-00AB-7508-CCA4620EF250}"/>
          </ac:picMkLst>
        </pc:picChg>
        <pc:cxnChg chg="del">
          <ac:chgData name="Kate Coode" userId="e5a45405-9a7c-42fe-972f-cf9e071f7760" providerId="ADAL" clId="{7ADEFDC9-67DC-4E41-9A47-6E4E48948699}" dt="2024-04-12T10:59:52.068" v="2949" actId="478"/>
          <ac:cxnSpMkLst>
            <pc:docMk/>
            <pc:sldMk cId="1585435554" sldId="311"/>
            <ac:cxnSpMk id="63" creationId="{843C1F87-FC54-07C8-210E-04CCA06D3846}"/>
          </ac:cxnSpMkLst>
        </pc:cxnChg>
        <pc:cxnChg chg="del">
          <ac:chgData name="Kate Coode" userId="e5a45405-9a7c-42fe-972f-cf9e071f7760" providerId="ADAL" clId="{7ADEFDC9-67DC-4E41-9A47-6E4E48948699}" dt="2024-04-12T10:59:55.245" v="2951" actId="478"/>
          <ac:cxnSpMkLst>
            <pc:docMk/>
            <pc:sldMk cId="1585435554" sldId="311"/>
            <ac:cxnSpMk id="65" creationId="{2E57AA54-2406-FA85-5512-04E87EA1B23B}"/>
          </ac:cxnSpMkLst>
        </pc:cxnChg>
        <pc:cxnChg chg="del">
          <ac:chgData name="Kate Coode" userId="e5a45405-9a7c-42fe-972f-cf9e071f7760" providerId="ADAL" clId="{7ADEFDC9-67DC-4E41-9A47-6E4E48948699}" dt="2024-04-12T10:59:56.299" v="2952" actId="478"/>
          <ac:cxnSpMkLst>
            <pc:docMk/>
            <pc:sldMk cId="1585435554" sldId="311"/>
            <ac:cxnSpMk id="66" creationId="{52D28298-C93E-D0E7-EE10-96061E6E19F7}"/>
          </ac:cxnSpMkLst>
        </pc:cxnChg>
        <pc:cxnChg chg="del">
          <ac:chgData name="Kate Coode" userId="e5a45405-9a7c-42fe-972f-cf9e071f7760" providerId="ADAL" clId="{7ADEFDC9-67DC-4E41-9A47-6E4E48948699}" dt="2024-04-12T10:59:59.698" v="2954" actId="478"/>
          <ac:cxnSpMkLst>
            <pc:docMk/>
            <pc:sldMk cId="1585435554" sldId="311"/>
            <ac:cxnSpMk id="67" creationId="{97E5C077-DAD5-8E4E-E1EB-D4F6919E1EC0}"/>
          </ac:cxnSpMkLst>
        </pc:cxnChg>
        <pc:cxnChg chg="del">
          <ac:chgData name="Kate Coode" userId="e5a45405-9a7c-42fe-972f-cf9e071f7760" providerId="ADAL" clId="{7ADEFDC9-67DC-4E41-9A47-6E4E48948699}" dt="2024-04-12T11:00:02.641" v="2956" actId="478"/>
          <ac:cxnSpMkLst>
            <pc:docMk/>
            <pc:sldMk cId="1585435554" sldId="311"/>
            <ac:cxnSpMk id="68" creationId="{16E97E9B-D60D-6A24-B0C6-C31B8DD8F7F6}"/>
          </ac:cxnSpMkLst>
        </pc:cxnChg>
        <pc:cxnChg chg="del">
          <ac:chgData name="Kate Coode" userId="e5a45405-9a7c-42fe-972f-cf9e071f7760" providerId="ADAL" clId="{7ADEFDC9-67DC-4E41-9A47-6E4E48948699}" dt="2024-04-12T11:00:01.151" v="2955" actId="478"/>
          <ac:cxnSpMkLst>
            <pc:docMk/>
            <pc:sldMk cId="1585435554" sldId="311"/>
            <ac:cxnSpMk id="72" creationId="{ECCFB536-F1BE-AF68-4D5C-CD7791234D6A}"/>
          </ac:cxnSpMkLst>
        </pc:cxnChg>
        <pc:cxnChg chg="del">
          <ac:chgData name="Kate Coode" userId="e5a45405-9a7c-42fe-972f-cf9e071f7760" providerId="ADAL" clId="{7ADEFDC9-67DC-4E41-9A47-6E4E48948699}" dt="2024-04-12T10:59:57.642" v="2953" actId="478"/>
          <ac:cxnSpMkLst>
            <pc:docMk/>
            <pc:sldMk cId="1585435554" sldId="311"/>
            <ac:cxnSpMk id="73" creationId="{0D3E216A-EB57-C8C7-5FE8-7A39311D27C8}"/>
          </ac:cxnSpMkLst>
        </pc:cxnChg>
        <pc:cxnChg chg="del">
          <ac:chgData name="Kate Coode" userId="e5a45405-9a7c-42fe-972f-cf9e071f7760" providerId="ADAL" clId="{7ADEFDC9-67DC-4E41-9A47-6E4E48948699}" dt="2024-04-12T10:59:53.401" v="2950" actId="478"/>
          <ac:cxnSpMkLst>
            <pc:docMk/>
            <pc:sldMk cId="1585435554" sldId="311"/>
            <ac:cxnSpMk id="74" creationId="{82607FC1-65B0-40CD-2763-78BC50375EE1}"/>
          </ac:cxnSpMkLst>
        </pc:cxnChg>
        <pc:cxnChg chg="del">
          <ac:chgData name="Kate Coode" userId="e5a45405-9a7c-42fe-972f-cf9e071f7760" providerId="ADAL" clId="{7ADEFDC9-67DC-4E41-9A47-6E4E48948699}" dt="2024-04-12T11:00:09.233" v="2961" actId="478"/>
          <ac:cxnSpMkLst>
            <pc:docMk/>
            <pc:sldMk cId="1585435554" sldId="311"/>
            <ac:cxnSpMk id="94" creationId="{32779F04-5378-28E4-E0FC-895283283AD1}"/>
          </ac:cxnSpMkLst>
        </pc:cxnChg>
        <pc:cxnChg chg="del">
          <ac:chgData name="Kate Coode" userId="e5a45405-9a7c-42fe-972f-cf9e071f7760" providerId="ADAL" clId="{7ADEFDC9-67DC-4E41-9A47-6E4E48948699}" dt="2024-04-12T11:00:10.564" v="2962" actId="478"/>
          <ac:cxnSpMkLst>
            <pc:docMk/>
            <pc:sldMk cId="1585435554" sldId="311"/>
            <ac:cxnSpMk id="95" creationId="{674CD46F-D67E-C257-FBD5-F2421B8153BD}"/>
          </ac:cxnSpMkLst>
        </pc:cxnChg>
        <pc:cxnChg chg="del">
          <ac:chgData name="Kate Coode" userId="e5a45405-9a7c-42fe-972f-cf9e071f7760" providerId="ADAL" clId="{7ADEFDC9-67DC-4E41-9A47-6E4E48948699}" dt="2024-04-12T11:00:11.762" v="2963" actId="478"/>
          <ac:cxnSpMkLst>
            <pc:docMk/>
            <pc:sldMk cId="1585435554" sldId="311"/>
            <ac:cxnSpMk id="96" creationId="{A261850B-2481-9D8F-5C91-A1B0732D2802}"/>
          </ac:cxnSpMkLst>
        </pc:cxnChg>
        <pc:cxnChg chg="del">
          <ac:chgData name="Kate Coode" userId="e5a45405-9a7c-42fe-972f-cf9e071f7760" providerId="ADAL" clId="{7ADEFDC9-67DC-4E41-9A47-6E4E48948699}" dt="2024-04-12T11:00:13.130" v="2964" actId="478"/>
          <ac:cxnSpMkLst>
            <pc:docMk/>
            <pc:sldMk cId="1585435554" sldId="311"/>
            <ac:cxnSpMk id="97" creationId="{A896FA8F-BE7B-9C5C-3A74-57BF978A831C}"/>
          </ac:cxnSpMkLst>
        </pc:cxnChg>
        <pc:cxnChg chg="del">
          <ac:chgData name="Kate Coode" userId="e5a45405-9a7c-42fe-972f-cf9e071f7760" providerId="ADAL" clId="{7ADEFDC9-67DC-4E41-9A47-6E4E48948699}" dt="2024-04-12T11:00:07.882" v="2960" actId="478"/>
          <ac:cxnSpMkLst>
            <pc:docMk/>
            <pc:sldMk cId="1585435554" sldId="311"/>
            <ac:cxnSpMk id="98" creationId="{4E1A473E-51E9-5F21-B911-600D66992A0D}"/>
          </ac:cxnSpMkLst>
        </pc:cxnChg>
        <pc:cxnChg chg="del">
          <ac:chgData name="Kate Coode" userId="e5a45405-9a7c-42fe-972f-cf9e071f7760" providerId="ADAL" clId="{7ADEFDC9-67DC-4E41-9A47-6E4E48948699}" dt="2024-04-12T11:00:04.429" v="2957" actId="478"/>
          <ac:cxnSpMkLst>
            <pc:docMk/>
            <pc:sldMk cId="1585435554" sldId="311"/>
            <ac:cxnSpMk id="99" creationId="{7F95C7F0-9C1C-52D7-6B02-FC28FF3C8D1E}"/>
          </ac:cxnSpMkLst>
        </pc:cxnChg>
        <pc:cxnChg chg="del">
          <ac:chgData name="Kate Coode" userId="e5a45405-9a7c-42fe-972f-cf9e071f7760" providerId="ADAL" clId="{7ADEFDC9-67DC-4E41-9A47-6E4E48948699}" dt="2024-04-12T11:00:05.452" v="2958" actId="478"/>
          <ac:cxnSpMkLst>
            <pc:docMk/>
            <pc:sldMk cId="1585435554" sldId="311"/>
            <ac:cxnSpMk id="100" creationId="{7826D34F-F274-7DF4-0AB8-329BDCF5B603}"/>
          </ac:cxnSpMkLst>
        </pc:cxnChg>
        <pc:cxnChg chg="del">
          <ac:chgData name="Kate Coode" userId="e5a45405-9a7c-42fe-972f-cf9e071f7760" providerId="ADAL" clId="{7ADEFDC9-67DC-4E41-9A47-6E4E48948699}" dt="2024-04-12T11:00:06.520" v="2959" actId="478"/>
          <ac:cxnSpMkLst>
            <pc:docMk/>
            <pc:sldMk cId="1585435554" sldId="311"/>
            <ac:cxnSpMk id="101" creationId="{5325B982-8BE0-BAC9-75EE-100A61459296}"/>
          </ac:cxnSpMkLst>
        </pc:cxnChg>
      </pc:sldChg>
      <pc:sldChg chg="add del">
        <pc:chgData name="Kate Coode" userId="e5a45405-9a7c-42fe-972f-cf9e071f7760" providerId="ADAL" clId="{7ADEFDC9-67DC-4E41-9A47-6E4E48948699}" dt="2024-04-12T11:03:01.141" v="2979" actId="2696"/>
        <pc:sldMkLst>
          <pc:docMk/>
          <pc:sldMk cId="3019851913" sldId="311"/>
        </pc:sldMkLst>
      </pc:sldChg>
      <pc:sldChg chg="add del">
        <pc:chgData name="Kate Coode" userId="e5a45405-9a7c-42fe-972f-cf9e071f7760" providerId="ADAL" clId="{7ADEFDC9-67DC-4E41-9A47-6E4E48948699}" dt="2024-04-12T11:01:40.807" v="2972" actId="2696"/>
        <pc:sldMkLst>
          <pc:docMk/>
          <pc:sldMk cId="991452488" sldId="312"/>
        </pc:sldMkLst>
      </pc:sldChg>
      <pc:sldChg chg="addSp delSp modSp add mod">
        <pc:chgData name="Kate Coode" userId="e5a45405-9a7c-42fe-972f-cf9e071f7760" providerId="ADAL" clId="{7ADEFDC9-67DC-4E41-9A47-6E4E48948699}" dt="2024-04-12T15:06:49.218" v="3557" actId="1076"/>
        <pc:sldMkLst>
          <pc:docMk/>
          <pc:sldMk cId="2815656197" sldId="312"/>
        </pc:sldMkLst>
        <pc:spChg chg="mod">
          <ac:chgData name="Kate Coode" userId="e5a45405-9a7c-42fe-972f-cf9e071f7760" providerId="ADAL" clId="{7ADEFDC9-67DC-4E41-9A47-6E4E48948699}" dt="2024-04-12T13:51:35.091" v="3436" actId="13926"/>
          <ac:spMkLst>
            <pc:docMk/>
            <pc:sldMk cId="2815656197" sldId="312"/>
            <ac:spMk id="5" creationId="{71C55205-BE71-8C5D-D330-4E74933A8DE9}"/>
          </ac:spMkLst>
        </pc:spChg>
        <pc:spChg chg="del">
          <ac:chgData name="Kate Coode" userId="e5a45405-9a7c-42fe-972f-cf9e071f7760" providerId="ADAL" clId="{7ADEFDC9-67DC-4E41-9A47-6E4E48948699}" dt="2024-04-12T13:48:32.503" v="3404" actId="478"/>
          <ac:spMkLst>
            <pc:docMk/>
            <pc:sldMk cId="2815656197" sldId="312"/>
            <ac:spMk id="106" creationId="{009382EC-D3B0-3E85-CBC8-B987551D6FFD}"/>
          </ac:spMkLst>
        </pc:spChg>
        <pc:spChg chg="del mod">
          <ac:chgData name="Kate Coode" userId="e5a45405-9a7c-42fe-972f-cf9e071f7760" providerId="ADAL" clId="{7ADEFDC9-67DC-4E41-9A47-6E4E48948699}" dt="2024-04-12T13:48:38.178" v="3408" actId="478"/>
          <ac:spMkLst>
            <pc:docMk/>
            <pc:sldMk cId="2815656197" sldId="312"/>
            <ac:spMk id="107" creationId="{B6F68ADD-83C1-36D9-E77A-56A0577FB87B}"/>
          </ac:spMkLst>
        </pc:spChg>
        <pc:picChg chg="del">
          <ac:chgData name="Kate Coode" userId="e5a45405-9a7c-42fe-972f-cf9e071f7760" providerId="ADAL" clId="{7ADEFDC9-67DC-4E41-9A47-6E4E48948699}" dt="2024-04-12T13:48:13.697" v="3400" actId="478"/>
          <ac:picMkLst>
            <pc:docMk/>
            <pc:sldMk cId="2815656197" sldId="312"/>
            <ac:picMk id="3" creationId="{A5D15A52-D843-1B48-BFD6-057DBC41C42D}"/>
          </ac:picMkLst>
        </pc:picChg>
        <pc:picChg chg="add mod">
          <ac:chgData name="Kate Coode" userId="e5a45405-9a7c-42fe-972f-cf9e071f7760" providerId="ADAL" clId="{7ADEFDC9-67DC-4E41-9A47-6E4E48948699}" dt="2024-04-12T13:49:47.944" v="3419" actId="14100"/>
          <ac:picMkLst>
            <pc:docMk/>
            <pc:sldMk cId="2815656197" sldId="312"/>
            <ac:picMk id="4" creationId="{81AD714B-8840-73CC-68DA-B052C359C640}"/>
          </ac:picMkLst>
        </pc:picChg>
        <pc:picChg chg="add mod">
          <ac:chgData name="Kate Coode" userId="e5a45405-9a7c-42fe-972f-cf9e071f7760" providerId="ADAL" clId="{7ADEFDC9-67DC-4E41-9A47-6E4E48948699}" dt="2024-04-12T13:50:13.404" v="3428" actId="1076"/>
          <ac:picMkLst>
            <pc:docMk/>
            <pc:sldMk cId="2815656197" sldId="312"/>
            <ac:picMk id="6" creationId="{3879F17B-CC87-9765-92C7-BC2842EA0236}"/>
          </ac:picMkLst>
        </pc:picChg>
        <pc:picChg chg="add del mod">
          <ac:chgData name="Kate Coode" userId="e5a45405-9a7c-42fe-972f-cf9e071f7760" providerId="ADAL" clId="{7ADEFDC9-67DC-4E41-9A47-6E4E48948699}" dt="2024-04-12T13:50:06.616" v="3426" actId="478"/>
          <ac:picMkLst>
            <pc:docMk/>
            <pc:sldMk cId="2815656197" sldId="312"/>
            <ac:picMk id="7" creationId="{98A994D8-12E6-5CE3-1439-BD4B96766ACC}"/>
          </ac:picMkLst>
        </pc:picChg>
        <pc:picChg chg="add mod">
          <ac:chgData name="Kate Coode" userId="e5a45405-9a7c-42fe-972f-cf9e071f7760" providerId="ADAL" clId="{7ADEFDC9-67DC-4E41-9A47-6E4E48948699}" dt="2024-04-12T13:50:17.725" v="3430" actId="1076"/>
          <ac:picMkLst>
            <pc:docMk/>
            <pc:sldMk cId="2815656197" sldId="312"/>
            <ac:picMk id="8" creationId="{2B779E14-0B33-B114-061F-703A99D6B283}"/>
          </ac:picMkLst>
        </pc:picChg>
        <pc:picChg chg="add mod">
          <ac:chgData name="Kate Coode" userId="e5a45405-9a7c-42fe-972f-cf9e071f7760" providerId="ADAL" clId="{7ADEFDC9-67DC-4E41-9A47-6E4E48948699}" dt="2024-04-12T13:50:25.728" v="3432" actId="1076"/>
          <ac:picMkLst>
            <pc:docMk/>
            <pc:sldMk cId="2815656197" sldId="312"/>
            <ac:picMk id="9" creationId="{42D71F9F-06A6-6F86-9B62-03F8A8A93A31}"/>
          </ac:picMkLst>
        </pc:picChg>
        <pc:picChg chg="add mod">
          <ac:chgData name="Kate Coode" userId="e5a45405-9a7c-42fe-972f-cf9e071f7760" providerId="ADAL" clId="{7ADEFDC9-67DC-4E41-9A47-6E4E48948699}" dt="2024-04-12T13:50:32.450" v="3434" actId="1076"/>
          <ac:picMkLst>
            <pc:docMk/>
            <pc:sldMk cId="2815656197" sldId="312"/>
            <ac:picMk id="10" creationId="{81B03857-53FF-0C08-47E0-138505580AF6}"/>
          </ac:picMkLst>
        </pc:picChg>
        <pc:picChg chg="add mod">
          <ac:chgData name="Kate Coode" userId="e5a45405-9a7c-42fe-972f-cf9e071f7760" providerId="ADAL" clId="{7ADEFDC9-67DC-4E41-9A47-6E4E48948699}" dt="2024-04-12T15:06:44.213" v="3555" actId="1076"/>
          <ac:picMkLst>
            <pc:docMk/>
            <pc:sldMk cId="2815656197" sldId="312"/>
            <ac:picMk id="11" creationId="{6B260DCE-4F09-C3CE-41B5-7A3AEFF5672B}"/>
          </ac:picMkLst>
        </pc:picChg>
        <pc:picChg chg="add mod">
          <ac:chgData name="Kate Coode" userId="e5a45405-9a7c-42fe-972f-cf9e071f7760" providerId="ADAL" clId="{7ADEFDC9-67DC-4E41-9A47-6E4E48948699}" dt="2024-04-12T15:06:49.218" v="3557" actId="1076"/>
          <ac:picMkLst>
            <pc:docMk/>
            <pc:sldMk cId="2815656197" sldId="312"/>
            <ac:picMk id="12" creationId="{0624659D-6A77-DD4C-161E-CF136E94DF23}"/>
          </ac:picMkLst>
        </pc:picChg>
        <pc:picChg chg="del">
          <ac:chgData name="Kate Coode" userId="e5a45405-9a7c-42fe-972f-cf9e071f7760" providerId="ADAL" clId="{7ADEFDC9-67DC-4E41-9A47-6E4E48948699}" dt="2024-04-12T13:48:29.354" v="3403" actId="478"/>
          <ac:picMkLst>
            <pc:docMk/>
            <pc:sldMk cId="2815656197" sldId="312"/>
            <ac:picMk id="13" creationId="{8050B520-B08B-6F27-4177-87EF680E9423}"/>
          </ac:picMkLst>
        </pc:picChg>
        <pc:picChg chg="del">
          <ac:chgData name="Kate Coode" userId="e5a45405-9a7c-42fe-972f-cf9e071f7760" providerId="ADAL" clId="{7ADEFDC9-67DC-4E41-9A47-6E4E48948699}" dt="2024-04-12T13:48:29.354" v="3403" actId="478"/>
          <ac:picMkLst>
            <pc:docMk/>
            <pc:sldMk cId="2815656197" sldId="312"/>
            <ac:picMk id="27" creationId="{76BA1C23-159B-5BB9-AE21-3003E2536ABA}"/>
          </ac:picMkLst>
        </pc:picChg>
        <pc:picChg chg="del">
          <ac:chgData name="Kate Coode" userId="e5a45405-9a7c-42fe-972f-cf9e071f7760" providerId="ADAL" clId="{7ADEFDC9-67DC-4E41-9A47-6E4E48948699}" dt="2024-04-12T13:48:29.354" v="3403" actId="478"/>
          <ac:picMkLst>
            <pc:docMk/>
            <pc:sldMk cId="2815656197" sldId="312"/>
            <ac:picMk id="28" creationId="{889DDECD-8F61-CD6B-EE02-16D7618A9701}"/>
          </ac:picMkLst>
        </pc:picChg>
        <pc:picChg chg="del">
          <ac:chgData name="Kate Coode" userId="e5a45405-9a7c-42fe-972f-cf9e071f7760" providerId="ADAL" clId="{7ADEFDC9-67DC-4E41-9A47-6E4E48948699}" dt="2024-04-12T13:48:29.354" v="3403" actId="478"/>
          <ac:picMkLst>
            <pc:docMk/>
            <pc:sldMk cId="2815656197" sldId="312"/>
            <ac:picMk id="29" creationId="{5B3F8E4F-1723-E329-76F9-8DFFF4D38A43}"/>
          </ac:picMkLst>
        </pc:picChg>
        <pc:picChg chg="del">
          <ac:chgData name="Kate Coode" userId="e5a45405-9a7c-42fe-972f-cf9e071f7760" providerId="ADAL" clId="{7ADEFDC9-67DC-4E41-9A47-6E4E48948699}" dt="2024-04-12T13:48:29.354" v="3403" actId="478"/>
          <ac:picMkLst>
            <pc:docMk/>
            <pc:sldMk cId="2815656197" sldId="312"/>
            <ac:picMk id="30" creationId="{8B6B4BF6-B61A-5B2A-7D3E-A704D776AFE4}"/>
          </ac:picMkLst>
        </pc:picChg>
        <pc:picChg chg="del">
          <ac:chgData name="Kate Coode" userId="e5a45405-9a7c-42fe-972f-cf9e071f7760" providerId="ADAL" clId="{7ADEFDC9-67DC-4E41-9A47-6E4E48948699}" dt="2024-04-12T13:48:35.030" v="3406" actId="478"/>
          <ac:picMkLst>
            <pc:docMk/>
            <pc:sldMk cId="2815656197" sldId="312"/>
            <ac:picMk id="89" creationId="{AE2F277C-0880-00AB-7508-CCA4620EF250}"/>
          </ac:picMkLst>
        </pc:picChg>
        <pc:picChg chg="del">
          <ac:chgData name="Kate Coode" userId="e5a45405-9a7c-42fe-972f-cf9e071f7760" providerId="ADAL" clId="{7ADEFDC9-67DC-4E41-9A47-6E4E48948699}" dt="2024-04-12T13:48:51.954" v="3410" actId="478"/>
          <ac:picMkLst>
            <pc:docMk/>
            <pc:sldMk cId="2815656197" sldId="312"/>
            <ac:picMk id="92" creationId="{4EFB675C-D615-604A-5E47-DD235281C2DE}"/>
          </ac:picMkLst>
        </pc:picChg>
        <pc:picChg chg="del">
          <ac:chgData name="Kate Coode" userId="e5a45405-9a7c-42fe-972f-cf9e071f7760" providerId="ADAL" clId="{7ADEFDC9-67DC-4E41-9A47-6E4E48948699}" dt="2024-04-12T13:48:51.954" v="3410" actId="478"/>
          <ac:picMkLst>
            <pc:docMk/>
            <pc:sldMk cId="2815656197" sldId="312"/>
            <ac:picMk id="102" creationId="{5547A26A-5DC9-769C-1C07-625E051A2013}"/>
          </ac:picMkLst>
        </pc:picChg>
        <pc:picChg chg="del">
          <ac:chgData name="Kate Coode" userId="e5a45405-9a7c-42fe-972f-cf9e071f7760" providerId="ADAL" clId="{7ADEFDC9-67DC-4E41-9A47-6E4E48948699}" dt="2024-04-12T13:48:33.920" v="3405" actId="478"/>
          <ac:picMkLst>
            <pc:docMk/>
            <pc:sldMk cId="2815656197" sldId="312"/>
            <ac:picMk id="103" creationId="{124BE9BB-D27F-33F3-5E72-D93C9A062D12}"/>
          </ac:picMkLst>
        </pc:picChg>
        <pc:picChg chg="del">
          <ac:chgData name="Kate Coode" userId="e5a45405-9a7c-42fe-972f-cf9e071f7760" providerId="ADAL" clId="{7ADEFDC9-67DC-4E41-9A47-6E4E48948699}" dt="2024-04-12T13:48:51.954" v="3410" actId="478"/>
          <ac:picMkLst>
            <pc:docMk/>
            <pc:sldMk cId="2815656197" sldId="312"/>
            <ac:picMk id="104" creationId="{C884F835-7888-4ADD-F552-9953AEA1F729}"/>
          </ac:picMkLst>
        </pc:picChg>
        <pc:picChg chg="del">
          <ac:chgData name="Kate Coode" userId="e5a45405-9a7c-42fe-972f-cf9e071f7760" providerId="ADAL" clId="{7ADEFDC9-67DC-4E41-9A47-6E4E48948699}" dt="2024-04-12T13:48:51.954" v="3410" actId="478"/>
          <ac:picMkLst>
            <pc:docMk/>
            <pc:sldMk cId="2815656197" sldId="312"/>
            <ac:picMk id="105" creationId="{88004BC9-D973-DF82-1C8F-E087F05B8653}"/>
          </ac:picMkLst>
        </pc:picChg>
        <pc:cxnChg chg="del">
          <ac:chgData name="Kate Coode" userId="e5a45405-9a7c-42fe-972f-cf9e071f7760" providerId="ADAL" clId="{7ADEFDC9-67DC-4E41-9A47-6E4E48948699}" dt="2024-04-12T13:48:29.354" v="3403" actId="478"/>
          <ac:cxnSpMkLst>
            <pc:docMk/>
            <pc:sldMk cId="2815656197" sldId="312"/>
            <ac:cxnSpMk id="63" creationId="{843C1F87-FC54-07C8-210E-04CCA06D3846}"/>
          </ac:cxnSpMkLst>
        </pc:cxnChg>
        <pc:cxnChg chg="del">
          <ac:chgData name="Kate Coode" userId="e5a45405-9a7c-42fe-972f-cf9e071f7760" providerId="ADAL" clId="{7ADEFDC9-67DC-4E41-9A47-6E4E48948699}" dt="2024-04-12T13:48:24.193" v="3402" actId="478"/>
          <ac:cxnSpMkLst>
            <pc:docMk/>
            <pc:sldMk cId="2815656197" sldId="312"/>
            <ac:cxnSpMk id="65" creationId="{2E57AA54-2406-FA85-5512-04E87EA1B23B}"/>
          </ac:cxnSpMkLst>
        </pc:cxnChg>
        <pc:cxnChg chg="del">
          <ac:chgData name="Kate Coode" userId="e5a45405-9a7c-42fe-972f-cf9e071f7760" providerId="ADAL" clId="{7ADEFDC9-67DC-4E41-9A47-6E4E48948699}" dt="2024-04-12T13:48:24.193" v="3402" actId="478"/>
          <ac:cxnSpMkLst>
            <pc:docMk/>
            <pc:sldMk cId="2815656197" sldId="312"/>
            <ac:cxnSpMk id="66" creationId="{52D28298-C93E-D0E7-EE10-96061E6E19F7}"/>
          </ac:cxnSpMkLst>
        </pc:cxnChg>
        <pc:cxnChg chg="del">
          <ac:chgData name="Kate Coode" userId="e5a45405-9a7c-42fe-972f-cf9e071f7760" providerId="ADAL" clId="{7ADEFDC9-67DC-4E41-9A47-6E4E48948699}" dt="2024-04-12T13:48:14.643" v="3401" actId="478"/>
          <ac:cxnSpMkLst>
            <pc:docMk/>
            <pc:sldMk cId="2815656197" sldId="312"/>
            <ac:cxnSpMk id="67" creationId="{97E5C077-DAD5-8E4E-E1EB-D4F6919E1EC0}"/>
          </ac:cxnSpMkLst>
        </pc:cxnChg>
        <pc:cxnChg chg="del">
          <ac:chgData name="Kate Coode" userId="e5a45405-9a7c-42fe-972f-cf9e071f7760" providerId="ADAL" clId="{7ADEFDC9-67DC-4E41-9A47-6E4E48948699}" dt="2024-04-12T13:48:24.193" v="3402" actId="478"/>
          <ac:cxnSpMkLst>
            <pc:docMk/>
            <pc:sldMk cId="2815656197" sldId="312"/>
            <ac:cxnSpMk id="68" creationId="{16E97E9B-D60D-6A24-B0C6-C31B8DD8F7F6}"/>
          </ac:cxnSpMkLst>
        </pc:cxnChg>
        <pc:cxnChg chg="del">
          <ac:chgData name="Kate Coode" userId="e5a45405-9a7c-42fe-972f-cf9e071f7760" providerId="ADAL" clId="{7ADEFDC9-67DC-4E41-9A47-6E4E48948699}" dt="2024-04-12T13:48:24.193" v="3402" actId="478"/>
          <ac:cxnSpMkLst>
            <pc:docMk/>
            <pc:sldMk cId="2815656197" sldId="312"/>
            <ac:cxnSpMk id="72" creationId="{ECCFB536-F1BE-AF68-4D5C-CD7791234D6A}"/>
          </ac:cxnSpMkLst>
        </pc:cxnChg>
        <pc:cxnChg chg="del">
          <ac:chgData name="Kate Coode" userId="e5a45405-9a7c-42fe-972f-cf9e071f7760" providerId="ADAL" clId="{7ADEFDC9-67DC-4E41-9A47-6E4E48948699}" dt="2024-04-12T13:48:24.193" v="3402" actId="478"/>
          <ac:cxnSpMkLst>
            <pc:docMk/>
            <pc:sldMk cId="2815656197" sldId="312"/>
            <ac:cxnSpMk id="73" creationId="{0D3E216A-EB57-C8C7-5FE8-7A39311D27C8}"/>
          </ac:cxnSpMkLst>
        </pc:cxnChg>
        <pc:cxnChg chg="del">
          <ac:chgData name="Kate Coode" userId="e5a45405-9a7c-42fe-972f-cf9e071f7760" providerId="ADAL" clId="{7ADEFDC9-67DC-4E41-9A47-6E4E48948699}" dt="2024-04-12T13:48:24.193" v="3402" actId="478"/>
          <ac:cxnSpMkLst>
            <pc:docMk/>
            <pc:sldMk cId="2815656197" sldId="312"/>
            <ac:cxnSpMk id="74" creationId="{82607FC1-65B0-40CD-2763-78BC50375EE1}"/>
          </ac:cxnSpMkLst>
        </pc:cxnChg>
        <pc:cxnChg chg="del">
          <ac:chgData name="Kate Coode" userId="e5a45405-9a7c-42fe-972f-cf9e071f7760" providerId="ADAL" clId="{7ADEFDC9-67DC-4E41-9A47-6E4E48948699}" dt="2024-04-12T13:48:48.738" v="3409" actId="478"/>
          <ac:cxnSpMkLst>
            <pc:docMk/>
            <pc:sldMk cId="2815656197" sldId="312"/>
            <ac:cxnSpMk id="94" creationId="{32779F04-5378-28E4-E0FC-895283283AD1}"/>
          </ac:cxnSpMkLst>
        </pc:cxnChg>
        <pc:cxnChg chg="del">
          <ac:chgData name="Kate Coode" userId="e5a45405-9a7c-42fe-972f-cf9e071f7760" providerId="ADAL" clId="{7ADEFDC9-67DC-4E41-9A47-6E4E48948699}" dt="2024-04-12T13:48:48.738" v="3409" actId="478"/>
          <ac:cxnSpMkLst>
            <pc:docMk/>
            <pc:sldMk cId="2815656197" sldId="312"/>
            <ac:cxnSpMk id="95" creationId="{674CD46F-D67E-C257-FBD5-F2421B8153BD}"/>
          </ac:cxnSpMkLst>
        </pc:cxnChg>
        <pc:cxnChg chg="del">
          <ac:chgData name="Kate Coode" userId="e5a45405-9a7c-42fe-972f-cf9e071f7760" providerId="ADAL" clId="{7ADEFDC9-67DC-4E41-9A47-6E4E48948699}" dt="2024-04-12T13:48:48.738" v="3409" actId="478"/>
          <ac:cxnSpMkLst>
            <pc:docMk/>
            <pc:sldMk cId="2815656197" sldId="312"/>
            <ac:cxnSpMk id="96" creationId="{A261850B-2481-9D8F-5C91-A1B0732D2802}"/>
          </ac:cxnSpMkLst>
        </pc:cxnChg>
        <pc:cxnChg chg="del">
          <ac:chgData name="Kate Coode" userId="e5a45405-9a7c-42fe-972f-cf9e071f7760" providerId="ADAL" clId="{7ADEFDC9-67DC-4E41-9A47-6E4E48948699}" dt="2024-04-12T13:48:48.738" v="3409" actId="478"/>
          <ac:cxnSpMkLst>
            <pc:docMk/>
            <pc:sldMk cId="2815656197" sldId="312"/>
            <ac:cxnSpMk id="97" creationId="{A896FA8F-BE7B-9C5C-3A74-57BF978A831C}"/>
          </ac:cxnSpMkLst>
        </pc:cxnChg>
        <pc:cxnChg chg="del">
          <ac:chgData name="Kate Coode" userId="e5a45405-9a7c-42fe-972f-cf9e071f7760" providerId="ADAL" clId="{7ADEFDC9-67DC-4E41-9A47-6E4E48948699}" dt="2024-04-12T13:48:48.738" v="3409" actId="478"/>
          <ac:cxnSpMkLst>
            <pc:docMk/>
            <pc:sldMk cId="2815656197" sldId="312"/>
            <ac:cxnSpMk id="98" creationId="{4E1A473E-51E9-5F21-B911-600D66992A0D}"/>
          </ac:cxnSpMkLst>
        </pc:cxnChg>
        <pc:cxnChg chg="del">
          <ac:chgData name="Kate Coode" userId="e5a45405-9a7c-42fe-972f-cf9e071f7760" providerId="ADAL" clId="{7ADEFDC9-67DC-4E41-9A47-6E4E48948699}" dt="2024-04-12T13:48:48.738" v="3409" actId="478"/>
          <ac:cxnSpMkLst>
            <pc:docMk/>
            <pc:sldMk cId="2815656197" sldId="312"/>
            <ac:cxnSpMk id="99" creationId="{7F95C7F0-9C1C-52D7-6B02-FC28FF3C8D1E}"/>
          </ac:cxnSpMkLst>
        </pc:cxnChg>
        <pc:cxnChg chg="del">
          <ac:chgData name="Kate Coode" userId="e5a45405-9a7c-42fe-972f-cf9e071f7760" providerId="ADAL" clId="{7ADEFDC9-67DC-4E41-9A47-6E4E48948699}" dt="2024-04-12T13:48:48.738" v="3409" actId="478"/>
          <ac:cxnSpMkLst>
            <pc:docMk/>
            <pc:sldMk cId="2815656197" sldId="312"/>
            <ac:cxnSpMk id="100" creationId="{7826D34F-F274-7DF4-0AB8-329BDCF5B603}"/>
          </ac:cxnSpMkLst>
        </pc:cxnChg>
        <pc:cxnChg chg="del">
          <ac:chgData name="Kate Coode" userId="e5a45405-9a7c-42fe-972f-cf9e071f7760" providerId="ADAL" clId="{7ADEFDC9-67DC-4E41-9A47-6E4E48948699}" dt="2024-04-12T13:48:48.738" v="3409" actId="478"/>
          <ac:cxnSpMkLst>
            <pc:docMk/>
            <pc:sldMk cId="2815656197" sldId="312"/>
            <ac:cxnSpMk id="101" creationId="{5325B982-8BE0-BAC9-75EE-100A61459296}"/>
          </ac:cxnSpMkLst>
        </pc:cxnChg>
      </pc:sldChg>
      <pc:sldChg chg="addSp delSp modSp add mod">
        <pc:chgData name="Kate Coode" userId="e5a45405-9a7c-42fe-972f-cf9e071f7760" providerId="ADAL" clId="{7ADEFDC9-67DC-4E41-9A47-6E4E48948699}" dt="2024-04-12T14:11:49.887" v="3468" actId="1076"/>
        <pc:sldMkLst>
          <pc:docMk/>
          <pc:sldMk cId="3769532671" sldId="313"/>
        </pc:sldMkLst>
        <pc:spChg chg="mod">
          <ac:chgData name="Kate Coode" userId="e5a45405-9a7c-42fe-972f-cf9e071f7760" providerId="ADAL" clId="{7ADEFDC9-67DC-4E41-9A47-6E4E48948699}" dt="2024-04-12T14:09:14.758" v="3446" actId="13926"/>
          <ac:spMkLst>
            <pc:docMk/>
            <pc:sldMk cId="3769532671" sldId="313"/>
            <ac:spMk id="5" creationId="{A5E545A2-640C-3DEB-7DE3-5C8620C9A118}"/>
          </ac:spMkLst>
        </pc:spChg>
        <pc:spChg chg="del mod">
          <ac:chgData name="Kate Coode" userId="e5a45405-9a7c-42fe-972f-cf9e071f7760" providerId="ADAL" clId="{7ADEFDC9-67DC-4E41-9A47-6E4E48948699}" dt="2024-04-12T14:08:25.103" v="3439" actId="478"/>
          <ac:spMkLst>
            <pc:docMk/>
            <pc:sldMk cId="3769532671" sldId="313"/>
            <ac:spMk id="54" creationId="{78281942-DED7-E8E1-FAE1-650B9F306847}"/>
          </ac:spMkLst>
        </pc:spChg>
        <pc:spChg chg="del">
          <ac:chgData name="Kate Coode" userId="e5a45405-9a7c-42fe-972f-cf9e071f7760" providerId="ADAL" clId="{7ADEFDC9-67DC-4E41-9A47-6E4E48948699}" dt="2024-04-12T14:08:26.716" v="3440" actId="478"/>
          <ac:spMkLst>
            <pc:docMk/>
            <pc:sldMk cId="3769532671" sldId="313"/>
            <ac:spMk id="55" creationId="{F4EC7C57-76DC-774A-4B39-34FFA49094A6}"/>
          </ac:spMkLst>
        </pc:spChg>
        <pc:picChg chg="del">
          <ac:chgData name="Kate Coode" userId="e5a45405-9a7c-42fe-972f-cf9e071f7760" providerId="ADAL" clId="{7ADEFDC9-67DC-4E41-9A47-6E4E48948699}" dt="2024-04-12T14:08:29.557" v="3442" actId="478"/>
          <ac:picMkLst>
            <pc:docMk/>
            <pc:sldMk cId="3769532671" sldId="313"/>
            <ac:picMk id="2" creationId="{F0F5E1EB-5697-40F6-E03E-C45CAD24E3F1}"/>
          </ac:picMkLst>
        </pc:picChg>
        <pc:picChg chg="add mod">
          <ac:chgData name="Kate Coode" userId="e5a45405-9a7c-42fe-972f-cf9e071f7760" providerId="ADAL" clId="{7ADEFDC9-67DC-4E41-9A47-6E4E48948699}" dt="2024-04-12T14:09:53.589" v="3453" actId="1076"/>
          <ac:picMkLst>
            <pc:docMk/>
            <pc:sldMk cId="3769532671" sldId="313"/>
            <ac:picMk id="4" creationId="{48EC638E-E9A0-5C4A-8956-213702F604D3}"/>
          </ac:picMkLst>
        </pc:picChg>
        <pc:picChg chg="del">
          <ac:chgData name="Kate Coode" userId="e5a45405-9a7c-42fe-972f-cf9e071f7760" providerId="ADAL" clId="{7ADEFDC9-67DC-4E41-9A47-6E4E48948699}" dt="2024-04-12T14:08:46.327" v="3443" actId="478"/>
          <ac:picMkLst>
            <pc:docMk/>
            <pc:sldMk cId="3769532671" sldId="313"/>
            <ac:picMk id="6" creationId="{965B06E8-1050-BABD-EEBF-46CBF0B949E2}"/>
          </ac:picMkLst>
        </pc:picChg>
        <pc:picChg chg="del">
          <ac:chgData name="Kate Coode" userId="e5a45405-9a7c-42fe-972f-cf9e071f7760" providerId="ADAL" clId="{7ADEFDC9-67DC-4E41-9A47-6E4E48948699}" dt="2024-04-12T14:08:46.327" v="3443" actId="478"/>
          <ac:picMkLst>
            <pc:docMk/>
            <pc:sldMk cId="3769532671" sldId="313"/>
            <ac:picMk id="7" creationId="{6C7E154C-D33E-DC35-067C-02F416E11848}"/>
          </ac:picMkLst>
        </pc:picChg>
        <pc:picChg chg="del">
          <ac:chgData name="Kate Coode" userId="e5a45405-9a7c-42fe-972f-cf9e071f7760" providerId="ADAL" clId="{7ADEFDC9-67DC-4E41-9A47-6E4E48948699}" dt="2024-04-12T14:08:46.327" v="3443" actId="478"/>
          <ac:picMkLst>
            <pc:docMk/>
            <pc:sldMk cId="3769532671" sldId="313"/>
            <ac:picMk id="8" creationId="{BE098A91-E5F5-2F68-3EBC-5009B0C61FD5}"/>
          </ac:picMkLst>
        </pc:picChg>
        <pc:picChg chg="del">
          <ac:chgData name="Kate Coode" userId="e5a45405-9a7c-42fe-972f-cf9e071f7760" providerId="ADAL" clId="{7ADEFDC9-67DC-4E41-9A47-6E4E48948699}" dt="2024-04-12T14:08:48.711" v="3444" actId="478"/>
          <ac:picMkLst>
            <pc:docMk/>
            <pc:sldMk cId="3769532671" sldId="313"/>
            <ac:picMk id="9" creationId="{370AAAD0-754C-ACDB-6FFE-852786981EB3}"/>
          </ac:picMkLst>
        </pc:picChg>
        <pc:picChg chg="del">
          <ac:chgData name="Kate Coode" userId="e5a45405-9a7c-42fe-972f-cf9e071f7760" providerId="ADAL" clId="{7ADEFDC9-67DC-4E41-9A47-6E4E48948699}" dt="2024-04-12T14:08:46.327" v="3443" actId="478"/>
          <ac:picMkLst>
            <pc:docMk/>
            <pc:sldMk cId="3769532671" sldId="313"/>
            <ac:picMk id="10" creationId="{48BCFFED-F08C-7356-81BF-CBA9FAF5CFC5}"/>
          </ac:picMkLst>
        </pc:picChg>
        <pc:picChg chg="del">
          <ac:chgData name="Kate Coode" userId="e5a45405-9a7c-42fe-972f-cf9e071f7760" providerId="ADAL" clId="{7ADEFDC9-67DC-4E41-9A47-6E4E48948699}" dt="2024-04-12T14:08:46.327" v="3443" actId="478"/>
          <ac:picMkLst>
            <pc:docMk/>
            <pc:sldMk cId="3769532671" sldId="313"/>
            <ac:picMk id="11" creationId="{7705A065-9DE2-370B-1EF6-9C0797E9449A}"/>
          </ac:picMkLst>
        </pc:picChg>
        <pc:picChg chg="del">
          <ac:chgData name="Kate Coode" userId="e5a45405-9a7c-42fe-972f-cf9e071f7760" providerId="ADAL" clId="{7ADEFDC9-67DC-4E41-9A47-6E4E48948699}" dt="2024-04-12T14:08:46.327" v="3443" actId="478"/>
          <ac:picMkLst>
            <pc:docMk/>
            <pc:sldMk cId="3769532671" sldId="313"/>
            <ac:picMk id="12" creationId="{2923598A-3F37-EC1E-CA75-C4D5C1380508}"/>
          </ac:picMkLst>
        </pc:picChg>
        <pc:picChg chg="del">
          <ac:chgData name="Kate Coode" userId="e5a45405-9a7c-42fe-972f-cf9e071f7760" providerId="ADAL" clId="{7ADEFDC9-67DC-4E41-9A47-6E4E48948699}" dt="2024-04-12T14:08:27.871" v="3441" actId="478"/>
          <ac:picMkLst>
            <pc:docMk/>
            <pc:sldMk cId="3769532671" sldId="313"/>
            <ac:picMk id="25" creationId="{F0FA6487-0E42-CAD7-0789-DF458C0D05BB}"/>
          </ac:picMkLst>
        </pc:picChg>
        <pc:picChg chg="del">
          <ac:chgData name="Kate Coode" userId="e5a45405-9a7c-42fe-972f-cf9e071f7760" providerId="ADAL" clId="{7ADEFDC9-67DC-4E41-9A47-6E4E48948699}" dt="2024-04-12T14:09:08.433" v="3445" actId="478"/>
          <ac:picMkLst>
            <pc:docMk/>
            <pc:sldMk cId="3769532671" sldId="313"/>
            <ac:picMk id="26" creationId="{05B161B8-4CA0-A54C-681D-F834DD78D9C8}"/>
          </ac:picMkLst>
        </pc:picChg>
        <pc:picChg chg="add mod">
          <ac:chgData name="Kate Coode" userId="e5a45405-9a7c-42fe-972f-cf9e071f7760" providerId="ADAL" clId="{7ADEFDC9-67DC-4E41-9A47-6E4E48948699}" dt="2024-04-12T14:10:09.348" v="3458" actId="1076"/>
          <ac:picMkLst>
            <pc:docMk/>
            <pc:sldMk cId="3769532671" sldId="313"/>
            <ac:picMk id="27" creationId="{7D1BCE00-4446-AD82-30E1-BF6CC5A619D4}"/>
          </ac:picMkLst>
        </pc:picChg>
        <pc:picChg chg="add mod">
          <ac:chgData name="Kate Coode" userId="e5a45405-9a7c-42fe-972f-cf9e071f7760" providerId="ADAL" clId="{7ADEFDC9-67DC-4E41-9A47-6E4E48948699}" dt="2024-04-12T14:10:29.440" v="3460" actId="1076"/>
          <ac:picMkLst>
            <pc:docMk/>
            <pc:sldMk cId="3769532671" sldId="313"/>
            <ac:picMk id="28" creationId="{F2D07A6F-38D4-DF3F-88A9-84CA23D56644}"/>
          </ac:picMkLst>
        </pc:picChg>
        <pc:picChg chg="add mod">
          <ac:chgData name="Kate Coode" userId="e5a45405-9a7c-42fe-972f-cf9e071f7760" providerId="ADAL" clId="{7ADEFDC9-67DC-4E41-9A47-6E4E48948699}" dt="2024-04-12T14:11:24.776" v="3462" actId="1076"/>
          <ac:picMkLst>
            <pc:docMk/>
            <pc:sldMk cId="3769532671" sldId="313"/>
            <ac:picMk id="29" creationId="{736A7EBF-B396-C905-977F-B1A002D93298}"/>
          </ac:picMkLst>
        </pc:picChg>
        <pc:picChg chg="add mod">
          <ac:chgData name="Kate Coode" userId="e5a45405-9a7c-42fe-972f-cf9e071f7760" providerId="ADAL" clId="{7ADEFDC9-67DC-4E41-9A47-6E4E48948699}" dt="2024-04-12T14:11:32.428" v="3464" actId="1076"/>
          <ac:picMkLst>
            <pc:docMk/>
            <pc:sldMk cId="3769532671" sldId="313"/>
            <ac:picMk id="30" creationId="{4F89121F-4BA6-E14F-D35B-8BBC130A09DE}"/>
          </ac:picMkLst>
        </pc:picChg>
        <pc:picChg chg="add mod">
          <ac:chgData name="Kate Coode" userId="e5a45405-9a7c-42fe-972f-cf9e071f7760" providerId="ADAL" clId="{7ADEFDC9-67DC-4E41-9A47-6E4E48948699}" dt="2024-04-12T14:11:41.053" v="3466" actId="1076"/>
          <ac:picMkLst>
            <pc:docMk/>
            <pc:sldMk cId="3769532671" sldId="313"/>
            <ac:picMk id="31" creationId="{9602986D-47AF-6B16-22C9-15428175022A}"/>
          </ac:picMkLst>
        </pc:picChg>
        <pc:picChg chg="add mod">
          <ac:chgData name="Kate Coode" userId="e5a45405-9a7c-42fe-972f-cf9e071f7760" providerId="ADAL" clId="{7ADEFDC9-67DC-4E41-9A47-6E4E48948699}" dt="2024-04-12T14:11:49.887" v="3468" actId="1076"/>
          <ac:picMkLst>
            <pc:docMk/>
            <pc:sldMk cId="3769532671" sldId="313"/>
            <ac:picMk id="32" creationId="{4CA68616-35EF-EF7D-B86B-A52CE531B392}"/>
          </ac:picMkLst>
        </pc:picChg>
        <pc:picChg chg="del">
          <ac:chgData name="Kate Coode" userId="e5a45405-9a7c-42fe-972f-cf9e071f7760" providerId="ADAL" clId="{7ADEFDC9-67DC-4E41-9A47-6E4E48948699}" dt="2024-04-12T14:09:08.433" v="3445" actId="478"/>
          <ac:picMkLst>
            <pc:docMk/>
            <pc:sldMk cId="3769532671" sldId="313"/>
            <ac:picMk id="48" creationId="{9EB522BF-8DA9-8EF9-5385-138FD71AEC92}"/>
          </ac:picMkLst>
        </pc:picChg>
        <pc:picChg chg="del">
          <ac:chgData name="Kate Coode" userId="e5a45405-9a7c-42fe-972f-cf9e071f7760" providerId="ADAL" clId="{7ADEFDC9-67DC-4E41-9A47-6E4E48948699}" dt="2024-04-12T14:09:08.433" v="3445" actId="478"/>
          <ac:picMkLst>
            <pc:docMk/>
            <pc:sldMk cId="3769532671" sldId="313"/>
            <ac:picMk id="49" creationId="{50761B68-3A6F-EFFB-8B02-B7DB39DAFA4F}"/>
          </ac:picMkLst>
        </pc:picChg>
        <pc:picChg chg="del">
          <ac:chgData name="Kate Coode" userId="e5a45405-9a7c-42fe-972f-cf9e071f7760" providerId="ADAL" clId="{7ADEFDC9-67DC-4E41-9A47-6E4E48948699}" dt="2024-04-12T14:09:08.433" v="3445" actId="478"/>
          <ac:picMkLst>
            <pc:docMk/>
            <pc:sldMk cId="3769532671" sldId="313"/>
            <ac:picMk id="50" creationId="{1DD9EAC1-7CAA-4ADA-D4FA-3BC1EFA01438}"/>
          </ac:picMkLst>
        </pc:picChg>
        <pc:picChg chg="del">
          <ac:chgData name="Kate Coode" userId="e5a45405-9a7c-42fe-972f-cf9e071f7760" providerId="ADAL" clId="{7ADEFDC9-67DC-4E41-9A47-6E4E48948699}" dt="2024-04-12T14:09:08.433" v="3445" actId="478"/>
          <ac:picMkLst>
            <pc:docMk/>
            <pc:sldMk cId="3769532671" sldId="313"/>
            <ac:picMk id="51" creationId="{E6FF50BB-ED5A-57C4-9368-4EB96F7C4403}"/>
          </ac:picMkLst>
        </pc:picChg>
        <pc:picChg chg="del">
          <ac:chgData name="Kate Coode" userId="e5a45405-9a7c-42fe-972f-cf9e071f7760" providerId="ADAL" clId="{7ADEFDC9-67DC-4E41-9A47-6E4E48948699}" dt="2024-04-12T14:09:08.433" v="3445" actId="478"/>
          <ac:picMkLst>
            <pc:docMk/>
            <pc:sldMk cId="3769532671" sldId="313"/>
            <ac:picMk id="52" creationId="{D1E42B19-0D1F-95CC-D647-F583E793E251}"/>
          </ac:picMkLst>
        </pc:picChg>
        <pc:picChg chg="del">
          <ac:chgData name="Kate Coode" userId="e5a45405-9a7c-42fe-972f-cf9e071f7760" providerId="ADAL" clId="{7ADEFDC9-67DC-4E41-9A47-6E4E48948699}" dt="2024-04-12T14:09:08.433" v="3445" actId="478"/>
          <ac:picMkLst>
            <pc:docMk/>
            <pc:sldMk cId="3769532671" sldId="313"/>
            <ac:picMk id="53" creationId="{B946651F-7B7E-00A5-05DB-AEE9B650DEBA}"/>
          </ac:picMkLst>
        </pc:picChg>
        <pc:cxnChg chg="del">
          <ac:chgData name="Kate Coode" userId="e5a45405-9a7c-42fe-972f-cf9e071f7760" providerId="ADAL" clId="{7ADEFDC9-67DC-4E41-9A47-6E4E48948699}" dt="2024-04-12T14:08:46.327" v="3443" actId="478"/>
          <ac:cxnSpMkLst>
            <pc:docMk/>
            <pc:sldMk cId="3769532671" sldId="313"/>
            <ac:cxnSpMk id="13" creationId="{6A00AF85-B8B1-00D7-86AD-856E866191AD}"/>
          </ac:cxnSpMkLst>
        </pc:cxnChg>
        <pc:cxnChg chg="del">
          <ac:chgData name="Kate Coode" userId="e5a45405-9a7c-42fe-972f-cf9e071f7760" providerId="ADAL" clId="{7ADEFDC9-67DC-4E41-9A47-6E4E48948699}" dt="2024-04-12T14:08:46.327" v="3443" actId="478"/>
          <ac:cxnSpMkLst>
            <pc:docMk/>
            <pc:sldMk cId="3769532671" sldId="313"/>
            <ac:cxnSpMk id="14" creationId="{ADB3D78B-4DFE-87DD-A566-577D92C1A3DD}"/>
          </ac:cxnSpMkLst>
        </pc:cxnChg>
        <pc:cxnChg chg="del">
          <ac:chgData name="Kate Coode" userId="e5a45405-9a7c-42fe-972f-cf9e071f7760" providerId="ADAL" clId="{7ADEFDC9-67DC-4E41-9A47-6E4E48948699}" dt="2024-04-12T14:08:46.327" v="3443" actId="478"/>
          <ac:cxnSpMkLst>
            <pc:docMk/>
            <pc:sldMk cId="3769532671" sldId="313"/>
            <ac:cxnSpMk id="15" creationId="{3E0DB659-FC3F-3723-4C5D-0039BFA23CA1}"/>
          </ac:cxnSpMkLst>
        </pc:cxnChg>
        <pc:cxnChg chg="del">
          <ac:chgData name="Kate Coode" userId="e5a45405-9a7c-42fe-972f-cf9e071f7760" providerId="ADAL" clId="{7ADEFDC9-67DC-4E41-9A47-6E4E48948699}" dt="2024-04-12T14:08:46.327" v="3443" actId="478"/>
          <ac:cxnSpMkLst>
            <pc:docMk/>
            <pc:sldMk cId="3769532671" sldId="313"/>
            <ac:cxnSpMk id="16" creationId="{75BD6169-7BD8-0B55-E71B-60AA5E5F5AF9}"/>
          </ac:cxnSpMkLst>
        </pc:cxnChg>
        <pc:cxnChg chg="del">
          <ac:chgData name="Kate Coode" userId="e5a45405-9a7c-42fe-972f-cf9e071f7760" providerId="ADAL" clId="{7ADEFDC9-67DC-4E41-9A47-6E4E48948699}" dt="2024-04-12T14:08:46.327" v="3443" actId="478"/>
          <ac:cxnSpMkLst>
            <pc:docMk/>
            <pc:sldMk cId="3769532671" sldId="313"/>
            <ac:cxnSpMk id="17" creationId="{CA1090B8-2C50-1ABB-2E13-08075B3738AC}"/>
          </ac:cxnSpMkLst>
        </pc:cxnChg>
        <pc:cxnChg chg="del">
          <ac:chgData name="Kate Coode" userId="e5a45405-9a7c-42fe-972f-cf9e071f7760" providerId="ADAL" clId="{7ADEFDC9-67DC-4E41-9A47-6E4E48948699}" dt="2024-04-12T14:08:46.327" v="3443" actId="478"/>
          <ac:cxnSpMkLst>
            <pc:docMk/>
            <pc:sldMk cId="3769532671" sldId="313"/>
            <ac:cxnSpMk id="18" creationId="{6BBFCEFE-90A5-A350-0A16-BCE7DE3D30E4}"/>
          </ac:cxnSpMkLst>
        </pc:cxnChg>
        <pc:cxnChg chg="del">
          <ac:chgData name="Kate Coode" userId="e5a45405-9a7c-42fe-972f-cf9e071f7760" providerId="ADAL" clId="{7ADEFDC9-67DC-4E41-9A47-6E4E48948699}" dt="2024-04-12T14:08:46.327" v="3443" actId="478"/>
          <ac:cxnSpMkLst>
            <pc:docMk/>
            <pc:sldMk cId="3769532671" sldId="313"/>
            <ac:cxnSpMk id="19" creationId="{8AA9BFDA-DBA3-595A-35FB-8EE6E72FA310}"/>
          </ac:cxnSpMkLst>
        </pc:cxnChg>
        <pc:cxnChg chg="del">
          <ac:chgData name="Kate Coode" userId="e5a45405-9a7c-42fe-972f-cf9e071f7760" providerId="ADAL" clId="{7ADEFDC9-67DC-4E41-9A47-6E4E48948699}" dt="2024-04-12T14:08:46.327" v="3443" actId="478"/>
          <ac:cxnSpMkLst>
            <pc:docMk/>
            <pc:sldMk cId="3769532671" sldId="313"/>
            <ac:cxnSpMk id="20" creationId="{184B39AD-8778-880F-C7B2-0A685ECFCD04}"/>
          </ac:cxnSpMkLst>
        </pc:cxnChg>
        <pc:cxnChg chg="del">
          <ac:chgData name="Kate Coode" userId="e5a45405-9a7c-42fe-972f-cf9e071f7760" providerId="ADAL" clId="{7ADEFDC9-67DC-4E41-9A47-6E4E48948699}" dt="2024-04-12T14:08:46.327" v="3443" actId="478"/>
          <ac:cxnSpMkLst>
            <pc:docMk/>
            <pc:sldMk cId="3769532671" sldId="313"/>
            <ac:cxnSpMk id="21" creationId="{1249CF08-9E47-221D-E189-07DB3D6B1A41}"/>
          </ac:cxnSpMkLst>
        </pc:cxnChg>
        <pc:cxnChg chg="del">
          <ac:chgData name="Kate Coode" userId="e5a45405-9a7c-42fe-972f-cf9e071f7760" providerId="ADAL" clId="{7ADEFDC9-67DC-4E41-9A47-6E4E48948699}" dt="2024-04-12T14:08:46.327" v="3443" actId="478"/>
          <ac:cxnSpMkLst>
            <pc:docMk/>
            <pc:sldMk cId="3769532671" sldId="313"/>
            <ac:cxnSpMk id="22" creationId="{96F5C624-B6B9-3CF5-A519-23AAB24226A8}"/>
          </ac:cxnSpMkLst>
        </pc:cxnChg>
        <pc:cxnChg chg="del">
          <ac:chgData name="Kate Coode" userId="e5a45405-9a7c-42fe-972f-cf9e071f7760" providerId="ADAL" clId="{7ADEFDC9-67DC-4E41-9A47-6E4E48948699}" dt="2024-04-12T14:08:46.327" v="3443" actId="478"/>
          <ac:cxnSpMkLst>
            <pc:docMk/>
            <pc:sldMk cId="3769532671" sldId="313"/>
            <ac:cxnSpMk id="23" creationId="{68E931D7-EDB7-7EDB-A9BB-BB2CCA282057}"/>
          </ac:cxnSpMkLst>
        </pc:cxnChg>
        <pc:cxnChg chg="del">
          <ac:chgData name="Kate Coode" userId="e5a45405-9a7c-42fe-972f-cf9e071f7760" providerId="ADAL" clId="{7ADEFDC9-67DC-4E41-9A47-6E4E48948699}" dt="2024-04-12T14:08:46.327" v="3443" actId="478"/>
          <ac:cxnSpMkLst>
            <pc:docMk/>
            <pc:sldMk cId="3769532671" sldId="313"/>
            <ac:cxnSpMk id="24" creationId="{CD463C74-871D-F1DC-0093-5A17B96641C7}"/>
          </ac:cxnSpMkLst>
        </pc:cxnChg>
        <pc:cxnChg chg="del">
          <ac:chgData name="Kate Coode" userId="e5a45405-9a7c-42fe-972f-cf9e071f7760" providerId="ADAL" clId="{7ADEFDC9-67DC-4E41-9A47-6E4E48948699}" dt="2024-04-12T14:09:08.433" v="3445" actId="478"/>
          <ac:cxnSpMkLst>
            <pc:docMk/>
            <pc:sldMk cId="3769532671" sldId="313"/>
            <ac:cxnSpMk id="33" creationId="{98411C9C-E65B-3745-F6BB-0FDF9A2B6AC8}"/>
          </ac:cxnSpMkLst>
        </pc:cxnChg>
        <pc:cxnChg chg="del">
          <ac:chgData name="Kate Coode" userId="e5a45405-9a7c-42fe-972f-cf9e071f7760" providerId="ADAL" clId="{7ADEFDC9-67DC-4E41-9A47-6E4E48948699}" dt="2024-04-12T14:09:08.433" v="3445" actId="478"/>
          <ac:cxnSpMkLst>
            <pc:docMk/>
            <pc:sldMk cId="3769532671" sldId="313"/>
            <ac:cxnSpMk id="34" creationId="{FCFD861B-3663-9F96-19ED-3B2736DBDF33}"/>
          </ac:cxnSpMkLst>
        </pc:cxnChg>
        <pc:cxnChg chg="del">
          <ac:chgData name="Kate Coode" userId="e5a45405-9a7c-42fe-972f-cf9e071f7760" providerId="ADAL" clId="{7ADEFDC9-67DC-4E41-9A47-6E4E48948699}" dt="2024-04-12T14:09:08.433" v="3445" actId="478"/>
          <ac:cxnSpMkLst>
            <pc:docMk/>
            <pc:sldMk cId="3769532671" sldId="313"/>
            <ac:cxnSpMk id="35" creationId="{3EE43BAE-AA71-3900-35A0-D9C7DC5CFCD3}"/>
          </ac:cxnSpMkLst>
        </pc:cxnChg>
        <pc:cxnChg chg="del">
          <ac:chgData name="Kate Coode" userId="e5a45405-9a7c-42fe-972f-cf9e071f7760" providerId="ADAL" clId="{7ADEFDC9-67DC-4E41-9A47-6E4E48948699}" dt="2024-04-12T14:09:08.433" v="3445" actId="478"/>
          <ac:cxnSpMkLst>
            <pc:docMk/>
            <pc:sldMk cId="3769532671" sldId="313"/>
            <ac:cxnSpMk id="36" creationId="{D22CDB4A-5302-EE5C-4089-8A92A401D41F}"/>
          </ac:cxnSpMkLst>
        </pc:cxnChg>
        <pc:cxnChg chg="del">
          <ac:chgData name="Kate Coode" userId="e5a45405-9a7c-42fe-972f-cf9e071f7760" providerId="ADAL" clId="{7ADEFDC9-67DC-4E41-9A47-6E4E48948699}" dt="2024-04-12T14:09:08.433" v="3445" actId="478"/>
          <ac:cxnSpMkLst>
            <pc:docMk/>
            <pc:sldMk cId="3769532671" sldId="313"/>
            <ac:cxnSpMk id="37" creationId="{3A2D7722-83A1-DC09-526F-7520FDC53EF6}"/>
          </ac:cxnSpMkLst>
        </pc:cxnChg>
        <pc:cxnChg chg="del">
          <ac:chgData name="Kate Coode" userId="e5a45405-9a7c-42fe-972f-cf9e071f7760" providerId="ADAL" clId="{7ADEFDC9-67DC-4E41-9A47-6E4E48948699}" dt="2024-04-12T14:09:08.433" v="3445" actId="478"/>
          <ac:cxnSpMkLst>
            <pc:docMk/>
            <pc:sldMk cId="3769532671" sldId="313"/>
            <ac:cxnSpMk id="38" creationId="{B2F2CA55-B19B-1724-AA6C-DA4B313C3462}"/>
          </ac:cxnSpMkLst>
        </pc:cxnChg>
        <pc:cxnChg chg="del">
          <ac:chgData name="Kate Coode" userId="e5a45405-9a7c-42fe-972f-cf9e071f7760" providerId="ADAL" clId="{7ADEFDC9-67DC-4E41-9A47-6E4E48948699}" dt="2024-04-12T14:09:08.433" v="3445" actId="478"/>
          <ac:cxnSpMkLst>
            <pc:docMk/>
            <pc:sldMk cId="3769532671" sldId="313"/>
            <ac:cxnSpMk id="39" creationId="{462056DC-0F19-5091-7123-7CCAF79A7945}"/>
          </ac:cxnSpMkLst>
        </pc:cxnChg>
        <pc:cxnChg chg="del">
          <ac:chgData name="Kate Coode" userId="e5a45405-9a7c-42fe-972f-cf9e071f7760" providerId="ADAL" clId="{7ADEFDC9-67DC-4E41-9A47-6E4E48948699}" dt="2024-04-12T14:09:08.433" v="3445" actId="478"/>
          <ac:cxnSpMkLst>
            <pc:docMk/>
            <pc:sldMk cId="3769532671" sldId="313"/>
            <ac:cxnSpMk id="40" creationId="{CB30C204-3E3C-9041-8EA4-DDE2EFE530CB}"/>
          </ac:cxnSpMkLst>
        </pc:cxnChg>
        <pc:cxnChg chg="del">
          <ac:chgData name="Kate Coode" userId="e5a45405-9a7c-42fe-972f-cf9e071f7760" providerId="ADAL" clId="{7ADEFDC9-67DC-4E41-9A47-6E4E48948699}" dt="2024-04-12T14:09:08.433" v="3445" actId="478"/>
          <ac:cxnSpMkLst>
            <pc:docMk/>
            <pc:sldMk cId="3769532671" sldId="313"/>
            <ac:cxnSpMk id="41" creationId="{49D0AC87-8488-7A92-C94C-5D3191DDFCC9}"/>
          </ac:cxnSpMkLst>
        </pc:cxnChg>
        <pc:cxnChg chg="del">
          <ac:chgData name="Kate Coode" userId="e5a45405-9a7c-42fe-972f-cf9e071f7760" providerId="ADAL" clId="{7ADEFDC9-67DC-4E41-9A47-6E4E48948699}" dt="2024-04-12T14:09:08.433" v="3445" actId="478"/>
          <ac:cxnSpMkLst>
            <pc:docMk/>
            <pc:sldMk cId="3769532671" sldId="313"/>
            <ac:cxnSpMk id="42" creationId="{9C0FFDA0-8BAE-EACE-7777-105B71AB2BFD}"/>
          </ac:cxnSpMkLst>
        </pc:cxnChg>
        <pc:cxnChg chg="del">
          <ac:chgData name="Kate Coode" userId="e5a45405-9a7c-42fe-972f-cf9e071f7760" providerId="ADAL" clId="{7ADEFDC9-67DC-4E41-9A47-6E4E48948699}" dt="2024-04-12T14:09:08.433" v="3445" actId="478"/>
          <ac:cxnSpMkLst>
            <pc:docMk/>
            <pc:sldMk cId="3769532671" sldId="313"/>
            <ac:cxnSpMk id="43" creationId="{0E489BCA-A190-9EAA-60C3-6CD9FCD72357}"/>
          </ac:cxnSpMkLst>
        </pc:cxnChg>
        <pc:cxnChg chg="del">
          <ac:chgData name="Kate Coode" userId="e5a45405-9a7c-42fe-972f-cf9e071f7760" providerId="ADAL" clId="{7ADEFDC9-67DC-4E41-9A47-6E4E48948699}" dt="2024-04-12T14:09:08.433" v="3445" actId="478"/>
          <ac:cxnSpMkLst>
            <pc:docMk/>
            <pc:sldMk cId="3769532671" sldId="313"/>
            <ac:cxnSpMk id="44" creationId="{2D849814-E548-C158-94E0-8A129BDF3086}"/>
          </ac:cxnSpMkLst>
        </pc:cxnChg>
      </pc:sldChg>
      <pc:sldChg chg="add del">
        <pc:chgData name="Kate Coode" userId="e5a45405-9a7c-42fe-972f-cf9e071f7760" providerId="ADAL" clId="{7ADEFDC9-67DC-4E41-9A47-6E4E48948699}" dt="2024-04-12T11:01:42.079" v="2973" actId="2696"/>
        <pc:sldMkLst>
          <pc:docMk/>
          <pc:sldMk cId="3890797130" sldId="313"/>
        </pc:sldMkLst>
      </pc:sldChg>
      <pc:sldChg chg="addSp delSp modSp add mod">
        <pc:chgData name="Kate Coode" userId="e5a45405-9a7c-42fe-972f-cf9e071f7760" providerId="ADAL" clId="{7ADEFDC9-67DC-4E41-9A47-6E4E48948699}" dt="2024-04-12T15:00:50.226" v="3504" actId="1076"/>
        <pc:sldMkLst>
          <pc:docMk/>
          <pc:sldMk cId="1175935377" sldId="314"/>
        </pc:sldMkLst>
        <pc:spChg chg="mod">
          <ac:chgData name="Kate Coode" userId="e5a45405-9a7c-42fe-972f-cf9e071f7760" providerId="ADAL" clId="{7ADEFDC9-67DC-4E41-9A47-6E4E48948699}" dt="2024-04-12T14:59:33.851" v="3484" actId="13926"/>
          <ac:spMkLst>
            <pc:docMk/>
            <pc:sldMk cId="1175935377" sldId="314"/>
            <ac:spMk id="5" creationId="{9E9F4ECC-92EE-369D-A9C8-B34D4FECB6FC}"/>
          </ac:spMkLst>
        </pc:spChg>
        <pc:spChg chg="del">
          <ac:chgData name="Kate Coode" userId="e5a45405-9a7c-42fe-972f-cf9e071f7760" providerId="ADAL" clId="{7ADEFDC9-67DC-4E41-9A47-6E4E48948699}" dt="2024-04-12T14:58:56.464" v="3480" actId="478"/>
          <ac:spMkLst>
            <pc:docMk/>
            <pc:sldMk cId="1175935377" sldId="314"/>
            <ac:spMk id="66" creationId="{6186A8A9-957A-BFF6-7951-839673725271}"/>
          </ac:spMkLst>
        </pc:spChg>
        <pc:spChg chg="del">
          <ac:chgData name="Kate Coode" userId="e5a45405-9a7c-42fe-972f-cf9e071f7760" providerId="ADAL" clId="{7ADEFDC9-67DC-4E41-9A47-6E4E48948699}" dt="2024-04-12T14:58:53.469" v="3479" actId="478"/>
          <ac:spMkLst>
            <pc:docMk/>
            <pc:sldMk cId="1175935377" sldId="314"/>
            <ac:spMk id="67" creationId="{CA65E361-20E9-8F2D-4C6B-6D8D72D24D2F}"/>
          </ac:spMkLst>
        </pc:spChg>
        <pc:picChg chg="del">
          <ac:chgData name="Kate Coode" userId="e5a45405-9a7c-42fe-972f-cf9e071f7760" providerId="ADAL" clId="{7ADEFDC9-67DC-4E41-9A47-6E4E48948699}" dt="2024-04-12T14:59:18.040" v="3482" actId="478"/>
          <ac:picMkLst>
            <pc:docMk/>
            <pc:sldMk cId="1175935377" sldId="314"/>
            <ac:picMk id="2" creationId="{E8E5E3A0-6C33-1F83-5DD5-4C61C2BE780B}"/>
          </ac:picMkLst>
        </pc:picChg>
        <pc:picChg chg="del">
          <ac:chgData name="Kate Coode" userId="e5a45405-9a7c-42fe-972f-cf9e071f7760" providerId="ADAL" clId="{7ADEFDC9-67DC-4E41-9A47-6E4E48948699}" dt="2024-04-12T14:59:18.040" v="3482" actId="478"/>
          <ac:picMkLst>
            <pc:docMk/>
            <pc:sldMk cId="1175935377" sldId="314"/>
            <ac:picMk id="3" creationId="{738503D0-9703-2366-B10C-DC3B492C8656}"/>
          </ac:picMkLst>
        </pc:picChg>
        <pc:picChg chg="del">
          <ac:chgData name="Kate Coode" userId="e5a45405-9a7c-42fe-972f-cf9e071f7760" providerId="ADAL" clId="{7ADEFDC9-67DC-4E41-9A47-6E4E48948699}" dt="2024-04-12T14:59:18.040" v="3482" actId="478"/>
          <ac:picMkLst>
            <pc:docMk/>
            <pc:sldMk cId="1175935377" sldId="314"/>
            <ac:picMk id="6" creationId="{F905B94F-7A1B-CC71-084C-E13276ECC9A0}"/>
          </ac:picMkLst>
        </pc:picChg>
        <pc:picChg chg="del">
          <ac:chgData name="Kate Coode" userId="e5a45405-9a7c-42fe-972f-cf9e071f7760" providerId="ADAL" clId="{7ADEFDC9-67DC-4E41-9A47-6E4E48948699}" dt="2024-04-12T14:59:18.040" v="3482" actId="478"/>
          <ac:picMkLst>
            <pc:docMk/>
            <pc:sldMk cId="1175935377" sldId="314"/>
            <ac:picMk id="7" creationId="{2FF167BB-A16F-1979-47C8-D3430DD08483}"/>
          </ac:picMkLst>
        </pc:picChg>
        <pc:picChg chg="del">
          <ac:chgData name="Kate Coode" userId="e5a45405-9a7c-42fe-972f-cf9e071f7760" providerId="ADAL" clId="{7ADEFDC9-67DC-4E41-9A47-6E4E48948699}" dt="2024-04-12T14:59:18.040" v="3482" actId="478"/>
          <ac:picMkLst>
            <pc:docMk/>
            <pc:sldMk cId="1175935377" sldId="314"/>
            <ac:picMk id="8" creationId="{98C61FDC-599B-F704-8779-F8FDCA1A0FD0}"/>
          </ac:picMkLst>
        </pc:picChg>
        <pc:picChg chg="del">
          <ac:chgData name="Kate Coode" userId="e5a45405-9a7c-42fe-972f-cf9e071f7760" providerId="ADAL" clId="{7ADEFDC9-67DC-4E41-9A47-6E4E48948699}" dt="2024-04-12T14:59:29.471" v="3483" actId="478"/>
          <ac:picMkLst>
            <pc:docMk/>
            <pc:sldMk cId="1175935377" sldId="314"/>
            <ac:picMk id="9" creationId="{FD0082F8-4FC4-556A-17E0-D3E3BFA472B0}"/>
          </ac:picMkLst>
        </pc:picChg>
        <pc:picChg chg="del">
          <ac:chgData name="Kate Coode" userId="e5a45405-9a7c-42fe-972f-cf9e071f7760" providerId="ADAL" clId="{7ADEFDC9-67DC-4E41-9A47-6E4E48948699}" dt="2024-04-12T14:58:58.271" v="3481" actId="478"/>
          <ac:picMkLst>
            <pc:docMk/>
            <pc:sldMk cId="1175935377" sldId="314"/>
            <ac:picMk id="10" creationId="{B24A6988-DC2D-7B26-1167-615D387C9200}"/>
          </ac:picMkLst>
        </pc:picChg>
        <pc:picChg chg="del">
          <ac:chgData name="Kate Coode" userId="e5a45405-9a7c-42fe-972f-cf9e071f7760" providerId="ADAL" clId="{7ADEFDC9-67DC-4E41-9A47-6E4E48948699}" dt="2024-04-12T14:59:18.040" v="3482" actId="478"/>
          <ac:picMkLst>
            <pc:docMk/>
            <pc:sldMk cId="1175935377" sldId="314"/>
            <ac:picMk id="11" creationId="{78849AED-A14D-9BA5-3625-4B7185CC1980}"/>
          </ac:picMkLst>
        </pc:picChg>
        <pc:picChg chg="del">
          <ac:chgData name="Kate Coode" userId="e5a45405-9a7c-42fe-972f-cf9e071f7760" providerId="ADAL" clId="{7ADEFDC9-67DC-4E41-9A47-6E4E48948699}" dt="2024-04-12T14:59:29.471" v="3483" actId="478"/>
          <ac:picMkLst>
            <pc:docMk/>
            <pc:sldMk cId="1175935377" sldId="314"/>
            <ac:picMk id="12" creationId="{F8231649-2ECB-B722-F47E-F5FFDA4D5EFA}"/>
          </ac:picMkLst>
        </pc:picChg>
        <pc:picChg chg="add mod">
          <ac:chgData name="Kate Coode" userId="e5a45405-9a7c-42fe-972f-cf9e071f7760" providerId="ADAL" clId="{7ADEFDC9-67DC-4E41-9A47-6E4E48948699}" dt="2024-04-12T15:00:04.872" v="3491" actId="14100"/>
          <ac:picMkLst>
            <pc:docMk/>
            <pc:sldMk cId="1175935377" sldId="314"/>
            <ac:picMk id="13" creationId="{E6EA3ADF-C46E-0361-A94B-E99E6EB5B67F}"/>
          </ac:picMkLst>
        </pc:picChg>
        <pc:picChg chg="del">
          <ac:chgData name="Kate Coode" userId="e5a45405-9a7c-42fe-972f-cf9e071f7760" providerId="ADAL" clId="{7ADEFDC9-67DC-4E41-9A47-6E4E48948699}" dt="2024-04-12T14:59:18.040" v="3482" actId="478"/>
          <ac:picMkLst>
            <pc:docMk/>
            <pc:sldMk cId="1175935377" sldId="314"/>
            <ac:picMk id="14" creationId="{75744CFA-9B4C-530B-57FF-B039E00E2D1E}"/>
          </ac:picMkLst>
        </pc:picChg>
        <pc:picChg chg="add mod">
          <ac:chgData name="Kate Coode" userId="e5a45405-9a7c-42fe-972f-cf9e071f7760" providerId="ADAL" clId="{7ADEFDC9-67DC-4E41-9A47-6E4E48948699}" dt="2024-04-12T15:00:29.965" v="3498" actId="14100"/>
          <ac:picMkLst>
            <pc:docMk/>
            <pc:sldMk cId="1175935377" sldId="314"/>
            <ac:picMk id="15" creationId="{D5A8C746-7D45-EC6F-5939-D9B46E0F2A9D}"/>
          </ac:picMkLst>
        </pc:picChg>
        <pc:picChg chg="del">
          <ac:chgData name="Kate Coode" userId="e5a45405-9a7c-42fe-972f-cf9e071f7760" providerId="ADAL" clId="{7ADEFDC9-67DC-4E41-9A47-6E4E48948699}" dt="2024-04-12T14:58:44.039" v="3476" actId="478"/>
          <ac:picMkLst>
            <pc:docMk/>
            <pc:sldMk cId="1175935377" sldId="314"/>
            <ac:picMk id="16" creationId="{5C0152C0-4EFA-C21F-17DB-AFBE35EF1BBA}"/>
          </ac:picMkLst>
        </pc:picChg>
        <pc:picChg chg="add del mod">
          <ac:chgData name="Kate Coode" userId="e5a45405-9a7c-42fe-972f-cf9e071f7760" providerId="ADAL" clId="{7ADEFDC9-67DC-4E41-9A47-6E4E48948699}" dt="2024-04-12T15:00:27.262" v="3497" actId="478"/>
          <ac:picMkLst>
            <pc:docMk/>
            <pc:sldMk cId="1175935377" sldId="314"/>
            <ac:picMk id="17" creationId="{B25C8B9D-A168-CFE3-B599-912AB054307F}"/>
          </ac:picMkLst>
        </pc:picChg>
        <pc:picChg chg="add mod">
          <ac:chgData name="Kate Coode" userId="e5a45405-9a7c-42fe-972f-cf9e071f7760" providerId="ADAL" clId="{7ADEFDC9-67DC-4E41-9A47-6E4E48948699}" dt="2024-04-12T15:00:37.273" v="3500" actId="1076"/>
          <ac:picMkLst>
            <pc:docMk/>
            <pc:sldMk cId="1175935377" sldId="314"/>
            <ac:picMk id="18" creationId="{4D510387-4EAA-0035-7F94-71FB6A6F119C}"/>
          </ac:picMkLst>
        </pc:picChg>
        <pc:picChg chg="add mod">
          <ac:chgData name="Kate Coode" userId="e5a45405-9a7c-42fe-972f-cf9e071f7760" providerId="ADAL" clId="{7ADEFDC9-67DC-4E41-9A47-6E4E48948699}" dt="2024-04-12T15:00:44.908" v="3502" actId="1076"/>
          <ac:picMkLst>
            <pc:docMk/>
            <pc:sldMk cId="1175935377" sldId="314"/>
            <ac:picMk id="19" creationId="{4DDBE8B9-A79E-C296-8A15-FA060CB3A72A}"/>
          </ac:picMkLst>
        </pc:picChg>
        <pc:picChg chg="del">
          <ac:chgData name="Kate Coode" userId="e5a45405-9a7c-42fe-972f-cf9e071f7760" providerId="ADAL" clId="{7ADEFDC9-67DC-4E41-9A47-6E4E48948699}" dt="2024-04-12T14:58:33.742" v="3475" actId="478"/>
          <ac:picMkLst>
            <pc:docMk/>
            <pc:sldMk cId="1175935377" sldId="314"/>
            <ac:picMk id="20" creationId="{E76823BC-A500-8839-8B27-AC1B1EAB5EF4}"/>
          </ac:picMkLst>
        </pc:picChg>
        <pc:picChg chg="add mod">
          <ac:chgData name="Kate Coode" userId="e5a45405-9a7c-42fe-972f-cf9e071f7760" providerId="ADAL" clId="{7ADEFDC9-67DC-4E41-9A47-6E4E48948699}" dt="2024-04-12T15:00:44.908" v="3502" actId="1076"/>
          <ac:picMkLst>
            <pc:docMk/>
            <pc:sldMk cId="1175935377" sldId="314"/>
            <ac:picMk id="21" creationId="{5DBA24D7-C984-6F18-2A1F-8A42B21B03F5}"/>
          </ac:picMkLst>
        </pc:picChg>
        <pc:picChg chg="add mod">
          <ac:chgData name="Kate Coode" userId="e5a45405-9a7c-42fe-972f-cf9e071f7760" providerId="ADAL" clId="{7ADEFDC9-67DC-4E41-9A47-6E4E48948699}" dt="2024-04-12T15:00:50.226" v="3504" actId="1076"/>
          <ac:picMkLst>
            <pc:docMk/>
            <pc:sldMk cId="1175935377" sldId="314"/>
            <ac:picMk id="22" creationId="{C0DD767E-1C1F-DF3E-BBD3-DB33BC1E9297}"/>
          </ac:picMkLst>
        </pc:picChg>
        <pc:picChg chg="add mod">
          <ac:chgData name="Kate Coode" userId="e5a45405-9a7c-42fe-972f-cf9e071f7760" providerId="ADAL" clId="{7ADEFDC9-67DC-4E41-9A47-6E4E48948699}" dt="2024-04-12T15:00:50.226" v="3504" actId="1076"/>
          <ac:picMkLst>
            <pc:docMk/>
            <pc:sldMk cId="1175935377" sldId="314"/>
            <ac:picMk id="23" creationId="{5E39F1D4-2B0A-0066-6F12-70F866E6BC7E}"/>
          </ac:picMkLst>
        </pc:picChg>
        <pc:picChg chg="del">
          <ac:chgData name="Kate Coode" userId="e5a45405-9a7c-42fe-972f-cf9e071f7760" providerId="ADAL" clId="{7ADEFDC9-67DC-4E41-9A47-6E4E48948699}" dt="2024-04-12T14:58:44.039" v="3476" actId="478"/>
          <ac:picMkLst>
            <pc:docMk/>
            <pc:sldMk cId="1175935377" sldId="314"/>
            <ac:picMk id="26" creationId="{79E20109-A2B6-5810-9B01-C6F181068AF1}"/>
          </ac:picMkLst>
        </pc:picChg>
        <pc:picChg chg="del">
          <ac:chgData name="Kate Coode" userId="e5a45405-9a7c-42fe-972f-cf9e071f7760" providerId="ADAL" clId="{7ADEFDC9-67DC-4E41-9A47-6E4E48948699}" dt="2024-04-12T14:58:44.039" v="3476" actId="478"/>
          <ac:picMkLst>
            <pc:docMk/>
            <pc:sldMk cId="1175935377" sldId="314"/>
            <ac:picMk id="27" creationId="{3B6DC029-A36F-D12A-A7FE-60C20BC86C07}"/>
          </ac:picMkLst>
        </pc:picChg>
        <pc:picChg chg="del">
          <ac:chgData name="Kate Coode" userId="e5a45405-9a7c-42fe-972f-cf9e071f7760" providerId="ADAL" clId="{7ADEFDC9-67DC-4E41-9A47-6E4E48948699}" dt="2024-04-12T14:58:33.742" v="3475" actId="478"/>
          <ac:picMkLst>
            <pc:docMk/>
            <pc:sldMk cId="1175935377" sldId="314"/>
            <ac:picMk id="28" creationId="{240E3815-F713-F869-DA38-927C9F5A1910}"/>
          </ac:picMkLst>
        </pc:picChg>
        <pc:picChg chg="del">
          <ac:chgData name="Kate Coode" userId="e5a45405-9a7c-42fe-972f-cf9e071f7760" providerId="ADAL" clId="{7ADEFDC9-67DC-4E41-9A47-6E4E48948699}" dt="2024-04-12T14:58:33.742" v="3475" actId="478"/>
          <ac:picMkLst>
            <pc:docMk/>
            <pc:sldMk cId="1175935377" sldId="314"/>
            <ac:picMk id="29" creationId="{98171909-E4B1-7366-7A8F-7970496D463F}"/>
          </ac:picMkLst>
        </pc:picChg>
        <pc:picChg chg="del">
          <ac:chgData name="Kate Coode" userId="e5a45405-9a7c-42fe-972f-cf9e071f7760" providerId="ADAL" clId="{7ADEFDC9-67DC-4E41-9A47-6E4E48948699}" dt="2024-04-12T14:58:33.742" v="3475" actId="478"/>
          <ac:picMkLst>
            <pc:docMk/>
            <pc:sldMk cId="1175935377" sldId="314"/>
            <ac:picMk id="30" creationId="{B0E47170-CF22-707B-873A-DEF45FF68499}"/>
          </ac:picMkLst>
        </pc:picChg>
        <pc:picChg chg="del">
          <ac:chgData name="Kate Coode" userId="e5a45405-9a7c-42fe-972f-cf9e071f7760" providerId="ADAL" clId="{7ADEFDC9-67DC-4E41-9A47-6E4E48948699}" dt="2024-04-12T14:58:33.742" v="3475" actId="478"/>
          <ac:picMkLst>
            <pc:docMk/>
            <pc:sldMk cId="1175935377" sldId="314"/>
            <ac:picMk id="31" creationId="{42215C72-B3CB-79EF-A468-46AA7A5B6835}"/>
          </ac:picMkLst>
        </pc:picChg>
        <pc:picChg chg="del">
          <ac:chgData name="Kate Coode" userId="e5a45405-9a7c-42fe-972f-cf9e071f7760" providerId="ADAL" clId="{7ADEFDC9-67DC-4E41-9A47-6E4E48948699}" dt="2024-04-12T14:58:47.139" v="3477" actId="478"/>
          <ac:picMkLst>
            <pc:docMk/>
            <pc:sldMk cId="1175935377" sldId="314"/>
            <ac:picMk id="32" creationId="{4AAF0BAE-1A89-D1F9-346B-4DCEB8E16448}"/>
          </ac:picMkLst>
        </pc:picChg>
        <pc:picChg chg="del">
          <ac:chgData name="Kate Coode" userId="e5a45405-9a7c-42fe-972f-cf9e071f7760" providerId="ADAL" clId="{7ADEFDC9-67DC-4E41-9A47-6E4E48948699}" dt="2024-04-12T14:58:44.039" v="3476" actId="478"/>
          <ac:picMkLst>
            <pc:docMk/>
            <pc:sldMk cId="1175935377" sldId="314"/>
            <ac:picMk id="33" creationId="{CB522EA0-9FF8-CE3E-35C0-793DC7A9C54B}"/>
          </ac:picMkLst>
        </pc:picChg>
        <pc:cxnChg chg="del">
          <ac:chgData name="Kate Coode" userId="e5a45405-9a7c-42fe-972f-cf9e071f7760" providerId="ADAL" clId="{7ADEFDC9-67DC-4E41-9A47-6E4E48948699}" dt="2024-04-12T14:59:18.040" v="3482" actId="478"/>
          <ac:cxnSpMkLst>
            <pc:docMk/>
            <pc:sldMk cId="1175935377" sldId="314"/>
            <ac:cxnSpMk id="34" creationId="{7384BE76-FF5B-E8BC-0458-B4C411A8D41C}"/>
          </ac:cxnSpMkLst>
        </pc:cxnChg>
        <pc:cxnChg chg="del">
          <ac:chgData name="Kate Coode" userId="e5a45405-9a7c-42fe-972f-cf9e071f7760" providerId="ADAL" clId="{7ADEFDC9-67DC-4E41-9A47-6E4E48948699}" dt="2024-04-12T14:59:29.471" v="3483" actId="478"/>
          <ac:cxnSpMkLst>
            <pc:docMk/>
            <pc:sldMk cId="1175935377" sldId="314"/>
            <ac:cxnSpMk id="35" creationId="{65F19506-BAC5-43E3-8B4B-A69E06AE805C}"/>
          </ac:cxnSpMkLst>
        </pc:cxnChg>
        <pc:cxnChg chg="del">
          <ac:chgData name="Kate Coode" userId="e5a45405-9a7c-42fe-972f-cf9e071f7760" providerId="ADAL" clId="{7ADEFDC9-67DC-4E41-9A47-6E4E48948699}" dt="2024-04-12T14:59:29.471" v="3483" actId="478"/>
          <ac:cxnSpMkLst>
            <pc:docMk/>
            <pc:sldMk cId="1175935377" sldId="314"/>
            <ac:cxnSpMk id="36" creationId="{9F9EE726-38F9-519C-4A3E-CC54E2C54ECA}"/>
          </ac:cxnSpMkLst>
        </pc:cxnChg>
        <pc:cxnChg chg="del">
          <ac:chgData name="Kate Coode" userId="e5a45405-9a7c-42fe-972f-cf9e071f7760" providerId="ADAL" clId="{7ADEFDC9-67DC-4E41-9A47-6E4E48948699}" dt="2024-04-12T14:59:29.471" v="3483" actId="478"/>
          <ac:cxnSpMkLst>
            <pc:docMk/>
            <pc:sldMk cId="1175935377" sldId="314"/>
            <ac:cxnSpMk id="37" creationId="{1D106587-425C-A971-3819-4A66563ADEB1}"/>
          </ac:cxnSpMkLst>
        </pc:cxnChg>
        <pc:cxnChg chg="del">
          <ac:chgData name="Kate Coode" userId="e5a45405-9a7c-42fe-972f-cf9e071f7760" providerId="ADAL" clId="{7ADEFDC9-67DC-4E41-9A47-6E4E48948699}" dt="2024-04-12T14:59:18.040" v="3482" actId="478"/>
          <ac:cxnSpMkLst>
            <pc:docMk/>
            <pc:sldMk cId="1175935377" sldId="314"/>
            <ac:cxnSpMk id="38" creationId="{D3812724-4A10-82F1-2E10-852F2E1C9E7B}"/>
          </ac:cxnSpMkLst>
        </pc:cxnChg>
        <pc:cxnChg chg="del">
          <ac:chgData name="Kate Coode" userId="e5a45405-9a7c-42fe-972f-cf9e071f7760" providerId="ADAL" clId="{7ADEFDC9-67DC-4E41-9A47-6E4E48948699}" dt="2024-04-12T14:59:18.040" v="3482" actId="478"/>
          <ac:cxnSpMkLst>
            <pc:docMk/>
            <pc:sldMk cId="1175935377" sldId="314"/>
            <ac:cxnSpMk id="39" creationId="{A48BBA64-C592-53F9-CFAE-9A60FC4B50BA}"/>
          </ac:cxnSpMkLst>
        </pc:cxnChg>
        <pc:cxnChg chg="del">
          <ac:chgData name="Kate Coode" userId="e5a45405-9a7c-42fe-972f-cf9e071f7760" providerId="ADAL" clId="{7ADEFDC9-67DC-4E41-9A47-6E4E48948699}" dt="2024-04-12T14:59:18.040" v="3482" actId="478"/>
          <ac:cxnSpMkLst>
            <pc:docMk/>
            <pc:sldMk cId="1175935377" sldId="314"/>
            <ac:cxnSpMk id="40" creationId="{CBC13AFD-E9F6-B682-56AD-B7B89227578B}"/>
          </ac:cxnSpMkLst>
        </pc:cxnChg>
        <pc:cxnChg chg="del">
          <ac:chgData name="Kate Coode" userId="e5a45405-9a7c-42fe-972f-cf9e071f7760" providerId="ADAL" clId="{7ADEFDC9-67DC-4E41-9A47-6E4E48948699}" dt="2024-04-12T14:59:18.040" v="3482" actId="478"/>
          <ac:cxnSpMkLst>
            <pc:docMk/>
            <pc:sldMk cId="1175935377" sldId="314"/>
            <ac:cxnSpMk id="41" creationId="{5F569317-98B3-3C80-53F6-406E44029D94}"/>
          </ac:cxnSpMkLst>
        </pc:cxnChg>
        <pc:cxnChg chg="del">
          <ac:chgData name="Kate Coode" userId="e5a45405-9a7c-42fe-972f-cf9e071f7760" providerId="ADAL" clId="{7ADEFDC9-67DC-4E41-9A47-6E4E48948699}" dt="2024-04-12T14:58:33.742" v="3475" actId="478"/>
          <ac:cxnSpMkLst>
            <pc:docMk/>
            <pc:sldMk cId="1175935377" sldId="314"/>
            <ac:cxnSpMk id="42" creationId="{7A134AD5-0975-E563-C3D6-DD95B21EF9D6}"/>
          </ac:cxnSpMkLst>
        </pc:cxnChg>
        <pc:cxnChg chg="del">
          <ac:chgData name="Kate Coode" userId="e5a45405-9a7c-42fe-972f-cf9e071f7760" providerId="ADAL" clId="{7ADEFDC9-67DC-4E41-9A47-6E4E48948699}" dt="2024-04-12T14:58:33.742" v="3475" actId="478"/>
          <ac:cxnSpMkLst>
            <pc:docMk/>
            <pc:sldMk cId="1175935377" sldId="314"/>
            <ac:cxnSpMk id="43" creationId="{34D1A01D-708F-B2B2-6EC7-09764D5B63BE}"/>
          </ac:cxnSpMkLst>
        </pc:cxnChg>
        <pc:cxnChg chg="del">
          <ac:chgData name="Kate Coode" userId="e5a45405-9a7c-42fe-972f-cf9e071f7760" providerId="ADAL" clId="{7ADEFDC9-67DC-4E41-9A47-6E4E48948699}" dt="2024-04-12T14:58:33.742" v="3475" actId="478"/>
          <ac:cxnSpMkLst>
            <pc:docMk/>
            <pc:sldMk cId="1175935377" sldId="314"/>
            <ac:cxnSpMk id="44" creationId="{F0576A72-9E1E-CF1D-7AC8-FECF67A97510}"/>
          </ac:cxnSpMkLst>
        </pc:cxnChg>
        <pc:cxnChg chg="del">
          <ac:chgData name="Kate Coode" userId="e5a45405-9a7c-42fe-972f-cf9e071f7760" providerId="ADAL" clId="{7ADEFDC9-67DC-4E41-9A47-6E4E48948699}" dt="2024-04-12T14:58:33.742" v="3475" actId="478"/>
          <ac:cxnSpMkLst>
            <pc:docMk/>
            <pc:sldMk cId="1175935377" sldId="314"/>
            <ac:cxnSpMk id="45" creationId="{4D5C7E17-769E-86A8-B330-2783DA08A5A1}"/>
          </ac:cxnSpMkLst>
        </pc:cxnChg>
        <pc:cxnChg chg="del">
          <ac:chgData name="Kate Coode" userId="e5a45405-9a7c-42fe-972f-cf9e071f7760" providerId="ADAL" clId="{7ADEFDC9-67DC-4E41-9A47-6E4E48948699}" dt="2024-04-12T14:58:50.833" v="3478" actId="478"/>
          <ac:cxnSpMkLst>
            <pc:docMk/>
            <pc:sldMk cId="1175935377" sldId="314"/>
            <ac:cxnSpMk id="46" creationId="{08275BA7-225A-10DC-5D22-99751469CACC}"/>
          </ac:cxnSpMkLst>
        </pc:cxnChg>
        <pc:cxnChg chg="del">
          <ac:chgData name="Kate Coode" userId="e5a45405-9a7c-42fe-972f-cf9e071f7760" providerId="ADAL" clId="{7ADEFDC9-67DC-4E41-9A47-6E4E48948699}" dt="2024-04-12T14:58:33.742" v="3475" actId="478"/>
          <ac:cxnSpMkLst>
            <pc:docMk/>
            <pc:sldMk cId="1175935377" sldId="314"/>
            <ac:cxnSpMk id="47" creationId="{7DE75A3D-21B3-1C2E-CCC9-F7F9A5A5546C}"/>
          </ac:cxnSpMkLst>
        </pc:cxnChg>
        <pc:cxnChg chg="del">
          <ac:chgData name="Kate Coode" userId="e5a45405-9a7c-42fe-972f-cf9e071f7760" providerId="ADAL" clId="{7ADEFDC9-67DC-4E41-9A47-6E4E48948699}" dt="2024-04-12T14:58:33.742" v="3475" actId="478"/>
          <ac:cxnSpMkLst>
            <pc:docMk/>
            <pc:sldMk cId="1175935377" sldId="314"/>
            <ac:cxnSpMk id="48" creationId="{E963D343-6BEA-03C9-35DF-E330F9C8275C}"/>
          </ac:cxnSpMkLst>
        </pc:cxnChg>
        <pc:cxnChg chg="del">
          <ac:chgData name="Kate Coode" userId="e5a45405-9a7c-42fe-972f-cf9e071f7760" providerId="ADAL" clId="{7ADEFDC9-67DC-4E41-9A47-6E4E48948699}" dt="2024-04-12T14:58:33.742" v="3475" actId="478"/>
          <ac:cxnSpMkLst>
            <pc:docMk/>
            <pc:sldMk cId="1175935377" sldId="314"/>
            <ac:cxnSpMk id="49" creationId="{00B26D6D-01E2-F72D-D587-3C8F9C7DC5F7}"/>
          </ac:cxnSpMkLst>
        </pc:cxnChg>
        <pc:cxnChg chg="del">
          <ac:chgData name="Kate Coode" userId="e5a45405-9a7c-42fe-972f-cf9e071f7760" providerId="ADAL" clId="{7ADEFDC9-67DC-4E41-9A47-6E4E48948699}" dt="2024-04-12T14:59:29.471" v="3483" actId="478"/>
          <ac:cxnSpMkLst>
            <pc:docMk/>
            <pc:sldMk cId="1175935377" sldId="314"/>
            <ac:cxnSpMk id="50" creationId="{1C91EA0C-C715-030A-8E33-81CAC55AD3B2}"/>
          </ac:cxnSpMkLst>
        </pc:cxnChg>
        <pc:cxnChg chg="del">
          <ac:chgData name="Kate Coode" userId="e5a45405-9a7c-42fe-972f-cf9e071f7760" providerId="ADAL" clId="{7ADEFDC9-67DC-4E41-9A47-6E4E48948699}" dt="2024-04-12T14:59:29.471" v="3483" actId="478"/>
          <ac:cxnSpMkLst>
            <pc:docMk/>
            <pc:sldMk cId="1175935377" sldId="314"/>
            <ac:cxnSpMk id="51" creationId="{59D37B0A-F323-451D-D430-471FCA78D4CF}"/>
          </ac:cxnSpMkLst>
        </pc:cxnChg>
        <pc:cxnChg chg="del">
          <ac:chgData name="Kate Coode" userId="e5a45405-9a7c-42fe-972f-cf9e071f7760" providerId="ADAL" clId="{7ADEFDC9-67DC-4E41-9A47-6E4E48948699}" dt="2024-04-12T14:59:18.040" v="3482" actId="478"/>
          <ac:cxnSpMkLst>
            <pc:docMk/>
            <pc:sldMk cId="1175935377" sldId="314"/>
            <ac:cxnSpMk id="52" creationId="{1A38B883-6DF7-15B6-4D6D-A8A21F3ACBC0}"/>
          </ac:cxnSpMkLst>
        </pc:cxnChg>
        <pc:cxnChg chg="del">
          <ac:chgData name="Kate Coode" userId="e5a45405-9a7c-42fe-972f-cf9e071f7760" providerId="ADAL" clId="{7ADEFDC9-67DC-4E41-9A47-6E4E48948699}" dt="2024-04-12T14:59:29.471" v="3483" actId="478"/>
          <ac:cxnSpMkLst>
            <pc:docMk/>
            <pc:sldMk cId="1175935377" sldId="314"/>
            <ac:cxnSpMk id="53" creationId="{75CB82AE-9E7A-9C28-0835-CCDDCC2835A1}"/>
          </ac:cxnSpMkLst>
        </pc:cxnChg>
        <pc:cxnChg chg="del">
          <ac:chgData name="Kate Coode" userId="e5a45405-9a7c-42fe-972f-cf9e071f7760" providerId="ADAL" clId="{7ADEFDC9-67DC-4E41-9A47-6E4E48948699}" dt="2024-04-12T14:59:29.471" v="3483" actId="478"/>
          <ac:cxnSpMkLst>
            <pc:docMk/>
            <pc:sldMk cId="1175935377" sldId="314"/>
            <ac:cxnSpMk id="54" creationId="{14FEFAE0-4DD6-A633-C4EA-442358062A14}"/>
          </ac:cxnSpMkLst>
        </pc:cxnChg>
        <pc:cxnChg chg="del">
          <ac:chgData name="Kate Coode" userId="e5a45405-9a7c-42fe-972f-cf9e071f7760" providerId="ADAL" clId="{7ADEFDC9-67DC-4E41-9A47-6E4E48948699}" dt="2024-04-12T14:59:18.040" v="3482" actId="478"/>
          <ac:cxnSpMkLst>
            <pc:docMk/>
            <pc:sldMk cId="1175935377" sldId="314"/>
            <ac:cxnSpMk id="55" creationId="{0A19F157-9560-D645-41C0-77AD2BB86D3D}"/>
          </ac:cxnSpMkLst>
        </pc:cxnChg>
        <pc:cxnChg chg="del">
          <ac:chgData name="Kate Coode" userId="e5a45405-9a7c-42fe-972f-cf9e071f7760" providerId="ADAL" clId="{7ADEFDC9-67DC-4E41-9A47-6E4E48948699}" dt="2024-04-12T14:59:29.471" v="3483" actId="478"/>
          <ac:cxnSpMkLst>
            <pc:docMk/>
            <pc:sldMk cId="1175935377" sldId="314"/>
            <ac:cxnSpMk id="56" creationId="{536CB6D1-C828-F823-2D53-B9ADAE4A07D6}"/>
          </ac:cxnSpMkLst>
        </pc:cxnChg>
        <pc:cxnChg chg="del">
          <ac:chgData name="Kate Coode" userId="e5a45405-9a7c-42fe-972f-cf9e071f7760" providerId="ADAL" clId="{7ADEFDC9-67DC-4E41-9A47-6E4E48948699}" dt="2024-04-12T14:59:18.040" v="3482" actId="478"/>
          <ac:cxnSpMkLst>
            <pc:docMk/>
            <pc:sldMk cId="1175935377" sldId="314"/>
            <ac:cxnSpMk id="57" creationId="{F5B8B221-AB41-2E9E-A5AE-615AF0488D14}"/>
          </ac:cxnSpMkLst>
        </pc:cxnChg>
        <pc:cxnChg chg="del">
          <ac:chgData name="Kate Coode" userId="e5a45405-9a7c-42fe-972f-cf9e071f7760" providerId="ADAL" clId="{7ADEFDC9-67DC-4E41-9A47-6E4E48948699}" dt="2024-04-12T14:58:33.742" v="3475" actId="478"/>
          <ac:cxnSpMkLst>
            <pc:docMk/>
            <pc:sldMk cId="1175935377" sldId="314"/>
            <ac:cxnSpMk id="58" creationId="{5313C731-2999-CA0A-DE92-8B4E1F13D8CF}"/>
          </ac:cxnSpMkLst>
        </pc:cxnChg>
        <pc:cxnChg chg="del">
          <ac:chgData name="Kate Coode" userId="e5a45405-9a7c-42fe-972f-cf9e071f7760" providerId="ADAL" clId="{7ADEFDC9-67DC-4E41-9A47-6E4E48948699}" dt="2024-04-12T14:58:33.742" v="3475" actId="478"/>
          <ac:cxnSpMkLst>
            <pc:docMk/>
            <pc:sldMk cId="1175935377" sldId="314"/>
            <ac:cxnSpMk id="59" creationId="{A594F320-3536-0E3F-8E44-88F21DB8C413}"/>
          </ac:cxnSpMkLst>
        </pc:cxnChg>
        <pc:cxnChg chg="del">
          <ac:chgData name="Kate Coode" userId="e5a45405-9a7c-42fe-972f-cf9e071f7760" providerId="ADAL" clId="{7ADEFDC9-67DC-4E41-9A47-6E4E48948699}" dt="2024-04-12T14:58:33.742" v="3475" actId="478"/>
          <ac:cxnSpMkLst>
            <pc:docMk/>
            <pc:sldMk cId="1175935377" sldId="314"/>
            <ac:cxnSpMk id="60" creationId="{EFFD913A-EC5F-AD7B-0C2C-1F438368B4FE}"/>
          </ac:cxnSpMkLst>
        </pc:cxnChg>
        <pc:cxnChg chg="del">
          <ac:chgData name="Kate Coode" userId="e5a45405-9a7c-42fe-972f-cf9e071f7760" providerId="ADAL" clId="{7ADEFDC9-67DC-4E41-9A47-6E4E48948699}" dt="2024-04-12T14:58:50.833" v="3478" actId="478"/>
          <ac:cxnSpMkLst>
            <pc:docMk/>
            <pc:sldMk cId="1175935377" sldId="314"/>
            <ac:cxnSpMk id="61" creationId="{C32D4621-D8B6-9F89-55C9-861F0A80549A}"/>
          </ac:cxnSpMkLst>
        </pc:cxnChg>
        <pc:cxnChg chg="del">
          <ac:chgData name="Kate Coode" userId="e5a45405-9a7c-42fe-972f-cf9e071f7760" providerId="ADAL" clId="{7ADEFDC9-67DC-4E41-9A47-6E4E48948699}" dt="2024-04-12T14:58:33.742" v="3475" actId="478"/>
          <ac:cxnSpMkLst>
            <pc:docMk/>
            <pc:sldMk cId="1175935377" sldId="314"/>
            <ac:cxnSpMk id="62" creationId="{91E51F1C-2551-CEE4-8096-F01DC9C7802A}"/>
          </ac:cxnSpMkLst>
        </pc:cxnChg>
        <pc:cxnChg chg="del">
          <ac:chgData name="Kate Coode" userId="e5a45405-9a7c-42fe-972f-cf9e071f7760" providerId="ADAL" clId="{7ADEFDC9-67DC-4E41-9A47-6E4E48948699}" dt="2024-04-12T14:58:33.742" v="3475" actId="478"/>
          <ac:cxnSpMkLst>
            <pc:docMk/>
            <pc:sldMk cId="1175935377" sldId="314"/>
            <ac:cxnSpMk id="63" creationId="{E8DFB900-C861-B6BA-BF60-F43410D979EF}"/>
          </ac:cxnSpMkLst>
        </pc:cxnChg>
        <pc:cxnChg chg="del">
          <ac:chgData name="Kate Coode" userId="e5a45405-9a7c-42fe-972f-cf9e071f7760" providerId="ADAL" clId="{7ADEFDC9-67DC-4E41-9A47-6E4E48948699}" dt="2024-04-12T14:58:44.039" v="3476" actId="478"/>
          <ac:cxnSpMkLst>
            <pc:docMk/>
            <pc:sldMk cId="1175935377" sldId="314"/>
            <ac:cxnSpMk id="64" creationId="{A7D03AC7-8394-8B4A-33FE-E6F4A12C9313}"/>
          </ac:cxnSpMkLst>
        </pc:cxnChg>
        <pc:cxnChg chg="del">
          <ac:chgData name="Kate Coode" userId="e5a45405-9a7c-42fe-972f-cf9e071f7760" providerId="ADAL" clId="{7ADEFDC9-67DC-4E41-9A47-6E4E48948699}" dt="2024-04-12T14:58:33.742" v="3475" actId="478"/>
          <ac:cxnSpMkLst>
            <pc:docMk/>
            <pc:sldMk cId="1175935377" sldId="314"/>
            <ac:cxnSpMk id="65" creationId="{8FE4BEF8-FC71-1C31-3CDB-3917F114540F}"/>
          </ac:cxnSpMkLst>
        </pc:cxnChg>
      </pc:sldChg>
      <pc:sldChg chg="addSp delSp modSp add mod">
        <pc:chgData name="Kate Coode" userId="e5a45405-9a7c-42fe-972f-cf9e071f7760" providerId="ADAL" clId="{7ADEFDC9-67DC-4E41-9A47-6E4E48948699}" dt="2024-04-12T15:03:06.520" v="3539" actId="1076"/>
        <pc:sldMkLst>
          <pc:docMk/>
          <pc:sldMk cId="4126337598" sldId="315"/>
        </pc:sldMkLst>
        <pc:picChg chg="add mod">
          <ac:chgData name="Kate Coode" userId="e5a45405-9a7c-42fe-972f-cf9e071f7760" providerId="ADAL" clId="{7ADEFDC9-67DC-4E41-9A47-6E4E48948699}" dt="2024-04-12T15:02:20.911" v="3525" actId="1076"/>
          <ac:picMkLst>
            <pc:docMk/>
            <pc:sldMk cId="4126337598" sldId="315"/>
            <ac:picMk id="3" creationId="{78504C17-60E8-D401-D777-CA7ED97DAEC3}"/>
          </ac:picMkLst>
        </pc:picChg>
        <pc:picChg chg="add mod">
          <ac:chgData name="Kate Coode" userId="e5a45405-9a7c-42fe-972f-cf9e071f7760" providerId="ADAL" clId="{7ADEFDC9-67DC-4E41-9A47-6E4E48948699}" dt="2024-04-12T15:02:27.152" v="3527" actId="14100"/>
          <ac:picMkLst>
            <pc:docMk/>
            <pc:sldMk cId="4126337598" sldId="315"/>
            <ac:picMk id="4" creationId="{89F555A7-1613-6A12-2BB5-FDF8D3607EDE}"/>
          </ac:picMkLst>
        </pc:picChg>
        <pc:picChg chg="add mod">
          <ac:chgData name="Kate Coode" userId="e5a45405-9a7c-42fe-972f-cf9e071f7760" providerId="ADAL" clId="{7ADEFDC9-67DC-4E41-9A47-6E4E48948699}" dt="2024-04-12T15:02:33.085" v="3529" actId="1076"/>
          <ac:picMkLst>
            <pc:docMk/>
            <pc:sldMk cId="4126337598" sldId="315"/>
            <ac:picMk id="6" creationId="{8C9B57CA-EA3D-E4ED-03D5-1BBC878B932C}"/>
          </ac:picMkLst>
        </pc:picChg>
        <pc:picChg chg="add mod">
          <ac:chgData name="Kate Coode" userId="e5a45405-9a7c-42fe-972f-cf9e071f7760" providerId="ADAL" clId="{7ADEFDC9-67DC-4E41-9A47-6E4E48948699}" dt="2024-04-12T15:02:43.541" v="3533" actId="1076"/>
          <ac:picMkLst>
            <pc:docMk/>
            <pc:sldMk cId="4126337598" sldId="315"/>
            <ac:picMk id="7" creationId="{1330039C-AD51-FDF1-2DE7-86A6C8122A35}"/>
          </ac:picMkLst>
        </pc:picChg>
        <pc:picChg chg="add mod">
          <ac:chgData name="Kate Coode" userId="e5a45405-9a7c-42fe-972f-cf9e071f7760" providerId="ADAL" clId="{7ADEFDC9-67DC-4E41-9A47-6E4E48948699}" dt="2024-04-12T15:02:49.882" v="3535" actId="1076"/>
          <ac:picMkLst>
            <pc:docMk/>
            <pc:sldMk cId="4126337598" sldId="315"/>
            <ac:picMk id="8" creationId="{AA160BA6-388B-8279-2D82-90DE1340BBB2}"/>
          </ac:picMkLst>
        </pc:picChg>
        <pc:picChg chg="add mod">
          <ac:chgData name="Kate Coode" userId="e5a45405-9a7c-42fe-972f-cf9e071f7760" providerId="ADAL" clId="{7ADEFDC9-67DC-4E41-9A47-6E4E48948699}" dt="2024-04-12T15:02:57.681" v="3537" actId="1076"/>
          <ac:picMkLst>
            <pc:docMk/>
            <pc:sldMk cId="4126337598" sldId="315"/>
            <ac:picMk id="9" creationId="{FE988A6F-27FC-BD86-5AC2-334B11697254}"/>
          </ac:picMkLst>
        </pc:picChg>
        <pc:picChg chg="add mod">
          <ac:chgData name="Kate Coode" userId="e5a45405-9a7c-42fe-972f-cf9e071f7760" providerId="ADAL" clId="{7ADEFDC9-67DC-4E41-9A47-6E4E48948699}" dt="2024-04-12T15:03:06.520" v="3539" actId="1076"/>
          <ac:picMkLst>
            <pc:docMk/>
            <pc:sldMk cId="4126337598" sldId="315"/>
            <ac:picMk id="10" creationId="{0E3AB082-7087-7BB4-4744-81A909537A78}"/>
          </ac:picMkLst>
        </pc:picChg>
        <pc:picChg chg="del">
          <ac:chgData name="Kate Coode" userId="e5a45405-9a7c-42fe-972f-cf9e071f7760" providerId="ADAL" clId="{7ADEFDC9-67DC-4E41-9A47-6E4E48948699}" dt="2024-04-12T15:01:32.810" v="3507" actId="478"/>
          <ac:picMkLst>
            <pc:docMk/>
            <pc:sldMk cId="4126337598" sldId="315"/>
            <ac:picMk id="13" creationId="{E6EA3ADF-C46E-0361-A94B-E99E6EB5B67F}"/>
          </ac:picMkLst>
        </pc:picChg>
        <pc:picChg chg="del">
          <ac:chgData name="Kate Coode" userId="e5a45405-9a7c-42fe-972f-cf9e071f7760" providerId="ADAL" clId="{7ADEFDC9-67DC-4E41-9A47-6E4E48948699}" dt="2024-04-12T15:01:34.855" v="3509" actId="478"/>
          <ac:picMkLst>
            <pc:docMk/>
            <pc:sldMk cId="4126337598" sldId="315"/>
            <ac:picMk id="15" creationId="{D5A8C746-7D45-EC6F-5939-D9B46E0F2A9D}"/>
          </ac:picMkLst>
        </pc:picChg>
        <pc:picChg chg="del">
          <ac:chgData name="Kate Coode" userId="e5a45405-9a7c-42fe-972f-cf9e071f7760" providerId="ADAL" clId="{7ADEFDC9-67DC-4E41-9A47-6E4E48948699}" dt="2024-04-12T15:01:33.753" v="3508" actId="478"/>
          <ac:picMkLst>
            <pc:docMk/>
            <pc:sldMk cId="4126337598" sldId="315"/>
            <ac:picMk id="18" creationId="{4D510387-4EAA-0035-7F94-71FB6A6F119C}"/>
          </ac:picMkLst>
        </pc:picChg>
        <pc:picChg chg="del">
          <ac:chgData name="Kate Coode" userId="e5a45405-9a7c-42fe-972f-cf9e071f7760" providerId="ADAL" clId="{7ADEFDC9-67DC-4E41-9A47-6E4E48948699}" dt="2024-04-12T15:01:35.986" v="3510" actId="478"/>
          <ac:picMkLst>
            <pc:docMk/>
            <pc:sldMk cId="4126337598" sldId="315"/>
            <ac:picMk id="19" creationId="{4DDBE8B9-A79E-C296-8A15-FA060CB3A72A}"/>
          </ac:picMkLst>
        </pc:picChg>
        <pc:picChg chg="del">
          <ac:chgData name="Kate Coode" userId="e5a45405-9a7c-42fe-972f-cf9e071f7760" providerId="ADAL" clId="{7ADEFDC9-67DC-4E41-9A47-6E4E48948699}" dt="2024-04-12T15:01:37.088" v="3511" actId="478"/>
          <ac:picMkLst>
            <pc:docMk/>
            <pc:sldMk cId="4126337598" sldId="315"/>
            <ac:picMk id="21" creationId="{5DBA24D7-C984-6F18-2A1F-8A42B21B03F5}"/>
          </ac:picMkLst>
        </pc:picChg>
        <pc:picChg chg="del mod">
          <ac:chgData name="Kate Coode" userId="e5a45405-9a7c-42fe-972f-cf9e071f7760" providerId="ADAL" clId="{7ADEFDC9-67DC-4E41-9A47-6E4E48948699}" dt="2024-04-12T15:02:34.969" v="3530" actId="478"/>
          <ac:picMkLst>
            <pc:docMk/>
            <pc:sldMk cId="4126337598" sldId="315"/>
            <ac:picMk id="22" creationId="{C0DD767E-1C1F-DF3E-BBD3-DB33BC1E9297}"/>
          </ac:picMkLst>
        </pc:picChg>
        <pc:picChg chg="del">
          <ac:chgData name="Kate Coode" userId="e5a45405-9a7c-42fe-972f-cf9e071f7760" providerId="ADAL" clId="{7ADEFDC9-67DC-4E41-9A47-6E4E48948699}" dt="2024-04-12T15:01:38.250" v="3512" actId="478"/>
          <ac:picMkLst>
            <pc:docMk/>
            <pc:sldMk cId="4126337598" sldId="315"/>
            <ac:picMk id="23" creationId="{5E39F1D4-2B0A-0066-6F12-70F866E6BC7E}"/>
          </ac:picMkLst>
        </pc:picChg>
      </pc:sldChg>
      <pc:sldChg chg="addSp delSp modSp add mod">
        <pc:chgData name="Kate Coode" userId="e5a45405-9a7c-42fe-972f-cf9e071f7760" providerId="ADAL" clId="{7ADEFDC9-67DC-4E41-9A47-6E4E48948699}" dt="2024-04-12T15:33:38.524" v="3759" actId="29295"/>
        <pc:sldMkLst>
          <pc:docMk/>
          <pc:sldMk cId="4191431114" sldId="316"/>
        </pc:sldMkLst>
        <pc:picChg chg="del">
          <ac:chgData name="Kate Coode" userId="e5a45405-9a7c-42fe-972f-cf9e071f7760" providerId="ADAL" clId="{7ADEFDC9-67DC-4E41-9A47-6E4E48948699}" dt="2024-04-12T15:19:15.970" v="3642" actId="478"/>
          <ac:picMkLst>
            <pc:docMk/>
            <pc:sldMk cId="4191431114" sldId="316"/>
            <ac:picMk id="2" creationId="{613CC727-A703-00FC-FDFE-EDC190E4C0A7}"/>
          </ac:picMkLst>
        </pc:picChg>
        <pc:picChg chg="del">
          <ac:chgData name="Kate Coode" userId="e5a45405-9a7c-42fe-972f-cf9e071f7760" providerId="ADAL" clId="{7ADEFDC9-67DC-4E41-9A47-6E4E48948699}" dt="2024-04-12T15:19:15.970" v="3642" actId="478"/>
          <ac:picMkLst>
            <pc:docMk/>
            <pc:sldMk cId="4191431114" sldId="316"/>
            <ac:picMk id="5" creationId="{FE8459F3-B3B8-DD9E-5FF5-F0923EBC29AB}"/>
          </ac:picMkLst>
        </pc:picChg>
        <pc:picChg chg="del">
          <ac:chgData name="Kate Coode" userId="e5a45405-9a7c-42fe-972f-cf9e071f7760" providerId="ADAL" clId="{7ADEFDC9-67DC-4E41-9A47-6E4E48948699}" dt="2024-04-12T15:19:15.970" v="3642" actId="478"/>
          <ac:picMkLst>
            <pc:docMk/>
            <pc:sldMk cId="4191431114" sldId="316"/>
            <ac:picMk id="7" creationId="{FD359290-999D-DC4F-D2E7-4EECF2C4381D}"/>
          </ac:picMkLst>
        </pc:picChg>
        <pc:picChg chg="del">
          <ac:chgData name="Kate Coode" userId="e5a45405-9a7c-42fe-972f-cf9e071f7760" providerId="ADAL" clId="{7ADEFDC9-67DC-4E41-9A47-6E4E48948699}" dt="2024-04-12T15:19:15.970" v="3642" actId="478"/>
          <ac:picMkLst>
            <pc:docMk/>
            <pc:sldMk cId="4191431114" sldId="316"/>
            <ac:picMk id="8" creationId="{223BB6E3-793E-8E3B-89D0-75A2B7F86BE5}"/>
          </ac:picMkLst>
        </pc:picChg>
        <pc:picChg chg="add mod">
          <ac:chgData name="Kate Coode" userId="e5a45405-9a7c-42fe-972f-cf9e071f7760" providerId="ADAL" clId="{7ADEFDC9-67DC-4E41-9A47-6E4E48948699}" dt="2024-04-12T15:22:16.435" v="3652" actId="14100"/>
          <ac:picMkLst>
            <pc:docMk/>
            <pc:sldMk cId="4191431114" sldId="316"/>
            <ac:picMk id="10" creationId="{02AA0123-2DDB-31B2-9396-800EE09F36E3}"/>
          </ac:picMkLst>
        </pc:picChg>
        <pc:picChg chg="add del mod">
          <ac:chgData name="Kate Coode" userId="e5a45405-9a7c-42fe-972f-cf9e071f7760" providerId="ADAL" clId="{7ADEFDC9-67DC-4E41-9A47-6E4E48948699}" dt="2024-04-12T15:28:59.256" v="3704" actId="478"/>
          <ac:picMkLst>
            <pc:docMk/>
            <pc:sldMk cId="4191431114" sldId="316"/>
            <ac:picMk id="11" creationId="{C1B6E23D-2678-B040-0032-3D20CCB433B0}"/>
          </ac:picMkLst>
        </pc:picChg>
        <pc:picChg chg="add del mod">
          <ac:chgData name="Kate Coode" userId="e5a45405-9a7c-42fe-972f-cf9e071f7760" providerId="ADAL" clId="{7ADEFDC9-67DC-4E41-9A47-6E4E48948699}" dt="2024-04-12T15:28:59.256" v="3704" actId="478"/>
          <ac:picMkLst>
            <pc:docMk/>
            <pc:sldMk cId="4191431114" sldId="316"/>
            <ac:picMk id="12" creationId="{18506084-B783-4018-BE86-D63E99F8E2EB}"/>
          </ac:picMkLst>
        </pc:picChg>
        <pc:picChg chg="add del mod">
          <ac:chgData name="Kate Coode" userId="e5a45405-9a7c-42fe-972f-cf9e071f7760" providerId="ADAL" clId="{7ADEFDC9-67DC-4E41-9A47-6E4E48948699}" dt="2024-04-12T15:23:12.977" v="3663" actId="478"/>
          <ac:picMkLst>
            <pc:docMk/>
            <pc:sldMk cId="4191431114" sldId="316"/>
            <ac:picMk id="13" creationId="{AFBDFC4B-A5FA-4F2D-4C87-27868CD58605}"/>
          </ac:picMkLst>
        </pc:picChg>
        <pc:picChg chg="add del mod">
          <ac:chgData name="Kate Coode" userId="e5a45405-9a7c-42fe-972f-cf9e071f7760" providerId="ADAL" clId="{7ADEFDC9-67DC-4E41-9A47-6E4E48948699}" dt="2024-04-12T15:23:12.977" v="3663" actId="478"/>
          <ac:picMkLst>
            <pc:docMk/>
            <pc:sldMk cId="4191431114" sldId="316"/>
            <ac:picMk id="14" creationId="{FCA41EAE-8E51-2EE6-9A6A-F283CA52A1A7}"/>
          </ac:picMkLst>
        </pc:picChg>
        <pc:picChg chg="add del mod">
          <ac:chgData name="Kate Coode" userId="e5a45405-9a7c-42fe-972f-cf9e071f7760" providerId="ADAL" clId="{7ADEFDC9-67DC-4E41-9A47-6E4E48948699}" dt="2024-04-12T15:23:12.977" v="3663" actId="478"/>
          <ac:picMkLst>
            <pc:docMk/>
            <pc:sldMk cId="4191431114" sldId="316"/>
            <ac:picMk id="15" creationId="{BE89F40E-8647-0AE5-898A-B7709B2E1A79}"/>
          </ac:picMkLst>
        </pc:picChg>
        <pc:picChg chg="add del mod">
          <ac:chgData name="Kate Coode" userId="e5a45405-9a7c-42fe-972f-cf9e071f7760" providerId="ADAL" clId="{7ADEFDC9-67DC-4E41-9A47-6E4E48948699}" dt="2024-04-12T15:28:59.256" v="3704" actId="478"/>
          <ac:picMkLst>
            <pc:docMk/>
            <pc:sldMk cId="4191431114" sldId="316"/>
            <ac:picMk id="16" creationId="{3D220F2E-C249-29E7-FA8F-535EB1BAC8B7}"/>
          </ac:picMkLst>
        </pc:picChg>
        <pc:picChg chg="add del mod">
          <ac:chgData name="Kate Coode" userId="e5a45405-9a7c-42fe-972f-cf9e071f7760" providerId="ADAL" clId="{7ADEFDC9-67DC-4E41-9A47-6E4E48948699}" dt="2024-04-12T15:28:12.110" v="3698" actId="478"/>
          <ac:picMkLst>
            <pc:docMk/>
            <pc:sldMk cId="4191431114" sldId="316"/>
            <ac:picMk id="17" creationId="{A1550772-1AD4-11F5-5EAA-57A62BD37517}"/>
          </ac:picMkLst>
        </pc:picChg>
        <pc:picChg chg="add del mod">
          <ac:chgData name="Kate Coode" userId="e5a45405-9a7c-42fe-972f-cf9e071f7760" providerId="ADAL" clId="{7ADEFDC9-67DC-4E41-9A47-6E4E48948699}" dt="2024-04-12T15:28:12.110" v="3698" actId="478"/>
          <ac:picMkLst>
            <pc:docMk/>
            <pc:sldMk cId="4191431114" sldId="316"/>
            <ac:picMk id="18" creationId="{F55782D0-079A-D5F7-38A5-33BB23841310}"/>
          </ac:picMkLst>
        </pc:picChg>
        <pc:picChg chg="add del mod">
          <ac:chgData name="Kate Coode" userId="e5a45405-9a7c-42fe-972f-cf9e071f7760" providerId="ADAL" clId="{7ADEFDC9-67DC-4E41-9A47-6E4E48948699}" dt="2024-04-12T15:28:12.110" v="3698" actId="478"/>
          <ac:picMkLst>
            <pc:docMk/>
            <pc:sldMk cId="4191431114" sldId="316"/>
            <ac:picMk id="19" creationId="{C9606272-D3A0-1173-A46B-C64C4C6E74A3}"/>
          </ac:picMkLst>
        </pc:picChg>
        <pc:picChg chg="add del mod">
          <ac:chgData name="Kate Coode" userId="e5a45405-9a7c-42fe-972f-cf9e071f7760" providerId="ADAL" clId="{7ADEFDC9-67DC-4E41-9A47-6E4E48948699}" dt="2024-04-12T15:28:12.110" v="3698" actId="478"/>
          <ac:picMkLst>
            <pc:docMk/>
            <pc:sldMk cId="4191431114" sldId="316"/>
            <ac:picMk id="20" creationId="{00343544-7D04-B175-0F04-BA0B9375635D}"/>
          </ac:picMkLst>
        </pc:picChg>
        <pc:picChg chg="add del mod">
          <ac:chgData name="Kate Coode" userId="e5a45405-9a7c-42fe-972f-cf9e071f7760" providerId="ADAL" clId="{7ADEFDC9-67DC-4E41-9A47-6E4E48948699}" dt="2024-04-12T15:28:16.173" v="3699" actId="478"/>
          <ac:picMkLst>
            <pc:docMk/>
            <pc:sldMk cId="4191431114" sldId="316"/>
            <ac:picMk id="21" creationId="{5A24396C-1404-B834-97C6-6DE551647BAD}"/>
          </ac:picMkLst>
        </pc:picChg>
        <pc:picChg chg="add del mod">
          <ac:chgData name="Kate Coode" userId="e5a45405-9a7c-42fe-972f-cf9e071f7760" providerId="ADAL" clId="{7ADEFDC9-67DC-4E41-9A47-6E4E48948699}" dt="2024-04-12T15:28:16.173" v="3699" actId="478"/>
          <ac:picMkLst>
            <pc:docMk/>
            <pc:sldMk cId="4191431114" sldId="316"/>
            <ac:picMk id="22" creationId="{A9285A49-95E3-F3B6-D91B-86FD9E25AF33}"/>
          </ac:picMkLst>
        </pc:picChg>
        <pc:picChg chg="add del mod">
          <ac:chgData name="Kate Coode" userId="e5a45405-9a7c-42fe-972f-cf9e071f7760" providerId="ADAL" clId="{7ADEFDC9-67DC-4E41-9A47-6E4E48948699}" dt="2024-04-12T15:28:16.173" v="3699" actId="478"/>
          <ac:picMkLst>
            <pc:docMk/>
            <pc:sldMk cId="4191431114" sldId="316"/>
            <ac:picMk id="23" creationId="{2DFE9C65-B68D-2B3E-3A4E-20721DD25B85}"/>
          </ac:picMkLst>
        </pc:picChg>
        <pc:picChg chg="add del mod">
          <ac:chgData name="Kate Coode" userId="e5a45405-9a7c-42fe-972f-cf9e071f7760" providerId="ADAL" clId="{7ADEFDC9-67DC-4E41-9A47-6E4E48948699}" dt="2024-04-12T15:28:16.173" v="3699" actId="478"/>
          <ac:picMkLst>
            <pc:docMk/>
            <pc:sldMk cId="4191431114" sldId="316"/>
            <ac:picMk id="24" creationId="{8EF80BEC-5F1C-BE0D-3042-1DDA79558BDE}"/>
          </ac:picMkLst>
        </pc:picChg>
        <pc:picChg chg="add del mod">
          <ac:chgData name="Kate Coode" userId="e5a45405-9a7c-42fe-972f-cf9e071f7760" providerId="ADAL" clId="{7ADEFDC9-67DC-4E41-9A47-6E4E48948699}" dt="2024-04-12T15:28:59.256" v="3704" actId="478"/>
          <ac:picMkLst>
            <pc:docMk/>
            <pc:sldMk cId="4191431114" sldId="316"/>
            <ac:picMk id="25" creationId="{18B86F68-BB62-ABDC-8A6E-4E65A7FA5AF6}"/>
          </ac:picMkLst>
        </pc:picChg>
        <pc:picChg chg="add del mod">
          <ac:chgData name="Kate Coode" userId="e5a45405-9a7c-42fe-972f-cf9e071f7760" providerId="ADAL" clId="{7ADEFDC9-67DC-4E41-9A47-6E4E48948699}" dt="2024-04-12T15:28:59.256" v="3704" actId="478"/>
          <ac:picMkLst>
            <pc:docMk/>
            <pc:sldMk cId="4191431114" sldId="316"/>
            <ac:picMk id="26" creationId="{880DDE7C-D795-45E0-3896-FE93DD1CC919}"/>
          </ac:picMkLst>
        </pc:picChg>
        <pc:picChg chg="add del mod">
          <ac:chgData name="Kate Coode" userId="e5a45405-9a7c-42fe-972f-cf9e071f7760" providerId="ADAL" clId="{7ADEFDC9-67DC-4E41-9A47-6E4E48948699}" dt="2024-04-12T15:28:59.256" v="3704" actId="478"/>
          <ac:picMkLst>
            <pc:docMk/>
            <pc:sldMk cId="4191431114" sldId="316"/>
            <ac:picMk id="27" creationId="{6322EF6F-3FAF-5AD5-DAA1-B3F3B747EF28}"/>
          </ac:picMkLst>
        </pc:picChg>
        <pc:picChg chg="add del mod">
          <ac:chgData name="Kate Coode" userId="e5a45405-9a7c-42fe-972f-cf9e071f7760" providerId="ADAL" clId="{7ADEFDC9-67DC-4E41-9A47-6E4E48948699}" dt="2024-04-12T15:28:59.256" v="3704" actId="478"/>
          <ac:picMkLst>
            <pc:docMk/>
            <pc:sldMk cId="4191431114" sldId="316"/>
            <ac:picMk id="28" creationId="{CEF7EA20-7B88-928B-649B-EB21494CBDB7}"/>
          </ac:picMkLst>
        </pc:picChg>
        <pc:picChg chg="add mod">
          <ac:chgData name="Kate Coode" userId="e5a45405-9a7c-42fe-972f-cf9e071f7760" providerId="ADAL" clId="{7ADEFDC9-67DC-4E41-9A47-6E4E48948699}" dt="2024-04-12T15:31:36.832" v="3722" actId="29295"/>
          <ac:picMkLst>
            <pc:docMk/>
            <pc:sldMk cId="4191431114" sldId="316"/>
            <ac:picMk id="29" creationId="{07929FCA-B0B2-DE23-4A7D-46F1406B91E3}"/>
          </ac:picMkLst>
        </pc:picChg>
        <pc:picChg chg="add mod">
          <ac:chgData name="Kate Coode" userId="e5a45405-9a7c-42fe-972f-cf9e071f7760" providerId="ADAL" clId="{7ADEFDC9-67DC-4E41-9A47-6E4E48948699}" dt="2024-04-12T15:31:40.695" v="3723" actId="29295"/>
          <ac:picMkLst>
            <pc:docMk/>
            <pc:sldMk cId="4191431114" sldId="316"/>
            <ac:picMk id="30" creationId="{0606BBCD-4761-2040-A2D7-9D2F07734B1D}"/>
          </ac:picMkLst>
        </pc:picChg>
        <pc:picChg chg="add mod">
          <ac:chgData name="Kate Coode" userId="e5a45405-9a7c-42fe-972f-cf9e071f7760" providerId="ADAL" clId="{7ADEFDC9-67DC-4E41-9A47-6E4E48948699}" dt="2024-04-12T15:31:43.662" v="3724" actId="29295"/>
          <ac:picMkLst>
            <pc:docMk/>
            <pc:sldMk cId="4191431114" sldId="316"/>
            <ac:picMk id="31" creationId="{9EBA1FA4-0856-67C1-3DCA-CA15D01ECC1D}"/>
          </ac:picMkLst>
        </pc:picChg>
        <pc:picChg chg="add mod">
          <ac:chgData name="Kate Coode" userId="e5a45405-9a7c-42fe-972f-cf9e071f7760" providerId="ADAL" clId="{7ADEFDC9-67DC-4E41-9A47-6E4E48948699}" dt="2024-04-12T15:31:49.315" v="3727" actId="1038"/>
          <ac:picMkLst>
            <pc:docMk/>
            <pc:sldMk cId="4191431114" sldId="316"/>
            <ac:picMk id="32" creationId="{56B29AA9-BA63-2DFC-139A-FE543DF5F0C8}"/>
          </ac:picMkLst>
        </pc:picChg>
        <pc:picChg chg="del">
          <ac:chgData name="Kate Coode" userId="e5a45405-9a7c-42fe-972f-cf9e071f7760" providerId="ADAL" clId="{7ADEFDC9-67DC-4E41-9A47-6E4E48948699}" dt="2024-04-12T15:19:15.970" v="3642" actId="478"/>
          <ac:picMkLst>
            <pc:docMk/>
            <pc:sldMk cId="4191431114" sldId="316"/>
            <ac:picMk id="33" creationId="{1B7F5796-9498-6D59-88F0-6049AA063AAC}"/>
          </ac:picMkLst>
        </pc:picChg>
        <pc:picChg chg="add mod">
          <ac:chgData name="Kate Coode" userId="e5a45405-9a7c-42fe-972f-cf9e071f7760" providerId="ADAL" clId="{7ADEFDC9-67DC-4E41-9A47-6E4E48948699}" dt="2024-04-12T15:28:51.227" v="3703" actId="1076"/>
          <ac:picMkLst>
            <pc:docMk/>
            <pc:sldMk cId="4191431114" sldId="316"/>
            <ac:picMk id="34" creationId="{58DE2F52-E58C-2DAE-FC53-B637534A3481}"/>
          </ac:picMkLst>
        </pc:picChg>
        <pc:picChg chg="add mod">
          <ac:chgData name="Kate Coode" userId="e5a45405-9a7c-42fe-972f-cf9e071f7760" providerId="ADAL" clId="{7ADEFDC9-67DC-4E41-9A47-6E4E48948699}" dt="2024-04-12T15:28:51.227" v="3703" actId="1076"/>
          <ac:picMkLst>
            <pc:docMk/>
            <pc:sldMk cId="4191431114" sldId="316"/>
            <ac:picMk id="35" creationId="{ADFEC935-93E0-7D4B-1856-3F7F66410A18}"/>
          </ac:picMkLst>
        </pc:picChg>
        <pc:picChg chg="add mod">
          <ac:chgData name="Kate Coode" userId="e5a45405-9a7c-42fe-972f-cf9e071f7760" providerId="ADAL" clId="{7ADEFDC9-67DC-4E41-9A47-6E4E48948699}" dt="2024-04-12T15:28:51.227" v="3703" actId="1076"/>
          <ac:picMkLst>
            <pc:docMk/>
            <pc:sldMk cId="4191431114" sldId="316"/>
            <ac:picMk id="36" creationId="{7BDA4CE6-3555-F741-412D-0BB9E3274C5F}"/>
          </ac:picMkLst>
        </pc:picChg>
        <pc:picChg chg="add mod">
          <ac:chgData name="Kate Coode" userId="e5a45405-9a7c-42fe-972f-cf9e071f7760" providerId="ADAL" clId="{7ADEFDC9-67DC-4E41-9A47-6E4E48948699}" dt="2024-04-12T15:28:51.227" v="3703" actId="1076"/>
          <ac:picMkLst>
            <pc:docMk/>
            <pc:sldMk cId="4191431114" sldId="316"/>
            <ac:picMk id="37" creationId="{1A708C76-5490-B45D-23B6-B29F226F1F2E}"/>
          </ac:picMkLst>
        </pc:picChg>
        <pc:picChg chg="add del mod">
          <ac:chgData name="Kate Coode" userId="e5a45405-9a7c-42fe-972f-cf9e071f7760" providerId="ADAL" clId="{7ADEFDC9-67DC-4E41-9A47-6E4E48948699}" dt="2024-04-12T15:28:40.130" v="3702" actId="478"/>
          <ac:picMkLst>
            <pc:docMk/>
            <pc:sldMk cId="4191431114" sldId="316"/>
            <ac:picMk id="38" creationId="{5204CC1E-66AB-52BF-22D2-D0F05047C949}"/>
          </ac:picMkLst>
        </pc:picChg>
        <pc:picChg chg="add del mod">
          <ac:chgData name="Kate Coode" userId="e5a45405-9a7c-42fe-972f-cf9e071f7760" providerId="ADAL" clId="{7ADEFDC9-67DC-4E41-9A47-6E4E48948699}" dt="2024-04-12T15:28:40.130" v="3702" actId="478"/>
          <ac:picMkLst>
            <pc:docMk/>
            <pc:sldMk cId="4191431114" sldId="316"/>
            <ac:picMk id="39" creationId="{C59FC18B-B1D8-B90C-66ED-5E5E0B79B4E0}"/>
          </ac:picMkLst>
        </pc:picChg>
        <pc:picChg chg="add del mod">
          <ac:chgData name="Kate Coode" userId="e5a45405-9a7c-42fe-972f-cf9e071f7760" providerId="ADAL" clId="{7ADEFDC9-67DC-4E41-9A47-6E4E48948699}" dt="2024-04-12T15:28:40.130" v="3702" actId="478"/>
          <ac:picMkLst>
            <pc:docMk/>
            <pc:sldMk cId="4191431114" sldId="316"/>
            <ac:picMk id="40" creationId="{2B5122E0-8613-BC59-A5EB-9FB5C46D6A74}"/>
          </ac:picMkLst>
        </pc:picChg>
        <pc:picChg chg="add del mod">
          <ac:chgData name="Kate Coode" userId="e5a45405-9a7c-42fe-972f-cf9e071f7760" providerId="ADAL" clId="{7ADEFDC9-67DC-4E41-9A47-6E4E48948699}" dt="2024-04-12T15:28:40.130" v="3702" actId="478"/>
          <ac:picMkLst>
            <pc:docMk/>
            <pc:sldMk cId="4191431114" sldId="316"/>
            <ac:picMk id="41" creationId="{804362ED-DE37-ECEA-0CB0-8403FB7EF3A5}"/>
          </ac:picMkLst>
        </pc:picChg>
        <pc:picChg chg="add del mod">
          <ac:chgData name="Kate Coode" userId="e5a45405-9a7c-42fe-972f-cf9e071f7760" providerId="ADAL" clId="{7ADEFDC9-67DC-4E41-9A47-6E4E48948699}" dt="2024-04-12T15:28:40.130" v="3702" actId="478"/>
          <ac:picMkLst>
            <pc:docMk/>
            <pc:sldMk cId="4191431114" sldId="316"/>
            <ac:picMk id="42" creationId="{3E6C40C5-5C60-B142-579A-6BAA3A0C810B}"/>
          </ac:picMkLst>
        </pc:picChg>
        <pc:picChg chg="add del mod">
          <ac:chgData name="Kate Coode" userId="e5a45405-9a7c-42fe-972f-cf9e071f7760" providerId="ADAL" clId="{7ADEFDC9-67DC-4E41-9A47-6E4E48948699}" dt="2024-04-12T15:28:40.130" v="3702" actId="478"/>
          <ac:picMkLst>
            <pc:docMk/>
            <pc:sldMk cId="4191431114" sldId="316"/>
            <ac:picMk id="43" creationId="{E97CAAE6-75F8-A591-B848-819B44267876}"/>
          </ac:picMkLst>
        </pc:picChg>
        <pc:picChg chg="add del mod">
          <ac:chgData name="Kate Coode" userId="e5a45405-9a7c-42fe-972f-cf9e071f7760" providerId="ADAL" clId="{7ADEFDC9-67DC-4E41-9A47-6E4E48948699}" dt="2024-04-12T15:28:40.130" v="3702" actId="478"/>
          <ac:picMkLst>
            <pc:docMk/>
            <pc:sldMk cId="4191431114" sldId="316"/>
            <ac:picMk id="44" creationId="{FDF443C9-CFC1-36CE-564E-72C16869C9A0}"/>
          </ac:picMkLst>
        </pc:picChg>
        <pc:picChg chg="add del mod">
          <ac:chgData name="Kate Coode" userId="e5a45405-9a7c-42fe-972f-cf9e071f7760" providerId="ADAL" clId="{7ADEFDC9-67DC-4E41-9A47-6E4E48948699}" dt="2024-04-12T15:28:40.130" v="3702" actId="478"/>
          <ac:picMkLst>
            <pc:docMk/>
            <pc:sldMk cId="4191431114" sldId="316"/>
            <ac:picMk id="45" creationId="{74B2DA81-5C36-5EC3-792C-41A905ED5C99}"/>
          </ac:picMkLst>
        </pc:picChg>
        <pc:picChg chg="add mod">
          <ac:chgData name="Kate Coode" userId="e5a45405-9a7c-42fe-972f-cf9e071f7760" providerId="ADAL" clId="{7ADEFDC9-67DC-4E41-9A47-6E4E48948699}" dt="2024-04-12T15:31:54.331" v="3728" actId="29295"/>
          <ac:picMkLst>
            <pc:docMk/>
            <pc:sldMk cId="4191431114" sldId="316"/>
            <ac:picMk id="46" creationId="{7C8535F9-37AD-78CF-E4C3-FFD194E02C61}"/>
          </ac:picMkLst>
        </pc:picChg>
        <pc:picChg chg="add mod">
          <ac:chgData name="Kate Coode" userId="e5a45405-9a7c-42fe-972f-cf9e071f7760" providerId="ADAL" clId="{7ADEFDC9-67DC-4E41-9A47-6E4E48948699}" dt="2024-04-12T15:31:57.050" v="3729" actId="29295"/>
          <ac:picMkLst>
            <pc:docMk/>
            <pc:sldMk cId="4191431114" sldId="316"/>
            <ac:picMk id="47" creationId="{D7D8284E-F1B5-D593-77E9-EA78264D1DDC}"/>
          </ac:picMkLst>
        </pc:picChg>
        <pc:picChg chg="add mod">
          <ac:chgData name="Kate Coode" userId="e5a45405-9a7c-42fe-972f-cf9e071f7760" providerId="ADAL" clId="{7ADEFDC9-67DC-4E41-9A47-6E4E48948699}" dt="2024-04-12T15:31:59.684" v="3730" actId="29295"/>
          <ac:picMkLst>
            <pc:docMk/>
            <pc:sldMk cId="4191431114" sldId="316"/>
            <ac:picMk id="48" creationId="{2A11C578-341C-149F-8479-7ADA68A83867}"/>
          </ac:picMkLst>
        </pc:picChg>
        <pc:picChg chg="add mod">
          <ac:chgData name="Kate Coode" userId="e5a45405-9a7c-42fe-972f-cf9e071f7760" providerId="ADAL" clId="{7ADEFDC9-67DC-4E41-9A47-6E4E48948699}" dt="2024-04-12T15:32:02.719" v="3731" actId="29295"/>
          <ac:picMkLst>
            <pc:docMk/>
            <pc:sldMk cId="4191431114" sldId="316"/>
            <ac:picMk id="49" creationId="{A4D5142F-6B34-C086-1831-FC639958142A}"/>
          </ac:picMkLst>
        </pc:picChg>
        <pc:picChg chg="add mod">
          <ac:chgData name="Kate Coode" userId="e5a45405-9a7c-42fe-972f-cf9e071f7760" providerId="ADAL" clId="{7ADEFDC9-67DC-4E41-9A47-6E4E48948699}" dt="2024-04-12T15:29:09.552" v="3706" actId="1076"/>
          <ac:picMkLst>
            <pc:docMk/>
            <pc:sldMk cId="4191431114" sldId="316"/>
            <ac:picMk id="50" creationId="{7A2104AC-3832-163C-981A-88A6C3B0DE62}"/>
          </ac:picMkLst>
        </pc:picChg>
        <pc:picChg chg="add mod">
          <ac:chgData name="Kate Coode" userId="e5a45405-9a7c-42fe-972f-cf9e071f7760" providerId="ADAL" clId="{7ADEFDC9-67DC-4E41-9A47-6E4E48948699}" dt="2024-04-12T15:29:09.552" v="3706" actId="1076"/>
          <ac:picMkLst>
            <pc:docMk/>
            <pc:sldMk cId="4191431114" sldId="316"/>
            <ac:picMk id="51" creationId="{597E80BA-E017-F627-42CB-8982FFF3A435}"/>
          </ac:picMkLst>
        </pc:picChg>
        <pc:picChg chg="add mod">
          <ac:chgData name="Kate Coode" userId="e5a45405-9a7c-42fe-972f-cf9e071f7760" providerId="ADAL" clId="{7ADEFDC9-67DC-4E41-9A47-6E4E48948699}" dt="2024-04-12T15:29:09.552" v="3706" actId="1076"/>
          <ac:picMkLst>
            <pc:docMk/>
            <pc:sldMk cId="4191431114" sldId="316"/>
            <ac:picMk id="52" creationId="{65924B3C-D94E-A5D0-D98E-1101E8434CB2}"/>
          </ac:picMkLst>
        </pc:picChg>
        <pc:picChg chg="del">
          <ac:chgData name="Kate Coode" userId="e5a45405-9a7c-42fe-972f-cf9e071f7760" providerId="ADAL" clId="{7ADEFDC9-67DC-4E41-9A47-6E4E48948699}" dt="2024-04-12T15:19:15.970" v="3642" actId="478"/>
          <ac:picMkLst>
            <pc:docMk/>
            <pc:sldMk cId="4191431114" sldId="316"/>
            <ac:picMk id="53" creationId="{2C5A9F71-A566-3724-24D5-9ECA729B7C1D}"/>
          </ac:picMkLst>
        </pc:picChg>
        <pc:picChg chg="del">
          <ac:chgData name="Kate Coode" userId="e5a45405-9a7c-42fe-972f-cf9e071f7760" providerId="ADAL" clId="{7ADEFDC9-67DC-4E41-9A47-6E4E48948699}" dt="2024-04-12T15:19:15.970" v="3642" actId="478"/>
          <ac:picMkLst>
            <pc:docMk/>
            <pc:sldMk cId="4191431114" sldId="316"/>
            <ac:picMk id="54" creationId="{577B0476-89D4-DFC5-C10A-BF5431A187AA}"/>
          </ac:picMkLst>
        </pc:picChg>
        <pc:picChg chg="add mod">
          <ac:chgData name="Kate Coode" userId="e5a45405-9a7c-42fe-972f-cf9e071f7760" providerId="ADAL" clId="{7ADEFDC9-67DC-4E41-9A47-6E4E48948699}" dt="2024-04-12T15:29:09.552" v="3706" actId="1076"/>
          <ac:picMkLst>
            <pc:docMk/>
            <pc:sldMk cId="4191431114" sldId="316"/>
            <ac:picMk id="55" creationId="{C475D79A-B7B5-CF73-4227-C913AA22D91A}"/>
          </ac:picMkLst>
        </pc:picChg>
        <pc:picChg chg="add mod">
          <ac:chgData name="Kate Coode" userId="e5a45405-9a7c-42fe-972f-cf9e071f7760" providerId="ADAL" clId="{7ADEFDC9-67DC-4E41-9A47-6E4E48948699}" dt="2024-04-12T15:29:26.587" v="3708" actId="1076"/>
          <ac:picMkLst>
            <pc:docMk/>
            <pc:sldMk cId="4191431114" sldId="316"/>
            <ac:picMk id="56" creationId="{4E1F918A-C2A5-C71B-7F5A-F33ADB386726}"/>
          </ac:picMkLst>
        </pc:picChg>
        <pc:picChg chg="add mod">
          <ac:chgData name="Kate Coode" userId="e5a45405-9a7c-42fe-972f-cf9e071f7760" providerId="ADAL" clId="{7ADEFDC9-67DC-4E41-9A47-6E4E48948699}" dt="2024-04-12T15:29:26.587" v="3708" actId="1076"/>
          <ac:picMkLst>
            <pc:docMk/>
            <pc:sldMk cId="4191431114" sldId="316"/>
            <ac:picMk id="57" creationId="{1B74F59C-F8B0-47CF-77F9-AB3CC7235F2A}"/>
          </ac:picMkLst>
        </pc:picChg>
        <pc:picChg chg="add mod">
          <ac:chgData name="Kate Coode" userId="e5a45405-9a7c-42fe-972f-cf9e071f7760" providerId="ADAL" clId="{7ADEFDC9-67DC-4E41-9A47-6E4E48948699}" dt="2024-04-12T15:29:26.587" v="3708" actId="1076"/>
          <ac:picMkLst>
            <pc:docMk/>
            <pc:sldMk cId="4191431114" sldId="316"/>
            <ac:picMk id="58" creationId="{CC1B528C-52BA-ED86-0C0F-C696D6EDC701}"/>
          </ac:picMkLst>
        </pc:picChg>
        <pc:picChg chg="add mod">
          <ac:chgData name="Kate Coode" userId="e5a45405-9a7c-42fe-972f-cf9e071f7760" providerId="ADAL" clId="{7ADEFDC9-67DC-4E41-9A47-6E4E48948699}" dt="2024-04-12T15:29:26.587" v="3708" actId="1076"/>
          <ac:picMkLst>
            <pc:docMk/>
            <pc:sldMk cId="4191431114" sldId="316"/>
            <ac:picMk id="59" creationId="{EDA77195-75C8-8D28-6F26-B5625147E27D}"/>
          </ac:picMkLst>
        </pc:picChg>
        <pc:picChg chg="add mod">
          <ac:chgData name="Kate Coode" userId="e5a45405-9a7c-42fe-972f-cf9e071f7760" providerId="ADAL" clId="{7ADEFDC9-67DC-4E41-9A47-6E4E48948699}" dt="2024-04-12T15:32:23.098" v="3738" actId="29295"/>
          <ac:picMkLst>
            <pc:docMk/>
            <pc:sldMk cId="4191431114" sldId="316"/>
            <ac:picMk id="60" creationId="{F5214D9C-A362-09AA-C34A-B3124FD3D1EB}"/>
          </ac:picMkLst>
        </pc:picChg>
        <pc:picChg chg="add mod">
          <ac:chgData name="Kate Coode" userId="e5a45405-9a7c-42fe-972f-cf9e071f7760" providerId="ADAL" clId="{7ADEFDC9-67DC-4E41-9A47-6E4E48948699}" dt="2024-04-12T15:32:25.782" v="3739" actId="29295"/>
          <ac:picMkLst>
            <pc:docMk/>
            <pc:sldMk cId="4191431114" sldId="316"/>
            <ac:picMk id="61" creationId="{B20E798A-8F50-C23E-33EF-C37025CC1FD2}"/>
          </ac:picMkLst>
        </pc:picChg>
        <pc:picChg chg="add mod">
          <ac:chgData name="Kate Coode" userId="e5a45405-9a7c-42fe-972f-cf9e071f7760" providerId="ADAL" clId="{7ADEFDC9-67DC-4E41-9A47-6E4E48948699}" dt="2024-04-12T15:32:20.480" v="3737" actId="29295"/>
          <ac:picMkLst>
            <pc:docMk/>
            <pc:sldMk cId="4191431114" sldId="316"/>
            <ac:picMk id="62" creationId="{9754CDC0-9D5F-308E-CAEA-4A25E330BC1B}"/>
          </ac:picMkLst>
        </pc:picChg>
        <pc:picChg chg="add mod">
          <ac:chgData name="Kate Coode" userId="e5a45405-9a7c-42fe-972f-cf9e071f7760" providerId="ADAL" clId="{7ADEFDC9-67DC-4E41-9A47-6E4E48948699}" dt="2024-04-12T15:32:17.111" v="3736" actId="29295"/>
          <ac:picMkLst>
            <pc:docMk/>
            <pc:sldMk cId="4191431114" sldId="316"/>
            <ac:picMk id="63" creationId="{2EC5172C-7EA1-9C84-8320-C4F93BEC1EB7}"/>
          </ac:picMkLst>
        </pc:picChg>
        <pc:picChg chg="add mod">
          <ac:chgData name="Kate Coode" userId="e5a45405-9a7c-42fe-972f-cf9e071f7760" providerId="ADAL" clId="{7ADEFDC9-67DC-4E41-9A47-6E4E48948699}" dt="2024-04-12T15:29:36.267" v="3710" actId="1076"/>
          <ac:picMkLst>
            <pc:docMk/>
            <pc:sldMk cId="4191431114" sldId="316"/>
            <ac:picMk id="64" creationId="{86F7952E-6F47-915B-DA26-11303CD23E14}"/>
          </ac:picMkLst>
        </pc:picChg>
        <pc:picChg chg="add mod">
          <ac:chgData name="Kate Coode" userId="e5a45405-9a7c-42fe-972f-cf9e071f7760" providerId="ADAL" clId="{7ADEFDC9-67DC-4E41-9A47-6E4E48948699}" dt="2024-04-12T15:29:36.267" v="3710" actId="1076"/>
          <ac:picMkLst>
            <pc:docMk/>
            <pc:sldMk cId="4191431114" sldId="316"/>
            <ac:picMk id="65" creationId="{2C4B5342-479A-ED27-62FA-61984D72025F}"/>
          </ac:picMkLst>
        </pc:picChg>
        <pc:picChg chg="add mod">
          <ac:chgData name="Kate Coode" userId="e5a45405-9a7c-42fe-972f-cf9e071f7760" providerId="ADAL" clId="{7ADEFDC9-67DC-4E41-9A47-6E4E48948699}" dt="2024-04-12T15:29:36.267" v="3710" actId="1076"/>
          <ac:picMkLst>
            <pc:docMk/>
            <pc:sldMk cId="4191431114" sldId="316"/>
            <ac:picMk id="66" creationId="{2269F86F-B6B8-0171-4933-5139C9BE51A1}"/>
          </ac:picMkLst>
        </pc:picChg>
        <pc:picChg chg="add mod">
          <ac:chgData name="Kate Coode" userId="e5a45405-9a7c-42fe-972f-cf9e071f7760" providerId="ADAL" clId="{7ADEFDC9-67DC-4E41-9A47-6E4E48948699}" dt="2024-04-12T15:29:36.267" v="3710" actId="1076"/>
          <ac:picMkLst>
            <pc:docMk/>
            <pc:sldMk cId="4191431114" sldId="316"/>
            <ac:picMk id="67" creationId="{B7A72CA3-99D6-E8EF-68E4-1C78E89487E3}"/>
          </ac:picMkLst>
        </pc:picChg>
        <pc:picChg chg="add mod">
          <ac:chgData name="Kate Coode" userId="e5a45405-9a7c-42fe-972f-cf9e071f7760" providerId="ADAL" clId="{7ADEFDC9-67DC-4E41-9A47-6E4E48948699}" dt="2024-04-12T15:32:34.991" v="3742" actId="29295"/>
          <ac:picMkLst>
            <pc:docMk/>
            <pc:sldMk cId="4191431114" sldId="316"/>
            <ac:picMk id="68" creationId="{17B94C13-85A0-2828-8CAB-5352B4599A14}"/>
          </ac:picMkLst>
        </pc:picChg>
        <pc:picChg chg="add mod">
          <ac:chgData name="Kate Coode" userId="e5a45405-9a7c-42fe-972f-cf9e071f7760" providerId="ADAL" clId="{7ADEFDC9-67DC-4E41-9A47-6E4E48948699}" dt="2024-04-12T15:32:38.039" v="3743" actId="29295"/>
          <ac:picMkLst>
            <pc:docMk/>
            <pc:sldMk cId="4191431114" sldId="316"/>
            <ac:picMk id="69" creationId="{C2D01DC2-E7CF-2C3D-1DB4-F65CDFFE61D4}"/>
          </ac:picMkLst>
        </pc:picChg>
        <pc:picChg chg="add mod">
          <ac:chgData name="Kate Coode" userId="e5a45405-9a7c-42fe-972f-cf9e071f7760" providerId="ADAL" clId="{7ADEFDC9-67DC-4E41-9A47-6E4E48948699}" dt="2024-04-12T15:32:31.456" v="3741" actId="29295"/>
          <ac:picMkLst>
            <pc:docMk/>
            <pc:sldMk cId="4191431114" sldId="316"/>
            <ac:picMk id="70" creationId="{92FC665E-A03F-A6A2-B050-E4E3A76CE25C}"/>
          </ac:picMkLst>
        </pc:picChg>
        <pc:picChg chg="del">
          <ac:chgData name="Kate Coode" userId="e5a45405-9a7c-42fe-972f-cf9e071f7760" providerId="ADAL" clId="{7ADEFDC9-67DC-4E41-9A47-6E4E48948699}" dt="2024-04-12T15:19:15.970" v="3642" actId="478"/>
          <ac:picMkLst>
            <pc:docMk/>
            <pc:sldMk cId="4191431114" sldId="316"/>
            <ac:picMk id="71" creationId="{F2FFB98A-36D1-898D-4AD3-5E7DB7014487}"/>
          </ac:picMkLst>
        </pc:picChg>
        <pc:picChg chg="del mod">
          <ac:chgData name="Kate Coode" userId="e5a45405-9a7c-42fe-972f-cf9e071f7760" providerId="ADAL" clId="{7ADEFDC9-67DC-4E41-9A47-6E4E48948699}" dt="2024-04-12T15:19:05.913" v="3641" actId="478"/>
          <ac:picMkLst>
            <pc:docMk/>
            <pc:sldMk cId="4191431114" sldId="316"/>
            <ac:picMk id="72" creationId="{6B9E7DF3-2E43-5BC3-6D42-55604FCCB3DC}"/>
          </ac:picMkLst>
        </pc:picChg>
        <pc:picChg chg="add mod">
          <ac:chgData name="Kate Coode" userId="e5a45405-9a7c-42fe-972f-cf9e071f7760" providerId="ADAL" clId="{7ADEFDC9-67DC-4E41-9A47-6E4E48948699}" dt="2024-04-12T15:32:28.770" v="3740" actId="29295"/>
          <ac:picMkLst>
            <pc:docMk/>
            <pc:sldMk cId="4191431114" sldId="316"/>
            <ac:picMk id="73" creationId="{DFFC1E84-3253-62F9-0440-26768E9B32DE}"/>
          </ac:picMkLst>
        </pc:picChg>
        <pc:picChg chg="del mod">
          <ac:chgData name="Kate Coode" userId="e5a45405-9a7c-42fe-972f-cf9e071f7760" providerId="ADAL" clId="{7ADEFDC9-67DC-4E41-9A47-6E4E48948699}" dt="2024-04-12T15:19:05.913" v="3641" actId="478"/>
          <ac:picMkLst>
            <pc:docMk/>
            <pc:sldMk cId="4191431114" sldId="316"/>
            <ac:picMk id="74" creationId="{A953ACD6-955B-92CC-1716-6325C74129C9}"/>
          </ac:picMkLst>
        </pc:picChg>
        <pc:picChg chg="del mod">
          <ac:chgData name="Kate Coode" userId="e5a45405-9a7c-42fe-972f-cf9e071f7760" providerId="ADAL" clId="{7ADEFDC9-67DC-4E41-9A47-6E4E48948699}" dt="2024-04-12T15:19:05.913" v="3641" actId="478"/>
          <ac:picMkLst>
            <pc:docMk/>
            <pc:sldMk cId="4191431114" sldId="316"/>
            <ac:picMk id="75" creationId="{F6B8C279-8549-5C89-2207-8A02E21C1FBD}"/>
          </ac:picMkLst>
        </pc:picChg>
        <pc:picChg chg="del mod">
          <ac:chgData name="Kate Coode" userId="e5a45405-9a7c-42fe-972f-cf9e071f7760" providerId="ADAL" clId="{7ADEFDC9-67DC-4E41-9A47-6E4E48948699}" dt="2024-04-12T15:19:05.913" v="3641" actId="478"/>
          <ac:picMkLst>
            <pc:docMk/>
            <pc:sldMk cId="4191431114" sldId="316"/>
            <ac:picMk id="76" creationId="{56F362CD-4808-4BE0-61F4-C178AA5DE85C}"/>
          </ac:picMkLst>
        </pc:picChg>
        <pc:picChg chg="del mod">
          <ac:chgData name="Kate Coode" userId="e5a45405-9a7c-42fe-972f-cf9e071f7760" providerId="ADAL" clId="{7ADEFDC9-67DC-4E41-9A47-6E4E48948699}" dt="2024-04-12T15:19:05.913" v="3641" actId="478"/>
          <ac:picMkLst>
            <pc:docMk/>
            <pc:sldMk cId="4191431114" sldId="316"/>
            <ac:picMk id="77" creationId="{AD91A64A-0B88-FDCF-94B9-59AC2BA62A76}"/>
          </ac:picMkLst>
        </pc:picChg>
        <pc:picChg chg="del mod">
          <ac:chgData name="Kate Coode" userId="e5a45405-9a7c-42fe-972f-cf9e071f7760" providerId="ADAL" clId="{7ADEFDC9-67DC-4E41-9A47-6E4E48948699}" dt="2024-04-12T15:19:05.913" v="3641" actId="478"/>
          <ac:picMkLst>
            <pc:docMk/>
            <pc:sldMk cId="4191431114" sldId="316"/>
            <ac:picMk id="78" creationId="{88988D24-5E4E-69D4-3A73-E986215B6940}"/>
          </ac:picMkLst>
        </pc:picChg>
        <pc:picChg chg="del mod">
          <ac:chgData name="Kate Coode" userId="e5a45405-9a7c-42fe-972f-cf9e071f7760" providerId="ADAL" clId="{7ADEFDC9-67DC-4E41-9A47-6E4E48948699}" dt="2024-04-12T15:19:05.913" v="3641" actId="478"/>
          <ac:picMkLst>
            <pc:docMk/>
            <pc:sldMk cId="4191431114" sldId="316"/>
            <ac:picMk id="79" creationId="{D8A49C1E-0FC7-6178-5D22-C80BD6030BFD}"/>
          </ac:picMkLst>
        </pc:picChg>
        <pc:picChg chg="del mod">
          <ac:chgData name="Kate Coode" userId="e5a45405-9a7c-42fe-972f-cf9e071f7760" providerId="ADAL" clId="{7ADEFDC9-67DC-4E41-9A47-6E4E48948699}" dt="2024-04-12T15:19:05.913" v="3641" actId="478"/>
          <ac:picMkLst>
            <pc:docMk/>
            <pc:sldMk cId="4191431114" sldId="316"/>
            <ac:picMk id="80" creationId="{BCE68B97-921E-E2D1-D412-E6B1614F072A}"/>
          </ac:picMkLst>
        </pc:picChg>
        <pc:picChg chg="del mod">
          <ac:chgData name="Kate Coode" userId="e5a45405-9a7c-42fe-972f-cf9e071f7760" providerId="ADAL" clId="{7ADEFDC9-67DC-4E41-9A47-6E4E48948699}" dt="2024-04-12T15:19:05.913" v="3641" actId="478"/>
          <ac:picMkLst>
            <pc:docMk/>
            <pc:sldMk cId="4191431114" sldId="316"/>
            <ac:picMk id="81" creationId="{19757CD6-50E2-9311-ADEB-5C0DED980A29}"/>
          </ac:picMkLst>
        </pc:picChg>
        <pc:picChg chg="del">
          <ac:chgData name="Kate Coode" userId="e5a45405-9a7c-42fe-972f-cf9e071f7760" providerId="ADAL" clId="{7ADEFDC9-67DC-4E41-9A47-6E4E48948699}" dt="2024-04-12T15:19:05.913" v="3641" actId="478"/>
          <ac:picMkLst>
            <pc:docMk/>
            <pc:sldMk cId="4191431114" sldId="316"/>
            <ac:picMk id="82" creationId="{4D027C0F-3290-05B7-487F-0393CA3DAAC5}"/>
          </ac:picMkLst>
        </pc:picChg>
        <pc:picChg chg="del mod">
          <ac:chgData name="Kate Coode" userId="e5a45405-9a7c-42fe-972f-cf9e071f7760" providerId="ADAL" clId="{7ADEFDC9-67DC-4E41-9A47-6E4E48948699}" dt="2024-04-12T15:19:05.913" v="3641" actId="478"/>
          <ac:picMkLst>
            <pc:docMk/>
            <pc:sldMk cId="4191431114" sldId="316"/>
            <ac:picMk id="83" creationId="{6417EF64-3B42-3776-7442-F2DDAC5F6FB7}"/>
          </ac:picMkLst>
        </pc:picChg>
        <pc:picChg chg="del">
          <ac:chgData name="Kate Coode" userId="e5a45405-9a7c-42fe-972f-cf9e071f7760" providerId="ADAL" clId="{7ADEFDC9-67DC-4E41-9A47-6E4E48948699}" dt="2024-04-12T15:19:05.913" v="3641" actId="478"/>
          <ac:picMkLst>
            <pc:docMk/>
            <pc:sldMk cId="4191431114" sldId="316"/>
            <ac:picMk id="84" creationId="{53A505D0-56CE-68E5-2820-CAB339B5EB2C}"/>
          </ac:picMkLst>
        </pc:picChg>
        <pc:picChg chg="del mod">
          <ac:chgData name="Kate Coode" userId="e5a45405-9a7c-42fe-972f-cf9e071f7760" providerId="ADAL" clId="{7ADEFDC9-67DC-4E41-9A47-6E4E48948699}" dt="2024-04-12T15:19:05.913" v="3641" actId="478"/>
          <ac:picMkLst>
            <pc:docMk/>
            <pc:sldMk cId="4191431114" sldId="316"/>
            <ac:picMk id="85" creationId="{E01FFFB8-9805-DAA6-5EFB-26446E9F09C5}"/>
          </ac:picMkLst>
        </pc:picChg>
        <pc:picChg chg="del mod">
          <ac:chgData name="Kate Coode" userId="e5a45405-9a7c-42fe-972f-cf9e071f7760" providerId="ADAL" clId="{7ADEFDC9-67DC-4E41-9A47-6E4E48948699}" dt="2024-04-12T15:19:05.913" v="3641" actId="478"/>
          <ac:picMkLst>
            <pc:docMk/>
            <pc:sldMk cId="4191431114" sldId="316"/>
            <ac:picMk id="86" creationId="{76EC9C3B-6CB3-C843-9CD1-2FB43ACF5FC1}"/>
          </ac:picMkLst>
        </pc:picChg>
        <pc:picChg chg="del mod">
          <ac:chgData name="Kate Coode" userId="e5a45405-9a7c-42fe-972f-cf9e071f7760" providerId="ADAL" clId="{7ADEFDC9-67DC-4E41-9A47-6E4E48948699}" dt="2024-04-12T15:19:05.913" v="3641" actId="478"/>
          <ac:picMkLst>
            <pc:docMk/>
            <pc:sldMk cId="4191431114" sldId="316"/>
            <ac:picMk id="87" creationId="{7F26E1D8-DE1C-E353-4919-9C1DD281F433}"/>
          </ac:picMkLst>
        </pc:picChg>
        <pc:picChg chg="del">
          <ac:chgData name="Kate Coode" userId="e5a45405-9a7c-42fe-972f-cf9e071f7760" providerId="ADAL" clId="{7ADEFDC9-67DC-4E41-9A47-6E4E48948699}" dt="2024-04-12T15:19:05.913" v="3641" actId="478"/>
          <ac:picMkLst>
            <pc:docMk/>
            <pc:sldMk cId="4191431114" sldId="316"/>
            <ac:picMk id="88" creationId="{8F0B1B4A-9649-B64E-F44B-B3CE93971DAF}"/>
          </ac:picMkLst>
        </pc:picChg>
        <pc:picChg chg="del mod">
          <ac:chgData name="Kate Coode" userId="e5a45405-9a7c-42fe-972f-cf9e071f7760" providerId="ADAL" clId="{7ADEFDC9-67DC-4E41-9A47-6E4E48948699}" dt="2024-04-12T15:19:05.913" v="3641" actId="478"/>
          <ac:picMkLst>
            <pc:docMk/>
            <pc:sldMk cId="4191431114" sldId="316"/>
            <ac:picMk id="89" creationId="{E4AAC921-04DC-6ED8-C849-E6D56BEB4535}"/>
          </ac:picMkLst>
        </pc:picChg>
        <pc:picChg chg="del">
          <ac:chgData name="Kate Coode" userId="e5a45405-9a7c-42fe-972f-cf9e071f7760" providerId="ADAL" clId="{7ADEFDC9-67DC-4E41-9A47-6E4E48948699}" dt="2024-04-12T15:19:05.913" v="3641" actId="478"/>
          <ac:picMkLst>
            <pc:docMk/>
            <pc:sldMk cId="4191431114" sldId="316"/>
            <ac:picMk id="90" creationId="{51A0C18A-9064-28BB-4031-8A3AD49739EC}"/>
          </ac:picMkLst>
        </pc:picChg>
        <pc:picChg chg="del">
          <ac:chgData name="Kate Coode" userId="e5a45405-9a7c-42fe-972f-cf9e071f7760" providerId="ADAL" clId="{7ADEFDC9-67DC-4E41-9A47-6E4E48948699}" dt="2024-04-12T15:19:05.913" v="3641" actId="478"/>
          <ac:picMkLst>
            <pc:docMk/>
            <pc:sldMk cId="4191431114" sldId="316"/>
            <ac:picMk id="91" creationId="{4E382916-983A-237E-75B1-B9FEA4BCC51A}"/>
          </ac:picMkLst>
        </pc:picChg>
        <pc:picChg chg="del">
          <ac:chgData name="Kate Coode" userId="e5a45405-9a7c-42fe-972f-cf9e071f7760" providerId="ADAL" clId="{7ADEFDC9-67DC-4E41-9A47-6E4E48948699}" dt="2024-04-12T15:19:05.913" v="3641" actId="478"/>
          <ac:picMkLst>
            <pc:docMk/>
            <pc:sldMk cId="4191431114" sldId="316"/>
            <ac:picMk id="92" creationId="{EBD2F468-8E04-CD03-01B6-8B60FACC9D54}"/>
          </ac:picMkLst>
        </pc:picChg>
        <pc:picChg chg="del mod">
          <ac:chgData name="Kate Coode" userId="e5a45405-9a7c-42fe-972f-cf9e071f7760" providerId="ADAL" clId="{7ADEFDC9-67DC-4E41-9A47-6E4E48948699}" dt="2024-04-12T15:19:05.913" v="3641" actId="478"/>
          <ac:picMkLst>
            <pc:docMk/>
            <pc:sldMk cId="4191431114" sldId="316"/>
            <ac:picMk id="93" creationId="{581F51D4-8C94-E975-431A-55A831A4DE14}"/>
          </ac:picMkLst>
        </pc:picChg>
        <pc:picChg chg="del mod">
          <ac:chgData name="Kate Coode" userId="e5a45405-9a7c-42fe-972f-cf9e071f7760" providerId="ADAL" clId="{7ADEFDC9-67DC-4E41-9A47-6E4E48948699}" dt="2024-04-12T15:19:05.913" v="3641" actId="478"/>
          <ac:picMkLst>
            <pc:docMk/>
            <pc:sldMk cId="4191431114" sldId="316"/>
            <ac:picMk id="94" creationId="{E8A36498-DD87-86D4-D592-5D45B804B08E}"/>
          </ac:picMkLst>
        </pc:picChg>
        <pc:picChg chg="del">
          <ac:chgData name="Kate Coode" userId="e5a45405-9a7c-42fe-972f-cf9e071f7760" providerId="ADAL" clId="{7ADEFDC9-67DC-4E41-9A47-6E4E48948699}" dt="2024-04-12T15:19:05.913" v="3641" actId="478"/>
          <ac:picMkLst>
            <pc:docMk/>
            <pc:sldMk cId="4191431114" sldId="316"/>
            <ac:picMk id="95" creationId="{AC4BEE3D-406D-C4FA-6CAC-EDECE2F580B9}"/>
          </ac:picMkLst>
        </pc:picChg>
        <pc:picChg chg="del">
          <ac:chgData name="Kate Coode" userId="e5a45405-9a7c-42fe-972f-cf9e071f7760" providerId="ADAL" clId="{7ADEFDC9-67DC-4E41-9A47-6E4E48948699}" dt="2024-04-12T15:19:05.913" v="3641" actId="478"/>
          <ac:picMkLst>
            <pc:docMk/>
            <pc:sldMk cId="4191431114" sldId="316"/>
            <ac:picMk id="96" creationId="{61252D6C-AB6E-22A8-3E7E-A15BF3068DDA}"/>
          </ac:picMkLst>
        </pc:picChg>
        <pc:picChg chg="del">
          <ac:chgData name="Kate Coode" userId="e5a45405-9a7c-42fe-972f-cf9e071f7760" providerId="ADAL" clId="{7ADEFDC9-67DC-4E41-9A47-6E4E48948699}" dt="2024-04-12T15:19:05.913" v="3641" actId="478"/>
          <ac:picMkLst>
            <pc:docMk/>
            <pc:sldMk cId="4191431114" sldId="316"/>
            <ac:picMk id="97" creationId="{BA9EC03E-6E57-2440-3849-2B2958A8A258}"/>
          </ac:picMkLst>
        </pc:picChg>
        <pc:picChg chg="del">
          <ac:chgData name="Kate Coode" userId="e5a45405-9a7c-42fe-972f-cf9e071f7760" providerId="ADAL" clId="{7ADEFDC9-67DC-4E41-9A47-6E4E48948699}" dt="2024-04-12T15:19:05.913" v="3641" actId="478"/>
          <ac:picMkLst>
            <pc:docMk/>
            <pc:sldMk cId="4191431114" sldId="316"/>
            <ac:picMk id="98" creationId="{11D3821B-66A2-2794-5C8F-F5C2F3A7F593}"/>
          </ac:picMkLst>
        </pc:picChg>
        <pc:picChg chg="del">
          <ac:chgData name="Kate Coode" userId="e5a45405-9a7c-42fe-972f-cf9e071f7760" providerId="ADAL" clId="{7ADEFDC9-67DC-4E41-9A47-6E4E48948699}" dt="2024-04-12T15:19:05.913" v="3641" actId="478"/>
          <ac:picMkLst>
            <pc:docMk/>
            <pc:sldMk cId="4191431114" sldId="316"/>
            <ac:picMk id="99" creationId="{62F970E1-12C4-396F-A4BC-B3374470FF73}"/>
          </ac:picMkLst>
        </pc:picChg>
        <pc:picChg chg="del">
          <ac:chgData name="Kate Coode" userId="e5a45405-9a7c-42fe-972f-cf9e071f7760" providerId="ADAL" clId="{7ADEFDC9-67DC-4E41-9A47-6E4E48948699}" dt="2024-04-12T15:19:05.913" v="3641" actId="478"/>
          <ac:picMkLst>
            <pc:docMk/>
            <pc:sldMk cId="4191431114" sldId="316"/>
            <ac:picMk id="100" creationId="{39C0F647-267D-F76A-2D62-975E08E52676}"/>
          </ac:picMkLst>
        </pc:picChg>
        <pc:picChg chg="del">
          <ac:chgData name="Kate Coode" userId="e5a45405-9a7c-42fe-972f-cf9e071f7760" providerId="ADAL" clId="{7ADEFDC9-67DC-4E41-9A47-6E4E48948699}" dt="2024-04-12T15:19:05.913" v="3641" actId="478"/>
          <ac:picMkLst>
            <pc:docMk/>
            <pc:sldMk cId="4191431114" sldId="316"/>
            <ac:picMk id="101" creationId="{509B00E5-0C4B-AD6D-D2CA-1CAAEF39BC94}"/>
          </ac:picMkLst>
        </pc:picChg>
        <pc:picChg chg="del">
          <ac:chgData name="Kate Coode" userId="e5a45405-9a7c-42fe-972f-cf9e071f7760" providerId="ADAL" clId="{7ADEFDC9-67DC-4E41-9A47-6E4E48948699}" dt="2024-04-12T15:19:05.913" v="3641" actId="478"/>
          <ac:picMkLst>
            <pc:docMk/>
            <pc:sldMk cId="4191431114" sldId="316"/>
            <ac:picMk id="102" creationId="{47CE7D56-615D-B842-783F-4C5E7B72317E}"/>
          </ac:picMkLst>
        </pc:picChg>
        <pc:picChg chg="del">
          <ac:chgData name="Kate Coode" userId="e5a45405-9a7c-42fe-972f-cf9e071f7760" providerId="ADAL" clId="{7ADEFDC9-67DC-4E41-9A47-6E4E48948699}" dt="2024-04-12T15:19:05.913" v="3641" actId="478"/>
          <ac:picMkLst>
            <pc:docMk/>
            <pc:sldMk cId="4191431114" sldId="316"/>
            <ac:picMk id="103" creationId="{2E82B587-5938-59A6-8B97-0956775399E6}"/>
          </ac:picMkLst>
        </pc:picChg>
        <pc:picChg chg="del">
          <ac:chgData name="Kate Coode" userId="e5a45405-9a7c-42fe-972f-cf9e071f7760" providerId="ADAL" clId="{7ADEFDC9-67DC-4E41-9A47-6E4E48948699}" dt="2024-04-12T15:19:05.913" v="3641" actId="478"/>
          <ac:picMkLst>
            <pc:docMk/>
            <pc:sldMk cId="4191431114" sldId="316"/>
            <ac:picMk id="104" creationId="{19658798-8714-90DB-6B5A-D4E9B4C57A6C}"/>
          </ac:picMkLst>
        </pc:picChg>
        <pc:picChg chg="del">
          <ac:chgData name="Kate Coode" userId="e5a45405-9a7c-42fe-972f-cf9e071f7760" providerId="ADAL" clId="{7ADEFDC9-67DC-4E41-9A47-6E4E48948699}" dt="2024-04-12T15:19:17.934" v="3643" actId="478"/>
          <ac:picMkLst>
            <pc:docMk/>
            <pc:sldMk cId="4191431114" sldId="316"/>
            <ac:picMk id="105" creationId="{C3EEFBAA-EA18-CC1F-9969-8D844153E2B6}"/>
          </ac:picMkLst>
        </pc:picChg>
        <pc:picChg chg="add mod">
          <ac:chgData name="Kate Coode" userId="e5a45405-9a7c-42fe-972f-cf9e071f7760" providerId="ADAL" clId="{7ADEFDC9-67DC-4E41-9A47-6E4E48948699}" dt="2024-04-12T15:32:05.176" v="3732" actId="29295"/>
          <ac:picMkLst>
            <pc:docMk/>
            <pc:sldMk cId="4191431114" sldId="316"/>
            <ac:picMk id="106" creationId="{A549BD0D-FAEA-A587-DC16-C603D2330207}"/>
          </ac:picMkLst>
        </pc:picChg>
        <pc:picChg chg="add mod">
          <ac:chgData name="Kate Coode" userId="e5a45405-9a7c-42fe-972f-cf9e071f7760" providerId="ADAL" clId="{7ADEFDC9-67DC-4E41-9A47-6E4E48948699}" dt="2024-04-12T15:32:08.294" v="3733" actId="29295"/>
          <ac:picMkLst>
            <pc:docMk/>
            <pc:sldMk cId="4191431114" sldId="316"/>
            <ac:picMk id="107" creationId="{01004BB2-4E3A-A67C-D43F-B1082FCD3D44}"/>
          </ac:picMkLst>
        </pc:picChg>
        <pc:picChg chg="add mod">
          <ac:chgData name="Kate Coode" userId="e5a45405-9a7c-42fe-972f-cf9e071f7760" providerId="ADAL" clId="{7ADEFDC9-67DC-4E41-9A47-6E4E48948699}" dt="2024-04-12T15:32:10.663" v="3734" actId="29295"/>
          <ac:picMkLst>
            <pc:docMk/>
            <pc:sldMk cId="4191431114" sldId="316"/>
            <ac:picMk id="108" creationId="{E58C868D-39C1-916A-57A8-F854F1EA8A2B}"/>
          </ac:picMkLst>
        </pc:picChg>
        <pc:picChg chg="add mod">
          <ac:chgData name="Kate Coode" userId="e5a45405-9a7c-42fe-972f-cf9e071f7760" providerId="ADAL" clId="{7ADEFDC9-67DC-4E41-9A47-6E4E48948699}" dt="2024-04-12T15:32:13.742" v="3735" actId="29295"/>
          <ac:picMkLst>
            <pc:docMk/>
            <pc:sldMk cId="4191431114" sldId="316"/>
            <ac:picMk id="109" creationId="{9CD25A23-5645-5B51-AC79-9115CE2F4D58}"/>
          </ac:picMkLst>
        </pc:picChg>
        <pc:picChg chg="add mod">
          <ac:chgData name="Kate Coode" userId="e5a45405-9a7c-42fe-972f-cf9e071f7760" providerId="ADAL" clId="{7ADEFDC9-67DC-4E41-9A47-6E4E48948699}" dt="2024-04-12T15:29:54.950" v="3712" actId="1076"/>
          <ac:picMkLst>
            <pc:docMk/>
            <pc:sldMk cId="4191431114" sldId="316"/>
            <ac:picMk id="110" creationId="{29F70AAC-7F13-4CC9-4E89-BA6ED868D7AD}"/>
          </ac:picMkLst>
        </pc:picChg>
        <pc:picChg chg="add mod">
          <ac:chgData name="Kate Coode" userId="e5a45405-9a7c-42fe-972f-cf9e071f7760" providerId="ADAL" clId="{7ADEFDC9-67DC-4E41-9A47-6E4E48948699}" dt="2024-04-12T15:29:54.950" v="3712" actId="1076"/>
          <ac:picMkLst>
            <pc:docMk/>
            <pc:sldMk cId="4191431114" sldId="316"/>
            <ac:picMk id="111" creationId="{CAF13E14-DCB8-DDF2-9F1D-944CEF4EF12F}"/>
          </ac:picMkLst>
        </pc:picChg>
        <pc:picChg chg="add mod">
          <ac:chgData name="Kate Coode" userId="e5a45405-9a7c-42fe-972f-cf9e071f7760" providerId="ADAL" clId="{7ADEFDC9-67DC-4E41-9A47-6E4E48948699}" dt="2024-04-12T15:29:54.950" v="3712" actId="1076"/>
          <ac:picMkLst>
            <pc:docMk/>
            <pc:sldMk cId="4191431114" sldId="316"/>
            <ac:picMk id="112" creationId="{0A915CD1-6CF5-BFA3-46DD-B0E7BC15E130}"/>
          </ac:picMkLst>
        </pc:picChg>
        <pc:picChg chg="add mod">
          <ac:chgData name="Kate Coode" userId="e5a45405-9a7c-42fe-972f-cf9e071f7760" providerId="ADAL" clId="{7ADEFDC9-67DC-4E41-9A47-6E4E48948699}" dt="2024-04-12T15:29:54.950" v="3712" actId="1076"/>
          <ac:picMkLst>
            <pc:docMk/>
            <pc:sldMk cId="4191431114" sldId="316"/>
            <ac:picMk id="113" creationId="{E8EF21CC-9FF1-9940-13FA-D5AF10F1EE54}"/>
          </ac:picMkLst>
        </pc:picChg>
        <pc:picChg chg="add mod">
          <ac:chgData name="Kate Coode" userId="e5a45405-9a7c-42fe-972f-cf9e071f7760" providerId="ADAL" clId="{7ADEFDC9-67DC-4E41-9A47-6E4E48948699}" dt="2024-04-12T15:30:06.384" v="3714" actId="1076"/>
          <ac:picMkLst>
            <pc:docMk/>
            <pc:sldMk cId="4191431114" sldId="316"/>
            <ac:picMk id="114" creationId="{98DEE572-FFE1-06F0-907F-8CF4398DB0D1}"/>
          </ac:picMkLst>
        </pc:picChg>
        <pc:picChg chg="add mod">
          <ac:chgData name="Kate Coode" userId="e5a45405-9a7c-42fe-972f-cf9e071f7760" providerId="ADAL" clId="{7ADEFDC9-67DC-4E41-9A47-6E4E48948699}" dt="2024-04-12T15:30:06.384" v="3714" actId="1076"/>
          <ac:picMkLst>
            <pc:docMk/>
            <pc:sldMk cId="4191431114" sldId="316"/>
            <ac:picMk id="115" creationId="{5C1DA019-970B-5D06-775B-C8B9B0FABF47}"/>
          </ac:picMkLst>
        </pc:picChg>
        <pc:picChg chg="add mod">
          <ac:chgData name="Kate Coode" userId="e5a45405-9a7c-42fe-972f-cf9e071f7760" providerId="ADAL" clId="{7ADEFDC9-67DC-4E41-9A47-6E4E48948699}" dt="2024-04-12T15:30:06.384" v="3714" actId="1076"/>
          <ac:picMkLst>
            <pc:docMk/>
            <pc:sldMk cId="4191431114" sldId="316"/>
            <ac:picMk id="116" creationId="{B3B522FF-15F4-3F41-76CB-BF800B8E59A9}"/>
          </ac:picMkLst>
        </pc:picChg>
        <pc:picChg chg="add mod">
          <ac:chgData name="Kate Coode" userId="e5a45405-9a7c-42fe-972f-cf9e071f7760" providerId="ADAL" clId="{7ADEFDC9-67DC-4E41-9A47-6E4E48948699}" dt="2024-04-12T15:30:06.384" v="3714" actId="1076"/>
          <ac:picMkLst>
            <pc:docMk/>
            <pc:sldMk cId="4191431114" sldId="316"/>
            <ac:picMk id="117" creationId="{DCCADFFE-0B55-B0BA-7913-B1D68D93430C}"/>
          </ac:picMkLst>
        </pc:picChg>
        <pc:picChg chg="add mod">
          <ac:chgData name="Kate Coode" userId="e5a45405-9a7c-42fe-972f-cf9e071f7760" providerId="ADAL" clId="{7ADEFDC9-67DC-4E41-9A47-6E4E48948699}" dt="2024-04-12T15:32:45.894" v="3746" actId="29295"/>
          <ac:picMkLst>
            <pc:docMk/>
            <pc:sldMk cId="4191431114" sldId="316"/>
            <ac:picMk id="118" creationId="{ABEEB8FF-AFD7-78FC-DDA5-A5EA81D7EF1C}"/>
          </ac:picMkLst>
        </pc:picChg>
        <pc:picChg chg="add mod">
          <ac:chgData name="Kate Coode" userId="e5a45405-9a7c-42fe-972f-cf9e071f7760" providerId="ADAL" clId="{7ADEFDC9-67DC-4E41-9A47-6E4E48948699}" dt="2024-04-12T15:32:48.746" v="3747" actId="29295"/>
          <ac:picMkLst>
            <pc:docMk/>
            <pc:sldMk cId="4191431114" sldId="316"/>
            <ac:picMk id="119" creationId="{D0B1B3AF-E85F-A71C-491A-CD309FAD0621}"/>
          </ac:picMkLst>
        </pc:picChg>
        <pc:picChg chg="add mod">
          <ac:chgData name="Kate Coode" userId="e5a45405-9a7c-42fe-972f-cf9e071f7760" providerId="ADAL" clId="{7ADEFDC9-67DC-4E41-9A47-6E4E48948699}" dt="2024-04-12T15:32:43.359" v="3745" actId="29295"/>
          <ac:picMkLst>
            <pc:docMk/>
            <pc:sldMk cId="4191431114" sldId="316"/>
            <ac:picMk id="120" creationId="{9FF68A76-77FC-6B75-14E2-8A67EEC694E2}"/>
          </ac:picMkLst>
        </pc:picChg>
        <pc:picChg chg="add mod">
          <ac:chgData name="Kate Coode" userId="e5a45405-9a7c-42fe-972f-cf9e071f7760" providerId="ADAL" clId="{7ADEFDC9-67DC-4E41-9A47-6E4E48948699}" dt="2024-04-12T15:32:40.724" v="3744" actId="29295"/>
          <ac:picMkLst>
            <pc:docMk/>
            <pc:sldMk cId="4191431114" sldId="316"/>
            <ac:picMk id="121" creationId="{1053999F-F8B8-CADB-F54F-55D50689FB2B}"/>
          </ac:picMkLst>
        </pc:picChg>
        <pc:picChg chg="add mod">
          <ac:chgData name="Kate Coode" userId="e5a45405-9a7c-42fe-972f-cf9e071f7760" providerId="ADAL" clId="{7ADEFDC9-67DC-4E41-9A47-6E4E48948699}" dt="2024-04-12T15:33:07.206" v="3748" actId="29295"/>
          <ac:picMkLst>
            <pc:docMk/>
            <pc:sldMk cId="4191431114" sldId="316"/>
            <ac:picMk id="122" creationId="{BA324D74-6D95-6C2D-61DE-C90DFE5B8DBB}"/>
          </ac:picMkLst>
        </pc:picChg>
        <pc:picChg chg="add mod">
          <ac:chgData name="Kate Coode" userId="e5a45405-9a7c-42fe-972f-cf9e071f7760" providerId="ADAL" clId="{7ADEFDC9-67DC-4E41-9A47-6E4E48948699}" dt="2024-04-12T15:30:16.456" v="3716" actId="1076"/>
          <ac:picMkLst>
            <pc:docMk/>
            <pc:sldMk cId="4191431114" sldId="316"/>
            <ac:picMk id="123" creationId="{D824121A-E5C1-FD83-123B-EE112B3D3B32}"/>
          </ac:picMkLst>
        </pc:picChg>
        <pc:picChg chg="add mod">
          <ac:chgData name="Kate Coode" userId="e5a45405-9a7c-42fe-972f-cf9e071f7760" providerId="ADAL" clId="{7ADEFDC9-67DC-4E41-9A47-6E4E48948699}" dt="2024-04-12T15:33:09.824" v="3749" actId="29295"/>
          <ac:picMkLst>
            <pc:docMk/>
            <pc:sldMk cId="4191431114" sldId="316"/>
            <ac:picMk id="124" creationId="{6128B5A0-2774-511A-37DC-01933032A587}"/>
          </ac:picMkLst>
        </pc:picChg>
        <pc:picChg chg="add mod">
          <ac:chgData name="Kate Coode" userId="e5a45405-9a7c-42fe-972f-cf9e071f7760" providerId="ADAL" clId="{7ADEFDC9-67DC-4E41-9A47-6E4E48948699}" dt="2024-04-12T15:30:16.456" v="3716" actId="1076"/>
          <ac:picMkLst>
            <pc:docMk/>
            <pc:sldMk cId="4191431114" sldId="316"/>
            <ac:picMk id="125" creationId="{2D1F3B22-06B3-C2AA-A621-BE08403A4FB2}"/>
          </ac:picMkLst>
        </pc:picChg>
        <pc:picChg chg="add mod">
          <ac:chgData name="Kate Coode" userId="e5a45405-9a7c-42fe-972f-cf9e071f7760" providerId="ADAL" clId="{7ADEFDC9-67DC-4E41-9A47-6E4E48948699}" dt="2024-04-12T15:33:15.144" v="3751" actId="29295"/>
          <ac:picMkLst>
            <pc:docMk/>
            <pc:sldMk cId="4191431114" sldId="316"/>
            <ac:picMk id="126" creationId="{39A0DA2E-F8DC-7930-56D5-7C69A3738BBF}"/>
          </ac:picMkLst>
        </pc:picChg>
        <pc:picChg chg="add mod">
          <ac:chgData name="Kate Coode" userId="e5a45405-9a7c-42fe-972f-cf9e071f7760" providerId="ADAL" clId="{7ADEFDC9-67DC-4E41-9A47-6E4E48948699}" dt="2024-04-12T15:30:16.456" v="3716" actId="1076"/>
          <ac:picMkLst>
            <pc:docMk/>
            <pc:sldMk cId="4191431114" sldId="316"/>
            <ac:picMk id="127" creationId="{94A5387B-B46A-3457-4E15-E7A140D19B28}"/>
          </ac:picMkLst>
        </pc:picChg>
        <pc:picChg chg="add mod">
          <ac:chgData name="Kate Coode" userId="e5a45405-9a7c-42fe-972f-cf9e071f7760" providerId="ADAL" clId="{7ADEFDC9-67DC-4E41-9A47-6E4E48948699}" dt="2024-04-12T15:30:16.456" v="3716" actId="1076"/>
          <ac:picMkLst>
            <pc:docMk/>
            <pc:sldMk cId="4191431114" sldId="316"/>
            <ac:picMk id="128" creationId="{2D297BAF-341F-D933-5667-14A7DCBC530D}"/>
          </ac:picMkLst>
        </pc:picChg>
        <pc:picChg chg="add mod">
          <ac:chgData name="Kate Coode" userId="e5a45405-9a7c-42fe-972f-cf9e071f7760" providerId="ADAL" clId="{7ADEFDC9-67DC-4E41-9A47-6E4E48948699}" dt="2024-04-12T15:33:12.660" v="3750" actId="29295"/>
          <ac:picMkLst>
            <pc:docMk/>
            <pc:sldMk cId="4191431114" sldId="316"/>
            <ac:picMk id="129" creationId="{8F152D7B-EEB5-144C-A931-DB100D6597DA}"/>
          </ac:picMkLst>
        </pc:picChg>
        <pc:picChg chg="add mod">
          <ac:chgData name="Kate Coode" userId="e5a45405-9a7c-42fe-972f-cf9e071f7760" providerId="ADAL" clId="{7ADEFDC9-67DC-4E41-9A47-6E4E48948699}" dt="2024-04-12T15:33:19.297" v="3752" actId="29295"/>
          <ac:picMkLst>
            <pc:docMk/>
            <pc:sldMk cId="4191431114" sldId="316"/>
            <ac:picMk id="130" creationId="{95026540-21AD-BB2C-45C7-522A627AB471}"/>
          </ac:picMkLst>
        </pc:picChg>
        <pc:picChg chg="add mod">
          <ac:chgData name="Kate Coode" userId="e5a45405-9a7c-42fe-972f-cf9e071f7760" providerId="ADAL" clId="{7ADEFDC9-67DC-4E41-9A47-6E4E48948699}" dt="2024-04-12T15:30:33.885" v="3718" actId="1076"/>
          <ac:picMkLst>
            <pc:docMk/>
            <pc:sldMk cId="4191431114" sldId="316"/>
            <ac:picMk id="131" creationId="{F5FA29CA-075D-89C4-4BB1-CDF6F799A68A}"/>
          </ac:picMkLst>
        </pc:picChg>
        <pc:picChg chg="add mod">
          <ac:chgData name="Kate Coode" userId="e5a45405-9a7c-42fe-972f-cf9e071f7760" providerId="ADAL" clId="{7ADEFDC9-67DC-4E41-9A47-6E4E48948699}" dt="2024-04-12T15:33:23.434" v="3753" actId="29295"/>
          <ac:picMkLst>
            <pc:docMk/>
            <pc:sldMk cId="4191431114" sldId="316"/>
            <ac:picMk id="132" creationId="{C7954C51-7E9F-4A72-7A23-4B50960F7C8D}"/>
          </ac:picMkLst>
        </pc:picChg>
        <pc:picChg chg="add mod">
          <ac:chgData name="Kate Coode" userId="e5a45405-9a7c-42fe-972f-cf9e071f7760" providerId="ADAL" clId="{7ADEFDC9-67DC-4E41-9A47-6E4E48948699}" dt="2024-04-12T15:30:33.885" v="3718" actId="1076"/>
          <ac:picMkLst>
            <pc:docMk/>
            <pc:sldMk cId="4191431114" sldId="316"/>
            <ac:picMk id="133" creationId="{5D6A6341-080C-6231-C12B-38C2914C87C2}"/>
          </ac:picMkLst>
        </pc:picChg>
        <pc:picChg chg="add mod">
          <ac:chgData name="Kate Coode" userId="e5a45405-9a7c-42fe-972f-cf9e071f7760" providerId="ADAL" clId="{7ADEFDC9-67DC-4E41-9A47-6E4E48948699}" dt="2024-04-12T15:33:28.306" v="3755" actId="29295"/>
          <ac:picMkLst>
            <pc:docMk/>
            <pc:sldMk cId="4191431114" sldId="316"/>
            <ac:picMk id="134" creationId="{361F8777-F809-AE19-818A-7A76B6C38C6C}"/>
          </ac:picMkLst>
        </pc:picChg>
        <pc:picChg chg="add mod">
          <ac:chgData name="Kate Coode" userId="e5a45405-9a7c-42fe-972f-cf9e071f7760" providerId="ADAL" clId="{7ADEFDC9-67DC-4E41-9A47-6E4E48948699}" dt="2024-04-12T15:30:33.885" v="3718" actId="1076"/>
          <ac:picMkLst>
            <pc:docMk/>
            <pc:sldMk cId="4191431114" sldId="316"/>
            <ac:picMk id="135" creationId="{546E9929-69B1-FC08-0A2E-4BB37B8F699C}"/>
          </ac:picMkLst>
        </pc:picChg>
        <pc:picChg chg="add mod">
          <ac:chgData name="Kate Coode" userId="e5a45405-9a7c-42fe-972f-cf9e071f7760" providerId="ADAL" clId="{7ADEFDC9-67DC-4E41-9A47-6E4E48948699}" dt="2024-04-12T15:30:33.885" v="3718" actId="1076"/>
          <ac:picMkLst>
            <pc:docMk/>
            <pc:sldMk cId="4191431114" sldId="316"/>
            <ac:picMk id="136" creationId="{1024AB49-06CF-0E98-ACF2-08EBD04ED65B}"/>
          </ac:picMkLst>
        </pc:picChg>
        <pc:picChg chg="add mod">
          <ac:chgData name="Kate Coode" userId="e5a45405-9a7c-42fe-972f-cf9e071f7760" providerId="ADAL" clId="{7ADEFDC9-67DC-4E41-9A47-6E4E48948699}" dt="2024-04-12T15:33:26.036" v="3754" actId="29295"/>
          <ac:picMkLst>
            <pc:docMk/>
            <pc:sldMk cId="4191431114" sldId="316"/>
            <ac:picMk id="137" creationId="{1DFB1454-7764-1C6B-BB08-538EDB07FE07}"/>
          </ac:picMkLst>
        </pc:picChg>
        <pc:picChg chg="add mod">
          <ac:chgData name="Kate Coode" userId="e5a45405-9a7c-42fe-972f-cf9e071f7760" providerId="ADAL" clId="{7ADEFDC9-67DC-4E41-9A47-6E4E48948699}" dt="2024-04-12T15:33:30.503" v="3756" actId="29295"/>
          <ac:picMkLst>
            <pc:docMk/>
            <pc:sldMk cId="4191431114" sldId="316"/>
            <ac:picMk id="138" creationId="{E22882E1-F4B1-CD8D-2394-54FE9BF6FBB7}"/>
          </ac:picMkLst>
        </pc:picChg>
        <pc:picChg chg="add mod">
          <ac:chgData name="Kate Coode" userId="e5a45405-9a7c-42fe-972f-cf9e071f7760" providerId="ADAL" clId="{7ADEFDC9-67DC-4E41-9A47-6E4E48948699}" dt="2024-04-12T15:30:49.111" v="3721" actId="1076"/>
          <ac:picMkLst>
            <pc:docMk/>
            <pc:sldMk cId="4191431114" sldId="316"/>
            <ac:picMk id="139" creationId="{B95CA029-96D4-C310-A5F5-661DCFC6C49F}"/>
          </ac:picMkLst>
        </pc:picChg>
        <pc:picChg chg="add mod">
          <ac:chgData name="Kate Coode" userId="e5a45405-9a7c-42fe-972f-cf9e071f7760" providerId="ADAL" clId="{7ADEFDC9-67DC-4E41-9A47-6E4E48948699}" dt="2024-04-12T15:33:33.321" v="3757" actId="29295"/>
          <ac:picMkLst>
            <pc:docMk/>
            <pc:sldMk cId="4191431114" sldId="316"/>
            <ac:picMk id="140" creationId="{CB19E9F4-1805-3E35-7D6C-F331E623A0D7}"/>
          </ac:picMkLst>
        </pc:picChg>
        <pc:picChg chg="add mod">
          <ac:chgData name="Kate Coode" userId="e5a45405-9a7c-42fe-972f-cf9e071f7760" providerId="ADAL" clId="{7ADEFDC9-67DC-4E41-9A47-6E4E48948699}" dt="2024-04-12T15:30:49.111" v="3721" actId="1076"/>
          <ac:picMkLst>
            <pc:docMk/>
            <pc:sldMk cId="4191431114" sldId="316"/>
            <ac:picMk id="141" creationId="{8E4B5D5E-096F-D727-1D49-9994CCB22142}"/>
          </ac:picMkLst>
        </pc:picChg>
        <pc:picChg chg="add mod">
          <ac:chgData name="Kate Coode" userId="e5a45405-9a7c-42fe-972f-cf9e071f7760" providerId="ADAL" clId="{7ADEFDC9-67DC-4E41-9A47-6E4E48948699}" dt="2024-04-12T15:33:38.524" v="3759" actId="29295"/>
          <ac:picMkLst>
            <pc:docMk/>
            <pc:sldMk cId="4191431114" sldId="316"/>
            <ac:picMk id="142" creationId="{E31CC477-CAA6-3202-89B5-D18269BF0D45}"/>
          </ac:picMkLst>
        </pc:picChg>
        <pc:picChg chg="add mod">
          <ac:chgData name="Kate Coode" userId="e5a45405-9a7c-42fe-972f-cf9e071f7760" providerId="ADAL" clId="{7ADEFDC9-67DC-4E41-9A47-6E4E48948699}" dt="2024-04-12T15:30:49.111" v="3721" actId="1076"/>
          <ac:picMkLst>
            <pc:docMk/>
            <pc:sldMk cId="4191431114" sldId="316"/>
            <ac:picMk id="143" creationId="{1118DA7B-09CB-8F5B-882D-740D6B6CC951}"/>
          </ac:picMkLst>
        </pc:picChg>
        <pc:picChg chg="add mod">
          <ac:chgData name="Kate Coode" userId="e5a45405-9a7c-42fe-972f-cf9e071f7760" providerId="ADAL" clId="{7ADEFDC9-67DC-4E41-9A47-6E4E48948699}" dt="2024-04-12T15:30:49.111" v="3721" actId="1076"/>
          <ac:picMkLst>
            <pc:docMk/>
            <pc:sldMk cId="4191431114" sldId="316"/>
            <ac:picMk id="144" creationId="{1D63AC76-2BDB-F894-3347-303E8148EC37}"/>
          </ac:picMkLst>
        </pc:picChg>
        <pc:picChg chg="add mod">
          <ac:chgData name="Kate Coode" userId="e5a45405-9a7c-42fe-972f-cf9e071f7760" providerId="ADAL" clId="{7ADEFDC9-67DC-4E41-9A47-6E4E48948699}" dt="2024-04-12T15:33:35.806" v="3758" actId="29295"/>
          <ac:picMkLst>
            <pc:docMk/>
            <pc:sldMk cId="4191431114" sldId="316"/>
            <ac:picMk id="145" creationId="{0B0B3191-37C1-DB4E-4358-BE8F54F614B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D8088C-F1FD-3B42-9271-1AB5CAC321CD}" type="datetimeFigureOut">
              <a:rPr lang="en-US" smtClean="0"/>
              <a:t>4/11/24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DBF2-0F78-C849-877B-272EEBDB89F0}" type="slidenum">
              <a:rPr lang="en-US" smtClean="0"/>
              <a:t>‹#›</a:t>
            </a:fld>
            <a:endParaRPr lang="en-US"/>
          </a:p>
        </p:txBody>
      </p:sp>
    </p:spTree>
    <p:extLst>
      <p:ext uri="{BB962C8B-B14F-4D97-AF65-F5344CB8AC3E}">
        <p14:creationId xmlns:p14="http://schemas.microsoft.com/office/powerpoint/2010/main" val="2038121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E8F54-2E79-A342-B69F-B90AF8957F4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6381718-6D1C-8F46-9178-4E5DF4887F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9F2FA84-0B52-A643-BE13-379C23DD8A63}"/>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5" name="Footer Placeholder 4">
            <a:extLst>
              <a:ext uri="{FF2B5EF4-FFF2-40B4-BE49-F238E27FC236}">
                <a16:creationId xmlns:a16="http://schemas.microsoft.com/office/drawing/2014/main" id="{826357E3-CA8E-9E4B-9D88-3A7812805E0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2AF45DE8-97F9-6B44-95E5-D36F74A09411}"/>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671905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F0B8A-1F76-D544-8801-0317EA4520C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7297850-384D-994A-B4B0-C30AECFEF4C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0537EA8-3800-9B46-8196-360F209169C7}"/>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5" name="Footer Placeholder 4">
            <a:extLst>
              <a:ext uri="{FF2B5EF4-FFF2-40B4-BE49-F238E27FC236}">
                <a16:creationId xmlns:a16="http://schemas.microsoft.com/office/drawing/2014/main" id="{6ABC301E-CFEF-B844-B487-85E32D55A7A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8E993BA-5462-DD40-A97B-6A2C963A7BC1}"/>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1554791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85E09-1663-C848-8042-F6723970AB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2AD51758-8325-9648-B615-5AD3E12F4C4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6A9BCAF-EBC4-6D4F-A14B-F17553B62817}"/>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5" name="Footer Placeholder 4">
            <a:extLst>
              <a:ext uri="{FF2B5EF4-FFF2-40B4-BE49-F238E27FC236}">
                <a16:creationId xmlns:a16="http://schemas.microsoft.com/office/drawing/2014/main" id="{EC62462D-0C73-6740-83E4-28BF4E949AD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4503AF4-0CE6-894A-B89B-E4FFC59C0156}"/>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1209290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B22A3D-024F-5549-BB4A-721E9A021C60}"/>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58D5B3BD-25B7-4447-BCF1-F3ACD159BEC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26F7A217-4303-2D44-8AFA-5DED91812C7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6C86A09-628C-7246-857A-5685F610D6DB}"/>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6" name="Footer Placeholder 5">
            <a:extLst>
              <a:ext uri="{FF2B5EF4-FFF2-40B4-BE49-F238E27FC236}">
                <a16:creationId xmlns:a16="http://schemas.microsoft.com/office/drawing/2014/main" id="{4D266EB2-7338-294A-A17F-1D731E8D608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AE7C1D8B-A533-E348-86E9-5281C9412C75}"/>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26201169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B884D-529F-2E4F-AB20-D7D7D2BD84F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C800A2AF-2530-2D41-915C-ED672E2E92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C37A45D-2BA2-B04A-8C6C-56CC0624C58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9596115-1BB4-A540-89D0-5B31DD0FB8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69F09F7-0F8E-214C-872E-CB39C4F4305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B9BE67EB-D8EC-3C4E-BE14-C04429522DBA}"/>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8" name="Footer Placeholder 7">
            <a:extLst>
              <a:ext uri="{FF2B5EF4-FFF2-40B4-BE49-F238E27FC236}">
                <a16:creationId xmlns:a16="http://schemas.microsoft.com/office/drawing/2014/main" id="{F4987EEC-C353-DE4B-BEBE-DF3D909643D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3B868FC7-0949-164D-85DC-ECD784B040D5}"/>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14373723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F883C-A726-654A-A603-AAC73BE2583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E6E4831-0E88-D646-8968-251DDA313948}"/>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4" name="Footer Placeholder 3">
            <a:extLst>
              <a:ext uri="{FF2B5EF4-FFF2-40B4-BE49-F238E27FC236}">
                <a16:creationId xmlns:a16="http://schemas.microsoft.com/office/drawing/2014/main" id="{73477521-00E4-C14B-9B32-1432F31B0B08}"/>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A9559E4D-4F6A-CF44-BF75-974FCFE845C1}"/>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8121814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0B4984-2CF3-E448-A725-8E3530D58D49}"/>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3" name="Footer Placeholder 2">
            <a:extLst>
              <a:ext uri="{FF2B5EF4-FFF2-40B4-BE49-F238E27FC236}">
                <a16:creationId xmlns:a16="http://schemas.microsoft.com/office/drawing/2014/main" id="{242A22AD-9A1B-3548-B91F-6FB658F643B2}"/>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5DCFBFBA-5B2A-9040-9B53-2225C08747E0}"/>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3840166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39AE9-0EA8-BF49-90BD-8602DD7A749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DD6D9CF-D376-C241-855A-83DBFC842A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A39CAC7D-5540-8E42-97C0-DFFE21DB18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71606C5-5293-0749-BA8B-4C321CA7D351}"/>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6" name="Footer Placeholder 5">
            <a:extLst>
              <a:ext uri="{FF2B5EF4-FFF2-40B4-BE49-F238E27FC236}">
                <a16:creationId xmlns:a16="http://schemas.microsoft.com/office/drawing/2014/main" id="{C4E289A8-EBEB-2D4B-8B5D-62122B80DB9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B824D2D-2114-9A4F-A8B5-6E8AC6272021}"/>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1493221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6E03A-07EE-6F41-A8DE-F93EE5C05AD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1BA0FE6-2454-7440-B063-10B61F0808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830FB8B9-B9AE-304D-A02F-46ABDC388E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E4A3FA3-C8A3-7A40-BC70-1493C8E3545A}"/>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6" name="Footer Placeholder 5">
            <a:extLst>
              <a:ext uri="{FF2B5EF4-FFF2-40B4-BE49-F238E27FC236}">
                <a16:creationId xmlns:a16="http://schemas.microsoft.com/office/drawing/2014/main" id="{22CDFE62-2EB1-EB4B-9B7C-512733CE760B}"/>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FCFB4C1D-4AAE-2C4B-9C4C-F48A1384B843}"/>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4111379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86E8C9-1762-0F4E-9B58-13C300B0A41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2ABEDE3-0CFF-B74E-96BB-EBB78F65858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6F07D70-AE96-DC42-9EF9-97DAF3268AFA}"/>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5" name="Footer Placeholder 4">
            <a:extLst>
              <a:ext uri="{FF2B5EF4-FFF2-40B4-BE49-F238E27FC236}">
                <a16:creationId xmlns:a16="http://schemas.microsoft.com/office/drawing/2014/main" id="{E1B611AD-DF1F-5146-801A-90AF43F6CC6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31B956F-8B42-B742-9353-42B4A7B1420B}"/>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28416112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7BD208-6DEE-4F43-8E92-8F0F3DDC7478}"/>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19DF9F4B-54C0-6148-AC89-7FEAB0C55B5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07575A1-6B26-CC4F-9CC4-235C17398D2D}"/>
              </a:ext>
            </a:extLst>
          </p:cNvPr>
          <p:cNvSpPr>
            <a:spLocks noGrp="1"/>
          </p:cNvSpPr>
          <p:nvPr>
            <p:ph type="dt" sz="half" idx="10"/>
          </p:nvPr>
        </p:nvSpPr>
        <p:spPr/>
        <p:txBody>
          <a:bodyPr/>
          <a:lstStyle/>
          <a:p>
            <a:fld id="{ECB45C8B-DE43-B14F-A959-C3AF14F332EE}" type="datetimeFigureOut">
              <a:rPr lang="en-GB" smtClean="0"/>
              <a:t>11/04/2024</a:t>
            </a:fld>
            <a:endParaRPr lang="en-GB" dirty="0"/>
          </a:p>
        </p:txBody>
      </p:sp>
      <p:sp>
        <p:nvSpPr>
          <p:cNvPr id="5" name="Footer Placeholder 4">
            <a:extLst>
              <a:ext uri="{FF2B5EF4-FFF2-40B4-BE49-F238E27FC236}">
                <a16:creationId xmlns:a16="http://schemas.microsoft.com/office/drawing/2014/main" id="{11CAF71D-C78B-E749-BE82-C2F60F67CB0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3F86D7E0-AB74-8649-A66D-23F1C255FCBA}"/>
              </a:ext>
            </a:extLst>
          </p:cNvPr>
          <p:cNvSpPr>
            <a:spLocks noGrp="1"/>
          </p:cNvSpPr>
          <p:nvPr>
            <p:ph type="sldNum" sz="quarter" idx="12"/>
          </p:nvPr>
        </p:nvSpPr>
        <p:spPr/>
        <p:txBody>
          <a:bodyPr/>
          <a:lstStyle/>
          <a:p>
            <a:fld id="{08D543C7-BCCB-4D47-88D3-2BB02F3AC1E8}" type="slidenum">
              <a:rPr lang="en-GB" smtClean="0"/>
              <a:t>‹#›</a:t>
            </a:fld>
            <a:endParaRPr lang="en-GB" dirty="0"/>
          </a:p>
        </p:txBody>
      </p:sp>
    </p:spTree>
    <p:extLst>
      <p:ext uri="{BB962C8B-B14F-4D97-AF65-F5344CB8AC3E}">
        <p14:creationId xmlns:p14="http://schemas.microsoft.com/office/powerpoint/2010/main" val="3846485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68DDDCC-B75E-2D46-B8D3-663D4EF5C2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87FCA1A-723F-0348-A09A-FD951BA376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1F6DA1E-EE3A-104E-96A0-B4BA2F45C4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B45C8B-DE43-B14F-A959-C3AF14F332EE}" type="datetimeFigureOut">
              <a:rPr lang="en-GB" smtClean="0"/>
              <a:t>11/04/2024</a:t>
            </a:fld>
            <a:endParaRPr lang="en-GB" dirty="0"/>
          </a:p>
        </p:txBody>
      </p:sp>
      <p:sp>
        <p:nvSpPr>
          <p:cNvPr id="5" name="Footer Placeholder 4">
            <a:extLst>
              <a:ext uri="{FF2B5EF4-FFF2-40B4-BE49-F238E27FC236}">
                <a16:creationId xmlns:a16="http://schemas.microsoft.com/office/drawing/2014/main" id="{47318C9B-945F-C645-9F6C-59BB4647C0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010E58A9-68A6-284E-96A9-521E4941D0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543C7-BCCB-4D47-88D3-2BB02F3AC1E8}" type="slidenum">
              <a:rPr lang="en-GB" smtClean="0"/>
              <a:t>‹#›</a:t>
            </a:fld>
            <a:endParaRPr lang="en-GB" dirty="0"/>
          </a:p>
        </p:txBody>
      </p:sp>
    </p:spTree>
    <p:extLst>
      <p:ext uri="{BB962C8B-B14F-4D97-AF65-F5344CB8AC3E}">
        <p14:creationId xmlns:p14="http://schemas.microsoft.com/office/powerpoint/2010/main" val="3491903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17.xml.rels><?xml version="1.0" encoding="UTF-8" standalone="yes"?>
<Relationships xmlns="http://schemas.openxmlformats.org/package/2006/relationships"><Relationship Id="rId3" Type="http://schemas.openxmlformats.org/officeDocument/2006/relationships/image" Target="../media/image38.tiff"/><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7.emf"/><Relationship Id="rId2" Type="http://schemas.openxmlformats.org/officeDocument/2006/relationships/image" Target="../media/image4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49.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image" Target="../media/image52.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56.png"/><Relationship Id="rId7" Type="http://schemas.microsoft.com/office/2007/relationships/hdphoto" Target="../media/hdphoto4.wdp"/><Relationship Id="rId2" Type="http://schemas.openxmlformats.org/officeDocument/2006/relationships/image" Target="../media/image55.jpeg"/><Relationship Id="rId1" Type="http://schemas.openxmlformats.org/officeDocument/2006/relationships/slideLayout" Target="../slideLayouts/slideLayout7.xml"/><Relationship Id="rId6" Type="http://schemas.microsoft.com/office/2007/relationships/hdphoto" Target="../media/hdphoto3.wdp"/><Relationship Id="rId11" Type="http://schemas.microsoft.com/office/2007/relationships/hdphoto" Target="../media/hdphoto8.wdp"/><Relationship Id="rId5" Type="http://schemas.microsoft.com/office/2007/relationships/hdphoto" Target="../media/hdphoto2.wdp"/><Relationship Id="rId10" Type="http://schemas.microsoft.com/office/2007/relationships/hdphoto" Target="../media/hdphoto7.wdp"/><Relationship Id="rId4" Type="http://schemas.microsoft.com/office/2007/relationships/hdphoto" Target="../media/hdphoto1.wdp"/><Relationship Id="rId9" Type="http://schemas.microsoft.com/office/2007/relationships/hdphoto" Target="../media/hdphoto6.wdp"/></Relationships>
</file>

<file path=ppt/slides/_rels/slide3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 Id="rId5" Type="http://schemas.openxmlformats.org/officeDocument/2006/relationships/image" Target="../media/image60.jpeg"/><Relationship Id="rId4" Type="http://schemas.openxmlformats.org/officeDocument/2006/relationships/image" Target="../media/image59.jpeg"/></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23.jpg"/></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B743D-506F-D547-B3F9-E3AAD31B1E35}"/>
              </a:ext>
            </a:extLst>
          </p:cNvPr>
          <p:cNvSpPr>
            <a:spLocks noGrp="1"/>
          </p:cNvSpPr>
          <p:nvPr>
            <p:ph type="ctrTitle"/>
          </p:nvPr>
        </p:nvSpPr>
        <p:spPr>
          <a:xfrm>
            <a:off x="1524000" y="372979"/>
            <a:ext cx="9144000" cy="1655762"/>
          </a:xfrm>
        </p:spPr>
        <p:txBody>
          <a:bodyPr>
            <a:normAutofit fontScale="90000"/>
          </a:bodyPr>
          <a:lstStyle/>
          <a:p>
            <a:r>
              <a:rPr lang="en-GB" dirty="0">
                <a:solidFill>
                  <a:schemeClr val="tx1">
                    <a:lumMod val="65000"/>
                    <a:lumOff val="35000"/>
                  </a:schemeClr>
                </a:solidFill>
              </a:rPr>
              <a:t>Drawn repeat networks, tiles and blocks</a:t>
            </a:r>
          </a:p>
        </p:txBody>
      </p:sp>
      <p:sp>
        <p:nvSpPr>
          <p:cNvPr id="3" name="Subtitle 2">
            <a:extLst>
              <a:ext uri="{FF2B5EF4-FFF2-40B4-BE49-F238E27FC236}">
                <a16:creationId xmlns:a16="http://schemas.microsoft.com/office/drawing/2014/main" id="{C16831BE-C539-7B48-A931-C20C8DDFA76C}"/>
              </a:ext>
            </a:extLst>
          </p:cNvPr>
          <p:cNvSpPr>
            <a:spLocks noGrp="1"/>
          </p:cNvSpPr>
          <p:nvPr>
            <p:ph type="subTitle" idx="1"/>
          </p:nvPr>
        </p:nvSpPr>
        <p:spPr>
          <a:xfrm>
            <a:off x="1524000" y="2028741"/>
            <a:ext cx="9144000" cy="4277465"/>
          </a:xfrm>
        </p:spPr>
        <p:txBody>
          <a:bodyPr>
            <a:noAutofit/>
          </a:bodyPr>
          <a:lstStyle/>
          <a:p>
            <a:pPr algn="l"/>
            <a:r>
              <a:rPr lang="en-GB" sz="1800" dirty="0">
                <a:solidFill>
                  <a:schemeClr val="tx1">
                    <a:lumMod val="65000"/>
                    <a:lumOff val="35000"/>
                  </a:schemeClr>
                </a:solidFill>
              </a:rPr>
              <a:t>Most repeat networks consist of a tile that repeats out and when placed next to another, it works with it to create a repeat pattern. Some tiles are designed to be viewed in one direction, while others may be designed in such a way that they that can be viewed in multi directions or rotated within the overall unit or repeat and final blocks.</a:t>
            </a:r>
          </a:p>
          <a:p>
            <a:pPr algn="l"/>
            <a:r>
              <a:rPr lang="en-GB" sz="1800" dirty="0">
                <a:solidFill>
                  <a:schemeClr val="tx1">
                    <a:lumMod val="65000"/>
                    <a:lumOff val="35000"/>
                  </a:schemeClr>
                </a:solidFill>
              </a:rPr>
              <a:t>On the following slides I have given examples of the main repeat networks, whilst showing how the one tile could repeat out into a repeat block/ unit. </a:t>
            </a:r>
          </a:p>
          <a:p>
            <a:pPr algn="l"/>
            <a:r>
              <a:rPr lang="en-GB" sz="1800" dirty="0">
                <a:solidFill>
                  <a:schemeClr val="tx1">
                    <a:lumMod val="65000"/>
                    <a:lumOff val="35000"/>
                  </a:schemeClr>
                </a:solidFill>
              </a:rPr>
              <a:t>You will need to play around with your repeat units/ tiles and blocks to find the best solution for your overall designs, look at the emerging developments in your artwork and try to analyse how they may begin to fit into a repeat system. </a:t>
            </a:r>
          </a:p>
          <a:p>
            <a:pPr algn="l"/>
            <a:r>
              <a:rPr lang="en-GB" sz="1800" dirty="0">
                <a:solidFill>
                  <a:schemeClr val="tx1">
                    <a:lumMod val="65000"/>
                    <a:lumOff val="35000"/>
                  </a:schemeClr>
                </a:solidFill>
              </a:rPr>
              <a:t>Sometimes simply rotating, flipping, rescaling and bringing elements together will help you build your designs, but not always, sometimes drawing in repeat or with the intention is the better option.  Crucially, never give up or stop at the first design attempt, you need to work through your ideas (good and bad) to make the best outcomes that you can.  </a:t>
            </a:r>
          </a:p>
          <a:p>
            <a:pPr algn="l"/>
            <a:r>
              <a:rPr lang="en-GB" sz="1800" dirty="0">
                <a:solidFill>
                  <a:schemeClr val="tx1">
                    <a:lumMod val="65000"/>
                    <a:lumOff val="35000"/>
                  </a:schemeClr>
                </a:solidFill>
              </a:rPr>
              <a:t>N.B </a:t>
            </a:r>
            <a:r>
              <a:rPr lang="en-GB" sz="1400" dirty="0">
                <a:solidFill>
                  <a:schemeClr val="tx1">
                    <a:lumMod val="65000"/>
                    <a:lumOff val="35000"/>
                  </a:schemeClr>
                </a:solidFill>
              </a:rPr>
              <a:t>Not all of my examples shown here are good, they are intended as learning aids and can easily be re-worked to make them better.</a:t>
            </a:r>
          </a:p>
          <a:p>
            <a:pPr algn="l"/>
            <a:endParaRPr lang="en-GB" sz="1800" dirty="0">
              <a:solidFill>
                <a:schemeClr val="tx1">
                  <a:lumMod val="65000"/>
                  <a:lumOff val="35000"/>
                </a:schemeClr>
              </a:solidFill>
            </a:endParaRPr>
          </a:p>
          <a:p>
            <a:pPr algn="l"/>
            <a:endParaRPr lang="en-GB" sz="1800" dirty="0">
              <a:solidFill>
                <a:schemeClr val="tx1">
                  <a:lumMod val="65000"/>
                  <a:lumOff val="35000"/>
                </a:schemeClr>
              </a:solidFill>
            </a:endParaRPr>
          </a:p>
        </p:txBody>
      </p:sp>
    </p:spTree>
    <p:extLst>
      <p:ext uri="{BB962C8B-B14F-4D97-AF65-F5344CB8AC3E}">
        <p14:creationId xmlns:p14="http://schemas.microsoft.com/office/powerpoint/2010/main" val="152914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2EF6696-6D44-654C-8D71-E052F6E32AD0}"/>
              </a:ext>
            </a:extLst>
          </p:cNvPr>
          <p:cNvSpPr txBox="1"/>
          <p:nvPr/>
        </p:nvSpPr>
        <p:spPr>
          <a:xfrm>
            <a:off x="707038" y="814388"/>
            <a:ext cx="10126865" cy="800219"/>
          </a:xfrm>
          <a:prstGeom prst="rect">
            <a:avLst/>
          </a:prstGeom>
          <a:noFill/>
        </p:spPr>
        <p:txBody>
          <a:bodyPr wrap="square" rtlCol="0">
            <a:spAutoFit/>
          </a:bodyPr>
          <a:lstStyle/>
          <a:p>
            <a:r>
              <a:rPr lang="en-GB" dirty="0">
                <a:solidFill>
                  <a:schemeClr val="tx1">
                    <a:lumMod val="65000"/>
                    <a:lumOff val="35000"/>
                  </a:schemeClr>
                </a:solidFill>
              </a:rPr>
              <a:t>Full block, tossed/ scattered repeat all over pattern:</a:t>
            </a:r>
            <a:r>
              <a:rPr lang="en-GB" sz="1400" i="1" dirty="0">
                <a:solidFill>
                  <a:schemeClr val="tx1">
                    <a:lumMod val="65000"/>
                    <a:lumOff val="35000"/>
                  </a:schemeClr>
                </a:solidFill>
              </a:rPr>
              <a:t> Whole tile/ unit of repeat into a square block, that repeats out in length and across a width.  However if printing this manually (silk screen) then making this into cut-through repeat tile would be a better option.  This would avoid the difficulties of lining up the design, avoiding any unsightly misalignments where the pattern should meet. </a:t>
            </a:r>
            <a:endParaRPr lang="en-GB" sz="1400" dirty="0">
              <a:solidFill>
                <a:schemeClr val="tx1">
                  <a:lumMod val="65000"/>
                  <a:lumOff val="35000"/>
                </a:schemeClr>
              </a:solidFill>
            </a:endParaRPr>
          </a:p>
        </p:txBody>
      </p:sp>
      <p:pic>
        <p:nvPicPr>
          <p:cNvPr id="4" name="Picture 3" descr="Chart&#10;&#10;Description automatically generated">
            <a:extLst>
              <a:ext uri="{FF2B5EF4-FFF2-40B4-BE49-F238E27FC236}">
                <a16:creationId xmlns:a16="http://schemas.microsoft.com/office/drawing/2014/main" id="{D48E1C1F-2FF6-0D42-9114-3E7C3215282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1759650"/>
            <a:ext cx="3872618" cy="4283962"/>
          </a:xfrm>
          <a:prstGeom prst="rect">
            <a:avLst/>
          </a:prstGeom>
        </p:spPr>
      </p:pic>
      <p:pic>
        <p:nvPicPr>
          <p:cNvPr id="6" name="Picture 5" descr="A picture containing text, linedrawing&#10;&#10;Description automatically generated">
            <a:extLst>
              <a:ext uri="{FF2B5EF4-FFF2-40B4-BE49-F238E27FC236}">
                <a16:creationId xmlns:a16="http://schemas.microsoft.com/office/drawing/2014/main" id="{8A4C9A24-36C4-7F4E-9A78-01BC5954A1CC}"/>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a:off x="4798185" y="2191066"/>
            <a:ext cx="3233853" cy="3300628"/>
          </a:xfrm>
          <a:prstGeom prst="rect">
            <a:avLst/>
          </a:prstGeom>
        </p:spPr>
      </p:pic>
      <p:pic>
        <p:nvPicPr>
          <p:cNvPr id="2" name="Picture 1" descr="A picture containing text, linedrawing&#10;&#10;Description automatically generated">
            <a:extLst>
              <a:ext uri="{FF2B5EF4-FFF2-40B4-BE49-F238E27FC236}">
                <a16:creationId xmlns:a16="http://schemas.microsoft.com/office/drawing/2014/main" id="{3726D811-8122-46A8-FDB1-2BD8CABF2299}"/>
              </a:ext>
            </a:extLst>
          </p:cNvPr>
          <p:cNvPicPr>
            <a:picLocks noChangeAspect="1"/>
          </p:cNvPicPr>
          <p:nvPr/>
        </p:nvPicPr>
        <p:blipFill rotWithShape="1">
          <a:blip r:embed="rId3" cstate="screen">
            <a:alphaModFix amt="50000"/>
            <a:extLst>
              <a:ext uri="{28A0092B-C50C-407E-A947-70E740481C1C}">
                <a14:useLocalDpi xmlns:a14="http://schemas.microsoft.com/office/drawing/2010/main"/>
              </a:ext>
            </a:extLst>
          </a:blip>
          <a:srcRect/>
          <a:stretch/>
        </p:blipFill>
        <p:spPr>
          <a:xfrm>
            <a:off x="925567" y="2191066"/>
            <a:ext cx="3233853" cy="3300628"/>
          </a:xfrm>
          <a:prstGeom prst="rect">
            <a:avLst/>
          </a:prstGeom>
        </p:spPr>
      </p:pic>
    </p:spTree>
    <p:extLst>
      <p:ext uri="{BB962C8B-B14F-4D97-AF65-F5344CB8AC3E}">
        <p14:creationId xmlns:p14="http://schemas.microsoft.com/office/powerpoint/2010/main" val="96886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8" y="814388"/>
            <a:ext cx="10729937" cy="584775"/>
          </a:xfrm>
          <a:prstGeom prst="rect">
            <a:avLst/>
          </a:prstGeom>
          <a:noFill/>
        </p:spPr>
        <p:txBody>
          <a:bodyPr wrap="square" rtlCol="0">
            <a:spAutoFit/>
          </a:bodyPr>
          <a:lstStyle/>
          <a:p>
            <a:r>
              <a:rPr lang="en-GB" dirty="0">
                <a:solidFill>
                  <a:schemeClr val="tx1">
                    <a:lumMod val="65000"/>
                    <a:lumOff val="35000"/>
                  </a:schemeClr>
                </a:solidFill>
              </a:rPr>
              <a:t>Tossed/ scattered repeat: </a:t>
            </a:r>
            <a:r>
              <a:rPr lang="en-GB" sz="1400" i="1" dirty="0">
                <a:solidFill>
                  <a:schemeClr val="tx1">
                    <a:lumMod val="65000"/>
                    <a:lumOff val="35000"/>
                  </a:schemeClr>
                </a:solidFill>
              </a:rPr>
              <a:t>Each unit of repeat starts as a square (could be another shape), it can consist of multiple motifs, that are considered, composed and placed to make a repeating tile which then repeats out across the width and length to form a repeated block design. </a:t>
            </a:r>
            <a:endParaRPr lang="en-GB" dirty="0">
              <a:solidFill>
                <a:schemeClr val="tx1">
                  <a:lumMod val="65000"/>
                  <a:lumOff val="35000"/>
                </a:schemeClr>
              </a:solidFill>
              <a:highlight>
                <a:srgbClr val="FFFF00"/>
              </a:highlight>
            </a:endParaRPr>
          </a:p>
        </p:txBody>
      </p:sp>
      <p:pic>
        <p:nvPicPr>
          <p:cNvPr id="4" name="Picture 3" descr="A picture containing text, linedrawing&#10;&#10;Description automatically generated">
            <a:extLst>
              <a:ext uri="{FF2B5EF4-FFF2-40B4-BE49-F238E27FC236}">
                <a16:creationId xmlns:a16="http://schemas.microsoft.com/office/drawing/2014/main" id="{63EC0AB2-525B-354E-821A-F5BDA54972D2}"/>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836693" y="1686342"/>
            <a:ext cx="4847448" cy="4859892"/>
          </a:xfrm>
          <a:prstGeom prst="rect">
            <a:avLst/>
          </a:prstGeom>
        </p:spPr>
      </p:pic>
      <p:pic>
        <p:nvPicPr>
          <p:cNvPr id="6" name="Picture 5" descr="Chart&#10;&#10;Description automatically generated">
            <a:extLst>
              <a:ext uri="{FF2B5EF4-FFF2-40B4-BE49-F238E27FC236}">
                <a16:creationId xmlns:a16="http://schemas.microsoft.com/office/drawing/2014/main" id="{9F3E4DBD-F4E9-AB47-BDE1-6CB9A995DA7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07039" y="1984004"/>
            <a:ext cx="4013531" cy="4060800"/>
          </a:xfrm>
          <a:prstGeom prst="rect">
            <a:avLst/>
          </a:prstGeom>
        </p:spPr>
      </p:pic>
      <p:sp>
        <p:nvSpPr>
          <p:cNvPr id="5" name="Rectangle 4">
            <a:extLst>
              <a:ext uri="{FF2B5EF4-FFF2-40B4-BE49-F238E27FC236}">
                <a16:creationId xmlns:a16="http://schemas.microsoft.com/office/drawing/2014/main" id="{A6CAD67A-4056-4F4F-8290-D4D26D26EAA4}"/>
              </a:ext>
            </a:extLst>
          </p:cNvPr>
          <p:cNvSpPr/>
          <p:nvPr/>
        </p:nvSpPr>
        <p:spPr>
          <a:xfrm>
            <a:off x="5217459" y="2086984"/>
            <a:ext cx="3646842" cy="3722145"/>
          </a:xfrm>
          <a:prstGeom prst="rect">
            <a:avLst/>
          </a:prstGeom>
          <a:solidFill>
            <a:schemeClr val="accent2">
              <a:lumMod val="40000"/>
              <a:lumOff val="60000"/>
              <a:alpha val="2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text, linedrawing&#10;&#10;Description automatically generated">
            <a:extLst>
              <a:ext uri="{FF2B5EF4-FFF2-40B4-BE49-F238E27FC236}">
                <a16:creationId xmlns:a16="http://schemas.microsoft.com/office/drawing/2014/main" id="{DC9486D5-A057-CC4C-B717-7022CA406019}"/>
              </a:ext>
            </a:extLst>
          </p:cNvPr>
          <p:cNvPicPr>
            <a:picLocks noChangeAspect="1"/>
          </p:cNvPicPr>
          <p:nvPr/>
        </p:nvPicPr>
        <p:blipFill rotWithShape="1">
          <a:blip r:embed="rId4" cstate="screen">
            <a:alphaModFix amt="50000"/>
            <a:extLst>
              <a:ext uri="{28A0092B-C50C-407E-A947-70E740481C1C}">
                <a14:useLocalDpi xmlns:a14="http://schemas.microsoft.com/office/drawing/2010/main"/>
              </a:ext>
            </a:extLst>
          </a:blip>
          <a:srcRect/>
          <a:stretch/>
        </p:blipFill>
        <p:spPr>
          <a:xfrm>
            <a:off x="960969" y="2224778"/>
            <a:ext cx="1752835" cy="1789029"/>
          </a:xfrm>
          <a:prstGeom prst="rect">
            <a:avLst/>
          </a:prstGeom>
        </p:spPr>
      </p:pic>
      <p:pic>
        <p:nvPicPr>
          <p:cNvPr id="16" name="Picture 15" descr="A picture containing text, linedrawing&#10;&#10;Description automatically generated">
            <a:extLst>
              <a:ext uri="{FF2B5EF4-FFF2-40B4-BE49-F238E27FC236}">
                <a16:creationId xmlns:a16="http://schemas.microsoft.com/office/drawing/2014/main" id="{C56D106E-4946-A840-9FF9-09583788660D}"/>
              </a:ext>
            </a:extLst>
          </p:cNvPr>
          <p:cNvPicPr>
            <a:picLocks noChangeAspect="1"/>
          </p:cNvPicPr>
          <p:nvPr/>
        </p:nvPicPr>
        <p:blipFill rotWithShape="1">
          <a:blip r:embed="rId4" cstate="screen">
            <a:alphaModFix amt="50000"/>
            <a:extLst>
              <a:ext uri="{28A0092B-C50C-407E-A947-70E740481C1C}">
                <a14:useLocalDpi xmlns:a14="http://schemas.microsoft.com/office/drawing/2010/main"/>
              </a:ext>
            </a:extLst>
          </a:blip>
          <a:srcRect/>
          <a:stretch/>
        </p:blipFill>
        <p:spPr>
          <a:xfrm>
            <a:off x="2716669" y="2224205"/>
            <a:ext cx="1752835" cy="1789029"/>
          </a:xfrm>
          <a:prstGeom prst="rect">
            <a:avLst/>
          </a:prstGeom>
        </p:spPr>
      </p:pic>
      <p:pic>
        <p:nvPicPr>
          <p:cNvPr id="9" name="Picture 8" descr="A picture containing text, linedrawing&#10;&#10;Description automatically generated">
            <a:extLst>
              <a:ext uri="{FF2B5EF4-FFF2-40B4-BE49-F238E27FC236}">
                <a16:creationId xmlns:a16="http://schemas.microsoft.com/office/drawing/2014/main" id="{4D5AC262-0F0E-B248-B1E3-375752E2A526}"/>
              </a:ext>
            </a:extLst>
          </p:cNvPr>
          <p:cNvPicPr>
            <a:picLocks noChangeAspect="1"/>
          </p:cNvPicPr>
          <p:nvPr/>
        </p:nvPicPr>
        <p:blipFill rotWithShape="1">
          <a:blip r:embed="rId4" cstate="screen">
            <a:alphaModFix amt="50000"/>
            <a:extLst>
              <a:ext uri="{28A0092B-C50C-407E-A947-70E740481C1C}">
                <a14:useLocalDpi xmlns:a14="http://schemas.microsoft.com/office/drawing/2010/main"/>
              </a:ext>
            </a:extLst>
          </a:blip>
          <a:srcRect/>
          <a:stretch/>
        </p:blipFill>
        <p:spPr>
          <a:xfrm>
            <a:off x="2724690" y="4008067"/>
            <a:ext cx="1752835" cy="1789029"/>
          </a:xfrm>
          <a:prstGeom prst="rect">
            <a:avLst/>
          </a:prstGeom>
        </p:spPr>
      </p:pic>
      <p:pic>
        <p:nvPicPr>
          <p:cNvPr id="10" name="Picture 9" descr="A picture containing text, linedrawing&#10;&#10;Description automatically generated">
            <a:extLst>
              <a:ext uri="{FF2B5EF4-FFF2-40B4-BE49-F238E27FC236}">
                <a16:creationId xmlns:a16="http://schemas.microsoft.com/office/drawing/2014/main" id="{5B344D4E-86C5-744F-8453-1910E0EE8A3D}"/>
              </a:ext>
            </a:extLst>
          </p:cNvPr>
          <p:cNvPicPr>
            <a:picLocks noChangeAspect="1"/>
          </p:cNvPicPr>
          <p:nvPr/>
        </p:nvPicPr>
        <p:blipFill rotWithShape="1">
          <a:blip r:embed="rId4" cstate="screen">
            <a:alphaModFix amt="50000"/>
            <a:extLst>
              <a:ext uri="{28A0092B-C50C-407E-A947-70E740481C1C}">
                <a14:useLocalDpi xmlns:a14="http://schemas.microsoft.com/office/drawing/2010/main"/>
              </a:ext>
            </a:extLst>
          </a:blip>
          <a:srcRect/>
          <a:stretch/>
        </p:blipFill>
        <p:spPr>
          <a:xfrm>
            <a:off x="945238" y="4008521"/>
            <a:ext cx="1752835" cy="1789029"/>
          </a:xfrm>
          <a:prstGeom prst="rect">
            <a:avLst/>
          </a:prstGeom>
        </p:spPr>
      </p:pic>
      <p:pic>
        <p:nvPicPr>
          <p:cNvPr id="12" name="Picture 11" descr="A picture containing text, linedrawing&#10;&#10;Description automatically generated">
            <a:extLst>
              <a:ext uri="{FF2B5EF4-FFF2-40B4-BE49-F238E27FC236}">
                <a16:creationId xmlns:a16="http://schemas.microsoft.com/office/drawing/2014/main" id="{664A208C-0FB6-2740-B0F8-2A762F62E5F2}"/>
              </a:ext>
            </a:extLst>
          </p:cNvPr>
          <p:cNvPicPr>
            <a:picLocks noChangeAspect="1"/>
          </p:cNvPicPr>
          <p:nvPr/>
        </p:nvPicPr>
        <p:blipFill rotWithShape="1">
          <a:blip r:embed="rId4" cstate="screen">
            <a:alphaModFix/>
            <a:extLst>
              <a:ext uri="{28A0092B-C50C-407E-A947-70E740481C1C}">
                <a14:useLocalDpi xmlns:a14="http://schemas.microsoft.com/office/drawing/2010/main"/>
              </a:ext>
            </a:extLst>
          </a:blip>
          <a:srcRect/>
          <a:stretch/>
        </p:blipFill>
        <p:spPr>
          <a:xfrm>
            <a:off x="9684141" y="2086984"/>
            <a:ext cx="1752835" cy="1789029"/>
          </a:xfrm>
          <a:prstGeom prst="rect">
            <a:avLst/>
          </a:prstGeom>
        </p:spPr>
      </p:pic>
      <p:sp>
        <p:nvSpPr>
          <p:cNvPr id="2" name="TextBox 1">
            <a:extLst>
              <a:ext uri="{FF2B5EF4-FFF2-40B4-BE49-F238E27FC236}">
                <a16:creationId xmlns:a16="http://schemas.microsoft.com/office/drawing/2014/main" id="{42FE8DCC-F252-402E-A91A-301B6CE0BBE2}"/>
              </a:ext>
            </a:extLst>
          </p:cNvPr>
          <p:cNvSpPr txBox="1"/>
          <p:nvPr/>
        </p:nvSpPr>
        <p:spPr>
          <a:xfrm>
            <a:off x="707038" y="6055229"/>
            <a:ext cx="1459054" cy="523220"/>
          </a:xfrm>
          <a:prstGeom prst="rect">
            <a:avLst/>
          </a:prstGeom>
          <a:noFill/>
        </p:spPr>
        <p:txBody>
          <a:bodyPr wrap="none" rtlCol="0">
            <a:spAutoFit/>
          </a:bodyPr>
          <a:lstStyle/>
          <a:p>
            <a:r>
              <a:rPr lang="en-US" sz="1400" dirty="0">
                <a:solidFill>
                  <a:schemeClr val="tx1">
                    <a:lumMod val="65000"/>
                    <a:lumOff val="35000"/>
                  </a:schemeClr>
                </a:solidFill>
              </a:rPr>
              <a:t>Repeated across  </a:t>
            </a:r>
          </a:p>
          <a:p>
            <a:endParaRPr lang="en-US" sz="1400" dirty="0"/>
          </a:p>
        </p:txBody>
      </p:sp>
      <p:sp>
        <p:nvSpPr>
          <p:cNvPr id="7" name="TextBox 6">
            <a:extLst>
              <a:ext uri="{FF2B5EF4-FFF2-40B4-BE49-F238E27FC236}">
                <a16:creationId xmlns:a16="http://schemas.microsoft.com/office/drawing/2014/main" id="{B876839B-5012-D18C-CF8E-90BA3F74EB73}"/>
              </a:ext>
            </a:extLst>
          </p:cNvPr>
          <p:cNvSpPr txBox="1"/>
          <p:nvPr/>
        </p:nvSpPr>
        <p:spPr>
          <a:xfrm>
            <a:off x="9592701" y="3924405"/>
            <a:ext cx="1562621" cy="584775"/>
          </a:xfrm>
          <a:prstGeom prst="rect">
            <a:avLst/>
          </a:prstGeom>
          <a:noFill/>
        </p:spPr>
        <p:txBody>
          <a:bodyPr wrap="square" rtlCol="0">
            <a:spAutoFit/>
          </a:bodyPr>
          <a:lstStyle/>
          <a:p>
            <a:r>
              <a:rPr lang="en-US" sz="1400" dirty="0">
                <a:solidFill>
                  <a:schemeClr val="tx1">
                    <a:lumMod val="65000"/>
                    <a:lumOff val="35000"/>
                  </a:schemeClr>
                </a:solidFill>
              </a:rPr>
              <a:t>Single tile</a:t>
            </a:r>
          </a:p>
          <a:p>
            <a:endParaRPr lang="en-US" dirty="0"/>
          </a:p>
        </p:txBody>
      </p:sp>
    </p:spTree>
    <p:extLst>
      <p:ext uri="{BB962C8B-B14F-4D97-AF65-F5344CB8AC3E}">
        <p14:creationId xmlns:p14="http://schemas.microsoft.com/office/powerpoint/2010/main" val="641020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366B7B08-5629-7848-BA64-61AE6BC3338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949283" y="646771"/>
            <a:ext cx="2293434" cy="2341756"/>
          </a:xfrm>
          <a:prstGeom prst="rect">
            <a:avLst/>
          </a:prstGeom>
        </p:spPr>
      </p:pic>
      <p:pic>
        <p:nvPicPr>
          <p:cNvPr id="5" name="Picture 4" descr="A picture containing linedrawing, fabric, porcelain&#10;&#10;Description automatically generated">
            <a:extLst>
              <a:ext uri="{FF2B5EF4-FFF2-40B4-BE49-F238E27FC236}">
                <a16:creationId xmlns:a16="http://schemas.microsoft.com/office/drawing/2014/main" id="{B43B2528-C9FB-094E-8021-551632D98E1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997303" y="3918392"/>
            <a:ext cx="2245414" cy="2442117"/>
          </a:xfrm>
          <a:prstGeom prst="rect">
            <a:avLst/>
          </a:prstGeom>
        </p:spPr>
      </p:pic>
      <p:pic>
        <p:nvPicPr>
          <p:cNvPr id="7" name="Picture 6" descr="A picture containing text&#10;&#10;Description automatically generated">
            <a:extLst>
              <a:ext uri="{FF2B5EF4-FFF2-40B4-BE49-F238E27FC236}">
                <a16:creationId xmlns:a16="http://schemas.microsoft.com/office/drawing/2014/main" id="{C8D725AA-7AFF-D941-B03E-1E5BB151C81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30377" y="646771"/>
            <a:ext cx="4040511" cy="5713738"/>
          </a:xfrm>
          <a:prstGeom prst="rect">
            <a:avLst/>
          </a:prstGeom>
        </p:spPr>
      </p:pic>
      <p:pic>
        <p:nvPicPr>
          <p:cNvPr id="9" name="Picture 8" descr="A page of a book&#10;&#10;Description automatically generated with medium confidence">
            <a:extLst>
              <a:ext uri="{FF2B5EF4-FFF2-40B4-BE49-F238E27FC236}">
                <a16:creationId xmlns:a16="http://schemas.microsoft.com/office/drawing/2014/main" id="{AA3AF21C-F46A-FE47-8CAB-9E06D727408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721113" y="646771"/>
            <a:ext cx="4040510" cy="5713738"/>
          </a:xfrm>
          <a:prstGeom prst="rect">
            <a:avLst/>
          </a:prstGeom>
        </p:spPr>
      </p:pic>
    </p:spTree>
    <p:extLst>
      <p:ext uri="{BB962C8B-B14F-4D97-AF65-F5344CB8AC3E}">
        <p14:creationId xmlns:p14="http://schemas.microsoft.com/office/powerpoint/2010/main" val="14315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2EF6696-6D44-654C-8D71-E052F6E32AD0}"/>
              </a:ext>
            </a:extLst>
          </p:cNvPr>
          <p:cNvSpPr txBox="1"/>
          <p:nvPr/>
        </p:nvSpPr>
        <p:spPr>
          <a:xfrm>
            <a:off x="707039" y="814388"/>
            <a:ext cx="10806088" cy="584775"/>
          </a:xfrm>
          <a:prstGeom prst="rect">
            <a:avLst/>
          </a:prstGeom>
          <a:noFill/>
        </p:spPr>
        <p:txBody>
          <a:bodyPr wrap="square" rtlCol="0">
            <a:spAutoFit/>
          </a:bodyPr>
          <a:lstStyle/>
          <a:p>
            <a:r>
              <a:rPr lang="en-GB" dirty="0">
                <a:solidFill>
                  <a:schemeClr val="tx1">
                    <a:lumMod val="65000"/>
                    <a:lumOff val="35000"/>
                  </a:schemeClr>
                </a:solidFill>
              </a:rPr>
              <a:t>Block repeat:</a:t>
            </a:r>
            <a:r>
              <a:rPr lang="en-GB" sz="1400" i="1" dirty="0">
                <a:solidFill>
                  <a:schemeClr val="tx1">
                    <a:lumMod val="65000"/>
                    <a:lumOff val="35000"/>
                  </a:schemeClr>
                </a:solidFill>
              </a:rPr>
              <a:t> Each unit of repeat starts as a square (could be another shape), it can consist of one motif or made as a repeating tile which then repeats out across the width and length to form a repeated block design.  Certain tiles/ motifs can be placed side by side, flipped or rotated. </a:t>
            </a:r>
            <a:endParaRPr lang="en-GB" sz="1400" dirty="0">
              <a:solidFill>
                <a:schemeClr val="tx1">
                  <a:lumMod val="65000"/>
                  <a:lumOff val="35000"/>
                </a:schemeClr>
              </a:solidFill>
            </a:endParaRPr>
          </a:p>
        </p:txBody>
      </p:sp>
      <p:pic>
        <p:nvPicPr>
          <p:cNvPr id="4" name="Picture 3" descr="Chart&#10;&#10;Description automatically generated">
            <a:extLst>
              <a:ext uri="{FF2B5EF4-FFF2-40B4-BE49-F238E27FC236}">
                <a16:creationId xmlns:a16="http://schemas.microsoft.com/office/drawing/2014/main" id="{F06D1C28-0CD1-F541-8AAB-8DA85686A95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1744379"/>
            <a:ext cx="3787908" cy="4299233"/>
          </a:xfrm>
          <a:prstGeom prst="rect">
            <a:avLst/>
          </a:prstGeom>
        </p:spPr>
      </p:pic>
      <p:pic>
        <p:nvPicPr>
          <p:cNvPr id="3" name="Picture 2" descr="A close-up of a pattern&#10;&#10;Description automatically generated">
            <a:extLst>
              <a:ext uri="{FF2B5EF4-FFF2-40B4-BE49-F238E27FC236}">
                <a16:creationId xmlns:a16="http://schemas.microsoft.com/office/drawing/2014/main" id="{88BE3A56-8715-A6EE-EA47-768FE0308392}"/>
              </a:ext>
            </a:extLst>
          </p:cNvPr>
          <p:cNvPicPr>
            <a:picLocks noChangeAspect="1"/>
          </p:cNvPicPr>
          <p:nvPr/>
        </p:nvPicPr>
        <p:blipFill rotWithShape="1">
          <a:blip r:embed="rId3"/>
          <a:srcRect b="29420"/>
          <a:stretch/>
        </p:blipFill>
        <p:spPr>
          <a:xfrm>
            <a:off x="965857" y="2344576"/>
            <a:ext cx="800937" cy="799404"/>
          </a:xfrm>
          <a:prstGeom prst="rect">
            <a:avLst/>
          </a:prstGeom>
        </p:spPr>
      </p:pic>
      <p:pic>
        <p:nvPicPr>
          <p:cNvPr id="6" name="Picture 5" descr="A close-up of a pattern&#10;&#10;Description automatically generated">
            <a:extLst>
              <a:ext uri="{FF2B5EF4-FFF2-40B4-BE49-F238E27FC236}">
                <a16:creationId xmlns:a16="http://schemas.microsoft.com/office/drawing/2014/main" id="{B6CC94A2-9B1A-FDF4-034E-BDA5E27D2E6E}"/>
              </a:ext>
            </a:extLst>
          </p:cNvPr>
          <p:cNvPicPr>
            <a:picLocks noChangeAspect="1"/>
          </p:cNvPicPr>
          <p:nvPr/>
        </p:nvPicPr>
        <p:blipFill rotWithShape="1">
          <a:blip r:embed="rId3"/>
          <a:srcRect b="29420"/>
          <a:stretch/>
        </p:blipFill>
        <p:spPr>
          <a:xfrm>
            <a:off x="5058086" y="2344576"/>
            <a:ext cx="800937" cy="799404"/>
          </a:xfrm>
          <a:prstGeom prst="rect">
            <a:avLst/>
          </a:prstGeom>
        </p:spPr>
      </p:pic>
      <p:pic>
        <p:nvPicPr>
          <p:cNvPr id="7" name="Picture 6" descr="A close-up of a pattern&#10;&#10;Description automatically generated">
            <a:extLst>
              <a:ext uri="{FF2B5EF4-FFF2-40B4-BE49-F238E27FC236}">
                <a16:creationId xmlns:a16="http://schemas.microsoft.com/office/drawing/2014/main" id="{B94B7356-0D08-636F-210F-41F9588A7696}"/>
              </a:ext>
            </a:extLst>
          </p:cNvPr>
          <p:cNvPicPr>
            <a:picLocks noChangeAspect="1"/>
          </p:cNvPicPr>
          <p:nvPr/>
        </p:nvPicPr>
        <p:blipFill rotWithShape="1">
          <a:blip r:embed="rId3"/>
          <a:srcRect b="29420"/>
          <a:stretch/>
        </p:blipFill>
        <p:spPr>
          <a:xfrm>
            <a:off x="5848260" y="2341401"/>
            <a:ext cx="800937" cy="799404"/>
          </a:xfrm>
          <a:prstGeom prst="rect">
            <a:avLst/>
          </a:prstGeom>
        </p:spPr>
      </p:pic>
      <p:pic>
        <p:nvPicPr>
          <p:cNvPr id="8" name="Picture 7" descr="A close-up of a pattern&#10;&#10;Description automatically generated">
            <a:extLst>
              <a:ext uri="{FF2B5EF4-FFF2-40B4-BE49-F238E27FC236}">
                <a16:creationId xmlns:a16="http://schemas.microsoft.com/office/drawing/2014/main" id="{913D280E-71C8-96C0-31FA-36892D55C1F3}"/>
              </a:ext>
            </a:extLst>
          </p:cNvPr>
          <p:cNvPicPr>
            <a:picLocks noChangeAspect="1"/>
          </p:cNvPicPr>
          <p:nvPr/>
        </p:nvPicPr>
        <p:blipFill rotWithShape="1">
          <a:blip r:embed="rId3"/>
          <a:srcRect b="29420"/>
          <a:stretch/>
        </p:blipFill>
        <p:spPr>
          <a:xfrm>
            <a:off x="6638434" y="2338226"/>
            <a:ext cx="800937" cy="799404"/>
          </a:xfrm>
          <a:prstGeom prst="rect">
            <a:avLst/>
          </a:prstGeom>
        </p:spPr>
      </p:pic>
      <p:pic>
        <p:nvPicPr>
          <p:cNvPr id="9" name="Picture 8" descr="A close-up of a pattern&#10;&#10;Description automatically generated">
            <a:extLst>
              <a:ext uri="{FF2B5EF4-FFF2-40B4-BE49-F238E27FC236}">
                <a16:creationId xmlns:a16="http://schemas.microsoft.com/office/drawing/2014/main" id="{9F450923-2836-FA79-A906-69590E8A4DE2}"/>
              </a:ext>
            </a:extLst>
          </p:cNvPr>
          <p:cNvPicPr>
            <a:picLocks noChangeAspect="1"/>
          </p:cNvPicPr>
          <p:nvPr/>
        </p:nvPicPr>
        <p:blipFill rotWithShape="1">
          <a:blip r:embed="rId3"/>
          <a:srcRect b="29420"/>
          <a:stretch/>
        </p:blipFill>
        <p:spPr>
          <a:xfrm>
            <a:off x="7428608" y="2335051"/>
            <a:ext cx="800937" cy="799404"/>
          </a:xfrm>
          <a:prstGeom prst="rect">
            <a:avLst/>
          </a:prstGeom>
        </p:spPr>
      </p:pic>
      <p:pic>
        <p:nvPicPr>
          <p:cNvPr id="10" name="Picture 9" descr="A close-up of a pattern&#10;&#10;Description automatically generated">
            <a:extLst>
              <a:ext uri="{FF2B5EF4-FFF2-40B4-BE49-F238E27FC236}">
                <a16:creationId xmlns:a16="http://schemas.microsoft.com/office/drawing/2014/main" id="{99FD8085-3D5C-006C-32BF-45F8FD27C711}"/>
              </a:ext>
            </a:extLst>
          </p:cNvPr>
          <p:cNvPicPr>
            <a:picLocks noChangeAspect="1"/>
          </p:cNvPicPr>
          <p:nvPr/>
        </p:nvPicPr>
        <p:blipFill rotWithShape="1">
          <a:blip r:embed="rId3"/>
          <a:srcRect b="29420"/>
          <a:stretch/>
        </p:blipFill>
        <p:spPr>
          <a:xfrm>
            <a:off x="5058086" y="3140805"/>
            <a:ext cx="800937" cy="799404"/>
          </a:xfrm>
          <a:prstGeom prst="rect">
            <a:avLst/>
          </a:prstGeom>
        </p:spPr>
      </p:pic>
      <p:pic>
        <p:nvPicPr>
          <p:cNvPr id="11" name="Picture 10" descr="A close-up of a pattern&#10;&#10;Description automatically generated">
            <a:extLst>
              <a:ext uri="{FF2B5EF4-FFF2-40B4-BE49-F238E27FC236}">
                <a16:creationId xmlns:a16="http://schemas.microsoft.com/office/drawing/2014/main" id="{EA7B3C24-81D3-D265-FA3A-88DE9D087FDB}"/>
              </a:ext>
            </a:extLst>
          </p:cNvPr>
          <p:cNvPicPr>
            <a:picLocks noChangeAspect="1"/>
          </p:cNvPicPr>
          <p:nvPr/>
        </p:nvPicPr>
        <p:blipFill rotWithShape="1">
          <a:blip r:embed="rId3"/>
          <a:srcRect b="29420"/>
          <a:stretch/>
        </p:blipFill>
        <p:spPr>
          <a:xfrm>
            <a:off x="5848260" y="3137630"/>
            <a:ext cx="800937" cy="799404"/>
          </a:xfrm>
          <a:prstGeom prst="rect">
            <a:avLst/>
          </a:prstGeom>
        </p:spPr>
      </p:pic>
      <p:pic>
        <p:nvPicPr>
          <p:cNvPr id="12" name="Picture 11" descr="A close-up of a pattern&#10;&#10;Description automatically generated">
            <a:extLst>
              <a:ext uri="{FF2B5EF4-FFF2-40B4-BE49-F238E27FC236}">
                <a16:creationId xmlns:a16="http://schemas.microsoft.com/office/drawing/2014/main" id="{106C6798-F29C-1BBE-30C3-AE5866388A07}"/>
              </a:ext>
            </a:extLst>
          </p:cNvPr>
          <p:cNvPicPr>
            <a:picLocks noChangeAspect="1"/>
          </p:cNvPicPr>
          <p:nvPr/>
        </p:nvPicPr>
        <p:blipFill rotWithShape="1">
          <a:blip r:embed="rId3"/>
          <a:srcRect b="29420"/>
          <a:stretch/>
        </p:blipFill>
        <p:spPr>
          <a:xfrm>
            <a:off x="6638434" y="3134455"/>
            <a:ext cx="800937" cy="799404"/>
          </a:xfrm>
          <a:prstGeom prst="rect">
            <a:avLst/>
          </a:prstGeom>
        </p:spPr>
      </p:pic>
      <p:pic>
        <p:nvPicPr>
          <p:cNvPr id="13" name="Picture 12" descr="A close-up of a pattern&#10;&#10;Description automatically generated">
            <a:extLst>
              <a:ext uri="{FF2B5EF4-FFF2-40B4-BE49-F238E27FC236}">
                <a16:creationId xmlns:a16="http://schemas.microsoft.com/office/drawing/2014/main" id="{D243C3A6-E503-A6DC-1349-CA149BC1A087}"/>
              </a:ext>
            </a:extLst>
          </p:cNvPr>
          <p:cNvPicPr>
            <a:picLocks noChangeAspect="1"/>
          </p:cNvPicPr>
          <p:nvPr/>
        </p:nvPicPr>
        <p:blipFill rotWithShape="1">
          <a:blip r:embed="rId3"/>
          <a:srcRect b="29420"/>
          <a:stretch/>
        </p:blipFill>
        <p:spPr>
          <a:xfrm>
            <a:off x="7428608" y="3131280"/>
            <a:ext cx="800937" cy="799404"/>
          </a:xfrm>
          <a:prstGeom prst="rect">
            <a:avLst/>
          </a:prstGeom>
        </p:spPr>
      </p:pic>
      <p:pic>
        <p:nvPicPr>
          <p:cNvPr id="14" name="Picture 13" descr="A close-up of a pattern&#10;&#10;Description automatically generated">
            <a:extLst>
              <a:ext uri="{FF2B5EF4-FFF2-40B4-BE49-F238E27FC236}">
                <a16:creationId xmlns:a16="http://schemas.microsoft.com/office/drawing/2014/main" id="{E4A99368-03FB-FA4D-657D-1F8E129669C7}"/>
              </a:ext>
            </a:extLst>
          </p:cNvPr>
          <p:cNvPicPr>
            <a:picLocks noChangeAspect="1"/>
          </p:cNvPicPr>
          <p:nvPr/>
        </p:nvPicPr>
        <p:blipFill rotWithShape="1">
          <a:blip r:embed="rId3"/>
          <a:srcRect b="29420"/>
          <a:stretch/>
        </p:blipFill>
        <p:spPr>
          <a:xfrm>
            <a:off x="5058086" y="3924334"/>
            <a:ext cx="800937" cy="799404"/>
          </a:xfrm>
          <a:prstGeom prst="rect">
            <a:avLst/>
          </a:prstGeom>
        </p:spPr>
      </p:pic>
      <p:pic>
        <p:nvPicPr>
          <p:cNvPr id="15" name="Picture 14" descr="A close-up of a pattern&#10;&#10;Description automatically generated">
            <a:extLst>
              <a:ext uri="{FF2B5EF4-FFF2-40B4-BE49-F238E27FC236}">
                <a16:creationId xmlns:a16="http://schemas.microsoft.com/office/drawing/2014/main" id="{7AD6F4A8-1FEE-8310-44FA-8BEF08625E95}"/>
              </a:ext>
            </a:extLst>
          </p:cNvPr>
          <p:cNvPicPr>
            <a:picLocks noChangeAspect="1"/>
          </p:cNvPicPr>
          <p:nvPr/>
        </p:nvPicPr>
        <p:blipFill rotWithShape="1">
          <a:blip r:embed="rId3"/>
          <a:srcRect b="29420"/>
          <a:stretch/>
        </p:blipFill>
        <p:spPr>
          <a:xfrm>
            <a:off x="5848260" y="3921159"/>
            <a:ext cx="800937" cy="799404"/>
          </a:xfrm>
          <a:prstGeom prst="rect">
            <a:avLst/>
          </a:prstGeom>
        </p:spPr>
      </p:pic>
      <p:pic>
        <p:nvPicPr>
          <p:cNvPr id="16" name="Picture 15" descr="A close-up of a pattern&#10;&#10;Description automatically generated">
            <a:extLst>
              <a:ext uri="{FF2B5EF4-FFF2-40B4-BE49-F238E27FC236}">
                <a16:creationId xmlns:a16="http://schemas.microsoft.com/office/drawing/2014/main" id="{4CC2F525-C814-E435-9090-3910251524AB}"/>
              </a:ext>
            </a:extLst>
          </p:cNvPr>
          <p:cNvPicPr>
            <a:picLocks noChangeAspect="1"/>
          </p:cNvPicPr>
          <p:nvPr/>
        </p:nvPicPr>
        <p:blipFill rotWithShape="1">
          <a:blip r:embed="rId3"/>
          <a:srcRect b="29420"/>
          <a:stretch/>
        </p:blipFill>
        <p:spPr>
          <a:xfrm>
            <a:off x="6638434" y="3917984"/>
            <a:ext cx="800937" cy="799404"/>
          </a:xfrm>
          <a:prstGeom prst="rect">
            <a:avLst/>
          </a:prstGeom>
        </p:spPr>
      </p:pic>
      <p:pic>
        <p:nvPicPr>
          <p:cNvPr id="17" name="Picture 16" descr="A close-up of a pattern&#10;&#10;Description automatically generated">
            <a:extLst>
              <a:ext uri="{FF2B5EF4-FFF2-40B4-BE49-F238E27FC236}">
                <a16:creationId xmlns:a16="http://schemas.microsoft.com/office/drawing/2014/main" id="{257ADC87-A746-D6CF-DE0C-F2BB6292B58E}"/>
              </a:ext>
            </a:extLst>
          </p:cNvPr>
          <p:cNvPicPr>
            <a:picLocks noChangeAspect="1"/>
          </p:cNvPicPr>
          <p:nvPr/>
        </p:nvPicPr>
        <p:blipFill rotWithShape="1">
          <a:blip r:embed="rId3"/>
          <a:srcRect b="29420"/>
          <a:stretch/>
        </p:blipFill>
        <p:spPr>
          <a:xfrm>
            <a:off x="7428608" y="3914809"/>
            <a:ext cx="800937" cy="799404"/>
          </a:xfrm>
          <a:prstGeom prst="rect">
            <a:avLst/>
          </a:prstGeom>
        </p:spPr>
      </p:pic>
      <p:pic>
        <p:nvPicPr>
          <p:cNvPr id="18" name="Picture 17" descr="A close-up of a pattern&#10;&#10;Description automatically generated">
            <a:extLst>
              <a:ext uri="{FF2B5EF4-FFF2-40B4-BE49-F238E27FC236}">
                <a16:creationId xmlns:a16="http://schemas.microsoft.com/office/drawing/2014/main" id="{6581B9D3-10AE-C859-36B1-2A2D1E16242D}"/>
              </a:ext>
            </a:extLst>
          </p:cNvPr>
          <p:cNvPicPr>
            <a:picLocks noChangeAspect="1"/>
          </p:cNvPicPr>
          <p:nvPr/>
        </p:nvPicPr>
        <p:blipFill rotWithShape="1">
          <a:blip r:embed="rId3"/>
          <a:srcRect b="29420"/>
          <a:stretch/>
        </p:blipFill>
        <p:spPr>
          <a:xfrm>
            <a:off x="5058086" y="4725245"/>
            <a:ext cx="800937" cy="799404"/>
          </a:xfrm>
          <a:prstGeom prst="rect">
            <a:avLst/>
          </a:prstGeom>
        </p:spPr>
      </p:pic>
      <p:pic>
        <p:nvPicPr>
          <p:cNvPr id="19" name="Picture 18" descr="A close-up of a pattern&#10;&#10;Description automatically generated">
            <a:extLst>
              <a:ext uri="{FF2B5EF4-FFF2-40B4-BE49-F238E27FC236}">
                <a16:creationId xmlns:a16="http://schemas.microsoft.com/office/drawing/2014/main" id="{2D64B632-EE87-6824-3E26-93FEC0624D79}"/>
              </a:ext>
            </a:extLst>
          </p:cNvPr>
          <p:cNvPicPr>
            <a:picLocks noChangeAspect="1"/>
          </p:cNvPicPr>
          <p:nvPr/>
        </p:nvPicPr>
        <p:blipFill rotWithShape="1">
          <a:blip r:embed="rId3"/>
          <a:srcRect b="29420"/>
          <a:stretch/>
        </p:blipFill>
        <p:spPr>
          <a:xfrm>
            <a:off x="5848260" y="4722070"/>
            <a:ext cx="800937" cy="799404"/>
          </a:xfrm>
          <a:prstGeom prst="rect">
            <a:avLst/>
          </a:prstGeom>
        </p:spPr>
      </p:pic>
      <p:pic>
        <p:nvPicPr>
          <p:cNvPr id="20" name="Picture 19" descr="A close-up of a pattern&#10;&#10;Description automatically generated">
            <a:extLst>
              <a:ext uri="{FF2B5EF4-FFF2-40B4-BE49-F238E27FC236}">
                <a16:creationId xmlns:a16="http://schemas.microsoft.com/office/drawing/2014/main" id="{8BC6E131-E612-394A-EB2C-F50750560A1A}"/>
              </a:ext>
            </a:extLst>
          </p:cNvPr>
          <p:cNvPicPr>
            <a:picLocks noChangeAspect="1"/>
          </p:cNvPicPr>
          <p:nvPr/>
        </p:nvPicPr>
        <p:blipFill rotWithShape="1">
          <a:blip r:embed="rId3"/>
          <a:srcRect b="29420"/>
          <a:stretch/>
        </p:blipFill>
        <p:spPr>
          <a:xfrm>
            <a:off x="6638434" y="4718895"/>
            <a:ext cx="800937" cy="799404"/>
          </a:xfrm>
          <a:prstGeom prst="rect">
            <a:avLst/>
          </a:prstGeom>
        </p:spPr>
      </p:pic>
      <p:pic>
        <p:nvPicPr>
          <p:cNvPr id="21" name="Picture 20" descr="A close-up of a pattern&#10;&#10;Description automatically generated">
            <a:extLst>
              <a:ext uri="{FF2B5EF4-FFF2-40B4-BE49-F238E27FC236}">
                <a16:creationId xmlns:a16="http://schemas.microsoft.com/office/drawing/2014/main" id="{601E0E5B-70C8-097A-A3F4-9C2FC15DC471}"/>
              </a:ext>
            </a:extLst>
          </p:cNvPr>
          <p:cNvPicPr>
            <a:picLocks noChangeAspect="1"/>
          </p:cNvPicPr>
          <p:nvPr/>
        </p:nvPicPr>
        <p:blipFill rotWithShape="1">
          <a:blip r:embed="rId3"/>
          <a:srcRect b="29420"/>
          <a:stretch/>
        </p:blipFill>
        <p:spPr>
          <a:xfrm>
            <a:off x="7428608" y="4715720"/>
            <a:ext cx="800937" cy="799404"/>
          </a:xfrm>
          <a:prstGeom prst="rect">
            <a:avLst/>
          </a:prstGeom>
        </p:spPr>
      </p:pic>
      <p:pic>
        <p:nvPicPr>
          <p:cNvPr id="22" name="Picture 21" descr="A drawing of a flower&#10;&#10;Description automatically generated">
            <a:extLst>
              <a:ext uri="{FF2B5EF4-FFF2-40B4-BE49-F238E27FC236}">
                <a16:creationId xmlns:a16="http://schemas.microsoft.com/office/drawing/2014/main" id="{7DB6DC0F-090E-EFDB-91D7-48BE46EC2CAC}"/>
              </a:ext>
            </a:extLst>
          </p:cNvPr>
          <p:cNvPicPr>
            <a:picLocks noChangeAspect="1"/>
          </p:cNvPicPr>
          <p:nvPr/>
        </p:nvPicPr>
        <p:blipFill>
          <a:blip r:embed="rId4"/>
          <a:stretch>
            <a:fillRect/>
          </a:stretch>
        </p:blipFill>
        <p:spPr>
          <a:xfrm flipH="1">
            <a:off x="8515250" y="2358196"/>
            <a:ext cx="771492" cy="771492"/>
          </a:xfrm>
          <a:prstGeom prst="rect">
            <a:avLst/>
          </a:prstGeom>
        </p:spPr>
      </p:pic>
      <p:pic>
        <p:nvPicPr>
          <p:cNvPr id="23" name="Picture 22" descr="A drawing of a flower&#10;&#10;Description automatically generated">
            <a:extLst>
              <a:ext uri="{FF2B5EF4-FFF2-40B4-BE49-F238E27FC236}">
                <a16:creationId xmlns:a16="http://schemas.microsoft.com/office/drawing/2014/main" id="{D2BE8370-00F3-B965-B17D-A2E534534843}"/>
              </a:ext>
            </a:extLst>
          </p:cNvPr>
          <p:cNvPicPr>
            <a:picLocks noChangeAspect="1"/>
          </p:cNvPicPr>
          <p:nvPr/>
        </p:nvPicPr>
        <p:blipFill>
          <a:blip r:embed="rId4"/>
          <a:stretch>
            <a:fillRect/>
          </a:stretch>
        </p:blipFill>
        <p:spPr>
          <a:xfrm rot="10800000" flipH="1">
            <a:off x="9300688" y="2355248"/>
            <a:ext cx="771492" cy="771492"/>
          </a:xfrm>
          <a:prstGeom prst="rect">
            <a:avLst/>
          </a:prstGeom>
        </p:spPr>
      </p:pic>
      <p:pic>
        <p:nvPicPr>
          <p:cNvPr id="24" name="Picture 23" descr="A drawing of a flower&#10;&#10;Description automatically generated">
            <a:extLst>
              <a:ext uri="{FF2B5EF4-FFF2-40B4-BE49-F238E27FC236}">
                <a16:creationId xmlns:a16="http://schemas.microsoft.com/office/drawing/2014/main" id="{A9D2B583-241A-CE06-646E-543FBDCA8461}"/>
              </a:ext>
            </a:extLst>
          </p:cNvPr>
          <p:cNvPicPr>
            <a:picLocks noChangeAspect="1"/>
          </p:cNvPicPr>
          <p:nvPr/>
        </p:nvPicPr>
        <p:blipFill>
          <a:blip r:embed="rId4"/>
          <a:stretch>
            <a:fillRect/>
          </a:stretch>
        </p:blipFill>
        <p:spPr>
          <a:xfrm rot="16200000" flipH="1">
            <a:off x="10069945" y="2358196"/>
            <a:ext cx="771492" cy="771492"/>
          </a:xfrm>
          <a:prstGeom prst="rect">
            <a:avLst/>
          </a:prstGeom>
        </p:spPr>
      </p:pic>
      <p:pic>
        <p:nvPicPr>
          <p:cNvPr id="25" name="Picture 24" descr="A drawing of a flower&#10;&#10;Description automatically generated">
            <a:extLst>
              <a:ext uri="{FF2B5EF4-FFF2-40B4-BE49-F238E27FC236}">
                <a16:creationId xmlns:a16="http://schemas.microsoft.com/office/drawing/2014/main" id="{8C9CCEB0-7F6E-4FD1-5C83-A73E2A9236A7}"/>
              </a:ext>
            </a:extLst>
          </p:cNvPr>
          <p:cNvPicPr>
            <a:picLocks noChangeAspect="1"/>
          </p:cNvPicPr>
          <p:nvPr/>
        </p:nvPicPr>
        <p:blipFill>
          <a:blip r:embed="rId4"/>
          <a:stretch>
            <a:fillRect/>
          </a:stretch>
        </p:blipFill>
        <p:spPr>
          <a:xfrm rot="5400000" flipH="1">
            <a:off x="10855383" y="2355248"/>
            <a:ext cx="771492" cy="771492"/>
          </a:xfrm>
          <a:prstGeom prst="rect">
            <a:avLst/>
          </a:prstGeom>
        </p:spPr>
      </p:pic>
      <p:pic>
        <p:nvPicPr>
          <p:cNvPr id="26" name="Picture 25" descr="A drawing of a flower&#10;&#10;Description automatically generated">
            <a:extLst>
              <a:ext uri="{FF2B5EF4-FFF2-40B4-BE49-F238E27FC236}">
                <a16:creationId xmlns:a16="http://schemas.microsoft.com/office/drawing/2014/main" id="{D223C805-4FEC-87F7-A493-A1A3ACCFFA2E}"/>
              </a:ext>
            </a:extLst>
          </p:cNvPr>
          <p:cNvPicPr>
            <a:picLocks noChangeAspect="1"/>
          </p:cNvPicPr>
          <p:nvPr/>
        </p:nvPicPr>
        <p:blipFill>
          <a:blip r:embed="rId4"/>
          <a:stretch>
            <a:fillRect/>
          </a:stretch>
        </p:blipFill>
        <p:spPr>
          <a:xfrm flipH="1">
            <a:off x="9319733" y="3151109"/>
            <a:ext cx="771492" cy="771492"/>
          </a:xfrm>
          <a:prstGeom prst="rect">
            <a:avLst/>
          </a:prstGeom>
        </p:spPr>
      </p:pic>
      <p:pic>
        <p:nvPicPr>
          <p:cNvPr id="27" name="Picture 26" descr="A drawing of a flower&#10;&#10;Description automatically generated">
            <a:extLst>
              <a:ext uri="{FF2B5EF4-FFF2-40B4-BE49-F238E27FC236}">
                <a16:creationId xmlns:a16="http://schemas.microsoft.com/office/drawing/2014/main" id="{84921A7D-9ED4-F4D9-A335-DDBCAF1A1D9A}"/>
              </a:ext>
            </a:extLst>
          </p:cNvPr>
          <p:cNvPicPr>
            <a:picLocks noChangeAspect="1"/>
          </p:cNvPicPr>
          <p:nvPr/>
        </p:nvPicPr>
        <p:blipFill>
          <a:blip r:embed="rId4"/>
          <a:stretch>
            <a:fillRect/>
          </a:stretch>
        </p:blipFill>
        <p:spPr>
          <a:xfrm rot="10800000" flipH="1">
            <a:off x="10105171" y="3148161"/>
            <a:ext cx="771492" cy="771492"/>
          </a:xfrm>
          <a:prstGeom prst="rect">
            <a:avLst/>
          </a:prstGeom>
        </p:spPr>
      </p:pic>
      <p:pic>
        <p:nvPicPr>
          <p:cNvPr id="28" name="Picture 27" descr="A drawing of a flower&#10;&#10;Description automatically generated">
            <a:extLst>
              <a:ext uri="{FF2B5EF4-FFF2-40B4-BE49-F238E27FC236}">
                <a16:creationId xmlns:a16="http://schemas.microsoft.com/office/drawing/2014/main" id="{D884E077-979D-270A-651C-086498A6F945}"/>
              </a:ext>
            </a:extLst>
          </p:cNvPr>
          <p:cNvPicPr>
            <a:picLocks noChangeAspect="1"/>
          </p:cNvPicPr>
          <p:nvPr/>
        </p:nvPicPr>
        <p:blipFill>
          <a:blip r:embed="rId4"/>
          <a:stretch>
            <a:fillRect/>
          </a:stretch>
        </p:blipFill>
        <p:spPr>
          <a:xfrm rot="16200000" flipH="1">
            <a:off x="10874428" y="3151109"/>
            <a:ext cx="771492" cy="771492"/>
          </a:xfrm>
          <a:prstGeom prst="rect">
            <a:avLst/>
          </a:prstGeom>
        </p:spPr>
      </p:pic>
      <p:pic>
        <p:nvPicPr>
          <p:cNvPr id="29" name="Picture 28" descr="A drawing of a flower&#10;&#10;Description automatically generated">
            <a:extLst>
              <a:ext uri="{FF2B5EF4-FFF2-40B4-BE49-F238E27FC236}">
                <a16:creationId xmlns:a16="http://schemas.microsoft.com/office/drawing/2014/main" id="{A4446623-A83C-87CC-DC4D-1B730D4D1425}"/>
              </a:ext>
            </a:extLst>
          </p:cNvPr>
          <p:cNvPicPr>
            <a:picLocks noChangeAspect="1"/>
          </p:cNvPicPr>
          <p:nvPr/>
        </p:nvPicPr>
        <p:blipFill>
          <a:blip r:embed="rId4"/>
          <a:stretch>
            <a:fillRect/>
          </a:stretch>
        </p:blipFill>
        <p:spPr>
          <a:xfrm rot="5400000" flipH="1">
            <a:off x="8512658" y="3151109"/>
            <a:ext cx="771492" cy="771492"/>
          </a:xfrm>
          <a:prstGeom prst="rect">
            <a:avLst/>
          </a:prstGeom>
        </p:spPr>
      </p:pic>
      <p:pic>
        <p:nvPicPr>
          <p:cNvPr id="30" name="Picture 29" descr="A drawing of a flower&#10;&#10;Description automatically generated">
            <a:extLst>
              <a:ext uri="{FF2B5EF4-FFF2-40B4-BE49-F238E27FC236}">
                <a16:creationId xmlns:a16="http://schemas.microsoft.com/office/drawing/2014/main" id="{DE79D9AD-7D10-5B58-D401-A1D194E064DC}"/>
              </a:ext>
            </a:extLst>
          </p:cNvPr>
          <p:cNvPicPr>
            <a:picLocks noChangeAspect="1"/>
          </p:cNvPicPr>
          <p:nvPr/>
        </p:nvPicPr>
        <p:blipFill>
          <a:blip r:embed="rId4"/>
          <a:stretch>
            <a:fillRect/>
          </a:stretch>
        </p:blipFill>
        <p:spPr>
          <a:xfrm flipH="1">
            <a:off x="10130805" y="3914809"/>
            <a:ext cx="771492" cy="771492"/>
          </a:xfrm>
          <a:prstGeom prst="rect">
            <a:avLst/>
          </a:prstGeom>
        </p:spPr>
      </p:pic>
      <p:pic>
        <p:nvPicPr>
          <p:cNvPr id="31" name="Picture 30" descr="A drawing of a flower&#10;&#10;Description automatically generated">
            <a:extLst>
              <a:ext uri="{FF2B5EF4-FFF2-40B4-BE49-F238E27FC236}">
                <a16:creationId xmlns:a16="http://schemas.microsoft.com/office/drawing/2014/main" id="{1A38B7A4-7544-AC04-A083-977FFD229830}"/>
              </a:ext>
            </a:extLst>
          </p:cNvPr>
          <p:cNvPicPr>
            <a:picLocks noChangeAspect="1"/>
          </p:cNvPicPr>
          <p:nvPr/>
        </p:nvPicPr>
        <p:blipFill>
          <a:blip r:embed="rId4"/>
          <a:stretch>
            <a:fillRect/>
          </a:stretch>
        </p:blipFill>
        <p:spPr>
          <a:xfrm rot="10800000" flipH="1">
            <a:off x="10916243" y="3911861"/>
            <a:ext cx="771492" cy="771492"/>
          </a:xfrm>
          <a:prstGeom prst="rect">
            <a:avLst/>
          </a:prstGeom>
        </p:spPr>
      </p:pic>
      <p:pic>
        <p:nvPicPr>
          <p:cNvPr id="33" name="Picture 32" descr="A drawing of a flower&#10;&#10;Description automatically generated">
            <a:extLst>
              <a:ext uri="{FF2B5EF4-FFF2-40B4-BE49-F238E27FC236}">
                <a16:creationId xmlns:a16="http://schemas.microsoft.com/office/drawing/2014/main" id="{A6143857-53CB-AC99-EA95-CD734240A930}"/>
              </a:ext>
            </a:extLst>
          </p:cNvPr>
          <p:cNvPicPr>
            <a:picLocks noChangeAspect="1"/>
          </p:cNvPicPr>
          <p:nvPr/>
        </p:nvPicPr>
        <p:blipFill>
          <a:blip r:embed="rId4"/>
          <a:stretch>
            <a:fillRect/>
          </a:stretch>
        </p:blipFill>
        <p:spPr>
          <a:xfrm rot="16200000" flipH="1">
            <a:off x="8528356" y="3911861"/>
            <a:ext cx="771492" cy="771492"/>
          </a:xfrm>
          <a:prstGeom prst="rect">
            <a:avLst/>
          </a:prstGeom>
        </p:spPr>
      </p:pic>
      <p:pic>
        <p:nvPicPr>
          <p:cNvPr id="35" name="Picture 34" descr="A drawing of a flower&#10;&#10;Description automatically generated">
            <a:extLst>
              <a:ext uri="{FF2B5EF4-FFF2-40B4-BE49-F238E27FC236}">
                <a16:creationId xmlns:a16="http://schemas.microsoft.com/office/drawing/2014/main" id="{B873EAB1-9FF9-F805-A449-8F7C57F2724A}"/>
              </a:ext>
            </a:extLst>
          </p:cNvPr>
          <p:cNvPicPr>
            <a:picLocks noChangeAspect="1"/>
          </p:cNvPicPr>
          <p:nvPr/>
        </p:nvPicPr>
        <p:blipFill>
          <a:blip r:embed="rId4"/>
          <a:stretch>
            <a:fillRect/>
          </a:stretch>
        </p:blipFill>
        <p:spPr>
          <a:xfrm rot="5400000" flipH="1">
            <a:off x="9323730" y="3914809"/>
            <a:ext cx="771492" cy="771492"/>
          </a:xfrm>
          <a:prstGeom prst="rect">
            <a:avLst/>
          </a:prstGeom>
        </p:spPr>
      </p:pic>
      <p:pic>
        <p:nvPicPr>
          <p:cNvPr id="40" name="Picture 39" descr="A drawing of a flower&#10;&#10;Description automatically generated">
            <a:extLst>
              <a:ext uri="{FF2B5EF4-FFF2-40B4-BE49-F238E27FC236}">
                <a16:creationId xmlns:a16="http://schemas.microsoft.com/office/drawing/2014/main" id="{022EC5D1-E0EA-6CB7-C489-E9ED9A17E822}"/>
              </a:ext>
            </a:extLst>
          </p:cNvPr>
          <p:cNvPicPr>
            <a:picLocks noChangeAspect="1"/>
          </p:cNvPicPr>
          <p:nvPr/>
        </p:nvPicPr>
        <p:blipFill>
          <a:blip r:embed="rId4"/>
          <a:stretch>
            <a:fillRect/>
          </a:stretch>
        </p:blipFill>
        <p:spPr>
          <a:xfrm flipH="1">
            <a:off x="10916242" y="4696983"/>
            <a:ext cx="771492" cy="771492"/>
          </a:xfrm>
          <a:prstGeom prst="rect">
            <a:avLst/>
          </a:prstGeom>
        </p:spPr>
      </p:pic>
      <p:pic>
        <p:nvPicPr>
          <p:cNvPr id="41" name="Picture 40" descr="A drawing of a flower&#10;&#10;Description automatically generated">
            <a:extLst>
              <a:ext uri="{FF2B5EF4-FFF2-40B4-BE49-F238E27FC236}">
                <a16:creationId xmlns:a16="http://schemas.microsoft.com/office/drawing/2014/main" id="{547883D1-53DB-179E-173C-53DACD683FD8}"/>
              </a:ext>
            </a:extLst>
          </p:cNvPr>
          <p:cNvPicPr>
            <a:picLocks noChangeAspect="1"/>
          </p:cNvPicPr>
          <p:nvPr/>
        </p:nvPicPr>
        <p:blipFill>
          <a:blip r:embed="rId4"/>
          <a:stretch>
            <a:fillRect/>
          </a:stretch>
        </p:blipFill>
        <p:spPr>
          <a:xfrm rot="10800000" flipH="1">
            <a:off x="8506718" y="4694034"/>
            <a:ext cx="771492" cy="771492"/>
          </a:xfrm>
          <a:prstGeom prst="rect">
            <a:avLst/>
          </a:prstGeom>
        </p:spPr>
      </p:pic>
      <p:pic>
        <p:nvPicPr>
          <p:cNvPr id="42" name="Picture 41" descr="A drawing of a flower&#10;&#10;Description automatically generated">
            <a:extLst>
              <a:ext uri="{FF2B5EF4-FFF2-40B4-BE49-F238E27FC236}">
                <a16:creationId xmlns:a16="http://schemas.microsoft.com/office/drawing/2014/main" id="{357ABA74-E308-3813-2C2C-E93267A73F97}"/>
              </a:ext>
            </a:extLst>
          </p:cNvPr>
          <p:cNvPicPr>
            <a:picLocks noChangeAspect="1"/>
          </p:cNvPicPr>
          <p:nvPr/>
        </p:nvPicPr>
        <p:blipFill>
          <a:blip r:embed="rId4"/>
          <a:stretch>
            <a:fillRect/>
          </a:stretch>
        </p:blipFill>
        <p:spPr>
          <a:xfrm rot="16200000" flipH="1">
            <a:off x="9313793" y="4694035"/>
            <a:ext cx="771492" cy="771492"/>
          </a:xfrm>
          <a:prstGeom prst="rect">
            <a:avLst/>
          </a:prstGeom>
        </p:spPr>
      </p:pic>
      <p:pic>
        <p:nvPicPr>
          <p:cNvPr id="43" name="Picture 42" descr="A drawing of a flower&#10;&#10;Description automatically generated">
            <a:extLst>
              <a:ext uri="{FF2B5EF4-FFF2-40B4-BE49-F238E27FC236}">
                <a16:creationId xmlns:a16="http://schemas.microsoft.com/office/drawing/2014/main" id="{E83283C4-0F2D-5C36-7821-6C7D0518DBC6}"/>
              </a:ext>
            </a:extLst>
          </p:cNvPr>
          <p:cNvPicPr>
            <a:picLocks noChangeAspect="1"/>
          </p:cNvPicPr>
          <p:nvPr/>
        </p:nvPicPr>
        <p:blipFill>
          <a:blip r:embed="rId4"/>
          <a:stretch>
            <a:fillRect/>
          </a:stretch>
        </p:blipFill>
        <p:spPr>
          <a:xfrm rot="5400000" flipH="1">
            <a:off x="10109167" y="4696983"/>
            <a:ext cx="771492" cy="771492"/>
          </a:xfrm>
          <a:prstGeom prst="rect">
            <a:avLst/>
          </a:prstGeom>
        </p:spPr>
      </p:pic>
      <p:pic>
        <p:nvPicPr>
          <p:cNvPr id="44" name="Picture 43" descr="A drawing of a flower&#10;&#10;Description automatically generated">
            <a:extLst>
              <a:ext uri="{FF2B5EF4-FFF2-40B4-BE49-F238E27FC236}">
                <a16:creationId xmlns:a16="http://schemas.microsoft.com/office/drawing/2014/main" id="{018AF67B-7A37-8269-735E-259620F9F640}"/>
              </a:ext>
            </a:extLst>
          </p:cNvPr>
          <p:cNvPicPr>
            <a:picLocks noChangeAspect="1"/>
          </p:cNvPicPr>
          <p:nvPr/>
        </p:nvPicPr>
        <p:blipFill>
          <a:blip r:embed="rId4"/>
          <a:stretch>
            <a:fillRect/>
          </a:stretch>
        </p:blipFill>
        <p:spPr>
          <a:xfrm flipH="1">
            <a:off x="3386933" y="2358512"/>
            <a:ext cx="771492" cy="771492"/>
          </a:xfrm>
          <a:prstGeom prst="rect">
            <a:avLst/>
          </a:prstGeom>
        </p:spPr>
      </p:pic>
    </p:spTree>
    <p:extLst>
      <p:ext uri="{BB962C8B-B14F-4D97-AF65-F5344CB8AC3E}">
        <p14:creationId xmlns:p14="http://schemas.microsoft.com/office/powerpoint/2010/main" val="19128164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F11DDCC-CF98-C44C-BF4E-548E7A0BEAF7}"/>
              </a:ext>
            </a:extLst>
          </p:cNvPr>
          <p:cNvSpPr txBox="1"/>
          <p:nvPr/>
        </p:nvSpPr>
        <p:spPr>
          <a:xfrm>
            <a:off x="707039" y="814388"/>
            <a:ext cx="10777922" cy="1015663"/>
          </a:xfrm>
          <a:prstGeom prst="rect">
            <a:avLst/>
          </a:prstGeom>
          <a:noFill/>
        </p:spPr>
        <p:txBody>
          <a:bodyPr wrap="square" rtlCol="0">
            <a:spAutoFit/>
          </a:bodyPr>
          <a:lstStyle/>
          <a:p>
            <a:r>
              <a:rPr lang="en-GB" dirty="0">
                <a:solidFill>
                  <a:schemeClr val="tx1">
                    <a:lumMod val="65000"/>
                    <a:lumOff val="35000"/>
                  </a:schemeClr>
                </a:solidFill>
              </a:rPr>
              <a:t>½ drop repeat: </a:t>
            </a:r>
            <a:r>
              <a:rPr lang="en-GB" sz="1400" i="1" dirty="0">
                <a:solidFill>
                  <a:schemeClr val="tx1">
                    <a:lumMod val="65000"/>
                    <a:lumOff val="35000"/>
                  </a:schemeClr>
                </a:solidFill>
              </a:rPr>
              <a:t>Each unit of repeat starts as a square (could be another shape), it can consist of one motif or made as a repeating tile which then repeats out across the width and length to form a repeated block design. Tile drops by half in the overall design and certain tiles/ motifs can be placed side by side, flipped or rotated to form an overall block. </a:t>
            </a:r>
            <a:endParaRPr lang="en-GB" sz="1400" dirty="0">
              <a:solidFill>
                <a:schemeClr val="tx1">
                  <a:lumMod val="65000"/>
                  <a:lumOff val="35000"/>
                </a:schemeClr>
              </a:solidFill>
            </a:endParaRPr>
          </a:p>
          <a:p>
            <a:endParaRPr lang="en-GB" sz="1400" i="1" dirty="0">
              <a:solidFill>
                <a:schemeClr val="tx1">
                  <a:lumMod val="65000"/>
                  <a:lumOff val="35000"/>
                </a:schemeClr>
              </a:solidFill>
            </a:endParaRPr>
          </a:p>
        </p:txBody>
      </p:sp>
      <p:pic>
        <p:nvPicPr>
          <p:cNvPr id="6" name="Picture 5" descr="Chart&#10;&#10;Description automatically generated">
            <a:extLst>
              <a:ext uri="{FF2B5EF4-FFF2-40B4-BE49-F238E27FC236}">
                <a16:creationId xmlns:a16="http://schemas.microsoft.com/office/drawing/2014/main" id="{728BD1AB-F2B4-E249-B000-2AF32BC6F8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1920556"/>
            <a:ext cx="3682036" cy="4123056"/>
          </a:xfrm>
          <a:prstGeom prst="rect">
            <a:avLst/>
          </a:prstGeom>
        </p:spPr>
      </p:pic>
      <p:pic>
        <p:nvPicPr>
          <p:cNvPr id="2" name="Picture 1" descr="A drawing of a flower&#10;&#10;Description automatically generated">
            <a:extLst>
              <a:ext uri="{FF2B5EF4-FFF2-40B4-BE49-F238E27FC236}">
                <a16:creationId xmlns:a16="http://schemas.microsoft.com/office/drawing/2014/main" id="{4B96FAA0-651D-F12B-D332-4F53960CC428}"/>
              </a:ext>
            </a:extLst>
          </p:cNvPr>
          <p:cNvPicPr>
            <a:picLocks noChangeAspect="1"/>
          </p:cNvPicPr>
          <p:nvPr/>
        </p:nvPicPr>
        <p:blipFill>
          <a:blip r:embed="rId3"/>
          <a:stretch>
            <a:fillRect/>
          </a:stretch>
        </p:blipFill>
        <p:spPr>
          <a:xfrm flipH="1">
            <a:off x="3376216" y="2887578"/>
            <a:ext cx="693019" cy="693019"/>
          </a:xfrm>
          <a:prstGeom prst="rect">
            <a:avLst/>
          </a:prstGeom>
        </p:spPr>
      </p:pic>
      <p:pic>
        <p:nvPicPr>
          <p:cNvPr id="3" name="Picture 2" descr="A drawing of a flower&#10;&#10;Description automatically generated">
            <a:extLst>
              <a:ext uri="{FF2B5EF4-FFF2-40B4-BE49-F238E27FC236}">
                <a16:creationId xmlns:a16="http://schemas.microsoft.com/office/drawing/2014/main" id="{E47D4C49-B0EC-8AC3-E144-99CEF46F279A}"/>
              </a:ext>
            </a:extLst>
          </p:cNvPr>
          <p:cNvPicPr>
            <a:picLocks noChangeAspect="1"/>
          </p:cNvPicPr>
          <p:nvPr/>
        </p:nvPicPr>
        <p:blipFill>
          <a:blip r:embed="rId3"/>
          <a:stretch>
            <a:fillRect/>
          </a:stretch>
        </p:blipFill>
        <p:spPr>
          <a:xfrm flipH="1">
            <a:off x="4585277" y="1920556"/>
            <a:ext cx="693019" cy="693019"/>
          </a:xfrm>
          <a:prstGeom prst="rect">
            <a:avLst/>
          </a:prstGeom>
        </p:spPr>
      </p:pic>
      <p:pic>
        <p:nvPicPr>
          <p:cNvPr id="7" name="Picture 6" descr="A drawing of a flower&#10;&#10;Description automatically generated">
            <a:extLst>
              <a:ext uri="{FF2B5EF4-FFF2-40B4-BE49-F238E27FC236}">
                <a16:creationId xmlns:a16="http://schemas.microsoft.com/office/drawing/2014/main" id="{C5221A42-AEF5-80B0-2D89-388000014F26}"/>
              </a:ext>
            </a:extLst>
          </p:cNvPr>
          <p:cNvPicPr>
            <a:picLocks noChangeAspect="1"/>
          </p:cNvPicPr>
          <p:nvPr/>
        </p:nvPicPr>
        <p:blipFill>
          <a:blip r:embed="rId3"/>
          <a:stretch>
            <a:fillRect/>
          </a:stretch>
        </p:blipFill>
        <p:spPr>
          <a:xfrm flipH="1">
            <a:off x="4585277" y="2613575"/>
            <a:ext cx="693019" cy="693019"/>
          </a:xfrm>
          <a:prstGeom prst="rect">
            <a:avLst/>
          </a:prstGeom>
        </p:spPr>
      </p:pic>
      <p:pic>
        <p:nvPicPr>
          <p:cNvPr id="24" name="Picture 23" descr="A drawing of a flower&#10;&#10;Description automatically generated">
            <a:extLst>
              <a:ext uri="{FF2B5EF4-FFF2-40B4-BE49-F238E27FC236}">
                <a16:creationId xmlns:a16="http://schemas.microsoft.com/office/drawing/2014/main" id="{360D386D-B864-BD49-EE42-1CDC72C78143}"/>
              </a:ext>
            </a:extLst>
          </p:cNvPr>
          <p:cNvPicPr>
            <a:picLocks noChangeAspect="1"/>
          </p:cNvPicPr>
          <p:nvPr/>
        </p:nvPicPr>
        <p:blipFill>
          <a:blip r:embed="rId3"/>
          <a:stretch>
            <a:fillRect/>
          </a:stretch>
        </p:blipFill>
        <p:spPr>
          <a:xfrm flipH="1">
            <a:off x="4585277" y="3306594"/>
            <a:ext cx="693019" cy="693019"/>
          </a:xfrm>
          <a:prstGeom prst="rect">
            <a:avLst/>
          </a:prstGeom>
        </p:spPr>
      </p:pic>
      <p:pic>
        <p:nvPicPr>
          <p:cNvPr id="25" name="Picture 24" descr="A drawing of a flower&#10;&#10;Description automatically generated">
            <a:extLst>
              <a:ext uri="{FF2B5EF4-FFF2-40B4-BE49-F238E27FC236}">
                <a16:creationId xmlns:a16="http://schemas.microsoft.com/office/drawing/2014/main" id="{B1D2D255-479B-C3C1-309F-261773D9D874}"/>
              </a:ext>
            </a:extLst>
          </p:cNvPr>
          <p:cNvPicPr>
            <a:picLocks noChangeAspect="1"/>
          </p:cNvPicPr>
          <p:nvPr/>
        </p:nvPicPr>
        <p:blipFill>
          <a:blip r:embed="rId3"/>
          <a:stretch>
            <a:fillRect/>
          </a:stretch>
        </p:blipFill>
        <p:spPr>
          <a:xfrm flipH="1">
            <a:off x="4585277" y="3999613"/>
            <a:ext cx="693019" cy="693019"/>
          </a:xfrm>
          <a:prstGeom prst="rect">
            <a:avLst/>
          </a:prstGeom>
        </p:spPr>
      </p:pic>
      <p:pic>
        <p:nvPicPr>
          <p:cNvPr id="26" name="Picture 25" descr="A drawing of a flower&#10;&#10;Description automatically generated">
            <a:extLst>
              <a:ext uri="{FF2B5EF4-FFF2-40B4-BE49-F238E27FC236}">
                <a16:creationId xmlns:a16="http://schemas.microsoft.com/office/drawing/2014/main" id="{4B8B70A2-AE48-42D6-4224-50D08315F54B}"/>
              </a:ext>
            </a:extLst>
          </p:cNvPr>
          <p:cNvPicPr>
            <a:picLocks noChangeAspect="1"/>
          </p:cNvPicPr>
          <p:nvPr/>
        </p:nvPicPr>
        <p:blipFill>
          <a:blip r:embed="rId3"/>
          <a:stretch>
            <a:fillRect/>
          </a:stretch>
        </p:blipFill>
        <p:spPr>
          <a:xfrm flipH="1">
            <a:off x="5278296" y="2267065"/>
            <a:ext cx="693019" cy="693019"/>
          </a:xfrm>
          <a:prstGeom prst="rect">
            <a:avLst/>
          </a:prstGeom>
        </p:spPr>
      </p:pic>
      <p:pic>
        <p:nvPicPr>
          <p:cNvPr id="27" name="Picture 26" descr="A drawing of a flower&#10;&#10;Description automatically generated">
            <a:extLst>
              <a:ext uri="{FF2B5EF4-FFF2-40B4-BE49-F238E27FC236}">
                <a16:creationId xmlns:a16="http://schemas.microsoft.com/office/drawing/2014/main" id="{CD9C0154-DAE2-13F2-A2EC-CF3DBA8D05FC}"/>
              </a:ext>
            </a:extLst>
          </p:cNvPr>
          <p:cNvPicPr>
            <a:picLocks noChangeAspect="1"/>
          </p:cNvPicPr>
          <p:nvPr/>
        </p:nvPicPr>
        <p:blipFill>
          <a:blip r:embed="rId3"/>
          <a:stretch>
            <a:fillRect/>
          </a:stretch>
        </p:blipFill>
        <p:spPr>
          <a:xfrm flipH="1">
            <a:off x="5278296" y="2960084"/>
            <a:ext cx="693019" cy="693019"/>
          </a:xfrm>
          <a:prstGeom prst="rect">
            <a:avLst/>
          </a:prstGeom>
        </p:spPr>
      </p:pic>
      <p:pic>
        <p:nvPicPr>
          <p:cNvPr id="28" name="Picture 27" descr="A drawing of a flower&#10;&#10;Description automatically generated">
            <a:extLst>
              <a:ext uri="{FF2B5EF4-FFF2-40B4-BE49-F238E27FC236}">
                <a16:creationId xmlns:a16="http://schemas.microsoft.com/office/drawing/2014/main" id="{83072D37-F088-6A5F-1C21-0E2B20606A75}"/>
              </a:ext>
            </a:extLst>
          </p:cNvPr>
          <p:cNvPicPr>
            <a:picLocks noChangeAspect="1"/>
          </p:cNvPicPr>
          <p:nvPr/>
        </p:nvPicPr>
        <p:blipFill>
          <a:blip r:embed="rId3"/>
          <a:stretch>
            <a:fillRect/>
          </a:stretch>
        </p:blipFill>
        <p:spPr>
          <a:xfrm flipH="1">
            <a:off x="5278296" y="3653103"/>
            <a:ext cx="693019" cy="693019"/>
          </a:xfrm>
          <a:prstGeom prst="rect">
            <a:avLst/>
          </a:prstGeom>
        </p:spPr>
      </p:pic>
      <p:pic>
        <p:nvPicPr>
          <p:cNvPr id="29" name="Picture 28" descr="A drawing of a flower&#10;&#10;Description automatically generated">
            <a:extLst>
              <a:ext uri="{FF2B5EF4-FFF2-40B4-BE49-F238E27FC236}">
                <a16:creationId xmlns:a16="http://schemas.microsoft.com/office/drawing/2014/main" id="{2BE6125B-860E-4C42-4DE6-6102A0F7BC76}"/>
              </a:ext>
            </a:extLst>
          </p:cNvPr>
          <p:cNvPicPr>
            <a:picLocks noChangeAspect="1"/>
          </p:cNvPicPr>
          <p:nvPr/>
        </p:nvPicPr>
        <p:blipFill>
          <a:blip r:embed="rId3"/>
          <a:stretch>
            <a:fillRect/>
          </a:stretch>
        </p:blipFill>
        <p:spPr>
          <a:xfrm flipH="1">
            <a:off x="5278296" y="4346122"/>
            <a:ext cx="693019" cy="693019"/>
          </a:xfrm>
          <a:prstGeom prst="rect">
            <a:avLst/>
          </a:prstGeom>
        </p:spPr>
      </p:pic>
      <p:pic>
        <p:nvPicPr>
          <p:cNvPr id="30" name="Picture 29" descr="A drawing of a flower&#10;&#10;Description automatically generated">
            <a:extLst>
              <a:ext uri="{FF2B5EF4-FFF2-40B4-BE49-F238E27FC236}">
                <a16:creationId xmlns:a16="http://schemas.microsoft.com/office/drawing/2014/main" id="{8AC2ABF0-42AC-8E7D-5186-B29E5D7E7E1E}"/>
              </a:ext>
            </a:extLst>
          </p:cNvPr>
          <p:cNvPicPr>
            <a:picLocks noChangeAspect="1"/>
          </p:cNvPicPr>
          <p:nvPr/>
        </p:nvPicPr>
        <p:blipFill>
          <a:blip r:embed="rId3"/>
          <a:stretch>
            <a:fillRect/>
          </a:stretch>
        </p:blipFill>
        <p:spPr>
          <a:xfrm flipH="1">
            <a:off x="5971315" y="1920556"/>
            <a:ext cx="693019" cy="693019"/>
          </a:xfrm>
          <a:prstGeom prst="rect">
            <a:avLst/>
          </a:prstGeom>
        </p:spPr>
      </p:pic>
      <p:pic>
        <p:nvPicPr>
          <p:cNvPr id="31" name="Picture 30" descr="A drawing of a flower&#10;&#10;Description automatically generated">
            <a:extLst>
              <a:ext uri="{FF2B5EF4-FFF2-40B4-BE49-F238E27FC236}">
                <a16:creationId xmlns:a16="http://schemas.microsoft.com/office/drawing/2014/main" id="{5BF1678F-C68A-C12C-FB83-94D377D70C78}"/>
              </a:ext>
            </a:extLst>
          </p:cNvPr>
          <p:cNvPicPr>
            <a:picLocks noChangeAspect="1"/>
          </p:cNvPicPr>
          <p:nvPr/>
        </p:nvPicPr>
        <p:blipFill>
          <a:blip r:embed="rId3"/>
          <a:stretch>
            <a:fillRect/>
          </a:stretch>
        </p:blipFill>
        <p:spPr>
          <a:xfrm flipH="1">
            <a:off x="5971315" y="2613575"/>
            <a:ext cx="693019" cy="693019"/>
          </a:xfrm>
          <a:prstGeom prst="rect">
            <a:avLst/>
          </a:prstGeom>
        </p:spPr>
      </p:pic>
      <p:pic>
        <p:nvPicPr>
          <p:cNvPr id="32" name="Picture 31" descr="A drawing of a flower&#10;&#10;Description automatically generated">
            <a:extLst>
              <a:ext uri="{FF2B5EF4-FFF2-40B4-BE49-F238E27FC236}">
                <a16:creationId xmlns:a16="http://schemas.microsoft.com/office/drawing/2014/main" id="{7BC820FC-3BC6-7EEE-05DD-1735B5B6998D}"/>
              </a:ext>
            </a:extLst>
          </p:cNvPr>
          <p:cNvPicPr>
            <a:picLocks noChangeAspect="1"/>
          </p:cNvPicPr>
          <p:nvPr/>
        </p:nvPicPr>
        <p:blipFill>
          <a:blip r:embed="rId3"/>
          <a:stretch>
            <a:fillRect/>
          </a:stretch>
        </p:blipFill>
        <p:spPr>
          <a:xfrm flipH="1">
            <a:off x="5971315" y="3306594"/>
            <a:ext cx="693019" cy="693019"/>
          </a:xfrm>
          <a:prstGeom prst="rect">
            <a:avLst/>
          </a:prstGeom>
        </p:spPr>
      </p:pic>
      <p:pic>
        <p:nvPicPr>
          <p:cNvPr id="33" name="Picture 32" descr="A drawing of a flower&#10;&#10;Description automatically generated">
            <a:extLst>
              <a:ext uri="{FF2B5EF4-FFF2-40B4-BE49-F238E27FC236}">
                <a16:creationId xmlns:a16="http://schemas.microsoft.com/office/drawing/2014/main" id="{50E61B13-5350-2EF4-B869-B25D57CBFC58}"/>
              </a:ext>
            </a:extLst>
          </p:cNvPr>
          <p:cNvPicPr>
            <a:picLocks noChangeAspect="1"/>
          </p:cNvPicPr>
          <p:nvPr/>
        </p:nvPicPr>
        <p:blipFill>
          <a:blip r:embed="rId3"/>
          <a:stretch>
            <a:fillRect/>
          </a:stretch>
        </p:blipFill>
        <p:spPr>
          <a:xfrm flipH="1">
            <a:off x="5971315" y="3999613"/>
            <a:ext cx="693019" cy="693019"/>
          </a:xfrm>
          <a:prstGeom prst="rect">
            <a:avLst/>
          </a:prstGeom>
        </p:spPr>
      </p:pic>
      <p:pic>
        <p:nvPicPr>
          <p:cNvPr id="34" name="Picture 33" descr="A drawing of a flower&#10;&#10;Description automatically generated">
            <a:extLst>
              <a:ext uri="{FF2B5EF4-FFF2-40B4-BE49-F238E27FC236}">
                <a16:creationId xmlns:a16="http://schemas.microsoft.com/office/drawing/2014/main" id="{98FEEB1A-138E-35B5-BA71-099A3EA909F1}"/>
              </a:ext>
            </a:extLst>
          </p:cNvPr>
          <p:cNvPicPr>
            <a:picLocks noChangeAspect="1"/>
          </p:cNvPicPr>
          <p:nvPr/>
        </p:nvPicPr>
        <p:blipFill>
          <a:blip r:embed="rId3"/>
          <a:stretch>
            <a:fillRect/>
          </a:stretch>
        </p:blipFill>
        <p:spPr>
          <a:xfrm flipH="1">
            <a:off x="6664334" y="2389471"/>
            <a:ext cx="693019" cy="693019"/>
          </a:xfrm>
          <a:prstGeom prst="rect">
            <a:avLst/>
          </a:prstGeom>
        </p:spPr>
      </p:pic>
      <p:pic>
        <p:nvPicPr>
          <p:cNvPr id="35" name="Picture 34" descr="A drawing of a flower&#10;&#10;Description automatically generated">
            <a:extLst>
              <a:ext uri="{FF2B5EF4-FFF2-40B4-BE49-F238E27FC236}">
                <a16:creationId xmlns:a16="http://schemas.microsoft.com/office/drawing/2014/main" id="{E02BC9FB-3708-7361-A567-74A5BA23C399}"/>
              </a:ext>
            </a:extLst>
          </p:cNvPr>
          <p:cNvPicPr>
            <a:picLocks noChangeAspect="1"/>
          </p:cNvPicPr>
          <p:nvPr/>
        </p:nvPicPr>
        <p:blipFill>
          <a:blip r:embed="rId3"/>
          <a:stretch>
            <a:fillRect/>
          </a:stretch>
        </p:blipFill>
        <p:spPr>
          <a:xfrm flipH="1">
            <a:off x="6664334" y="3082490"/>
            <a:ext cx="693019" cy="693019"/>
          </a:xfrm>
          <a:prstGeom prst="rect">
            <a:avLst/>
          </a:prstGeom>
        </p:spPr>
      </p:pic>
      <p:pic>
        <p:nvPicPr>
          <p:cNvPr id="36" name="Picture 35" descr="A drawing of a flower&#10;&#10;Description automatically generated">
            <a:extLst>
              <a:ext uri="{FF2B5EF4-FFF2-40B4-BE49-F238E27FC236}">
                <a16:creationId xmlns:a16="http://schemas.microsoft.com/office/drawing/2014/main" id="{D96D0A4F-ABF9-7BC7-409F-723D4FC6E238}"/>
              </a:ext>
            </a:extLst>
          </p:cNvPr>
          <p:cNvPicPr>
            <a:picLocks noChangeAspect="1"/>
          </p:cNvPicPr>
          <p:nvPr/>
        </p:nvPicPr>
        <p:blipFill>
          <a:blip r:embed="rId3"/>
          <a:stretch>
            <a:fillRect/>
          </a:stretch>
        </p:blipFill>
        <p:spPr>
          <a:xfrm flipH="1">
            <a:off x="6664334" y="3775509"/>
            <a:ext cx="693019" cy="693019"/>
          </a:xfrm>
          <a:prstGeom prst="rect">
            <a:avLst/>
          </a:prstGeom>
        </p:spPr>
      </p:pic>
      <p:pic>
        <p:nvPicPr>
          <p:cNvPr id="37" name="Picture 36" descr="A drawing of a flower&#10;&#10;Description automatically generated">
            <a:extLst>
              <a:ext uri="{FF2B5EF4-FFF2-40B4-BE49-F238E27FC236}">
                <a16:creationId xmlns:a16="http://schemas.microsoft.com/office/drawing/2014/main" id="{40C05700-EB2E-558F-7C4F-4D293ABD5692}"/>
              </a:ext>
            </a:extLst>
          </p:cNvPr>
          <p:cNvPicPr>
            <a:picLocks noChangeAspect="1"/>
          </p:cNvPicPr>
          <p:nvPr/>
        </p:nvPicPr>
        <p:blipFill>
          <a:blip r:embed="rId3"/>
          <a:stretch>
            <a:fillRect/>
          </a:stretch>
        </p:blipFill>
        <p:spPr>
          <a:xfrm flipH="1">
            <a:off x="6664334" y="4468528"/>
            <a:ext cx="693019" cy="693019"/>
          </a:xfrm>
          <a:prstGeom prst="rect">
            <a:avLst/>
          </a:prstGeom>
        </p:spPr>
      </p:pic>
      <p:pic>
        <p:nvPicPr>
          <p:cNvPr id="38" name="Picture 37" descr="A drawing of a flower&#10;&#10;Description automatically generated">
            <a:extLst>
              <a:ext uri="{FF2B5EF4-FFF2-40B4-BE49-F238E27FC236}">
                <a16:creationId xmlns:a16="http://schemas.microsoft.com/office/drawing/2014/main" id="{C1B9D7D5-FDE4-A356-013D-1CC1AA67CE86}"/>
              </a:ext>
            </a:extLst>
          </p:cNvPr>
          <p:cNvPicPr>
            <a:picLocks noChangeAspect="1"/>
          </p:cNvPicPr>
          <p:nvPr/>
        </p:nvPicPr>
        <p:blipFill>
          <a:blip r:embed="rId3"/>
          <a:stretch>
            <a:fillRect/>
          </a:stretch>
        </p:blipFill>
        <p:spPr>
          <a:xfrm flipH="1">
            <a:off x="7770497" y="1920556"/>
            <a:ext cx="693019" cy="693019"/>
          </a:xfrm>
          <a:prstGeom prst="rect">
            <a:avLst/>
          </a:prstGeom>
        </p:spPr>
      </p:pic>
      <p:pic>
        <p:nvPicPr>
          <p:cNvPr id="39" name="Picture 38" descr="A drawing of a flower&#10;&#10;Description automatically generated">
            <a:extLst>
              <a:ext uri="{FF2B5EF4-FFF2-40B4-BE49-F238E27FC236}">
                <a16:creationId xmlns:a16="http://schemas.microsoft.com/office/drawing/2014/main" id="{7FBC2E74-4A85-FB9F-CFFA-9877516AD442}"/>
              </a:ext>
            </a:extLst>
          </p:cNvPr>
          <p:cNvPicPr>
            <a:picLocks noChangeAspect="1"/>
          </p:cNvPicPr>
          <p:nvPr/>
        </p:nvPicPr>
        <p:blipFill>
          <a:blip r:embed="rId3"/>
          <a:stretch>
            <a:fillRect/>
          </a:stretch>
        </p:blipFill>
        <p:spPr>
          <a:xfrm flipH="1">
            <a:off x="7770497" y="2613575"/>
            <a:ext cx="693019" cy="693019"/>
          </a:xfrm>
          <a:prstGeom prst="rect">
            <a:avLst/>
          </a:prstGeom>
        </p:spPr>
      </p:pic>
      <p:pic>
        <p:nvPicPr>
          <p:cNvPr id="40" name="Picture 39" descr="A drawing of a flower&#10;&#10;Description automatically generated">
            <a:extLst>
              <a:ext uri="{FF2B5EF4-FFF2-40B4-BE49-F238E27FC236}">
                <a16:creationId xmlns:a16="http://schemas.microsoft.com/office/drawing/2014/main" id="{A35C9339-7C65-ED78-C199-576DCCFEAB25}"/>
              </a:ext>
            </a:extLst>
          </p:cNvPr>
          <p:cNvPicPr>
            <a:picLocks noChangeAspect="1"/>
          </p:cNvPicPr>
          <p:nvPr/>
        </p:nvPicPr>
        <p:blipFill>
          <a:blip r:embed="rId3"/>
          <a:stretch>
            <a:fillRect/>
          </a:stretch>
        </p:blipFill>
        <p:spPr>
          <a:xfrm flipH="1">
            <a:off x="7770497" y="3306594"/>
            <a:ext cx="693019" cy="693019"/>
          </a:xfrm>
          <a:prstGeom prst="rect">
            <a:avLst/>
          </a:prstGeom>
        </p:spPr>
      </p:pic>
      <p:pic>
        <p:nvPicPr>
          <p:cNvPr id="41" name="Picture 40" descr="A drawing of a flower&#10;&#10;Description automatically generated">
            <a:extLst>
              <a:ext uri="{FF2B5EF4-FFF2-40B4-BE49-F238E27FC236}">
                <a16:creationId xmlns:a16="http://schemas.microsoft.com/office/drawing/2014/main" id="{3E9D2B8C-660D-A156-B9F4-EDD970F4701F}"/>
              </a:ext>
            </a:extLst>
          </p:cNvPr>
          <p:cNvPicPr>
            <a:picLocks noChangeAspect="1"/>
          </p:cNvPicPr>
          <p:nvPr/>
        </p:nvPicPr>
        <p:blipFill>
          <a:blip r:embed="rId3"/>
          <a:stretch>
            <a:fillRect/>
          </a:stretch>
        </p:blipFill>
        <p:spPr>
          <a:xfrm flipH="1">
            <a:off x="7770497" y="3999613"/>
            <a:ext cx="693019" cy="693019"/>
          </a:xfrm>
          <a:prstGeom prst="rect">
            <a:avLst/>
          </a:prstGeom>
        </p:spPr>
      </p:pic>
      <p:pic>
        <p:nvPicPr>
          <p:cNvPr id="42" name="Picture 41" descr="A drawing of a flower&#10;&#10;Description automatically generated">
            <a:extLst>
              <a:ext uri="{FF2B5EF4-FFF2-40B4-BE49-F238E27FC236}">
                <a16:creationId xmlns:a16="http://schemas.microsoft.com/office/drawing/2014/main" id="{FEEE5C4C-0DD0-2B5D-14D2-27123394BE23}"/>
              </a:ext>
            </a:extLst>
          </p:cNvPr>
          <p:cNvPicPr>
            <a:picLocks noChangeAspect="1"/>
          </p:cNvPicPr>
          <p:nvPr/>
        </p:nvPicPr>
        <p:blipFill>
          <a:blip r:embed="rId3"/>
          <a:stretch>
            <a:fillRect/>
          </a:stretch>
        </p:blipFill>
        <p:spPr>
          <a:xfrm>
            <a:off x="8463516" y="2267065"/>
            <a:ext cx="693019" cy="693019"/>
          </a:xfrm>
          <a:prstGeom prst="rect">
            <a:avLst/>
          </a:prstGeom>
        </p:spPr>
      </p:pic>
      <p:pic>
        <p:nvPicPr>
          <p:cNvPr id="43" name="Picture 42" descr="A drawing of a flower&#10;&#10;Description automatically generated">
            <a:extLst>
              <a:ext uri="{FF2B5EF4-FFF2-40B4-BE49-F238E27FC236}">
                <a16:creationId xmlns:a16="http://schemas.microsoft.com/office/drawing/2014/main" id="{13504787-F0EA-85A6-95FE-FCE0B5A6371F}"/>
              </a:ext>
            </a:extLst>
          </p:cNvPr>
          <p:cNvPicPr>
            <a:picLocks noChangeAspect="1"/>
          </p:cNvPicPr>
          <p:nvPr/>
        </p:nvPicPr>
        <p:blipFill>
          <a:blip r:embed="rId3"/>
          <a:stretch>
            <a:fillRect/>
          </a:stretch>
        </p:blipFill>
        <p:spPr>
          <a:xfrm>
            <a:off x="8463516" y="2960084"/>
            <a:ext cx="693019" cy="693019"/>
          </a:xfrm>
          <a:prstGeom prst="rect">
            <a:avLst/>
          </a:prstGeom>
        </p:spPr>
      </p:pic>
      <p:pic>
        <p:nvPicPr>
          <p:cNvPr id="44" name="Picture 43" descr="A drawing of a flower&#10;&#10;Description automatically generated">
            <a:extLst>
              <a:ext uri="{FF2B5EF4-FFF2-40B4-BE49-F238E27FC236}">
                <a16:creationId xmlns:a16="http://schemas.microsoft.com/office/drawing/2014/main" id="{637D0988-3BCF-9EAD-8596-19C71CDB4F39}"/>
              </a:ext>
            </a:extLst>
          </p:cNvPr>
          <p:cNvPicPr>
            <a:picLocks noChangeAspect="1"/>
          </p:cNvPicPr>
          <p:nvPr/>
        </p:nvPicPr>
        <p:blipFill>
          <a:blip r:embed="rId3"/>
          <a:stretch>
            <a:fillRect/>
          </a:stretch>
        </p:blipFill>
        <p:spPr>
          <a:xfrm>
            <a:off x="8463516" y="3653103"/>
            <a:ext cx="693019" cy="693019"/>
          </a:xfrm>
          <a:prstGeom prst="rect">
            <a:avLst/>
          </a:prstGeom>
        </p:spPr>
      </p:pic>
      <p:pic>
        <p:nvPicPr>
          <p:cNvPr id="45" name="Picture 44" descr="A drawing of a flower&#10;&#10;Description automatically generated">
            <a:extLst>
              <a:ext uri="{FF2B5EF4-FFF2-40B4-BE49-F238E27FC236}">
                <a16:creationId xmlns:a16="http://schemas.microsoft.com/office/drawing/2014/main" id="{6454A858-0FAA-7501-1FC5-D559C685AFA0}"/>
              </a:ext>
            </a:extLst>
          </p:cNvPr>
          <p:cNvPicPr>
            <a:picLocks noChangeAspect="1"/>
          </p:cNvPicPr>
          <p:nvPr/>
        </p:nvPicPr>
        <p:blipFill>
          <a:blip r:embed="rId3"/>
          <a:stretch>
            <a:fillRect/>
          </a:stretch>
        </p:blipFill>
        <p:spPr>
          <a:xfrm>
            <a:off x="8463516" y="4346122"/>
            <a:ext cx="693019" cy="693019"/>
          </a:xfrm>
          <a:prstGeom prst="rect">
            <a:avLst/>
          </a:prstGeom>
        </p:spPr>
      </p:pic>
      <p:pic>
        <p:nvPicPr>
          <p:cNvPr id="46" name="Picture 45" descr="A drawing of a flower&#10;&#10;Description automatically generated">
            <a:extLst>
              <a:ext uri="{FF2B5EF4-FFF2-40B4-BE49-F238E27FC236}">
                <a16:creationId xmlns:a16="http://schemas.microsoft.com/office/drawing/2014/main" id="{125BD494-5A16-F927-2CBE-1DC563E154F0}"/>
              </a:ext>
            </a:extLst>
          </p:cNvPr>
          <p:cNvPicPr>
            <a:picLocks noChangeAspect="1"/>
          </p:cNvPicPr>
          <p:nvPr/>
        </p:nvPicPr>
        <p:blipFill>
          <a:blip r:embed="rId3"/>
          <a:stretch>
            <a:fillRect/>
          </a:stretch>
        </p:blipFill>
        <p:spPr>
          <a:xfrm flipH="1">
            <a:off x="9156535" y="1920556"/>
            <a:ext cx="693019" cy="693019"/>
          </a:xfrm>
          <a:prstGeom prst="rect">
            <a:avLst/>
          </a:prstGeom>
        </p:spPr>
      </p:pic>
      <p:pic>
        <p:nvPicPr>
          <p:cNvPr id="47" name="Picture 46" descr="A drawing of a flower&#10;&#10;Description automatically generated">
            <a:extLst>
              <a:ext uri="{FF2B5EF4-FFF2-40B4-BE49-F238E27FC236}">
                <a16:creationId xmlns:a16="http://schemas.microsoft.com/office/drawing/2014/main" id="{4383E988-B288-88D1-8BEC-A913F8701D64}"/>
              </a:ext>
            </a:extLst>
          </p:cNvPr>
          <p:cNvPicPr>
            <a:picLocks noChangeAspect="1"/>
          </p:cNvPicPr>
          <p:nvPr/>
        </p:nvPicPr>
        <p:blipFill>
          <a:blip r:embed="rId3"/>
          <a:stretch>
            <a:fillRect/>
          </a:stretch>
        </p:blipFill>
        <p:spPr>
          <a:xfrm flipH="1">
            <a:off x="9156535" y="2613575"/>
            <a:ext cx="693019" cy="693019"/>
          </a:xfrm>
          <a:prstGeom prst="rect">
            <a:avLst/>
          </a:prstGeom>
        </p:spPr>
      </p:pic>
      <p:pic>
        <p:nvPicPr>
          <p:cNvPr id="48" name="Picture 47" descr="A drawing of a flower&#10;&#10;Description automatically generated">
            <a:extLst>
              <a:ext uri="{FF2B5EF4-FFF2-40B4-BE49-F238E27FC236}">
                <a16:creationId xmlns:a16="http://schemas.microsoft.com/office/drawing/2014/main" id="{C4860978-3373-73DB-EB34-CD367C21DF03}"/>
              </a:ext>
            </a:extLst>
          </p:cNvPr>
          <p:cNvPicPr>
            <a:picLocks noChangeAspect="1"/>
          </p:cNvPicPr>
          <p:nvPr/>
        </p:nvPicPr>
        <p:blipFill>
          <a:blip r:embed="rId3"/>
          <a:stretch>
            <a:fillRect/>
          </a:stretch>
        </p:blipFill>
        <p:spPr>
          <a:xfrm flipH="1">
            <a:off x="9156535" y="3306594"/>
            <a:ext cx="693019" cy="693019"/>
          </a:xfrm>
          <a:prstGeom prst="rect">
            <a:avLst/>
          </a:prstGeom>
        </p:spPr>
      </p:pic>
      <p:pic>
        <p:nvPicPr>
          <p:cNvPr id="49" name="Picture 48" descr="A drawing of a flower&#10;&#10;Description automatically generated">
            <a:extLst>
              <a:ext uri="{FF2B5EF4-FFF2-40B4-BE49-F238E27FC236}">
                <a16:creationId xmlns:a16="http://schemas.microsoft.com/office/drawing/2014/main" id="{E27BF38C-9724-805A-DECB-AFE6CCA99FBA}"/>
              </a:ext>
            </a:extLst>
          </p:cNvPr>
          <p:cNvPicPr>
            <a:picLocks noChangeAspect="1"/>
          </p:cNvPicPr>
          <p:nvPr/>
        </p:nvPicPr>
        <p:blipFill>
          <a:blip r:embed="rId3"/>
          <a:stretch>
            <a:fillRect/>
          </a:stretch>
        </p:blipFill>
        <p:spPr>
          <a:xfrm flipH="1">
            <a:off x="9156535" y="3999613"/>
            <a:ext cx="693019" cy="693019"/>
          </a:xfrm>
          <a:prstGeom prst="rect">
            <a:avLst/>
          </a:prstGeom>
        </p:spPr>
      </p:pic>
      <p:pic>
        <p:nvPicPr>
          <p:cNvPr id="50" name="Picture 49" descr="A drawing of a flower&#10;&#10;Description automatically generated">
            <a:extLst>
              <a:ext uri="{FF2B5EF4-FFF2-40B4-BE49-F238E27FC236}">
                <a16:creationId xmlns:a16="http://schemas.microsoft.com/office/drawing/2014/main" id="{7B21B4F5-BAAC-3496-4343-A394BCE79F0A}"/>
              </a:ext>
            </a:extLst>
          </p:cNvPr>
          <p:cNvPicPr>
            <a:picLocks noChangeAspect="1"/>
          </p:cNvPicPr>
          <p:nvPr/>
        </p:nvPicPr>
        <p:blipFill>
          <a:blip r:embed="rId3"/>
          <a:stretch>
            <a:fillRect/>
          </a:stretch>
        </p:blipFill>
        <p:spPr>
          <a:xfrm>
            <a:off x="9849554" y="2267065"/>
            <a:ext cx="693019" cy="693019"/>
          </a:xfrm>
          <a:prstGeom prst="rect">
            <a:avLst/>
          </a:prstGeom>
        </p:spPr>
      </p:pic>
      <p:pic>
        <p:nvPicPr>
          <p:cNvPr id="51" name="Picture 50" descr="A drawing of a flower&#10;&#10;Description automatically generated">
            <a:extLst>
              <a:ext uri="{FF2B5EF4-FFF2-40B4-BE49-F238E27FC236}">
                <a16:creationId xmlns:a16="http://schemas.microsoft.com/office/drawing/2014/main" id="{627CA337-4346-2CFE-76C0-BACBDFB09F2C}"/>
              </a:ext>
            </a:extLst>
          </p:cNvPr>
          <p:cNvPicPr>
            <a:picLocks noChangeAspect="1"/>
          </p:cNvPicPr>
          <p:nvPr/>
        </p:nvPicPr>
        <p:blipFill>
          <a:blip r:embed="rId3"/>
          <a:stretch>
            <a:fillRect/>
          </a:stretch>
        </p:blipFill>
        <p:spPr>
          <a:xfrm>
            <a:off x="9849554" y="2960084"/>
            <a:ext cx="693019" cy="693019"/>
          </a:xfrm>
          <a:prstGeom prst="rect">
            <a:avLst/>
          </a:prstGeom>
        </p:spPr>
      </p:pic>
      <p:pic>
        <p:nvPicPr>
          <p:cNvPr id="52" name="Picture 51" descr="A drawing of a flower&#10;&#10;Description automatically generated">
            <a:extLst>
              <a:ext uri="{FF2B5EF4-FFF2-40B4-BE49-F238E27FC236}">
                <a16:creationId xmlns:a16="http://schemas.microsoft.com/office/drawing/2014/main" id="{268168BF-9406-6139-F371-04FA48A9627C}"/>
              </a:ext>
            </a:extLst>
          </p:cNvPr>
          <p:cNvPicPr>
            <a:picLocks noChangeAspect="1"/>
          </p:cNvPicPr>
          <p:nvPr/>
        </p:nvPicPr>
        <p:blipFill>
          <a:blip r:embed="rId3"/>
          <a:stretch>
            <a:fillRect/>
          </a:stretch>
        </p:blipFill>
        <p:spPr>
          <a:xfrm>
            <a:off x="9849554" y="3653103"/>
            <a:ext cx="693019" cy="693019"/>
          </a:xfrm>
          <a:prstGeom prst="rect">
            <a:avLst/>
          </a:prstGeom>
        </p:spPr>
      </p:pic>
      <p:pic>
        <p:nvPicPr>
          <p:cNvPr id="53" name="Picture 52" descr="A drawing of a flower&#10;&#10;Description automatically generated">
            <a:extLst>
              <a:ext uri="{FF2B5EF4-FFF2-40B4-BE49-F238E27FC236}">
                <a16:creationId xmlns:a16="http://schemas.microsoft.com/office/drawing/2014/main" id="{C51D2846-B876-328A-3F07-90886EAC01C8}"/>
              </a:ext>
            </a:extLst>
          </p:cNvPr>
          <p:cNvPicPr>
            <a:picLocks noChangeAspect="1"/>
          </p:cNvPicPr>
          <p:nvPr/>
        </p:nvPicPr>
        <p:blipFill>
          <a:blip r:embed="rId3"/>
          <a:stretch>
            <a:fillRect/>
          </a:stretch>
        </p:blipFill>
        <p:spPr>
          <a:xfrm>
            <a:off x="9849554" y="4346122"/>
            <a:ext cx="693019" cy="693019"/>
          </a:xfrm>
          <a:prstGeom prst="rect">
            <a:avLst/>
          </a:prstGeom>
        </p:spPr>
      </p:pic>
    </p:spTree>
    <p:extLst>
      <p:ext uri="{BB962C8B-B14F-4D97-AF65-F5344CB8AC3E}">
        <p14:creationId xmlns:p14="http://schemas.microsoft.com/office/powerpoint/2010/main" val="790633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F11DDCC-CF98-C44C-BF4E-548E7A0BEAF7}"/>
              </a:ext>
            </a:extLst>
          </p:cNvPr>
          <p:cNvSpPr txBox="1"/>
          <p:nvPr/>
        </p:nvSpPr>
        <p:spPr>
          <a:xfrm>
            <a:off x="707039" y="814388"/>
            <a:ext cx="10777922" cy="1015663"/>
          </a:xfrm>
          <a:prstGeom prst="rect">
            <a:avLst/>
          </a:prstGeom>
          <a:noFill/>
        </p:spPr>
        <p:txBody>
          <a:bodyPr wrap="square" rtlCol="0">
            <a:spAutoFit/>
          </a:bodyPr>
          <a:lstStyle/>
          <a:p>
            <a:r>
              <a:rPr lang="en-GB" dirty="0">
                <a:solidFill>
                  <a:schemeClr val="tx1">
                    <a:lumMod val="65000"/>
                    <a:lumOff val="35000"/>
                  </a:schemeClr>
                </a:solidFill>
              </a:rPr>
              <a:t>½ drop repeat: </a:t>
            </a:r>
            <a:r>
              <a:rPr lang="en-GB" sz="1400" i="1" dirty="0">
                <a:solidFill>
                  <a:schemeClr val="tx1">
                    <a:lumMod val="65000"/>
                    <a:lumOff val="35000"/>
                  </a:schemeClr>
                </a:solidFill>
              </a:rPr>
              <a:t>Each unit of repeat starts as a square (could be another shape), it can consist of one motif or made as a repeating tile which then repeats out across the width and length to form a repeated block design. Tile drops by half in the overall design and certain tiles/ motifs can be placed side by side, flipped or rotated to form an overall block. </a:t>
            </a:r>
            <a:endParaRPr lang="en-GB" sz="1400" dirty="0">
              <a:solidFill>
                <a:schemeClr val="tx1">
                  <a:lumMod val="65000"/>
                  <a:lumOff val="35000"/>
                </a:schemeClr>
              </a:solidFill>
            </a:endParaRPr>
          </a:p>
          <a:p>
            <a:endParaRPr lang="en-GB" sz="1400" i="1" dirty="0">
              <a:solidFill>
                <a:schemeClr val="tx1">
                  <a:lumMod val="65000"/>
                  <a:lumOff val="35000"/>
                </a:schemeClr>
              </a:solidFill>
            </a:endParaRPr>
          </a:p>
        </p:txBody>
      </p:sp>
      <p:pic>
        <p:nvPicPr>
          <p:cNvPr id="6" name="Picture 5" descr="Chart&#10;&#10;Description automatically generated">
            <a:extLst>
              <a:ext uri="{FF2B5EF4-FFF2-40B4-BE49-F238E27FC236}">
                <a16:creationId xmlns:a16="http://schemas.microsoft.com/office/drawing/2014/main" id="{728BD1AB-F2B4-E249-B000-2AF32BC6F8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1920556"/>
            <a:ext cx="3682036" cy="4123056"/>
          </a:xfrm>
          <a:prstGeom prst="rect">
            <a:avLst/>
          </a:prstGeom>
        </p:spPr>
      </p:pic>
      <p:pic>
        <p:nvPicPr>
          <p:cNvPr id="8" name="Picture 7" descr="A close-up of a painting of flowers&#10;&#10;Description automatically generated">
            <a:extLst>
              <a:ext uri="{FF2B5EF4-FFF2-40B4-BE49-F238E27FC236}">
                <a16:creationId xmlns:a16="http://schemas.microsoft.com/office/drawing/2014/main" id="{35E2F6B2-90D3-97E9-8610-3050319AF661}"/>
              </a:ext>
            </a:extLst>
          </p:cNvPr>
          <p:cNvPicPr>
            <a:picLocks noChangeAspect="1"/>
          </p:cNvPicPr>
          <p:nvPr/>
        </p:nvPicPr>
        <p:blipFill>
          <a:blip r:embed="rId3">
            <a:alphaModFix amt="50000"/>
          </a:blip>
          <a:stretch>
            <a:fillRect/>
          </a:stretch>
        </p:blipFill>
        <p:spPr>
          <a:xfrm>
            <a:off x="1109331" y="2470700"/>
            <a:ext cx="824244" cy="882134"/>
          </a:xfrm>
          <a:prstGeom prst="rect">
            <a:avLst/>
          </a:prstGeom>
        </p:spPr>
      </p:pic>
      <p:pic>
        <p:nvPicPr>
          <p:cNvPr id="9" name="Picture 8" descr="A close-up of a painting of flowers&#10;&#10;Description automatically generated">
            <a:extLst>
              <a:ext uri="{FF2B5EF4-FFF2-40B4-BE49-F238E27FC236}">
                <a16:creationId xmlns:a16="http://schemas.microsoft.com/office/drawing/2014/main" id="{E6AA714A-13A6-523E-7415-DC604C3D32B0}"/>
              </a:ext>
            </a:extLst>
          </p:cNvPr>
          <p:cNvPicPr>
            <a:picLocks noChangeAspect="1"/>
          </p:cNvPicPr>
          <p:nvPr/>
        </p:nvPicPr>
        <p:blipFill>
          <a:blip r:embed="rId3">
            <a:alphaModFix amt="50000"/>
          </a:blip>
          <a:stretch>
            <a:fillRect/>
          </a:stretch>
        </p:blipFill>
        <p:spPr>
          <a:xfrm>
            <a:off x="4613275" y="1939394"/>
            <a:ext cx="1837622" cy="1966686"/>
          </a:xfrm>
          <a:prstGeom prst="rect">
            <a:avLst/>
          </a:prstGeom>
        </p:spPr>
      </p:pic>
      <p:pic>
        <p:nvPicPr>
          <p:cNvPr id="12" name="Picture 11" descr="A close-up of a painting of flowers&#10;&#10;Description automatically generated">
            <a:extLst>
              <a:ext uri="{FF2B5EF4-FFF2-40B4-BE49-F238E27FC236}">
                <a16:creationId xmlns:a16="http://schemas.microsoft.com/office/drawing/2014/main" id="{655E1C4F-6F87-E718-4B2E-452272CF1584}"/>
              </a:ext>
            </a:extLst>
          </p:cNvPr>
          <p:cNvPicPr>
            <a:picLocks noChangeAspect="1"/>
          </p:cNvPicPr>
          <p:nvPr/>
        </p:nvPicPr>
        <p:blipFill>
          <a:blip r:embed="rId3">
            <a:alphaModFix amt="50000"/>
          </a:blip>
          <a:stretch>
            <a:fillRect/>
          </a:stretch>
        </p:blipFill>
        <p:spPr>
          <a:xfrm>
            <a:off x="1769731" y="2797725"/>
            <a:ext cx="824244" cy="882134"/>
          </a:xfrm>
          <a:prstGeom prst="rect">
            <a:avLst/>
          </a:prstGeom>
        </p:spPr>
      </p:pic>
      <p:pic>
        <p:nvPicPr>
          <p:cNvPr id="16" name="Picture 15" descr="A close-up of a painting of flowers&#10;&#10;Description automatically generated">
            <a:extLst>
              <a:ext uri="{FF2B5EF4-FFF2-40B4-BE49-F238E27FC236}">
                <a16:creationId xmlns:a16="http://schemas.microsoft.com/office/drawing/2014/main" id="{F6422AF2-700D-2A8C-EC13-0A5FDC155417}"/>
              </a:ext>
            </a:extLst>
          </p:cNvPr>
          <p:cNvPicPr>
            <a:picLocks noChangeAspect="1"/>
          </p:cNvPicPr>
          <p:nvPr/>
        </p:nvPicPr>
        <p:blipFill>
          <a:blip r:embed="rId3">
            <a:alphaModFix amt="50000"/>
          </a:blip>
          <a:stretch>
            <a:fillRect/>
          </a:stretch>
        </p:blipFill>
        <p:spPr>
          <a:xfrm>
            <a:off x="6096000" y="2696516"/>
            <a:ext cx="1837622" cy="1966686"/>
          </a:xfrm>
          <a:prstGeom prst="rect">
            <a:avLst/>
          </a:prstGeom>
        </p:spPr>
      </p:pic>
      <p:pic>
        <p:nvPicPr>
          <p:cNvPr id="17" name="Picture 16" descr="A close-up of a painting of flowers&#10;&#10;Description automatically generated">
            <a:extLst>
              <a:ext uri="{FF2B5EF4-FFF2-40B4-BE49-F238E27FC236}">
                <a16:creationId xmlns:a16="http://schemas.microsoft.com/office/drawing/2014/main" id="{ABCD841D-192C-48DA-C92E-CE86B9E113A2}"/>
              </a:ext>
            </a:extLst>
          </p:cNvPr>
          <p:cNvPicPr>
            <a:picLocks noChangeAspect="1"/>
          </p:cNvPicPr>
          <p:nvPr/>
        </p:nvPicPr>
        <p:blipFill>
          <a:blip r:embed="rId3">
            <a:alphaModFix amt="50000"/>
          </a:blip>
          <a:stretch>
            <a:fillRect/>
          </a:stretch>
        </p:blipFill>
        <p:spPr>
          <a:xfrm>
            <a:off x="4613275" y="3419433"/>
            <a:ext cx="1837622" cy="1966686"/>
          </a:xfrm>
          <a:prstGeom prst="rect">
            <a:avLst/>
          </a:prstGeom>
        </p:spPr>
      </p:pic>
      <p:pic>
        <p:nvPicPr>
          <p:cNvPr id="18" name="Picture 17" descr="A close-up of a painting of flowers&#10;&#10;Description automatically generated">
            <a:extLst>
              <a:ext uri="{FF2B5EF4-FFF2-40B4-BE49-F238E27FC236}">
                <a16:creationId xmlns:a16="http://schemas.microsoft.com/office/drawing/2014/main" id="{54441166-25DC-784D-8AF5-E35E893CDF69}"/>
              </a:ext>
            </a:extLst>
          </p:cNvPr>
          <p:cNvPicPr>
            <a:picLocks noChangeAspect="1"/>
          </p:cNvPicPr>
          <p:nvPr/>
        </p:nvPicPr>
        <p:blipFill>
          <a:blip r:embed="rId3">
            <a:alphaModFix amt="50000"/>
          </a:blip>
          <a:stretch>
            <a:fillRect/>
          </a:stretch>
        </p:blipFill>
        <p:spPr>
          <a:xfrm>
            <a:off x="6096000" y="4176555"/>
            <a:ext cx="1837622" cy="1966686"/>
          </a:xfrm>
          <a:prstGeom prst="rect">
            <a:avLst/>
          </a:prstGeom>
        </p:spPr>
      </p:pic>
      <p:pic>
        <p:nvPicPr>
          <p:cNvPr id="19" name="Picture 18" descr="A close-up of a painting of flowers&#10;&#10;Description automatically generated">
            <a:extLst>
              <a:ext uri="{FF2B5EF4-FFF2-40B4-BE49-F238E27FC236}">
                <a16:creationId xmlns:a16="http://schemas.microsoft.com/office/drawing/2014/main" id="{4C03F0BD-BCFD-A820-FC64-CCBD07475E57}"/>
              </a:ext>
            </a:extLst>
          </p:cNvPr>
          <p:cNvPicPr>
            <a:picLocks noChangeAspect="1"/>
          </p:cNvPicPr>
          <p:nvPr/>
        </p:nvPicPr>
        <p:blipFill>
          <a:blip r:embed="rId3">
            <a:alphaModFix/>
          </a:blip>
          <a:stretch>
            <a:fillRect/>
          </a:stretch>
        </p:blipFill>
        <p:spPr>
          <a:xfrm>
            <a:off x="8192183" y="1920555"/>
            <a:ext cx="2994930" cy="3205276"/>
          </a:xfrm>
          <a:prstGeom prst="rect">
            <a:avLst/>
          </a:prstGeom>
        </p:spPr>
      </p:pic>
    </p:spTree>
    <p:extLst>
      <p:ext uri="{BB962C8B-B14F-4D97-AF65-F5344CB8AC3E}">
        <p14:creationId xmlns:p14="http://schemas.microsoft.com/office/powerpoint/2010/main" val="2978897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B714C2B-1481-0649-9031-DADE9052C933}"/>
              </a:ext>
            </a:extLst>
          </p:cNvPr>
          <p:cNvSpPr txBox="1"/>
          <p:nvPr/>
        </p:nvSpPr>
        <p:spPr>
          <a:xfrm>
            <a:off x="707040" y="814388"/>
            <a:ext cx="10740774" cy="1015663"/>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rPr>
              <a:t>½ drop repeat: </a:t>
            </a:r>
            <a:r>
              <a:rPr lang="en-GB" sz="1400" i="1" dirty="0">
                <a:solidFill>
                  <a:schemeClr val="tx1">
                    <a:lumMod val="65000"/>
                    <a:lumOff val="35000"/>
                  </a:schemeClr>
                </a:solidFill>
              </a:rPr>
              <a:t>Each unit of repeat starts as a square (could be another shape), it can consist of one motif or made as a repeating tile which then repeats out across the width and length to form a repeated block design. Tile drops by half in the overall design and certain tiles/ motifs can be placed side by side, flipped or rotated to form an overall block.  Notice the change of size and shape of the tile from square to rectangle…you could also work a rectangular tile as a </a:t>
            </a:r>
            <a:r>
              <a:rPr lang="en-GB" sz="1400" i="1" dirty="0">
                <a:solidFill>
                  <a:schemeClr val="tx1">
                    <a:lumMod val="65000"/>
                    <a:lumOff val="35000"/>
                  </a:schemeClr>
                </a:solidFill>
                <a:ea typeface="+mn-lt"/>
                <a:cs typeface="+mn-lt"/>
              </a:rPr>
              <a:t>⅓ and ¼ drop.  </a:t>
            </a:r>
            <a:endParaRPr lang="en-GB" sz="1400" i="1" dirty="0">
              <a:solidFill>
                <a:schemeClr val="tx1">
                  <a:lumMod val="65000"/>
                  <a:lumOff val="35000"/>
                </a:schemeClr>
              </a:solidFill>
            </a:endParaRPr>
          </a:p>
        </p:txBody>
      </p:sp>
      <p:pic>
        <p:nvPicPr>
          <p:cNvPr id="6" name="Picture 5" descr="Chart&#10;&#10;Description automatically generated">
            <a:extLst>
              <a:ext uri="{FF2B5EF4-FFF2-40B4-BE49-F238E27FC236}">
                <a16:creationId xmlns:a16="http://schemas.microsoft.com/office/drawing/2014/main" id="{9DE1308D-58D7-E84D-AFB1-C7E1E89C557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2116465"/>
            <a:ext cx="3654969" cy="3927147"/>
          </a:xfrm>
          <a:prstGeom prst="rect">
            <a:avLst/>
          </a:prstGeom>
        </p:spPr>
      </p:pic>
      <p:pic>
        <p:nvPicPr>
          <p:cNvPr id="4" name="Picture 3" descr="Text&#10;&#10;Description automatically generated with medium confidence">
            <a:extLst>
              <a:ext uri="{FF2B5EF4-FFF2-40B4-BE49-F238E27FC236}">
                <a16:creationId xmlns:a16="http://schemas.microsoft.com/office/drawing/2014/main" id="{60AA26CD-7D88-E44B-A503-B95BBC721D07}"/>
              </a:ext>
            </a:extLst>
          </p:cNvPr>
          <p:cNvPicPr>
            <a:picLocks noChangeAspect="1"/>
          </p:cNvPicPr>
          <p:nvPr/>
        </p:nvPicPr>
        <p:blipFill rotWithShape="1">
          <a:blip r:embed="rId3" cstate="screen">
            <a:alphaModFix amt="50000"/>
            <a:extLst>
              <a:ext uri="{28A0092B-C50C-407E-A947-70E740481C1C}">
                <a14:useLocalDpi xmlns:a14="http://schemas.microsoft.com/office/drawing/2010/main"/>
              </a:ext>
            </a:extLst>
          </a:blip>
          <a:srcRect/>
          <a:stretch/>
        </p:blipFill>
        <p:spPr>
          <a:xfrm>
            <a:off x="3360679" y="3296665"/>
            <a:ext cx="664912" cy="1448392"/>
          </a:xfrm>
          <a:prstGeom prst="rect">
            <a:avLst/>
          </a:prstGeom>
        </p:spPr>
      </p:pic>
      <p:pic>
        <p:nvPicPr>
          <p:cNvPr id="7" name="Picture 6" descr="Text&#10;&#10;Description automatically generated with medium confidence">
            <a:extLst>
              <a:ext uri="{FF2B5EF4-FFF2-40B4-BE49-F238E27FC236}">
                <a16:creationId xmlns:a16="http://schemas.microsoft.com/office/drawing/2014/main" id="{694F0BBA-F5CD-874E-B994-9034CDB6E514}"/>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a:off x="5004037" y="2491593"/>
            <a:ext cx="664912" cy="1448392"/>
          </a:xfrm>
          <a:prstGeom prst="rect">
            <a:avLst/>
          </a:prstGeom>
        </p:spPr>
      </p:pic>
      <p:pic>
        <p:nvPicPr>
          <p:cNvPr id="8" name="Picture 7" descr="Text&#10;&#10;Description automatically generated with medium confidence">
            <a:extLst>
              <a:ext uri="{FF2B5EF4-FFF2-40B4-BE49-F238E27FC236}">
                <a16:creationId xmlns:a16="http://schemas.microsoft.com/office/drawing/2014/main" id="{354BCD42-C690-A643-80B3-B97B2E963D95}"/>
              </a:ext>
            </a:extLst>
          </p:cNvPr>
          <p:cNvPicPr>
            <a:picLocks noChangeAspect="1"/>
          </p:cNvPicPr>
          <p:nvPr/>
        </p:nvPicPr>
        <p:blipFill rotWithShape="1">
          <a:blip r:embed="rId3" cstate="screen">
            <a:alphaModFix amt="70000"/>
            <a:extLst>
              <a:ext uri="{28A0092B-C50C-407E-A947-70E740481C1C}">
                <a14:useLocalDpi xmlns:a14="http://schemas.microsoft.com/office/drawing/2010/main"/>
              </a:ext>
            </a:extLst>
          </a:blip>
          <a:srcRect/>
          <a:stretch/>
        </p:blipFill>
        <p:spPr>
          <a:xfrm>
            <a:off x="5004037" y="3871024"/>
            <a:ext cx="664912" cy="1448392"/>
          </a:xfrm>
          <a:prstGeom prst="rect">
            <a:avLst/>
          </a:prstGeom>
        </p:spPr>
      </p:pic>
      <p:pic>
        <p:nvPicPr>
          <p:cNvPr id="9" name="Picture 8" descr="Text&#10;&#10;Description automatically generated with medium confidence">
            <a:extLst>
              <a:ext uri="{FF2B5EF4-FFF2-40B4-BE49-F238E27FC236}">
                <a16:creationId xmlns:a16="http://schemas.microsoft.com/office/drawing/2014/main" id="{E9ECC8B2-BCC1-1246-BA53-FBA02946E0A6}"/>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a:off x="5668949" y="3215789"/>
            <a:ext cx="664912" cy="1448392"/>
          </a:xfrm>
          <a:prstGeom prst="rect">
            <a:avLst/>
          </a:prstGeom>
        </p:spPr>
      </p:pic>
      <p:pic>
        <p:nvPicPr>
          <p:cNvPr id="10" name="Picture 9" descr="Text&#10;&#10;Description automatically generated with medium confidence">
            <a:extLst>
              <a:ext uri="{FF2B5EF4-FFF2-40B4-BE49-F238E27FC236}">
                <a16:creationId xmlns:a16="http://schemas.microsoft.com/office/drawing/2014/main" id="{57C9F942-EEFB-A54A-869C-3EF71F0BC0E5}"/>
              </a:ext>
            </a:extLst>
          </p:cNvPr>
          <p:cNvPicPr>
            <a:picLocks noChangeAspect="1"/>
          </p:cNvPicPr>
          <p:nvPr/>
        </p:nvPicPr>
        <p:blipFill rotWithShape="1">
          <a:blip r:embed="rId3" cstate="screen">
            <a:alphaModFix amt="70000"/>
            <a:extLst>
              <a:ext uri="{28A0092B-C50C-407E-A947-70E740481C1C}">
                <a14:useLocalDpi xmlns:a14="http://schemas.microsoft.com/office/drawing/2010/main"/>
              </a:ext>
            </a:extLst>
          </a:blip>
          <a:srcRect/>
          <a:stretch/>
        </p:blipFill>
        <p:spPr>
          <a:xfrm>
            <a:off x="5668949" y="4595220"/>
            <a:ext cx="664912" cy="1448392"/>
          </a:xfrm>
          <a:prstGeom prst="rect">
            <a:avLst/>
          </a:prstGeom>
        </p:spPr>
      </p:pic>
      <p:pic>
        <p:nvPicPr>
          <p:cNvPr id="11" name="Picture 10" descr="Text&#10;&#10;Description automatically generated with medium confidence">
            <a:extLst>
              <a:ext uri="{FF2B5EF4-FFF2-40B4-BE49-F238E27FC236}">
                <a16:creationId xmlns:a16="http://schemas.microsoft.com/office/drawing/2014/main" id="{8AE976BB-C750-C94E-9350-5238F829DA54}"/>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a:off x="6333861" y="2491593"/>
            <a:ext cx="664912" cy="1448392"/>
          </a:xfrm>
          <a:prstGeom prst="rect">
            <a:avLst/>
          </a:prstGeom>
        </p:spPr>
      </p:pic>
      <p:pic>
        <p:nvPicPr>
          <p:cNvPr id="12" name="Picture 11" descr="Text&#10;&#10;Description automatically generated with medium confidence">
            <a:extLst>
              <a:ext uri="{FF2B5EF4-FFF2-40B4-BE49-F238E27FC236}">
                <a16:creationId xmlns:a16="http://schemas.microsoft.com/office/drawing/2014/main" id="{12E2F603-333F-9F4F-A55F-9D69E3B763F0}"/>
              </a:ext>
            </a:extLst>
          </p:cNvPr>
          <p:cNvPicPr>
            <a:picLocks noChangeAspect="1"/>
          </p:cNvPicPr>
          <p:nvPr/>
        </p:nvPicPr>
        <p:blipFill rotWithShape="1">
          <a:blip r:embed="rId3" cstate="screen">
            <a:alphaModFix amt="70000"/>
            <a:extLst>
              <a:ext uri="{28A0092B-C50C-407E-A947-70E740481C1C}">
                <a14:useLocalDpi xmlns:a14="http://schemas.microsoft.com/office/drawing/2010/main"/>
              </a:ext>
            </a:extLst>
          </a:blip>
          <a:srcRect/>
          <a:stretch/>
        </p:blipFill>
        <p:spPr>
          <a:xfrm>
            <a:off x="6333861" y="3871024"/>
            <a:ext cx="664912" cy="1448392"/>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83EBADE2-CF5D-7A40-9059-B7C0979630BB}"/>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a:off x="6998773" y="3197861"/>
            <a:ext cx="664912" cy="1448392"/>
          </a:xfrm>
          <a:prstGeom prst="rect">
            <a:avLst/>
          </a:prstGeom>
        </p:spPr>
      </p:pic>
      <p:pic>
        <p:nvPicPr>
          <p:cNvPr id="14" name="Picture 13" descr="Text&#10;&#10;Description automatically generated with medium confidence">
            <a:extLst>
              <a:ext uri="{FF2B5EF4-FFF2-40B4-BE49-F238E27FC236}">
                <a16:creationId xmlns:a16="http://schemas.microsoft.com/office/drawing/2014/main" id="{C8BE2C0C-1E0D-AE45-9C2B-EDF576D48A8B}"/>
              </a:ext>
            </a:extLst>
          </p:cNvPr>
          <p:cNvPicPr>
            <a:picLocks noChangeAspect="1"/>
          </p:cNvPicPr>
          <p:nvPr/>
        </p:nvPicPr>
        <p:blipFill rotWithShape="1">
          <a:blip r:embed="rId3" cstate="screen">
            <a:alphaModFix amt="70000"/>
            <a:extLst>
              <a:ext uri="{28A0092B-C50C-407E-A947-70E740481C1C}">
                <a14:useLocalDpi xmlns:a14="http://schemas.microsoft.com/office/drawing/2010/main"/>
              </a:ext>
            </a:extLst>
          </a:blip>
          <a:srcRect/>
          <a:stretch/>
        </p:blipFill>
        <p:spPr>
          <a:xfrm>
            <a:off x="6998773" y="4577292"/>
            <a:ext cx="664912" cy="1448392"/>
          </a:xfrm>
          <a:prstGeom prst="rect">
            <a:avLst/>
          </a:prstGeom>
        </p:spPr>
      </p:pic>
      <p:pic>
        <p:nvPicPr>
          <p:cNvPr id="21" name="Picture 20" descr="Text&#10;&#10;Description automatically generated with medium confidence">
            <a:extLst>
              <a:ext uri="{FF2B5EF4-FFF2-40B4-BE49-F238E27FC236}">
                <a16:creationId xmlns:a16="http://schemas.microsoft.com/office/drawing/2014/main" id="{E7D4C928-69F5-D8AD-1A08-C74728B6A1F5}"/>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a:off x="8241920" y="2491593"/>
            <a:ext cx="664912" cy="1448392"/>
          </a:xfrm>
          <a:prstGeom prst="rect">
            <a:avLst/>
          </a:prstGeom>
        </p:spPr>
      </p:pic>
      <p:pic>
        <p:nvPicPr>
          <p:cNvPr id="22" name="Picture 21" descr="Text&#10;&#10;Description automatically generated with medium confidence">
            <a:extLst>
              <a:ext uri="{FF2B5EF4-FFF2-40B4-BE49-F238E27FC236}">
                <a16:creationId xmlns:a16="http://schemas.microsoft.com/office/drawing/2014/main" id="{A7301068-659B-1030-C4DE-86C60BB28E67}"/>
              </a:ext>
            </a:extLst>
          </p:cNvPr>
          <p:cNvPicPr>
            <a:picLocks noChangeAspect="1"/>
          </p:cNvPicPr>
          <p:nvPr/>
        </p:nvPicPr>
        <p:blipFill rotWithShape="1">
          <a:blip r:embed="rId3" cstate="screen">
            <a:alphaModFix amt="70000"/>
            <a:extLst>
              <a:ext uri="{28A0092B-C50C-407E-A947-70E740481C1C}">
                <a14:useLocalDpi xmlns:a14="http://schemas.microsoft.com/office/drawing/2010/main"/>
              </a:ext>
            </a:extLst>
          </a:blip>
          <a:srcRect/>
          <a:stretch/>
        </p:blipFill>
        <p:spPr>
          <a:xfrm>
            <a:off x="8241920" y="3871024"/>
            <a:ext cx="664912" cy="1448392"/>
          </a:xfrm>
          <a:prstGeom prst="rect">
            <a:avLst/>
          </a:prstGeom>
        </p:spPr>
      </p:pic>
      <p:pic>
        <p:nvPicPr>
          <p:cNvPr id="23" name="Picture 22" descr="Text&#10;&#10;Description automatically generated with medium confidence">
            <a:extLst>
              <a:ext uri="{FF2B5EF4-FFF2-40B4-BE49-F238E27FC236}">
                <a16:creationId xmlns:a16="http://schemas.microsoft.com/office/drawing/2014/main" id="{552E5A04-15C5-CBFF-22EB-0E046D8C6C5F}"/>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rot="10800000">
            <a:off x="8906832" y="3215789"/>
            <a:ext cx="664912" cy="1448392"/>
          </a:xfrm>
          <a:prstGeom prst="rect">
            <a:avLst/>
          </a:prstGeom>
        </p:spPr>
      </p:pic>
      <p:pic>
        <p:nvPicPr>
          <p:cNvPr id="24" name="Picture 23" descr="Text&#10;&#10;Description automatically generated with medium confidence">
            <a:extLst>
              <a:ext uri="{FF2B5EF4-FFF2-40B4-BE49-F238E27FC236}">
                <a16:creationId xmlns:a16="http://schemas.microsoft.com/office/drawing/2014/main" id="{7C3EA516-2CB6-5DFD-8D77-6266705FCB8B}"/>
              </a:ext>
            </a:extLst>
          </p:cNvPr>
          <p:cNvPicPr>
            <a:picLocks noChangeAspect="1"/>
          </p:cNvPicPr>
          <p:nvPr/>
        </p:nvPicPr>
        <p:blipFill rotWithShape="1">
          <a:blip r:embed="rId3" cstate="screen">
            <a:alphaModFix amt="70000"/>
            <a:extLst>
              <a:ext uri="{28A0092B-C50C-407E-A947-70E740481C1C}">
                <a14:useLocalDpi xmlns:a14="http://schemas.microsoft.com/office/drawing/2010/main"/>
              </a:ext>
            </a:extLst>
          </a:blip>
          <a:srcRect/>
          <a:stretch/>
        </p:blipFill>
        <p:spPr>
          <a:xfrm rot="10800000">
            <a:off x="8906832" y="4595220"/>
            <a:ext cx="664912" cy="1448392"/>
          </a:xfrm>
          <a:prstGeom prst="rect">
            <a:avLst/>
          </a:prstGeom>
        </p:spPr>
      </p:pic>
      <p:pic>
        <p:nvPicPr>
          <p:cNvPr id="25" name="Picture 24" descr="Text&#10;&#10;Description automatically generated with medium confidence">
            <a:extLst>
              <a:ext uri="{FF2B5EF4-FFF2-40B4-BE49-F238E27FC236}">
                <a16:creationId xmlns:a16="http://schemas.microsoft.com/office/drawing/2014/main" id="{86227507-1F77-DD32-5D98-2291D3CA5CFA}"/>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a:off x="9571744" y="2491593"/>
            <a:ext cx="664912" cy="1448392"/>
          </a:xfrm>
          <a:prstGeom prst="rect">
            <a:avLst/>
          </a:prstGeom>
        </p:spPr>
      </p:pic>
      <p:pic>
        <p:nvPicPr>
          <p:cNvPr id="26" name="Picture 25" descr="Text&#10;&#10;Description automatically generated with medium confidence">
            <a:extLst>
              <a:ext uri="{FF2B5EF4-FFF2-40B4-BE49-F238E27FC236}">
                <a16:creationId xmlns:a16="http://schemas.microsoft.com/office/drawing/2014/main" id="{1A6809C0-FAE8-2353-76BB-9D52E3D874E8}"/>
              </a:ext>
            </a:extLst>
          </p:cNvPr>
          <p:cNvPicPr>
            <a:picLocks noChangeAspect="1"/>
          </p:cNvPicPr>
          <p:nvPr/>
        </p:nvPicPr>
        <p:blipFill rotWithShape="1">
          <a:blip r:embed="rId3" cstate="screen">
            <a:alphaModFix amt="70000"/>
            <a:extLst>
              <a:ext uri="{28A0092B-C50C-407E-A947-70E740481C1C}">
                <a14:useLocalDpi xmlns:a14="http://schemas.microsoft.com/office/drawing/2010/main"/>
              </a:ext>
            </a:extLst>
          </a:blip>
          <a:srcRect/>
          <a:stretch/>
        </p:blipFill>
        <p:spPr>
          <a:xfrm>
            <a:off x="9571744" y="3871024"/>
            <a:ext cx="664912" cy="1448392"/>
          </a:xfrm>
          <a:prstGeom prst="rect">
            <a:avLst/>
          </a:prstGeom>
        </p:spPr>
      </p:pic>
      <p:pic>
        <p:nvPicPr>
          <p:cNvPr id="27" name="Picture 26" descr="Text&#10;&#10;Description automatically generated with medium confidence">
            <a:extLst>
              <a:ext uri="{FF2B5EF4-FFF2-40B4-BE49-F238E27FC236}">
                <a16:creationId xmlns:a16="http://schemas.microsoft.com/office/drawing/2014/main" id="{F44497EB-3335-F6E9-03C4-4F7DF19EB7E6}"/>
              </a:ext>
            </a:extLst>
          </p:cNvPr>
          <p:cNvPicPr>
            <a:picLocks noChangeAspect="1"/>
          </p:cNvPicPr>
          <p:nvPr/>
        </p:nvPicPr>
        <p:blipFill rotWithShape="1">
          <a:blip r:embed="rId3" cstate="screen">
            <a:alphaModFix/>
            <a:extLst>
              <a:ext uri="{28A0092B-C50C-407E-A947-70E740481C1C}">
                <a14:useLocalDpi xmlns:a14="http://schemas.microsoft.com/office/drawing/2010/main"/>
              </a:ext>
            </a:extLst>
          </a:blip>
          <a:srcRect/>
          <a:stretch/>
        </p:blipFill>
        <p:spPr>
          <a:xfrm rot="10800000">
            <a:off x="10236656" y="3193167"/>
            <a:ext cx="664912" cy="1448392"/>
          </a:xfrm>
          <a:prstGeom prst="rect">
            <a:avLst/>
          </a:prstGeom>
        </p:spPr>
      </p:pic>
      <p:pic>
        <p:nvPicPr>
          <p:cNvPr id="28" name="Picture 27" descr="Text&#10;&#10;Description automatically generated with medium confidence">
            <a:extLst>
              <a:ext uri="{FF2B5EF4-FFF2-40B4-BE49-F238E27FC236}">
                <a16:creationId xmlns:a16="http://schemas.microsoft.com/office/drawing/2014/main" id="{E609901E-072B-42C0-28EF-BE7B75FD4A57}"/>
              </a:ext>
            </a:extLst>
          </p:cNvPr>
          <p:cNvPicPr>
            <a:picLocks noChangeAspect="1"/>
          </p:cNvPicPr>
          <p:nvPr/>
        </p:nvPicPr>
        <p:blipFill rotWithShape="1">
          <a:blip r:embed="rId3" cstate="screen">
            <a:alphaModFix amt="70000"/>
            <a:extLst>
              <a:ext uri="{28A0092B-C50C-407E-A947-70E740481C1C}">
                <a14:useLocalDpi xmlns:a14="http://schemas.microsoft.com/office/drawing/2010/main"/>
              </a:ext>
            </a:extLst>
          </a:blip>
          <a:srcRect/>
          <a:stretch/>
        </p:blipFill>
        <p:spPr>
          <a:xfrm rot="10800000">
            <a:off x="10236656" y="4572598"/>
            <a:ext cx="664912" cy="1448392"/>
          </a:xfrm>
          <a:prstGeom prst="rect">
            <a:avLst/>
          </a:prstGeom>
        </p:spPr>
      </p:pic>
    </p:spTree>
    <p:extLst>
      <p:ext uri="{BB962C8B-B14F-4D97-AF65-F5344CB8AC3E}">
        <p14:creationId xmlns:p14="http://schemas.microsoft.com/office/powerpoint/2010/main" val="371754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id with green lines&#10;&#10;Description automatically generated">
            <a:extLst>
              <a:ext uri="{FF2B5EF4-FFF2-40B4-BE49-F238E27FC236}">
                <a16:creationId xmlns:a16="http://schemas.microsoft.com/office/drawing/2014/main" id="{D0BB799D-D6F2-C866-826C-816B3022C990}"/>
              </a:ext>
            </a:extLst>
          </p:cNvPr>
          <p:cNvPicPr>
            <a:picLocks noChangeAspect="1"/>
          </p:cNvPicPr>
          <p:nvPr/>
        </p:nvPicPr>
        <p:blipFill>
          <a:blip r:embed="rId2"/>
          <a:stretch>
            <a:fillRect/>
          </a:stretch>
        </p:blipFill>
        <p:spPr>
          <a:xfrm>
            <a:off x="707040" y="1696190"/>
            <a:ext cx="3662310" cy="3662310"/>
          </a:xfrm>
          <a:prstGeom prst="rect">
            <a:avLst/>
          </a:prstGeom>
        </p:spPr>
      </p:pic>
      <p:sp>
        <p:nvSpPr>
          <p:cNvPr id="5" name="TextBox 4">
            <a:extLst>
              <a:ext uri="{FF2B5EF4-FFF2-40B4-BE49-F238E27FC236}">
                <a16:creationId xmlns:a16="http://schemas.microsoft.com/office/drawing/2014/main" id="{FD5A518A-9F89-5F44-BD6E-BCE45BDD8157}"/>
              </a:ext>
            </a:extLst>
          </p:cNvPr>
          <p:cNvSpPr txBox="1"/>
          <p:nvPr/>
        </p:nvSpPr>
        <p:spPr>
          <a:xfrm>
            <a:off x="707040" y="814388"/>
            <a:ext cx="11033712" cy="1077218"/>
          </a:xfrm>
          <a:prstGeom prst="rect">
            <a:avLst/>
          </a:prstGeom>
          <a:noFill/>
        </p:spPr>
        <p:txBody>
          <a:bodyPr wrap="square" rtlCol="0">
            <a:spAutoFit/>
          </a:bodyPr>
          <a:lstStyle/>
          <a:p>
            <a:r>
              <a:rPr lang="en-GB" dirty="0">
                <a:solidFill>
                  <a:schemeClr val="tx1">
                    <a:lumMod val="65000"/>
                    <a:lumOff val="35000"/>
                  </a:schemeClr>
                </a:solidFill>
              </a:rPr>
              <a:t>¼ drop repeat: </a:t>
            </a:r>
            <a:r>
              <a:rPr lang="en-GB" sz="1400" i="1" dirty="0">
                <a:solidFill>
                  <a:schemeClr val="tx1">
                    <a:lumMod val="65000"/>
                    <a:lumOff val="35000"/>
                  </a:schemeClr>
                </a:solidFill>
              </a:rPr>
              <a:t>Each unit of repeat starts as a square (could be another shape), it can consist of one motif or made as a repeating tile which then repeats out across the width and length to form a repeated block design. Tile drops by a quarter in the overall design and certain tiles/ motifs can be placed side by side, flipped or rotated to form an overall block. </a:t>
            </a:r>
            <a:endParaRPr lang="en-GB" sz="1400" dirty="0">
              <a:solidFill>
                <a:schemeClr val="tx1">
                  <a:lumMod val="65000"/>
                  <a:lumOff val="35000"/>
                </a:schemeClr>
              </a:solidFill>
            </a:endParaRPr>
          </a:p>
          <a:p>
            <a:endParaRPr lang="en-GB" dirty="0">
              <a:solidFill>
                <a:schemeClr val="tx1">
                  <a:lumMod val="65000"/>
                  <a:lumOff val="35000"/>
                </a:schemeClr>
              </a:solidFill>
            </a:endParaRPr>
          </a:p>
        </p:txBody>
      </p:sp>
      <p:pic>
        <p:nvPicPr>
          <p:cNvPr id="3" name="Picture 2" descr="A picture containing text, tennis&#10;&#10;Description automatically generated">
            <a:extLst>
              <a:ext uri="{FF2B5EF4-FFF2-40B4-BE49-F238E27FC236}">
                <a16:creationId xmlns:a16="http://schemas.microsoft.com/office/drawing/2014/main" id="{5B2E8DC6-62ED-BB40-B4FD-DBBF76A57D3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917363" y="4097089"/>
            <a:ext cx="1823389" cy="1920336"/>
          </a:xfrm>
          <a:prstGeom prst="rect">
            <a:avLst/>
          </a:prstGeom>
        </p:spPr>
      </p:pic>
      <p:pic>
        <p:nvPicPr>
          <p:cNvPr id="11" name="Picture 10" descr="A pink flower with black leaves&#10;&#10;Description automatically generated">
            <a:extLst>
              <a:ext uri="{FF2B5EF4-FFF2-40B4-BE49-F238E27FC236}">
                <a16:creationId xmlns:a16="http://schemas.microsoft.com/office/drawing/2014/main" id="{F4CE246A-2244-FDC3-4562-38380047ECBB}"/>
              </a:ext>
            </a:extLst>
          </p:cNvPr>
          <p:cNvPicPr>
            <a:picLocks noChangeAspect="1"/>
          </p:cNvPicPr>
          <p:nvPr/>
        </p:nvPicPr>
        <p:blipFill>
          <a:blip r:embed="rId4">
            <a:alphaModFix amt="50000"/>
          </a:blip>
          <a:stretch>
            <a:fillRect/>
          </a:stretch>
        </p:blipFill>
        <p:spPr>
          <a:xfrm>
            <a:off x="3335076" y="2489199"/>
            <a:ext cx="845764" cy="856470"/>
          </a:xfrm>
          <a:prstGeom prst="rect">
            <a:avLst/>
          </a:prstGeom>
        </p:spPr>
      </p:pic>
      <p:pic>
        <p:nvPicPr>
          <p:cNvPr id="13" name="Picture 12" descr="A pink flower with black leaves&#10;&#10;Description automatically generated">
            <a:extLst>
              <a:ext uri="{FF2B5EF4-FFF2-40B4-BE49-F238E27FC236}">
                <a16:creationId xmlns:a16="http://schemas.microsoft.com/office/drawing/2014/main" id="{21EAC58E-D58F-E7BF-A691-5E0FE7072EC8}"/>
              </a:ext>
            </a:extLst>
          </p:cNvPr>
          <p:cNvPicPr>
            <a:picLocks noChangeAspect="1"/>
          </p:cNvPicPr>
          <p:nvPr/>
        </p:nvPicPr>
        <p:blipFill>
          <a:blip r:embed="rId4">
            <a:alphaModFix/>
          </a:blip>
          <a:stretch>
            <a:fillRect/>
          </a:stretch>
        </p:blipFill>
        <p:spPr>
          <a:xfrm>
            <a:off x="4550466" y="1841499"/>
            <a:ext cx="845764" cy="856470"/>
          </a:xfrm>
          <a:prstGeom prst="rect">
            <a:avLst/>
          </a:prstGeom>
        </p:spPr>
      </p:pic>
      <p:pic>
        <p:nvPicPr>
          <p:cNvPr id="14" name="Picture 13" descr="A pink flower with black leaves&#10;&#10;Description automatically generated">
            <a:extLst>
              <a:ext uri="{FF2B5EF4-FFF2-40B4-BE49-F238E27FC236}">
                <a16:creationId xmlns:a16="http://schemas.microsoft.com/office/drawing/2014/main" id="{CFE76E40-3B15-D7E6-AF20-60D238AF1862}"/>
              </a:ext>
            </a:extLst>
          </p:cNvPr>
          <p:cNvPicPr>
            <a:picLocks noChangeAspect="1"/>
          </p:cNvPicPr>
          <p:nvPr/>
        </p:nvPicPr>
        <p:blipFill>
          <a:blip r:embed="rId4">
            <a:alphaModFix/>
          </a:blip>
          <a:stretch>
            <a:fillRect/>
          </a:stretch>
        </p:blipFill>
        <p:spPr>
          <a:xfrm>
            <a:off x="5396230" y="2060964"/>
            <a:ext cx="845764" cy="856470"/>
          </a:xfrm>
          <a:prstGeom prst="rect">
            <a:avLst/>
          </a:prstGeom>
        </p:spPr>
      </p:pic>
      <p:pic>
        <p:nvPicPr>
          <p:cNvPr id="15" name="Picture 14" descr="A pink flower with black leaves&#10;&#10;Description automatically generated">
            <a:extLst>
              <a:ext uri="{FF2B5EF4-FFF2-40B4-BE49-F238E27FC236}">
                <a16:creationId xmlns:a16="http://schemas.microsoft.com/office/drawing/2014/main" id="{1085A2DC-099D-421A-12AD-11CDC8412350}"/>
              </a:ext>
            </a:extLst>
          </p:cNvPr>
          <p:cNvPicPr>
            <a:picLocks noChangeAspect="1"/>
          </p:cNvPicPr>
          <p:nvPr/>
        </p:nvPicPr>
        <p:blipFill>
          <a:blip r:embed="rId4">
            <a:alphaModFix/>
          </a:blip>
          <a:stretch>
            <a:fillRect/>
          </a:stretch>
        </p:blipFill>
        <p:spPr>
          <a:xfrm>
            <a:off x="4550466" y="2697969"/>
            <a:ext cx="845764" cy="856470"/>
          </a:xfrm>
          <a:prstGeom prst="rect">
            <a:avLst/>
          </a:prstGeom>
        </p:spPr>
      </p:pic>
      <p:pic>
        <p:nvPicPr>
          <p:cNvPr id="16" name="Picture 15" descr="A pink flower with black leaves&#10;&#10;Description automatically generated">
            <a:extLst>
              <a:ext uri="{FF2B5EF4-FFF2-40B4-BE49-F238E27FC236}">
                <a16:creationId xmlns:a16="http://schemas.microsoft.com/office/drawing/2014/main" id="{E54C2683-CD6F-42C7-8157-26F76FAC383E}"/>
              </a:ext>
            </a:extLst>
          </p:cNvPr>
          <p:cNvPicPr>
            <a:picLocks noChangeAspect="1"/>
          </p:cNvPicPr>
          <p:nvPr/>
        </p:nvPicPr>
        <p:blipFill>
          <a:blip r:embed="rId4">
            <a:alphaModFix/>
          </a:blip>
          <a:stretch>
            <a:fillRect/>
          </a:stretch>
        </p:blipFill>
        <p:spPr>
          <a:xfrm>
            <a:off x="5396230" y="2917434"/>
            <a:ext cx="845764" cy="856470"/>
          </a:xfrm>
          <a:prstGeom prst="rect">
            <a:avLst/>
          </a:prstGeom>
        </p:spPr>
      </p:pic>
      <p:pic>
        <p:nvPicPr>
          <p:cNvPr id="17" name="Picture 16" descr="A pink flower with black leaves&#10;&#10;Description automatically generated">
            <a:extLst>
              <a:ext uri="{FF2B5EF4-FFF2-40B4-BE49-F238E27FC236}">
                <a16:creationId xmlns:a16="http://schemas.microsoft.com/office/drawing/2014/main" id="{C8F82856-F918-73D8-B5BA-169BC4FD86D4}"/>
              </a:ext>
            </a:extLst>
          </p:cNvPr>
          <p:cNvPicPr>
            <a:picLocks noChangeAspect="1"/>
          </p:cNvPicPr>
          <p:nvPr/>
        </p:nvPicPr>
        <p:blipFill>
          <a:blip r:embed="rId4">
            <a:alphaModFix/>
          </a:blip>
          <a:stretch>
            <a:fillRect/>
          </a:stretch>
        </p:blipFill>
        <p:spPr>
          <a:xfrm>
            <a:off x="4550466" y="3553087"/>
            <a:ext cx="845764" cy="856470"/>
          </a:xfrm>
          <a:prstGeom prst="rect">
            <a:avLst/>
          </a:prstGeom>
        </p:spPr>
      </p:pic>
      <p:pic>
        <p:nvPicPr>
          <p:cNvPr id="18" name="Picture 17" descr="A pink flower with black leaves&#10;&#10;Description automatically generated">
            <a:extLst>
              <a:ext uri="{FF2B5EF4-FFF2-40B4-BE49-F238E27FC236}">
                <a16:creationId xmlns:a16="http://schemas.microsoft.com/office/drawing/2014/main" id="{BAB262AD-E786-D0BE-AE1B-FE00E219A3FA}"/>
              </a:ext>
            </a:extLst>
          </p:cNvPr>
          <p:cNvPicPr>
            <a:picLocks noChangeAspect="1"/>
          </p:cNvPicPr>
          <p:nvPr/>
        </p:nvPicPr>
        <p:blipFill>
          <a:blip r:embed="rId4">
            <a:alphaModFix/>
          </a:blip>
          <a:stretch>
            <a:fillRect/>
          </a:stretch>
        </p:blipFill>
        <p:spPr>
          <a:xfrm>
            <a:off x="5396230" y="3772552"/>
            <a:ext cx="845764" cy="856470"/>
          </a:xfrm>
          <a:prstGeom prst="rect">
            <a:avLst/>
          </a:prstGeom>
        </p:spPr>
      </p:pic>
      <p:pic>
        <p:nvPicPr>
          <p:cNvPr id="19" name="Picture 18" descr="A pink flower with black leaves&#10;&#10;Description automatically generated">
            <a:extLst>
              <a:ext uri="{FF2B5EF4-FFF2-40B4-BE49-F238E27FC236}">
                <a16:creationId xmlns:a16="http://schemas.microsoft.com/office/drawing/2014/main" id="{7EE94846-2A25-8611-C1AD-A0069D5B56C1}"/>
              </a:ext>
            </a:extLst>
          </p:cNvPr>
          <p:cNvPicPr>
            <a:picLocks noChangeAspect="1"/>
          </p:cNvPicPr>
          <p:nvPr/>
        </p:nvPicPr>
        <p:blipFill>
          <a:blip r:embed="rId4">
            <a:alphaModFix/>
          </a:blip>
          <a:stretch>
            <a:fillRect/>
          </a:stretch>
        </p:blipFill>
        <p:spPr>
          <a:xfrm>
            <a:off x="4550466" y="4410909"/>
            <a:ext cx="845764" cy="856470"/>
          </a:xfrm>
          <a:prstGeom prst="rect">
            <a:avLst/>
          </a:prstGeom>
        </p:spPr>
      </p:pic>
      <p:pic>
        <p:nvPicPr>
          <p:cNvPr id="20" name="Picture 19" descr="A pink flower with black leaves&#10;&#10;Description automatically generated">
            <a:extLst>
              <a:ext uri="{FF2B5EF4-FFF2-40B4-BE49-F238E27FC236}">
                <a16:creationId xmlns:a16="http://schemas.microsoft.com/office/drawing/2014/main" id="{EC1CAAD0-0C82-089C-B614-A604B3D73753}"/>
              </a:ext>
            </a:extLst>
          </p:cNvPr>
          <p:cNvPicPr>
            <a:picLocks noChangeAspect="1"/>
          </p:cNvPicPr>
          <p:nvPr/>
        </p:nvPicPr>
        <p:blipFill>
          <a:blip r:embed="rId4">
            <a:alphaModFix/>
          </a:blip>
          <a:stretch>
            <a:fillRect/>
          </a:stretch>
        </p:blipFill>
        <p:spPr>
          <a:xfrm>
            <a:off x="5396230" y="4630374"/>
            <a:ext cx="845764" cy="856470"/>
          </a:xfrm>
          <a:prstGeom prst="rect">
            <a:avLst/>
          </a:prstGeom>
        </p:spPr>
      </p:pic>
      <p:pic>
        <p:nvPicPr>
          <p:cNvPr id="21" name="Picture 20" descr="A pink flower with black leaves&#10;&#10;Description automatically generated">
            <a:extLst>
              <a:ext uri="{FF2B5EF4-FFF2-40B4-BE49-F238E27FC236}">
                <a16:creationId xmlns:a16="http://schemas.microsoft.com/office/drawing/2014/main" id="{68F0A360-DCA1-A39C-08F8-C69AE0AC08BA}"/>
              </a:ext>
            </a:extLst>
          </p:cNvPr>
          <p:cNvPicPr>
            <a:picLocks noChangeAspect="1"/>
          </p:cNvPicPr>
          <p:nvPr/>
        </p:nvPicPr>
        <p:blipFill>
          <a:blip r:embed="rId4">
            <a:alphaModFix/>
          </a:blip>
          <a:stretch>
            <a:fillRect/>
          </a:stretch>
        </p:blipFill>
        <p:spPr>
          <a:xfrm>
            <a:off x="6241994" y="2269734"/>
            <a:ext cx="845764" cy="856470"/>
          </a:xfrm>
          <a:prstGeom prst="rect">
            <a:avLst/>
          </a:prstGeom>
        </p:spPr>
      </p:pic>
      <p:pic>
        <p:nvPicPr>
          <p:cNvPr id="22" name="Picture 21" descr="A pink flower with black leaves&#10;&#10;Description automatically generated">
            <a:extLst>
              <a:ext uri="{FF2B5EF4-FFF2-40B4-BE49-F238E27FC236}">
                <a16:creationId xmlns:a16="http://schemas.microsoft.com/office/drawing/2014/main" id="{5CA8292B-B8D7-FA23-A7A2-E9A9F0FC802F}"/>
              </a:ext>
            </a:extLst>
          </p:cNvPr>
          <p:cNvPicPr>
            <a:picLocks noChangeAspect="1"/>
          </p:cNvPicPr>
          <p:nvPr/>
        </p:nvPicPr>
        <p:blipFill>
          <a:blip r:embed="rId4">
            <a:alphaModFix/>
          </a:blip>
          <a:stretch>
            <a:fillRect/>
          </a:stretch>
        </p:blipFill>
        <p:spPr>
          <a:xfrm>
            <a:off x="7087758" y="2489199"/>
            <a:ext cx="845764" cy="856470"/>
          </a:xfrm>
          <a:prstGeom prst="rect">
            <a:avLst/>
          </a:prstGeom>
        </p:spPr>
      </p:pic>
      <p:pic>
        <p:nvPicPr>
          <p:cNvPr id="23" name="Picture 22" descr="A pink flower with black leaves&#10;&#10;Description automatically generated">
            <a:extLst>
              <a:ext uri="{FF2B5EF4-FFF2-40B4-BE49-F238E27FC236}">
                <a16:creationId xmlns:a16="http://schemas.microsoft.com/office/drawing/2014/main" id="{45AFF667-1C34-FCCB-0BD7-0767A2F99F51}"/>
              </a:ext>
            </a:extLst>
          </p:cNvPr>
          <p:cNvPicPr>
            <a:picLocks noChangeAspect="1"/>
          </p:cNvPicPr>
          <p:nvPr/>
        </p:nvPicPr>
        <p:blipFill>
          <a:blip r:embed="rId4">
            <a:alphaModFix/>
          </a:blip>
          <a:stretch>
            <a:fillRect/>
          </a:stretch>
        </p:blipFill>
        <p:spPr>
          <a:xfrm>
            <a:off x="6241994" y="3126204"/>
            <a:ext cx="845764" cy="856470"/>
          </a:xfrm>
          <a:prstGeom prst="rect">
            <a:avLst/>
          </a:prstGeom>
        </p:spPr>
      </p:pic>
      <p:pic>
        <p:nvPicPr>
          <p:cNvPr id="24" name="Picture 23" descr="A pink flower with black leaves&#10;&#10;Description automatically generated">
            <a:extLst>
              <a:ext uri="{FF2B5EF4-FFF2-40B4-BE49-F238E27FC236}">
                <a16:creationId xmlns:a16="http://schemas.microsoft.com/office/drawing/2014/main" id="{9A89A3D2-A251-91C2-1AB1-61CEB6D3EDAA}"/>
              </a:ext>
            </a:extLst>
          </p:cNvPr>
          <p:cNvPicPr>
            <a:picLocks noChangeAspect="1"/>
          </p:cNvPicPr>
          <p:nvPr/>
        </p:nvPicPr>
        <p:blipFill>
          <a:blip r:embed="rId4">
            <a:alphaModFix/>
          </a:blip>
          <a:stretch>
            <a:fillRect/>
          </a:stretch>
        </p:blipFill>
        <p:spPr>
          <a:xfrm>
            <a:off x="7087758" y="3345669"/>
            <a:ext cx="845764" cy="856470"/>
          </a:xfrm>
          <a:prstGeom prst="rect">
            <a:avLst/>
          </a:prstGeom>
        </p:spPr>
      </p:pic>
      <p:pic>
        <p:nvPicPr>
          <p:cNvPr id="25" name="Picture 24" descr="A pink flower with black leaves&#10;&#10;Description automatically generated">
            <a:extLst>
              <a:ext uri="{FF2B5EF4-FFF2-40B4-BE49-F238E27FC236}">
                <a16:creationId xmlns:a16="http://schemas.microsoft.com/office/drawing/2014/main" id="{1F8B323E-03ED-F873-104D-F12905435E03}"/>
              </a:ext>
            </a:extLst>
          </p:cNvPr>
          <p:cNvPicPr>
            <a:picLocks noChangeAspect="1"/>
          </p:cNvPicPr>
          <p:nvPr/>
        </p:nvPicPr>
        <p:blipFill>
          <a:blip r:embed="rId4">
            <a:alphaModFix/>
          </a:blip>
          <a:stretch>
            <a:fillRect/>
          </a:stretch>
        </p:blipFill>
        <p:spPr>
          <a:xfrm>
            <a:off x="6241994" y="3981322"/>
            <a:ext cx="845764" cy="856470"/>
          </a:xfrm>
          <a:prstGeom prst="rect">
            <a:avLst/>
          </a:prstGeom>
        </p:spPr>
      </p:pic>
      <p:pic>
        <p:nvPicPr>
          <p:cNvPr id="26" name="Picture 25" descr="A pink flower with black leaves&#10;&#10;Description automatically generated">
            <a:extLst>
              <a:ext uri="{FF2B5EF4-FFF2-40B4-BE49-F238E27FC236}">
                <a16:creationId xmlns:a16="http://schemas.microsoft.com/office/drawing/2014/main" id="{39C3B595-DEDA-43DB-F6C3-8CB3B8D4E85A}"/>
              </a:ext>
            </a:extLst>
          </p:cNvPr>
          <p:cNvPicPr>
            <a:picLocks noChangeAspect="1"/>
          </p:cNvPicPr>
          <p:nvPr/>
        </p:nvPicPr>
        <p:blipFill>
          <a:blip r:embed="rId4">
            <a:alphaModFix/>
          </a:blip>
          <a:stretch>
            <a:fillRect/>
          </a:stretch>
        </p:blipFill>
        <p:spPr>
          <a:xfrm>
            <a:off x="7087758" y="4200787"/>
            <a:ext cx="845764" cy="856470"/>
          </a:xfrm>
          <a:prstGeom prst="rect">
            <a:avLst/>
          </a:prstGeom>
        </p:spPr>
      </p:pic>
      <p:pic>
        <p:nvPicPr>
          <p:cNvPr id="27" name="Picture 26" descr="A pink flower with black leaves&#10;&#10;Description automatically generated">
            <a:extLst>
              <a:ext uri="{FF2B5EF4-FFF2-40B4-BE49-F238E27FC236}">
                <a16:creationId xmlns:a16="http://schemas.microsoft.com/office/drawing/2014/main" id="{6E9D6D45-5239-97C4-2799-8737B7ACBD71}"/>
              </a:ext>
            </a:extLst>
          </p:cNvPr>
          <p:cNvPicPr>
            <a:picLocks noChangeAspect="1"/>
          </p:cNvPicPr>
          <p:nvPr/>
        </p:nvPicPr>
        <p:blipFill>
          <a:blip r:embed="rId4">
            <a:alphaModFix/>
          </a:blip>
          <a:stretch>
            <a:fillRect/>
          </a:stretch>
        </p:blipFill>
        <p:spPr>
          <a:xfrm>
            <a:off x="6241994" y="4839144"/>
            <a:ext cx="845764" cy="856470"/>
          </a:xfrm>
          <a:prstGeom prst="rect">
            <a:avLst/>
          </a:prstGeom>
        </p:spPr>
      </p:pic>
      <p:pic>
        <p:nvPicPr>
          <p:cNvPr id="28" name="Picture 27" descr="A pink flower with black leaves&#10;&#10;Description automatically generated">
            <a:extLst>
              <a:ext uri="{FF2B5EF4-FFF2-40B4-BE49-F238E27FC236}">
                <a16:creationId xmlns:a16="http://schemas.microsoft.com/office/drawing/2014/main" id="{75CF00EC-D14C-73B9-7546-AB008B9514AB}"/>
              </a:ext>
            </a:extLst>
          </p:cNvPr>
          <p:cNvPicPr>
            <a:picLocks noChangeAspect="1"/>
          </p:cNvPicPr>
          <p:nvPr/>
        </p:nvPicPr>
        <p:blipFill>
          <a:blip r:embed="rId4">
            <a:alphaModFix/>
          </a:blip>
          <a:stretch>
            <a:fillRect/>
          </a:stretch>
        </p:blipFill>
        <p:spPr>
          <a:xfrm>
            <a:off x="7087758" y="5058609"/>
            <a:ext cx="845764" cy="856470"/>
          </a:xfrm>
          <a:prstGeom prst="rect">
            <a:avLst/>
          </a:prstGeom>
        </p:spPr>
      </p:pic>
      <p:pic>
        <p:nvPicPr>
          <p:cNvPr id="29" name="Picture 28" descr="A pink flower with black leaves&#10;&#10;Description automatically generated">
            <a:extLst>
              <a:ext uri="{FF2B5EF4-FFF2-40B4-BE49-F238E27FC236}">
                <a16:creationId xmlns:a16="http://schemas.microsoft.com/office/drawing/2014/main" id="{50B56011-D405-CAFD-00D7-D49834A8FA00}"/>
              </a:ext>
            </a:extLst>
          </p:cNvPr>
          <p:cNvPicPr>
            <a:picLocks noChangeAspect="1"/>
          </p:cNvPicPr>
          <p:nvPr/>
        </p:nvPicPr>
        <p:blipFill>
          <a:blip r:embed="rId4">
            <a:alphaModFix/>
          </a:blip>
          <a:stretch>
            <a:fillRect/>
          </a:stretch>
        </p:blipFill>
        <p:spPr>
          <a:xfrm>
            <a:off x="8052958" y="1758830"/>
            <a:ext cx="425824" cy="431214"/>
          </a:xfrm>
          <a:prstGeom prst="rect">
            <a:avLst/>
          </a:prstGeom>
        </p:spPr>
      </p:pic>
      <p:pic>
        <p:nvPicPr>
          <p:cNvPr id="58" name="Picture 57" descr="A pink flower with black leaves&#10;&#10;Description automatically generated">
            <a:extLst>
              <a:ext uri="{FF2B5EF4-FFF2-40B4-BE49-F238E27FC236}">
                <a16:creationId xmlns:a16="http://schemas.microsoft.com/office/drawing/2014/main" id="{1B27461D-B140-E445-71F2-773326FBCB9B}"/>
              </a:ext>
            </a:extLst>
          </p:cNvPr>
          <p:cNvPicPr>
            <a:picLocks noChangeAspect="1"/>
          </p:cNvPicPr>
          <p:nvPr/>
        </p:nvPicPr>
        <p:blipFill>
          <a:blip r:embed="rId4">
            <a:alphaModFix/>
          </a:blip>
          <a:stretch>
            <a:fillRect/>
          </a:stretch>
        </p:blipFill>
        <p:spPr>
          <a:xfrm rot="16200000">
            <a:off x="8481477" y="1857173"/>
            <a:ext cx="425824" cy="431214"/>
          </a:xfrm>
          <a:prstGeom prst="rect">
            <a:avLst/>
          </a:prstGeom>
        </p:spPr>
      </p:pic>
      <p:pic>
        <p:nvPicPr>
          <p:cNvPr id="61" name="Picture 60" descr="A pink flower with black leaves&#10;&#10;Description automatically generated">
            <a:extLst>
              <a:ext uri="{FF2B5EF4-FFF2-40B4-BE49-F238E27FC236}">
                <a16:creationId xmlns:a16="http://schemas.microsoft.com/office/drawing/2014/main" id="{C3EC2B8E-5170-9BCC-D6A9-67B11C01B506}"/>
              </a:ext>
            </a:extLst>
          </p:cNvPr>
          <p:cNvPicPr>
            <a:picLocks noChangeAspect="1"/>
          </p:cNvPicPr>
          <p:nvPr/>
        </p:nvPicPr>
        <p:blipFill>
          <a:blip r:embed="rId4">
            <a:alphaModFix/>
          </a:blip>
          <a:stretch>
            <a:fillRect/>
          </a:stretch>
        </p:blipFill>
        <p:spPr>
          <a:xfrm>
            <a:off x="8909996" y="1955516"/>
            <a:ext cx="425824" cy="431214"/>
          </a:xfrm>
          <a:prstGeom prst="rect">
            <a:avLst/>
          </a:prstGeom>
        </p:spPr>
      </p:pic>
      <p:pic>
        <p:nvPicPr>
          <p:cNvPr id="62" name="Picture 61" descr="A pink flower with black leaves&#10;&#10;Description automatically generated">
            <a:extLst>
              <a:ext uri="{FF2B5EF4-FFF2-40B4-BE49-F238E27FC236}">
                <a16:creationId xmlns:a16="http://schemas.microsoft.com/office/drawing/2014/main" id="{2A8EA3D9-DF7D-D878-9075-BFF321E02C20}"/>
              </a:ext>
            </a:extLst>
          </p:cNvPr>
          <p:cNvPicPr>
            <a:picLocks noChangeAspect="1"/>
          </p:cNvPicPr>
          <p:nvPr/>
        </p:nvPicPr>
        <p:blipFill>
          <a:blip r:embed="rId4">
            <a:alphaModFix/>
          </a:blip>
          <a:stretch>
            <a:fillRect/>
          </a:stretch>
        </p:blipFill>
        <p:spPr>
          <a:xfrm rot="16200000">
            <a:off x="9338515" y="2050293"/>
            <a:ext cx="425824" cy="431214"/>
          </a:xfrm>
          <a:prstGeom prst="rect">
            <a:avLst/>
          </a:prstGeom>
        </p:spPr>
      </p:pic>
      <p:pic>
        <p:nvPicPr>
          <p:cNvPr id="63" name="Picture 62" descr="A pink flower with black leaves&#10;&#10;Description automatically generated">
            <a:extLst>
              <a:ext uri="{FF2B5EF4-FFF2-40B4-BE49-F238E27FC236}">
                <a16:creationId xmlns:a16="http://schemas.microsoft.com/office/drawing/2014/main" id="{27BBFB4E-798D-8BA2-A7A7-04FA68A72D14}"/>
              </a:ext>
            </a:extLst>
          </p:cNvPr>
          <p:cNvPicPr>
            <a:picLocks noChangeAspect="1"/>
          </p:cNvPicPr>
          <p:nvPr/>
        </p:nvPicPr>
        <p:blipFill>
          <a:blip r:embed="rId4">
            <a:alphaModFix/>
          </a:blip>
          <a:stretch>
            <a:fillRect/>
          </a:stretch>
        </p:blipFill>
        <p:spPr>
          <a:xfrm>
            <a:off x="8484172" y="2282126"/>
            <a:ext cx="425824" cy="431214"/>
          </a:xfrm>
          <a:prstGeom prst="rect">
            <a:avLst/>
          </a:prstGeom>
        </p:spPr>
      </p:pic>
      <p:pic>
        <p:nvPicPr>
          <p:cNvPr id="64" name="Picture 63" descr="A pink flower with black leaves&#10;&#10;Description automatically generated">
            <a:extLst>
              <a:ext uri="{FF2B5EF4-FFF2-40B4-BE49-F238E27FC236}">
                <a16:creationId xmlns:a16="http://schemas.microsoft.com/office/drawing/2014/main" id="{02327299-DAC4-4DA8-8EB0-7BE33DB472A5}"/>
              </a:ext>
            </a:extLst>
          </p:cNvPr>
          <p:cNvPicPr>
            <a:picLocks noChangeAspect="1"/>
          </p:cNvPicPr>
          <p:nvPr/>
        </p:nvPicPr>
        <p:blipFill>
          <a:blip r:embed="rId4">
            <a:alphaModFix/>
          </a:blip>
          <a:stretch>
            <a:fillRect/>
          </a:stretch>
        </p:blipFill>
        <p:spPr>
          <a:xfrm rot="16200000">
            <a:off x="8912691" y="2380469"/>
            <a:ext cx="425824" cy="431214"/>
          </a:xfrm>
          <a:prstGeom prst="rect">
            <a:avLst/>
          </a:prstGeom>
        </p:spPr>
      </p:pic>
      <p:pic>
        <p:nvPicPr>
          <p:cNvPr id="65" name="Picture 64" descr="A pink flower with black leaves&#10;&#10;Description automatically generated">
            <a:extLst>
              <a:ext uri="{FF2B5EF4-FFF2-40B4-BE49-F238E27FC236}">
                <a16:creationId xmlns:a16="http://schemas.microsoft.com/office/drawing/2014/main" id="{0BD19B29-42EE-F5BB-8619-5229069DEB8B}"/>
              </a:ext>
            </a:extLst>
          </p:cNvPr>
          <p:cNvPicPr>
            <a:picLocks noChangeAspect="1"/>
          </p:cNvPicPr>
          <p:nvPr/>
        </p:nvPicPr>
        <p:blipFill>
          <a:blip r:embed="rId4">
            <a:alphaModFix/>
          </a:blip>
          <a:stretch>
            <a:fillRect/>
          </a:stretch>
        </p:blipFill>
        <p:spPr>
          <a:xfrm>
            <a:off x="9341210" y="2478812"/>
            <a:ext cx="425824" cy="431214"/>
          </a:xfrm>
          <a:prstGeom prst="rect">
            <a:avLst/>
          </a:prstGeom>
        </p:spPr>
      </p:pic>
      <p:pic>
        <p:nvPicPr>
          <p:cNvPr id="66" name="Picture 65" descr="A pink flower with black leaves&#10;&#10;Description automatically generated">
            <a:extLst>
              <a:ext uri="{FF2B5EF4-FFF2-40B4-BE49-F238E27FC236}">
                <a16:creationId xmlns:a16="http://schemas.microsoft.com/office/drawing/2014/main" id="{E25652E6-1BCB-286C-72DD-2C87469953F8}"/>
              </a:ext>
            </a:extLst>
          </p:cNvPr>
          <p:cNvPicPr>
            <a:picLocks noChangeAspect="1"/>
          </p:cNvPicPr>
          <p:nvPr/>
        </p:nvPicPr>
        <p:blipFill>
          <a:blip r:embed="rId4">
            <a:alphaModFix/>
          </a:blip>
          <a:stretch>
            <a:fillRect/>
          </a:stretch>
        </p:blipFill>
        <p:spPr>
          <a:xfrm rot="16200000">
            <a:off x="8052958" y="2191446"/>
            <a:ext cx="425824" cy="431214"/>
          </a:xfrm>
          <a:prstGeom prst="rect">
            <a:avLst/>
          </a:prstGeom>
        </p:spPr>
      </p:pic>
      <p:pic>
        <p:nvPicPr>
          <p:cNvPr id="67" name="Picture 66" descr="A pink flower with black leaves&#10;&#10;Description automatically generated">
            <a:extLst>
              <a:ext uri="{FF2B5EF4-FFF2-40B4-BE49-F238E27FC236}">
                <a16:creationId xmlns:a16="http://schemas.microsoft.com/office/drawing/2014/main" id="{F1120522-9D3F-A541-C25B-94A433C39F33}"/>
              </a:ext>
            </a:extLst>
          </p:cNvPr>
          <p:cNvPicPr>
            <a:picLocks noChangeAspect="1"/>
          </p:cNvPicPr>
          <p:nvPr/>
        </p:nvPicPr>
        <p:blipFill>
          <a:blip r:embed="rId4">
            <a:alphaModFix/>
          </a:blip>
          <a:stretch>
            <a:fillRect/>
          </a:stretch>
        </p:blipFill>
        <p:spPr>
          <a:xfrm>
            <a:off x="8052958" y="2612302"/>
            <a:ext cx="425824" cy="431214"/>
          </a:xfrm>
          <a:prstGeom prst="rect">
            <a:avLst/>
          </a:prstGeom>
        </p:spPr>
      </p:pic>
      <p:pic>
        <p:nvPicPr>
          <p:cNvPr id="68" name="Picture 67" descr="A pink flower with black leaves&#10;&#10;Description automatically generated">
            <a:extLst>
              <a:ext uri="{FF2B5EF4-FFF2-40B4-BE49-F238E27FC236}">
                <a16:creationId xmlns:a16="http://schemas.microsoft.com/office/drawing/2014/main" id="{CA463A27-0AF3-A4B5-B254-5BAD3ECEF51E}"/>
              </a:ext>
            </a:extLst>
          </p:cNvPr>
          <p:cNvPicPr>
            <a:picLocks noChangeAspect="1"/>
          </p:cNvPicPr>
          <p:nvPr/>
        </p:nvPicPr>
        <p:blipFill>
          <a:blip r:embed="rId4">
            <a:alphaModFix/>
          </a:blip>
          <a:stretch>
            <a:fillRect/>
          </a:stretch>
        </p:blipFill>
        <p:spPr>
          <a:xfrm rot="16200000">
            <a:off x="8481477" y="2710645"/>
            <a:ext cx="425824" cy="431214"/>
          </a:xfrm>
          <a:prstGeom prst="rect">
            <a:avLst/>
          </a:prstGeom>
        </p:spPr>
      </p:pic>
      <p:pic>
        <p:nvPicPr>
          <p:cNvPr id="69" name="Picture 68" descr="A pink flower with black leaves&#10;&#10;Description automatically generated">
            <a:extLst>
              <a:ext uri="{FF2B5EF4-FFF2-40B4-BE49-F238E27FC236}">
                <a16:creationId xmlns:a16="http://schemas.microsoft.com/office/drawing/2014/main" id="{95ABE69E-679C-652F-97D1-0BF1C2A44EB1}"/>
              </a:ext>
            </a:extLst>
          </p:cNvPr>
          <p:cNvPicPr>
            <a:picLocks noChangeAspect="1"/>
          </p:cNvPicPr>
          <p:nvPr/>
        </p:nvPicPr>
        <p:blipFill>
          <a:blip r:embed="rId4">
            <a:alphaModFix/>
          </a:blip>
          <a:stretch>
            <a:fillRect/>
          </a:stretch>
        </p:blipFill>
        <p:spPr>
          <a:xfrm>
            <a:off x="8909996" y="2808988"/>
            <a:ext cx="425824" cy="431214"/>
          </a:xfrm>
          <a:prstGeom prst="rect">
            <a:avLst/>
          </a:prstGeom>
        </p:spPr>
      </p:pic>
      <p:pic>
        <p:nvPicPr>
          <p:cNvPr id="70" name="Picture 69" descr="A pink flower with black leaves&#10;&#10;Description automatically generated">
            <a:extLst>
              <a:ext uri="{FF2B5EF4-FFF2-40B4-BE49-F238E27FC236}">
                <a16:creationId xmlns:a16="http://schemas.microsoft.com/office/drawing/2014/main" id="{7DF917FC-3EF7-9F75-D28A-72BC987660F0}"/>
              </a:ext>
            </a:extLst>
          </p:cNvPr>
          <p:cNvPicPr>
            <a:picLocks noChangeAspect="1"/>
          </p:cNvPicPr>
          <p:nvPr/>
        </p:nvPicPr>
        <p:blipFill>
          <a:blip r:embed="rId4">
            <a:alphaModFix/>
          </a:blip>
          <a:stretch>
            <a:fillRect/>
          </a:stretch>
        </p:blipFill>
        <p:spPr>
          <a:xfrm rot="16200000">
            <a:off x="9338515" y="2903765"/>
            <a:ext cx="425824" cy="431214"/>
          </a:xfrm>
          <a:prstGeom prst="rect">
            <a:avLst/>
          </a:prstGeom>
        </p:spPr>
      </p:pic>
      <p:pic>
        <p:nvPicPr>
          <p:cNvPr id="71" name="Picture 70" descr="A pink flower with black leaves&#10;&#10;Description automatically generated">
            <a:extLst>
              <a:ext uri="{FF2B5EF4-FFF2-40B4-BE49-F238E27FC236}">
                <a16:creationId xmlns:a16="http://schemas.microsoft.com/office/drawing/2014/main" id="{D31CBD5E-ABDD-E2AD-39CB-DD722E2B145A}"/>
              </a:ext>
            </a:extLst>
          </p:cNvPr>
          <p:cNvPicPr>
            <a:picLocks noChangeAspect="1"/>
          </p:cNvPicPr>
          <p:nvPr/>
        </p:nvPicPr>
        <p:blipFill>
          <a:blip r:embed="rId4">
            <a:alphaModFix/>
          </a:blip>
          <a:stretch>
            <a:fillRect/>
          </a:stretch>
        </p:blipFill>
        <p:spPr>
          <a:xfrm>
            <a:off x="8484172" y="3135598"/>
            <a:ext cx="425824" cy="431214"/>
          </a:xfrm>
          <a:prstGeom prst="rect">
            <a:avLst/>
          </a:prstGeom>
        </p:spPr>
      </p:pic>
      <p:pic>
        <p:nvPicPr>
          <p:cNvPr id="72" name="Picture 71" descr="A pink flower with black leaves&#10;&#10;Description automatically generated">
            <a:extLst>
              <a:ext uri="{FF2B5EF4-FFF2-40B4-BE49-F238E27FC236}">
                <a16:creationId xmlns:a16="http://schemas.microsoft.com/office/drawing/2014/main" id="{3B13F613-D79D-5D04-117C-147B9D473531}"/>
              </a:ext>
            </a:extLst>
          </p:cNvPr>
          <p:cNvPicPr>
            <a:picLocks noChangeAspect="1"/>
          </p:cNvPicPr>
          <p:nvPr/>
        </p:nvPicPr>
        <p:blipFill>
          <a:blip r:embed="rId4">
            <a:alphaModFix/>
          </a:blip>
          <a:stretch>
            <a:fillRect/>
          </a:stretch>
        </p:blipFill>
        <p:spPr>
          <a:xfrm rot="16200000">
            <a:off x="8912691" y="3233941"/>
            <a:ext cx="425824" cy="431214"/>
          </a:xfrm>
          <a:prstGeom prst="rect">
            <a:avLst/>
          </a:prstGeom>
        </p:spPr>
      </p:pic>
      <p:pic>
        <p:nvPicPr>
          <p:cNvPr id="73" name="Picture 72" descr="A pink flower with black leaves&#10;&#10;Description automatically generated">
            <a:extLst>
              <a:ext uri="{FF2B5EF4-FFF2-40B4-BE49-F238E27FC236}">
                <a16:creationId xmlns:a16="http://schemas.microsoft.com/office/drawing/2014/main" id="{C8C78B0A-3DF9-B4A4-DDE6-EEE5A134365F}"/>
              </a:ext>
            </a:extLst>
          </p:cNvPr>
          <p:cNvPicPr>
            <a:picLocks noChangeAspect="1"/>
          </p:cNvPicPr>
          <p:nvPr/>
        </p:nvPicPr>
        <p:blipFill>
          <a:blip r:embed="rId4">
            <a:alphaModFix/>
          </a:blip>
          <a:stretch>
            <a:fillRect/>
          </a:stretch>
        </p:blipFill>
        <p:spPr>
          <a:xfrm>
            <a:off x="9341210" y="3332284"/>
            <a:ext cx="425824" cy="431214"/>
          </a:xfrm>
          <a:prstGeom prst="rect">
            <a:avLst/>
          </a:prstGeom>
        </p:spPr>
      </p:pic>
      <p:pic>
        <p:nvPicPr>
          <p:cNvPr id="74" name="Picture 73" descr="A pink flower with black leaves&#10;&#10;Description automatically generated">
            <a:extLst>
              <a:ext uri="{FF2B5EF4-FFF2-40B4-BE49-F238E27FC236}">
                <a16:creationId xmlns:a16="http://schemas.microsoft.com/office/drawing/2014/main" id="{CDA00131-AB6E-5338-74EE-2EB54812C313}"/>
              </a:ext>
            </a:extLst>
          </p:cNvPr>
          <p:cNvPicPr>
            <a:picLocks noChangeAspect="1"/>
          </p:cNvPicPr>
          <p:nvPr/>
        </p:nvPicPr>
        <p:blipFill>
          <a:blip r:embed="rId4">
            <a:alphaModFix/>
          </a:blip>
          <a:stretch>
            <a:fillRect/>
          </a:stretch>
        </p:blipFill>
        <p:spPr>
          <a:xfrm rot="16200000">
            <a:off x="8052958" y="3044918"/>
            <a:ext cx="425824" cy="431214"/>
          </a:xfrm>
          <a:prstGeom prst="rect">
            <a:avLst/>
          </a:prstGeom>
        </p:spPr>
      </p:pic>
      <p:pic>
        <p:nvPicPr>
          <p:cNvPr id="75" name="Picture 74" descr="A pink flower with black leaves&#10;&#10;Description automatically generated">
            <a:extLst>
              <a:ext uri="{FF2B5EF4-FFF2-40B4-BE49-F238E27FC236}">
                <a16:creationId xmlns:a16="http://schemas.microsoft.com/office/drawing/2014/main" id="{94FD5D0F-CBDA-1011-37D7-423F5B73D9EF}"/>
              </a:ext>
            </a:extLst>
          </p:cNvPr>
          <p:cNvPicPr>
            <a:picLocks noChangeAspect="1"/>
          </p:cNvPicPr>
          <p:nvPr/>
        </p:nvPicPr>
        <p:blipFill>
          <a:blip r:embed="rId4">
            <a:alphaModFix/>
          </a:blip>
          <a:stretch>
            <a:fillRect/>
          </a:stretch>
        </p:blipFill>
        <p:spPr>
          <a:xfrm>
            <a:off x="8052958" y="3807710"/>
            <a:ext cx="425824" cy="431214"/>
          </a:xfrm>
          <a:prstGeom prst="rect">
            <a:avLst/>
          </a:prstGeom>
        </p:spPr>
      </p:pic>
      <p:pic>
        <p:nvPicPr>
          <p:cNvPr id="76" name="Picture 75" descr="A pink flower with black leaves&#10;&#10;Description automatically generated">
            <a:extLst>
              <a:ext uri="{FF2B5EF4-FFF2-40B4-BE49-F238E27FC236}">
                <a16:creationId xmlns:a16="http://schemas.microsoft.com/office/drawing/2014/main" id="{71231CBB-3344-0391-39D7-D2A138B1B14A}"/>
              </a:ext>
            </a:extLst>
          </p:cNvPr>
          <p:cNvPicPr>
            <a:picLocks noChangeAspect="1"/>
          </p:cNvPicPr>
          <p:nvPr/>
        </p:nvPicPr>
        <p:blipFill>
          <a:blip r:embed="rId4">
            <a:alphaModFix/>
          </a:blip>
          <a:stretch>
            <a:fillRect/>
          </a:stretch>
        </p:blipFill>
        <p:spPr>
          <a:xfrm rot="16200000">
            <a:off x="8052958" y="4240326"/>
            <a:ext cx="425824" cy="431214"/>
          </a:xfrm>
          <a:prstGeom prst="rect">
            <a:avLst/>
          </a:prstGeom>
        </p:spPr>
      </p:pic>
      <p:pic>
        <p:nvPicPr>
          <p:cNvPr id="77" name="Picture 76" descr="A pink flower with black leaves&#10;&#10;Description automatically generated">
            <a:extLst>
              <a:ext uri="{FF2B5EF4-FFF2-40B4-BE49-F238E27FC236}">
                <a16:creationId xmlns:a16="http://schemas.microsoft.com/office/drawing/2014/main" id="{FDF5CA29-0025-2EE0-0FA2-D48AC1F66B60}"/>
              </a:ext>
            </a:extLst>
          </p:cNvPr>
          <p:cNvPicPr>
            <a:picLocks noChangeAspect="1"/>
          </p:cNvPicPr>
          <p:nvPr/>
        </p:nvPicPr>
        <p:blipFill>
          <a:blip r:embed="rId4">
            <a:alphaModFix/>
          </a:blip>
          <a:stretch>
            <a:fillRect/>
          </a:stretch>
        </p:blipFill>
        <p:spPr>
          <a:xfrm rot="10800000">
            <a:off x="8052958" y="4668845"/>
            <a:ext cx="425824" cy="431214"/>
          </a:xfrm>
          <a:prstGeom prst="rect">
            <a:avLst/>
          </a:prstGeom>
        </p:spPr>
      </p:pic>
      <p:pic>
        <p:nvPicPr>
          <p:cNvPr id="78" name="Picture 77" descr="A pink flower with black leaves&#10;&#10;Description automatically generated">
            <a:extLst>
              <a:ext uri="{FF2B5EF4-FFF2-40B4-BE49-F238E27FC236}">
                <a16:creationId xmlns:a16="http://schemas.microsoft.com/office/drawing/2014/main" id="{8FABD3F1-DB03-41E6-91E3-91B4AF9BFB84}"/>
              </a:ext>
            </a:extLst>
          </p:cNvPr>
          <p:cNvPicPr>
            <a:picLocks noChangeAspect="1"/>
          </p:cNvPicPr>
          <p:nvPr/>
        </p:nvPicPr>
        <p:blipFill>
          <a:blip r:embed="rId4">
            <a:alphaModFix/>
          </a:blip>
          <a:stretch>
            <a:fillRect/>
          </a:stretch>
        </p:blipFill>
        <p:spPr>
          <a:xfrm rot="5400000">
            <a:off x="8053088" y="5097365"/>
            <a:ext cx="425824" cy="431214"/>
          </a:xfrm>
          <a:prstGeom prst="rect">
            <a:avLst/>
          </a:prstGeom>
        </p:spPr>
      </p:pic>
      <p:pic>
        <p:nvPicPr>
          <p:cNvPr id="79" name="Picture 78" descr="A pink flower with black leaves&#10;&#10;Description automatically generated">
            <a:extLst>
              <a:ext uri="{FF2B5EF4-FFF2-40B4-BE49-F238E27FC236}">
                <a16:creationId xmlns:a16="http://schemas.microsoft.com/office/drawing/2014/main" id="{BAE31F2A-010B-85AD-3ED4-214C648B8863}"/>
              </a:ext>
            </a:extLst>
          </p:cNvPr>
          <p:cNvPicPr>
            <a:picLocks noChangeAspect="1"/>
          </p:cNvPicPr>
          <p:nvPr/>
        </p:nvPicPr>
        <p:blipFill>
          <a:blip r:embed="rId4">
            <a:alphaModFix/>
          </a:blip>
          <a:stretch>
            <a:fillRect/>
          </a:stretch>
        </p:blipFill>
        <p:spPr>
          <a:xfrm>
            <a:off x="8478782" y="4357590"/>
            <a:ext cx="425824" cy="431214"/>
          </a:xfrm>
          <a:prstGeom prst="rect">
            <a:avLst/>
          </a:prstGeom>
        </p:spPr>
      </p:pic>
      <p:pic>
        <p:nvPicPr>
          <p:cNvPr id="80" name="Picture 79" descr="A pink flower with black leaves&#10;&#10;Description automatically generated">
            <a:extLst>
              <a:ext uri="{FF2B5EF4-FFF2-40B4-BE49-F238E27FC236}">
                <a16:creationId xmlns:a16="http://schemas.microsoft.com/office/drawing/2014/main" id="{6A85FBD1-1477-A800-AF56-0330CB0F6B68}"/>
              </a:ext>
            </a:extLst>
          </p:cNvPr>
          <p:cNvPicPr>
            <a:picLocks noChangeAspect="1"/>
          </p:cNvPicPr>
          <p:nvPr/>
        </p:nvPicPr>
        <p:blipFill>
          <a:blip r:embed="rId4">
            <a:alphaModFix/>
          </a:blip>
          <a:stretch>
            <a:fillRect/>
          </a:stretch>
        </p:blipFill>
        <p:spPr>
          <a:xfrm rot="16200000">
            <a:off x="8478782" y="4790206"/>
            <a:ext cx="425824" cy="431214"/>
          </a:xfrm>
          <a:prstGeom prst="rect">
            <a:avLst/>
          </a:prstGeom>
        </p:spPr>
      </p:pic>
      <p:pic>
        <p:nvPicPr>
          <p:cNvPr id="81" name="Picture 80" descr="A pink flower with black leaves&#10;&#10;Description automatically generated">
            <a:extLst>
              <a:ext uri="{FF2B5EF4-FFF2-40B4-BE49-F238E27FC236}">
                <a16:creationId xmlns:a16="http://schemas.microsoft.com/office/drawing/2014/main" id="{FAF22926-9220-240B-2853-12B2751EB7FD}"/>
              </a:ext>
            </a:extLst>
          </p:cNvPr>
          <p:cNvPicPr>
            <a:picLocks noChangeAspect="1"/>
          </p:cNvPicPr>
          <p:nvPr/>
        </p:nvPicPr>
        <p:blipFill>
          <a:blip r:embed="rId4">
            <a:alphaModFix/>
          </a:blip>
          <a:stretch>
            <a:fillRect/>
          </a:stretch>
        </p:blipFill>
        <p:spPr>
          <a:xfrm rot="10800000">
            <a:off x="8478782" y="5218725"/>
            <a:ext cx="425824" cy="431214"/>
          </a:xfrm>
          <a:prstGeom prst="rect">
            <a:avLst/>
          </a:prstGeom>
        </p:spPr>
      </p:pic>
      <p:pic>
        <p:nvPicPr>
          <p:cNvPr id="82" name="Picture 81" descr="A pink flower with black leaves&#10;&#10;Description automatically generated">
            <a:extLst>
              <a:ext uri="{FF2B5EF4-FFF2-40B4-BE49-F238E27FC236}">
                <a16:creationId xmlns:a16="http://schemas.microsoft.com/office/drawing/2014/main" id="{52EC08D7-5B00-D83D-62A5-2E6E785358B3}"/>
              </a:ext>
            </a:extLst>
          </p:cNvPr>
          <p:cNvPicPr>
            <a:picLocks noChangeAspect="1"/>
          </p:cNvPicPr>
          <p:nvPr/>
        </p:nvPicPr>
        <p:blipFill>
          <a:blip r:embed="rId4">
            <a:alphaModFix/>
          </a:blip>
          <a:stretch>
            <a:fillRect/>
          </a:stretch>
        </p:blipFill>
        <p:spPr>
          <a:xfrm rot="5400000">
            <a:off x="8476087" y="3932637"/>
            <a:ext cx="425824" cy="431214"/>
          </a:xfrm>
          <a:prstGeom prst="rect">
            <a:avLst/>
          </a:prstGeom>
        </p:spPr>
      </p:pic>
      <p:pic>
        <p:nvPicPr>
          <p:cNvPr id="83" name="Picture 82" descr="A pink flower with black leaves&#10;&#10;Description automatically generated">
            <a:extLst>
              <a:ext uri="{FF2B5EF4-FFF2-40B4-BE49-F238E27FC236}">
                <a16:creationId xmlns:a16="http://schemas.microsoft.com/office/drawing/2014/main" id="{9EFB41AE-3376-AFB4-D2CA-9BDE394D198B}"/>
              </a:ext>
            </a:extLst>
          </p:cNvPr>
          <p:cNvPicPr>
            <a:picLocks noChangeAspect="1"/>
          </p:cNvPicPr>
          <p:nvPr/>
        </p:nvPicPr>
        <p:blipFill>
          <a:blip r:embed="rId4">
            <a:alphaModFix/>
          </a:blip>
          <a:stretch>
            <a:fillRect/>
          </a:stretch>
        </p:blipFill>
        <p:spPr>
          <a:xfrm>
            <a:off x="8907171" y="4884453"/>
            <a:ext cx="425824" cy="431214"/>
          </a:xfrm>
          <a:prstGeom prst="rect">
            <a:avLst/>
          </a:prstGeom>
        </p:spPr>
      </p:pic>
      <p:pic>
        <p:nvPicPr>
          <p:cNvPr id="84" name="Picture 83" descr="A pink flower with black leaves&#10;&#10;Description automatically generated">
            <a:extLst>
              <a:ext uri="{FF2B5EF4-FFF2-40B4-BE49-F238E27FC236}">
                <a16:creationId xmlns:a16="http://schemas.microsoft.com/office/drawing/2014/main" id="{79609A20-AF86-9098-BBFE-FC01EC24719D}"/>
              </a:ext>
            </a:extLst>
          </p:cNvPr>
          <p:cNvPicPr>
            <a:picLocks noChangeAspect="1"/>
          </p:cNvPicPr>
          <p:nvPr/>
        </p:nvPicPr>
        <p:blipFill>
          <a:blip r:embed="rId4">
            <a:alphaModFix/>
          </a:blip>
          <a:stretch>
            <a:fillRect/>
          </a:stretch>
        </p:blipFill>
        <p:spPr>
          <a:xfrm rot="16200000">
            <a:off x="8907171" y="5317069"/>
            <a:ext cx="425824" cy="431214"/>
          </a:xfrm>
          <a:prstGeom prst="rect">
            <a:avLst/>
          </a:prstGeom>
        </p:spPr>
      </p:pic>
      <p:pic>
        <p:nvPicPr>
          <p:cNvPr id="85" name="Picture 84" descr="A pink flower with black leaves&#10;&#10;Description automatically generated">
            <a:extLst>
              <a:ext uri="{FF2B5EF4-FFF2-40B4-BE49-F238E27FC236}">
                <a16:creationId xmlns:a16="http://schemas.microsoft.com/office/drawing/2014/main" id="{629BCE6E-A493-FCD6-A340-B4FCFAEB8966}"/>
              </a:ext>
            </a:extLst>
          </p:cNvPr>
          <p:cNvPicPr>
            <a:picLocks noChangeAspect="1"/>
          </p:cNvPicPr>
          <p:nvPr/>
        </p:nvPicPr>
        <p:blipFill>
          <a:blip r:embed="rId4">
            <a:alphaModFix/>
          </a:blip>
          <a:stretch>
            <a:fillRect/>
          </a:stretch>
        </p:blipFill>
        <p:spPr>
          <a:xfrm rot="10800000">
            <a:off x="8899086" y="4030450"/>
            <a:ext cx="425824" cy="431214"/>
          </a:xfrm>
          <a:prstGeom prst="rect">
            <a:avLst/>
          </a:prstGeom>
        </p:spPr>
      </p:pic>
      <p:pic>
        <p:nvPicPr>
          <p:cNvPr id="86" name="Picture 85" descr="A pink flower with black leaves&#10;&#10;Description automatically generated">
            <a:extLst>
              <a:ext uri="{FF2B5EF4-FFF2-40B4-BE49-F238E27FC236}">
                <a16:creationId xmlns:a16="http://schemas.microsoft.com/office/drawing/2014/main" id="{A130C407-55B1-D873-317E-52891ED6EBDE}"/>
              </a:ext>
            </a:extLst>
          </p:cNvPr>
          <p:cNvPicPr>
            <a:picLocks noChangeAspect="1"/>
          </p:cNvPicPr>
          <p:nvPr/>
        </p:nvPicPr>
        <p:blipFill>
          <a:blip r:embed="rId4">
            <a:alphaModFix/>
          </a:blip>
          <a:stretch>
            <a:fillRect/>
          </a:stretch>
        </p:blipFill>
        <p:spPr>
          <a:xfrm rot="5400000">
            <a:off x="8904476" y="4459500"/>
            <a:ext cx="425824" cy="431214"/>
          </a:xfrm>
          <a:prstGeom prst="rect">
            <a:avLst/>
          </a:prstGeom>
        </p:spPr>
      </p:pic>
      <p:pic>
        <p:nvPicPr>
          <p:cNvPr id="87" name="Picture 86" descr="A pink flower with black leaves&#10;&#10;Description automatically generated">
            <a:extLst>
              <a:ext uri="{FF2B5EF4-FFF2-40B4-BE49-F238E27FC236}">
                <a16:creationId xmlns:a16="http://schemas.microsoft.com/office/drawing/2014/main" id="{5A18F815-FCE9-0F18-04CA-B47E03E6EB0C}"/>
              </a:ext>
            </a:extLst>
          </p:cNvPr>
          <p:cNvPicPr>
            <a:picLocks noChangeAspect="1"/>
          </p:cNvPicPr>
          <p:nvPr/>
        </p:nvPicPr>
        <p:blipFill>
          <a:blip r:embed="rId4">
            <a:alphaModFix/>
          </a:blip>
          <a:stretch>
            <a:fillRect/>
          </a:stretch>
        </p:blipFill>
        <p:spPr>
          <a:xfrm>
            <a:off x="9330150" y="5405904"/>
            <a:ext cx="425824" cy="431214"/>
          </a:xfrm>
          <a:prstGeom prst="rect">
            <a:avLst/>
          </a:prstGeom>
        </p:spPr>
      </p:pic>
      <p:pic>
        <p:nvPicPr>
          <p:cNvPr id="88" name="Picture 87" descr="A pink flower with black leaves&#10;&#10;Description automatically generated">
            <a:extLst>
              <a:ext uri="{FF2B5EF4-FFF2-40B4-BE49-F238E27FC236}">
                <a16:creationId xmlns:a16="http://schemas.microsoft.com/office/drawing/2014/main" id="{83ADD281-11A2-4328-43B0-70F7496FA73E}"/>
              </a:ext>
            </a:extLst>
          </p:cNvPr>
          <p:cNvPicPr>
            <a:picLocks noChangeAspect="1"/>
          </p:cNvPicPr>
          <p:nvPr/>
        </p:nvPicPr>
        <p:blipFill>
          <a:blip r:embed="rId4">
            <a:alphaModFix/>
          </a:blip>
          <a:stretch>
            <a:fillRect/>
          </a:stretch>
        </p:blipFill>
        <p:spPr>
          <a:xfrm rot="16200000">
            <a:off x="9330150" y="4121864"/>
            <a:ext cx="425824" cy="431214"/>
          </a:xfrm>
          <a:prstGeom prst="rect">
            <a:avLst/>
          </a:prstGeom>
        </p:spPr>
      </p:pic>
      <p:pic>
        <p:nvPicPr>
          <p:cNvPr id="89" name="Picture 88" descr="A pink flower with black leaves&#10;&#10;Description automatically generated">
            <a:extLst>
              <a:ext uri="{FF2B5EF4-FFF2-40B4-BE49-F238E27FC236}">
                <a16:creationId xmlns:a16="http://schemas.microsoft.com/office/drawing/2014/main" id="{E97FDD0F-E53B-9A4D-1A31-C724214418B3}"/>
              </a:ext>
            </a:extLst>
          </p:cNvPr>
          <p:cNvPicPr>
            <a:picLocks noChangeAspect="1"/>
          </p:cNvPicPr>
          <p:nvPr/>
        </p:nvPicPr>
        <p:blipFill>
          <a:blip r:embed="rId4">
            <a:alphaModFix/>
          </a:blip>
          <a:stretch>
            <a:fillRect/>
          </a:stretch>
        </p:blipFill>
        <p:spPr>
          <a:xfrm rot="10800000">
            <a:off x="9332845" y="4552431"/>
            <a:ext cx="425824" cy="431214"/>
          </a:xfrm>
          <a:prstGeom prst="rect">
            <a:avLst/>
          </a:prstGeom>
        </p:spPr>
      </p:pic>
      <p:pic>
        <p:nvPicPr>
          <p:cNvPr id="90" name="Picture 89" descr="A pink flower with black leaves&#10;&#10;Description automatically generated">
            <a:extLst>
              <a:ext uri="{FF2B5EF4-FFF2-40B4-BE49-F238E27FC236}">
                <a16:creationId xmlns:a16="http://schemas.microsoft.com/office/drawing/2014/main" id="{8EBC7806-4C59-F728-7694-6AD012CED5DF}"/>
              </a:ext>
            </a:extLst>
          </p:cNvPr>
          <p:cNvPicPr>
            <a:picLocks noChangeAspect="1"/>
          </p:cNvPicPr>
          <p:nvPr/>
        </p:nvPicPr>
        <p:blipFill>
          <a:blip r:embed="rId4">
            <a:alphaModFix/>
          </a:blip>
          <a:stretch>
            <a:fillRect/>
          </a:stretch>
        </p:blipFill>
        <p:spPr>
          <a:xfrm rot="5400000">
            <a:off x="9338235" y="4981481"/>
            <a:ext cx="425824" cy="431214"/>
          </a:xfrm>
          <a:prstGeom prst="rect">
            <a:avLst/>
          </a:prstGeom>
        </p:spPr>
      </p:pic>
      <p:pic>
        <p:nvPicPr>
          <p:cNvPr id="95" name="Picture 94" descr="A pink flower with black leaves&#10;&#10;Description automatically generated">
            <a:extLst>
              <a:ext uri="{FF2B5EF4-FFF2-40B4-BE49-F238E27FC236}">
                <a16:creationId xmlns:a16="http://schemas.microsoft.com/office/drawing/2014/main" id="{F24E8C5F-77C8-19F3-D8C0-4428821A49B2}"/>
              </a:ext>
            </a:extLst>
          </p:cNvPr>
          <p:cNvPicPr>
            <a:picLocks noChangeAspect="1"/>
          </p:cNvPicPr>
          <p:nvPr/>
        </p:nvPicPr>
        <p:blipFill>
          <a:blip r:embed="rId4">
            <a:alphaModFix/>
          </a:blip>
          <a:stretch>
            <a:fillRect/>
          </a:stretch>
        </p:blipFill>
        <p:spPr>
          <a:xfrm>
            <a:off x="10076834" y="1739909"/>
            <a:ext cx="425824" cy="431214"/>
          </a:xfrm>
          <a:prstGeom prst="rect">
            <a:avLst/>
          </a:prstGeom>
        </p:spPr>
      </p:pic>
      <p:pic>
        <p:nvPicPr>
          <p:cNvPr id="97" name="Picture 96" descr="A pink flower with black leaves&#10;&#10;Description automatically generated">
            <a:extLst>
              <a:ext uri="{FF2B5EF4-FFF2-40B4-BE49-F238E27FC236}">
                <a16:creationId xmlns:a16="http://schemas.microsoft.com/office/drawing/2014/main" id="{1826A666-976B-B2D0-74F1-7676715388DF}"/>
              </a:ext>
            </a:extLst>
          </p:cNvPr>
          <p:cNvPicPr>
            <a:picLocks noChangeAspect="1"/>
          </p:cNvPicPr>
          <p:nvPr/>
        </p:nvPicPr>
        <p:blipFill>
          <a:blip r:embed="rId4">
            <a:alphaModFix/>
          </a:blip>
          <a:stretch>
            <a:fillRect/>
          </a:stretch>
        </p:blipFill>
        <p:spPr>
          <a:xfrm flipH="1">
            <a:off x="10502658" y="1845357"/>
            <a:ext cx="425824" cy="431214"/>
          </a:xfrm>
          <a:prstGeom prst="rect">
            <a:avLst/>
          </a:prstGeom>
        </p:spPr>
      </p:pic>
      <p:pic>
        <p:nvPicPr>
          <p:cNvPr id="99" name="Picture 98" descr="A pink flower with black leaves&#10;&#10;Description automatically generated">
            <a:extLst>
              <a:ext uri="{FF2B5EF4-FFF2-40B4-BE49-F238E27FC236}">
                <a16:creationId xmlns:a16="http://schemas.microsoft.com/office/drawing/2014/main" id="{ECE5525D-F50F-59DE-ADCF-BE76D7F38C41}"/>
              </a:ext>
            </a:extLst>
          </p:cNvPr>
          <p:cNvPicPr>
            <a:picLocks noChangeAspect="1"/>
          </p:cNvPicPr>
          <p:nvPr/>
        </p:nvPicPr>
        <p:blipFill>
          <a:blip r:embed="rId4">
            <a:alphaModFix/>
          </a:blip>
          <a:stretch>
            <a:fillRect/>
          </a:stretch>
        </p:blipFill>
        <p:spPr>
          <a:xfrm flipV="1">
            <a:off x="10076834" y="2171123"/>
            <a:ext cx="425824" cy="431214"/>
          </a:xfrm>
          <a:prstGeom prst="rect">
            <a:avLst/>
          </a:prstGeom>
        </p:spPr>
      </p:pic>
      <p:pic>
        <p:nvPicPr>
          <p:cNvPr id="100" name="Picture 99" descr="A pink flower with black leaves&#10;&#10;Description automatically generated">
            <a:extLst>
              <a:ext uri="{FF2B5EF4-FFF2-40B4-BE49-F238E27FC236}">
                <a16:creationId xmlns:a16="http://schemas.microsoft.com/office/drawing/2014/main" id="{7DDABD74-3034-5612-82BF-28A21EB781E2}"/>
              </a:ext>
            </a:extLst>
          </p:cNvPr>
          <p:cNvPicPr>
            <a:picLocks noChangeAspect="1"/>
          </p:cNvPicPr>
          <p:nvPr/>
        </p:nvPicPr>
        <p:blipFill>
          <a:blip r:embed="rId4">
            <a:alphaModFix/>
          </a:blip>
          <a:stretch>
            <a:fillRect/>
          </a:stretch>
        </p:blipFill>
        <p:spPr>
          <a:xfrm flipH="1" flipV="1">
            <a:off x="10502658" y="2276571"/>
            <a:ext cx="425824" cy="431214"/>
          </a:xfrm>
          <a:prstGeom prst="rect">
            <a:avLst/>
          </a:prstGeom>
        </p:spPr>
      </p:pic>
      <p:pic>
        <p:nvPicPr>
          <p:cNvPr id="101" name="Picture 100" descr="A pink flower with black leaves&#10;&#10;Description automatically generated">
            <a:extLst>
              <a:ext uri="{FF2B5EF4-FFF2-40B4-BE49-F238E27FC236}">
                <a16:creationId xmlns:a16="http://schemas.microsoft.com/office/drawing/2014/main" id="{9BFF66B5-6FD6-04BC-6A59-707A833ACA72}"/>
              </a:ext>
            </a:extLst>
          </p:cNvPr>
          <p:cNvPicPr>
            <a:picLocks noChangeAspect="1"/>
          </p:cNvPicPr>
          <p:nvPr/>
        </p:nvPicPr>
        <p:blipFill>
          <a:blip r:embed="rId4">
            <a:alphaModFix/>
          </a:blip>
          <a:stretch>
            <a:fillRect/>
          </a:stretch>
        </p:blipFill>
        <p:spPr>
          <a:xfrm>
            <a:off x="10928482" y="1964637"/>
            <a:ext cx="425824" cy="431214"/>
          </a:xfrm>
          <a:prstGeom prst="rect">
            <a:avLst/>
          </a:prstGeom>
        </p:spPr>
      </p:pic>
      <p:pic>
        <p:nvPicPr>
          <p:cNvPr id="102" name="Picture 101" descr="A pink flower with black leaves&#10;&#10;Description automatically generated">
            <a:extLst>
              <a:ext uri="{FF2B5EF4-FFF2-40B4-BE49-F238E27FC236}">
                <a16:creationId xmlns:a16="http://schemas.microsoft.com/office/drawing/2014/main" id="{E9BB5DF7-BC23-3511-812A-1CE5FD8DC956}"/>
              </a:ext>
            </a:extLst>
          </p:cNvPr>
          <p:cNvPicPr>
            <a:picLocks noChangeAspect="1"/>
          </p:cNvPicPr>
          <p:nvPr/>
        </p:nvPicPr>
        <p:blipFill>
          <a:blip r:embed="rId4">
            <a:alphaModFix/>
          </a:blip>
          <a:stretch>
            <a:fillRect/>
          </a:stretch>
        </p:blipFill>
        <p:spPr>
          <a:xfrm flipH="1">
            <a:off x="11354306" y="2070085"/>
            <a:ext cx="425824" cy="431214"/>
          </a:xfrm>
          <a:prstGeom prst="rect">
            <a:avLst/>
          </a:prstGeom>
        </p:spPr>
      </p:pic>
      <p:pic>
        <p:nvPicPr>
          <p:cNvPr id="103" name="Picture 102" descr="A pink flower with black leaves&#10;&#10;Description automatically generated">
            <a:extLst>
              <a:ext uri="{FF2B5EF4-FFF2-40B4-BE49-F238E27FC236}">
                <a16:creationId xmlns:a16="http://schemas.microsoft.com/office/drawing/2014/main" id="{7465622A-3465-7AE9-F34F-CB026C21D324}"/>
              </a:ext>
            </a:extLst>
          </p:cNvPr>
          <p:cNvPicPr>
            <a:picLocks noChangeAspect="1"/>
          </p:cNvPicPr>
          <p:nvPr/>
        </p:nvPicPr>
        <p:blipFill>
          <a:blip r:embed="rId4">
            <a:alphaModFix/>
          </a:blip>
          <a:stretch>
            <a:fillRect/>
          </a:stretch>
        </p:blipFill>
        <p:spPr>
          <a:xfrm flipV="1">
            <a:off x="10928482" y="2395851"/>
            <a:ext cx="425824" cy="431214"/>
          </a:xfrm>
          <a:prstGeom prst="rect">
            <a:avLst/>
          </a:prstGeom>
        </p:spPr>
      </p:pic>
      <p:pic>
        <p:nvPicPr>
          <p:cNvPr id="104" name="Picture 103" descr="A pink flower with black leaves&#10;&#10;Description automatically generated">
            <a:extLst>
              <a:ext uri="{FF2B5EF4-FFF2-40B4-BE49-F238E27FC236}">
                <a16:creationId xmlns:a16="http://schemas.microsoft.com/office/drawing/2014/main" id="{89FC579B-75B4-04D6-52CA-B0033641D7BE}"/>
              </a:ext>
            </a:extLst>
          </p:cNvPr>
          <p:cNvPicPr>
            <a:picLocks noChangeAspect="1"/>
          </p:cNvPicPr>
          <p:nvPr/>
        </p:nvPicPr>
        <p:blipFill>
          <a:blip r:embed="rId4">
            <a:alphaModFix/>
          </a:blip>
          <a:stretch>
            <a:fillRect/>
          </a:stretch>
        </p:blipFill>
        <p:spPr>
          <a:xfrm flipH="1" flipV="1">
            <a:off x="11354306" y="2501299"/>
            <a:ext cx="425824" cy="431214"/>
          </a:xfrm>
          <a:prstGeom prst="rect">
            <a:avLst/>
          </a:prstGeom>
        </p:spPr>
      </p:pic>
      <p:pic>
        <p:nvPicPr>
          <p:cNvPr id="105" name="Picture 104" descr="A pink flower with black leaves&#10;&#10;Description automatically generated">
            <a:extLst>
              <a:ext uri="{FF2B5EF4-FFF2-40B4-BE49-F238E27FC236}">
                <a16:creationId xmlns:a16="http://schemas.microsoft.com/office/drawing/2014/main" id="{64389C55-C1A6-85A7-E864-69B2C58259FC}"/>
              </a:ext>
            </a:extLst>
          </p:cNvPr>
          <p:cNvPicPr>
            <a:picLocks noChangeAspect="1"/>
          </p:cNvPicPr>
          <p:nvPr/>
        </p:nvPicPr>
        <p:blipFill>
          <a:blip r:embed="rId4">
            <a:alphaModFix/>
          </a:blip>
          <a:stretch>
            <a:fillRect/>
          </a:stretch>
        </p:blipFill>
        <p:spPr>
          <a:xfrm>
            <a:off x="10076834" y="2602337"/>
            <a:ext cx="425824" cy="431214"/>
          </a:xfrm>
          <a:prstGeom prst="rect">
            <a:avLst/>
          </a:prstGeom>
        </p:spPr>
      </p:pic>
      <p:pic>
        <p:nvPicPr>
          <p:cNvPr id="106" name="Picture 105" descr="A pink flower with black leaves&#10;&#10;Description automatically generated">
            <a:extLst>
              <a:ext uri="{FF2B5EF4-FFF2-40B4-BE49-F238E27FC236}">
                <a16:creationId xmlns:a16="http://schemas.microsoft.com/office/drawing/2014/main" id="{3AB02E1A-9194-9A11-91A6-06DA53C84183}"/>
              </a:ext>
            </a:extLst>
          </p:cNvPr>
          <p:cNvPicPr>
            <a:picLocks noChangeAspect="1"/>
          </p:cNvPicPr>
          <p:nvPr/>
        </p:nvPicPr>
        <p:blipFill>
          <a:blip r:embed="rId4">
            <a:alphaModFix/>
          </a:blip>
          <a:stretch>
            <a:fillRect/>
          </a:stretch>
        </p:blipFill>
        <p:spPr>
          <a:xfrm flipH="1">
            <a:off x="10502658" y="2707785"/>
            <a:ext cx="425824" cy="431214"/>
          </a:xfrm>
          <a:prstGeom prst="rect">
            <a:avLst/>
          </a:prstGeom>
        </p:spPr>
      </p:pic>
      <p:pic>
        <p:nvPicPr>
          <p:cNvPr id="107" name="Picture 106" descr="A pink flower with black leaves&#10;&#10;Description automatically generated">
            <a:extLst>
              <a:ext uri="{FF2B5EF4-FFF2-40B4-BE49-F238E27FC236}">
                <a16:creationId xmlns:a16="http://schemas.microsoft.com/office/drawing/2014/main" id="{6877660C-29BC-FF1C-9BE0-D205728836D1}"/>
              </a:ext>
            </a:extLst>
          </p:cNvPr>
          <p:cNvPicPr>
            <a:picLocks noChangeAspect="1"/>
          </p:cNvPicPr>
          <p:nvPr/>
        </p:nvPicPr>
        <p:blipFill>
          <a:blip r:embed="rId4">
            <a:alphaModFix/>
          </a:blip>
          <a:stretch>
            <a:fillRect/>
          </a:stretch>
        </p:blipFill>
        <p:spPr>
          <a:xfrm flipV="1">
            <a:off x="10076834" y="3033551"/>
            <a:ext cx="425824" cy="431214"/>
          </a:xfrm>
          <a:prstGeom prst="rect">
            <a:avLst/>
          </a:prstGeom>
        </p:spPr>
      </p:pic>
      <p:pic>
        <p:nvPicPr>
          <p:cNvPr id="108" name="Picture 107" descr="A pink flower with black leaves&#10;&#10;Description automatically generated">
            <a:extLst>
              <a:ext uri="{FF2B5EF4-FFF2-40B4-BE49-F238E27FC236}">
                <a16:creationId xmlns:a16="http://schemas.microsoft.com/office/drawing/2014/main" id="{C9439EE0-5F5F-CB7B-12CB-A13830F770C1}"/>
              </a:ext>
            </a:extLst>
          </p:cNvPr>
          <p:cNvPicPr>
            <a:picLocks noChangeAspect="1"/>
          </p:cNvPicPr>
          <p:nvPr/>
        </p:nvPicPr>
        <p:blipFill>
          <a:blip r:embed="rId4">
            <a:alphaModFix/>
          </a:blip>
          <a:stretch>
            <a:fillRect/>
          </a:stretch>
        </p:blipFill>
        <p:spPr>
          <a:xfrm flipH="1" flipV="1">
            <a:off x="10502658" y="3138999"/>
            <a:ext cx="425824" cy="431214"/>
          </a:xfrm>
          <a:prstGeom prst="rect">
            <a:avLst/>
          </a:prstGeom>
        </p:spPr>
      </p:pic>
      <p:pic>
        <p:nvPicPr>
          <p:cNvPr id="109" name="Picture 108" descr="A pink flower with black leaves&#10;&#10;Description automatically generated">
            <a:extLst>
              <a:ext uri="{FF2B5EF4-FFF2-40B4-BE49-F238E27FC236}">
                <a16:creationId xmlns:a16="http://schemas.microsoft.com/office/drawing/2014/main" id="{7D0E3C7F-B32E-E2FA-C900-D651C79466A3}"/>
              </a:ext>
            </a:extLst>
          </p:cNvPr>
          <p:cNvPicPr>
            <a:picLocks noChangeAspect="1"/>
          </p:cNvPicPr>
          <p:nvPr/>
        </p:nvPicPr>
        <p:blipFill>
          <a:blip r:embed="rId4">
            <a:alphaModFix/>
          </a:blip>
          <a:stretch>
            <a:fillRect/>
          </a:stretch>
        </p:blipFill>
        <p:spPr>
          <a:xfrm>
            <a:off x="10928482" y="2824968"/>
            <a:ext cx="425824" cy="431214"/>
          </a:xfrm>
          <a:prstGeom prst="rect">
            <a:avLst/>
          </a:prstGeom>
        </p:spPr>
      </p:pic>
      <p:pic>
        <p:nvPicPr>
          <p:cNvPr id="110" name="Picture 109" descr="A pink flower with black leaves&#10;&#10;Description automatically generated">
            <a:extLst>
              <a:ext uri="{FF2B5EF4-FFF2-40B4-BE49-F238E27FC236}">
                <a16:creationId xmlns:a16="http://schemas.microsoft.com/office/drawing/2014/main" id="{CF48B6B5-F408-B980-14EB-78508D8F4680}"/>
              </a:ext>
            </a:extLst>
          </p:cNvPr>
          <p:cNvPicPr>
            <a:picLocks noChangeAspect="1"/>
          </p:cNvPicPr>
          <p:nvPr/>
        </p:nvPicPr>
        <p:blipFill>
          <a:blip r:embed="rId4">
            <a:alphaModFix/>
          </a:blip>
          <a:stretch>
            <a:fillRect/>
          </a:stretch>
        </p:blipFill>
        <p:spPr>
          <a:xfrm flipH="1">
            <a:off x="11354306" y="2930416"/>
            <a:ext cx="425824" cy="431214"/>
          </a:xfrm>
          <a:prstGeom prst="rect">
            <a:avLst/>
          </a:prstGeom>
        </p:spPr>
      </p:pic>
      <p:pic>
        <p:nvPicPr>
          <p:cNvPr id="111" name="Picture 110" descr="A pink flower with black leaves&#10;&#10;Description automatically generated">
            <a:extLst>
              <a:ext uri="{FF2B5EF4-FFF2-40B4-BE49-F238E27FC236}">
                <a16:creationId xmlns:a16="http://schemas.microsoft.com/office/drawing/2014/main" id="{EA2DDE29-2E72-8648-DBBF-14855C601F97}"/>
              </a:ext>
            </a:extLst>
          </p:cNvPr>
          <p:cNvPicPr>
            <a:picLocks noChangeAspect="1"/>
          </p:cNvPicPr>
          <p:nvPr/>
        </p:nvPicPr>
        <p:blipFill>
          <a:blip r:embed="rId4">
            <a:alphaModFix/>
          </a:blip>
          <a:stretch>
            <a:fillRect/>
          </a:stretch>
        </p:blipFill>
        <p:spPr>
          <a:xfrm flipV="1">
            <a:off x="10928482" y="3256182"/>
            <a:ext cx="425824" cy="431214"/>
          </a:xfrm>
          <a:prstGeom prst="rect">
            <a:avLst/>
          </a:prstGeom>
        </p:spPr>
      </p:pic>
      <p:pic>
        <p:nvPicPr>
          <p:cNvPr id="112" name="Picture 111" descr="A pink flower with black leaves&#10;&#10;Description automatically generated">
            <a:extLst>
              <a:ext uri="{FF2B5EF4-FFF2-40B4-BE49-F238E27FC236}">
                <a16:creationId xmlns:a16="http://schemas.microsoft.com/office/drawing/2014/main" id="{B0DE70A0-52C8-4BFB-8AC4-B5F6B4A22CDE}"/>
              </a:ext>
            </a:extLst>
          </p:cNvPr>
          <p:cNvPicPr>
            <a:picLocks noChangeAspect="1"/>
          </p:cNvPicPr>
          <p:nvPr/>
        </p:nvPicPr>
        <p:blipFill>
          <a:blip r:embed="rId4">
            <a:alphaModFix/>
          </a:blip>
          <a:stretch>
            <a:fillRect/>
          </a:stretch>
        </p:blipFill>
        <p:spPr>
          <a:xfrm flipH="1" flipV="1">
            <a:off x="11354306" y="3361630"/>
            <a:ext cx="425824" cy="431214"/>
          </a:xfrm>
          <a:prstGeom prst="rect">
            <a:avLst/>
          </a:prstGeom>
        </p:spPr>
      </p:pic>
    </p:spTree>
    <p:extLst>
      <p:ext uri="{BB962C8B-B14F-4D97-AF65-F5344CB8AC3E}">
        <p14:creationId xmlns:p14="http://schemas.microsoft.com/office/powerpoint/2010/main" val="3435605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 name="Picture 152" descr="A graph paper with a grid&#10;&#10;Description automatically generated">
            <a:extLst>
              <a:ext uri="{FF2B5EF4-FFF2-40B4-BE49-F238E27FC236}">
                <a16:creationId xmlns:a16="http://schemas.microsoft.com/office/drawing/2014/main" id="{A7690991-8259-CE76-A05E-D87676642D6F}"/>
              </a:ext>
            </a:extLst>
          </p:cNvPr>
          <p:cNvPicPr>
            <a:picLocks noChangeAspect="1"/>
          </p:cNvPicPr>
          <p:nvPr/>
        </p:nvPicPr>
        <p:blipFill>
          <a:blip r:embed="rId2"/>
          <a:stretch>
            <a:fillRect/>
          </a:stretch>
        </p:blipFill>
        <p:spPr>
          <a:xfrm>
            <a:off x="866525" y="2007545"/>
            <a:ext cx="3683000" cy="4064000"/>
          </a:xfrm>
          <a:prstGeom prst="rect">
            <a:avLst/>
          </a:prstGeom>
        </p:spPr>
      </p:pic>
      <p:sp>
        <p:nvSpPr>
          <p:cNvPr id="4" name="TextBox 3">
            <a:extLst>
              <a:ext uri="{FF2B5EF4-FFF2-40B4-BE49-F238E27FC236}">
                <a16:creationId xmlns:a16="http://schemas.microsoft.com/office/drawing/2014/main" id="{EFE8C34A-66CA-274A-B232-4053462E4B17}"/>
              </a:ext>
            </a:extLst>
          </p:cNvPr>
          <p:cNvSpPr txBox="1"/>
          <p:nvPr/>
        </p:nvSpPr>
        <p:spPr>
          <a:xfrm>
            <a:off x="707039" y="814388"/>
            <a:ext cx="10982473" cy="1292662"/>
          </a:xfrm>
          <a:prstGeom prst="rect">
            <a:avLst/>
          </a:prstGeom>
          <a:noFill/>
        </p:spPr>
        <p:txBody>
          <a:bodyPr wrap="square" rtlCol="0">
            <a:spAutoFit/>
          </a:bodyPr>
          <a:lstStyle/>
          <a:p>
            <a:r>
              <a:rPr lang="en-GB" dirty="0">
                <a:solidFill>
                  <a:schemeClr val="tx1">
                    <a:lumMod val="65000"/>
                    <a:lumOff val="35000"/>
                  </a:schemeClr>
                </a:solidFill>
              </a:rPr>
              <a:t>⅓ drop repeat:</a:t>
            </a:r>
            <a:r>
              <a:rPr lang="en-GB" sz="1400" dirty="0">
                <a:solidFill>
                  <a:schemeClr val="tx1">
                    <a:lumMod val="65000"/>
                    <a:lumOff val="35000"/>
                  </a:schemeClr>
                </a:solidFill>
              </a:rPr>
              <a:t> </a:t>
            </a:r>
            <a:r>
              <a:rPr lang="en-GB" sz="1400" i="1" dirty="0">
                <a:solidFill>
                  <a:schemeClr val="tx1">
                    <a:lumMod val="65000"/>
                    <a:lumOff val="35000"/>
                  </a:schemeClr>
                </a:solidFill>
              </a:rPr>
              <a:t>Each unit of repeat starts as a square (could be another shape), it can consist of one motif or made as a repeating tile which then repeats out across the width and length to form a repeated block design. Tile drops by a third in the overall design and certain tiles/ motifs can be placed side by side, flipped or rotated to form an overall block. </a:t>
            </a:r>
            <a:endParaRPr lang="en-GB" sz="1400" dirty="0">
              <a:solidFill>
                <a:schemeClr val="tx1">
                  <a:lumMod val="65000"/>
                  <a:lumOff val="35000"/>
                </a:schemeClr>
              </a:solidFill>
            </a:endParaRPr>
          </a:p>
          <a:p>
            <a:endParaRPr lang="en-GB" sz="1400" dirty="0">
              <a:solidFill>
                <a:schemeClr val="tx1">
                  <a:lumMod val="65000"/>
                  <a:lumOff val="35000"/>
                </a:schemeClr>
              </a:solidFill>
            </a:endParaRPr>
          </a:p>
          <a:p>
            <a:endParaRPr lang="en-GB" dirty="0">
              <a:solidFill>
                <a:schemeClr val="tx1">
                  <a:lumMod val="65000"/>
                  <a:lumOff val="35000"/>
                </a:schemeClr>
              </a:solidFill>
            </a:endParaRPr>
          </a:p>
        </p:txBody>
      </p:sp>
      <p:pic>
        <p:nvPicPr>
          <p:cNvPr id="43" name="Picture 42">
            <a:extLst>
              <a:ext uri="{FF2B5EF4-FFF2-40B4-BE49-F238E27FC236}">
                <a16:creationId xmlns:a16="http://schemas.microsoft.com/office/drawing/2014/main" id="{BF5D88EF-CF05-23CC-9DB9-EB5C3D3542AD}"/>
              </a:ext>
            </a:extLst>
          </p:cNvPr>
          <p:cNvPicPr>
            <a:picLocks noChangeAspect="1"/>
          </p:cNvPicPr>
          <p:nvPr/>
        </p:nvPicPr>
        <p:blipFill>
          <a:blip r:embed="rId3">
            <a:alphaModFix amt="70000"/>
          </a:blip>
          <a:stretch>
            <a:fillRect/>
          </a:stretch>
        </p:blipFill>
        <p:spPr>
          <a:xfrm>
            <a:off x="3492974" y="2312968"/>
            <a:ext cx="710507" cy="759933"/>
          </a:xfrm>
          <a:prstGeom prst="rect">
            <a:avLst/>
          </a:prstGeom>
        </p:spPr>
      </p:pic>
      <p:pic>
        <p:nvPicPr>
          <p:cNvPr id="67" name="Picture 66">
            <a:extLst>
              <a:ext uri="{FF2B5EF4-FFF2-40B4-BE49-F238E27FC236}">
                <a16:creationId xmlns:a16="http://schemas.microsoft.com/office/drawing/2014/main" id="{C323B47D-65A3-AF78-1A18-87D699F77E3E}"/>
              </a:ext>
            </a:extLst>
          </p:cNvPr>
          <p:cNvPicPr>
            <a:picLocks noChangeAspect="1"/>
          </p:cNvPicPr>
          <p:nvPr/>
        </p:nvPicPr>
        <p:blipFill>
          <a:blip r:embed="rId3"/>
          <a:stretch>
            <a:fillRect/>
          </a:stretch>
        </p:blipFill>
        <p:spPr>
          <a:xfrm>
            <a:off x="7852517" y="1734262"/>
            <a:ext cx="458933" cy="490858"/>
          </a:xfrm>
          <a:prstGeom prst="rect">
            <a:avLst/>
          </a:prstGeom>
        </p:spPr>
      </p:pic>
      <p:pic>
        <p:nvPicPr>
          <p:cNvPr id="74" name="Picture 73">
            <a:extLst>
              <a:ext uri="{FF2B5EF4-FFF2-40B4-BE49-F238E27FC236}">
                <a16:creationId xmlns:a16="http://schemas.microsoft.com/office/drawing/2014/main" id="{21ED5FA7-7322-C056-38B8-A3E01ABDF7F3}"/>
              </a:ext>
            </a:extLst>
          </p:cNvPr>
          <p:cNvPicPr>
            <a:picLocks noChangeAspect="1"/>
          </p:cNvPicPr>
          <p:nvPr/>
        </p:nvPicPr>
        <p:blipFill>
          <a:blip r:embed="rId3"/>
          <a:stretch>
            <a:fillRect/>
          </a:stretch>
        </p:blipFill>
        <p:spPr>
          <a:xfrm rot="10800000">
            <a:off x="7850077" y="2225120"/>
            <a:ext cx="458933" cy="490858"/>
          </a:xfrm>
          <a:prstGeom prst="rect">
            <a:avLst/>
          </a:prstGeom>
        </p:spPr>
      </p:pic>
      <p:pic>
        <p:nvPicPr>
          <p:cNvPr id="75" name="Picture 74">
            <a:extLst>
              <a:ext uri="{FF2B5EF4-FFF2-40B4-BE49-F238E27FC236}">
                <a16:creationId xmlns:a16="http://schemas.microsoft.com/office/drawing/2014/main" id="{0A2B0DDD-F695-0078-6617-4350C53BAE80}"/>
              </a:ext>
            </a:extLst>
          </p:cNvPr>
          <p:cNvPicPr>
            <a:picLocks noChangeAspect="1"/>
          </p:cNvPicPr>
          <p:nvPr/>
        </p:nvPicPr>
        <p:blipFill>
          <a:blip r:embed="rId3"/>
          <a:stretch>
            <a:fillRect/>
          </a:stretch>
        </p:blipFill>
        <p:spPr>
          <a:xfrm>
            <a:off x="7850077" y="2715978"/>
            <a:ext cx="458933" cy="490858"/>
          </a:xfrm>
          <a:prstGeom prst="rect">
            <a:avLst/>
          </a:prstGeom>
        </p:spPr>
      </p:pic>
      <p:pic>
        <p:nvPicPr>
          <p:cNvPr id="76" name="Picture 75">
            <a:extLst>
              <a:ext uri="{FF2B5EF4-FFF2-40B4-BE49-F238E27FC236}">
                <a16:creationId xmlns:a16="http://schemas.microsoft.com/office/drawing/2014/main" id="{24CB5235-E52F-388C-70E2-8DF5561A0D06}"/>
              </a:ext>
            </a:extLst>
          </p:cNvPr>
          <p:cNvPicPr>
            <a:picLocks noChangeAspect="1"/>
          </p:cNvPicPr>
          <p:nvPr/>
        </p:nvPicPr>
        <p:blipFill>
          <a:blip r:embed="rId3"/>
          <a:stretch>
            <a:fillRect/>
          </a:stretch>
        </p:blipFill>
        <p:spPr>
          <a:xfrm rot="10800000">
            <a:off x="7847637" y="3206836"/>
            <a:ext cx="458933" cy="490858"/>
          </a:xfrm>
          <a:prstGeom prst="rect">
            <a:avLst/>
          </a:prstGeom>
        </p:spPr>
      </p:pic>
      <p:pic>
        <p:nvPicPr>
          <p:cNvPr id="77" name="Picture 76">
            <a:extLst>
              <a:ext uri="{FF2B5EF4-FFF2-40B4-BE49-F238E27FC236}">
                <a16:creationId xmlns:a16="http://schemas.microsoft.com/office/drawing/2014/main" id="{7163DAEB-1419-40DA-48E2-66CED17CA414}"/>
              </a:ext>
            </a:extLst>
          </p:cNvPr>
          <p:cNvPicPr>
            <a:picLocks noChangeAspect="1"/>
          </p:cNvPicPr>
          <p:nvPr/>
        </p:nvPicPr>
        <p:blipFill>
          <a:blip r:embed="rId3"/>
          <a:stretch>
            <a:fillRect/>
          </a:stretch>
        </p:blipFill>
        <p:spPr>
          <a:xfrm>
            <a:off x="8306570" y="1895224"/>
            <a:ext cx="458933" cy="490858"/>
          </a:xfrm>
          <a:prstGeom prst="rect">
            <a:avLst/>
          </a:prstGeom>
        </p:spPr>
      </p:pic>
      <p:pic>
        <p:nvPicPr>
          <p:cNvPr id="78" name="Picture 77">
            <a:extLst>
              <a:ext uri="{FF2B5EF4-FFF2-40B4-BE49-F238E27FC236}">
                <a16:creationId xmlns:a16="http://schemas.microsoft.com/office/drawing/2014/main" id="{1652F19D-C8C8-09D4-F1F7-5E56CE81ACAC}"/>
              </a:ext>
            </a:extLst>
          </p:cNvPr>
          <p:cNvPicPr>
            <a:picLocks noChangeAspect="1"/>
          </p:cNvPicPr>
          <p:nvPr/>
        </p:nvPicPr>
        <p:blipFill>
          <a:blip r:embed="rId3"/>
          <a:stretch>
            <a:fillRect/>
          </a:stretch>
        </p:blipFill>
        <p:spPr>
          <a:xfrm rot="10800000">
            <a:off x="8304130" y="2386082"/>
            <a:ext cx="458933" cy="490858"/>
          </a:xfrm>
          <a:prstGeom prst="rect">
            <a:avLst/>
          </a:prstGeom>
        </p:spPr>
      </p:pic>
      <p:pic>
        <p:nvPicPr>
          <p:cNvPr id="79" name="Picture 78">
            <a:extLst>
              <a:ext uri="{FF2B5EF4-FFF2-40B4-BE49-F238E27FC236}">
                <a16:creationId xmlns:a16="http://schemas.microsoft.com/office/drawing/2014/main" id="{32EE1B7B-62B6-B07F-5384-9CDDC63ABF46}"/>
              </a:ext>
            </a:extLst>
          </p:cNvPr>
          <p:cNvPicPr>
            <a:picLocks noChangeAspect="1"/>
          </p:cNvPicPr>
          <p:nvPr/>
        </p:nvPicPr>
        <p:blipFill>
          <a:blip r:embed="rId3"/>
          <a:stretch>
            <a:fillRect/>
          </a:stretch>
        </p:blipFill>
        <p:spPr>
          <a:xfrm>
            <a:off x="8304130" y="2876940"/>
            <a:ext cx="458933" cy="490858"/>
          </a:xfrm>
          <a:prstGeom prst="rect">
            <a:avLst/>
          </a:prstGeom>
        </p:spPr>
      </p:pic>
      <p:pic>
        <p:nvPicPr>
          <p:cNvPr id="80" name="Picture 79">
            <a:extLst>
              <a:ext uri="{FF2B5EF4-FFF2-40B4-BE49-F238E27FC236}">
                <a16:creationId xmlns:a16="http://schemas.microsoft.com/office/drawing/2014/main" id="{C7E3F35E-7C0E-29CC-6664-19FC105DCE5C}"/>
              </a:ext>
            </a:extLst>
          </p:cNvPr>
          <p:cNvPicPr>
            <a:picLocks noChangeAspect="1"/>
          </p:cNvPicPr>
          <p:nvPr/>
        </p:nvPicPr>
        <p:blipFill>
          <a:blip r:embed="rId3"/>
          <a:stretch>
            <a:fillRect/>
          </a:stretch>
        </p:blipFill>
        <p:spPr>
          <a:xfrm rot="10800000">
            <a:off x="8301690" y="3367798"/>
            <a:ext cx="458933" cy="490858"/>
          </a:xfrm>
          <a:prstGeom prst="rect">
            <a:avLst/>
          </a:prstGeom>
        </p:spPr>
      </p:pic>
      <p:pic>
        <p:nvPicPr>
          <p:cNvPr id="81" name="Picture 80">
            <a:extLst>
              <a:ext uri="{FF2B5EF4-FFF2-40B4-BE49-F238E27FC236}">
                <a16:creationId xmlns:a16="http://schemas.microsoft.com/office/drawing/2014/main" id="{A90FE70C-5274-DED9-8ABB-836C4C6CE8FF}"/>
              </a:ext>
            </a:extLst>
          </p:cNvPr>
          <p:cNvPicPr>
            <a:picLocks noChangeAspect="1"/>
          </p:cNvPicPr>
          <p:nvPr/>
        </p:nvPicPr>
        <p:blipFill>
          <a:blip r:embed="rId3"/>
          <a:stretch>
            <a:fillRect/>
          </a:stretch>
        </p:blipFill>
        <p:spPr>
          <a:xfrm>
            <a:off x="8772823" y="1734262"/>
            <a:ext cx="458933" cy="490858"/>
          </a:xfrm>
          <a:prstGeom prst="rect">
            <a:avLst/>
          </a:prstGeom>
        </p:spPr>
      </p:pic>
      <p:pic>
        <p:nvPicPr>
          <p:cNvPr id="82" name="Picture 81">
            <a:extLst>
              <a:ext uri="{FF2B5EF4-FFF2-40B4-BE49-F238E27FC236}">
                <a16:creationId xmlns:a16="http://schemas.microsoft.com/office/drawing/2014/main" id="{471C72E6-9C21-2FFC-5EFC-6184FE665B35}"/>
              </a:ext>
            </a:extLst>
          </p:cNvPr>
          <p:cNvPicPr>
            <a:picLocks noChangeAspect="1"/>
          </p:cNvPicPr>
          <p:nvPr/>
        </p:nvPicPr>
        <p:blipFill>
          <a:blip r:embed="rId3"/>
          <a:stretch>
            <a:fillRect/>
          </a:stretch>
        </p:blipFill>
        <p:spPr>
          <a:xfrm rot="10800000">
            <a:off x="8770383" y="2225120"/>
            <a:ext cx="458933" cy="490858"/>
          </a:xfrm>
          <a:prstGeom prst="rect">
            <a:avLst/>
          </a:prstGeom>
        </p:spPr>
      </p:pic>
      <p:pic>
        <p:nvPicPr>
          <p:cNvPr id="83" name="Picture 82">
            <a:extLst>
              <a:ext uri="{FF2B5EF4-FFF2-40B4-BE49-F238E27FC236}">
                <a16:creationId xmlns:a16="http://schemas.microsoft.com/office/drawing/2014/main" id="{68FEE05F-7192-78A2-681D-D8EDFDFF9477}"/>
              </a:ext>
            </a:extLst>
          </p:cNvPr>
          <p:cNvPicPr>
            <a:picLocks noChangeAspect="1"/>
          </p:cNvPicPr>
          <p:nvPr/>
        </p:nvPicPr>
        <p:blipFill>
          <a:blip r:embed="rId3"/>
          <a:stretch>
            <a:fillRect/>
          </a:stretch>
        </p:blipFill>
        <p:spPr>
          <a:xfrm>
            <a:off x="8770383" y="2715978"/>
            <a:ext cx="458933" cy="490858"/>
          </a:xfrm>
          <a:prstGeom prst="rect">
            <a:avLst/>
          </a:prstGeom>
        </p:spPr>
      </p:pic>
      <p:pic>
        <p:nvPicPr>
          <p:cNvPr id="84" name="Picture 83">
            <a:extLst>
              <a:ext uri="{FF2B5EF4-FFF2-40B4-BE49-F238E27FC236}">
                <a16:creationId xmlns:a16="http://schemas.microsoft.com/office/drawing/2014/main" id="{D95C5F7F-9DB0-09A9-0999-978B92AAF6E2}"/>
              </a:ext>
            </a:extLst>
          </p:cNvPr>
          <p:cNvPicPr>
            <a:picLocks noChangeAspect="1"/>
          </p:cNvPicPr>
          <p:nvPr/>
        </p:nvPicPr>
        <p:blipFill>
          <a:blip r:embed="rId3"/>
          <a:stretch>
            <a:fillRect/>
          </a:stretch>
        </p:blipFill>
        <p:spPr>
          <a:xfrm rot="10800000">
            <a:off x="8767943" y="3206836"/>
            <a:ext cx="458933" cy="490858"/>
          </a:xfrm>
          <a:prstGeom prst="rect">
            <a:avLst/>
          </a:prstGeom>
        </p:spPr>
      </p:pic>
      <p:pic>
        <p:nvPicPr>
          <p:cNvPr id="89" name="Picture 88">
            <a:extLst>
              <a:ext uri="{FF2B5EF4-FFF2-40B4-BE49-F238E27FC236}">
                <a16:creationId xmlns:a16="http://schemas.microsoft.com/office/drawing/2014/main" id="{727078FD-BBC1-1E78-1CA1-2F1597A15158}"/>
              </a:ext>
            </a:extLst>
          </p:cNvPr>
          <p:cNvPicPr>
            <a:picLocks noChangeAspect="1"/>
          </p:cNvPicPr>
          <p:nvPr/>
        </p:nvPicPr>
        <p:blipFill>
          <a:blip r:embed="rId3">
            <a:alphaModFix amt="50000"/>
          </a:blip>
          <a:stretch>
            <a:fillRect/>
          </a:stretch>
        </p:blipFill>
        <p:spPr>
          <a:xfrm>
            <a:off x="1180721" y="3080745"/>
            <a:ext cx="710507" cy="759933"/>
          </a:xfrm>
          <a:prstGeom prst="rect">
            <a:avLst/>
          </a:prstGeom>
        </p:spPr>
      </p:pic>
      <p:pic>
        <p:nvPicPr>
          <p:cNvPr id="90" name="Picture 89">
            <a:extLst>
              <a:ext uri="{FF2B5EF4-FFF2-40B4-BE49-F238E27FC236}">
                <a16:creationId xmlns:a16="http://schemas.microsoft.com/office/drawing/2014/main" id="{20657D52-52A8-4558-711E-229B7A03C585}"/>
              </a:ext>
            </a:extLst>
          </p:cNvPr>
          <p:cNvPicPr>
            <a:picLocks noChangeAspect="1"/>
          </p:cNvPicPr>
          <p:nvPr/>
        </p:nvPicPr>
        <p:blipFill>
          <a:blip r:embed="rId3">
            <a:alphaModFix amt="50000"/>
          </a:blip>
          <a:stretch>
            <a:fillRect/>
          </a:stretch>
        </p:blipFill>
        <p:spPr>
          <a:xfrm>
            <a:off x="1180721" y="3858205"/>
            <a:ext cx="710507" cy="759933"/>
          </a:xfrm>
          <a:prstGeom prst="rect">
            <a:avLst/>
          </a:prstGeom>
        </p:spPr>
      </p:pic>
      <p:pic>
        <p:nvPicPr>
          <p:cNvPr id="91" name="Picture 90">
            <a:extLst>
              <a:ext uri="{FF2B5EF4-FFF2-40B4-BE49-F238E27FC236}">
                <a16:creationId xmlns:a16="http://schemas.microsoft.com/office/drawing/2014/main" id="{0F2B964C-7A14-9C26-40E9-1E5F9C802B33}"/>
              </a:ext>
            </a:extLst>
          </p:cNvPr>
          <p:cNvPicPr>
            <a:picLocks noChangeAspect="1"/>
          </p:cNvPicPr>
          <p:nvPr/>
        </p:nvPicPr>
        <p:blipFill>
          <a:blip r:embed="rId3">
            <a:alphaModFix amt="50000"/>
          </a:blip>
          <a:stretch>
            <a:fillRect/>
          </a:stretch>
        </p:blipFill>
        <p:spPr>
          <a:xfrm>
            <a:off x="1180721" y="4635665"/>
            <a:ext cx="710507" cy="759933"/>
          </a:xfrm>
          <a:prstGeom prst="rect">
            <a:avLst/>
          </a:prstGeom>
        </p:spPr>
      </p:pic>
      <p:pic>
        <p:nvPicPr>
          <p:cNvPr id="92" name="Picture 91">
            <a:extLst>
              <a:ext uri="{FF2B5EF4-FFF2-40B4-BE49-F238E27FC236}">
                <a16:creationId xmlns:a16="http://schemas.microsoft.com/office/drawing/2014/main" id="{4CB04E4C-D509-0643-97AC-415E74968935}"/>
              </a:ext>
            </a:extLst>
          </p:cNvPr>
          <p:cNvPicPr>
            <a:picLocks noChangeAspect="1"/>
          </p:cNvPicPr>
          <p:nvPr/>
        </p:nvPicPr>
        <p:blipFill>
          <a:blip r:embed="rId3">
            <a:alphaModFix amt="50000"/>
          </a:blip>
          <a:stretch>
            <a:fillRect/>
          </a:stretch>
        </p:blipFill>
        <p:spPr>
          <a:xfrm>
            <a:off x="1180721" y="2303284"/>
            <a:ext cx="710507" cy="759933"/>
          </a:xfrm>
          <a:prstGeom prst="rect">
            <a:avLst/>
          </a:prstGeom>
        </p:spPr>
      </p:pic>
      <p:pic>
        <p:nvPicPr>
          <p:cNvPr id="93" name="Picture 92">
            <a:extLst>
              <a:ext uri="{FF2B5EF4-FFF2-40B4-BE49-F238E27FC236}">
                <a16:creationId xmlns:a16="http://schemas.microsoft.com/office/drawing/2014/main" id="{E3F8DA82-3501-D9F1-84F5-DB9B9FB23CC8}"/>
              </a:ext>
            </a:extLst>
          </p:cNvPr>
          <p:cNvPicPr>
            <a:picLocks noChangeAspect="1"/>
          </p:cNvPicPr>
          <p:nvPr/>
        </p:nvPicPr>
        <p:blipFill>
          <a:blip r:embed="rId3">
            <a:alphaModFix amt="50000"/>
          </a:blip>
          <a:stretch>
            <a:fillRect/>
          </a:stretch>
        </p:blipFill>
        <p:spPr>
          <a:xfrm>
            <a:off x="1894220" y="3316651"/>
            <a:ext cx="710507" cy="759933"/>
          </a:xfrm>
          <a:prstGeom prst="rect">
            <a:avLst/>
          </a:prstGeom>
        </p:spPr>
      </p:pic>
      <p:pic>
        <p:nvPicPr>
          <p:cNvPr id="94" name="Picture 93">
            <a:extLst>
              <a:ext uri="{FF2B5EF4-FFF2-40B4-BE49-F238E27FC236}">
                <a16:creationId xmlns:a16="http://schemas.microsoft.com/office/drawing/2014/main" id="{F4771F8E-E831-2CD0-DB55-ED35E94088DB}"/>
              </a:ext>
            </a:extLst>
          </p:cNvPr>
          <p:cNvPicPr>
            <a:picLocks noChangeAspect="1"/>
          </p:cNvPicPr>
          <p:nvPr/>
        </p:nvPicPr>
        <p:blipFill>
          <a:blip r:embed="rId3">
            <a:alphaModFix amt="50000"/>
          </a:blip>
          <a:stretch>
            <a:fillRect/>
          </a:stretch>
        </p:blipFill>
        <p:spPr>
          <a:xfrm>
            <a:off x="1894220" y="4094111"/>
            <a:ext cx="710507" cy="759933"/>
          </a:xfrm>
          <a:prstGeom prst="rect">
            <a:avLst/>
          </a:prstGeom>
        </p:spPr>
      </p:pic>
      <p:pic>
        <p:nvPicPr>
          <p:cNvPr id="95" name="Picture 94">
            <a:extLst>
              <a:ext uri="{FF2B5EF4-FFF2-40B4-BE49-F238E27FC236}">
                <a16:creationId xmlns:a16="http://schemas.microsoft.com/office/drawing/2014/main" id="{4B21DF9B-2345-50DC-739F-842D804C8A75}"/>
              </a:ext>
            </a:extLst>
          </p:cNvPr>
          <p:cNvPicPr>
            <a:picLocks noChangeAspect="1"/>
          </p:cNvPicPr>
          <p:nvPr/>
        </p:nvPicPr>
        <p:blipFill>
          <a:blip r:embed="rId3">
            <a:alphaModFix amt="50000"/>
          </a:blip>
          <a:stretch>
            <a:fillRect/>
          </a:stretch>
        </p:blipFill>
        <p:spPr>
          <a:xfrm>
            <a:off x="1894220" y="4871571"/>
            <a:ext cx="710507" cy="759933"/>
          </a:xfrm>
          <a:prstGeom prst="rect">
            <a:avLst/>
          </a:prstGeom>
        </p:spPr>
      </p:pic>
      <p:pic>
        <p:nvPicPr>
          <p:cNvPr id="96" name="Picture 95">
            <a:extLst>
              <a:ext uri="{FF2B5EF4-FFF2-40B4-BE49-F238E27FC236}">
                <a16:creationId xmlns:a16="http://schemas.microsoft.com/office/drawing/2014/main" id="{1CD44202-E623-E653-20F4-878F0ABE5CA3}"/>
              </a:ext>
            </a:extLst>
          </p:cNvPr>
          <p:cNvPicPr>
            <a:picLocks noChangeAspect="1"/>
          </p:cNvPicPr>
          <p:nvPr/>
        </p:nvPicPr>
        <p:blipFill>
          <a:blip r:embed="rId3">
            <a:alphaModFix amt="50000"/>
          </a:blip>
          <a:stretch>
            <a:fillRect/>
          </a:stretch>
        </p:blipFill>
        <p:spPr>
          <a:xfrm>
            <a:off x="1894220" y="2539190"/>
            <a:ext cx="710507" cy="759933"/>
          </a:xfrm>
          <a:prstGeom prst="rect">
            <a:avLst/>
          </a:prstGeom>
        </p:spPr>
      </p:pic>
      <p:pic>
        <p:nvPicPr>
          <p:cNvPr id="97" name="Picture 96">
            <a:extLst>
              <a:ext uri="{FF2B5EF4-FFF2-40B4-BE49-F238E27FC236}">
                <a16:creationId xmlns:a16="http://schemas.microsoft.com/office/drawing/2014/main" id="{7E5B000C-69ED-A9EC-D18F-306D462264DC}"/>
              </a:ext>
            </a:extLst>
          </p:cNvPr>
          <p:cNvPicPr>
            <a:picLocks noChangeAspect="1"/>
          </p:cNvPicPr>
          <p:nvPr/>
        </p:nvPicPr>
        <p:blipFill>
          <a:blip r:embed="rId3"/>
          <a:stretch>
            <a:fillRect/>
          </a:stretch>
        </p:blipFill>
        <p:spPr>
          <a:xfrm>
            <a:off x="4620743" y="3163089"/>
            <a:ext cx="710507" cy="759933"/>
          </a:xfrm>
          <a:prstGeom prst="rect">
            <a:avLst/>
          </a:prstGeom>
        </p:spPr>
      </p:pic>
      <p:pic>
        <p:nvPicPr>
          <p:cNvPr id="98" name="Picture 97">
            <a:extLst>
              <a:ext uri="{FF2B5EF4-FFF2-40B4-BE49-F238E27FC236}">
                <a16:creationId xmlns:a16="http://schemas.microsoft.com/office/drawing/2014/main" id="{A9CF89C0-44AF-F3A3-F383-30430C69194D}"/>
              </a:ext>
            </a:extLst>
          </p:cNvPr>
          <p:cNvPicPr>
            <a:picLocks noChangeAspect="1"/>
          </p:cNvPicPr>
          <p:nvPr/>
        </p:nvPicPr>
        <p:blipFill>
          <a:blip r:embed="rId3"/>
          <a:stretch>
            <a:fillRect/>
          </a:stretch>
        </p:blipFill>
        <p:spPr>
          <a:xfrm>
            <a:off x="4620743" y="3940549"/>
            <a:ext cx="710507" cy="759933"/>
          </a:xfrm>
          <a:prstGeom prst="rect">
            <a:avLst/>
          </a:prstGeom>
        </p:spPr>
      </p:pic>
      <p:pic>
        <p:nvPicPr>
          <p:cNvPr id="99" name="Picture 98">
            <a:extLst>
              <a:ext uri="{FF2B5EF4-FFF2-40B4-BE49-F238E27FC236}">
                <a16:creationId xmlns:a16="http://schemas.microsoft.com/office/drawing/2014/main" id="{D2F0B55C-EF3E-B7B9-5026-1748A5A656A1}"/>
              </a:ext>
            </a:extLst>
          </p:cNvPr>
          <p:cNvPicPr>
            <a:picLocks noChangeAspect="1"/>
          </p:cNvPicPr>
          <p:nvPr/>
        </p:nvPicPr>
        <p:blipFill>
          <a:blip r:embed="rId3"/>
          <a:stretch>
            <a:fillRect/>
          </a:stretch>
        </p:blipFill>
        <p:spPr>
          <a:xfrm>
            <a:off x="4620743" y="4718009"/>
            <a:ext cx="710507" cy="759933"/>
          </a:xfrm>
          <a:prstGeom prst="rect">
            <a:avLst/>
          </a:prstGeom>
        </p:spPr>
      </p:pic>
      <p:pic>
        <p:nvPicPr>
          <p:cNvPr id="100" name="Picture 99">
            <a:extLst>
              <a:ext uri="{FF2B5EF4-FFF2-40B4-BE49-F238E27FC236}">
                <a16:creationId xmlns:a16="http://schemas.microsoft.com/office/drawing/2014/main" id="{4CF1250D-2248-2378-EEFC-C68D3D0F1823}"/>
              </a:ext>
            </a:extLst>
          </p:cNvPr>
          <p:cNvPicPr>
            <a:picLocks noChangeAspect="1"/>
          </p:cNvPicPr>
          <p:nvPr/>
        </p:nvPicPr>
        <p:blipFill>
          <a:blip r:embed="rId3"/>
          <a:stretch>
            <a:fillRect/>
          </a:stretch>
        </p:blipFill>
        <p:spPr>
          <a:xfrm>
            <a:off x="4620743" y="2385628"/>
            <a:ext cx="710507" cy="759933"/>
          </a:xfrm>
          <a:prstGeom prst="rect">
            <a:avLst/>
          </a:prstGeom>
        </p:spPr>
      </p:pic>
      <p:pic>
        <p:nvPicPr>
          <p:cNvPr id="101" name="Picture 100">
            <a:extLst>
              <a:ext uri="{FF2B5EF4-FFF2-40B4-BE49-F238E27FC236}">
                <a16:creationId xmlns:a16="http://schemas.microsoft.com/office/drawing/2014/main" id="{E334141C-E0F4-11D0-AC19-7EC9FE207665}"/>
              </a:ext>
            </a:extLst>
          </p:cNvPr>
          <p:cNvPicPr>
            <a:picLocks noChangeAspect="1"/>
          </p:cNvPicPr>
          <p:nvPr/>
        </p:nvPicPr>
        <p:blipFill>
          <a:blip r:embed="rId3"/>
          <a:stretch>
            <a:fillRect/>
          </a:stretch>
        </p:blipFill>
        <p:spPr>
          <a:xfrm>
            <a:off x="5332852" y="3528872"/>
            <a:ext cx="710507" cy="759933"/>
          </a:xfrm>
          <a:prstGeom prst="rect">
            <a:avLst/>
          </a:prstGeom>
        </p:spPr>
      </p:pic>
      <p:pic>
        <p:nvPicPr>
          <p:cNvPr id="102" name="Picture 101">
            <a:extLst>
              <a:ext uri="{FF2B5EF4-FFF2-40B4-BE49-F238E27FC236}">
                <a16:creationId xmlns:a16="http://schemas.microsoft.com/office/drawing/2014/main" id="{FA022936-6612-EB01-353C-DDD78FE93C54}"/>
              </a:ext>
            </a:extLst>
          </p:cNvPr>
          <p:cNvPicPr>
            <a:picLocks noChangeAspect="1"/>
          </p:cNvPicPr>
          <p:nvPr/>
        </p:nvPicPr>
        <p:blipFill>
          <a:blip r:embed="rId3"/>
          <a:stretch>
            <a:fillRect/>
          </a:stretch>
        </p:blipFill>
        <p:spPr>
          <a:xfrm>
            <a:off x="5332852" y="4306332"/>
            <a:ext cx="710507" cy="759933"/>
          </a:xfrm>
          <a:prstGeom prst="rect">
            <a:avLst/>
          </a:prstGeom>
        </p:spPr>
      </p:pic>
      <p:pic>
        <p:nvPicPr>
          <p:cNvPr id="103" name="Picture 102">
            <a:extLst>
              <a:ext uri="{FF2B5EF4-FFF2-40B4-BE49-F238E27FC236}">
                <a16:creationId xmlns:a16="http://schemas.microsoft.com/office/drawing/2014/main" id="{695DBD4E-8948-1088-76E1-CBC5080D07BC}"/>
              </a:ext>
            </a:extLst>
          </p:cNvPr>
          <p:cNvPicPr>
            <a:picLocks noChangeAspect="1"/>
          </p:cNvPicPr>
          <p:nvPr/>
        </p:nvPicPr>
        <p:blipFill>
          <a:blip r:embed="rId3"/>
          <a:stretch>
            <a:fillRect/>
          </a:stretch>
        </p:blipFill>
        <p:spPr>
          <a:xfrm>
            <a:off x="5332852" y="5083792"/>
            <a:ext cx="710507" cy="759933"/>
          </a:xfrm>
          <a:prstGeom prst="rect">
            <a:avLst/>
          </a:prstGeom>
        </p:spPr>
      </p:pic>
      <p:pic>
        <p:nvPicPr>
          <p:cNvPr id="104" name="Picture 103">
            <a:extLst>
              <a:ext uri="{FF2B5EF4-FFF2-40B4-BE49-F238E27FC236}">
                <a16:creationId xmlns:a16="http://schemas.microsoft.com/office/drawing/2014/main" id="{8B463D69-8CCE-CB70-65C3-B33B65780AAC}"/>
              </a:ext>
            </a:extLst>
          </p:cNvPr>
          <p:cNvPicPr>
            <a:picLocks noChangeAspect="1"/>
          </p:cNvPicPr>
          <p:nvPr/>
        </p:nvPicPr>
        <p:blipFill>
          <a:blip r:embed="rId3"/>
          <a:stretch>
            <a:fillRect/>
          </a:stretch>
        </p:blipFill>
        <p:spPr>
          <a:xfrm>
            <a:off x="5332852" y="2751411"/>
            <a:ext cx="710507" cy="759933"/>
          </a:xfrm>
          <a:prstGeom prst="rect">
            <a:avLst/>
          </a:prstGeom>
        </p:spPr>
      </p:pic>
      <p:pic>
        <p:nvPicPr>
          <p:cNvPr id="105" name="Picture 104">
            <a:extLst>
              <a:ext uri="{FF2B5EF4-FFF2-40B4-BE49-F238E27FC236}">
                <a16:creationId xmlns:a16="http://schemas.microsoft.com/office/drawing/2014/main" id="{56CF776F-E6D1-7769-B0FE-A559CD1B7B14}"/>
              </a:ext>
            </a:extLst>
          </p:cNvPr>
          <p:cNvPicPr>
            <a:picLocks noChangeAspect="1"/>
          </p:cNvPicPr>
          <p:nvPr/>
        </p:nvPicPr>
        <p:blipFill>
          <a:blip r:embed="rId3"/>
          <a:stretch>
            <a:fillRect/>
          </a:stretch>
        </p:blipFill>
        <p:spPr>
          <a:xfrm>
            <a:off x="6053329" y="3163089"/>
            <a:ext cx="710507" cy="759933"/>
          </a:xfrm>
          <a:prstGeom prst="rect">
            <a:avLst/>
          </a:prstGeom>
        </p:spPr>
      </p:pic>
      <p:pic>
        <p:nvPicPr>
          <p:cNvPr id="106" name="Picture 105">
            <a:extLst>
              <a:ext uri="{FF2B5EF4-FFF2-40B4-BE49-F238E27FC236}">
                <a16:creationId xmlns:a16="http://schemas.microsoft.com/office/drawing/2014/main" id="{49B1AA26-FD43-217F-5C6C-4891E1A99548}"/>
              </a:ext>
            </a:extLst>
          </p:cNvPr>
          <p:cNvPicPr>
            <a:picLocks noChangeAspect="1"/>
          </p:cNvPicPr>
          <p:nvPr/>
        </p:nvPicPr>
        <p:blipFill>
          <a:blip r:embed="rId3"/>
          <a:stretch>
            <a:fillRect/>
          </a:stretch>
        </p:blipFill>
        <p:spPr>
          <a:xfrm>
            <a:off x="6053329" y="3940549"/>
            <a:ext cx="710507" cy="759933"/>
          </a:xfrm>
          <a:prstGeom prst="rect">
            <a:avLst/>
          </a:prstGeom>
        </p:spPr>
      </p:pic>
      <p:pic>
        <p:nvPicPr>
          <p:cNvPr id="107" name="Picture 106">
            <a:extLst>
              <a:ext uri="{FF2B5EF4-FFF2-40B4-BE49-F238E27FC236}">
                <a16:creationId xmlns:a16="http://schemas.microsoft.com/office/drawing/2014/main" id="{2CCC818B-6D44-DC2A-E085-E1432A3EE37C}"/>
              </a:ext>
            </a:extLst>
          </p:cNvPr>
          <p:cNvPicPr>
            <a:picLocks noChangeAspect="1"/>
          </p:cNvPicPr>
          <p:nvPr/>
        </p:nvPicPr>
        <p:blipFill>
          <a:blip r:embed="rId3"/>
          <a:stretch>
            <a:fillRect/>
          </a:stretch>
        </p:blipFill>
        <p:spPr>
          <a:xfrm>
            <a:off x="6053329" y="4718009"/>
            <a:ext cx="710507" cy="759933"/>
          </a:xfrm>
          <a:prstGeom prst="rect">
            <a:avLst/>
          </a:prstGeom>
        </p:spPr>
      </p:pic>
      <p:pic>
        <p:nvPicPr>
          <p:cNvPr id="108" name="Picture 107">
            <a:extLst>
              <a:ext uri="{FF2B5EF4-FFF2-40B4-BE49-F238E27FC236}">
                <a16:creationId xmlns:a16="http://schemas.microsoft.com/office/drawing/2014/main" id="{CF65C4EC-1550-A616-DBCD-8E5FFFDC33C8}"/>
              </a:ext>
            </a:extLst>
          </p:cNvPr>
          <p:cNvPicPr>
            <a:picLocks noChangeAspect="1"/>
          </p:cNvPicPr>
          <p:nvPr/>
        </p:nvPicPr>
        <p:blipFill>
          <a:blip r:embed="rId3"/>
          <a:stretch>
            <a:fillRect/>
          </a:stretch>
        </p:blipFill>
        <p:spPr>
          <a:xfrm>
            <a:off x="6053329" y="2385628"/>
            <a:ext cx="710507" cy="759933"/>
          </a:xfrm>
          <a:prstGeom prst="rect">
            <a:avLst/>
          </a:prstGeom>
        </p:spPr>
      </p:pic>
      <p:pic>
        <p:nvPicPr>
          <p:cNvPr id="109" name="Picture 108">
            <a:extLst>
              <a:ext uri="{FF2B5EF4-FFF2-40B4-BE49-F238E27FC236}">
                <a16:creationId xmlns:a16="http://schemas.microsoft.com/office/drawing/2014/main" id="{F5A4A2F3-C9DA-DC34-E60F-5F27FE7C9E4F}"/>
              </a:ext>
            </a:extLst>
          </p:cNvPr>
          <p:cNvPicPr>
            <a:picLocks noChangeAspect="1"/>
          </p:cNvPicPr>
          <p:nvPr/>
        </p:nvPicPr>
        <p:blipFill>
          <a:blip r:embed="rId3"/>
          <a:stretch>
            <a:fillRect/>
          </a:stretch>
        </p:blipFill>
        <p:spPr>
          <a:xfrm>
            <a:off x="6765438" y="3528872"/>
            <a:ext cx="710507" cy="759933"/>
          </a:xfrm>
          <a:prstGeom prst="rect">
            <a:avLst/>
          </a:prstGeom>
        </p:spPr>
      </p:pic>
      <p:pic>
        <p:nvPicPr>
          <p:cNvPr id="110" name="Picture 109">
            <a:extLst>
              <a:ext uri="{FF2B5EF4-FFF2-40B4-BE49-F238E27FC236}">
                <a16:creationId xmlns:a16="http://schemas.microsoft.com/office/drawing/2014/main" id="{8B72EC86-CBEC-E9FC-C020-69DA2BB9B37D}"/>
              </a:ext>
            </a:extLst>
          </p:cNvPr>
          <p:cNvPicPr>
            <a:picLocks noChangeAspect="1"/>
          </p:cNvPicPr>
          <p:nvPr/>
        </p:nvPicPr>
        <p:blipFill>
          <a:blip r:embed="rId3"/>
          <a:stretch>
            <a:fillRect/>
          </a:stretch>
        </p:blipFill>
        <p:spPr>
          <a:xfrm>
            <a:off x="6765438" y="4306332"/>
            <a:ext cx="710507" cy="759933"/>
          </a:xfrm>
          <a:prstGeom prst="rect">
            <a:avLst/>
          </a:prstGeom>
        </p:spPr>
      </p:pic>
      <p:pic>
        <p:nvPicPr>
          <p:cNvPr id="111" name="Picture 110">
            <a:extLst>
              <a:ext uri="{FF2B5EF4-FFF2-40B4-BE49-F238E27FC236}">
                <a16:creationId xmlns:a16="http://schemas.microsoft.com/office/drawing/2014/main" id="{EBBBD25E-E061-ECB6-F7BB-7F687F038C2A}"/>
              </a:ext>
            </a:extLst>
          </p:cNvPr>
          <p:cNvPicPr>
            <a:picLocks noChangeAspect="1"/>
          </p:cNvPicPr>
          <p:nvPr/>
        </p:nvPicPr>
        <p:blipFill>
          <a:blip r:embed="rId3"/>
          <a:stretch>
            <a:fillRect/>
          </a:stretch>
        </p:blipFill>
        <p:spPr>
          <a:xfrm>
            <a:off x="6765438" y="5083792"/>
            <a:ext cx="710507" cy="759933"/>
          </a:xfrm>
          <a:prstGeom prst="rect">
            <a:avLst/>
          </a:prstGeom>
        </p:spPr>
      </p:pic>
      <p:pic>
        <p:nvPicPr>
          <p:cNvPr id="112" name="Picture 111">
            <a:extLst>
              <a:ext uri="{FF2B5EF4-FFF2-40B4-BE49-F238E27FC236}">
                <a16:creationId xmlns:a16="http://schemas.microsoft.com/office/drawing/2014/main" id="{7A80A4E4-0C7E-29B6-0E8C-64D1CDDFD35B}"/>
              </a:ext>
            </a:extLst>
          </p:cNvPr>
          <p:cNvPicPr>
            <a:picLocks noChangeAspect="1"/>
          </p:cNvPicPr>
          <p:nvPr/>
        </p:nvPicPr>
        <p:blipFill>
          <a:blip r:embed="rId3"/>
          <a:stretch>
            <a:fillRect/>
          </a:stretch>
        </p:blipFill>
        <p:spPr>
          <a:xfrm>
            <a:off x="6765438" y="2751411"/>
            <a:ext cx="710507" cy="759933"/>
          </a:xfrm>
          <a:prstGeom prst="rect">
            <a:avLst/>
          </a:prstGeom>
        </p:spPr>
      </p:pic>
      <p:pic>
        <p:nvPicPr>
          <p:cNvPr id="113" name="Picture 112">
            <a:extLst>
              <a:ext uri="{FF2B5EF4-FFF2-40B4-BE49-F238E27FC236}">
                <a16:creationId xmlns:a16="http://schemas.microsoft.com/office/drawing/2014/main" id="{3A6CEDFF-83EE-D316-761C-C697BAD334FC}"/>
              </a:ext>
            </a:extLst>
          </p:cNvPr>
          <p:cNvPicPr>
            <a:picLocks noChangeAspect="1"/>
          </p:cNvPicPr>
          <p:nvPr/>
        </p:nvPicPr>
        <p:blipFill>
          <a:blip r:embed="rId3"/>
          <a:stretch>
            <a:fillRect/>
          </a:stretch>
        </p:blipFill>
        <p:spPr>
          <a:xfrm>
            <a:off x="9239076" y="1895224"/>
            <a:ext cx="458933" cy="490858"/>
          </a:xfrm>
          <a:prstGeom prst="rect">
            <a:avLst/>
          </a:prstGeom>
        </p:spPr>
      </p:pic>
      <p:pic>
        <p:nvPicPr>
          <p:cNvPr id="114" name="Picture 113">
            <a:extLst>
              <a:ext uri="{FF2B5EF4-FFF2-40B4-BE49-F238E27FC236}">
                <a16:creationId xmlns:a16="http://schemas.microsoft.com/office/drawing/2014/main" id="{76CF496B-53E7-9049-69EF-621E43C091E6}"/>
              </a:ext>
            </a:extLst>
          </p:cNvPr>
          <p:cNvPicPr>
            <a:picLocks noChangeAspect="1"/>
          </p:cNvPicPr>
          <p:nvPr/>
        </p:nvPicPr>
        <p:blipFill>
          <a:blip r:embed="rId3"/>
          <a:stretch>
            <a:fillRect/>
          </a:stretch>
        </p:blipFill>
        <p:spPr>
          <a:xfrm rot="10800000">
            <a:off x="9236636" y="2386082"/>
            <a:ext cx="458933" cy="490858"/>
          </a:xfrm>
          <a:prstGeom prst="rect">
            <a:avLst/>
          </a:prstGeom>
        </p:spPr>
      </p:pic>
      <p:pic>
        <p:nvPicPr>
          <p:cNvPr id="115" name="Picture 114">
            <a:extLst>
              <a:ext uri="{FF2B5EF4-FFF2-40B4-BE49-F238E27FC236}">
                <a16:creationId xmlns:a16="http://schemas.microsoft.com/office/drawing/2014/main" id="{99D687BE-7942-476D-B9F4-84D00B0CE24E}"/>
              </a:ext>
            </a:extLst>
          </p:cNvPr>
          <p:cNvPicPr>
            <a:picLocks noChangeAspect="1"/>
          </p:cNvPicPr>
          <p:nvPr/>
        </p:nvPicPr>
        <p:blipFill>
          <a:blip r:embed="rId3"/>
          <a:stretch>
            <a:fillRect/>
          </a:stretch>
        </p:blipFill>
        <p:spPr>
          <a:xfrm>
            <a:off x="9236636" y="2876940"/>
            <a:ext cx="458933" cy="490858"/>
          </a:xfrm>
          <a:prstGeom prst="rect">
            <a:avLst/>
          </a:prstGeom>
        </p:spPr>
      </p:pic>
      <p:pic>
        <p:nvPicPr>
          <p:cNvPr id="116" name="Picture 115">
            <a:extLst>
              <a:ext uri="{FF2B5EF4-FFF2-40B4-BE49-F238E27FC236}">
                <a16:creationId xmlns:a16="http://schemas.microsoft.com/office/drawing/2014/main" id="{26C5FCAA-E9A8-058E-0A39-0C85EE10AC9E}"/>
              </a:ext>
            </a:extLst>
          </p:cNvPr>
          <p:cNvPicPr>
            <a:picLocks noChangeAspect="1"/>
          </p:cNvPicPr>
          <p:nvPr/>
        </p:nvPicPr>
        <p:blipFill>
          <a:blip r:embed="rId3"/>
          <a:stretch>
            <a:fillRect/>
          </a:stretch>
        </p:blipFill>
        <p:spPr>
          <a:xfrm rot="10800000">
            <a:off x="9234196" y="3367798"/>
            <a:ext cx="458933" cy="490858"/>
          </a:xfrm>
          <a:prstGeom prst="rect">
            <a:avLst/>
          </a:prstGeom>
        </p:spPr>
      </p:pic>
      <p:pic>
        <p:nvPicPr>
          <p:cNvPr id="117" name="Picture 116">
            <a:extLst>
              <a:ext uri="{FF2B5EF4-FFF2-40B4-BE49-F238E27FC236}">
                <a16:creationId xmlns:a16="http://schemas.microsoft.com/office/drawing/2014/main" id="{DB404B66-0F8F-D2F3-5792-3503EC33AE2E}"/>
              </a:ext>
            </a:extLst>
          </p:cNvPr>
          <p:cNvPicPr>
            <a:picLocks noChangeAspect="1"/>
          </p:cNvPicPr>
          <p:nvPr/>
        </p:nvPicPr>
        <p:blipFill>
          <a:blip r:embed="rId3"/>
          <a:stretch>
            <a:fillRect/>
          </a:stretch>
        </p:blipFill>
        <p:spPr>
          <a:xfrm>
            <a:off x="7852517" y="4153604"/>
            <a:ext cx="458933" cy="490858"/>
          </a:xfrm>
          <a:prstGeom prst="rect">
            <a:avLst/>
          </a:prstGeom>
        </p:spPr>
      </p:pic>
      <p:pic>
        <p:nvPicPr>
          <p:cNvPr id="118" name="Picture 117">
            <a:extLst>
              <a:ext uri="{FF2B5EF4-FFF2-40B4-BE49-F238E27FC236}">
                <a16:creationId xmlns:a16="http://schemas.microsoft.com/office/drawing/2014/main" id="{DCF4E18D-8015-939F-9B14-019D0CCAF8D3}"/>
              </a:ext>
            </a:extLst>
          </p:cNvPr>
          <p:cNvPicPr>
            <a:picLocks noChangeAspect="1"/>
          </p:cNvPicPr>
          <p:nvPr/>
        </p:nvPicPr>
        <p:blipFill>
          <a:blip r:embed="rId3"/>
          <a:stretch>
            <a:fillRect/>
          </a:stretch>
        </p:blipFill>
        <p:spPr>
          <a:xfrm rot="10800000">
            <a:off x="7850077" y="4644462"/>
            <a:ext cx="458933" cy="490858"/>
          </a:xfrm>
          <a:prstGeom prst="rect">
            <a:avLst/>
          </a:prstGeom>
        </p:spPr>
      </p:pic>
      <p:pic>
        <p:nvPicPr>
          <p:cNvPr id="119" name="Picture 118">
            <a:extLst>
              <a:ext uri="{FF2B5EF4-FFF2-40B4-BE49-F238E27FC236}">
                <a16:creationId xmlns:a16="http://schemas.microsoft.com/office/drawing/2014/main" id="{79DEE6EB-AC8D-706E-B2AE-B7F0BE4FA2EE}"/>
              </a:ext>
            </a:extLst>
          </p:cNvPr>
          <p:cNvPicPr>
            <a:picLocks noChangeAspect="1"/>
          </p:cNvPicPr>
          <p:nvPr/>
        </p:nvPicPr>
        <p:blipFill>
          <a:blip r:embed="rId3"/>
          <a:stretch>
            <a:fillRect/>
          </a:stretch>
        </p:blipFill>
        <p:spPr>
          <a:xfrm>
            <a:off x="7850077" y="5135320"/>
            <a:ext cx="458933" cy="490858"/>
          </a:xfrm>
          <a:prstGeom prst="rect">
            <a:avLst/>
          </a:prstGeom>
        </p:spPr>
      </p:pic>
      <p:pic>
        <p:nvPicPr>
          <p:cNvPr id="120" name="Picture 119">
            <a:extLst>
              <a:ext uri="{FF2B5EF4-FFF2-40B4-BE49-F238E27FC236}">
                <a16:creationId xmlns:a16="http://schemas.microsoft.com/office/drawing/2014/main" id="{18101B7B-1916-9B69-6DEB-6D211B9DB692}"/>
              </a:ext>
            </a:extLst>
          </p:cNvPr>
          <p:cNvPicPr>
            <a:picLocks noChangeAspect="1"/>
          </p:cNvPicPr>
          <p:nvPr/>
        </p:nvPicPr>
        <p:blipFill>
          <a:blip r:embed="rId3"/>
          <a:stretch>
            <a:fillRect/>
          </a:stretch>
        </p:blipFill>
        <p:spPr>
          <a:xfrm rot="10800000">
            <a:off x="7847637" y="5626178"/>
            <a:ext cx="458933" cy="490858"/>
          </a:xfrm>
          <a:prstGeom prst="rect">
            <a:avLst/>
          </a:prstGeom>
        </p:spPr>
      </p:pic>
      <p:pic>
        <p:nvPicPr>
          <p:cNvPr id="122" name="Picture 121">
            <a:extLst>
              <a:ext uri="{FF2B5EF4-FFF2-40B4-BE49-F238E27FC236}">
                <a16:creationId xmlns:a16="http://schemas.microsoft.com/office/drawing/2014/main" id="{D9607BD7-B864-65A8-1BC2-78810C7A8A69}"/>
              </a:ext>
            </a:extLst>
          </p:cNvPr>
          <p:cNvPicPr>
            <a:picLocks noChangeAspect="1"/>
          </p:cNvPicPr>
          <p:nvPr/>
        </p:nvPicPr>
        <p:blipFill>
          <a:blip r:embed="rId3"/>
          <a:stretch>
            <a:fillRect/>
          </a:stretch>
        </p:blipFill>
        <p:spPr>
          <a:xfrm flipH="1">
            <a:off x="8335638" y="4279130"/>
            <a:ext cx="458933" cy="490858"/>
          </a:xfrm>
          <a:prstGeom prst="rect">
            <a:avLst/>
          </a:prstGeom>
        </p:spPr>
      </p:pic>
      <p:pic>
        <p:nvPicPr>
          <p:cNvPr id="123" name="Picture 122">
            <a:extLst>
              <a:ext uri="{FF2B5EF4-FFF2-40B4-BE49-F238E27FC236}">
                <a16:creationId xmlns:a16="http://schemas.microsoft.com/office/drawing/2014/main" id="{E2D6C047-CB43-54A6-AF25-CC8B0F05F05A}"/>
              </a:ext>
            </a:extLst>
          </p:cNvPr>
          <p:cNvPicPr>
            <a:picLocks noChangeAspect="1"/>
          </p:cNvPicPr>
          <p:nvPr/>
        </p:nvPicPr>
        <p:blipFill>
          <a:blip r:embed="rId3"/>
          <a:stretch>
            <a:fillRect/>
          </a:stretch>
        </p:blipFill>
        <p:spPr>
          <a:xfrm rot="10800000" flipH="1">
            <a:off x="8333198" y="4769988"/>
            <a:ext cx="458933" cy="490858"/>
          </a:xfrm>
          <a:prstGeom prst="rect">
            <a:avLst/>
          </a:prstGeom>
        </p:spPr>
      </p:pic>
      <p:pic>
        <p:nvPicPr>
          <p:cNvPr id="124" name="Picture 123">
            <a:extLst>
              <a:ext uri="{FF2B5EF4-FFF2-40B4-BE49-F238E27FC236}">
                <a16:creationId xmlns:a16="http://schemas.microsoft.com/office/drawing/2014/main" id="{35A28360-6500-8C25-DF7B-E164566F3195}"/>
              </a:ext>
            </a:extLst>
          </p:cNvPr>
          <p:cNvPicPr>
            <a:picLocks noChangeAspect="1"/>
          </p:cNvPicPr>
          <p:nvPr/>
        </p:nvPicPr>
        <p:blipFill>
          <a:blip r:embed="rId3"/>
          <a:stretch>
            <a:fillRect/>
          </a:stretch>
        </p:blipFill>
        <p:spPr>
          <a:xfrm flipH="1">
            <a:off x="8333198" y="5260846"/>
            <a:ext cx="458933" cy="490858"/>
          </a:xfrm>
          <a:prstGeom prst="rect">
            <a:avLst/>
          </a:prstGeom>
        </p:spPr>
      </p:pic>
      <p:pic>
        <p:nvPicPr>
          <p:cNvPr id="125" name="Picture 124">
            <a:extLst>
              <a:ext uri="{FF2B5EF4-FFF2-40B4-BE49-F238E27FC236}">
                <a16:creationId xmlns:a16="http://schemas.microsoft.com/office/drawing/2014/main" id="{AE093D1F-AEDE-5908-3B6D-51F4FF7964E6}"/>
              </a:ext>
            </a:extLst>
          </p:cNvPr>
          <p:cNvPicPr>
            <a:picLocks noChangeAspect="1"/>
          </p:cNvPicPr>
          <p:nvPr/>
        </p:nvPicPr>
        <p:blipFill>
          <a:blip r:embed="rId3"/>
          <a:stretch>
            <a:fillRect/>
          </a:stretch>
        </p:blipFill>
        <p:spPr>
          <a:xfrm rot="10800000" flipH="1">
            <a:off x="8330758" y="5751704"/>
            <a:ext cx="458933" cy="490858"/>
          </a:xfrm>
          <a:prstGeom prst="rect">
            <a:avLst/>
          </a:prstGeom>
        </p:spPr>
      </p:pic>
      <p:pic>
        <p:nvPicPr>
          <p:cNvPr id="126" name="Picture 125">
            <a:extLst>
              <a:ext uri="{FF2B5EF4-FFF2-40B4-BE49-F238E27FC236}">
                <a16:creationId xmlns:a16="http://schemas.microsoft.com/office/drawing/2014/main" id="{E949218C-5E11-E986-F5FA-3C138F2AD6FB}"/>
              </a:ext>
            </a:extLst>
          </p:cNvPr>
          <p:cNvPicPr>
            <a:picLocks noChangeAspect="1"/>
          </p:cNvPicPr>
          <p:nvPr/>
        </p:nvPicPr>
        <p:blipFill>
          <a:blip r:embed="rId3"/>
          <a:stretch>
            <a:fillRect/>
          </a:stretch>
        </p:blipFill>
        <p:spPr>
          <a:xfrm>
            <a:off x="8810162" y="4478876"/>
            <a:ext cx="458933" cy="490858"/>
          </a:xfrm>
          <a:prstGeom prst="rect">
            <a:avLst/>
          </a:prstGeom>
        </p:spPr>
      </p:pic>
      <p:pic>
        <p:nvPicPr>
          <p:cNvPr id="127" name="Picture 126">
            <a:extLst>
              <a:ext uri="{FF2B5EF4-FFF2-40B4-BE49-F238E27FC236}">
                <a16:creationId xmlns:a16="http://schemas.microsoft.com/office/drawing/2014/main" id="{36C6D562-4CCE-E0C7-517C-3BB4162D8534}"/>
              </a:ext>
            </a:extLst>
          </p:cNvPr>
          <p:cNvPicPr>
            <a:picLocks noChangeAspect="1"/>
          </p:cNvPicPr>
          <p:nvPr/>
        </p:nvPicPr>
        <p:blipFill>
          <a:blip r:embed="rId3"/>
          <a:stretch>
            <a:fillRect/>
          </a:stretch>
        </p:blipFill>
        <p:spPr>
          <a:xfrm rot="10800000">
            <a:off x="8807722" y="4969734"/>
            <a:ext cx="458933" cy="490858"/>
          </a:xfrm>
          <a:prstGeom prst="rect">
            <a:avLst/>
          </a:prstGeom>
        </p:spPr>
      </p:pic>
      <p:pic>
        <p:nvPicPr>
          <p:cNvPr id="128" name="Picture 127">
            <a:extLst>
              <a:ext uri="{FF2B5EF4-FFF2-40B4-BE49-F238E27FC236}">
                <a16:creationId xmlns:a16="http://schemas.microsoft.com/office/drawing/2014/main" id="{E3D152D9-AEE7-FACC-5724-82FD1004B0CA}"/>
              </a:ext>
            </a:extLst>
          </p:cNvPr>
          <p:cNvPicPr>
            <a:picLocks noChangeAspect="1"/>
          </p:cNvPicPr>
          <p:nvPr/>
        </p:nvPicPr>
        <p:blipFill>
          <a:blip r:embed="rId3"/>
          <a:stretch>
            <a:fillRect/>
          </a:stretch>
        </p:blipFill>
        <p:spPr>
          <a:xfrm>
            <a:off x="8807722" y="5460592"/>
            <a:ext cx="458933" cy="490858"/>
          </a:xfrm>
          <a:prstGeom prst="rect">
            <a:avLst/>
          </a:prstGeom>
        </p:spPr>
      </p:pic>
      <p:pic>
        <p:nvPicPr>
          <p:cNvPr id="129" name="Picture 128">
            <a:extLst>
              <a:ext uri="{FF2B5EF4-FFF2-40B4-BE49-F238E27FC236}">
                <a16:creationId xmlns:a16="http://schemas.microsoft.com/office/drawing/2014/main" id="{DD718EB9-0F80-29E9-0D4A-C958726FD354}"/>
              </a:ext>
            </a:extLst>
          </p:cNvPr>
          <p:cNvPicPr>
            <a:picLocks noChangeAspect="1"/>
          </p:cNvPicPr>
          <p:nvPr/>
        </p:nvPicPr>
        <p:blipFill>
          <a:blip r:embed="rId3"/>
          <a:stretch>
            <a:fillRect/>
          </a:stretch>
        </p:blipFill>
        <p:spPr>
          <a:xfrm rot="10800000">
            <a:off x="8807721" y="3988017"/>
            <a:ext cx="458933" cy="490858"/>
          </a:xfrm>
          <a:prstGeom prst="rect">
            <a:avLst/>
          </a:prstGeom>
        </p:spPr>
      </p:pic>
      <p:pic>
        <p:nvPicPr>
          <p:cNvPr id="130" name="Picture 129">
            <a:extLst>
              <a:ext uri="{FF2B5EF4-FFF2-40B4-BE49-F238E27FC236}">
                <a16:creationId xmlns:a16="http://schemas.microsoft.com/office/drawing/2014/main" id="{7E7AFE58-9E96-E292-AFAE-2D1AD7158030}"/>
              </a:ext>
            </a:extLst>
          </p:cNvPr>
          <p:cNvPicPr>
            <a:picLocks noChangeAspect="1"/>
          </p:cNvPicPr>
          <p:nvPr/>
        </p:nvPicPr>
        <p:blipFill>
          <a:blip r:embed="rId3"/>
          <a:stretch>
            <a:fillRect/>
          </a:stretch>
        </p:blipFill>
        <p:spPr>
          <a:xfrm flipH="1">
            <a:off x="9271534" y="4644463"/>
            <a:ext cx="458933" cy="490858"/>
          </a:xfrm>
          <a:prstGeom prst="rect">
            <a:avLst/>
          </a:prstGeom>
        </p:spPr>
      </p:pic>
      <p:pic>
        <p:nvPicPr>
          <p:cNvPr id="131" name="Picture 130">
            <a:extLst>
              <a:ext uri="{FF2B5EF4-FFF2-40B4-BE49-F238E27FC236}">
                <a16:creationId xmlns:a16="http://schemas.microsoft.com/office/drawing/2014/main" id="{C1F1C9D4-1209-19A5-ACDD-BE2668B85162}"/>
              </a:ext>
            </a:extLst>
          </p:cNvPr>
          <p:cNvPicPr>
            <a:picLocks noChangeAspect="1"/>
          </p:cNvPicPr>
          <p:nvPr/>
        </p:nvPicPr>
        <p:blipFill>
          <a:blip r:embed="rId3"/>
          <a:stretch>
            <a:fillRect/>
          </a:stretch>
        </p:blipFill>
        <p:spPr>
          <a:xfrm rot="10800000" flipH="1">
            <a:off x="9269094" y="5135321"/>
            <a:ext cx="458933" cy="490858"/>
          </a:xfrm>
          <a:prstGeom prst="rect">
            <a:avLst/>
          </a:prstGeom>
        </p:spPr>
      </p:pic>
      <p:pic>
        <p:nvPicPr>
          <p:cNvPr id="132" name="Picture 131">
            <a:extLst>
              <a:ext uri="{FF2B5EF4-FFF2-40B4-BE49-F238E27FC236}">
                <a16:creationId xmlns:a16="http://schemas.microsoft.com/office/drawing/2014/main" id="{5E94B9CB-A3A4-F49E-855F-C3D315F07B8F}"/>
              </a:ext>
            </a:extLst>
          </p:cNvPr>
          <p:cNvPicPr>
            <a:picLocks noChangeAspect="1"/>
          </p:cNvPicPr>
          <p:nvPr/>
        </p:nvPicPr>
        <p:blipFill>
          <a:blip r:embed="rId3"/>
          <a:stretch>
            <a:fillRect/>
          </a:stretch>
        </p:blipFill>
        <p:spPr>
          <a:xfrm flipH="1">
            <a:off x="9269094" y="5626179"/>
            <a:ext cx="458933" cy="490858"/>
          </a:xfrm>
          <a:prstGeom prst="rect">
            <a:avLst/>
          </a:prstGeom>
        </p:spPr>
      </p:pic>
      <p:pic>
        <p:nvPicPr>
          <p:cNvPr id="133" name="Picture 132">
            <a:extLst>
              <a:ext uri="{FF2B5EF4-FFF2-40B4-BE49-F238E27FC236}">
                <a16:creationId xmlns:a16="http://schemas.microsoft.com/office/drawing/2014/main" id="{41288E81-7F6F-CD13-0C38-0E8A704079F0}"/>
              </a:ext>
            </a:extLst>
          </p:cNvPr>
          <p:cNvPicPr>
            <a:picLocks noChangeAspect="1"/>
          </p:cNvPicPr>
          <p:nvPr/>
        </p:nvPicPr>
        <p:blipFill>
          <a:blip r:embed="rId3"/>
          <a:stretch>
            <a:fillRect/>
          </a:stretch>
        </p:blipFill>
        <p:spPr>
          <a:xfrm rot="10800000" flipH="1">
            <a:off x="9276413" y="4151103"/>
            <a:ext cx="458933" cy="490858"/>
          </a:xfrm>
          <a:prstGeom prst="rect">
            <a:avLst/>
          </a:prstGeom>
        </p:spPr>
      </p:pic>
      <p:pic>
        <p:nvPicPr>
          <p:cNvPr id="134" name="Picture 133">
            <a:extLst>
              <a:ext uri="{FF2B5EF4-FFF2-40B4-BE49-F238E27FC236}">
                <a16:creationId xmlns:a16="http://schemas.microsoft.com/office/drawing/2014/main" id="{25658D65-2852-6219-39BE-DCEE0ACC4F45}"/>
              </a:ext>
            </a:extLst>
          </p:cNvPr>
          <p:cNvPicPr>
            <a:picLocks noChangeAspect="1"/>
          </p:cNvPicPr>
          <p:nvPr/>
        </p:nvPicPr>
        <p:blipFill>
          <a:blip r:embed="rId3"/>
          <a:stretch>
            <a:fillRect/>
          </a:stretch>
        </p:blipFill>
        <p:spPr>
          <a:xfrm>
            <a:off x="10148777" y="1734262"/>
            <a:ext cx="320406" cy="342695"/>
          </a:xfrm>
          <a:prstGeom prst="rect">
            <a:avLst/>
          </a:prstGeom>
        </p:spPr>
      </p:pic>
      <p:pic>
        <p:nvPicPr>
          <p:cNvPr id="135" name="Picture 134">
            <a:extLst>
              <a:ext uri="{FF2B5EF4-FFF2-40B4-BE49-F238E27FC236}">
                <a16:creationId xmlns:a16="http://schemas.microsoft.com/office/drawing/2014/main" id="{8E0DDA0C-C529-8933-2855-CF015E5BEE88}"/>
              </a:ext>
            </a:extLst>
          </p:cNvPr>
          <p:cNvPicPr>
            <a:picLocks noChangeAspect="1"/>
          </p:cNvPicPr>
          <p:nvPr/>
        </p:nvPicPr>
        <p:blipFill>
          <a:blip r:embed="rId3"/>
          <a:stretch>
            <a:fillRect/>
          </a:stretch>
        </p:blipFill>
        <p:spPr>
          <a:xfrm flipH="1">
            <a:off x="10469183" y="1836198"/>
            <a:ext cx="320406" cy="342695"/>
          </a:xfrm>
          <a:prstGeom prst="rect">
            <a:avLst/>
          </a:prstGeom>
        </p:spPr>
      </p:pic>
      <p:pic>
        <p:nvPicPr>
          <p:cNvPr id="136" name="Picture 135">
            <a:extLst>
              <a:ext uri="{FF2B5EF4-FFF2-40B4-BE49-F238E27FC236}">
                <a16:creationId xmlns:a16="http://schemas.microsoft.com/office/drawing/2014/main" id="{03C98A15-56EC-4DBF-6DE8-1099C978CAE2}"/>
              </a:ext>
            </a:extLst>
          </p:cNvPr>
          <p:cNvPicPr>
            <a:picLocks noChangeAspect="1"/>
          </p:cNvPicPr>
          <p:nvPr/>
        </p:nvPicPr>
        <p:blipFill>
          <a:blip r:embed="rId3"/>
          <a:stretch>
            <a:fillRect/>
          </a:stretch>
        </p:blipFill>
        <p:spPr>
          <a:xfrm flipV="1">
            <a:off x="10148777" y="2076957"/>
            <a:ext cx="320406" cy="342695"/>
          </a:xfrm>
          <a:prstGeom prst="rect">
            <a:avLst/>
          </a:prstGeom>
        </p:spPr>
      </p:pic>
      <p:pic>
        <p:nvPicPr>
          <p:cNvPr id="137" name="Picture 136">
            <a:extLst>
              <a:ext uri="{FF2B5EF4-FFF2-40B4-BE49-F238E27FC236}">
                <a16:creationId xmlns:a16="http://schemas.microsoft.com/office/drawing/2014/main" id="{A3DF2A8B-74BE-C44A-C487-0E1317DA58D7}"/>
              </a:ext>
            </a:extLst>
          </p:cNvPr>
          <p:cNvPicPr>
            <a:picLocks noChangeAspect="1"/>
          </p:cNvPicPr>
          <p:nvPr/>
        </p:nvPicPr>
        <p:blipFill>
          <a:blip r:embed="rId3"/>
          <a:stretch>
            <a:fillRect/>
          </a:stretch>
        </p:blipFill>
        <p:spPr>
          <a:xfrm flipH="1" flipV="1">
            <a:off x="10469183" y="2178893"/>
            <a:ext cx="320406" cy="342695"/>
          </a:xfrm>
          <a:prstGeom prst="rect">
            <a:avLst/>
          </a:prstGeom>
        </p:spPr>
      </p:pic>
      <p:pic>
        <p:nvPicPr>
          <p:cNvPr id="138" name="Picture 137">
            <a:extLst>
              <a:ext uri="{FF2B5EF4-FFF2-40B4-BE49-F238E27FC236}">
                <a16:creationId xmlns:a16="http://schemas.microsoft.com/office/drawing/2014/main" id="{D1336CC6-4E90-2DF3-390B-7D6900C05596}"/>
              </a:ext>
            </a:extLst>
          </p:cNvPr>
          <p:cNvPicPr>
            <a:picLocks noChangeAspect="1"/>
          </p:cNvPicPr>
          <p:nvPr/>
        </p:nvPicPr>
        <p:blipFill>
          <a:blip r:embed="rId3"/>
          <a:stretch>
            <a:fillRect/>
          </a:stretch>
        </p:blipFill>
        <p:spPr>
          <a:xfrm>
            <a:off x="10148777" y="2419652"/>
            <a:ext cx="320406" cy="342695"/>
          </a:xfrm>
          <a:prstGeom prst="rect">
            <a:avLst/>
          </a:prstGeom>
        </p:spPr>
      </p:pic>
      <p:pic>
        <p:nvPicPr>
          <p:cNvPr id="139" name="Picture 138">
            <a:extLst>
              <a:ext uri="{FF2B5EF4-FFF2-40B4-BE49-F238E27FC236}">
                <a16:creationId xmlns:a16="http://schemas.microsoft.com/office/drawing/2014/main" id="{B8F6991D-F75C-16FF-65A2-FC2634BEF301}"/>
              </a:ext>
            </a:extLst>
          </p:cNvPr>
          <p:cNvPicPr>
            <a:picLocks noChangeAspect="1"/>
          </p:cNvPicPr>
          <p:nvPr/>
        </p:nvPicPr>
        <p:blipFill>
          <a:blip r:embed="rId3"/>
          <a:stretch>
            <a:fillRect/>
          </a:stretch>
        </p:blipFill>
        <p:spPr>
          <a:xfrm flipH="1">
            <a:off x="10469183" y="2521588"/>
            <a:ext cx="320406" cy="342695"/>
          </a:xfrm>
          <a:prstGeom prst="rect">
            <a:avLst/>
          </a:prstGeom>
        </p:spPr>
      </p:pic>
      <p:pic>
        <p:nvPicPr>
          <p:cNvPr id="140" name="Picture 139">
            <a:extLst>
              <a:ext uri="{FF2B5EF4-FFF2-40B4-BE49-F238E27FC236}">
                <a16:creationId xmlns:a16="http://schemas.microsoft.com/office/drawing/2014/main" id="{6E5A23B9-59DA-7C94-ABCE-DD128CF6293C}"/>
              </a:ext>
            </a:extLst>
          </p:cNvPr>
          <p:cNvPicPr>
            <a:picLocks noChangeAspect="1"/>
          </p:cNvPicPr>
          <p:nvPr/>
        </p:nvPicPr>
        <p:blipFill>
          <a:blip r:embed="rId3"/>
          <a:stretch>
            <a:fillRect/>
          </a:stretch>
        </p:blipFill>
        <p:spPr>
          <a:xfrm flipV="1">
            <a:off x="10148777" y="2762347"/>
            <a:ext cx="320406" cy="342695"/>
          </a:xfrm>
          <a:prstGeom prst="rect">
            <a:avLst/>
          </a:prstGeom>
        </p:spPr>
      </p:pic>
      <p:pic>
        <p:nvPicPr>
          <p:cNvPr id="141" name="Picture 140">
            <a:extLst>
              <a:ext uri="{FF2B5EF4-FFF2-40B4-BE49-F238E27FC236}">
                <a16:creationId xmlns:a16="http://schemas.microsoft.com/office/drawing/2014/main" id="{18FE0CCD-A878-6E36-1EA5-7B2FA90D0C04}"/>
              </a:ext>
            </a:extLst>
          </p:cNvPr>
          <p:cNvPicPr>
            <a:picLocks noChangeAspect="1"/>
          </p:cNvPicPr>
          <p:nvPr/>
        </p:nvPicPr>
        <p:blipFill>
          <a:blip r:embed="rId3"/>
          <a:stretch>
            <a:fillRect/>
          </a:stretch>
        </p:blipFill>
        <p:spPr>
          <a:xfrm flipH="1" flipV="1">
            <a:off x="10469183" y="2864283"/>
            <a:ext cx="320406" cy="342695"/>
          </a:xfrm>
          <a:prstGeom prst="rect">
            <a:avLst/>
          </a:prstGeom>
        </p:spPr>
      </p:pic>
      <p:pic>
        <p:nvPicPr>
          <p:cNvPr id="142" name="Picture 141">
            <a:extLst>
              <a:ext uri="{FF2B5EF4-FFF2-40B4-BE49-F238E27FC236}">
                <a16:creationId xmlns:a16="http://schemas.microsoft.com/office/drawing/2014/main" id="{6C33B373-1D79-F3E4-6801-F70990C52B2A}"/>
              </a:ext>
            </a:extLst>
          </p:cNvPr>
          <p:cNvPicPr>
            <a:picLocks noChangeAspect="1"/>
          </p:cNvPicPr>
          <p:nvPr/>
        </p:nvPicPr>
        <p:blipFill>
          <a:blip r:embed="rId3"/>
          <a:stretch>
            <a:fillRect/>
          </a:stretch>
        </p:blipFill>
        <p:spPr>
          <a:xfrm>
            <a:off x="10789589" y="1940997"/>
            <a:ext cx="320406" cy="342695"/>
          </a:xfrm>
          <a:prstGeom prst="rect">
            <a:avLst/>
          </a:prstGeom>
        </p:spPr>
      </p:pic>
      <p:pic>
        <p:nvPicPr>
          <p:cNvPr id="143" name="Picture 142">
            <a:extLst>
              <a:ext uri="{FF2B5EF4-FFF2-40B4-BE49-F238E27FC236}">
                <a16:creationId xmlns:a16="http://schemas.microsoft.com/office/drawing/2014/main" id="{17C2A9BA-1A5A-3094-B571-FC343AA7C1CB}"/>
              </a:ext>
            </a:extLst>
          </p:cNvPr>
          <p:cNvPicPr>
            <a:picLocks noChangeAspect="1"/>
          </p:cNvPicPr>
          <p:nvPr/>
        </p:nvPicPr>
        <p:blipFill>
          <a:blip r:embed="rId3"/>
          <a:stretch>
            <a:fillRect/>
          </a:stretch>
        </p:blipFill>
        <p:spPr>
          <a:xfrm flipH="1">
            <a:off x="11109995" y="2042933"/>
            <a:ext cx="320406" cy="342695"/>
          </a:xfrm>
          <a:prstGeom prst="rect">
            <a:avLst/>
          </a:prstGeom>
        </p:spPr>
      </p:pic>
      <p:pic>
        <p:nvPicPr>
          <p:cNvPr id="144" name="Picture 143">
            <a:extLst>
              <a:ext uri="{FF2B5EF4-FFF2-40B4-BE49-F238E27FC236}">
                <a16:creationId xmlns:a16="http://schemas.microsoft.com/office/drawing/2014/main" id="{E831B461-13C8-2389-CE3B-5C2B7AAD6292}"/>
              </a:ext>
            </a:extLst>
          </p:cNvPr>
          <p:cNvPicPr>
            <a:picLocks noChangeAspect="1"/>
          </p:cNvPicPr>
          <p:nvPr/>
        </p:nvPicPr>
        <p:blipFill>
          <a:blip r:embed="rId3"/>
          <a:stretch>
            <a:fillRect/>
          </a:stretch>
        </p:blipFill>
        <p:spPr>
          <a:xfrm flipV="1">
            <a:off x="10789589" y="2283692"/>
            <a:ext cx="320406" cy="342695"/>
          </a:xfrm>
          <a:prstGeom prst="rect">
            <a:avLst/>
          </a:prstGeom>
        </p:spPr>
      </p:pic>
      <p:pic>
        <p:nvPicPr>
          <p:cNvPr id="145" name="Picture 144">
            <a:extLst>
              <a:ext uri="{FF2B5EF4-FFF2-40B4-BE49-F238E27FC236}">
                <a16:creationId xmlns:a16="http://schemas.microsoft.com/office/drawing/2014/main" id="{72AF8DA1-6E1F-471B-DCCF-42B4246CE35B}"/>
              </a:ext>
            </a:extLst>
          </p:cNvPr>
          <p:cNvPicPr>
            <a:picLocks noChangeAspect="1"/>
          </p:cNvPicPr>
          <p:nvPr/>
        </p:nvPicPr>
        <p:blipFill>
          <a:blip r:embed="rId3"/>
          <a:stretch>
            <a:fillRect/>
          </a:stretch>
        </p:blipFill>
        <p:spPr>
          <a:xfrm flipH="1" flipV="1">
            <a:off x="11109995" y="2385628"/>
            <a:ext cx="320406" cy="342695"/>
          </a:xfrm>
          <a:prstGeom prst="rect">
            <a:avLst/>
          </a:prstGeom>
        </p:spPr>
      </p:pic>
      <p:pic>
        <p:nvPicPr>
          <p:cNvPr id="146" name="Picture 145">
            <a:extLst>
              <a:ext uri="{FF2B5EF4-FFF2-40B4-BE49-F238E27FC236}">
                <a16:creationId xmlns:a16="http://schemas.microsoft.com/office/drawing/2014/main" id="{FB5802D8-5240-A7CC-A1FA-F0BC174B0369}"/>
              </a:ext>
            </a:extLst>
          </p:cNvPr>
          <p:cNvPicPr>
            <a:picLocks noChangeAspect="1"/>
          </p:cNvPicPr>
          <p:nvPr/>
        </p:nvPicPr>
        <p:blipFill>
          <a:blip r:embed="rId3"/>
          <a:stretch>
            <a:fillRect/>
          </a:stretch>
        </p:blipFill>
        <p:spPr>
          <a:xfrm>
            <a:off x="10789589" y="2669067"/>
            <a:ext cx="320406" cy="342695"/>
          </a:xfrm>
          <a:prstGeom prst="rect">
            <a:avLst/>
          </a:prstGeom>
        </p:spPr>
      </p:pic>
      <p:pic>
        <p:nvPicPr>
          <p:cNvPr id="147" name="Picture 146">
            <a:extLst>
              <a:ext uri="{FF2B5EF4-FFF2-40B4-BE49-F238E27FC236}">
                <a16:creationId xmlns:a16="http://schemas.microsoft.com/office/drawing/2014/main" id="{E49177DE-0607-822D-FDAC-60B5EEC7F57C}"/>
              </a:ext>
            </a:extLst>
          </p:cNvPr>
          <p:cNvPicPr>
            <a:picLocks noChangeAspect="1"/>
          </p:cNvPicPr>
          <p:nvPr/>
        </p:nvPicPr>
        <p:blipFill>
          <a:blip r:embed="rId3"/>
          <a:stretch>
            <a:fillRect/>
          </a:stretch>
        </p:blipFill>
        <p:spPr>
          <a:xfrm flipH="1">
            <a:off x="11109995" y="2771003"/>
            <a:ext cx="320406" cy="342695"/>
          </a:xfrm>
          <a:prstGeom prst="rect">
            <a:avLst/>
          </a:prstGeom>
        </p:spPr>
      </p:pic>
      <p:pic>
        <p:nvPicPr>
          <p:cNvPr id="148" name="Picture 147">
            <a:extLst>
              <a:ext uri="{FF2B5EF4-FFF2-40B4-BE49-F238E27FC236}">
                <a16:creationId xmlns:a16="http://schemas.microsoft.com/office/drawing/2014/main" id="{B82C0F8D-09D3-265B-E03E-03718B7FE6BF}"/>
              </a:ext>
            </a:extLst>
          </p:cNvPr>
          <p:cNvPicPr>
            <a:picLocks noChangeAspect="1"/>
          </p:cNvPicPr>
          <p:nvPr/>
        </p:nvPicPr>
        <p:blipFill>
          <a:blip r:embed="rId3"/>
          <a:stretch>
            <a:fillRect/>
          </a:stretch>
        </p:blipFill>
        <p:spPr>
          <a:xfrm flipV="1">
            <a:off x="10789589" y="3011762"/>
            <a:ext cx="320406" cy="342695"/>
          </a:xfrm>
          <a:prstGeom prst="rect">
            <a:avLst/>
          </a:prstGeom>
        </p:spPr>
      </p:pic>
      <p:pic>
        <p:nvPicPr>
          <p:cNvPr id="149" name="Picture 148">
            <a:extLst>
              <a:ext uri="{FF2B5EF4-FFF2-40B4-BE49-F238E27FC236}">
                <a16:creationId xmlns:a16="http://schemas.microsoft.com/office/drawing/2014/main" id="{6843C699-E78A-3A6A-FE4F-1422539377FD}"/>
              </a:ext>
            </a:extLst>
          </p:cNvPr>
          <p:cNvPicPr>
            <a:picLocks noChangeAspect="1"/>
          </p:cNvPicPr>
          <p:nvPr/>
        </p:nvPicPr>
        <p:blipFill>
          <a:blip r:embed="rId3"/>
          <a:stretch>
            <a:fillRect/>
          </a:stretch>
        </p:blipFill>
        <p:spPr>
          <a:xfrm flipH="1" flipV="1">
            <a:off x="11109995" y="3113698"/>
            <a:ext cx="320406" cy="342695"/>
          </a:xfrm>
          <a:prstGeom prst="rect">
            <a:avLst/>
          </a:prstGeom>
        </p:spPr>
      </p:pic>
      <p:pic>
        <p:nvPicPr>
          <p:cNvPr id="155" name="Picture 154" descr="A graph paper with measurements and lines&#10;&#10;Description automatically generated">
            <a:extLst>
              <a:ext uri="{FF2B5EF4-FFF2-40B4-BE49-F238E27FC236}">
                <a16:creationId xmlns:a16="http://schemas.microsoft.com/office/drawing/2014/main" id="{790F5EC3-F4FB-8808-1068-05748963057C}"/>
              </a:ext>
            </a:extLst>
          </p:cNvPr>
          <p:cNvPicPr>
            <a:picLocks noChangeAspect="1"/>
          </p:cNvPicPr>
          <p:nvPr/>
        </p:nvPicPr>
        <p:blipFill>
          <a:blip r:embed="rId4"/>
          <a:stretch>
            <a:fillRect/>
          </a:stretch>
        </p:blipFill>
        <p:spPr>
          <a:xfrm>
            <a:off x="9889665" y="4151103"/>
            <a:ext cx="1799847" cy="1926586"/>
          </a:xfrm>
          <a:prstGeom prst="rect">
            <a:avLst/>
          </a:prstGeom>
        </p:spPr>
      </p:pic>
    </p:spTree>
    <p:extLst>
      <p:ext uri="{BB962C8B-B14F-4D97-AF65-F5344CB8AC3E}">
        <p14:creationId xmlns:p14="http://schemas.microsoft.com/office/powerpoint/2010/main" val="1030261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93B44A6-0CE5-8342-898A-DAA2AD0329DB}"/>
              </a:ext>
            </a:extLst>
          </p:cNvPr>
          <p:cNvSpPr txBox="1"/>
          <p:nvPr/>
        </p:nvSpPr>
        <p:spPr>
          <a:xfrm>
            <a:off x="707038" y="814388"/>
            <a:ext cx="10940079" cy="1015663"/>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rPr>
              <a:t>Brick repeat: </a:t>
            </a:r>
            <a:r>
              <a:rPr lang="en-GB" sz="1400" i="1" dirty="0">
                <a:solidFill>
                  <a:schemeClr val="tx1">
                    <a:lumMod val="65000"/>
                    <a:lumOff val="35000"/>
                  </a:schemeClr>
                </a:solidFill>
              </a:rPr>
              <a:t>Each unit of repeat starts as a square (could be another shape), it can consist of one motif or made as a repeating tile which then repeats out across the width and length to form a repeated block design. Tile moves across by half in the overall design and certain tiles/ motifs can be placed side by side, flipped or rotated to form an overall block.  A brick pattern could also be worked by moving along each tile by a </a:t>
            </a:r>
            <a:r>
              <a:rPr lang="en-GB" sz="1400" i="1" dirty="0">
                <a:solidFill>
                  <a:schemeClr val="tx1">
                    <a:lumMod val="65000"/>
                    <a:lumOff val="35000"/>
                  </a:schemeClr>
                </a:solidFill>
                <a:ea typeface="+mn-lt"/>
                <a:cs typeface="+mn-lt"/>
              </a:rPr>
              <a:t>⅓ or ¼ </a:t>
            </a:r>
            <a:r>
              <a:rPr lang="en-GB" sz="1400" i="1" dirty="0">
                <a:solidFill>
                  <a:schemeClr val="tx1">
                    <a:lumMod val="65000"/>
                    <a:lumOff val="35000"/>
                  </a:schemeClr>
                </a:solidFill>
              </a:rPr>
              <a:t>this and the tile could be worked as a rectangle too.</a:t>
            </a:r>
          </a:p>
        </p:txBody>
      </p:sp>
      <p:pic>
        <p:nvPicPr>
          <p:cNvPr id="4" name="Picture 3" descr="Chart&#10;&#10;Description automatically generated">
            <a:extLst>
              <a:ext uri="{FF2B5EF4-FFF2-40B4-BE49-F238E27FC236}">
                <a16:creationId xmlns:a16="http://schemas.microsoft.com/office/drawing/2014/main" id="{9D877C69-025C-C04C-AC8A-F322C1CEAAC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8" y="1983592"/>
            <a:ext cx="3781834" cy="4238149"/>
          </a:xfrm>
          <a:prstGeom prst="rect">
            <a:avLst/>
          </a:prstGeom>
        </p:spPr>
      </p:pic>
      <p:pic>
        <p:nvPicPr>
          <p:cNvPr id="7" name="Picture 6" descr="A drawing of a bird and a leaf&#10;&#10;Description automatically generated">
            <a:extLst>
              <a:ext uri="{FF2B5EF4-FFF2-40B4-BE49-F238E27FC236}">
                <a16:creationId xmlns:a16="http://schemas.microsoft.com/office/drawing/2014/main" id="{A312BD3E-93CE-81A6-9897-6D0D2FECCF8E}"/>
              </a:ext>
            </a:extLst>
          </p:cNvPr>
          <p:cNvPicPr>
            <a:picLocks noChangeAspect="1"/>
          </p:cNvPicPr>
          <p:nvPr/>
        </p:nvPicPr>
        <p:blipFill rotWithShape="1">
          <a:blip r:embed="rId3">
            <a:alphaModFix amt="70000"/>
          </a:blip>
          <a:srcRect t="1106" b="2260"/>
          <a:stretch/>
        </p:blipFill>
        <p:spPr>
          <a:xfrm>
            <a:off x="1307883" y="2562295"/>
            <a:ext cx="728311" cy="762670"/>
          </a:xfrm>
          <a:prstGeom prst="rect">
            <a:avLst/>
          </a:prstGeom>
        </p:spPr>
      </p:pic>
      <p:pic>
        <p:nvPicPr>
          <p:cNvPr id="8" name="Picture 7" descr="A drawing of a bird and a leaf&#10;&#10;Description automatically generated">
            <a:extLst>
              <a:ext uri="{FF2B5EF4-FFF2-40B4-BE49-F238E27FC236}">
                <a16:creationId xmlns:a16="http://schemas.microsoft.com/office/drawing/2014/main" id="{140E4C6A-F760-A56F-7A3A-A38B01DE22D6}"/>
              </a:ext>
            </a:extLst>
          </p:cNvPr>
          <p:cNvPicPr>
            <a:picLocks noChangeAspect="1"/>
          </p:cNvPicPr>
          <p:nvPr/>
        </p:nvPicPr>
        <p:blipFill rotWithShape="1">
          <a:blip r:embed="rId3">
            <a:alphaModFix/>
          </a:blip>
          <a:srcRect t="1106" b="2260"/>
          <a:stretch/>
        </p:blipFill>
        <p:spPr>
          <a:xfrm>
            <a:off x="4693473" y="2336664"/>
            <a:ext cx="728311" cy="762670"/>
          </a:xfrm>
          <a:prstGeom prst="rect">
            <a:avLst/>
          </a:prstGeom>
        </p:spPr>
      </p:pic>
      <p:pic>
        <p:nvPicPr>
          <p:cNvPr id="9" name="Picture 8" descr="A drawing of a bird and a leaf&#10;&#10;Description automatically generated">
            <a:extLst>
              <a:ext uri="{FF2B5EF4-FFF2-40B4-BE49-F238E27FC236}">
                <a16:creationId xmlns:a16="http://schemas.microsoft.com/office/drawing/2014/main" id="{9BCF726B-D591-ABE5-60B0-FD912CC100E9}"/>
              </a:ext>
            </a:extLst>
          </p:cNvPr>
          <p:cNvPicPr>
            <a:picLocks noChangeAspect="1"/>
          </p:cNvPicPr>
          <p:nvPr/>
        </p:nvPicPr>
        <p:blipFill rotWithShape="1">
          <a:blip r:embed="rId3">
            <a:alphaModFix/>
          </a:blip>
          <a:srcRect t="1106" b="2260"/>
          <a:stretch/>
        </p:blipFill>
        <p:spPr>
          <a:xfrm>
            <a:off x="5421784" y="2336664"/>
            <a:ext cx="728311" cy="762670"/>
          </a:xfrm>
          <a:prstGeom prst="rect">
            <a:avLst/>
          </a:prstGeom>
        </p:spPr>
      </p:pic>
      <p:pic>
        <p:nvPicPr>
          <p:cNvPr id="10" name="Picture 9" descr="A drawing of a bird and a leaf&#10;&#10;Description automatically generated">
            <a:extLst>
              <a:ext uri="{FF2B5EF4-FFF2-40B4-BE49-F238E27FC236}">
                <a16:creationId xmlns:a16="http://schemas.microsoft.com/office/drawing/2014/main" id="{AE33AFAC-B04F-4F8B-3BE5-EF48DF11C3BE}"/>
              </a:ext>
            </a:extLst>
          </p:cNvPr>
          <p:cNvPicPr>
            <a:picLocks noChangeAspect="1"/>
          </p:cNvPicPr>
          <p:nvPr/>
        </p:nvPicPr>
        <p:blipFill rotWithShape="1">
          <a:blip r:embed="rId3">
            <a:alphaModFix/>
          </a:blip>
          <a:srcRect t="1106" b="2260"/>
          <a:stretch/>
        </p:blipFill>
        <p:spPr>
          <a:xfrm>
            <a:off x="6150095" y="2336664"/>
            <a:ext cx="728311" cy="762670"/>
          </a:xfrm>
          <a:prstGeom prst="rect">
            <a:avLst/>
          </a:prstGeom>
        </p:spPr>
      </p:pic>
      <p:pic>
        <p:nvPicPr>
          <p:cNvPr id="11" name="Picture 10" descr="A drawing of a bird and a leaf&#10;&#10;Description automatically generated">
            <a:extLst>
              <a:ext uri="{FF2B5EF4-FFF2-40B4-BE49-F238E27FC236}">
                <a16:creationId xmlns:a16="http://schemas.microsoft.com/office/drawing/2014/main" id="{F25888BC-FD75-6DDF-F71B-4672D0A53969}"/>
              </a:ext>
            </a:extLst>
          </p:cNvPr>
          <p:cNvPicPr>
            <a:picLocks noChangeAspect="1"/>
          </p:cNvPicPr>
          <p:nvPr/>
        </p:nvPicPr>
        <p:blipFill rotWithShape="1">
          <a:blip r:embed="rId3">
            <a:alphaModFix/>
          </a:blip>
          <a:srcRect t="1106" b="2260"/>
          <a:stretch/>
        </p:blipFill>
        <p:spPr>
          <a:xfrm>
            <a:off x="6878406" y="2336664"/>
            <a:ext cx="728311" cy="762670"/>
          </a:xfrm>
          <a:prstGeom prst="rect">
            <a:avLst/>
          </a:prstGeom>
        </p:spPr>
      </p:pic>
      <p:pic>
        <p:nvPicPr>
          <p:cNvPr id="12" name="Picture 11" descr="A drawing of a bird and a leaf&#10;&#10;Description automatically generated">
            <a:extLst>
              <a:ext uri="{FF2B5EF4-FFF2-40B4-BE49-F238E27FC236}">
                <a16:creationId xmlns:a16="http://schemas.microsoft.com/office/drawing/2014/main" id="{F788968E-D6EC-756E-14D6-277BC78CB2FC}"/>
              </a:ext>
            </a:extLst>
          </p:cNvPr>
          <p:cNvPicPr>
            <a:picLocks noChangeAspect="1"/>
          </p:cNvPicPr>
          <p:nvPr/>
        </p:nvPicPr>
        <p:blipFill rotWithShape="1">
          <a:blip r:embed="rId3">
            <a:alphaModFix/>
          </a:blip>
          <a:srcRect t="1106" b="2260"/>
          <a:stretch/>
        </p:blipFill>
        <p:spPr>
          <a:xfrm>
            <a:off x="5092319" y="3099334"/>
            <a:ext cx="728311" cy="762670"/>
          </a:xfrm>
          <a:prstGeom prst="rect">
            <a:avLst/>
          </a:prstGeom>
        </p:spPr>
      </p:pic>
      <p:pic>
        <p:nvPicPr>
          <p:cNvPr id="30" name="Picture 29" descr="A drawing of a bird and a leaf&#10;&#10;Description automatically generated">
            <a:extLst>
              <a:ext uri="{FF2B5EF4-FFF2-40B4-BE49-F238E27FC236}">
                <a16:creationId xmlns:a16="http://schemas.microsoft.com/office/drawing/2014/main" id="{8DFAE396-3022-9067-3BFD-9CA8FE007AA4}"/>
              </a:ext>
            </a:extLst>
          </p:cNvPr>
          <p:cNvPicPr>
            <a:picLocks noChangeAspect="1"/>
          </p:cNvPicPr>
          <p:nvPr/>
        </p:nvPicPr>
        <p:blipFill rotWithShape="1">
          <a:blip r:embed="rId3">
            <a:alphaModFix/>
          </a:blip>
          <a:srcRect t="1106" b="2260"/>
          <a:stretch/>
        </p:blipFill>
        <p:spPr>
          <a:xfrm>
            <a:off x="5820630" y="3099334"/>
            <a:ext cx="728311" cy="762670"/>
          </a:xfrm>
          <a:prstGeom prst="rect">
            <a:avLst/>
          </a:prstGeom>
        </p:spPr>
      </p:pic>
      <p:pic>
        <p:nvPicPr>
          <p:cNvPr id="31" name="Picture 30" descr="A drawing of a bird and a leaf&#10;&#10;Description automatically generated">
            <a:extLst>
              <a:ext uri="{FF2B5EF4-FFF2-40B4-BE49-F238E27FC236}">
                <a16:creationId xmlns:a16="http://schemas.microsoft.com/office/drawing/2014/main" id="{8EDAC0F3-A7DA-D4F5-3943-D6BD6E528305}"/>
              </a:ext>
            </a:extLst>
          </p:cNvPr>
          <p:cNvPicPr>
            <a:picLocks noChangeAspect="1"/>
          </p:cNvPicPr>
          <p:nvPr/>
        </p:nvPicPr>
        <p:blipFill rotWithShape="1">
          <a:blip r:embed="rId3">
            <a:alphaModFix/>
          </a:blip>
          <a:srcRect t="1106" b="2260"/>
          <a:stretch/>
        </p:blipFill>
        <p:spPr>
          <a:xfrm>
            <a:off x="6548941" y="3099334"/>
            <a:ext cx="728311" cy="762670"/>
          </a:xfrm>
          <a:prstGeom prst="rect">
            <a:avLst/>
          </a:prstGeom>
        </p:spPr>
      </p:pic>
      <p:pic>
        <p:nvPicPr>
          <p:cNvPr id="32" name="Picture 31" descr="A drawing of a bird and a leaf&#10;&#10;Description automatically generated">
            <a:extLst>
              <a:ext uri="{FF2B5EF4-FFF2-40B4-BE49-F238E27FC236}">
                <a16:creationId xmlns:a16="http://schemas.microsoft.com/office/drawing/2014/main" id="{782C724D-49B6-BB4A-D5FD-01C2CE59BC02}"/>
              </a:ext>
            </a:extLst>
          </p:cNvPr>
          <p:cNvPicPr>
            <a:picLocks noChangeAspect="1"/>
          </p:cNvPicPr>
          <p:nvPr/>
        </p:nvPicPr>
        <p:blipFill rotWithShape="1">
          <a:blip r:embed="rId3">
            <a:alphaModFix/>
          </a:blip>
          <a:srcRect t="1106" b="2260"/>
          <a:stretch/>
        </p:blipFill>
        <p:spPr>
          <a:xfrm>
            <a:off x="7277252" y="3099334"/>
            <a:ext cx="728311" cy="762670"/>
          </a:xfrm>
          <a:prstGeom prst="rect">
            <a:avLst/>
          </a:prstGeom>
        </p:spPr>
      </p:pic>
      <p:pic>
        <p:nvPicPr>
          <p:cNvPr id="33" name="Picture 32" descr="A drawing of a bird and a leaf&#10;&#10;Description automatically generated">
            <a:extLst>
              <a:ext uri="{FF2B5EF4-FFF2-40B4-BE49-F238E27FC236}">
                <a16:creationId xmlns:a16="http://schemas.microsoft.com/office/drawing/2014/main" id="{209F44AD-D485-E179-754E-8B6732659B23}"/>
              </a:ext>
            </a:extLst>
          </p:cNvPr>
          <p:cNvPicPr>
            <a:picLocks noChangeAspect="1"/>
          </p:cNvPicPr>
          <p:nvPr/>
        </p:nvPicPr>
        <p:blipFill rotWithShape="1">
          <a:blip r:embed="rId3">
            <a:alphaModFix/>
          </a:blip>
          <a:srcRect t="1106" b="2260"/>
          <a:stretch/>
        </p:blipFill>
        <p:spPr>
          <a:xfrm>
            <a:off x="4693473" y="3862004"/>
            <a:ext cx="728311" cy="762670"/>
          </a:xfrm>
          <a:prstGeom prst="rect">
            <a:avLst/>
          </a:prstGeom>
        </p:spPr>
      </p:pic>
      <p:pic>
        <p:nvPicPr>
          <p:cNvPr id="34" name="Picture 33" descr="A drawing of a bird and a leaf&#10;&#10;Description automatically generated">
            <a:extLst>
              <a:ext uri="{FF2B5EF4-FFF2-40B4-BE49-F238E27FC236}">
                <a16:creationId xmlns:a16="http://schemas.microsoft.com/office/drawing/2014/main" id="{ADEEA833-C1DE-3E20-8063-CDD6279952CA}"/>
              </a:ext>
            </a:extLst>
          </p:cNvPr>
          <p:cNvPicPr>
            <a:picLocks noChangeAspect="1"/>
          </p:cNvPicPr>
          <p:nvPr/>
        </p:nvPicPr>
        <p:blipFill rotWithShape="1">
          <a:blip r:embed="rId3">
            <a:alphaModFix/>
          </a:blip>
          <a:srcRect t="1106" b="2260"/>
          <a:stretch/>
        </p:blipFill>
        <p:spPr>
          <a:xfrm>
            <a:off x="5421784" y="3862004"/>
            <a:ext cx="728311" cy="762670"/>
          </a:xfrm>
          <a:prstGeom prst="rect">
            <a:avLst/>
          </a:prstGeom>
        </p:spPr>
      </p:pic>
      <p:pic>
        <p:nvPicPr>
          <p:cNvPr id="35" name="Picture 34" descr="A drawing of a bird and a leaf&#10;&#10;Description automatically generated">
            <a:extLst>
              <a:ext uri="{FF2B5EF4-FFF2-40B4-BE49-F238E27FC236}">
                <a16:creationId xmlns:a16="http://schemas.microsoft.com/office/drawing/2014/main" id="{8475B67A-98D6-344D-947F-1268041E3A31}"/>
              </a:ext>
            </a:extLst>
          </p:cNvPr>
          <p:cNvPicPr>
            <a:picLocks noChangeAspect="1"/>
          </p:cNvPicPr>
          <p:nvPr/>
        </p:nvPicPr>
        <p:blipFill rotWithShape="1">
          <a:blip r:embed="rId3">
            <a:alphaModFix/>
          </a:blip>
          <a:srcRect t="1106" b="2260"/>
          <a:stretch/>
        </p:blipFill>
        <p:spPr>
          <a:xfrm>
            <a:off x="6150095" y="3862004"/>
            <a:ext cx="728311" cy="762670"/>
          </a:xfrm>
          <a:prstGeom prst="rect">
            <a:avLst/>
          </a:prstGeom>
        </p:spPr>
      </p:pic>
      <p:pic>
        <p:nvPicPr>
          <p:cNvPr id="36" name="Picture 35" descr="A drawing of a bird and a leaf&#10;&#10;Description automatically generated">
            <a:extLst>
              <a:ext uri="{FF2B5EF4-FFF2-40B4-BE49-F238E27FC236}">
                <a16:creationId xmlns:a16="http://schemas.microsoft.com/office/drawing/2014/main" id="{4223DA4C-C298-95FF-F6BF-E33527E0BBD9}"/>
              </a:ext>
            </a:extLst>
          </p:cNvPr>
          <p:cNvPicPr>
            <a:picLocks noChangeAspect="1"/>
          </p:cNvPicPr>
          <p:nvPr/>
        </p:nvPicPr>
        <p:blipFill rotWithShape="1">
          <a:blip r:embed="rId3">
            <a:alphaModFix/>
          </a:blip>
          <a:srcRect t="1106" b="2260"/>
          <a:stretch/>
        </p:blipFill>
        <p:spPr>
          <a:xfrm>
            <a:off x="6878406" y="3862004"/>
            <a:ext cx="728311" cy="762670"/>
          </a:xfrm>
          <a:prstGeom prst="rect">
            <a:avLst/>
          </a:prstGeom>
        </p:spPr>
      </p:pic>
      <p:pic>
        <p:nvPicPr>
          <p:cNvPr id="37" name="Picture 36" descr="A drawing of a bird and a leaf&#10;&#10;Description automatically generated">
            <a:extLst>
              <a:ext uri="{FF2B5EF4-FFF2-40B4-BE49-F238E27FC236}">
                <a16:creationId xmlns:a16="http://schemas.microsoft.com/office/drawing/2014/main" id="{AB88D315-C06B-9797-6059-9DFBCE04768F}"/>
              </a:ext>
            </a:extLst>
          </p:cNvPr>
          <p:cNvPicPr>
            <a:picLocks noChangeAspect="1"/>
          </p:cNvPicPr>
          <p:nvPr/>
        </p:nvPicPr>
        <p:blipFill rotWithShape="1">
          <a:blip r:embed="rId3">
            <a:alphaModFix/>
          </a:blip>
          <a:srcRect t="1106" b="2260"/>
          <a:stretch/>
        </p:blipFill>
        <p:spPr>
          <a:xfrm>
            <a:off x="5092319" y="4624674"/>
            <a:ext cx="728311" cy="762670"/>
          </a:xfrm>
          <a:prstGeom prst="rect">
            <a:avLst/>
          </a:prstGeom>
        </p:spPr>
      </p:pic>
      <p:pic>
        <p:nvPicPr>
          <p:cNvPr id="38" name="Picture 37" descr="A drawing of a bird and a leaf&#10;&#10;Description automatically generated">
            <a:extLst>
              <a:ext uri="{FF2B5EF4-FFF2-40B4-BE49-F238E27FC236}">
                <a16:creationId xmlns:a16="http://schemas.microsoft.com/office/drawing/2014/main" id="{C1A0634D-161C-B824-A2D9-97D14708436E}"/>
              </a:ext>
            </a:extLst>
          </p:cNvPr>
          <p:cNvPicPr>
            <a:picLocks noChangeAspect="1"/>
          </p:cNvPicPr>
          <p:nvPr/>
        </p:nvPicPr>
        <p:blipFill rotWithShape="1">
          <a:blip r:embed="rId3">
            <a:alphaModFix/>
          </a:blip>
          <a:srcRect t="1106" b="2260"/>
          <a:stretch/>
        </p:blipFill>
        <p:spPr>
          <a:xfrm>
            <a:off x="5820630" y="4624674"/>
            <a:ext cx="728311" cy="762670"/>
          </a:xfrm>
          <a:prstGeom prst="rect">
            <a:avLst/>
          </a:prstGeom>
        </p:spPr>
      </p:pic>
      <p:pic>
        <p:nvPicPr>
          <p:cNvPr id="39" name="Picture 38" descr="A drawing of a bird and a leaf&#10;&#10;Description automatically generated">
            <a:extLst>
              <a:ext uri="{FF2B5EF4-FFF2-40B4-BE49-F238E27FC236}">
                <a16:creationId xmlns:a16="http://schemas.microsoft.com/office/drawing/2014/main" id="{FFE28EE9-6A8C-363D-AA40-34BFE0F3C555}"/>
              </a:ext>
            </a:extLst>
          </p:cNvPr>
          <p:cNvPicPr>
            <a:picLocks noChangeAspect="1"/>
          </p:cNvPicPr>
          <p:nvPr/>
        </p:nvPicPr>
        <p:blipFill rotWithShape="1">
          <a:blip r:embed="rId3">
            <a:alphaModFix/>
          </a:blip>
          <a:srcRect t="1106" b="2260"/>
          <a:stretch/>
        </p:blipFill>
        <p:spPr>
          <a:xfrm>
            <a:off x="6548941" y="4624674"/>
            <a:ext cx="728311" cy="762670"/>
          </a:xfrm>
          <a:prstGeom prst="rect">
            <a:avLst/>
          </a:prstGeom>
        </p:spPr>
      </p:pic>
      <p:pic>
        <p:nvPicPr>
          <p:cNvPr id="40" name="Picture 39" descr="A drawing of a bird and a leaf&#10;&#10;Description automatically generated">
            <a:extLst>
              <a:ext uri="{FF2B5EF4-FFF2-40B4-BE49-F238E27FC236}">
                <a16:creationId xmlns:a16="http://schemas.microsoft.com/office/drawing/2014/main" id="{0E994D4D-6245-BF25-5096-A0FAA40DB35C}"/>
              </a:ext>
            </a:extLst>
          </p:cNvPr>
          <p:cNvPicPr>
            <a:picLocks noChangeAspect="1"/>
          </p:cNvPicPr>
          <p:nvPr/>
        </p:nvPicPr>
        <p:blipFill rotWithShape="1">
          <a:blip r:embed="rId3">
            <a:alphaModFix/>
          </a:blip>
          <a:srcRect t="1106" b="2260"/>
          <a:stretch/>
        </p:blipFill>
        <p:spPr>
          <a:xfrm>
            <a:off x="7277252" y="4624674"/>
            <a:ext cx="728311" cy="762670"/>
          </a:xfrm>
          <a:prstGeom prst="rect">
            <a:avLst/>
          </a:prstGeom>
        </p:spPr>
      </p:pic>
      <p:pic>
        <p:nvPicPr>
          <p:cNvPr id="41" name="Picture 40" descr="A drawing of a bird and a leaf&#10;&#10;Description automatically generated">
            <a:extLst>
              <a:ext uri="{FF2B5EF4-FFF2-40B4-BE49-F238E27FC236}">
                <a16:creationId xmlns:a16="http://schemas.microsoft.com/office/drawing/2014/main" id="{F63DF93F-F381-C6DF-0C5B-D5F51773C54E}"/>
              </a:ext>
            </a:extLst>
          </p:cNvPr>
          <p:cNvPicPr>
            <a:picLocks noChangeAspect="1"/>
          </p:cNvPicPr>
          <p:nvPr/>
        </p:nvPicPr>
        <p:blipFill rotWithShape="1">
          <a:blip r:embed="rId3">
            <a:alphaModFix/>
          </a:blip>
          <a:srcRect t="1106" b="2260"/>
          <a:stretch/>
        </p:blipFill>
        <p:spPr>
          <a:xfrm>
            <a:off x="8335028" y="2356970"/>
            <a:ext cx="728311" cy="762670"/>
          </a:xfrm>
          <a:prstGeom prst="rect">
            <a:avLst/>
          </a:prstGeom>
        </p:spPr>
      </p:pic>
      <p:pic>
        <p:nvPicPr>
          <p:cNvPr id="42" name="Picture 41" descr="A drawing of a bird and a leaf&#10;&#10;Description automatically generated">
            <a:extLst>
              <a:ext uri="{FF2B5EF4-FFF2-40B4-BE49-F238E27FC236}">
                <a16:creationId xmlns:a16="http://schemas.microsoft.com/office/drawing/2014/main" id="{D5B50ACE-A938-3BD4-C17B-4E548C0287C5}"/>
              </a:ext>
            </a:extLst>
          </p:cNvPr>
          <p:cNvPicPr>
            <a:picLocks noChangeAspect="1"/>
          </p:cNvPicPr>
          <p:nvPr/>
        </p:nvPicPr>
        <p:blipFill rotWithShape="1">
          <a:blip r:embed="rId3">
            <a:alphaModFix/>
          </a:blip>
          <a:srcRect t="1106" b="2260"/>
          <a:stretch/>
        </p:blipFill>
        <p:spPr>
          <a:xfrm flipH="1">
            <a:off x="9063339" y="2356970"/>
            <a:ext cx="728311" cy="762670"/>
          </a:xfrm>
          <a:prstGeom prst="rect">
            <a:avLst/>
          </a:prstGeom>
        </p:spPr>
      </p:pic>
      <p:pic>
        <p:nvPicPr>
          <p:cNvPr id="43" name="Picture 42" descr="A drawing of a bird and a leaf&#10;&#10;Description automatically generated">
            <a:extLst>
              <a:ext uri="{FF2B5EF4-FFF2-40B4-BE49-F238E27FC236}">
                <a16:creationId xmlns:a16="http://schemas.microsoft.com/office/drawing/2014/main" id="{7BE51F0B-6935-DFBC-95D8-34121748C053}"/>
              </a:ext>
            </a:extLst>
          </p:cNvPr>
          <p:cNvPicPr>
            <a:picLocks noChangeAspect="1"/>
          </p:cNvPicPr>
          <p:nvPr/>
        </p:nvPicPr>
        <p:blipFill rotWithShape="1">
          <a:blip r:embed="rId3">
            <a:alphaModFix/>
          </a:blip>
          <a:srcRect t="1106" b="2260"/>
          <a:stretch/>
        </p:blipFill>
        <p:spPr>
          <a:xfrm>
            <a:off x="9791650" y="2356970"/>
            <a:ext cx="728311" cy="762670"/>
          </a:xfrm>
          <a:prstGeom prst="rect">
            <a:avLst/>
          </a:prstGeom>
        </p:spPr>
      </p:pic>
      <p:pic>
        <p:nvPicPr>
          <p:cNvPr id="44" name="Picture 43" descr="A drawing of a bird and a leaf&#10;&#10;Description automatically generated">
            <a:extLst>
              <a:ext uri="{FF2B5EF4-FFF2-40B4-BE49-F238E27FC236}">
                <a16:creationId xmlns:a16="http://schemas.microsoft.com/office/drawing/2014/main" id="{333911F0-D416-BF75-8F9A-F22D988945BF}"/>
              </a:ext>
            </a:extLst>
          </p:cNvPr>
          <p:cNvPicPr>
            <a:picLocks noChangeAspect="1"/>
          </p:cNvPicPr>
          <p:nvPr/>
        </p:nvPicPr>
        <p:blipFill rotWithShape="1">
          <a:blip r:embed="rId3">
            <a:alphaModFix/>
          </a:blip>
          <a:srcRect t="1106" b="2260"/>
          <a:stretch/>
        </p:blipFill>
        <p:spPr>
          <a:xfrm flipH="1">
            <a:off x="10519961" y="2356970"/>
            <a:ext cx="728311" cy="762670"/>
          </a:xfrm>
          <a:prstGeom prst="rect">
            <a:avLst/>
          </a:prstGeom>
        </p:spPr>
      </p:pic>
      <p:pic>
        <p:nvPicPr>
          <p:cNvPr id="45" name="Picture 44" descr="A drawing of a bird and a leaf&#10;&#10;Description automatically generated">
            <a:extLst>
              <a:ext uri="{FF2B5EF4-FFF2-40B4-BE49-F238E27FC236}">
                <a16:creationId xmlns:a16="http://schemas.microsoft.com/office/drawing/2014/main" id="{0789493A-081C-88A7-BE41-537FC0072882}"/>
              </a:ext>
            </a:extLst>
          </p:cNvPr>
          <p:cNvPicPr>
            <a:picLocks noChangeAspect="1"/>
          </p:cNvPicPr>
          <p:nvPr/>
        </p:nvPicPr>
        <p:blipFill rotWithShape="1">
          <a:blip r:embed="rId3">
            <a:alphaModFix/>
          </a:blip>
          <a:srcRect t="1106" b="2260"/>
          <a:stretch/>
        </p:blipFill>
        <p:spPr>
          <a:xfrm>
            <a:off x="8733874" y="3119640"/>
            <a:ext cx="728311" cy="762670"/>
          </a:xfrm>
          <a:prstGeom prst="rect">
            <a:avLst/>
          </a:prstGeom>
        </p:spPr>
      </p:pic>
      <p:pic>
        <p:nvPicPr>
          <p:cNvPr id="46" name="Picture 45" descr="A drawing of a bird and a leaf&#10;&#10;Description automatically generated">
            <a:extLst>
              <a:ext uri="{FF2B5EF4-FFF2-40B4-BE49-F238E27FC236}">
                <a16:creationId xmlns:a16="http://schemas.microsoft.com/office/drawing/2014/main" id="{E4D66A71-543E-79C7-960B-1916CC85D2A2}"/>
              </a:ext>
            </a:extLst>
          </p:cNvPr>
          <p:cNvPicPr>
            <a:picLocks noChangeAspect="1"/>
          </p:cNvPicPr>
          <p:nvPr/>
        </p:nvPicPr>
        <p:blipFill rotWithShape="1">
          <a:blip r:embed="rId3">
            <a:alphaModFix/>
          </a:blip>
          <a:srcRect t="1106" b="2260"/>
          <a:stretch/>
        </p:blipFill>
        <p:spPr>
          <a:xfrm flipH="1">
            <a:off x="9462185" y="3119640"/>
            <a:ext cx="728311" cy="762670"/>
          </a:xfrm>
          <a:prstGeom prst="rect">
            <a:avLst/>
          </a:prstGeom>
        </p:spPr>
      </p:pic>
      <p:pic>
        <p:nvPicPr>
          <p:cNvPr id="47" name="Picture 46" descr="A drawing of a bird and a leaf&#10;&#10;Description automatically generated">
            <a:extLst>
              <a:ext uri="{FF2B5EF4-FFF2-40B4-BE49-F238E27FC236}">
                <a16:creationId xmlns:a16="http://schemas.microsoft.com/office/drawing/2014/main" id="{366DBDD9-582D-B41E-094D-B0B78E09BFDB}"/>
              </a:ext>
            </a:extLst>
          </p:cNvPr>
          <p:cNvPicPr>
            <a:picLocks noChangeAspect="1"/>
          </p:cNvPicPr>
          <p:nvPr/>
        </p:nvPicPr>
        <p:blipFill rotWithShape="1">
          <a:blip r:embed="rId3">
            <a:alphaModFix/>
          </a:blip>
          <a:srcRect t="1106" b="2260"/>
          <a:stretch/>
        </p:blipFill>
        <p:spPr>
          <a:xfrm>
            <a:off x="10190496" y="3119640"/>
            <a:ext cx="728311" cy="762670"/>
          </a:xfrm>
          <a:prstGeom prst="rect">
            <a:avLst/>
          </a:prstGeom>
        </p:spPr>
      </p:pic>
      <p:pic>
        <p:nvPicPr>
          <p:cNvPr id="48" name="Picture 47" descr="A drawing of a bird and a leaf&#10;&#10;Description automatically generated">
            <a:extLst>
              <a:ext uri="{FF2B5EF4-FFF2-40B4-BE49-F238E27FC236}">
                <a16:creationId xmlns:a16="http://schemas.microsoft.com/office/drawing/2014/main" id="{84C0976F-31A8-8B8A-9F1D-C83907BD40C0}"/>
              </a:ext>
            </a:extLst>
          </p:cNvPr>
          <p:cNvPicPr>
            <a:picLocks noChangeAspect="1"/>
          </p:cNvPicPr>
          <p:nvPr/>
        </p:nvPicPr>
        <p:blipFill rotWithShape="1">
          <a:blip r:embed="rId3">
            <a:alphaModFix/>
          </a:blip>
          <a:srcRect t="1106" b="2260"/>
          <a:stretch/>
        </p:blipFill>
        <p:spPr>
          <a:xfrm flipH="1">
            <a:off x="10918807" y="3119640"/>
            <a:ext cx="728311" cy="762670"/>
          </a:xfrm>
          <a:prstGeom prst="rect">
            <a:avLst/>
          </a:prstGeom>
        </p:spPr>
      </p:pic>
      <p:pic>
        <p:nvPicPr>
          <p:cNvPr id="49" name="Picture 48" descr="A drawing of a bird and a leaf&#10;&#10;Description automatically generated">
            <a:extLst>
              <a:ext uri="{FF2B5EF4-FFF2-40B4-BE49-F238E27FC236}">
                <a16:creationId xmlns:a16="http://schemas.microsoft.com/office/drawing/2014/main" id="{623AC598-1E76-4B77-4660-D25E67EF6A80}"/>
              </a:ext>
            </a:extLst>
          </p:cNvPr>
          <p:cNvPicPr>
            <a:picLocks noChangeAspect="1"/>
          </p:cNvPicPr>
          <p:nvPr/>
        </p:nvPicPr>
        <p:blipFill rotWithShape="1">
          <a:blip r:embed="rId3">
            <a:alphaModFix/>
          </a:blip>
          <a:srcRect t="1106" b="2260"/>
          <a:stretch/>
        </p:blipFill>
        <p:spPr>
          <a:xfrm>
            <a:off x="8335028" y="3862003"/>
            <a:ext cx="728311" cy="762670"/>
          </a:xfrm>
          <a:prstGeom prst="rect">
            <a:avLst/>
          </a:prstGeom>
        </p:spPr>
      </p:pic>
      <p:pic>
        <p:nvPicPr>
          <p:cNvPr id="50" name="Picture 49" descr="A drawing of a bird and a leaf&#10;&#10;Description automatically generated">
            <a:extLst>
              <a:ext uri="{FF2B5EF4-FFF2-40B4-BE49-F238E27FC236}">
                <a16:creationId xmlns:a16="http://schemas.microsoft.com/office/drawing/2014/main" id="{5D114FBC-DC00-B7B3-BC59-01789800C985}"/>
              </a:ext>
            </a:extLst>
          </p:cNvPr>
          <p:cNvPicPr>
            <a:picLocks noChangeAspect="1"/>
          </p:cNvPicPr>
          <p:nvPr/>
        </p:nvPicPr>
        <p:blipFill rotWithShape="1">
          <a:blip r:embed="rId3">
            <a:alphaModFix/>
          </a:blip>
          <a:srcRect t="1106" b="2260"/>
          <a:stretch/>
        </p:blipFill>
        <p:spPr>
          <a:xfrm flipH="1">
            <a:off x="9063339" y="3862003"/>
            <a:ext cx="728311" cy="762670"/>
          </a:xfrm>
          <a:prstGeom prst="rect">
            <a:avLst/>
          </a:prstGeom>
        </p:spPr>
      </p:pic>
      <p:pic>
        <p:nvPicPr>
          <p:cNvPr id="51" name="Picture 50" descr="A drawing of a bird and a leaf&#10;&#10;Description automatically generated">
            <a:extLst>
              <a:ext uri="{FF2B5EF4-FFF2-40B4-BE49-F238E27FC236}">
                <a16:creationId xmlns:a16="http://schemas.microsoft.com/office/drawing/2014/main" id="{E6C31FFF-2623-6C89-3611-F22D0A96425D}"/>
              </a:ext>
            </a:extLst>
          </p:cNvPr>
          <p:cNvPicPr>
            <a:picLocks noChangeAspect="1"/>
          </p:cNvPicPr>
          <p:nvPr/>
        </p:nvPicPr>
        <p:blipFill rotWithShape="1">
          <a:blip r:embed="rId3">
            <a:alphaModFix/>
          </a:blip>
          <a:srcRect t="1106" b="2260"/>
          <a:stretch/>
        </p:blipFill>
        <p:spPr>
          <a:xfrm>
            <a:off x="9791650" y="3862003"/>
            <a:ext cx="728311" cy="762670"/>
          </a:xfrm>
          <a:prstGeom prst="rect">
            <a:avLst/>
          </a:prstGeom>
        </p:spPr>
      </p:pic>
      <p:pic>
        <p:nvPicPr>
          <p:cNvPr id="52" name="Picture 51" descr="A drawing of a bird and a leaf&#10;&#10;Description automatically generated">
            <a:extLst>
              <a:ext uri="{FF2B5EF4-FFF2-40B4-BE49-F238E27FC236}">
                <a16:creationId xmlns:a16="http://schemas.microsoft.com/office/drawing/2014/main" id="{ECABA819-C1A4-AE9A-83B7-F0AD20895AC0}"/>
              </a:ext>
            </a:extLst>
          </p:cNvPr>
          <p:cNvPicPr>
            <a:picLocks noChangeAspect="1"/>
          </p:cNvPicPr>
          <p:nvPr/>
        </p:nvPicPr>
        <p:blipFill rotWithShape="1">
          <a:blip r:embed="rId3">
            <a:alphaModFix/>
          </a:blip>
          <a:srcRect t="1106" b="2260"/>
          <a:stretch/>
        </p:blipFill>
        <p:spPr>
          <a:xfrm flipH="1">
            <a:off x="10519961" y="3862003"/>
            <a:ext cx="728311" cy="762670"/>
          </a:xfrm>
          <a:prstGeom prst="rect">
            <a:avLst/>
          </a:prstGeom>
        </p:spPr>
      </p:pic>
      <p:pic>
        <p:nvPicPr>
          <p:cNvPr id="53" name="Picture 52" descr="A drawing of a bird and a leaf&#10;&#10;Description automatically generated">
            <a:extLst>
              <a:ext uri="{FF2B5EF4-FFF2-40B4-BE49-F238E27FC236}">
                <a16:creationId xmlns:a16="http://schemas.microsoft.com/office/drawing/2014/main" id="{CB5A6701-61A6-4F33-40E3-DDBC6EFE0554}"/>
              </a:ext>
            </a:extLst>
          </p:cNvPr>
          <p:cNvPicPr>
            <a:picLocks noChangeAspect="1"/>
          </p:cNvPicPr>
          <p:nvPr/>
        </p:nvPicPr>
        <p:blipFill rotWithShape="1">
          <a:blip r:embed="rId3">
            <a:alphaModFix/>
          </a:blip>
          <a:srcRect t="1106" b="2260"/>
          <a:stretch/>
        </p:blipFill>
        <p:spPr>
          <a:xfrm>
            <a:off x="8733874" y="4624674"/>
            <a:ext cx="728311" cy="762670"/>
          </a:xfrm>
          <a:prstGeom prst="rect">
            <a:avLst/>
          </a:prstGeom>
        </p:spPr>
      </p:pic>
      <p:pic>
        <p:nvPicPr>
          <p:cNvPr id="54" name="Picture 53" descr="A drawing of a bird and a leaf&#10;&#10;Description automatically generated">
            <a:extLst>
              <a:ext uri="{FF2B5EF4-FFF2-40B4-BE49-F238E27FC236}">
                <a16:creationId xmlns:a16="http://schemas.microsoft.com/office/drawing/2014/main" id="{B68FA139-0145-66A1-8E9A-0A39A8DA2841}"/>
              </a:ext>
            </a:extLst>
          </p:cNvPr>
          <p:cNvPicPr>
            <a:picLocks noChangeAspect="1"/>
          </p:cNvPicPr>
          <p:nvPr/>
        </p:nvPicPr>
        <p:blipFill rotWithShape="1">
          <a:blip r:embed="rId3">
            <a:alphaModFix/>
          </a:blip>
          <a:srcRect t="1106" b="2260"/>
          <a:stretch/>
        </p:blipFill>
        <p:spPr>
          <a:xfrm flipH="1">
            <a:off x="9462185" y="4624674"/>
            <a:ext cx="728311" cy="762670"/>
          </a:xfrm>
          <a:prstGeom prst="rect">
            <a:avLst/>
          </a:prstGeom>
        </p:spPr>
      </p:pic>
      <p:pic>
        <p:nvPicPr>
          <p:cNvPr id="55" name="Picture 54" descr="A drawing of a bird and a leaf&#10;&#10;Description automatically generated">
            <a:extLst>
              <a:ext uri="{FF2B5EF4-FFF2-40B4-BE49-F238E27FC236}">
                <a16:creationId xmlns:a16="http://schemas.microsoft.com/office/drawing/2014/main" id="{56CB4A95-ACC0-79C5-7B6C-8AB000195AD0}"/>
              </a:ext>
            </a:extLst>
          </p:cNvPr>
          <p:cNvPicPr>
            <a:picLocks noChangeAspect="1"/>
          </p:cNvPicPr>
          <p:nvPr/>
        </p:nvPicPr>
        <p:blipFill rotWithShape="1">
          <a:blip r:embed="rId3">
            <a:alphaModFix/>
          </a:blip>
          <a:srcRect t="1106" b="2260"/>
          <a:stretch/>
        </p:blipFill>
        <p:spPr>
          <a:xfrm>
            <a:off x="10190496" y="4624674"/>
            <a:ext cx="728311" cy="762670"/>
          </a:xfrm>
          <a:prstGeom prst="rect">
            <a:avLst/>
          </a:prstGeom>
        </p:spPr>
      </p:pic>
      <p:pic>
        <p:nvPicPr>
          <p:cNvPr id="56" name="Picture 55" descr="A drawing of a bird and a leaf&#10;&#10;Description automatically generated">
            <a:extLst>
              <a:ext uri="{FF2B5EF4-FFF2-40B4-BE49-F238E27FC236}">
                <a16:creationId xmlns:a16="http://schemas.microsoft.com/office/drawing/2014/main" id="{BBECE7E3-B489-3377-8F49-8C08A116E86B}"/>
              </a:ext>
            </a:extLst>
          </p:cNvPr>
          <p:cNvPicPr>
            <a:picLocks noChangeAspect="1"/>
          </p:cNvPicPr>
          <p:nvPr/>
        </p:nvPicPr>
        <p:blipFill rotWithShape="1">
          <a:blip r:embed="rId3">
            <a:alphaModFix/>
          </a:blip>
          <a:srcRect t="1106" b="2260"/>
          <a:stretch/>
        </p:blipFill>
        <p:spPr>
          <a:xfrm flipH="1">
            <a:off x="10918807" y="4624674"/>
            <a:ext cx="728311" cy="762670"/>
          </a:xfrm>
          <a:prstGeom prst="rect">
            <a:avLst/>
          </a:prstGeom>
        </p:spPr>
      </p:pic>
    </p:spTree>
    <p:extLst>
      <p:ext uri="{BB962C8B-B14F-4D97-AF65-F5344CB8AC3E}">
        <p14:creationId xmlns:p14="http://schemas.microsoft.com/office/powerpoint/2010/main" val="38771445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9C9D506-2562-1B47-975C-882119FA066E}"/>
              </a:ext>
            </a:extLst>
          </p:cNvPr>
          <p:cNvSpPr txBox="1"/>
          <p:nvPr/>
        </p:nvSpPr>
        <p:spPr>
          <a:xfrm>
            <a:off x="707039" y="814388"/>
            <a:ext cx="10808021" cy="800219"/>
          </a:xfrm>
          <a:prstGeom prst="rect">
            <a:avLst/>
          </a:prstGeom>
          <a:noFill/>
        </p:spPr>
        <p:txBody>
          <a:bodyPr wrap="square" rtlCol="0">
            <a:spAutoFit/>
          </a:bodyPr>
          <a:lstStyle/>
          <a:p>
            <a:r>
              <a:rPr lang="en-GB" dirty="0">
                <a:solidFill>
                  <a:schemeClr val="tx1">
                    <a:lumMod val="65000"/>
                    <a:lumOff val="35000"/>
                  </a:schemeClr>
                </a:solidFill>
              </a:rPr>
              <a:t>Diamond repeat or a trellis/ lattice repeat: </a:t>
            </a:r>
            <a:r>
              <a:rPr lang="en-GB" sz="1400" i="1" dirty="0">
                <a:solidFill>
                  <a:schemeClr val="tx1">
                    <a:lumMod val="65000"/>
                    <a:lumOff val="35000"/>
                  </a:schemeClr>
                </a:solidFill>
              </a:rPr>
              <a:t>Each unit of repeat starts as a rotated square (could be longer and thinner, just measure it out so that it fits the overall size of the final block), it can consist of one motif or made as a repeating tile which then repeats out across the width and length to form a repeated block design. Certain tiles/ motifs can be placed side by side, flipped or rotated. </a:t>
            </a:r>
          </a:p>
        </p:txBody>
      </p:sp>
      <p:pic>
        <p:nvPicPr>
          <p:cNvPr id="8" name="Picture 7" descr="Chart&#10;&#10;Description automatically generated">
            <a:extLst>
              <a:ext uri="{FF2B5EF4-FFF2-40B4-BE49-F238E27FC236}">
                <a16:creationId xmlns:a16="http://schemas.microsoft.com/office/drawing/2014/main" id="{A1093A3C-8736-8D4D-9858-15A95DB172D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1846863"/>
            <a:ext cx="3880739" cy="4196749"/>
          </a:xfrm>
          <a:prstGeom prst="rect">
            <a:avLst/>
          </a:prstGeom>
        </p:spPr>
      </p:pic>
      <p:pic>
        <p:nvPicPr>
          <p:cNvPr id="4" name="Picture 3" descr="A picture containing text, fan, device&#10;&#10;Description automatically generated">
            <a:extLst>
              <a:ext uri="{FF2B5EF4-FFF2-40B4-BE49-F238E27FC236}">
                <a16:creationId xmlns:a16="http://schemas.microsoft.com/office/drawing/2014/main" id="{C43EC9CF-00C9-EF43-9AD8-81D65ADDBDA6}"/>
              </a:ext>
            </a:extLst>
          </p:cNvPr>
          <p:cNvPicPr/>
          <p:nvPr/>
        </p:nvPicPr>
        <p:blipFill>
          <a:blip r:embed="rId3" cstate="screen">
            <a:alphaModFix amt="70000"/>
            <a:extLst>
              <a:ext uri="{28A0092B-C50C-407E-A947-70E740481C1C}">
                <a14:useLocalDpi xmlns:a14="http://schemas.microsoft.com/office/drawing/2010/main"/>
              </a:ext>
            </a:extLst>
          </a:blip>
          <a:stretch>
            <a:fillRect/>
          </a:stretch>
        </p:blipFill>
        <p:spPr>
          <a:xfrm>
            <a:off x="1196613" y="2486771"/>
            <a:ext cx="1458140" cy="1552492"/>
          </a:xfrm>
          <a:prstGeom prst="rect">
            <a:avLst/>
          </a:prstGeom>
        </p:spPr>
      </p:pic>
      <p:pic>
        <p:nvPicPr>
          <p:cNvPr id="6" name="Picture 5" descr="A picture containing text, fan, device&#10;&#10;Description automatically generated">
            <a:extLst>
              <a:ext uri="{FF2B5EF4-FFF2-40B4-BE49-F238E27FC236}">
                <a16:creationId xmlns:a16="http://schemas.microsoft.com/office/drawing/2014/main" id="{BC7A658F-FFAD-A246-9BA0-D21CEBFBA180}"/>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5025940" y="2495716"/>
            <a:ext cx="1458140" cy="1552492"/>
          </a:xfrm>
          <a:prstGeom prst="rect">
            <a:avLst/>
          </a:prstGeom>
        </p:spPr>
      </p:pic>
      <p:pic>
        <p:nvPicPr>
          <p:cNvPr id="7" name="Picture 6" descr="A picture containing text, fan, device&#10;&#10;Description automatically generated">
            <a:extLst>
              <a:ext uri="{FF2B5EF4-FFF2-40B4-BE49-F238E27FC236}">
                <a16:creationId xmlns:a16="http://schemas.microsoft.com/office/drawing/2014/main" id="{C81D7AF1-4F17-FE4E-9AC6-06DD667FA55B}"/>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6484080" y="2504661"/>
            <a:ext cx="1458140" cy="1552492"/>
          </a:xfrm>
          <a:prstGeom prst="rect">
            <a:avLst/>
          </a:prstGeom>
        </p:spPr>
      </p:pic>
      <p:pic>
        <p:nvPicPr>
          <p:cNvPr id="9" name="Picture 8" descr="A picture containing text, fan, device&#10;&#10;Description automatically generated">
            <a:extLst>
              <a:ext uri="{FF2B5EF4-FFF2-40B4-BE49-F238E27FC236}">
                <a16:creationId xmlns:a16="http://schemas.microsoft.com/office/drawing/2014/main" id="{FBDED921-FD90-5944-A55F-C7A23153271C}"/>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5025940" y="4048208"/>
            <a:ext cx="1458140" cy="1552492"/>
          </a:xfrm>
          <a:prstGeom prst="rect">
            <a:avLst/>
          </a:prstGeom>
        </p:spPr>
      </p:pic>
      <p:pic>
        <p:nvPicPr>
          <p:cNvPr id="10" name="Picture 9" descr="A picture containing text, fan, device&#10;&#10;Description automatically generated">
            <a:extLst>
              <a:ext uri="{FF2B5EF4-FFF2-40B4-BE49-F238E27FC236}">
                <a16:creationId xmlns:a16="http://schemas.microsoft.com/office/drawing/2014/main" id="{1D76A067-4695-AD43-8B96-0E84C7406775}"/>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6484080" y="4039263"/>
            <a:ext cx="1458140" cy="1552492"/>
          </a:xfrm>
          <a:prstGeom prst="rect">
            <a:avLst/>
          </a:prstGeom>
        </p:spPr>
      </p:pic>
      <p:pic>
        <p:nvPicPr>
          <p:cNvPr id="3" name="Picture 2" descr="A picture containing text, book, vector graphics&#10;&#10;Description automatically generated">
            <a:extLst>
              <a:ext uri="{FF2B5EF4-FFF2-40B4-BE49-F238E27FC236}">
                <a16:creationId xmlns:a16="http://schemas.microsoft.com/office/drawing/2014/main" id="{BAB49A68-471B-5744-8ECF-5B82A8F5EC80}"/>
              </a:ext>
            </a:extLst>
          </p:cNvPr>
          <p:cNvPicPr>
            <a:picLocks noChangeAspect="1"/>
          </p:cNvPicPr>
          <p:nvPr/>
        </p:nvPicPr>
        <p:blipFill>
          <a:blip r:embed="rId4" cstate="screen">
            <a:alphaModFix amt="50000"/>
            <a:extLst>
              <a:ext uri="{28A0092B-C50C-407E-A947-70E740481C1C}">
                <a14:useLocalDpi xmlns:a14="http://schemas.microsoft.com/office/drawing/2010/main"/>
              </a:ext>
            </a:extLst>
          </a:blip>
          <a:stretch>
            <a:fillRect/>
          </a:stretch>
        </p:blipFill>
        <p:spPr>
          <a:xfrm>
            <a:off x="2684494" y="2486771"/>
            <a:ext cx="1560964" cy="1552492"/>
          </a:xfrm>
          <a:prstGeom prst="rect">
            <a:avLst/>
          </a:prstGeom>
        </p:spPr>
      </p:pic>
      <p:pic>
        <p:nvPicPr>
          <p:cNvPr id="11" name="Picture 10" descr="A picture containing text, book, vector graphics&#10;&#10;Description automatically generated">
            <a:extLst>
              <a:ext uri="{FF2B5EF4-FFF2-40B4-BE49-F238E27FC236}">
                <a16:creationId xmlns:a16="http://schemas.microsoft.com/office/drawing/2014/main" id="{950E5945-C7E9-1845-AEFD-79DD4AFFE0F3}"/>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357744" y="2504661"/>
            <a:ext cx="1560964" cy="1552492"/>
          </a:xfrm>
          <a:prstGeom prst="rect">
            <a:avLst/>
          </a:prstGeom>
        </p:spPr>
      </p:pic>
      <p:pic>
        <p:nvPicPr>
          <p:cNvPr id="12" name="Picture 11" descr="A picture containing text, book, vector graphics&#10;&#10;Description automatically generated">
            <a:extLst>
              <a:ext uri="{FF2B5EF4-FFF2-40B4-BE49-F238E27FC236}">
                <a16:creationId xmlns:a16="http://schemas.microsoft.com/office/drawing/2014/main" id="{3BC57ACD-37E1-AE49-BA89-18AAA631E140}"/>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357744" y="4039263"/>
            <a:ext cx="1560964" cy="1552492"/>
          </a:xfrm>
          <a:prstGeom prst="rect">
            <a:avLst/>
          </a:prstGeom>
        </p:spPr>
      </p:pic>
      <p:pic>
        <p:nvPicPr>
          <p:cNvPr id="13" name="Picture 12" descr="A picture containing text, book, vector graphics&#10;&#10;Description automatically generated">
            <a:extLst>
              <a:ext uri="{FF2B5EF4-FFF2-40B4-BE49-F238E27FC236}">
                <a16:creationId xmlns:a16="http://schemas.microsoft.com/office/drawing/2014/main" id="{B86138A6-EB0D-AE4F-8834-4207A8318932}"/>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918708" y="2504661"/>
            <a:ext cx="1560964" cy="1552492"/>
          </a:xfrm>
          <a:prstGeom prst="rect">
            <a:avLst/>
          </a:prstGeom>
        </p:spPr>
      </p:pic>
      <p:pic>
        <p:nvPicPr>
          <p:cNvPr id="14" name="Picture 13" descr="A picture containing text, book, vector graphics&#10;&#10;Description automatically generated">
            <a:extLst>
              <a:ext uri="{FF2B5EF4-FFF2-40B4-BE49-F238E27FC236}">
                <a16:creationId xmlns:a16="http://schemas.microsoft.com/office/drawing/2014/main" id="{85EEE1D6-6FDA-2545-BE73-ECFED12710DC}"/>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918708" y="4039263"/>
            <a:ext cx="1560964" cy="1552492"/>
          </a:xfrm>
          <a:prstGeom prst="rect">
            <a:avLst/>
          </a:prstGeom>
        </p:spPr>
      </p:pic>
    </p:spTree>
    <p:extLst>
      <p:ext uri="{BB962C8B-B14F-4D97-AF65-F5344CB8AC3E}">
        <p14:creationId xmlns:p14="http://schemas.microsoft.com/office/powerpoint/2010/main" val="1354143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9C9D506-2562-1B47-975C-882119FA066E}"/>
              </a:ext>
            </a:extLst>
          </p:cNvPr>
          <p:cNvSpPr txBox="1"/>
          <p:nvPr/>
        </p:nvSpPr>
        <p:spPr>
          <a:xfrm>
            <a:off x="707039" y="814388"/>
            <a:ext cx="10648192" cy="800219"/>
          </a:xfrm>
          <a:prstGeom prst="rect">
            <a:avLst/>
          </a:prstGeom>
          <a:noFill/>
        </p:spPr>
        <p:txBody>
          <a:bodyPr wrap="square" rtlCol="0">
            <a:spAutoFit/>
          </a:bodyPr>
          <a:lstStyle/>
          <a:p>
            <a:r>
              <a:rPr lang="en-GB" dirty="0">
                <a:solidFill>
                  <a:schemeClr val="tx1">
                    <a:lumMod val="65000"/>
                    <a:lumOff val="35000"/>
                  </a:schemeClr>
                </a:solidFill>
              </a:rPr>
              <a:t>Diamond repeat or a trellis/ lattice repeat: </a:t>
            </a:r>
            <a:r>
              <a:rPr lang="en-GB" sz="1400" i="1" dirty="0">
                <a:solidFill>
                  <a:schemeClr val="tx1">
                    <a:lumMod val="65000"/>
                    <a:lumOff val="35000"/>
                  </a:schemeClr>
                </a:solidFill>
              </a:rPr>
              <a:t>Each unit of repeat starts as a rotated square (could be longer and thinner, just measure it out so that it fits the overall size of the final block), it can consist of one motif or made as a repeating tile which then repeats out across the width and length to form a repeated block design. Certain tiles/ motifs can be placed side by side, flipped or rotated. </a:t>
            </a:r>
          </a:p>
        </p:txBody>
      </p:sp>
      <p:pic>
        <p:nvPicPr>
          <p:cNvPr id="3" name="Picture 2" descr="A picture containing chart&#10;&#10;Description automatically generated">
            <a:extLst>
              <a:ext uri="{FF2B5EF4-FFF2-40B4-BE49-F238E27FC236}">
                <a16:creationId xmlns:a16="http://schemas.microsoft.com/office/drawing/2014/main" id="{DC7B0A8B-ED1B-874E-A9C4-1BB074409CB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2045571"/>
            <a:ext cx="3892829" cy="3998041"/>
          </a:xfrm>
          <a:prstGeom prst="rect">
            <a:avLst/>
          </a:prstGeom>
        </p:spPr>
      </p:pic>
      <p:pic>
        <p:nvPicPr>
          <p:cNvPr id="4" name="Picture 3" descr="A picture containing text, fan, device&#10;&#10;Description automatically generated">
            <a:extLst>
              <a:ext uri="{FF2B5EF4-FFF2-40B4-BE49-F238E27FC236}">
                <a16:creationId xmlns:a16="http://schemas.microsoft.com/office/drawing/2014/main" id="{14CBFF7B-D493-E74F-B5EA-45713E38C6A5}"/>
              </a:ext>
            </a:extLst>
          </p:cNvPr>
          <p:cNvPicPr/>
          <p:nvPr/>
        </p:nvPicPr>
        <p:blipFill>
          <a:blip r:embed="rId3" cstate="screen">
            <a:alphaModFix amt="70000"/>
            <a:extLst>
              <a:ext uri="{28A0092B-C50C-407E-A947-70E740481C1C}">
                <a14:useLocalDpi xmlns:a14="http://schemas.microsoft.com/office/drawing/2010/main"/>
              </a:ext>
            </a:extLst>
          </a:blip>
          <a:stretch>
            <a:fillRect/>
          </a:stretch>
        </p:blipFill>
        <p:spPr>
          <a:xfrm>
            <a:off x="1982070" y="2548766"/>
            <a:ext cx="770637" cy="776164"/>
          </a:xfrm>
          <a:prstGeom prst="rect">
            <a:avLst/>
          </a:prstGeom>
        </p:spPr>
      </p:pic>
      <p:pic>
        <p:nvPicPr>
          <p:cNvPr id="6" name="Picture 5" descr="A picture containing text, fan, device&#10;&#10;Description automatically generated">
            <a:extLst>
              <a:ext uri="{FF2B5EF4-FFF2-40B4-BE49-F238E27FC236}">
                <a16:creationId xmlns:a16="http://schemas.microsoft.com/office/drawing/2014/main" id="{34B4716F-B265-A646-ACE8-63AB9DB3D2C8}"/>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5007893" y="2493166"/>
            <a:ext cx="770637" cy="776164"/>
          </a:xfrm>
          <a:prstGeom prst="rect">
            <a:avLst/>
          </a:prstGeom>
        </p:spPr>
      </p:pic>
      <p:pic>
        <p:nvPicPr>
          <p:cNvPr id="7" name="Picture 6" descr="A picture containing text, fan, device&#10;&#10;Description automatically generated">
            <a:extLst>
              <a:ext uri="{FF2B5EF4-FFF2-40B4-BE49-F238E27FC236}">
                <a16:creationId xmlns:a16="http://schemas.microsoft.com/office/drawing/2014/main" id="{E305F2D1-A5BD-654E-99DD-609012D7691E}"/>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5778530" y="2493166"/>
            <a:ext cx="770637" cy="776164"/>
          </a:xfrm>
          <a:prstGeom prst="rect">
            <a:avLst/>
          </a:prstGeom>
        </p:spPr>
      </p:pic>
      <p:pic>
        <p:nvPicPr>
          <p:cNvPr id="8" name="Picture 7" descr="A picture containing text, fan, device&#10;&#10;Description automatically generated">
            <a:extLst>
              <a:ext uri="{FF2B5EF4-FFF2-40B4-BE49-F238E27FC236}">
                <a16:creationId xmlns:a16="http://schemas.microsoft.com/office/drawing/2014/main" id="{2242C04C-6472-784E-B017-045C5A286DDA}"/>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0800000">
            <a:off x="6549167" y="2493166"/>
            <a:ext cx="770637" cy="776164"/>
          </a:xfrm>
          <a:prstGeom prst="rect">
            <a:avLst/>
          </a:prstGeom>
        </p:spPr>
      </p:pic>
      <p:pic>
        <p:nvPicPr>
          <p:cNvPr id="9" name="Picture 8" descr="A picture containing text, fan, device&#10;&#10;Description automatically generated">
            <a:extLst>
              <a:ext uri="{FF2B5EF4-FFF2-40B4-BE49-F238E27FC236}">
                <a16:creationId xmlns:a16="http://schemas.microsoft.com/office/drawing/2014/main" id="{DB2F3913-6A15-014D-8FBA-2231C9B64C26}"/>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7321663" y="2493166"/>
            <a:ext cx="770637" cy="776164"/>
          </a:xfrm>
          <a:prstGeom prst="rect">
            <a:avLst/>
          </a:prstGeom>
        </p:spPr>
      </p:pic>
      <p:pic>
        <p:nvPicPr>
          <p:cNvPr id="10" name="Picture 9" descr="A picture containing text, fan, device&#10;&#10;Description automatically generated">
            <a:extLst>
              <a:ext uri="{FF2B5EF4-FFF2-40B4-BE49-F238E27FC236}">
                <a16:creationId xmlns:a16="http://schemas.microsoft.com/office/drawing/2014/main" id="{FEC8FEE7-F8FB-834C-9CE3-E2F262E4306A}"/>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5775768" y="3263803"/>
            <a:ext cx="770637" cy="776164"/>
          </a:xfrm>
          <a:prstGeom prst="rect">
            <a:avLst/>
          </a:prstGeom>
        </p:spPr>
      </p:pic>
      <p:pic>
        <p:nvPicPr>
          <p:cNvPr id="11" name="Picture 10" descr="A picture containing text, fan, device&#10;&#10;Description automatically generated">
            <a:extLst>
              <a:ext uri="{FF2B5EF4-FFF2-40B4-BE49-F238E27FC236}">
                <a16:creationId xmlns:a16="http://schemas.microsoft.com/office/drawing/2014/main" id="{F809029F-ECE0-2C46-BE5A-4213A85CB4AF}"/>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6546405" y="3263803"/>
            <a:ext cx="770637" cy="776164"/>
          </a:xfrm>
          <a:prstGeom prst="rect">
            <a:avLst/>
          </a:prstGeom>
        </p:spPr>
      </p:pic>
      <p:pic>
        <p:nvPicPr>
          <p:cNvPr id="12" name="Picture 11" descr="A picture containing text, fan, device&#10;&#10;Description automatically generated">
            <a:extLst>
              <a:ext uri="{FF2B5EF4-FFF2-40B4-BE49-F238E27FC236}">
                <a16:creationId xmlns:a16="http://schemas.microsoft.com/office/drawing/2014/main" id="{B2B413F9-622E-2D46-8DF8-1AE97152767B}"/>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0800000">
            <a:off x="7317042" y="3263803"/>
            <a:ext cx="770637" cy="776164"/>
          </a:xfrm>
          <a:prstGeom prst="rect">
            <a:avLst/>
          </a:prstGeom>
        </p:spPr>
      </p:pic>
      <p:pic>
        <p:nvPicPr>
          <p:cNvPr id="13" name="Picture 12" descr="A picture containing text, fan, device&#10;&#10;Description automatically generated">
            <a:extLst>
              <a:ext uri="{FF2B5EF4-FFF2-40B4-BE49-F238E27FC236}">
                <a16:creationId xmlns:a16="http://schemas.microsoft.com/office/drawing/2014/main" id="{C86402EC-56B7-664D-AEFE-DE2A2F019F94}"/>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5010656" y="3263802"/>
            <a:ext cx="770637" cy="776164"/>
          </a:xfrm>
          <a:prstGeom prst="rect">
            <a:avLst/>
          </a:prstGeom>
        </p:spPr>
      </p:pic>
      <p:pic>
        <p:nvPicPr>
          <p:cNvPr id="14" name="Picture 13" descr="A picture containing text, fan, device&#10;&#10;Description automatically generated">
            <a:extLst>
              <a:ext uri="{FF2B5EF4-FFF2-40B4-BE49-F238E27FC236}">
                <a16:creationId xmlns:a16="http://schemas.microsoft.com/office/drawing/2014/main" id="{06DEE245-8520-974A-8FB6-82FC75BFE383}"/>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6553790" y="4031677"/>
            <a:ext cx="770637" cy="776164"/>
          </a:xfrm>
          <a:prstGeom prst="rect">
            <a:avLst/>
          </a:prstGeom>
        </p:spPr>
      </p:pic>
      <p:pic>
        <p:nvPicPr>
          <p:cNvPr id="15" name="Picture 14" descr="A picture containing text, fan, device&#10;&#10;Description automatically generated">
            <a:extLst>
              <a:ext uri="{FF2B5EF4-FFF2-40B4-BE49-F238E27FC236}">
                <a16:creationId xmlns:a16="http://schemas.microsoft.com/office/drawing/2014/main" id="{2814C07D-5500-C046-878C-F98708EC027F}"/>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7324427" y="4031677"/>
            <a:ext cx="770637" cy="776164"/>
          </a:xfrm>
          <a:prstGeom prst="rect">
            <a:avLst/>
          </a:prstGeom>
        </p:spPr>
      </p:pic>
      <p:pic>
        <p:nvPicPr>
          <p:cNvPr id="16" name="Picture 15" descr="A picture containing text, fan, device&#10;&#10;Description automatically generated">
            <a:extLst>
              <a:ext uri="{FF2B5EF4-FFF2-40B4-BE49-F238E27FC236}">
                <a16:creationId xmlns:a16="http://schemas.microsoft.com/office/drawing/2014/main" id="{E9AD3B2D-DA89-BA4C-B0E2-66E3A2D21E75}"/>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0800000">
            <a:off x="5005130" y="4039965"/>
            <a:ext cx="770637" cy="776164"/>
          </a:xfrm>
          <a:prstGeom prst="rect">
            <a:avLst/>
          </a:prstGeom>
        </p:spPr>
      </p:pic>
      <p:pic>
        <p:nvPicPr>
          <p:cNvPr id="17" name="Picture 16" descr="A picture containing text, fan, device&#10;&#10;Description automatically generated">
            <a:extLst>
              <a:ext uri="{FF2B5EF4-FFF2-40B4-BE49-F238E27FC236}">
                <a16:creationId xmlns:a16="http://schemas.microsoft.com/office/drawing/2014/main" id="{60BC8863-A267-304F-B05A-7AAC5A4A84E2}"/>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5777626" y="4039965"/>
            <a:ext cx="770637" cy="776164"/>
          </a:xfrm>
          <a:prstGeom prst="rect">
            <a:avLst/>
          </a:prstGeom>
        </p:spPr>
      </p:pic>
      <p:pic>
        <p:nvPicPr>
          <p:cNvPr id="18" name="Picture 17" descr="A picture containing text, fan, device&#10;&#10;Description automatically generated">
            <a:extLst>
              <a:ext uri="{FF2B5EF4-FFF2-40B4-BE49-F238E27FC236}">
                <a16:creationId xmlns:a16="http://schemas.microsoft.com/office/drawing/2014/main" id="{EEA6BF88-47F9-2C43-83D0-C8BBEABB846D}"/>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7315105" y="4791261"/>
            <a:ext cx="770637" cy="776164"/>
          </a:xfrm>
          <a:prstGeom prst="rect">
            <a:avLst/>
          </a:prstGeom>
        </p:spPr>
      </p:pic>
      <p:pic>
        <p:nvPicPr>
          <p:cNvPr id="19" name="Picture 18" descr="A picture containing text, fan, device&#10;&#10;Description automatically generated">
            <a:extLst>
              <a:ext uri="{FF2B5EF4-FFF2-40B4-BE49-F238E27FC236}">
                <a16:creationId xmlns:a16="http://schemas.microsoft.com/office/drawing/2014/main" id="{6A7EC452-E8FF-3543-B586-15C14536C128}"/>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5013548" y="4802312"/>
            <a:ext cx="770637" cy="776164"/>
          </a:xfrm>
          <a:prstGeom prst="rect">
            <a:avLst/>
          </a:prstGeom>
        </p:spPr>
      </p:pic>
      <p:pic>
        <p:nvPicPr>
          <p:cNvPr id="20" name="Picture 19" descr="A picture containing text, fan, device&#10;&#10;Description automatically generated">
            <a:extLst>
              <a:ext uri="{FF2B5EF4-FFF2-40B4-BE49-F238E27FC236}">
                <a16:creationId xmlns:a16="http://schemas.microsoft.com/office/drawing/2014/main" id="{0FBAFE6B-DC0E-5A4A-B7A4-6FD49A04FD19}"/>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0800000">
            <a:off x="5784185" y="4802312"/>
            <a:ext cx="770637" cy="776164"/>
          </a:xfrm>
          <a:prstGeom prst="rect">
            <a:avLst/>
          </a:prstGeom>
        </p:spPr>
      </p:pic>
      <p:pic>
        <p:nvPicPr>
          <p:cNvPr id="21" name="Picture 20" descr="A picture containing text, fan, device&#10;&#10;Description automatically generated">
            <a:extLst>
              <a:ext uri="{FF2B5EF4-FFF2-40B4-BE49-F238E27FC236}">
                <a16:creationId xmlns:a16="http://schemas.microsoft.com/office/drawing/2014/main" id="{E8FB7A8C-32B7-D240-BACA-171EF833B98B}"/>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6556681" y="4802312"/>
            <a:ext cx="770637" cy="776164"/>
          </a:xfrm>
          <a:prstGeom prst="rect">
            <a:avLst/>
          </a:prstGeom>
        </p:spPr>
      </p:pic>
      <p:pic>
        <p:nvPicPr>
          <p:cNvPr id="24" name="Picture 23" descr="A picture containing text, book, vector graphics&#10;&#10;Description automatically generated">
            <a:extLst>
              <a:ext uri="{FF2B5EF4-FFF2-40B4-BE49-F238E27FC236}">
                <a16:creationId xmlns:a16="http://schemas.microsoft.com/office/drawing/2014/main" id="{B1CA80EF-8CDB-9C4C-9AAF-274C3D2357EB}"/>
              </a:ext>
            </a:extLst>
          </p:cNvPr>
          <p:cNvPicPr>
            <a:picLocks noChangeAspect="1"/>
          </p:cNvPicPr>
          <p:nvPr/>
        </p:nvPicPr>
        <p:blipFill>
          <a:blip r:embed="rId4" cstate="screen">
            <a:alphaModFix amt="50000"/>
            <a:extLst>
              <a:ext uri="{28A0092B-C50C-407E-A947-70E740481C1C}">
                <a14:useLocalDpi xmlns:a14="http://schemas.microsoft.com/office/drawing/2010/main"/>
              </a:ext>
            </a:extLst>
          </a:blip>
          <a:stretch>
            <a:fillRect/>
          </a:stretch>
        </p:blipFill>
        <p:spPr>
          <a:xfrm>
            <a:off x="2768806" y="2568835"/>
            <a:ext cx="729097" cy="725140"/>
          </a:xfrm>
          <a:prstGeom prst="rect">
            <a:avLst/>
          </a:prstGeom>
        </p:spPr>
      </p:pic>
      <p:pic>
        <p:nvPicPr>
          <p:cNvPr id="25" name="Picture 24" descr="A picture containing text, book, vector graphics&#10;&#10;Description automatically generated">
            <a:extLst>
              <a:ext uri="{FF2B5EF4-FFF2-40B4-BE49-F238E27FC236}">
                <a16:creationId xmlns:a16="http://schemas.microsoft.com/office/drawing/2014/main" id="{222FF5C6-F9BA-4C4E-A9F6-2C9F253DC9E7}"/>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438843" y="2493165"/>
            <a:ext cx="729097" cy="725140"/>
          </a:xfrm>
          <a:prstGeom prst="rect">
            <a:avLst/>
          </a:prstGeom>
        </p:spPr>
      </p:pic>
      <p:pic>
        <p:nvPicPr>
          <p:cNvPr id="27" name="Picture 26" descr="A picture containing text, book, vector graphics&#10;&#10;Description automatically generated">
            <a:extLst>
              <a:ext uri="{FF2B5EF4-FFF2-40B4-BE49-F238E27FC236}">
                <a16:creationId xmlns:a16="http://schemas.microsoft.com/office/drawing/2014/main" id="{2545AC26-8A47-B944-8760-7A7E94BC7705}"/>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167940" y="2493165"/>
            <a:ext cx="729097" cy="725140"/>
          </a:xfrm>
          <a:prstGeom prst="rect">
            <a:avLst/>
          </a:prstGeom>
        </p:spPr>
      </p:pic>
      <p:pic>
        <p:nvPicPr>
          <p:cNvPr id="28" name="Picture 27" descr="A picture containing text, book, vector graphics&#10;&#10;Description automatically generated">
            <a:extLst>
              <a:ext uri="{FF2B5EF4-FFF2-40B4-BE49-F238E27FC236}">
                <a16:creationId xmlns:a16="http://schemas.microsoft.com/office/drawing/2014/main" id="{FA5D7AE9-3534-6846-9FCB-3BAAC28E4EF0}"/>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897037" y="2493165"/>
            <a:ext cx="729097" cy="725140"/>
          </a:xfrm>
          <a:prstGeom prst="rect">
            <a:avLst/>
          </a:prstGeom>
        </p:spPr>
      </p:pic>
      <p:pic>
        <p:nvPicPr>
          <p:cNvPr id="29" name="Picture 28" descr="A picture containing text, book, vector graphics&#10;&#10;Description automatically generated">
            <a:extLst>
              <a:ext uri="{FF2B5EF4-FFF2-40B4-BE49-F238E27FC236}">
                <a16:creationId xmlns:a16="http://schemas.microsoft.com/office/drawing/2014/main" id="{EDFB8EA5-5EA2-3C49-B887-D050780B1ED3}"/>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10626134" y="2493165"/>
            <a:ext cx="729097" cy="725140"/>
          </a:xfrm>
          <a:prstGeom prst="rect">
            <a:avLst/>
          </a:prstGeom>
        </p:spPr>
      </p:pic>
      <p:pic>
        <p:nvPicPr>
          <p:cNvPr id="30" name="Picture 29" descr="A picture containing text, book, vector graphics&#10;&#10;Description automatically generated">
            <a:extLst>
              <a:ext uri="{FF2B5EF4-FFF2-40B4-BE49-F238E27FC236}">
                <a16:creationId xmlns:a16="http://schemas.microsoft.com/office/drawing/2014/main" id="{36C2AF63-F0DE-424B-9B6A-22D4E189DF79}"/>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438843" y="3218305"/>
            <a:ext cx="729097" cy="725140"/>
          </a:xfrm>
          <a:prstGeom prst="rect">
            <a:avLst/>
          </a:prstGeom>
        </p:spPr>
      </p:pic>
      <p:pic>
        <p:nvPicPr>
          <p:cNvPr id="31" name="Picture 30" descr="A picture containing text, book, vector graphics&#10;&#10;Description automatically generated">
            <a:extLst>
              <a:ext uri="{FF2B5EF4-FFF2-40B4-BE49-F238E27FC236}">
                <a16:creationId xmlns:a16="http://schemas.microsoft.com/office/drawing/2014/main" id="{810E2EEC-8DB3-A747-8917-8EE813757ED0}"/>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167940" y="3218305"/>
            <a:ext cx="729097" cy="725140"/>
          </a:xfrm>
          <a:prstGeom prst="rect">
            <a:avLst/>
          </a:prstGeom>
        </p:spPr>
      </p:pic>
      <p:pic>
        <p:nvPicPr>
          <p:cNvPr id="32" name="Picture 31" descr="A picture containing text, book, vector graphics&#10;&#10;Description automatically generated">
            <a:extLst>
              <a:ext uri="{FF2B5EF4-FFF2-40B4-BE49-F238E27FC236}">
                <a16:creationId xmlns:a16="http://schemas.microsoft.com/office/drawing/2014/main" id="{8629F406-1059-9940-ABE7-B9CEA3AD9ADD}"/>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897037" y="3218305"/>
            <a:ext cx="729097" cy="725140"/>
          </a:xfrm>
          <a:prstGeom prst="rect">
            <a:avLst/>
          </a:prstGeom>
        </p:spPr>
      </p:pic>
      <p:pic>
        <p:nvPicPr>
          <p:cNvPr id="33" name="Picture 32" descr="A picture containing text, book, vector graphics&#10;&#10;Description automatically generated">
            <a:extLst>
              <a:ext uri="{FF2B5EF4-FFF2-40B4-BE49-F238E27FC236}">
                <a16:creationId xmlns:a16="http://schemas.microsoft.com/office/drawing/2014/main" id="{5D65F464-7BB2-EC44-B715-EBF0F9C2638E}"/>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10626134" y="3218305"/>
            <a:ext cx="729097" cy="725140"/>
          </a:xfrm>
          <a:prstGeom prst="rect">
            <a:avLst/>
          </a:prstGeom>
        </p:spPr>
      </p:pic>
      <p:pic>
        <p:nvPicPr>
          <p:cNvPr id="34" name="Picture 33" descr="A picture containing text, book, vector graphics&#10;&#10;Description automatically generated">
            <a:extLst>
              <a:ext uri="{FF2B5EF4-FFF2-40B4-BE49-F238E27FC236}">
                <a16:creationId xmlns:a16="http://schemas.microsoft.com/office/drawing/2014/main" id="{B0C16E72-F6D5-8F4F-BFF0-7CBD7FBF0A67}"/>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438843" y="3943445"/>
            <a:ext cx="729097" cy="725140"/>
          </a:xfrm>
          <a:prstGeom prst="rect">
            <a:avLst/>
          </a:prstGeom>
        </p:spPr>
      </p:pic>
      <p:pic>
        <p:nvPicPr>
          <p:cNvPr id="35" name="Picture 34" descr="A picture containing text, book, vector graphics&#10;&#10;Description automatically generated">
            <a:extLst>
              <a:ext uri="{FF2B5EF4-FFF2-40B4-BE49-F238E27FC236}">
                <a16:creationId xmlns:a16="http://schemas.microsoft.com/office/drawing/2014/main" id="{244A485F-7C0A-D44F-A7FC-68CDD0A258F7}"/>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167940" y="3943445"/>
            <a:ext cx="729097" cy="725140"/>
          </a:xfrm>
          <a:prstGeom prst="rect">
            <a:avLst/>
          </a:prstGeom>
        </p:spPr>
      </p:pic>
      <p:pic>
        <p:nvPicPr>
          <p:cNvPr id="36" name="Picture 35" descr="A picture containing text, book, vector graphics&#10;&#10;Description automatically generated">
            <a:extLst>
              <a:ext uri="{FF2B5EF4-FFF2-40B4-BE49-F238E27FC236}">
                <a16:creationId xmlns:a16="http://schemas.microsoft.com/office/drawing/2014/main" id="{8D678C4C-0A3D-E841-A725-6CF694551F6E}"/>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897037" y="3943445"/>
            <a:ext cx="729097" cy="725140"/>
          </a:xfrm>
          <a:prstGeom prst="rect">
            <a:avLst/>
          </a:prstGeom>
        </p:spPr>
      </p:pic>
      <p:pic>
        <p:nvPicPr>
          <p:cNvPr id="37" name="Picture 36" descr="A picture containing text, book, vector graphics&#10;&#10;Description automatically generated">
            <a:extLst>
              <a:ext uri="{FF2B5EF4-FFF2-40B4-BE49-F238E27FC236}">
                <a16:creationId xmlns:a16="http://schemas.microsoft.com/office/drawing/2014/main" id="{218049AE-6A51-254F-9E28-09AF58DC8772}"/>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10626134" y="3943445"/>
            <a:ext cx="729097" cy="725140"/>
          </a:xfrm>
          <a:prstGeom prst="rect">
            <a:avLst/>
          </a:prstGeom>
        </p:spPr>
      </p:pic>
      <p:pic>
        <p:nvPicPr>
          <p:cNvPr id="46" name="Picture 45" descr="A picture containing text, book, vector graphics&#10;&#10;Description automatically generated">
            <a:extLst>
              <a:ext uri="{FF2B5EF4-FFF2-40B4-BE49-F238E27FC236}">
                <a16:creationId xmlns:a16="http://schemas.microsoft.com/office/drawing/2014/main" id="{36D207D4-C66B-994E-AA2A-E8D862B9BD7E}"/>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438843" y="4668585"/>
            <a:ext cx="729097" cy="725140"/>
          </a:xfrm>
          <a:prstGeom prst="rect">
            <a:avLst/>
          </a:prstGeom>
        </p:spPr>
      </p:pic>
      <p:pic>
        <p:nvPicPr>
          <p:cNvPr id="47" name="Picture 46" descr="A picture containing text, book, vector graphics&#10;&#10;Description automatically generated">
            <a:extLst>
              <a:ext uri="{FF2B5EF4-FFF2-40B4-BE49-F238E27FC236}">
                <a16:creationId xmlns:a16="http://schemas.microsoft.com/office/drawing/2014/main" id="{F3A8DC6D-C80A-E94D-AA48-3D754E9DBC7E}"/>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167940" y="4668585"/>
            <a:ext cx="729097" cy="725140"/>
          </a:xfrm>
          <a:prstGeom prst="rect">
            <a:avLst/>
          </a:prstGeom>
        </p:spPr>
      </p:pic>
      <p:pic>
        <p:nvPicPr>
          <p:cNvPr id="48" name="Picture 47" descr="A picture containing text, book, vector graphics&#10;&#10;Description automatically generated">
            <a:extLst>
              <a:ext uri="{FF2B5EF4-FFF2-40B4-BE49-F238E27FC236}">
                <a16:creationId xmlns:a16="http://schemas.microsoft.com/office/drawing/2014/main" id="{7C792780-9E8E-BE49-A6CB-951F358BC468}"/>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897037" y="4668585"/>
            <a:ext cx="729097" cy="725140"/>
          </a:xfrm>
          <a:prstGeom prst="rect">
            <a:avLst/>
          </a:prstGeom>
        </p:spPr>
      </p:pic>
      <p:pic>
        <p:nvPicPr>
          <p:cNvPr id="49" name="Picture 48" descr="A picture containing text, book, vector graphics&#10;&#10;Description automatically generated">
            <a:extLst>
              <a:ext uri="{FF2B5EF4-FFF2-40B4-BE49-F238E27FC236}">
                <a16:creationId xmlns:a16="http://schemas.microsoft.com/office/drawing/2014/main" id="{FA9DC423-D471-0240-9A74-833A332A4766}"/>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10626134" y="4668585"/>
            <a:ext cx="729097" cy="725140"/>
          </a:xfrm>
          <a:prstGeom prst="rect">
            <a:avLst/>
          </a:prstGeom>
        </p:spPr>
      </p:pic>
    </p:spTree>
    <p:extLst>
      <p:ext uri="{BB962C8B-B14F-4D97-AF65-F5344CB8AC3E}">
        <p14:creationId xmlns:p14="http://schemas.microsoft.com/office/powerpoint/2010/main" val="3779934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9C9D506-2562-1B47-975C-882119FA066E}"/>
              </a:ext>
            </a:extLst>
          </p:cNvPr>
          <p:cNvSpPr txBox="1"/>
          <p:nvPr/>
        </p:nvSpPr>
        <p:spPr>
          <a:xfrm>
            <a:off x="707039" y="814388"/>
            <a:ext cx="10648192" cy="800219"/>
          </a:xfrm>
          <a:prstGeom prst="rect">
            <a:avLst/>
          </a:prstGeom>
          <a:noFill/>
        </p:spPr>
        <p:txBody>
          <a:bodyPr wrap="square" rtlCol="0">
            <a:spAutoFit/>
          </a:bodyPr>
          <a:lstStyle/>
          <a:p>
            <a:r>
              <a:rPr lang="en-GB" dirty="0">
                <a:solidFill>
                  <a:schemeClr val="tx1">
                    <a:lumMod val="65000"/>
                    <a:lumOff val="35000"/>
                  </a:schemeClr>
                </a:solidFill>
              </a:rPr>
              <a:t>Trellis/ lattice repeat: </a:t>
            </a:r>
            <a:r>
              <a:rPr lang="en-GB" sz="1400" i="1" dirty="0">
                <a:solidFill>
                  <a:schemeClr val="tx1">
                    <a:lumMod val="65000"/>
                    <a:lumOff val="35000"/>
                  </a:schemeClr>
                </a:solidFill>
              </a:rPr>
              <a:t>Each unit of repeat starts as a rotated square (could be longer and thinner, just measure it out so that it fits the overall size of the final block), it is made as a repeating tile which then repeats out across the width and length to form a repeated block design. Consider how you use pattern to create the trellis and play with scale, thickness of lines etc</a:t>
            </a:r>
          </a:p>
        </p:txBody>
      </p:sp>
      <p:pic>
        <p:nvPicPr>
          <p:cNvPr id="22" name="Picture 21" descr="A graph paper with a cross on it&#10;&#10;Description automatically generated">
            <a:extLst>
              <a:ext uri="{FF2B5EF4-FFF2-40B4-BE49-F238E27FC236}">
                <a16:creationId xmlns:a16="http://schemas.microsoft.com/office/drawing/2014/main" id="{94720F99-A4BD-E6DA-1F73-8855EB9CB482}"/>
              </a:ext>
            </a:extLst>
          </p:cNvPr>
          <p:cNvPicPr>
            <a:picLocks noChangeAspect="1"/>
          </p:cNvPicPr>
          <p:nvPr/>
        </p:nvPicPr>
        <p:blipFill>
          <a:blip r:embed="rId2"/>
          <a:stretch>
            <a:fillRect/>
          </a:stretch>
        </p:blipFill>
        <p:spPr>
          <a:xfrm>
            <a:off x="707039" y="1614607"/>
            <a:ext cx="3329096" cy="3698995"/>
          </a:xfrm>
          <a:prstGeom prst="rect">
            <a:avLst/>
          </a:prstGeom>
        </p:spPr>
      </p:pic>
      <p:pic>
        <p:nvPicPr>
          <p:cNvPr id="26" name="Picture 25" descr="A white paper with a cross on it&#10;&#10;Description automatically generated">
            <a:extLst>
              <a:ext uri="{FF2B5EF4-FFF2-40B4-BE49-F238E27FC236}">
                <a16:creationId xmlns:a16="http://schemas.microsoft.com/office/drawing/2014/main" id="{A5256A08-1C88-17EC-D5FD-2EF3E67B457B}"/>
              </a:ext>
            </a:extLst>
          </p:cNvPr>
          <p:cNvPicPr>
            <a:picLocks noChangeAspect="1"/>
          </p:cNvPicPr>
          <p:nvPr/>
        </p:nvPicPr>
        <p:blipFill>
          <a:blip r:embed="rId3"/>
          <a:stretch>
            <a:fillRect/>
          </a:stretch>
        </p:blipFill>
        <p:spPr>
          <a:xfrm>
            <a:off x="4198789" y="1867680"/>
            <a:ext cx="1592410" cy="1592410"/>
          </a:xfrm>
          <a:prstGeom prst="rect">
            <a:avLst/>
          </a:prstGeom>
        </p:spPr>
      </p:pic>
      <p:pic>
        <p:nvPicPr>
          <p:cNvPr id="38" name="Picture 37" descr="A white paper with a cross on it&#10;&#10;Description automatically generated">
            <a:extLst>
              <a:ext uri="{FF2B5EF4-FFF2-40B4-BE49-F238E27FC236}">
                <a16:creationId xmlns:a16="http://schemas.microsoft.com/office/drawing/2014/main" id="{11A96CA2-605D-D324-C39C-609693FA089A}"/>
              </a:ext>
            </a:extLst>
          </p:cNvPr>
          <p:cNvPicPr>
            <a:picLocks noChangeAspect="1"/>
          </p:cNvPicPr>
          <p:nvPr/>
        </p:nvPicPr>
        <p:blipFill>
          <a:blip r:embed="rId3"/>
          <a:stretch>
            <a:fillRect/>
          </a:stretch>
        </p:blipFill>
        <p:spPr>
          <a:xfrm>
            <a:off x="4198789" y="3429000"/>
            <a:ext cx="1592410" cy="1592410"/>
          </a:xfrm>
          <a:prstGeom prst="rect">
            <a:avLst/>
          </a:prstGeom>
        </p:spPr>
      </p:pic>
      <p:pic>
        <p:nvPicPr>
          <p:cNvPr id="39" name="Picture 38" descr="A white paper with a cross on it&#10;&#10;Description automatically generated">
            <a:extLst>
              <a:ext uri="{FF2B5EF4-FFF2-40B4-BE49-F238E27FC236}">
                <a16:creationId xmlns:a16="http://schemas.microsoft.com/office/drawing/2014/main" id="{22420668-B00C-38CC-EF58-F06FC2D319BF}"/>
              </a:ext>
            </a:extLst>
          </p:cNvPr>
          <p:cNvPicPr>
            <a:picLocks noChangeAspect="1"/>
          </p:cNvPicPr>
          <p:nvPr/>
        </p:nvPicPr>
        <p:blipFill>
          <a:blip r:embed="rId3"/>
          <a:stretch>
            <a:fillRect/>
          </a:stretch>
        </p:blipFill>
        <p:spPr>
          <a:xfrm>
            <a:off x="5791199" y="1870557"/>
            <a:ext cx="1592410" cy="1592410"/>
          </a:xfrm>
          <a:prstGeom prst="rect">
            <a:avLst/>
          </a:prstGeom>
        </p:spPr>
      </p:pic>
      <p:pic>
        <p:nvPicPr>
          <p:cNvPr id="40" name="Picture 39" descr="A white paper with a cross on it&#10;&#10;Description automatically generated">
            <a:extLst>
              <a:ext uri="{FF2B5EF4-FFF2-40B4-BE49-F238E27FC236}">
                <a16:creationId xmlns:a16="http://schemas.microsoft.com/office/drawing/2014/main" id="{2D1E0800-A68D-A572-1CCE-FCA2D43D81AC}"/>
              </a:ext>
            </a:extLst>
          </p:cNvPr>
          <p:cNvPicPr>
            <a:picLocks noChangeAspect="1"/>
          </p:cNvPicPr>
          <p:nvPr/>
        </p:nvPicPr>
        <p:blipFill>
          <a:blip r:embed="rId3"/>
          <a:stretch>
            <a:fillRect/>
          </a:stretch>
        </p:blipFill>
        <p:spPr>
          <a:xfrm>
            <a:off x="5791199" y="3429000"/>
            <a:ext cx="1592410" cy="1592410"/>
          </a:xfrm>
          <a:prstGeom prst="rect">
            <a:avLst/>
          </a:prstGeom>
        </p:spPr>
      </p:pic>
      <p:pic>
        <p:nvPicPr>
          <p:cNvPr id="52" name="Picture 51" descr="A drawing of a flower and arrow&#10;&#10;Description automatically generated">
            <a:extLst>
              <a:ext uri="{FF2B5EF4-FFF2-40B4-BE49-F238E27FC236}">
                <a16:creationId xmlns:a16="http://schemas.microsoft.com/office/drawing/2014/main" id="{B9C23612-E99D-3A63-2F08-6866BC94A073}"/>
              </a:ext>
            </a:extLst>
          </p:cNvPr>
          <p:cNvPicPr>
            <a:picLocks noChangeAspect="1"/>
          </p:cNvPicPr>
          <p:nvPr/>
        </p:nvPicPr>
        <p:blipFill>
          <a:blip r:embed="rId4"/>
          <a:stretch>
            <a:fillRect/>
          </a:stretch>
        </p:blipFill>
        <p:spPr>
          <a:xfrm>
            <a:off x="7617012" y="1867680"/>
            <a:ext cx="3673450" cy="3698995"/>
          </a:xfrm>
          <a:prstGeom prst="rect">
            <a:avLst/>
          </a:prstGeom>
        </p:spPr>
      </p:pic>
    </p:spTree>
    <p:extLst>
      <p:ext uri="{BB962C8B-B14F-4D97-AF65-F5344CB8AC3E}">
        <p14:creationId xmlns:p14="http://schemas.microsoft.com/office/powerpoint/2010/main" val="3422390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5" name="Picture 84" descr="A drawing of a flower and arrow&#10;&#10;Description automatically generated">
            <a:extLst>
              <a:ext uri="{FF2B5EF4-FFF2-40B4-BE49-F238E27FC236}">
                <a16:creationId xmlns:a16="http://schemas.microsoft.com/office/drawing/2014/main" id="{EB242E3A-E8DE-D228-FC08-FD257F3FD4D6}"/>
              </a:ext>
            </a:extLst>
          </p:cNvPr>
          <p:cNvPicPr>
            <a:picLocks noChangeAspect="1"/>
          </p:cNvPicPr>
          <p:nvPr/>
        </p:nvPicPr>
        <p:blipFill>
          <a:blip r:embed="rId2">
            <a:alphaModFix/>
          </a:blip>
          <a:stretch>
            <a:fillRect/>
          </a:stretch>
        </p:blipFill>
        <p:spPr>
          <a:xfrm>
            <a:off x="7925519" y="1881355"/>
            <a:ext cx="1727551" cy="1739565"/>
          </a:xfrm>
          <a:prstGeom prst="rect">
            <a:avLst/>
          </a:prstGeom>
        </p:spPr>
      </p:pic>
      <p:pic>
        <p:nvPicPr>
          <p:cNvPr id="86" name="Picture 85" descr="A drawing of a flower and arrow&#10;&#10;Description automatically generated">
            <a:extLst>
              <a:ext uri="{FF2B5EF4-FFF2-40B4-BE49-F238E27FC236}">
                <a16:creationId xmlns:a16="http://schemas.microsoft.com/office/drawing/2014/main" id="{94CFB7F2-F143-6D4D-7B89-CDF1B9243CC1}"/>
              </a:ext>
            </a:extLst>
          </p:cNvPr>
          <p:cNvPicPr>
            <a:picLocks noChangeAspect="1"/>
          </p:cNvPicPr>
          <p:nvPr/>
        </p:nvPicPr>
        <p:blipFill>
          <a:blip r:embed="rId2"/>
          <a:stretch>
            <a:fillRect/>
          </a:stretch>
        </p:blipFill>
        <p:spPr>
          <a:xfrm>
            <a:off x="7925519" y="3620920"/>
            <a:ext cx="1727551" cy="1739565"/>
          </a:xfrm>
          <a:prstGeom prst="rect">
            <a:avLst/>
          </a:prstGeom>
        </p:spPr>
      </p:pic>
      <p:pic>
        <p:nvPicPr>
          <p:cNvPr id="87" name="Picture 86" descr="A drawing of a flower and arrow&#10;&#10;Description automatically generated">
            <a:extLst>
              <a:ext uri="{FF2B5EF4-FFF2-40B4-BE49-F238E27FC236}">
                <a16:creationId xmlns:a16="http://schemas.microsoft.com/office/drawing/2014/main" id="{B9F3D724-19A5-9D10-4128-315F92808FD9}"/>
              </a:ext>
            </a:extLst>
          </p:cNvPr>
          <p:cNvPicPr>
            <a:picLocks noChangeAspect="1"/>
          </p:cNvPicPr>
          <p:nvPr/>
        </p:nvPicPr>
        <p:blipFill>
          <a:blip r:embed="rId2"/>
          <a:stretch>
            <a:fillRect/>
          </a:stretch>
        </p:blipFill>
        <p:spPr>
          <a:xfrm>
            <a:off x="9651714" y="1881355"/>
            <a:ext cx="1727551" cy="1739565"/>
          </a:xfrm>
          <a:prstGeom prst="rect">
            <a:avLst/>
          </a:prstGeom>
        </p:spPr>
      </p:pic>
      <p:pic>
        <p:nvPicPr>
          <p:cNvPr id="88" name="Picture 87" descr="A drawing of a flower and arrow&#10;&#10;Description automatically generated">
            <a:extLst>
              <a:ext uri="{FF2B5EF4-FFF2-40B4-BE49-F238E27FC236}">
                <a16:creationId xmlns:a16="http://schemas.microsoft.com/office/drawing/2014/main" id="{C94404D9-40BC-D6AF-758F-8953ECAA5374}"/>
              </a:ext>
            </a:extLst>
          </p:cNvPr>
          <p:cNvPicPr>
            <a:picLocks noChangeAspect="1"/>
          </p:cNvPicPr>
          <p:nvPr/>
        </p:nvPicPr>
        <p:blipFill>
          <a:blip r:embed="rId2"/>
          <a:stretch>
            <a:fillRect/>
          </a:stretch>
        </p:blipFill>
        <p:spPr>
          <a:xfrm>
            <a:off x="9651714" y="3620919"/>
            <a:ext cx="1727551" cy="1739565"/>
          </a:xfrm>
          <a:prstGeom prst="rect">
            <a:avLst/>
          </a:prstGeom>
        </p:spPr>
      </p:pic>
      <p:sp>
        <p:nvSpPr>
          <p:cNvPr id="5" name="TextBox 4">
            <a:extLst>
              <a:ext uri="{FF2B5EF4-FFF2-40B4-BE49-F238E27FC236}">
                <a16:creationId xmlns:a16="http://schemas.microsoft.com/office/drawing/2014/main" id="{D9C9D506-2562-1B47-975C-882119FA066E}"/>
              </a:ext>
            </a:extLst>
          </p:cNvPr>
          <p:cNvSpPr txBox="1"/>
          <p:nvPr/>
        </p:nvSpPr>
        <p:spPr>
          <a:xfrm>
            <a:off x="707039" y="814388"/>
            <a:ext cx="10648192" cy="800219"/>
          </a:xfrm>
          <a:prstGeom prst="rect">
            <a:avLst/>
          </a:prstGeom>
          <a:noFill/>
        </p:spPr>
        <p:txBody>
          <a:bodyPr wrap="square" rtlCol="0">
            <a:spAutoFit/>
          </a:bodyPr>
          <a:lstStyle/>
          <a:p>
            <a:r>
              <a:rPr lang="en-GB" dirty="0">
                <a:solidFill>
                  <a:schemeClr val="tx1">
                    <a:lumMod val="65000"/>
                    <a:lumOff val="35000"/>
                  </a:schemeClr>
                </a:solidFill>
              </a:rPr>
              <a:t>Trellis/ lattice repeat: </a:t>
            </a:r>
            <a:r>
              <a:rPr lang="en-GB" sz="1400" i="1" dirty="0">
                <a:solidFill>
                  <a:schemeClr val="tx1">
                    <a:lumMod val="65000"/>
                    <a:lumOff val="35000"/>
                  </a:schemeClr>
                </a:solidFill>
              </a:rPr>
              <a:t>Each unit of repeat starts as a rotated square (could be longer and thinner, just measure it out so that it fits the overall size of the final block), it is made as a repeating tile which then repeats out across the width and length to form a repeated block design. Consider how you use pattern to create the trellis and play with scale, thickness of lines etc</a:t>
            </a:r>
          </a:p>
        </p:txBody>
      </p:sp>
      <p:pic>
        <p:nvPicPr>
          <p:cNvPr id="55" name="Picture 54" descr="A black and white drawing of a flower&#10;&#10;Description automatically generated">
            <a:extLst>
              <a:ext uri="{FF2B5EF4-FFF2-40B4-BE49-F238E27FC236}">
                <a16:creationId xmlns:a16="http://schemas.microsoft.com/office/drawing/2014/main" id="{84DCC0F0-4983-5A00-5503-7D4A588C9CE3}"/>
              </a:ext>
            </a:extLst>
          </p:cNvPr>
          <p:cNvPicPr>
            <a:picLocks noChangeAspect="1"/>
          </p:cNvPicPr>
          <p:nvPr/>
        </p:nvPicPr>
        <p:blipFill rotWithShape="1">
          <a:blip r:embed="rId3">
            <a:alphaModFix/>
          </a:blip>
          <a:srcRect l="3396" t="9384" r="4134" b="6258"/>
          <a:stretch/>
        </p:blipFill>
        <p:spPr>
          <a:xfrm>
            <a:off x="9493638" y="2239644"/>
            <a:ext cx="361952" cy="330201"/>
          </a:xfrm>
          <a:prstGeom prst="rect">
            <a:avLst/>
          </a:prstGeom>
        </p:spPr>
      </p:pic>
      <p:pic>
        <p:nvPicPr>
          <p:cNvPr id="60" name="Picture 59" descr="A drawing of a flower and arrow&#10;&#10;Description automatically generated">
            <a:extLst>
              <a:ext uri="{FF2B5EF4-FFF2-40B4-BE49-F238E27FC236}">
                <a16:creationId xmlns:a16="http://schemas.microsoft.com/office/drawing/2014/main" id="{B7280367-7861-73A2-7404-92B9AB4B02C6}"/>
              </a:ext>
            </a:extLst>
          </p:cNvPr>
          <p:cNvPicPr>
            <a:picLocks noChangeAspect="1"/>
          </p:cNvPicPr>
          <p:nvPr/>
        </p:nvPicPr>
        <p:blipFill>
          <a:blip r:embed="rId2"/>
          <a:stretch>
            <a:fillRect/>
          </a:stretch>
        </p:blipFill>
        <p:spPr>
          <a:xfrm>
            <a:off x="707039" y="1881355"/>
            <a:ext cx="1727551" cy="1739565"/>
          </a:xfrm>
          <a:prstGeom prst="rect">
            <a:avLst/>
          </a:prstGeom>
        </p:spPr>
      </p:pic>
      <p:pic>
        <p:nvPicPr>
          <p:cNvPr id="62" name="Picture 61" descr="A drawing of a flower and arrow&#10;&#10;Description automatically generated">
            <a:extLst>
              <a:ext uri="{FF2B5EF4-FFF2-40B4-BE49-F238E27FC236}">
                <a16:creationId xmlns:a16="http://schemas.microsoft.com/office/drawing/2014/main" id="{3C523F7A-4198-25E7-5A70-0F7244F6AB2D}"/>
              </a:ext>
            </a:extLst>
          </p:cNvPr>
          <p:cNvPicPr>
            <a:picLocks noChangeAspect="1"/>
          </p:cNvPicPr>
          <p:nvPr/>
        </p:nvPicPr>
        <p:blipFill>
          <a:blip r:embed="rId2"/>
          <a:stretch>
            <a:fillRect/>
          </a:stretch>
        </p:blipFill>
        <p:spPr>
          <a:xfrm>
            <a:off x="707039" y="3620920"/>
            <a:ext cx="1727551" cy="1739565"/>
          </a:xfrm>
          <a:prstGeom prst="rect">
            <a:avLst/>
          </a:prstGeom>
        </p:spPr>
      </p:pic>
      <p:pic>
        <p:nvPicPr>
          <p:cNvPr id="63" name="Picture 62" descr="A drawing of a flower and arrow&#10;&#10;Description automatically generated">
            <a:extLst>
              <a:ext uri="{FF2B5EF4-FFF2-40B4-BE49-F238E27FC236}">
                <a16:creationId xmlns:a16="http://schemas.microsoft.com/office/drawing/2014/main" id="{F46B4A44-A9A4-6B0F-C0E9-47234DC0600C}"/>
              </a:ext>
            </a:extLst>
          </p:cNvPr>
          <p:cNvPicPr>
            <a:picLocks noChangeAspect="1"/>
          </p:cNvPicPr>
          <p:nvPr/>
        </p:nvPicPr>
        <p:blipFill>
          <a:blip r:embed="rId2"/>
          <a:stretch>
            <a:fillRect/>
          </a:stretch>
        </p:blipFill>
        <p:spPr>
          <a:xfrm>
            <a:off x="2433234" y="1881355"/>
            <a:ext cx="1727551" cy="1739565"/>
          </a:xfrm>
          <a:prstGeom prst="rect">
            <a:avLst/>
          </a:prstGeom>
        </p:spPr>
      </p:pic>
      <p:pic>
        <p:nvPicPr>
          <p:cNvPr id="64" name="Picture 63" descr="A drawing of a flower and arrow&#10;&#10;Description automatically generated">
            <a:extLst>
              <a:ext uri="{FF2B5EF4-FFF2-40B4-BE49-F238E27FC236}">
                <a16:creationId xmlns:a16="http://schemas.microsoft.com/office/drawing/2014/main" id="{40AF71D2-2720-E919-C7E2-EE38B1C96294}"/>
              </a:ext>
            </a:extLst>
          </p:cNvPr>
          <p:cNvPicPr>
            <a:picLocks noChangeAspect="1"/>
          </p:cNvPicPr>
          <p:nvPr/>
        </p:nvPicPr>
        <p:blipFill>
          <a:blip r:embed="rId2"/>
          <a:stretch>
            <a:fillRect/>
          </a:stretch>
        </p:blipFill>
        <p:spPr>
          <a:xfrm>
            <a:off x="2433234" y="3620919"/>
            <a:ext cx="1727551" cy="1739565"/>
          </a:xfrm>
          <a:prstGeom prst="rect">
            <a:avLst/>
          </a:prstGeom>
        </p:spPr>
      </p:pic>
      <p:pic>
        <p:nvPicPr>
          <p:cNvPr id="65" name="Picture 64" descr="A drawing of a flower and arrow&#10;&#10;Description automatically generated">
            <a:extLst>
              <a:ext uri="{FF2B5EF4-FFF2-40B4-BE49-F238E27FC236}">
                <a16:creationId xmlns:a16="http://schemas.microsoft.com/office/drawing/2014/main" id="{EC6EAC31-FD03-D3DB-6B43-D67DFE1CEAB6}"/>
              </a:ext>
            </a:extLst>
          </p:cNvPr>
          <p:cNvPicPr>
            <a:picLocks noChangeAspect="1"/>
          </p:cNvPicPr>
          <p:nvPr/>
        </p:nvPicPr>
        <p:blipFill>
          <a:blip r:embed="rId2"/>
          <a:stretch>
            <a:fillRect/>
          </a:stretch>
        </p:blipFill>
        <p:spPr>
          <a:xfrm>
            <a:off x="4466955" y="1918035"/>
            <a:ext cx="794693" cy="800219"/>
          </a:xfrm>
          <a:prstGeom prst="rect">
            <a:avLst/>
          </a:prstGeom>
        </p:spPr>
      </p:pic>
      <p:pic>
        <p:nvPicPr>
          <p:cNvPr id="69" name="Picture 68" descr="A drawing of a flower and arrow&#10;&#10;Description automatically generated">
            <a:extLst>
              <a:ext uri="{FF2B5EF4-FFF2-40B4-BE49-F238E27FC236}">
                <a16:creationId xmlns:a16="http://schemas.microsoft.com/office/drawing/2014/main" id="{B4E6B7CC-2E17-9DAC-75B3-407D6286672B}"/>
              </a:ext>
            </a:extLst>
          </p:cNvPr>
          <p:cNvPicPr>
            <a:picLocks noChangeAspect="1"/>
          </p:cNvPicPr>
          <p:nvPr/>
        </p:nvPicPr>
        <p:blipFill>
          <a:blip r:embed="rId2"/>
          <a:stretch>
            <a:fillRect/>
          </a:stretch>
        </p:blipFill>
        <p:spPr>
          <a:xfrm>
            <a:off x="4466954" y="2718254"/>
            <a:ext cx="794693" cy="800219"/>
          </a:xfrm>
          <a:prstGeom prst="rect">
            <a:avLst/>
          </a:prstGeom>
        </p:spPr>
      </p:pic>
      <p:pic>
        <p:nvPicPr>
          <p:cNvPr id="70" name="Picture 69" descr="A drawing of a flower and arrow&#10;&#10;Description automatically generated">
            <a:extLst>
              <a:ext uri="{FF2B5EF4-FFF2-40B4-BE49-F238E27FC236}">
                <a16:creationId xmlns:a16="http://schemas.microsoft.com/office/drawing/2014/main" id="{D247D9ED-EF22-FF45-C416-AFBFDF1C0A5F}"/>
              </a:ext>
            </a:extLst>
          </p:cNvPr>
          <p:cNvPicPr>
            <a:picLocks noChangeAspect="1"/>
          </p:cNvPicPr>
          <p:nvPr/>
        </p:nvPicPr>
        <p:blipFill>
          <a:blip r:embed="rId2"/>
          <a:stretch>
            <a:fillRect/>
          </a:stretch>
        </p:blipFill>
        <p:spPr>
          <a:xfrm>
            <a:off x="4460284" y="3518473"/>
            <a:ext cx="794693" cy="800219"/>
          </a:xfrm>
          <a:prstGeom prst="rect">
            <a:avLst/>
          </a:prstGeom>
        </p:spPr>
      </p:pic>
      <p:pic>
        <p:nvPicPr>
          <p:cNvPr id="71" name="Picture 70" descr="A drawing of a flower and arrow&#10;&#10;Description automatically generated">
            <a:extLst>
              <a:ext uri="{FF2B5EF4-FFF2-40B4-BE49-F238E27FC236}">
                <a16:creationId xmlns:a16="http://schemas.microsoft.com/office/drawing/2014/main" id="{145466CB-21F9-C448-AE48-3096EA6DABFB}"/>
              </a:ext>
            </a:extLst>
          </p:cNvPr>
          <p:cNvPicPr>
            <a:picLocks noChangeAspect="1"/>
          </p:cNvPicPr>
          <p:nvPr/>
        </p:nvPicPr>
        <p:blipFill>
          <a:blip r:embed="rId2"/>
          <a:stretch>
            <a:fillRect/>
          </a:stretch>
        </p:blipFill>
        <p:spPr>
          <a:xfrm>
            <a:off x="4466954" y="4318692"/>
            <a:ext cx="794693" cy="800219"/>
          </a:xfrm>
          <a:prstGeom prst="rect">
            <a:avLst/>
          </a:prstGeom>
        </p:spPr>
      </p:pic>
      <p:pic>
        <p:nvPicPr>
          <p:cNvPr id="72" name="Picture 71" descr="A drawing of a flower and arrow&#10;&#10;Description automatically generated">
            <a:extLst>
              <a:ext uri="{FF2B5EF4-FFF2-40B4-BE49-F238E27FC236}">
                <a16:creationId xmlns:a16="http://schemas.microsoft.com/office/drawing/2014/main" id="{F80AA152-279A-6E9C-F0A4-BDEFD05DAE4F}"/>
              </a:ext>
            </a:extLst>
          </p:cNvPr>
          <p:cNvPicPr>
            <a:picLocks noChangeAspect="1"/>
          </p:cNvPicPr>
          <p:nvPr/>
        </p:nvPicPr>
        <p:blipFill>
          <a:blip r:embed="rId2"/>
          <a:stretch>
            <a:fillRect/>
          </a:stretch>
        </p:blipFill>
        <p:spPr>
          <a:xfrm>
            <a:off x="5280534" y="1918035"/>
            <a:ext cx="794693" cy="800219"/>
          </a:xfrm>
          <a:prstGeom prst="rect">
            <a:avLst/>
          </a:prstGeom>
        </p:spPr>
      </p:pic>
      <p:pic>
        <p:nvPicPr>
          <p:cNvPr id="73" name="Picture 72" descr="A drawing of a flower and arrow&#10;&#10;Description automatically generated">
            <a:extLst>
              <a:ext uri="{FF2B5EF4-FFF2-40B4-BE49-F238E27FC236}">
                <a16:creationId xmlns:a16="http://schemas.microsoft.com/office/drawing/2014/main" id="{C01EDF62-22DB-EA81-AE1D-1E83DCBA7A1A}"/>
              </a:ext>
            </a:extLst>
          </p:cNvPr>
          <p:cNvPicPr>
            <a:picLocks noChangeAspect="1"/>
          </p:cNvPicPr>
          <p:nvPr/>
        </p:nvPicPr>
        <p:blipFill>
          <a:blip r:embed="rId2"/>
          <a:stretch>
            <a:fillRect/>
          </a:stretch>
        </p:blipFill>
        <p:spPr>
          <a:xfrm>
            <a:off x="5280533" y="2718254"/>
            <a:ext cx="794693" cy="800219"/>
          </a:xfrm>
          <a:prstGeom prst="rect">
            <a:avLst/>
          </a:prstGeom>
        </p:spPr>
      </p:pic>
      <p:pic>
        <p:nvPicPr>
          <p:cNvPr id="74" name="Picture 73" descr="A drawing of a flower and arrow&#10;&#10;Description automatically generated">
            <a:extLst>
              <a:ext uri="{FF2B5EF4-FFF2-40B4-BE49-F238E27FC236}">
                <a16:creationId xmlns:a16="http://schemas.microsoft.com/office/drawing/2014/main" id="{B2908EB9-DBAC-1A28-71AD-A2F517AF9B37}"/>
              </a:ext>
            </a:extLst>
          </p:cNvPr>
          <p:cNvPicPr>
            <a:picLocks noChangeAspect="1"/>
          </p:cNvPicPr>
          <p:nvPr/>
        </p:nvPicPr>
        <p:blipFill>
          <a:blip r:embed="rId2"/>
          <a:stretch>
            <a:fillRect/>
          </a:stretch>
        </p:blipFill>
        <p:spPr>
          <a:xfrm>
            <a:off x="5273863" y="3518473"/>
            <a:ext cx="794693" cy="800219"/>
          </a:xfrm>
          <a:prstGeom prst="rect">
            <a:avLst/>
          </a:prstGeom>
        </p:spPr>
      </p:pic>
      <p:pic>
        <p:nvPicPr>
          <p:cNvPr id="75" name="Picture 74" descr="A drawing of a flower and arrow&#10;&#10;Description automatically generated">
            <a:extLst>
              <a:ext uri="{FF2B5EF4-FFF2-40B4-BE49-F238E27FC236}">
                <a16:creationId xmlns:a16="http://schemas.microsoft.com/office/drawing/2014/main" id="{D6D7B3E1-5D6C-BF6A-01E2-E003A98EE3B1}"/>
              </a:ext>
            </a:extLst>
          </p:cNvPr>
          <p:cNvPicPr>
            <a:picLocks noChangeAspect="1"/>
          </p:cNvPicPr>
          <p:nvPr/>
        </p:nvPicPr>
        <p:blipFill>
          <a:blip r:embed="rId2"/>
          <a:stretch>
            <a:fillRect/>
          </a:stretch>
        </p:blipFill>
        <p:spPr>
          <a:xfrm>
            <a:off x="5280533" y="4318692"/>
            <a:ext cx="794693" cy="800219"/>
          </a:xfrm>
          <a:prstGeom prst="rect">
            <a:avLst/>
          </a:prstGeom>
        </p:spPr>
      </p:pic>
      <p:pic>
        <p:nvPicPr>
          <p:cNvPr id="76" name="Picture 75" descr="A drawing of a flower and arrow&#10;&#10;Description automatically generated">
            <a:extLst>
              <a:ext uri="{FF2B5EF4-FFF2-40B4-BE49-F238E27FC236}">
                <a16:creationId xmlns:a16="http://schemas.microsoft.com/office/drawing/2014/main" id="{D950A632-0AF4-BB9A-ED27-11968B14AE62}"/>
              </a:ext>
            </a:extLst>
          </p:cNvPr>
          <p:cNvPicPr>
            <a:picLocks noChangeAspect="1"/>
          </p:cNvPicPr>
          <p:nvPr/>
        </p:nvPicPr>
        <p:blipFill>
          <a:blip r:embed="rId2"/>
          <a:stretch>
            <a:fillRect/>
          </a:stretch>
        </p:blipFill>
        <p:spPr>
          <a:xfrm>
            <a:off x="6071193" y="1918035"/>
            <a:ext cx="794693" cy="800219"/>
          </a:xfrm>
          <a:prstGeom prst="rect">
            <a:avLst/>
          </a:prstGeom>
        </p:spPr>
      </p:pic>
      <p:pic>
        <p:nvPicPr>
          <p:cNvPr id="77" name="Picture 76" descr="A drawing of a flower and arrow&#10;&#10;Description automatically generated">
            <a:extLst>
              <a:ext uri="{FF2B5EF4-FFF2-40B4-BE49-F238E27FC236}">
                <a16:creationId xmlns:a16="http://schemas.microsoft.com/office/drawing/2014/main" id="{C72B4850-428C-EBE3-0081-E761E03F6D52}"/>
              </a:ext>
            </a:extLst>
          </p:cNvPr>
          <p:cNvPicPr>
            <a:picLocks noChangeAspect="1"/>
          </p:cNvPicPr>
          <p:nvPr/>
        </p:nvPicPr>
        <p:blipFill>
          <a:blip r:embed="rId2"/>
          <a:stretch>
            <a:fillRect/>
          </a:stretch>
        </p:blipFill>
        <p:spPr>
          <a:xfrm>
            <a:off x="6071192" y="2718254"/>
            <a:ext cx="794693" cy="800219"/>
          </a:xfrm>
          <a:prstGeom prst="rect">
            <a:avLst/>
          </a:prstGeom>
        </p:spPr>
      </p:pic>
      <p:pic>
        <p:nvPicPr>
          <p:cNvPr id="78" name="Picture 77" descr="A drawing of a flower and arrow&#10;&#10;Description automatically generated">
            <a:extLst>
              <a:ext uri="{FF2B5EF4-FFF2-40B4-BE49-F238E27FC236}">
                <a16:creationId xmlns:a16="http://schemas.microsoft.com/office/drawing/2014/main" id="{EC71A14E-3E22-3229-C322-BD99D8E01B6D}"/>
              </a:ext>
            </a:extLst>
          </p:cNvPr>
          <p:cNvPicPr>
            <a:picLocks noChangeAspect="1"/>
          </p:cNvPicPr>
          <p:nvPr/>
        </p:nvPicPr>
        <p:blipFill>
          <a:blip r:embed="rId2"/>
          <a:stretch>
            <a:fillRect/>
          </a:stretch>
        </p:blipFill>
        <p:spPr>
          <a:xfrm>
            <a:off x="6064522" y="3518473"/>
            <a:ext cx="794693" cy="800219"/>
          </a:xfrm>
          <a:prstGeom prst="rect">
            <a:avLst/>
          </a:prstGeom>
        </p:spPr>
      </p:pic>
      <p:pic>
        <p:nvPicPr>
          <p:cNvPr id="79" name="Picture 78" descr="A drawing of a flower and arrow&#10;&#10;Description automatically generated">
            <a:extLst>
              <a:ext uri="{FF2B5EF4-FFF2-40B4-BE49-F238E27FC236}">
                <a16:creationId xmlns:a16="http://schemas.microsoft.com/office/drawing/2014/main" id="{E4663157-5C1E-03FC-B30A-2DB17F30F3E9}"/>
              </a:ext>
            </a:extLst>
          </p:cNvPr>
          <p:cNvPicPr>
            <a:picLocks noChangeAspect="1"/>
          </p:cNvPicPr>
          <p:nvPr/>
        </p:nvPicPr>
        <p:blipFill>
          <a:blip r:embed="rId2"/>
          <a:stretch>
            <a:fillRect/>
          </a:stretch>
        </p:blipFill>
        <p:spPr>
          <a:xfrm>
            <a:off x="6071192" y="4318692"/>
            <a:ext cx="794693" cy="800219"/>
          </a:xfrm>
          <a:prstGeom prst="rect">
            <a:avLst/>
          </a:prstGeom>
        </p:spPr>
      </p:pic>
      <p:pic>
        <p:nvPicPr>
          <p:cNvPr id="80" name="Picture 79" descr="A drawing of a flower and arrow&#10;&#10;Description automatically generated">
            <a:extLst>
              <a:ext uri="{FF2B5EF4-FFF2-40B4-BE49-F238E27FC236}">
                <a16:creationId xmlns:a16="http://schemas.microsoft.com/office/drawing/2014/main" id="{062EF896-BEF3-CA15-D33E-76F59A390B2D}"/>
              </a:ext>
            </a:extLst>
          </p:cNvPr>
          <p:cNvPicPr>
            <a:picLocks noChangeAspect="1"/>
          </p:cNvPicPr>
          <p:nvPr/>
        </p:nvPicPr>
        <p:blipFill>
          <a:blip r:embed="rId2"/>
          <a:stretch>
            <a:fillRect/>
          </a:stretch>
        </p:blipFill>
        <p:spPr>
          <a:xfrm>
            <a:off x="6870831" y="1918035"/>
            <a:ext cx="794693" cy="800219"/>
          </a:xfrm>
          <a:prstGeom prst="rect">
            <a:avLst/>
          </a:prstGeom>
        </p:spPr>
      </p:pic>
      <p:pic>
        <p:nvPicPr>
          <p:cNvPr id="81" name="Picture 80" descr="A drawing of a flower and arrow&#10;&#10;Description automatically generated">
            <a:extLst>
              <a:ext uri="{FF2B5EF4-FFF2-40B4-BE49-F238E27FC236}">
                <a16:creationId xmlns:a16="http://schemas.microsoft.com/office/drawing/2014/main" id="{44657EAA-0F04-8B72-CEF8-C147D072E111}"/>
              </a:ext>
            </a:extLst>
          </p:cNvPr>
          <p:cNvPicPr>
            <a:picLocks noChangeAspect="1"/>
          </p:cNvPicPr>
          <p:nvPr/>
        </p:nvPicPr>
        <p:blipFill>
          <a:blip r:embed="rId2"/>
          <a:stretch>
            <a:fillRect/>
          </a:stretch>
        </p:blipFill>
        <p:spPr>
          <a:xfrm>
            <a:off x="6870830" y="2718254"/>
            <a:ext cx="794693" cy="800219"/>
          </a:xfrm>
          <a:prstGeom prst="rect">
            <a:avLst/>
          </a:prstGeom>
        </p:spPr>
      </p:pic>
      <p:pic>
        <p:nvPicPr>
          <p:cNvPr id="82" name="Picture 81" descr="A drawing of a flower and arrow&#10;&#10;Description automatically generated">
            <a:extLst>
              <a:ext uri="{FF2B5EF4-FFF2-40B4-BE49-F238E27FC236}">
                <a16:creationId xmlns:a16="http://schemas.microsoft.com/office/drawing/2014/main" id="{71CBD0C8-D1FE-8E52-AFA4-7F4E6327C5DE}"/>
              </a:ext>
            </a:extLst>
          </p:cNvPr>
          <p:cNvPicPr>
            <a:picLocks noChangeAspect="1"/>
          </p:cNvPicPr>
          <p:nvPr/>
        </p:nvPicPr>
        <p:blipFill>
          <a:blip r:embed="rId2"/>
          <a:stretch>
            <a:fillRect/>
          </a:stretch>
        </p:blipFill>
        <p:spPr>
          <a:xfrm>
            <a:off x="6864160" y="3518473"/>
            <a:ext cx="794693" cy="800219"/>
          </a:xfrm>
          <a:prstGeom prst="rect">
            <a:avLst/>
          </a:prstGeom>
        </p:spPr>
      </p:pic>
      <p:pic>
        <p:nvPicPr>
          <p:cNvPr id="83" name="Picture 82" descr="A drawing of a flower and arrow&#10;&#10;Description automatically generated">
            <a:extLst>
              <a:ext uri="{FF2B5EF4-FFF2-40B4-BE49-F238E27FC236}">
                <a16:creationId xmlns:a16="http://schemas.microsoft.com/office/drawing/2014/main" id="{899632A6-6AAF-C73D-42BC-C542C7BA16C9}"/>
              </a:ext>
            </a:extLst>
          </p:cNvPr>
          <p:cNvPicPr>
            <a:picLocks noChangeAspect="1"/>
          </p:cNvPicPr>
          <p:nvPr/>
        </p:nvPicPr>
        <p:blipFill>
          <a:blip r:embed="rId2"/>
          <a:stretch>
            <a:fillRect/>
          </a:stretch>
        </p:blipFill>
        <p:spPr>
          <a:xfrm>
            <a:off x="6870830" y="4318692"/>
            <a:ext cx="794693" cy="800219"/>
          </a:xfrm>
          <a:prstGeom prst="rect">
            <a:avLst/>
          </a:prstGeom>
        </p:spPr>
      </p:pic>
      <p:pic>
        <p:nvPicPr>
          <p:cNvPr id="89" name="Picture 88" descr="A black and white drawing of a flower&#10;&#10;Description automatically generated">
            <a:extLst>
              <a:ext uri="{FF2B5EF4-FFF2-40B4-BE49-F238E27FC236}">
                <a16:creationId xmlns:a16="http://schemas.microsoft.com/office/drawing/2014/main" id="{3D3F8A7A-479E-C6CE-C6DC-C524F445213B}"/>
              </a:ext>
            </a:extLst>
          </p:cNvPr>
          <p:cNvPicPr>
            <a:picLocks noChangeAspect="1"/>
          </p:cNvPicPr>
          <p:nvPr/>
        </p:nvPicPr>
        <p:blipFill rotWithShape="1">
          <a:blip r:embed="rId3">
            <a:alphaModFix/>
          </a:blip>
          <a:srcRect l="3396" t="9384" r="4134" b="6258"/>
          <a:stretch/>
        </p:blipFill>
        <p:spPr>
          <a:xfrm flipV="1">
            <a:off x="9493638" y="2915844"/>
            <a:ext cx="361952" cy="330201"/>
          </a:xfrm>
          <a:prstGeom prst="rect">
            <a:avLst/>
          </a:prstGeom>
        </p:spPr>
      </p:pic>
      <p:pic>
        <p:nvPicPr>
          <p:cNvPr id="90" name="Picture 89" descr="A black and white drawing of a flower&#10;&#10;Description automatically generated">
            <a:extLst>
              <a:ext uri="{FF2B5EF4-FFF2-40B4-BE49-F238E27FC236}">
                <a16:creationId xmlns:a16="http://schemas.microsoft.com/office/drawing/2014/main" id="{E5B8237B-B02D-1F33-27B8-F0E73EC4CA6D}"/>
              </a:ext>
            </a:extLst>
          </p:cNvPr>
          <p:cNvPicPr>
            <a:picLocks noChangeAspect="1"/>
          </p:cNvPicPr>
          <p:nvPr/>
        </p:nvPicPr>
        <p:blipFill rotWithShape="1">
          <a:blip r:embed="rId3">
            <a:alphaModFix/>
          </a:blip>
          <a:srcRect l="3396" t="9384" r="4134" b="6258"/>
          <a:stretch/>
        </p:blipFill>
        <p:spPr>
          <a:xfrm rot="16200000">
            <a:off x="9172793" y="2584059"/>
            <a:ext cx="361952" cy="330201"/>
          </a:xfrm>
          <a:prstGeom prst="rect">
            <a:avLst/>
          </a:prstGeom>
        </p:spPr>
      </p:pic>
      <p:pic>
        <p:nvPicPr>
          <p:cNvPr id="91" name="Picture 90" descr="A black and white drawing of a flower&#10;&#10;Description automatically generated">
            <a:extLst>
              <a:ext uri="{FF2B5EF4-FFF2-40B4-BE49-F238E27FC236}">
                <a16:creationId xmlns:a16="http://schemas.microsoft.com/office/drawing/2014/main" id="{509D5BE7-058C-CA95-1D9C-9031A028AC4A}"/>
              </a:ext>
            </a:extLst>
          </p:cNvPr>
          <p:cNvPicPr>
            <a:picLocks noChangeAspect="1"/>
          </p:cNvPicPr>
          <p:nvPr/>
        </p:nvPicPr>
        <p:blipFill rotWithShape="1">
          <a:blip r:embed="rId3">
            <a:alphaModFix/>
          </a:blip>
          <a:srcRect l="3396" t="9384" r="4134" b="6258"/>
          <a:stretch/>
        </p:blipFill>
        <p:spPr>
          <a:xfrm rot="5400000">
            <a:off x="9810395" y="2584060"/>
            <a:ext cx="361952" cy="330201"/>
          </a:xfrm>
          <a:prstGeom prst="rect">
            <a:avLst/>
          </a:prstGeom>
        </p:spPr>
      </p:pic>
      <p:pic>
        <p:nvPicPr>
          <p:cNvPr id="92" name="Picture 91" descr="A black and white drawing of a flower&#10;&#10;Description automatically generated">
            <a:extLst>
              <a:ext uri="{FF2B5EF4-FFF2-40B4-BE49-F238E27FC236}">
                <a16:creationId xmlns:a16="http://schemas.microsoft.com/office/drawing/2014/main" id="{AACFF557-A666-6CC8-E8BD-F24BBB67D423}"/>
              </a:ext>
            </a:extLst>
          </p:cNvPr>
          <p:cNvPicPr>
            <a:picLocks noChangeAspect="1"/>
          </p:cNvPicPr>
          <p:nvPr/>
        </p:nvPicPr>
        <p:blipFill rotWithShape="1">
          <a:blip r:embed="rId3">
            <a:alphaModFix/>
          </a:blip>
          <a:srcRect l="3396" t="9384" r="4134" b="6258"/>
          <a:stretch/>
        </p:blipFill>
        <p:spPr>
          <a:xfrm>
            <a:off x="9496579" y="3979209"/>
            <a:ext cx="361952" cy="330201"/>
          </a:xfrm>
          <a:prstGeom prst="rect">
            <a:avLst/>
          </a:prstGeom>
        </p:spPr>
      </p:pic>
      <p:pic>
        <p:nvPicPr>
          <p:cNvPr id="93" name="Picture 92" descr="A black and white drawing of a flower&#10;&#10;Description automatically generated">
            <a:extLst>
              <a:ext uri="{FF2B5EF4-FFF2-40B4-BE49-F238E27FC236}">
                <a16:creationId xmlns:a16="http://schemas.microsoft.com/office/drawing/2014/main" id="{7CC7BED6-5B5E-3DF6-1B22-5FAE9EAEBD67}"/>
              </a:ext>
            </a:extLst>
          </p:cNvPr>
          <p:cNvPicPr>
            <a:picLocks noChangeAspect="1"/>
          </p:cNvPicPr>
          <p:nvPr/>
        </p:nvPicPr>
        <p:blipFill rotWithShape="1">
          <a:blip r:embed="rId3">
            <a:alphaModFix/>
          </a:blip>
          <a:srcRect l="3396" t="9384" r="4134" b="6258"/>
          <a:stretch/>
        </p:blipFill>
        <p:spPr>
          <a:xfrm flipV="1">
            <a:off x="9496579" y="4655409"/>
            <a:ext cx="361952" cy="330201"/>
          </a:xfrm>
          <a:prstGeom prst="rect">
            <a:avLst/>
          </a:prstGeom>
        </p:spPr>
      </p:pic>
      <p:pic>
        <p:nvPicPr>
          <p:cNvPr id="94" name="Picture 93" descr="A black and white drawing of a flower&#10;&#10;Description automatically generated">
            <a:extLst>
              <a:ext uri="{FF2B5EF4-FFF2-40B4-BE49-F238E27FC236}">
                <a16:creationId xmlns:a16="http://schemas.microsoft.com/office/drawing/2014/main" id="{E22118D6-9CBD-9A21-7EB7-4D3279832C3F}"/>
              </a:ext>
            </a:extLst>
          </p:cNvPr>
          <p:cNvPicPr>
            <a:picLocks noChangeAspect="1"/>
          </p:cNvPicPr>
          <p:nvPr/>
        </p:nvPicPr>
        <p:blipFill rotWithShape="1">
          <a:blip r:embed="rId3">
            <a:alphaModFix/>
          </a:blip>
          <a:srcRect l="3396" t="9384" r="4134" b="6258"/>
          <a:stretch/>
        </p:blipFill>
        <p:spPr>
          <a:xfrm rot="16200000">
            <a:off x="9175734" y="4323624"/>
            <a:ext cx="361952" cy="330201"/>
          </a:xfrm>
          <a:prstGeom prst="rect">
            <a:avLst/>
          </a:prstGeom>
        </p:spPr>
      </p:pic>
      <p:pic>
        <p:nvPicPr>
          <p:cNvPr id="95" name="Picture 94" descr="A black and white drawing of a flower&#10;&#10;Description automatically generated">
            <a:extLst>
              <a:ext uri="{FF2B5EF4-FFF2-40B4-BE49-F238E27FC236}">
                <a16:creationId xmlns:a16="http://schemas.microsoft.com/office/drawing/2014/main" id="{04EFDC8F-292B-87F0-04A2-B7304DA3FBAF}"/>
              </a:ext>
            </a:extLst>
          </p:cNvPr>
          <p:cNvPicPr>
            <a:picLocks noChangeAspect="1"/>
          </p:cNvPicPr>
          <p:nvPr/>
        </p:nvPicPr>
        <p:blipFill rotWithShape="1">
          <a:blip r:embed="rId3">
            <a:alphaModFix/>
          </a:blip>
          <a:srcRect l="3396" t="9384" r="4134" b="6258"/>
          <a:stretch/>
        </p:blipFill>
        <p:spPr>
          <a:xfrm rot="5400000">
            <a:off x="9813336" y="4323625"/>
            <a:ext cx="361952" cy="330201"/>
          </a:xfrm>
          <a:prstGeom prst="rect">
            <a:avLst/>
          </a:prstGeom>
        </p:spPr>
      </p:pic>
      <p:pic>
        <p:nvPicPr>
          <p:cNvPr id="96" name="Picture 95" descr="A black and white drawing of a flower&#10;&#10;Description automatically generated">
            <a:extLst>
              <a:ext uri="{FF2B5EF4-FFF2-40B4-BE49-F238E27FC236}">
                <a16:creationId xmlns:a16="http://schemas.microsoft.com/office/drawing/2014/main" id="{55AD0E4C-3ACB-2746-DC72-C69618E2BB5A}"/>
              </a:ext>
            </a:extLst>
          </p:cNvPr>
          <p:cNvPicPr>
            <a:picLocks noChangeAspect="1"/>
          </p:cNvPicPr>
          <p:nvPr/>
        </p:nvPicPr>
        <p:blipFill rotWithShape="1">
          <a:blip r:embed="rId3">
            <a:alphaModFix/>
          </a:blip>
          <a:srcRect l="3396" t="9384" r="4134" b="6258"/>
          <a:stretch/>
        </p:blipFill>
        <p:spPr>
          <a:xfrm>
            <a:off x="8637995" y="3128955"/>
            <a:ext cx="361952" cy="330201"/>
          </a:xfrm>
          <a:prstGeom prst="rect">
            <a:avLst/>
          </a:prstGeom>
        </p:spPr>
      </p:pic>
      <p:pic>
        <p:nvPicPr>
          <p:cNvPr id="97" name="Picture 96" descr="A black and white drawing of a flower&#10;&#10;Description automatically generated">
            <a:extLst>
              <a:ext uri="{FF2B5EF4-FFF2-40B4-BE49-F238E27FC236}">
                <a16:creationId xmlns:a16="http://schemas.microsoft.com/office/drawing/2014/main" id="{9652B10F-668D-F3AC-52BD-943E7E898956}"/>
              </a:ext>
            </a:extLst>
          </p:cNvPr>
          <p:cNvPicPr>
            <a:picLocks noChangeAspect="1"/>
          </p:cNvPicPr>
          <p:nvPr/>
        </p:nvPicPr>
        <p:blipFill rotWithShape="1">
          <a:blip r:embed="rId3">
            <a:alphaModFix/>
          </a:blip>
          <a:srcRect l="3396" t="9384" r="4134" b="6258"/>
          <a:stretch/>
        </p:blipFill>
        <p:spPr>
          <a:xfrm flipV="1">
            <a:off x="8637995" y="3805155"/>
            <a:ext cx="361952" cy="330201"/>
          </a:xfrm>
          <a:prstGeom prst="rect">
            <a:avLst/>
          </a:prstGeom>
        </p:spPr>
      </p:pic>
      <p:pic>
        <p:nvPicPr>
          <p:cNvPr id="98" name="Picture 97" descr="A black and white drawing of a flower&#10;&#10;Description automatically generated">
            <a:extLst>
              <a:ext uri="{FF2B5EF4-FFF2-40B4-BE49-F238E27FC236}">
                <a16:creationId xmlns:a16="http://schemas.microsoft.com/office/drawing/2014/main" id="{FA655CD0-577B-5A91-F9AE-B4E94E7B2D22}"/>
              </a:ext>
            </a:extLst>
          </p:cNvPr>
          <p:cNvPicPr>
            <a:picLocks noChangeAspect="1"/>
          </p:cNvPicPr>
          <p:nvPr/>
        </p:nvPicPr>
        <p:blipFill rotWithShape="1">
          <a:blip r:embed="rId3">
            <a:alphaModFix/>
          </a:blip>
          <a:srcRect l="3396" t="9384" r="4134" b="6258"/>
          <a:stretch/>
        </p:blipFill>
        <p:spPr>
          <a:xfrm rot="16200000">
            <a:off x="8317150" y="3473370"/>
            <a:ext cx="361952" cy="330201"/>
          </a:xfrm>
          <a:prstGeom prst="rect">
            <a:avLst/>
          </a:prstGeom>
        </p:spPr>
      </p:pic>
      <p:pic>
        <p:nvPicPr>
          <p:cNvPr id="99" name="Picture 98" descr="A black and white drawing of a flower&#10;&#10;Description automatically generated">
            <a:extLst>
              <a:ext uri="{FF2B5EF4-FFF2-40B4-BE49-F238E27FC236}">
                <a16:creationId xmlns:a16="http://schemas.microsoft.com/office/drawing/2014/main" id="{3F02A89A-85E7-1717-7C0A-C33968954DA3}"/>
              </a:ext>
            </a:extLst>
          </p:cNvPr>
          <p:cNvPicPr>
            <a:picLocks noChangeAspect="1"/>
          </p:cNvPicPr>
          <p:nvPr/>
        </p:nvPicPr>
        <p:blipFill rotWithShape="1">
          <a:blip r:embed="rId3">
            <a:alphaModFix/>
          </a:blip>
          <a:srcRect l="3396" t="9384" r="4134" b="6258"/>
          <a:stretch/>
        </p:blipFill>
        <p:spPr>
          <a:xfrm rot="5400000">
            <a:off x="8954752" y="3473371"/>
            <a:ext cx="361952" cy="330201"/>
          </a:xfrm>
          <a:prstGeom prst="rect">
            <a:avLst/>
          </a:prstGeom>
        </p:spPr>
      </p:pic>
      <p:pic>
        <p:nvPicPr>
          <p:cNvPr id="100" name="Picture 99" descr="A black and white drawing of a flower&#10;&#10;Description automatically generated">
            <a:extLst>
              <a:ext uri="{FF2B5EF4-FFF2-40B4-BE49-F238E27FC236}">
                <a16:creationId xmlns:a16="http://schemas.microsoft.com/office/drawing/2014/main" id="{C8FEC06A-F3FE-9E80-EE85-48FD8C96604D}"/>
              </a:ext>
            </a:extLst>
          </p:cNvPr>
          <p:cNvPicPr>
            <a:picLocks noChangeAspect="1"/>
          </p:cNvPicPr>
          <p:nvPr/>
        </p:nvPicPr>
        <p:blipFill rotWithShape="1">
          <a:blip r:embed="rId3">
            <a:alphaModFix/>
          </a:blip>
          <a:srcRect l="3396" t="9384" r="4134" b="6258"/>
          <a:stretch/>
        </p:blipFill>
        <p:spPr>
          <a:xfrm>
            <a:off x="10374214" y="3128955"/>
            <a:ext cx="361952" cy="330201"/>
          </a:xfrm>
          <a:prstGeom prst="rect">
            <a:avLst/>
          </a:prstGeom>
        </p:spPr>
      </p:pic>
      <p:pic>
        <p:nvPicPr>
          <p:cNvPr id="101" name="Picture 100" descr="A black and white drawing of a flower&#10;&#10;Description automatically generated">
            <a:extLst>
              <a:ext uri="{FF2B5EF4-FFF2-40B4-BE49-F238E27FC236}">
                <a16:creationId xmlns:a16="http://schemas.microsoft.com/office/drawing/2014/main" id="{803F9292-DEC5-0FC8-C272-BD2312800240}"/>
              </a:ext>
            </a:extLst>
          </p:cNvPr>
          <p:cNvPicPr>
            <a:picLocks noChangeAspect="1"/>
          </p:cNvPicPr>
          <p:nvPr/>
        </p:nvPicPr>
        <p:blipFill rotWithShape="1">
          <a:blip r:embed="rId3">
            <a:alphaModFix/>
          </a:blip>
          <a:srcRect l="3396" t="9384" r="4134" b="6258"/>
          <a:stretch/>
        </p:blipFill>
        <p:spPr>
          <a:xfrm flipV="1">
            <a:off x="10374214" y="3805155"/>
            <a:ext cx="361952" cy="330201"/>
          </a:xfrm>
          <a:prstGeom prst="rect">
            <a:avLst/>
          </a:prstGeom>
        </p:spPr>
      </p:pic>
      <p:pic>
        <p:nvPicPr>
          <p:cNvPr id="102" name="Picture 101" descr="A black and white drawing of a flower&#10;&#10;Description automatically generated">
            <a:extLst>
              <a:ext uri="{FF2B5EF4-FFF2-40B4-BE49-F238E27FC236}">
                <a16:creationId xmlns:a16="http://schemas.microsoft.com/office/drawing/2014/main" id="{8D751806-C1E2-E13C-BA23-0C3CEC503419}"/>
              </a:ext>
            </a:extLst>
          </p:cNvPr>
          <p:cNvPicPr>
            <a:picLocks noChangeAspect="1"/>
          </p:cNvPicPr>
          <p:nvPr/>
        </p:nvPicPr>
        <p:blipFill rotWithShape="1">
          <a:blip r:embed="rId3">
            <a:alphaModFix/>
          </a:blip>
          <a:srcRect l="3396" t="9384" r="4134" b="6258"/>
          <a:stretch/>
        </p:blipFill>
        <p:spPr>
          <a:xfrm rot="16200000">
            <a:off x="10053369" y="3473370"/>
            <a:ext cx="361952" cy="330201"/>
          </a:xfrm>
          <a:prstGeom prst="rect">
            <a:avLst/>
          </a:prstGeom>
        </p:spPr>
      </p:pic>
      <p:pic>
        <p:nvPicPr>
          <p:cNvPr id="103" name="Picture 102" descr="A black and white drawing of a flower&#10;&#10;Description automatically generated">
            <a:extLst>
              <a:ext uri="{FF2B5EF4-FFF2-40B4-BE49-F238E27FC236}">
                <a16:creationId xmlns:a16="http://schemas.microsoft.com/office/drawing/2014/main" id="{E8AE785E-D25A-6276-709F-35E892F6BFA1}"/>
              </a:ext>
            </a:extLst>
          </p:cNvPr>
          <p:cNvPicPr>
            <a:picLocks noChangeAspect="1"/>
          </p:cNvPicPr>
          <p:nvPr/>
        </p:nvPicPr>
        <p:blipFill rotWithShape="1">
          <a:blip r:embed="rId3">
            <a:alphaModFix/>
          </a:blip>
          <a:srcRect l="3396" t="9384" r="4134" b="6258"/>
          <a:stretch/>
        </p:blipFill>
        <p:spPr>
          <a:xfrm rot="5400000">
            <a:off x="10690971" y="3473371"/>
            <a:ext cx="361952" cy="330201"/>
          </a:xfrm>
          <a:prstGeom prst="rect">
            <a:avLst/>
          </a:prstGeom>
        </p:spPr>
      </p:pic>
      <p:pic>
        <p:nvPicPr>
          <p:cNvPr id="104" name="Picture 103" descr="A black and white drawing of a flower&#10;&#10;Description automatically generated">
            <a:extLst>
              <a:ext uri="{FF2B5EF4-FFF2-40B4-BE49-F238E27FC236}">
                <a16:creationId xmlns:a16="http://schemas.microsoft.com/office/drawing/2014/main" id="{BCB98CAA-E0EE-72DF-9DC1-F66D5F2F1905}"/>
              </a:ext>
            </a:extLst>
          </p:cNvPr>
          <p:cNvPicPr>
            <a:picLocks noChangeAspect="1"/>
          </p:cNvPicPr>
          <p:nvPr/>
        </p:nvPicPr>
        <p:blipFill rotWithShape="1">
          <a:blip r:embed="rId3">
            <a:alphaModFix/>
          </a:blip>
          <a:srcRect l="3396" t="9384" r="4134" b="6258"/>
          <a:stretch/>
        </p:blipFill>
        <p:spPr>
          <a:xfrm>
            <a:off x="8641855" y="4882812"/>
            <a:ext cx="361952" cy="330201"/>
          </a:xfrm>
          <a:prstGeom prst="rect">
            <a:avLst/>
          </a:prstGeom>
        </p:spPr>
      </p:pic>
      <p:pic>
        <p:nvPicPr>
          <p:cNvPr id="105" name="Picture 104" descr="A black and white drawing of a flower&#10;&#10;Description automatically generated">
            <a:extLst>
              <a:ext uri="{FF2B5EF4-FFF2-40B4-BE49-F238E27FC236}">
                <a16:creationId xmlns:a16="http://schemas.microsoft.com/office/drawing/2014/main" id="{137374F3-3707-8D48-6782-5F4ED7FD6B3F}"/>
              </a:ext>
            </a:extLst>
          </p:cNvPr>
          <p:cNvPicPr>
            <a:picLocks noChangeAspect="1"/>
          </p:cNvPicPr>
          <p:nvPr/>
        </p:nvPicPr>
        <p:blipFill rotWithShape="1">
          <a:blip r:embed="rId3">
            <a:alphaModFix/>
          </a:blip>
          <a:srcRect l="3396" t="9384" r="4134" b="6258"/>
          <a:stretch/>
        </p:blipFill>
        <p:spPr>
          <a:xfrm flipV="1">
            <a:off x="8641855" y="5559012"/>
            <a:ext cx="361952" cy="330201"/>
          </a:xfrm>
          <a:prstGeom prst="rect">
            <a:avLst/>
          </a:prstGeom>
        </p:spPr>
      </p:pic>
      <p:pic>
        <p:nvPicPr>
          <p:cNvPr id="106" name="Picture 105" descr="A black and white drawing of a flower&#10;&#10;Description automatically generated">
            <a:extLst>
              <a:ext uri="{FF2B5EF4-FFF2-40B4-BE49-F238E27FC236}">
                <a16:creationId xmlns:a16="http://schemas.microsoft.com/office/drawing/2014/main" id="{ED6709E9-D979-4DFD-0FFF-F908F73FE7C7}"/>
              </a:ext>
            </a:extLst>
          </p:cNvPr>
          <p:cNvPicPr>
            <a:picLocks noChangeAspect="1"/>
          </p:cNvPicPr>
          <p:nvPr/>
        </p:nvPicPr>
        <p:blipFill rotWithShape="1">
          <a:blip r:embed="rId3">
            <a:alphaModFix/>
          </a:blip>
          <a:srcRect l="3396" t="9384" r="4134" b="6258"/>
          <a:stretch/>
        </p:blipFill>
        <p:spPr>
          <a:xfrm rot="16200000">
            <a:off x="8321010" y="5227227"/>
            <a:ext cx="361952" cy="330201"/>
          </a:xfrm>
          <a:prstGeom prst="rect">
            <a:avLst/>
          </a:prstGeom>
        </p:spPr>
      </p:pic>
      <p:pic>
        <p:nvPicPr>
          <p:cNvPr id="107" name="Picture 106" descr="A black and white drawing of a flower&#10;&#10;Description automatically generated">
            <a:extLst>
              <a:ext uri="{FF2B5EF4-FFF2-40B4-BE49-F238E27FC236}">
                <a16:creationId xmlns:a16="http://schemas.microsoft.com/office/drawing/2014/main" id="{AB76E2AD-558B-3FF0-30EA-C8EE25EDFE6A}"/>
              </a:ext>
            </a:extLst>
          </p:cNvPr>
          <p:cNvPicPr>
            <a:picLocks noChangeAspect="1"/>
          </p:cNvPicPr>
          <p:nvPr/>
        </p:nvPicPr>
        <p:blipFill rotWithShape="1">
          <a:blip r:embed="rId3">
            <a:alphaModFix/>
          </a:blip>
          <a:srcRect l="3396" t="9384" r="4134" b="6258"/>
          <a:stretch/>
        </p:blipFill>
        <p:spPr>
          <a:xfrm rot="5400000">
            <a:off x="8958612" y="5227228"/>
            <a:ext cx="361952" cy="330201"/>
          </a:xfrm>
          <a:prstGeom prst="rect">
            <a:avLst/>
          </a:prstGeom>
        </p:spPr>
      </p:pic>
      <p:pic>
        <p:nvPicPr>
          <p:cNvPr id="108" name="Picture 107" descr="A black and white drawing of a flower&#10;&#10;Description automatically generated">
            <a:extLst>
              <a:ext uri="{FF2B5EF4-FFF2-40B4-BE49-F238E27FC236}">
                <a16:creationId xmlns:a16="http://schemas.microsoft.com/office/drawing/2014/main" id="{717FEC42-1F94-8178-6DF5-2420F680D19F}"/>
              </a:ext>
            </a:extLst>
          </p:cNvPr>
          <p:cNvPicPr>
            <a:picLocks noChangeAspect="1"/>
          </p:cNvPicPr>
          <p:nvPr/>
        </p:nvPicPr>
        <p:blipFill rotWithShape="1">
          <a:blip r:embed="rId3">
            <a:alphaModFix/>
          </a:blip>
          <a:srcRect l="3396" t="9384" r="4134" b="6258"/>
          <a:stretch/>
        </p:blipFill>
        <p:spPr>
          <a:xfrm>
            <a:off x="10374214" y="4888226"/>
            <a:ext cx="361952" cy="330201"/>
          </a:xfrm>
          <a:prstGeom prst="rect">
            <a:avLst/>
          </a:prstGeom>
        </p:spPr>
      </p:pic>
      <p:pic>
        <p:nvPicPr>
          <p:cNvPr id="109" name="Picture 108" descr="A black and white drawing of a flower&#10;&#10;Description automatically generated">
            <a:extLst>
              <a:ext uri="{FF2B5EF4-FFF2-40B4-BE49-F238E27FC236}">
                <a16:creationId xmlns:a16="http://schemas.microsoft.com/office/drawing/2014/main" id="{AD024503-261C-ACE9-BEA9-0CE684AE6079}"/>
              </a:ext>
            </a:extLst>
          </p:cNvPr>
          <p:cNvPicPr>
            <a:picLocks noChangeAspect="1"/>
          </p:cNvPicPr>
          <p:nvPr/>
        </p:nvPicPr>
        <p:blipFill rotWithShape="1">
          <a:blip r:embed="rId3">
            <a:alphaModFix/>
          </a:blip>
          <a:srcRect l="3396" t="9384" r="4134" b="6258"/>
          <a:stretch/>
        </p:blipFill>
        <p:spPr>
          <a:xfrm flipV="1">
            <a:off x="10374214" y="5564426"/>
            <a:ext cx="361952" cy="330201"/>
          </a:xfrm>
          <a:prstGeom prst="rect">
            <a:avLst/>
          </a:prstGeom>
        </p:spPr>
      </p:pic>
      <p:pic>
        <p:nvPicPr>
          <p:cNvPr id="110" name="Picture 109" descr="A black and white drawing of a flower&#10;&#10;Description automatically generated">
            <a:extLst>
              <a:ext uri="{FF2B5EF4-FFF2-40B4-BE49-F238E27FC236}">
                <a16:creationId xmlns:a16="http://schemas.microsoft.com/office/drawing/2014/main" id="{0D5E35B0-5761-67E5-1FE4-837C72391CDC}"/>
              </a:ext>
            </a:extLst>
          </p:cNvPr>
          <p:cNvPicPr>
            <a:picLocks noChangeAspect="1"/>
          </p:cNvPicPr>
          <p:nvPr/>
        </p:nvPicPr>
        <p:blipFill rotWithShape="1">
          <a:blip r:embed="rId3">
            <a:alphaModFix/>
          </a:blip>
          <a:srcRect l="3396" t="9384" r="4134" b="6258"/>
          <a:stretch/>
        </p:blipFill>
        <p:spPr>
          <a:xfrm rot="16200000">
            <a:off x="10053369" y="5232641"/>
            <a:ext cx="361952" cy="330201"/>
          </a:xfrm>
          <a:prstGeom prst="rect">
            <a:avLst/>
          </a:prstGeom>
        </p:spPr>
      </p:pic>
      <p:pic>
        <p:nvPicPr>
          <p:cNvPr id="111" name="Picture 110" descr="A black and white drawing of a flower&#10;&#10;Description automatically generated">
            <a:extLst>
              <a:ext uri="{FF2B5EF4-FFF2-40B4-BE49-F238E27FC236}">
                <a16:creationId xmlns:a16="http://schemas.microsoft.com/office/drawing/2014/main" id="{1A26BD6D-C82E-EDCD-C558-842AC4E61ED2}"/>
              </a:ext>
            </a:extLst>
          </p:cNvPr>
          <p:cNvPicPr>
            <a:picLocks noChangeAspect="1"/>
          </p:cNvPicPr>
          <p:nvPr/>
        </p:nvPicPr>
        <p:blipFill rotWithShape="1">
          <a:blip r:embed="rId3">
            <a:alphaModFix/>
          </a:blip>
          <a:srcRect l="3396" t="9384" r="4134" b="6258"/>
          <a:stretch/>
        </p:blipFill>
        <p:spPr>
          <a:xfrm rot="5400000">
            <a:off x="10690971" y="5232642"/>
            <a:ext cx="361952" cy="330201"/>
          </a:xfrm>
          <a:prstGeom prst="rect">
            <a:avLst/>
          </a:prstGeom>
        </p:spPr>
      </p:pic>
      <p:pic>
        <p:nvPicPr>
          <p:cNvPr id="112" name="Picture 111" descr="A black and white drawing of a flower&#10;&#10;Description automatically generated">
            <a:extLst>
              <a:ext uri="{FF2B5EF4-FFF2-40B4-BE49-F238E27FC236}">
                <a16:creationId xmlns:a16="http://schemas.microsoft.com/office/drawing/2014/main" id="{EA6D3ECC-DB13-BF8D-DE31-58AD1333E5A7}"/>
              </a:ext>
            </a:extLst>
          </p:cNvPr>
          <p:cNvPicPr>
            <a:picLocks noChangeAspect="1"/>
          </p:cNvPicPr>
          <p:nvPr/>
        </p:nvPicPr>
        <p:blipFill rotWithShape="1">
          <a:blip r:embed="rId3">
            <a:alphaModFix/>
          </a:blip>
          <a:srcRect l="3396" t="9384" r="4134" b="6258"/>
          <a:stretch/>
        </p:blipFill>
        <p:spPr>
          <a:xfrm>
            <a:off x="11251849" y="3979209"/>
            <a:ext cx="361952" cy="330201"/>
          </a:xfrm>
          <a:prstGeom prst="rect">
            <a:avLst/>
          </a:prstGeom>
        </p:spPr>
      </p:pic>
      <p:pic>
        <p:nvPicPr>
          <p:cNvPr id="113" name="Picture 112" descr="A black and white drawing of a flower&#10;&#10;Description automatically generated">
            <a:extLst>
              <a:ext uri="{FF2B5EF4-FFF2-40B4-BE49-F238E27FC236}">
                <a16:creationId xmlns:a16="http://schemas.microsoft.com/office/drawing/2014/main" id="{8BBF480E-0A44-3F35-0400-35BFF6F143C5}"/>
              </a:ext>
            </a:extLst>
          </p:cNvPr>
          <p:cNvPicPr>
            <a:picLocks noChangeAspect="1"/>
          </p:cNvPicPr>
          <p:nvPr/>
        </p:nvPicPr>
        <p:blipFill rotWithShape="1">
          <a:blip r:embed="rId3">
            <a:alphaModFix/>
          </a:blip>
          <a:srcRect l="3396" t="9384" r="4134" b="6258"/>
          <a:stretch/>
        </p:blipFill>
        <p:spPr>
          <a:xfrm flipV="1">
            <a:off x="11251849" y="4655409"/>
            <a:ext cx="361952" cy="330201"/>
          </a:xfrm>
          <a:prstGeom prst="rect">
            <a:avLst/>
          </a:prstGeom>
        </p:spPr>
      </p:pic>
      <p:pic>
        <p:nvPicPr>
          <p:cNvPr id="114" name="Picture 113" descr="A black and white drawing of a flower&#10;&#10;Description automatically generated">
            <a:extLst>
              <a:ext uri="{FF2B5EF4-FFF2-40B4-BE49-F238E27FC236}">
                <a16:creationId xmlns:a16="http://schemas.microsoft.com/office/drawing/2014/main" id="{13DDB595-B44E-E097-C542-DEE43C117D2D}"/>
              </a:ext>
            </a:extLst>
          </p:cNvPr>
          <p:cNvPicPr>
            <a:picLocks noChangeAspect="1"/>
          </p:cNvPicPr>
          <p:nvPr/>
        </p:nvPicPr>
        <p:blipFill rotWithShape="1">
          <a:blip r:embed="rId3">
            <a:alphaModFix/>
          </a:blip>
          <a:srcRect l="3396" t="9384" r="4134" b="6258"/>
          <a:stretch/>
        </p:blipFill>
        <p:spPr>
          <a:xfrm rot="16200000">
            <a:off x="10931004" y="4323624"/>
            <a:ext cx="361952" cy="330201"/>
          </a:xfrm>
          <a:prstGeom prst="rect">
            <a:avLst/>
          </a:prstGeom>
        </p:spPr>
      </p:pic>
      <p:pic>
        <p:nvPicPr>
          <p:cNvPr id="115" name="Picture 114" descr="A black and white drawing of a flower&#10;&#10;Description automatically generated">
            <a:extLst>
              <a:ext uri="{FF2B5EF4-FFF2-40B4-BE49-F238E27FC236}">
                <a16:creationId xmlns:a16="http://schemas.microsoft.com/office/drawing/2014/main" id="{83986EF2-1354-9968-C370-F82940E7EC72}"/>
              </a:ext>
            </a:extLst>
          </p:cNvPr>
          <p:cNvPicPr>
            <a:picLocks noChangeAspect="1"/>
          </p:cNvPicPr>
          <p:nvPr/>
        </p:nvPicPr>
        <p:blipFill rotWithShape="1">
          <a:blip r:embed="rId3">
            <a:alphaModFix/>
          </a:blip>
          <a:srcRect l="3396" t="9384" r="4134" b="6258"/>
          <a:stretch/>
        </p:blipFill>
        <p:spPr>
          <a:xfrm rot="5400000">
            <a:off x="11568606" y="4323625"/>
            <a:ext cx="361952" cy="330201"/>
          </a:xfrm>
          <a:prstGeom prst="rect">
            <a:avLst/>
          </a:prstGeom>
        </p:spPr>
      </p:pic>
      <p:pic>
        <p:nvPicPr>
          <p:cNvPr id="116" name="Picture 115" descr="A black and white drawing of a flower&#10;&#10;Description automatically generated">
            <a:extLst>
              <a:ext uri="{FF2B5EF4-FFF2-40B4-BE49-F238E27FC236}">
                <a16:creationId xmlns:a16="http://schemas.microsoft.com/office/drawing/2014/main" id="{B6202DE7-67A4-2999-DFB0-6FB82F4AED73}"/>
              </a:ext>
            </a:extLst>
          </p:cNvPr>
          <p:cNvPicPr>
            <a:picLocks noChangeAspect="1"/>
          </p:cNvPicPr>
          <p:nvPr/>
        </p:nvPicPr>
        <p:blipFill rotWithShape="1">
          <a:blip r:embed="rId3">
            <a:alphaModFix/>
          </a:blip>
          <a:srcRect l="3396" t="9384" r="4134" b="6258"/>
          <a:stretch/>
        </p:blipFill>
        <p:spPr>
          <a:xfrm>
            <a:off x="11214504" y="2237982"/>
            <a:ext cx="361952" cy="330201"/>
          </a:xfrm>
          <a:prstGeom prst="rect">
            <a:avLst/>
          </a:prstGeom>
        </p:spPr>
      </p:pic>
      <p:pic>
        <p:nvPicPr>
          <p:cNvPr id="117" name="Picture 116" descr="A black and white drawing of a flower&#10;&#10;Description automatically generated">
            <a:extLst>
              <a:ext uri="{FF2B5EF4-FFF2-40B4-BE49-F238E27FC236}">
                <a16:creationId xmlns:a16="http://schemas.microsoft.com/office/drawing/2014/main" id="{F56B10A4-63B6-39B6-38CB-1D04B1A70626}"/>
              </a:ext>
            </a:extLst>
          </p:cNvPr>
          <p:cNvPicPr>
            <a:picLocks noChangeAspect="1"/>
          </p:cNvPicPr>
          <p:nvPr/>
        </p:nvPicPr>
        <p:blipFill rotWithShape="1">
          <a:blip r:embed="rId3">
            <a:alphaModFix/>
          </a:blip>
          <a:srcRect l="3396" t="9384" r="4134" b="6258"/>
          <a:stretch/>
        </p:blipFill>
        <p:spPr>
          <a:xfrm flipV="1">
            <a:off x="11214504" y="2914182"/>
            <a:ext cx="361952" cy="330201"/>
          </a:xfrm>
          <a:prstGeom prst="rect">
            <a:avLst/>
          </a:prstGeom>
        </p:spPr>
      </p:pic>
      <p:pic>
        <p:nvPicPr>
          <p:cNvPr id="118" name="Picture 117" descr="A black and white drawing of a flower&#10;&#10;Description automatically generated">
            <a:extLst>
              <a:ext uri="{FF2B5EF4-FFF2-40B4-BE49-F238E27FC236}">
                <a16:creationId xmlns:a16="http://schemas.microsoft.com/office/drawing/2014/main" id="{F2FE7BD2-ED26-F36C-3F2C-F6A9593F0A27}"/>
              </a:ext>
            </a:extLst>
          </p:cNvPr>
          <p:cNvPicPr>
            <a:picLocks noChangeAspect="1"/>
          </p:cNvPicPr>
          <p:nvPr/>
        </p:nvPicPr>
        <p:blipFill rotWithShape="1">
          <a:blip r:embed="rId3">
            <a:alphaModFix/>
          </a:blip>
          <a:srcRect l="3396" t="9384" r="4134" b="6258"/>
          <a:stretch/>
        </p:blipFill>
        <p:spPr>
          <a:xfrm rot="16200000">
            <a:off x="10893659" y="2582397"/>
            <a:ext cx="361952" cy="330201"/>
          </a:xfrm>
          <a:prstGeom prst="rect">
            <a:avLst/>
          </a:prstGeom>
        </p:spPr>
      </p:pic>
      <p:pic>
        <p:nvPicPr>
          <p:cNvPr id="119" name="Picture 118" descr="A black and white drawing of a flower&#10;&#10;Description automatically generated">
            <a:extLst>
              <a:ext uri="{FF2B5EF4-FFF2-40B4-BE49-F238E27FC236}">
                <a16:creationId xmlns:a16="http://schemas.microsoft.com/office/drawing/2014/main" id="{43040EC1-6A41-21B2-7F55-EAE34F67ECE9}"/>
              </a:ext>
            </a:extLst>
          </p:cNvPr>
          <p:cNvPicPr>
            <a:picLocks noChangeAspect="1"/>
          </p:cNvPicPr>
          <p:nvPr/>
        </p:nvPicPr>
        <p:blipFill rotWithShape="1">
          <a:blip r:embed="rId3">
            <a:alphaModFix/>
          </a:blip>
          <a:srcRect l="3396" t="9384" r="4134" b="6258"/>
          <a:stretch/>
        </p:blipFill>
        <p:spPr>
          <a:xfrm rot="5400000">
            <a:off x="11531261" y="2582398"/>
            <a:ext cx="361952" cy="330201"/>
          </a:xfrm>
          <a:prstGeom prst="rect">
            <a:avLst/>
          </a:prstGeom>
        </p:spPr>
      </p:pic>
    </p:spTree>
    <p:extLst>
      <p:ext uri="{BB962C8B-B14F-4D97-AF65-F5344CB8AC3E}">
        <p14:creationId xmlns:p14="http://schemas.microsoft.com/office/powerpoint/2010/main" val="15184302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DAC97-0825-4640-8D3D-9E8AE637CAA0}"/>
              </a:ext>
            </a:extLst>
          </p:cNvPr>
          <p:cNvSpPr txBox="1"/>
          <p:nvPr/>
        </p:nvSpPr>
        <p:spPr>
          <a:xfrm>
            <a:off x="707039" y="814388"/>
            <a:ext cx="10777922" cy="800219"/>
          </a:xfrm>
          <a:prstGeom prst="rect">
            <a:avLst/>
          </a:prstGeom>
          <a:noFill/>
        </p:spPr>
        <p:txBody>
          <a:bodyPr wrap="square" rtlCol="0">
            <a:spAutoFit/>
          </a:bodyPr>
          <a:lstStyle/>
          <a:p>
            <a:r>
              <a:rPr lang="en-GB" dirty="0">
                <a:solidFill>
                  <a:schemeClr val="tx1">
                    <a:lumMod val="65000"/>
                    <a:lumOff val="35000"/>
                  </a:schemeClr>
                </a:solidFill>
              </a:rPr>
              <a:t>Triangle repeat:</a:t>
            </a:r>
            <a:r>
              <a:rPr lang="en-GB" sz="1400" i="1" dirty="0">
                <a:solidFill>
                  <a:schemeClr val="tx1">
                    <a:lumMod val="65000"/>
                    <a:lumOff val="35000"/>
                  </a:schemeClr>
                </a:solidFill>
              </a:rPr>
              <a:t> </a:t>
            </a:r>
            <a:r>
              <a:rPr lang="en-GB" sz="1400" dirty="0">
                <a:solidFill>
                  <a:schemeClr val="tx1">
                    <a:lumMod val="65000"/>
                    <a:lumOff val="35000"/>
                  </a:schemeClr>
                </a:solidFill>
              </a:rPr>
              <a:t> </a:t>
            </a:r>
            <a:r>
              <a:rPr lang="en-GB" sz="1400" i="1" dirty="0">
                <a:solidFill>
                  <a:schemeClr val="tx1">
                    <a:lumMod val="65000"/>
                    <a:lumOff val="35000"/>
                  </a:schemeClr>
                </a:solidFill>
              </a:rPr>
              <a:t>Each unit of repeat starts as a rotated square, split down into triangles (could be longer and thinner, just measure it out so that it fits the overall size of the final block), it can consist of one motif or made as a repeating tile which then repeats out across the width and length to form a repeated block design. Certain tiles/ motifs can be placed side by side, flipped or rotated. </a:t>
            </a:r>
            <a:endParaRPr lang="en-GB" dirty="0">
              <a:solidFill>
                <a:schemeClr val="tx1">
                  <a:lumMod val="65000"/>
                  <a:lumOff val="35000"/>
                </a:schemeClr>
              </a:solidFill>
            </a:endParaRPr>
          </a:p>
        </p:txBody>
      </p:sp>
      <p:pic>
        <p:nvPicPr>
          <p:cNvPr id="7" name="Picture 6" descr="Chart&#10;&#10;Description automatically generated">
            <a:extLst>
              <a:ext uri="{FF2B5EF4-FFF2-40B4-BE49-F238E27FC236}">
                <a16:creationId xmlns:a16="http://schemas.microsoft.com/office/drawing/2014/main" id="{39EEEC64-290B-C54F-883E-6A6B4DBC46B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2159453"/>
            <a:ext cx="3921869" cy="3884159"/>
          </a:xfrm>
          <a:prstGeom prst="rect">
            <a:avLst/>
          </a:prstGeom>
        </p:spPr>
      </p:pic>
      <p:pic>
        <p:nvPicPr>
          <p:cNvPr id="4" name="Picture 3" descr="Diagram&#10;&#10;Description automatically generated">
            <a:extLst>
              <a:ext uri="{FF2B5EF4-FFF2-40B4-BE49-F238E27FC236}">
                <a16:creationId xmlns:a16="http://schemas.microsoft.com/office/drawing/2014/main" id="{E8C2BBFB-5BF5-D14F-A737-C3B8B64E340E}"/>
              </a:ext>
            </a:extLst>
          </p:cNvPr>
          <p:cNvPicPr/>
          <p:nvPr/>
        </p:nvPicPr>
        <p:blipFill>
          <a:blip r:embed="rId3" cstate="screen">
            <a:alphaModFix amt="50000"/>
            <a:extLst>
              <a:ext uri="{28A0092B-C50C-407E-A947-70E740481C1C}">
                <a14:useLocalDpi xmlns:a14="http://schemas.microsoft.com/office/drawing/2010/main"/>
              </a:ext>
            </a:extLst>
          </a:blip>
          <a:stretch>
            <a:fillRect/>
          </a:stretch>
        </p:blipFill>
        <p:spPr>
          <a:xfrm>
            <a:off x="1269929" y="2572970"/>
            <a:ext cx="1500043" cy="1528562"/>
          </a:xfrm>
          <a:prstGeom prst="rect">
            <a:avLst/>
          </a:prstGeom>
        </p:spPr>
      </p:pic>
      <p:pic>
        <p:nvPicPr>
          <p:cNvPr id="6" name="Picture 5" descr="Diagram&#10;&#10;Description automatically generated">
            <a:extLst>
              <a:ext uri="{FF2B5EF4-FFF2-40B4-BE49-F238E27FC236}">
                <a16:creationId xmlns:a16="http://schemas.microsoft.com/office/drawing/2014/main" id="{576DC79C-BEEA-EC4D-BBF3-03B19BB292B6}"/>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5085366" y="2572970"/>
            <a:ext cx="1500043" cy="1528562"/>
          </a:xfrm>
          <a:prstGeom prst="rect">
            <a:avLst/>
          </a:prstGeom>
        </p:spPr>
      </p:pic>
      <p:pic>
        <p:nvPicPr>
          <p:cNvPr id="8" name="Picture 7" descr="Diagram&#10;&#10;Description automatically generated">
            <a:extLst>
              <a:ext uri="{FF2B5EF4-FFF2-40B4-BE49-F238E27FC236}">
                <a16:creationId xmlns:a16="http://schemas.microsoft.com/office/drawing/2014/main" id="{C7ABA77F-43DF-804C-8B70-AB006E170766}"/>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6585409" y="2572970"/>
            <a:ext cx="1500043" cy="1528562"/>
          </a:xfrm>
          <a:prstGeom prst="rect">
            <a:avLst/>
          </a:prstGeom>
        </p:spPr>
      </p:pic>
      <p:pic>
        <p:nvPicPr>
          <p:cNvPr id="9" name="Picture 8" descr="Diagram&#10;&#10;Description automatically generated">
            <a:extLst>
              <a:ext uri="{FF2B5EF4-FFF2-40B4-BE49-F238E27FC236}">
                <a16:creationId xmlns:a16="http://schemas.microsoft.com/office/drawing/2014/main" id="{0F8983D3-D190-144E-A912-E340BE3F8668}"/>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5085365" y="4101532"/>
            <a:ext cx="1500043" cy="1528562"/>
          </a:xfrm>
          <a:prstGeom prst="rect">
            <a:avLst/>
          </a:prstGeom>
        </p:spPr>
      </p:pic>
      <p:pic>
        <p:nvPicPr>
          <p:cNvPr id="10" name="Picture 9" descr="Diagram&#10;&#10;Description automatically generated">
            <a:extLst>
              <a:ext uri="{FF2B5EF4-FFF2-40B4-BE49-F238E27FC236}">
                <a16:creationId xmlns:a16="http://schemas.microsoft.com/office/drawing/2014/main" id="{D31C0387-F1A5-4A42-A3D6-7B8D5E38C536}"/>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a:off x="6585408" y="4101532"/>
            <a:ext cx="1500043" cy="1528562"/>
          </a:xfrm>
          <a:prstGeom prst="rect">
            <a:avLst/>
          </a:prstGeom>
        </p:spPr>
      </p:pic>
      <p:pic>
        <p:nvPicPr>
          <p:cNvPr id="12" name="Picture 11" descr="Diagram&#10;&#10;Description automatically generated with low confidence">
            <a:extLst>
              <a:ext uri="{FF2B5EF4-FFF2-40B4-BE49-F238E27FC236}">
                <a16:creationId xmlns:a16="http://schemas.microsoft.com/office/drawing/2014/main" id="{2B560B93-6FB6-5B41-AFC1-7B1895DD4D7C}"/>
              </a:ext>
            </a:extLst>
          </p:cNvPr>
          <p:cNvPicPr>
            <a:picLocks noChangeAspect="1"/>
          </p:cNvPicPr>
          <p:nvPr/>
        </p:nvPicPr>
        <p:blipFill>
          <a:blip r:embed="rId4" cstate="screen">
            <a:alphaModFix amt="70000"/>
            <a:extLst>
              <a:ext uri="{28A0092B-C50C-407E-A947-70E740481C1C}">
                <a14:useLocalDpi xmlns:a14="http://schemas.microsoft.com/office/drawing/2010/main"/>
              </a:ext>
            </a:extLst>
          </a:blip>
          <a:stretch>
            <a:fillRect/>
          </a:stretch>
        </p:blipFill>
        <p:spPr>
          <a:xfrm>
            <a:off x="2769972" y="4134189"/>
            <a:ext cx="1549030" cy="1549030"/>
          </a:xfrm>
          <a:prstGeom prst="rect">
            <a:avLst/>
          </a:prstGeom>
        </p:spPr>
      </p:pic>
      <p:pic>
        <p:nvPicPr>
          <p:cNvPr id="13" name="Picture 12" descr="Diagram&#10;&#10;Description automatically generated with low confidence">
            <a:extLst>
              <a:ext uri="{FF2B5EF4-FFF2-40B4-BE49-F238E27FC236}">
                <a16:creationId xmlns:a16="http://schemas.microsoft.com/office/drawing/2014/main" id="{B8FFE24A-7926-1449-9118-87E87A119F12}"/>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386901" y="2535899"/>
            <a:ext cx="1549030" cy="1549030"/>
          </a:xfrm>
          <a:prstGeom prst="rect">
            <a:avLst/>
          </a:prstGeom>
        </p:spPr>
      </p:pic>
      <p:pic>
        <p:nvPicPr>
          <p:cNvPr id="14" name="Picture 13" descr="Diagram&#10;&#10;Description automatically generated with low confidence">
            <a:extLst>
              <a:ext uri="{FF2B5EF4-FFF2-40B4-BE49-F238E27FC236}">
                <a16:creationId xmlns:a16="http://schemas.microsoft.com/office/drawing/2014/main" id="{1C68C75C-1A3E-1944-A6DF-A5F3BF9096E2}"/>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935931" y="2535899"/>
            <a:ext cx="1549030" cy="1549030"/>
          </a:xfrm>
          <a:prstGeom prst="rect">
            <a:avLst/>
          </a:prstGeom>
        </p:spPr>
      </p:pic>
      <p:pic>
        <p:nvPicPr>
          <p:cNvPr id="15" name="Picture 14" descr="Diagram&#10;&#10;Description automatically generated with low confidence">
            <a:extLst>
              <a:ext uri="{FF2B5EF4-FFF2-40B4-BE49-F238E27FC236}">
                <a16:creationId xmlns:a16="http://schemas.microsoft.com/office/drawing/2014/main" id="{C4EFED14-0943-FA43-B4C9-E184D3DA82C2}"/>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386901" y="4081064"/>
            <a:ext cx="1549030" cy="1549030"/>
          </a:xfrm>
          <a:prstGeom prst="rect">
            <a:avLst/>
          </a:prstGeom>
        </p:spPr>
      </p:pic>
      <p:pic>
        <p:nvPicPr>
          <p:cNvPr id="16" name="Picture 15" descr="Diagram&#10;&#10;Description automatically generated with low confidence">
            <a:extLst>
              <a:ext uri="{FF2B5EF4-FFF2-40B4-BE49-F238E27FC236}">
                <a16:creationId xmlns:a16="http://schemas.microsoft.com/office/drawing/2014/main" id="{1CB4FC10-41BD-1042-A59C-0657E28371D1}"/>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935931" y="4081064"/>
            <a:ext cx="1549030" cy="1549030"/>
          </a:xfrm>
          <a:prstGeom prst="rect">
            <a:avLst/>
          </a:prstGeom>
        </p:spPr>
      </p:pic>
    </p:spTree>
    <p:extLst>
      <p:ext uri="{BB962C8B-B14F-4D97-AF65-F5344CB8AC3E}">
        <p14:creationId xmlns:p14="http://schemas.microsoft.com/office/powerpoint/2010/main" val="3972181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DAC97-0825-4640-8D3D-9E8AE637CAA0}"/>
              </a:ext>
            </a:extLst>
          </p:cNvPr>
          <p:cNvSpPr txBox="1"/>
          <p:nvPr/>
        </p:nvSpPr>
        <p:spPr>
          <a:xfrm>
            <a:off x="707038" y="814388"/>
            <a:ext cx="10871005" cy="800219"/>
          </a:xfrm>
          <a:prstGeom prst="rect">
            <a:avLst/>
          </a:prstGeom>
          <a:noFill/>
        </p:spPr>
        <p:txBody>
          <a:bodyPr wrap="square" rtlCol="0">
            <a:spAutoFit/>
          </a:bodyPr>
          <a:lstStyle/>
          <a:p>
            <a:r>
              <a:rPr lang="en-GB" dirty="0">
                <a:solidFill>
                  <a:schemeClr val="tx1">
                    <a:lumMod val="65000"/>
                    <a:lumOff val="35000"/>
                  </a:schemeClr>
                </a:solidFill>
              </a:rPr>
              <a:t>Triangle repeat:</a:t>
            </a:r>
            <a:r>
              <a:rPr lang="en-GB" sz="1400" i="1" dirty="0">
                <a:solidFill>
                  <a:schemeClr val="tx1">
                    <a:lumMod val="65000"/>
                    <a:lumOff val="35000"/>
                  </a:schemeClr>
                </a:solidFill>
              </a:rPr>
              <a:t> Each unit of repeat starts as a rotated square, split down into triangles (could be longer and thinner, just measure it out so that it fits the overall size of the final block), it can consist of one motif or made as a repeating tile which then repeats out across the width and length to form a repeated block design. Certain tiles/ motifs can be placed side by side, flipped or rotated. </a:t>
            </a:r>
            <a:endParaRPr lang="en-GB" dirty="0">
              <a:solidFill>
                <a:schemeClr val="tx1">
                  <a:lumMod val="65000"/>
                  <a:lumOff val="35000"/>
                </a:schemeClr>
              </a:solidFill>
            </a:endParaRPr>
          </a:p>
        </p:txBody>
      </p:sp>
      <p:pic>
        <p:nvPicPr>
          <p:cNvPr id="3" name="Picture 2" descr="Chart, diagram&#10;&#10;Description automatically generated with medium confidence">
            <a:extLst>
              <a:ext uri="{FF2B5EF4-FFF2-40B4-BE49-F238E27FC236}">
                <a16:creationId xmlns:a16="http://schemas.microsoft.com/office/drawing/2014/main" id="{71643C73-2F13-0946-A16F-1812CC4E353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1914892"/>
            <a:ext cx="4042381" cy="4128720"/>
          </a:xfrm>
          <a:prstGeom prst="rect">
            <a:avLst/>
          </a:prstGeom>
        </p:spPr>
      </p:pic>
      <p:pic>
        <p:nvPicPr>
          <p:cNvPr id="4" name="Picture 3" descr="Diagram&#10;&#10;Description automatically generated">
            <a:extLst>
              <a:ext uri="{FF2B5EF4-FFF2-40B4-BE49-F238E27FC236}">
                <a16:creationId xmlns:a16="http://schemas.microsoft.com/office/drawing/2014/main" id="{3B130E34-2E04-6C46-9C0C-5AF1D168B267}"/>
              </a:ext>
            </a:extLst>
          </p:cNvPr>
          <p:cNvPicPr/>
          <p:nvPr/>
        </p:nvPicPr>
        <p:blipFill>
          <a:blip r:embed="rId3" cstate="screen">
            <a:alphaModFix amt="70000"/>
            <a:extLst>
              <a:ext uri="{28A0092B-C50C-407E-A947-70E740481C1C}">
                <a14:useLocalDpi xmlns:a14="http://schemas.microsoft.com/office/drawing/2010/main"/>
              </a:ext>
            </a:extLst>
          </a:blip>
          <a:stretch>
            <a:fillRect/>
          </a:stretch>
        </p:blipFill>
        <p:spPr>
          <a:xfrm>
            <a:off x="2013562" y="2449158"/>
            <a:ext cx="760581" cy="775041"/>
          </a:xfrm>
          <a:prstGeom prst="rect">
            <a:avLst/>
          </a:prstGeom>
        </p:spPr>
      </p:pic>
      <p:pic>
        <p:nvPicPr>
          <p:cNvPr id="6" name="Picture 5" descr="Diagram&#10;&#10;Description automatically generated">
            <a:extLst>
              <a:ext uri="{FF2B5EF4-FFF2-40B4-BE49-F238E27FC236}">
                <a16:creationId xmlns:a16="http://schemas.microsoft.com/office/drawing/2014/main" id="{6E5C8A49-67D4-C540-96C8-DE11CE638EEF}"/>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5070161" y="1914894"/>
            <a:ext cx="760581" cy="775041"/>
          </a:xfrm>
          <a:prstGeom prst="rect">
            <a:avLst/>
          </a:prstGeom>
        </p:spPr>
      </p:pic>
      <p:pic>
        <p:nvPicPr>
          <p:cNvPr id="7" name="Picture 6" descr="Diagram&#10;&#10;Description automatically generated">
            <a:extLst>
              <a:ext uri="{FF2B5EF4-FFF2-40B4-BE49-F238E27FC236}">
                <a16:creationId xmlns:a16="http://schemas.microsoft.com/office/drawing/2014/main" id="{94A5A041-E909-CE4D-BB17-E4BB08E3D3FB}"/>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5829777" y="1907662"/>
            <a:ext cx="760581" cy="775041"/>
          </a:xfrm>
          <a:prstGeom prst="rect">
            <a:avLst/>
          </a:prstGeom>
        </p:spPr>
      </p:pic>
      <p:pic>
        <p:nvPicPr>
          <p:cNvPr id="8" name="Picture 7" descr="Diagram&#10;&#10;Description automatically generated">
            <a:extLst>
              <a:ext uri="{FF2B5EF4-FFF2-40B4-BE49-F238E27FC236}">
                <a16:creationId xmlns:a16="http://schemas.microsoft.com/office/drawing/2014/main" id="{CA664D81-7A02-BD4E-A01D-6AA22AA5017B}"/>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6583128" y="1914892"/>
            <a:ext cx="760581" cy="775041"/>
          </a:xfrm>
          <a:prstGeom prst="rect">
            <a:avLst/>
          </a:prstGeom>
        </p:spPr>
      </p:pic>
      <p:pic>
        <p:nvPicPr>
          <p:cNvPr id="9" name="Picture 8" descr="Diagram&#10;&#10;Description automatically generated">
            <a:extLst>
              <a:ext uri="{FF2B5EF4-FFF2-40B4-BE49-F238E27FC236}">
                <a16:creationId xmlns:a16="http://schemas.microsoft.com/office/drawing/2014/main" id="{300FAB5E-7749-AF4C-AD64-BACAC21A4A41}"/>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7350939" y="1907662"/>
            <a:ext cx="760581" cy="775041"/>
          </a:xfrm>
          <a:prstGeom prst="rect">
            <a:avLst/>
          </a:prstGeom>
        </p:spPr>
      </p:pic>
      <p:pic>
        <p:nvPicPr>
          <p:cNvPr id="10" name="Picture 9" descr="Diagram&#10;&#10;Description automatically generated">
            <a:extLst>
              <a:ext uri="{FF2B5EF4-FFF2-40B4-BE49-F238E27FC236}">
                <a16:creationId xmlns:a16="http://schemas.microsoft.com/office/drawing/2014/main" id="{CA420F6C-E6FE-554D-8ABE-BD41422E118C}"/>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5822547" y="2676187"/>
            <a:ext cx="760581" cy="775041"/>
          </a:xfrm>
          <a:prstGeom prst="rect">
            <a:avLst/>
          </a:prstGeom>
        </p:spPr>
      </p:pic>
      <p:pic>
        <p:nvPicPr>
          <p:cNvPr id="11" name="Picture 10" descr="Diagram&#10;&#10;Description automatically generated">
            <a:extLst>
              <a:ext uri="{FF2B5EF4-FFF2-40B4-BE49-F238E27FC236}">
                <a16:creationId xmlns:a16="http://schemas.microsoft.com/office/drawing/2014/main" id="{11695F39-86C5-334D-9FB9-4CA2D2536BDD}"/>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6584649" y="2683415"/>
            <a:ext cx="760581" cy="775041"/>
          </a:xfrm>
          <a:prstGeom prst="rect">
            <a:avLst/>
          </a:prstGeom>
        </p:spPr>
      </p:pic>
      <p:pic>
        <p:nvPicPr>
          <p:cNvPr id="12" name="Picture 11" descr="Diagram&#10;&#10;Description automatically generated">
            <a:extLst>
              <a:ext uri="{FF2B5EF4-FFF2-40B4-BE49-F238E27FC236}">
                <a16:creationId xmlns:a16="http://schemas.microsoft.com/office/drawing/2014/main" id="{8EF1E56D-E447-1B4C-BB7D-6EE30A2ED778}"/>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7340487" y="2676183"/>
            <a:ext cx="760581" cy="775041"/>
          </a:xfrm>
          <a:prstGeom prst="rect">
            <a:avLst/>
          </a:prstGeom>
        </p:spPr>
      </p:pic>
      <p:pic>
        <p:nvPicPr>
          <p:cNvPr id="13" name="Picture 12" descr="Diagram&#10;&#10;Description automatically generated">
            <a:extLst>
              <a:ext uri="{FF2B5EF4-FFF2-40B4-BE49-F238E27FC236}">
                <a16:creationId xmlns:a16="http://schemas.microsoft.com/office/drawing/2014/main" id="{95EF9630-8186-804E-9F6D-B7FB645484F5}"/>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5069196" y="2668243"/>
            <a:ext cx="760581" cy="775041"/>
          </a:xfrm>
          <a:prstGeom prst="rect">
            <a:avLst/>
          </a:prstGeom>
        </p:spPr>
      </p:pic>
      <p:pic>
        <p:nvPicPr>
          <p:cNvPr id="14" name="Picture 13" descr="Diagram&#10;&#10;Description automatically generated">
            <a:extLst>
              <a:ext uri="{FF2B5EF4-FFF2-40B4-BE49-F238E27FC236}">
                <a16:creationId xmlns:a16="http://schemas.microsoft.com/office/drawing/2014/main" id="{11D1DC6E-CD47-4A46-A86F-C8F6444B567A}"/>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6591879" y="3443285"/>
            <a:ext cx="760581" cy="775041"/>
          </a:xfrm>
          <a:prstGeom prst="rect">
            <a:avLst/>
          </a:prstGeom>
        </p:spPr>
      </p:pic>
      <p:pic>
        <p:nvPicPr>
          <p:cNvPr id="15" name="Picture 14" descr="Diagram&#10;&#10;Description automatically generated">
            <a:extLst>
              <a:ext uri="{FF2B5EF4-FFF2-40B4-BE49-F238E27FC236}">
                <a16:creationId xmlns:a16="http://schemas.microsoft.com/office/drawing/2014/main" id="{466C9182-A18B-F748-907B-73C25CE2A166}"/>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7359690" y="3436055"/>
            <a:ext cx="760581" cy="775041"/>
          </a:xfrm>
          <a:prstGeom prst="rect">
            <a:avLst/>
          </a:prstGeom>
        </p:spPr>
      </p:pic>
      <p:pic>
        <p:nvPicPr>
          <p:cNvPr id="16" name="Picture 15" descr="Diagram&#10;&#10;Description automatically generated">
            <a:extLst>
              <a:ext uri="{FF2B5EF4-FFF2-40B4-BE49-F238E27FC236}">
                <a16:creationId xmlns:a16="http://schemas.microsoft.com/office/drawing/2014/main" id="{35585643-61E4-B74A-91AD-46C61D2295D4}"/>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5058188" y="3447256"/>
            <a:ext cx="760581" cy="775041"/>
          </a:xfrm>
          <a:prstGeom prst="rect">
            <a:avLst/>
          </a:prstGeom>
        </p:spPr>
      </p:pic>
      <p:pic>
        <p:nvPicPr>
          <p:cNvPr id="17" name="Picture 16" descr="Diagram&#10;&#10;Description automatically generated">
            <a:extLst>
              <a:ext uri="{FF2B5EF4-FFF2-40B4-BE49-F238E27FC236}">
                <a16:creationId xmlns:a16="http://schemas.microsoft.com/office/drawing/2014/main" id="{2225681F-A652-1E41-97A2-19D4750ED81E}"/>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5824068" y="3440026"/>
            <a:ext cx="760581" cy="775041"/>
          </a:xfrm>
          <a:prstGeom prst="rect">
            <a:avLst/>
          </a:prstGeom>
        </p:spPr>
      </p:pic>
      <p:pic>
        <p:nvPicPr>
          <p:cNvPr id="18" name="Picture 17" descr="Diagram&#10;&#10;Description automatically generated">
            <a:extLst>
              <a:ext uri="{FF2B5EF4-FFF2-40B4-BE49-F238E27FC236}">
                <a16:creationId xmlns:a16="http://schemas.microsoft.com/office/drawing/2014/main" id="{E1E5AFF8-2033-B643-8A65-7803760B95FF}"/>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7361211" y="4203158"/>
            <a:ext cx="760581" cy="775041"/>
          </a:xfrm>
          <a:prstGeom prst="rect">
            <a:avLst/>
          </a:prstGeom>
        </p:spPr>
      </p:pic>
      <p:pic>
        <p:nvPicPr>
          <p:cNvPr id="19" name="Picture 18" descr="Diagram&#10;&#10;Description automatically generated">
            <a:extLst>
              <a:ext uri="{FF2B5EF4-FFF2-40B4-BE49-F238E27FC236}">
                <a16:creationId xmlns:a16="http://schemas.microsoft.com/office/drawing/2014/main" id="{5057D53A-2D63-F840-909D-74337FC667A0}"/>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5065418" y="4224848"/>
            <a:ext cx="760581" cy="775041"/>
          </a:xfrm>
          <a:prstGeom prst="rect">
            <a:avLst/>
          </a:prstGeom>
        </p:spPr>
      </p:pic>
      <p:pic>
        <p:nvPicPr>
          <p:cNvPr id="20" name="Picture 19" descr="Diagram&#10;&#10;Description automatically generated">
            <a:extLst>
              <a:ext uri="{FF2B5EF4-FFF2-40B4-BE49-F238E27FC236}">
                <a16:creationId xmlns:a16="http://schemas.microsoft.com/office/drawing/2014/main" id="{D8B4EB5C-FC05-BD4F-B14F-317CE706BFDC}"/>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16200000">
            <a:off x="5833229" y="4224847"/>
            <a:ext cx="760581" cy="775041"/>
          </a:xfrm>
          <a:prstGeom prst="rect">
            <a:avLst/>
          </a:prstGeom>
        </p:spPr>
      </p:pic>
      <p:pic>
        <p:nvPicPr>
          <p:cNvPr id="21" name="Picture 20" descr="Diagram&#10;&#10;Description automatically generated">
            <a:extLst>
              <a:ext uri="{FF2B5EF4-FFF2-40B4-BE49-F238E27FC236}">
                <a16:creationId xmlns:a16="http://schemas.microsoft.com/office/drawing/2014/main" id="{69D493A4-596C-4E48-A0B9-B4C6F746C40A}"/>
              </a:ext>
            </a:extLst>
          </p:cNvPr>
          <p:cNvPicPr/>
          <p:nvPr/>
        </p:nvPicPr>
        <p:blipFill>
          <a:blip r:embed="rId3" cstate="screen">
            <a:alphaModFix/>
            <a:extLst>
              <a:ext uri="{28A0092B-C50C-407E-A947-70E740481C1C}">
                <a14:useLocalDpi xmlns:a14="http://schemas.microsoft.com/office/drawing/2010/main"/>
              </a:ext>
            </a:extLst>
          </a:blip>
          <a:stretch>
            <a:fillRect/>
          </a:stretch>
        </p:blipFill>
        <p:spPr>
          <a:xfrm rot="5400000">
            <a:off x="6599109" y="4217617"/>
            <a:ext cx="760581" cy="775041"/>
          </a:xfrm>
          <a:prstGeom prst="rect">
            <a:avLst/>
          </a:prstGeom>
        </p:spPr>
      </p:pic>
      <p:pic>
        <p:nvPicPr>
          <p:cNvPr id="22" name="Picture 21" descr="Diagram&#10;&#10;Description automatically generated with low confidence">
            <a:extLst>
              <a:ext uri="{FF2B5EF4-FFF2-40B4-BE49-F238E27FC236}">
                <a16:creationId xmlns:a16="http://schemas.microsoft.com/office/drawing/2014/main" id="{6863802A-ED6B-E546-A5D3-A490CA1039FF}"/>
              </a:ext>
            </a:extLst>
          </p:cNvPr>
          <p:cNvPicPr>
            <a:picLocks noChangeAspect="1"/>
          </p:cNvPicPr>
          <p:nvPr/>
        </p:nvPicPr>
        <p:blipFill>
          <a:blip r:embed="rId4" cstate="screen">
            <a:alphaModFix amt="70000"/>
            <a:extLst>
              <a:ext uri="{28A0092B-C50C-407E-A947-70E740481C1C}">
                <a14:useLocalDpi xmlns:a14="http://schemas.microsoft.com/office/drawing/2010/main"/>
              </a:ext>
            </a:extLst>
          </a:blip>
          <a:stretch>
            <a:fillRect/>
          </a:stretch>
        </p:blipFill>
        <p:spPr>
          <a:xfrm>
            <a:off x="3630857" y="2449157"/>
            <a:ext cx="789034" cy="789034"/>
          </a:xfrm>
          <a:prstGeom prst="rect">
            <a:avLst/>
          </a:prstGeom>
        </p:spPr>
      </p:pic>
      <p:pic>
        <p:nvPicPr>
          <p:cNvPr id="23" name="Picture 22" descr="Diagram&#10;&#10;Description automatically generated with low confidence">
            <a:extLst>
              <a:ext uri="{FF2B5EF4-FFF2-40B4-BE49-F238E27FC236}">
                <a16:creationId xmlns:a16="http://schemas.microsoft.com/office/drawing/2014/main" id="{456C38A6-22BF-A947-803E-95A60B906ED1}"/>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421908" y="1929935"/>
            <a:ext cx="789034" cy="789034"/>
          </a:xfrm>
          <a:prstGeom prst="rect">
            <a:avLst/>
          </a:prstGeom>
        </p:spPr>
      </p:pic>
      <p:pic>
        <p:nvPicPr>
          <p:cNvPr id="25" name="Picture 24" descr="Diagram&#10;&#10;Description automatically generated with low confidence">
            <a:extLst>
              <a:ext uri="{FF2B5EF4-FFF2-40B4-BE49-F238E27FC236}">
                <a16:creationId xmlns:a16="http://schemas.microsoft.com/office/drawing/2014/main" id="{70DAD68C-C691-EC47-B9A3-48DB66BCEBE9}"/>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210942" y="1929935"/>
            <a:ext cx="789034" cy="789034"/>
          </a:xfrm>
          <a:prstGeom prst="rect">
            <a:avLst/>
          </a:prstGeom>
        </p:spPr>
      </p:pic>
      <p:pic>
        <p:nvPicPr>
          <p:cNvPr id="26" name="Picture 25" descr="Diagram&#10;&#10;Description automatically generated with low confidence">
            <a:extLst>
              <a:ext uri="{FF2B5EF4-FFF2-40B4-BE49-F238E27FC236}">
                <a16:creationId xmlns:a16="http://schemas.microsoft.com/office/drawing/2014/main" id="{3E5636B4-08BE-EB4D-B0E7-2E2398B03585}"/>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999976" y="1936931"/>
            <a:ext cx="789034" cy="789034"/>
          </a:xfrm>
          <a:prstGeom prst="rect">
            <a:avLst/>
          </a:prstGeom>
        </p:spPr>
      </p:pic>
      <p:pic>
        <p:nvPicPr>
          <p:cNvPr id="27" name="Picture 26" descr="Diagram&#10;&#10;Description automatically generated with low confidence">
            <a:extLst>
              <a:ext uri="{FF2B5EF4-FFF2-40B4-BE49-F238E27FC236}">
                <a16:creationId xmlns:a16="http://schemas.microsoft.com/office/drawing/2014/main" id="{AF42D976-6C76-8B43-94C2-D0F2082C88D2}"/>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10789010" y="1936931"/>
            <a:ext cx="789034" cy="789034"/>
          </a:xfrm>
          <a:prstGeom prst="rect">
            <a:avLst/>
          </a:prstGeom>
        </p:spPr>
      </p:pic>
      <p:pic>
        <p:nvPicPr>
          <p:cNvPr id="28" name="Picture 27" descr="Diagram&#10;&#10;Description automatically generated with low confidence">
            <a:extLst>
              <a:ext uri="{FF2B5EF4-FFF2-40B4-BE49-F238E27FC236}">
                <a16:creationId xmlns:a16="http://schemas.microsoft.com/office/drawing/2014/main" id="{6D6D5E4B-0F9C-0145-AF32-F6D25A3F34A2}"/>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421908" y="2713067"/>
            <a:ext cx="789034" cy="789034"/>
          </a:xfrm>
          <a:prstGeom prst="rect">
            <a:avLst/>
          </a:prstGeom>
        </p:spPr>
      </p:pic>
      <p:pic>
        <p:nvPicPr>
          <p:cNvPr id="29" name="Picture 28" descr="Diagram&#10;&#10;Description automatically generated with low confidence">
            <a:extLst>
              <a:ext uri="{FF2B5EF4-FFF2-40B4-BE49-F238E27FC236}">
                <a16:creationId xmlns:a16="http://schemas.microsoft.com/office/drawing/2014/main" id="{58BDE7F0-FC65-A243-BCC8-5AB27536B456}"/>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210942" y="2713067"/>
            <a:ext cx="789034" cy="789034"/>
          </a:xfrm>
          <a:prstGeom prst="rect">
            <a:avLst/>
          </a:prstGeom>
        </p:spPr>
      </p:pic>
      <p:pic>
        <p:nvPicPr>
          <p:cNvPr id="30" name="Picture 29" descr="Diagram&#10;&#10;Description automatically generated with low confidence">
            <a:extLst>
              <a:ext uri="{FF2B5EF4-FFF2-40B4-BE49-F238E27FC236}">
                <a16:creationId xmlns:a16="http://schemas.microsoft.com/office/drawing/2014/main" id="{B6F32627-C269-B347-B3F9-ED8B816C0C64}"/>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999976" y="2720063"/>
            <a:ext cx="789034" cy="789034"/>
          </a:xfrm>
          <a:prstGeom prst="rect">
            <a:avLst/>
          </a:prstGeom>
        </p:spPr>
      </p:pic>
      <p:pic>
        <p:nvPicPr>
          <p:cNvPr id="31" name="Picture 30" descr="Diagram&#10;&#10;Description automatically generated with low confidence">
            <a:extLst>
              <a:ext uri="{FF2B5EF4-FFF2-40B4-BE49-F238E27FC236}">
                <a16:creationId xmlns:a16="http://schemas.microsoft.com/office/drawing/2014/main" id="{C62EB37E-33F2-6648-B48C-F167A997A47D}"/>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10789010" y="2720063"/>
            <a:ext cx="789034" cy="789034"/>
          </a:xfrm>
          <a:prstGeom prst="rect">
            <a:avLst/>
          </a:prstGeom>
        </p:spPr>
      </p:pic>
      <p:pic>
        <p:nvPicPr>
          <p:cNvPr id="32" name="Picture 31" descr="Diagram&#10;&#10;Description automatically generated with low confidence">
            <a:extLst>
              <a:ext uri="{FF2B5EF4-FFF2-40B4-BE49-F238E27FC236}">
                <a16:creationId xmlns:a16="http://schemas.microsoft.com/office/drawing/2014/main" id="{F5F6EA61-620B-E249-93D5-BFE5B20F4577}"/>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8437680" y="3628650"/>
            <a:ext cx="789034" cy="789034"/>
          </a:xfrm>
          <a:prstGeom prst="rect">
            <a:avLst/>
          </a:prstGeom>
        </p:spPr>
      </p:pic>
      <p:pic>
        <p:nvPicPr>
          <p:cNvPr id="33" name="Picture 32" descr="Diagram&#10;&#10;Description automatically generated with low confidence">
            <a:extLst>
              <a:ext uri="{FF2B5EF4-FFF2-40B4-BE49-F238E27FC236}">
                <a16:creationId xmlns:a16="http://schemas.microsoft.com/office/drawing/2014/main" id="{AD62BE6A-9D1F-5844-A812-0EF4B45F2ED1}"/>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10800000">
            <a:off x="9226714" y="3628650"/>
            <a:ext cx="789034" cy="789034"/>
          </a:xfrm>
          <a:prstGeom prst="rect">
            <a:avLst/>
          </a:prstGeom>
        </p:spPr>
      </p:pic>
      <p:pic>
        <p:nvPicPr>
          <p:cNvPr id="34" name="Picture 33" descr="Diagram&#10;&#10;Description automatically generated with low confidence">
            <a:extLst>
              <a:ext uri="{FF2B5EF4-FFF2-40B4-BE49-F238E27FC236}">
                <a16:creationId xmlns:a16="http://schemas.microsoft.com/office/drawing/2014/main" id="{AEED2AF9-082B-AB45-8F7B-B6FAF79F53C8}"/>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5400000">
            <a:off x="9978146" y="3628650"/>
            <a:ext cx="789034" cy="789034"/>
          </a:xfrm>
          <a:prstGeom prst="rect">
            <a:avLst/>
          </a:prstGeom>
        </p:spPr>
      </p:pic>
      <p:pic>
        <p:nvPicPr>
          <p:cNvPr id="35" name="Picture 34" descr="Diagram&#10;&#10;Description automatically generated with low confidence">
            <a:extLst>
              <a:ext uri="{FF2B5EF4-FFF2-40B4-BE49-F238E27FC236}">
                <a16:creationId xmlns:a16="http://schemas.microsoft.com/office/drawing/2014/main" id="{50D097C7-7AAB-BB4A-8057-9B31B3D66730}"/>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16200000">
            <a:off x="10767180" y="3635646"/>
            <a:ext cx="789034" cy="789034"/>
          </a:xfrm>
          <a:prstGeom prst="rect">
            <a:avLst/>
          </a:prstGeom>
        </p:spPr>
      </p:pic>
      <p:pic>
        <p:nvPicPr>
          <p:cNvPr id="36" name="Picture 35" descr="Diagram&#10;&#10;Description automatically generated with low confidence">
            <a:extLst>
              <a:ext uri="{FF2B5EF4-FFF2-40B4-BE49-F238E27FC236}">
                <a16:creationId xmlns:a16="http://schemas.microsoft.com/office/drawing/2014/main" id="{D5E1107C-5070-A445-B51F-E6D03E5F3168}"/>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226714" y="4411782"/>
            <a:ext cx="789034" cy="789034"/>
          </a:xfrm>
          <a:prstGeom prst="rect">
            <a:avLst/>
          </a:prstGeom>
        </p:spPr>
      </p:pic>
      <p:pic>
        <p:nvPicPr>
          <p:cNvPr id="37" name="Picture 36" descr="Diagram&#10;&#10;Description automatically generated with low confidence">
            <a:extLst>
              <a:ext uri="{FF2B5EF4-FFF2-40B4-BE49-F238E27FC236}">
                <a16:creationId xmlns:a16="http://schemas.microsoft.com/office/drawing/2014/main" id="{1BB31A2E-EA18-5E4D-8527-ACDC97B4B38A}"/>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10800000">
            <a:off x="10015748" y="4411782"/>
            <a:ext cx="789034" cy="789034"/>
          </a:xfrm>
          <a:prstGeom prst="rect">
            <a:avLst/>
          </a:prstGeom>
        </p:spPr>
      </p:pic>
      <p:pic>
        <p:nvPicPr>
          <p:cNvPr id="38" name="Picture 37" descr="Diagram&#10;&#10;Description automatically generated with low confidence">
            <a:extLst>
              <a:ext uri="{FF2B5EF4-FFF2-40B4-BE49-F238E27FC236}">
                <a16:creationId xmlns:a16="http://schemas.microsoft.com/office/drawing/2014/main" id="{24B992DB-887A-2B4F-A660-8B314084E03D}"/>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5400000">
            <a:off x="10767180" y="4411782"/>
            <a:ext cx="789034" cy="789034"/>
          </a:xfrm>
          <a:prstGeom prst="rect">
            <a:avLst/>
          </a:prstGeom>
        </p:spPr>
      </p:pic>
      <p:pic>
        <p:nvPicPr>
          <p:cNvPr id="39" name="Picture 38" descr="Diagram&#10;&#10;Description automatically generated with low confidence">
            <a:extLst>
              <a:ext uri="{FF2B5EF4-FFF2-40B4-BE49-F238E27FC236}">
                <a16:creationId xmlns:a16="http://schemas.microsoft.com/office/drawing/2014/main" id="{EFF27869-9500-7B49-9A2C-FB5F03F23DCB}"/>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16200000">
            <a:off x="8437680" y="4411782"/>
            <a:ext cx="789034" cy="789034"/>
          </a:xfrm>
          <a:prstGeom prst="rect">
            <a:avLst/>
          </a:prstGeom>
        </p:spPr>
      </p:pic>
      <p:pic>
        <p:nvPicPr>
          <p:cNvPr id="42" name="Picture 41" descr="Diagram&#10;&#10;Description automatically generated with low confidence">
            <a:extLst>
              <a:ext uri="{FF2B5EF4-FFF2-40B4-BE49-F238E27FC236}">
                <a16:creationId xmlns:a16="http://schemas.microsoft.com/office/drawing/2014/main" id="{3FB07EF3-2F26-4F4F-BFE8-7D38F4F81B5C}"/>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a:off x="9978146" y="5187918"/>
            <a:ext cx="789034" cy="789034"/>
          </a:xfrm>
          <a:prstGeom prst="rect">
            <a:avLst/>
          </a:prstGeom>
        </p:spPr>
      </p:pic>
      <p:pic>
        <p:nvPicPr>
          <p:cNvPr id="43" name="Picture 42" descr="Diagram&#10;&#10;Description automatically generated with low confidence">
            <a:extLst>
              <a:ext uri="{FF2B5EF4-FFF2-40B4-BE49-F238E27FC236}">
                <a16:creationId xmlns:a16="http://schemas.microsoft.com/office/drawing/2014/main" id="{7ACF3A2A-F775-0D4D-BE27-42A5AB1A4D12}"/>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10800000">
            <a:off x="10767180" y="5187918"/>
            <a:ext cx="789034" cy="789034"/>
          </a:xfrm>
          <a:prstGeom prst="rect">
            <a:avLst/>
          </a:prstGeom>
        </p:spPr>
      </p:pic>
      <p:pic>
        <p:nvPicPr>
          <p:cNvPr id="44" name="Picture 43" descr="Diagram&#10;&#10;Description automatically generated with low confidence">
            <a:extLst>
              <a:ext uri="{FF2B5EF4-FFF2-40B4-BE49-F238E27FC236}">
                <a16:creationId xmlns:a16="http://schemas.microsoft.com/office/drawing/2014/main" id="{2836CC3E-C436-8F41-A7C7-3A8763D0B603}"/>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5400000">
            <a:off x="8437680" y="5194367"/>
            <a:ext cx="789034" cy="789034"/>
          </a:xfrm>
          <a:prstGeom prst="rect">
            <a:avLst/>
          </a:prstGeom>
        </p:spPr>
      </p:pic>
      <p:pic>
        <p:nvPicPr>
          <p:cNvPr id="45" name="Picture 44" descr="Diagram&#10;&#10;Description automatically generated with low confidence">
            <a:extLst>
              <a:ext uri="{FF2B5EF4-FFF2-40B4-BE49-F238E27FC236}">
                <a16:creationId xmlns:a16="http://schemas.microsoft.com/office/drawing/2014/main" id="{E7FDD1CC-E090-3A4D-A33F-14AAF25F0446}"/>
              </a:ext>
            </a:extLst>
          </p:cNvPr>
          <p:cNvPicPr>
            <a:picLocks noChangeAspect="1"/>
          </p:cNvPicPr>
          <p:nvPr/>
        </p:nvPicPr>
        <p:blipFill>
          <a:blip r:embed="rId4" cstate="screen">
            <a:alphaModFix/>
            <a:extLst>
              <a:ext uri="{28A0092B-C50C-407E-A947-70E740481C1C}">
                <a14:useLocalDpi xmlns:a14="http://schemas.microsoft.com/office/drawing/2010/main"/>
              </a:ext>
            </a:extLst>
          </a:blip>
          <a:stretch>
            <a:fillRect/>
          </a:stretch>
        </p:blipFill>
        <p:spPr>
          <a:xfrm rot="16200000">
            <a:off x="9224378" y="5194367"/>
            <a:ext cx="789034" cy="789034"/>
          </a:xfrm>
          <a:prstGeom prst="rect">
            <a:avLst/>
          </a:prstGeom>
        </p:spPr>
      </p:pic>
      <p:sp>
        <p:nvSpPr>
          <p:cNvPr id="2" name="TextBox 1">
            <a:extLst>
              <a:ext uri="{FF2B5EF4-FFF2-40B4-BE49-F238E27FC236}">
                <a16:creationId xmlns:a16="http://schemas.microsoft.com/office/drawing/2014/main" id="{5C120F0D-1EBC-4908-CF1F-5CAAB35FA567}"/>
              </a:ext>
            </a:extLst>
          </p:cNvPr>
          <p:cNvSpPr txBox="1"/>
          <p:nvPr/>
        </p:nvSpPr>
        <p:spPr>
          <a:xfrm>
            <a:off x="5050958" y="5296496"/>
            <a:ext cx="1644617" cy="584775"/>
          </a:xfrm>
          <a:prstGeom prst="rect">
            <a:avLst/>
          </a:prstGeom>
          <a:noFill/>
        </p:spPr>
        <p:txBody>
          <a:bodyPr wrap="none" rtlCol="0">
            <a:spAutoFit/>
          </a:bodyPr>
          <a:lstStyle/>
          <a:p>
            <a:r>
              <a:rPr lang="en-US" sz="1400" dirty="0">
                <a:solidFill>
                  <a:schemeClr val="tx1">
                    <a:lumMod val="65000"/>
                    <a:lumOff val="35000"/>
                  </a:schemeClr>
                </a:solidFill>
              </a:rPr>
              <a:t>Flips and Rotations  </a:t>
            </a:r>
          </a:p>
          <a:p>
            <a:endParaRPr lang="en-US" dirty="0"/>
          </a:p>
        </p:txBody>
      </p:sp>
    </p:spTree>
    <p:extLst>
      <p:ext uri="{BB962C8B-B14F-4D97-AF65-F5344CB8AC3E}">
        <p14:creationId xmlns:p14="http://schemas.microsoft.com/office/powerpoint/2010/main" val="822656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text&#10;&#10;Description automatically generated">
            <a:extLst>
              <a:ext uri="{FF2B5EF4-FFF2-40B4-BE49-F238E27FC236}">
                <a16:creationId xmlns:a16="http://schemas.microsoft.com/office/drawing/2014/main" id="{445A5C4B-EB17-DB4B-A7A8-248BC15E08CC}"/>
              </a:ext>
            </a:extLst>
          </p:cNvPr>
          <p:cNvPicPr>
            <a:picLocks noChangeAspect="1"/>
          </p:cNvPicPr>
          <p:nvPr/>
        </p:nvPicPr>
        <p:blipFill rotWithShape="1">
          <a:blip r:embed="rId2">
            <a:alphaModFix/>
          </a:blip>
          <a:srcRect l="10190" t="9209" r="30126" b="48777"/>
          <a:stretch/>
        </p:blipFill>
        <p:spPr>
          <a:xfrm rot="5400000">
            <a:off x="758133" y="1938199"/>
            <a:ext cx="815638" cy="811930"/>
          </a:xfrm>
          <a:prstGeom prst="rect">
            <a:avLst/>
          </a:prstGeom>
        </p:spPr>
      </p:pic>
      <p:pic>
        <p:nvPicPr>
          <p:cNvPr id="3" name="Picture 2" descr="A picture containing text&#10;&#10;Description automatically generated">
            <a:extLst>
              <a:ext uri="{FF2B5EF4-FFF2-40B4-BE49-F238E27FC236}">
                <a16:creationId xmlns:a16="http://schemas.microsoft.com/office/drawing/2014/main" id="{517C2701-FA10-7347-B3C1-69DAE4268D36}"/>
              </a:ext>
            </a:extLst>
          </p:cNvPr>
          <p:cNvPicPr>
            <a:picLocks noChangeAspect="1"/>
          </p:cNvPicPr>
          <p:nvPr/>
        </p:nvPicPr>
        <p:blipFill rotWithShape="1">
          <a:blip r:embed="rId3">
            <a:alphaModFix/>
          </a:blip>
          <a:srcRect l="12878" t="47865" r="27437" b="10120"/>
          <a:stretch/>
        </p:blipFill>
        <p:spPr>
          <a:xfrm rot="5400000">
            <a:off x="4496245" y="1938198"/>
            <a:ext cx="815638" cy="811930"/>
          </a:xfrm>
          <a:prstGeom prst="rect">
            <a:avLst/>
          </a:prstGeom>
        </p:spPr>
      </p:pic>
      <p:pic>
        <p:nvPicPr>
          <p:cNvPr id="4" name="Picture 3" descr="A picture containing text&#10;&#10;Description automatically generated">
            <a:extLst>
              <a:ext uri="{FF2B5EF4-FFF2-40B4-BE49-F238E27FC236}">
                <a16:creationId xmlns:a16="http://schemas.microsoft.com/office/drawing/2014/main" id="{2E492D56-BC55-B04B-B7F9-C7E26D0A7CF9}"/>
              </a:ext>
            </a:extLst>
          </p:cNvPr>
          <p:cNvPicPr>
            <a:picLocks noChangeAspect="1"/>
          </p:cNvPicPr>
          <p:nvPr/>
        </p:nvPicPr>
        <p:blipFill rotWithShape="1">
          <a:blip r:embed="rId3">
            <a:alphaModFix/>
          </a:blip>
          <a:srcRect l="12939" t="4065" r="27431" b="53669"/>
          <a:stretch/>
        </p:blipFill>
        <p:spPr>
          <a:xfrm rot="5400000">
            <a:off x="8237149" y="1938215"/>
            <a:ext cx="808199" cy="810076"/>
          </a:xfrm>
          <a:prstGeom prst="rect">
            <a:avLst/>
          </a:prstGeom>
        </p:spPr>
      </p:pic>
      <p:pic>
        <p:nvPicPr>
          <p:cNvPr id="5" name="Picture 4" descr="A picture containing text&#10;&#10;Description automatically generated">
            <a:extLst>
              <a:ext uri="{FF2B5EF4-FFF2-40B4-BE49-F238E27FC236}">
                <a16:creationId xmlns:a16="http://schemas.microsoft.com/office/drawing/2014/main" id="{28021DDB-8683-D247-A21A-622B5E6FB715}"/>
              </a:ext>
            </a:extLst>
          </p:cNvPr>
          <p:cNvPicPr>
            <a:picLocks noChangeAspect="1"/>
          </p:cNvPicPr>
          <p:nvPr/>
        </p:nvPicPr>
        <p:blipFill rotWithShape="1">
          <a:blip r:embed="rId2">
            <a:alphaModFix/>
          </a:blip>
          <a:srcRect l="10190" t="9209" r="30126" b="48777"/>
          <a:stretch/>
        </p:blipFill>
        <p:spPr>
          <a:xfrm rot="10800000">
            <a:off x="1570063" y="1938199"/>
            <a:ext cx="815638" cy="811930"/>
          </a:xfrm>
          <a:prstGeom prst="rect">
            <a:avLst/>
          </a:prstGeom>
        </p:spPr>
      </p:pic>
      <p:pic>
        <p:nvPicPr>
          <p:cNvPr id="6" name="Picture 5" descr="A picture containing text&#10;&#10;Description automatically generated">
            <a:extLst>
              <a:ext uri="{FF2B5EF4-FFF2-40B4-BE49-F238E27FC236}">
                <a16:creationId xmlns:a16="http://schemas.microsoft.com/office/drawing/2014/main" id="{BAA9A998-036F-BB4E-840A-D51645825507}"/>
              </a:ext>
            </a:extLst>
          </p:cNvPr>
          <p:cNvPicPr>
            <a:picLocks noChangeAspect="1"/>
          </p:cNvPicPr>
          <p:nvPr/>
        </p:nvPicPr>
        <p:blipFill rotWithShape="1">
          <a:blip r:embed="rId2">
            <a:alphaModFix/>
          </a:blip>
          <a:srcRect l="10190" t="9209" r="30126" b="48777"/>
          <a:stretch/>
        </p:blipFill>
        <p:spPr>
          <a:xfrm rot="16200000">
            <a:off x="2381993" y="1938199"/>
            <a:ext cx="815638" cy="811930"/>
          </a:xfrm>
          <a:prstGeom prst="rect">
            <a:avLst/>
          </a:prstGeom>
        </p:spPr>
      </p:pic>
      <p:pic>
        <p:nvPicPr>
          <p:cNvPr id="7" name="Picture 6" descr="A picture containing text&#10;&#10;Description automatically generated">
            <a:extLst>
              <a:ext uri="{FF2B5EF4-FFF2-40B4-BE49-F238E27FC236}">
                <a16:creationId xmlns:a16="http://schemas.microsoft.com/office/drawing/2014/main" id="{B1C835CD-3C87-7E4F-BB6F-584D2056F636}"/>
              </a:ext>
            </a:extLst>
          </p:cNvPr>
          <p:cNvPicPr>
            <a:picLocks noChangeAspect="1"/>
          </p:cNvPicPr>
          <p:nvPr/>
        </p:nvPicPr>
        <p:blipFill rotWithShape="1">
          <a:blip r:embed="rId2">
            <a:alphaModFix/>
          </a:blip>
          <a:srcRect l="10190" t="9209" r="30126" b="48777"/>
          <a:stretch/>
        </p:blipFill>
        <p:spPr>
          <a:xfrm>
            <a:off x="3193923" y="1938199"/>
            <a:ext cx="815638" cy="811930"/>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F60689EB-9CF9-4641-A0CF-AEA947C3962C}"/>
              </a:ext>
            </a:extLst>
          </p:cNvPr>
          <p:cNvPicPr>
            <a:picLocks noChangeAspect="1"/>
          </p:cNvPicPr>
          <p:nvPr/>
        </p:nvPicPr>
        <p:blipFill rotWithShape="1">
          <a:blip r:embed="rId3">
            <a:alphaModFix/>
          </a:blip>
          <a:srcRect l="12878" t="47865" r="27437" b="10120"/>
          <a:stretch/>
        </p:blipFill>
        <p:spPr>
          <a:xfrm rot="5400000">
            <a:off x="5308175" y="1938198"/>
            <a:ext cx="815638" cy="811930"/>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249A0784-1FEA-6149-BA82-5E6DFEF8638A}"/>
              </a:ext>
            </a:extLst>
          </p:cNvPr>
          <p:cNvPicPr>
            <a:picLocks noChangeAspect="1"/>
          </p:cNvPicPr>
          <p:nvPr/>
        </p:nvPicPr>
        <p:blipFill rotWithShape="1">
          <a:blip r:embed="rId3">
            <a:alphaModFix/>
          </a:blip>
          <a:srcRect l="12878" t="47865" r="27437" b="10120"/>
          <a:stretch/>
        </p:blipFill>
        <p:spPr>
          <a:xfrm rot="5400000">
            <a:off x="6120105" y="1938198"/>
            <a:ext cx="815638" cy="811930"/>
          </a:xfrm>
          <a:prstGeom prst="rect">
            <a:avLst/>
          </a:prstGeom>
        </p:spPr>
      </p:pic>
      <p:pic>
        <p:nvPicPr>
          <p:cNvPr id="10" name="Picture 9" descr="A picture containing text&#10;&#10;Description automatically generated">
            <a:extLst>
              <a:ext uri="{FF2B5EF4-FFF2-40B4-BE49-F238E27FC236}">
                <a16:creationId xmlns:a16="http://schemas.microsoft.com/office/drawing/2014/main" id="{38547E15-E64C-E74D-92E9-7BF79EC93B5E}"/>
              </a:ext>
            </a:extLst>
          </p:cNvPr>
          <p:cNvPicPr>
            <a:picLocks noChangeAspect="1"/>
          </p:cNvPicPr>
          <p:nvPr/>
        </p:nvPicPr>
        <p:blipFill rotWithShape="1">
          <a:blip r:embed="rId3">
            <a:alphaModFix/>
          </a:blip>
          <a:srcRect l="12878" t="47865" r="27437" b="10120"/>
          <a:stretch/>
        </p:blipFill>
        <p:spPr>
          <a:xfrm rot="5400000">
            <a:off x="6932035" y="1938198"/>
            <a:ext cx="815638" cy="811930"/>
          </a:xfrm>
          <a:prstGeom prst="rect">
            <a:avLst/>
          </a:prstGeom>
        </p:spPr>
      </p:pic>
      <p:pic>
        <p:nvPicPr>
          <p:cNvPr id="26" name="Picture 25" descr="A picture containing text&#10;&#10;Description automatically generated">
            <a:extLst>
              <a:ext uri="{FF2B5EF4-FFF2-40B4-BE49-F238E27FC236}">
                <a16:creationId xmlns:a16="http://schemas.microsoft.com/office/drawing/2014/main" id="{670CE505-5B3D-1E46-A3F4-7DBDA07C024F}"/>
              </a:ext>
            </a:extLst>
          </p:cNvPr>
          <p:cNvPicPr>
            <a:picLocks noChangeAspect="1"/>
          </p:cNvPicPr>
          <p:nvPr/>
        </p:nvPicPr>
        <p:blipFill rotWithShape="1">
          <a:blip r:embed="rId2">
            <a:alphaModFix/>
          </a:blip>
          <a:srcRect l="10190" t="9209" r="30126" b="48777"/>
          <a:stretch/>
        </p:blipFill>
        <p:spPr>
          <a:xfrm rot="5400000">
            <a:off x="1570990" y="2751983"/>
            <a:ext cx="815638" cy="811930"/>
          </a:xfrm>
          <a:prstGeom prst="rect">
            <a:avLst/>
          </a:prstGeom>
        </p:spPr>
      </p:pic>
      <p:pic>
        <p:nvPicPr>
          <p:cNvPr id="27" name="Picture 26" descr="A picture containing text&#10;&#10;Description automatically generated">
            <a:extLst>
              <a:ext uri="{FF2B5EF4-FFF2-40B4-BE49-F238E27FC236}">
                <a16:creationId xmlns:a16="http://schemas.microsoft.com/office/drawing/2014/main" id="{BFAC8DEF-65E4-8F47-8995-E35B44F12EAD}"/>
              </a:ext>
            </a:extLst>
          </p:cNvPr>
          <p:cNvPicPr>
            <a:picLocks noChangeAspect="1"/>
          </p:cNvPicPr>
          <p:nvPr/>
        </p:nvPicPr>
        <p:blipFill rotWithShape="1">
          <a:blip r:embed="rId2">
            <a:alphaModFix/>
          </a:blip>
          <a:srcRect l="10190" t="9209" r="30126" b="48777"/>
          <a:stretch/>
        </p:blipFill>
        <p:spPr>
          <a:xfrm rot="10800000">
            <a:off x="2382920" y="2751983"/>
            <a:ext cx="815638" cy="811930"/>
          </a:xfrm>
          <a:prstGeom prst="rect">
            <a:avLst/>
          </a:prstGeom>
        </p:spPr>
      </p:pic>
      <p:pic>
        <p:nvPicPr>
          <p:cNvPr id="28" name="Picture 27" descr="A picture containing text&#10;&#10;Description automatically generated">
            <a:extLst>
              <a:ext uri="{FF2B5EF4-FFF2-40B4-BE49-F238E27FC236}">
                <a16:creationId xmlns:a16="http://schemas.microsoft.com/office/drawing/2014/main" id="{B2DC5B47-433D-7640-9ABE-E536FABE0B53}"/>
              </a:ext>
            </a:extLst>
          </p:cNvPr>
          <p:cNvPicPr>
            <a:picLocks noChangeAspect="1"/>
          </p:cNvPicPr>
          <p:nvPr/>
        </p:nvPicPr>
        <p:blipFill rotWithShape="1">
          <a:blip r:embed="rId2">
            <a:alphaModFix/>
          </a:blip>
          <a:srcRect l="10190" t="9209" r="30126" b="48777"/>
          <a:stretch/>
        </p:blipFill>
        <p:spPr>
          <a:xfrm rot="16200000">
            <a:off x="3194850" y="2751983"/>
            <a:ext cx="815638" cy="811930"/>
          </a:xfrm>
          <a:prstGeom prst="rect">
            <a:avLst/>
          </a:prstGeom>
        </p:spPr>
      </p:pic>
      <p:pic>
        <p:nvPicPr>
          <p:cNvPr id="29" name="Picture 28" descr="A picture containing text&#10;&#10;Description automatically generated">
            <a:extLst>
              <a:ext uri="{FF2B5EF4-FFF2-40B4-BE49-F238E27FC236}">
                <a16:creationId xmlns:a16="http://schemas.microsoft.com/office/drawing/2014/main" id="{8B730271-0F30-594C-A39D-9F77DEED6555}"/>
              </a:ext>
            </a:extLst>
          </p:cNvPr>
          <p:cNvPicPr>
            <a:picLocks noChangeAspect="1"/>
          </p:cNvPicPr>
          <p:nvPr/>
        </p:nvPicPr>
        <p:blipFill rotWithShape="1">
          <a:blip r:embed="rId2">
            <a:alphaModFix/>
          </a:blip>
          <a:srcRect l="10190" t="9209" r="30126" b="48777"/>
          <a:stretch/>
        </p:blipFill>
        <p:spPr>
          <a:xfrm>
            <a:off x="753497" y="2750128"/>
            <a:ext cx="815638" cy="811930"/>
          </a:xfrm>
          <a:prstGeom prst="rect">
            <a:avLst/>
          </a:prstGeom>
        </p:spPr>
      </p:pic>
      <p:pic>
        <p:nvPicPr>
          <p:cNvPr id="30" name="Picture 29" descr="A picture containing text&#10;&#10;Description automatically generated">
            <a:extLst>
              <a:ext uri="{FF2B5EF4-FFF2-40B4-BE49-F238E27FC236}">
                <a16:creationId xmlns:a16="http://schemas.microsoft.com/office/drawing/2014/main" id="{B7A16663-619D-9340-98D2-7636E89FABFC}"/>
              </a:ext>
            </a:extLst>
          </p:cNvPr>
          <p:cNvPicPr>
            <a:picLocks noChangeAspect="1"/>
          </p:cNvPicPr>
          <p:nvPr/>
        </p:nvPicPr>
        <p:blipFill rotWithShape="1">
          <a:blip r:embed="rId2">
            <a:alphaModFix/>
          </a:blip>
          <a:srcRect l="10190" t="9209" r="30126" b="48777"/>
          <a:stretch/>
        </p:blipFill>
        <p:spPr>
          <a:xfrm rot="5400000">
            <a:off x="2381993" y="3565767"/>
            <a:ext cx="815638" cy="811930"/>
          </a:xfrm>
          <a:prstGeom prst="rect">
            <a:avLst/>
          </a:prstGeom>
        </p:spPr>
      </p:pic>
      <p:pic>
        <p:nvPicPr>
          <p:cNvPr id="31" name="Picture 30" descr="A picture containing text&#10;&#10;Description automatically generated">
            <a:extLst>
              <a:ext uri="{FF2B5EF4-FFF2-40B4-BE49-F238E27FC236}">
                <a16:creationId xmlns:a16="http://schemas.microsoft.com/office/drawing/2014/main" id="{6E6EE520-6B81-BA4C-850E-F8567701B7AC}"/>
              </a:ext>
            </a:extLst>
          </p:cNvPr>
          <p:cNvPicPr>
            <a:picLocks noChangeAspect="1"/>
          </p:cNvPicPr>
          <p:nvPr/>
        </p:nvPicPr>
        <p:blipFill rotWithShape="1">
          <a:blip r:embed="rId2">
            <a:alphaModFix/>
          </a:blip>
          <a:srcRect l="10190" t="9209" r="30126" b="48777"/>
          <a:stretch/>
        </p:blipFill>
        <p:spPr>
          <a:xfrm rot="10800000">
            <a:off x="3193923" y="3565767"/>
            <a:ext cx="815638" cy="811930"/>
          </a:xfrm>
          <a:prstGeom prst="rect">
            <a:avLst/>
          </a:prstGeom>
        </p:spPr>
      </p:pic>
      <p:pic>
        <p:nvPicPr>
          <p:cNvPr id="32" name="Picture 31" descr="A picture containing text&#10;&#10;Description automatically generated">
            <a:extLst>
              <a:ext uri="{FF2B5EF4-FFF2-40B4-BE49-F238E27FC236}">
                <a16:creationId xmlns:a16="http://schemas.microsoft.com/office/drawing/2014/main" id="{2D3608F4-5966-7546-B1E5-AD6701156D78}"/>
              </a:ext>
            </a:extLst>
          </p:cNvPr>
          <p:cNvPicPr>
            <a:picLocks noChangeAspect="1"/>
          </p:cNvPicPr>
          <p:nvPr/>
        </p:nvPicPr>
        <p:blipFill rotWithShape="1">
          <a:blip r:embed="rId2">
            <a:alphaModFix/>
          </a:blip>
          <a:srcRect l="10190" t="9209" r="30126" b="48777"/>
          <a:stretch/>
        </p:blipFill>
        <p:spPr>
          <a:xfrm rot="16200000">
            <a:off x="746347" y="3560204"/>
            <a:ext cx="815638" cy="811930"/>
          </a:xfrm>
          <a:prstGeom prst="rect">
            <a:avLst/>
          </a:prstGeom>
        </p:spPr>
      </p:pic>
      <p:pic>
        <p:nvPicPr>
          <p:cNvPr id="33" name="Picture 32" descr="A picture containing text&#10;&#10;Description automatically generated">
            <a:extLst>
              <a:ext uri="{FF2B5EF4-FFF2-40B4-BE49-F238E27FC236}">
                <a16:creationId xmlns:a16="http://schemas.microsoft.com/office/drawing/2014/main" id="{8A891724-C014-F244-9596-F128716CAA93}"/>
              </a:ext>
            </a:extLst>
          </p:cNvPr>
          <p:cNvPicPr>
            <a:picLocks noChangeAspect="1"/>
          </p:cNvPicPr>
          <p:nvPr/>
        </p:nvPicPr>
        <p:blipFill rotWithShape="1">
          <a:blip r:embed="rId2">
            <a:alphaModFix/>
          </a:blip>
          <a:srcRect l="10190" t="9209" r="30126" b="48777"/>
          <a:stretch/>
        </p:blipFill>
        <p:spPr>
          <a:xfrm>
            <a:off x="1558277" y="3560204"/>
            <a:ext cx="815638" cy="811930"/>
          </a:xfrm>
          <a:prstGeom prst="rect">
            <a:avLst/>
          </a:prstGeom>
        </p:spPr>
      </p:pic>
      <p:pic>
        <p:nvPicPr>
          <p:cNvPr id="34" name="Picture 33" descr="A picture containing text&#10;&#10;Description automatically generated">
            <a:extLst>
              <a:ext uri="{FF2B5EF4-FFF2-40B4-BE49-F238E27FC236}">
                <a16:creationId xmlns:a16="http://schemas.microsoft.com/office/drawing/2014/main" id="{43DC30F2-43F3-EF4C-A95A-772F13FAB1D5}"/>
              </a:ext>
            </a:extLst>
          </p:cNvPr>
          <p:cNvPicPr>
            <a:picLocks noChangeAspect="1"/>
          </p:cNvPicPr>
          <p:nvPr/>
        </p:nvPicPr>
        <p:blipFill rotWithShape="1">
          <a:blip r:embed="rId2">
            <a:alphaModFix/>
          </a:blip>
          <a:srcRect l="10190" t="9209" r="30126" b="48777"/>
          <a:stretch/>
        </p:blipFill>
        <p:spPr>
          <a:xfrm rot="5400000">
            <a:off x="3192068" y="4371047"/>
            <a:ext cx="815638" cy="811930"/>
          </a:xfrm>
          <a:prstGeom prst="rect">
            <a:avLst/>
          </a:prstGeom>
        </p:spPr>
      </p:pic>
      <p:pic>
        <p:nvPicPr>
          <p:cNvPr id="35" name="Picture 34" descr="A picture containing text&#10;&#10;Description automatically generated">
            <a:extLst>
              <a:ext uri="{FF2B5EF4-FFF2-40B4-BE49-F238E27FC236}">
                <a16:creationId xmlns:a16="http://schemas.microsoft.com/office/drawing/2014/main" id="{AE720E8A-52D3-5247-B9A2-6ECE48EB24B8}"/>
              </a:ext>
            </a:extLst>
          </p:cNvPr>
          <p:cNvPicPr>
            <a:picLocks noChangeAspect="1"/>
          </p:cNvPicPr>
          <p:nvPr/>
        </p:nvPicPr>
        <p:blipFill rotWithShape="1">
          <a:blip r:embed="rId2">
            <a:alphaModFix/>
          </a:blip>
          <a:srcRect l="10190" t="9209" r="30126" b="48777"/>
          <a:stretch/>
        </p:blipFill>
        <p:spPr>
          <a:xfrm rot="10800000">
            <a:off x="757205" y="4361776"/>
            <a:ext cx="815638" cy="811930"/>
          </a:xfrm>
          <a:prstGeom prst="rect">
            <a:avLst/>
          </a:prstGeom>
        </p:spPr>
      </p:pic>
      <p:pic>
        <p:nvPicPr>
          <p:cNvPr id="36" name="Picture 35" descr="A picture containing text&#10;&#10;Description automatically generated">
            <a:extLst>
              <a:ext uri="{FF2B5EF4-FFF2-40B4-BE49-F238E27FC236}">
                <a16:creationId xmlns:a16="http://schemas.microsoft.com/office/drawing/2014/main" id="{021AF554-4D78-D043-94C6-7B47A65E1C22}"/>
              </a:ext>
            </a:extLst>
          </p:cNvPr>
          <p:cNvPicPr>
            <a:picLocks noChangeAspect="1"/>
          </p:cNvPicPr>
          <p:nvPr/>
        </p:nvPicPr>
        <p:blipFill rotWithShape="1">
          <a:blip r:embed="rId2">
            <a:alphaModFix/>
          </a:blip>
          <a:srcRect l="10190" t="9209" r="30126" b="48777"/>
          <a:stretch/>
        </p:blipFill>
        <p:spPr>
          <a:xfrm rot="16200000">
            <a:off x="1569135" y="4361776"/>
            <a:ext cx="815638" cy="811930"/>
          </a:xfrm>
          <a:prstGeom prst="rect">
            <a:avLst/>
          </a:prstGeom>
        </p:spPr>
      </p:pic>
      <p:pic>
        <p:nvPicPr>
          <p:cNvPr id="37" name="Picture 36" descr="A picture containing text&#10;&#10;Description automatically generated">
            <a:extLst>
              <a:ext uri="{FF2B5EF4-FFF2-40B4-BE49-F238E27FC236}">
                <a16:creationId xmlns:a16="http://schemas.microsoft.com/office/drawing/2014/main" id="{29F63C87-1A07-4447-BC95-DA8D0827FAD2}"/>
              </a:ext>
            </a:extLst>
          </p:cNvPr>
          <p:cNvPicPr>
            <a:picLocks noChangeAspect="1"/>
          </p:cNvPicPr>
          <p:nvPr/>
        </p:nvPicPr>
        <p:blipFill rotWithShape="1">
          <a:blip r:embed="rId2">
            <a:alphaModFix/>
          </a:blip>
          <a:srcRect l="10190" t="9209" r="30126" b="48777"/>
          <a:stretch/>
        </p:blipFill>
        <p:spPr>
          <a:xfrm>
            <a:off x="2381065" y="4361776"/>
            <a:ext cx="815638" cy="811930"/>
          </a:xfrm>
          <a:prstGeom prst="rect">
            <a:avLst/>
          </a:prstGeom>
        </p:spPr>
      </p:pic>
      <p:pic>
        <p:nvPicPr>
          <p:cNvPr id="42" name="Picture 41" descr="A picture containing text&#10;&#10;Description automatically generated">
            <a:extLst>
              <a:ext uri="{FF2B5EF4-FFF2-40B4-BE49-F238E27FC236}">
                <a16:creationId xmlns:a16="http://schemas.microsoft.com/office/drawing/2014/main" id="{02DC75AA-330D-2643-B665-80A8F2FA889B}"/>
              </a:ext>
            </a:extLst>
          </p:cNvPr>
          <p:cNvPicPr>
            <a:picLocks noChangeAspect="1"/>
          </p:cNvPicPr>
          <p:nvPr/>
        </p:nvPicPr>
        <p:blipFill rotWithShape="1">
          <a:blip r:embed="rId3">
            <a:alphaModFix/>
          </a:blip>
          <a:srcRect l="12878" t="47865" r="27437" b="10120"/>
          <a:stretch/>
        </p:blipFill>
        <p:spPr>
          <a:xfrm rot="5400000">
            <a:off x="4496245" y="2755238"/>
            <a:ext cx="815638" cy="811930"/>
          </a:xfrm>
          <a:prstGeom prst="rect">
            <a:avLst/>
          </a:prstGeom>
        </p:spPr>
      </p:pic>
      <p:pic>
        <p:nvPicPr>
          <p:cNvPr id="43" name="Picture 42" descr="A picture containing text&#10;&#10;Description automatically generated">
            <a:extLst>
              <a:ext uri="{FF2B5EF4-FFF2-40B4-BE49-F238E27FC236}">
                <a16:creationId xmlns:a16="http://schemas.microsoft.com/office/drawing/2014/main" id="{C538292E-A940-CF42-8A99-70389D0B8251}"/>
              </a:ext>
            </a:extLst>
          </p:cNvPr>
          <p:cNvPicPr>
            <a:picLocks noChangeAspect="1"/>
          </p:cNvPicPr>
          <p:nvPr/>
        </p:nvPicPr>
        <p:blipFill rotWithShape="1">
          <a:blip r:embed="rId3">
            <a:alphaModFix/>
          </a:blip>
          <a:srcRect l="12878" t="47865" r="27437" b="10120"/>
          <a:stretch/>
        </p:blipFill>
        <p:spPr>
          <a:xfrm rot="5400000">
            <a:off x="5308175" y="2755238"/>
            <a:ext cx="815638" cy="811930"/>
          </a:xfrm>
          <a:prstGeom prst="rect">
            <a:avLst/>
          </a:prstGeom>
        </p:spPr>
      </p:pic>
      <p:pic>
        <p:nvPicPr>
          <p:cNvPr id="44" name="Picture 43" descr="A picture containing text&#10;&#10;Description automatically generated">
            <a:extLst>
              <a:ext uri="{FF2B5EF4-FFF2-40B4-BE49-F238E27FC236}">
                <a16:creationId xmlns:a16="http://schemas.microsoft.com/office/drawing/2014/main" id="{2945F896-5856-FC4E-9D07-7CE83743DEEB}"/>
              </a:ext>
            </a:extLst>
          </p:cNvPr>
          <p:cNvPicPr>
            <a:picLocks noChangeAspect="1"/>
          </p:cNvPicPr>
          <p:nvPr/>
        </p:nvPicPr>
        <p:blipFill rotWithShape="1">
          <a:blip r:embed="rId3">
            <a:alphaModFix/>
          </a:blip>
          <a:srcRect l="12878" t="47865" r="27437" b="10120"/>
          <a:stretch/>
        </p:blipFill>
        <p:spPr>
          <a:xfrm rot="5400000">
            <a:off x="6120105" y="2755238"/>
            <a:ext cx="815638" cy="811930"/>
          </a:xfrm>
          <a:prstGeom prst="rect">
            <a:avLst/>
          </a:prstGeom>
        </p:spPr>
      </p:pic>
      <p:pic>
        <p:nvPicPr>
          <p:cNvPr id="45" name="Picture 44" descr="A picture containing text&#10;&#10;Description automatically generated">
            <a:extLst>
              <a:ext uri="{FF2B5EF4-FFF2-40B4-BE49-F238E27FC236}">
                <a16:creationId xmlns:a16="http://schemas.microsoft.com/office/drawing/2014/main" id="{71DD7EDF-BF69-A44B-812D-AF9C88CAF407}"/>
              </a:ext>
            </a:extLst>
          </p:cNvPr>
          <p:cNvPicPr>
            <a:picLocks noChangeAspect="1"/>
          </p:cNvPicPr>
          <p:nvPr/>
        </p:nvPicPr>
        <p:blipFill rotWithShape="1">
          <a:blip r:embed="rId3">
            <a:alphaModFix/>
          </a:blip>
          <a:srcRect l="12878" t="47865" r="27437" b="10120"/>
          <a:stretch/>
        </p:blipFill>
        <p:spPr>
          <a:xfrm rot="5400000">
            <a:off x="6932035" y="2755238"/>
            <a:ext cx="815638" cy="811930"/>
          </a:xfrm>
          <a:prstGeom prst="rect">
            <a:avLst/>
          </a:prstGeom>
        </p:spPr>
      </p:pic>
      <p:pic>
        <p:nvPicPr>
          <p:cNvPr id="46" name="Picture 45" descr="A picture containing text&#10;&#10;Description automatically generated">
            <a:extLst>
              <a:ext uri="{FF2B5EF4-FFF2-40B4-BE49-F238E27FC236}">
                <a16:creationId xmlns:a16="http://schemas.microsoft.com/office/drawing/2014/main" id="{63715EF5-9C66-EA42-A3A9-2F0BF398E803}"/>
              </a:ext>
            </a:extLst>
          </p:cNvPr>
          <p:cNvPicPr>
            <a:picLocks noChangeAspect="1"/>
          </p:cNvPicPr>
          <p:nvPr/>
        </p:nvPicPr>
        <p:blipFill rotWithShape="1">
          <a:blip r:embed="rId3">
            <a:alphaModFix/>
          </a:blip>
          <a:srcRect l="12878" t="47865" r="27437" b="10120"/>
          <a:stretch/>
        </p:blipFill>
        <p:spPr>
          <a:xfrm rot="5400000">
            <a:off x="4496245" y="3567621"/>
            <a:ext cx="815638" cy="811930"/>
          </a:xfrm>
          <a:prstGeom prst="rect">
            <a:avLst/>
          </a:prstGeom>
        </p:spPr>
      </p:pic>
      <p:pic>
        <p:nvPicPr>
          <p:cNvPr id="47" name="Picture 46" descr="A picture containing text&#10;&#10;Description automatically generated">
            <a:extLst>
              <a:ext uri="{FF2B5EF4-FFF2-40B4-BE49-F238E27FC236}">
                <a16:creationId xmlns:a16="http://schemas.microsoft.com/office/drawing/2014/main" id="{2A82CC06-C881-834C-9B0C-CD603BED70F5}"/>
              </a:ext>
            </a:extLst>
          </p:cNvPr>
          <p:cNvPicPr>
            <a:picLocks noChangeAspect="1"/>
          </p:cNvPicPr>
          <p:nvPr/>
        </p:nvPicPr>
        <p:blipFill rotWithShape="1">
          <a:blip r:embed="rId3">
            <a:alphaModFix/>
          </a:blip>
          <a:srcRect l="12878" t="47865" r="27437" b="10120"/>
          <a:stretch/>
        </p:blipFill>
        <p:spPr>
          <a:xfrm rot="5400000">
            <a:off x="5308175" y="3567621"/>
            <a:ext cx="815638" cy="811930"/>
          </a:xfrm>
          <a:prstGeom prst="rect">
            <a:avLst/>
          </a:prstGeom>
        </p:spPr>
      </p:pic>
      <p:pic>
        <p:nvPicPr>
          <p:cNvPr id="48" name="Picture 47" descr="A picture containing text&#10;&#10;Description automatically generated">
            <a:extLst>
              <a:ext uri="{FF2B5EF4-FFF2-40B4-BE49-F238E27FC236}">
                <a16:creationId xmlns:a16="http://schemas.microsoft.com/office/drawing/2014/main" id="{39E54DDF-7F57-2F49-8284-FB57F71E6BA4}"/>
              </a:ext>
            </a:extLst>
          </p:cNvPr>
          <p:cNvPicPr>
            <a:picLocks noChangeAspect="1"/>
          </p:cNvPicPr>
          <p:nvPr/>
        </p:nvPicPr>
        <p:blipFill rotWithShape="1">
          <a:blip r:embed="rId3">
            <a:alphaModFix/>
          </a:blip>
          <a:srcRect l="12878" t="47865" r="27437" b="10120"/>
          <a:stretch/>
        </p:blipFill>
        <p:spPr>
          <a:xfrm rot="5400000">
            <a:off x="6120105" y="3567621"/>
            <a:ext cx="815638" cy="811930"/>
          </a:xfrm>
          <a:prstGeom prst="rect">
            <a:avLst/>
          </a:prstGeom>
        </p:spPr>
      </p:pic>
      <p:pic>
        <p:nvPicPr>
          <p:cNvPr id="49" name="Picture 48" descr="A picture containing text&#10;&#10;Description automatically generated">
            <a:extLst>
              <a:ext uri="{FF2B5EF4-FFF2-40B4-BE49-F238E27FC236}">
                <a16:creationId xmlns:a16="http://schemas.microsoft.com/office/drawing/2014/main" id="{CB39B938-AE42-4641-A0D7-9C7E240CC9F2}"/>
              </a:ext>
            </a:extLst>
          </p:cNvPr>
          <p:cNvPicPr>
            <a:picLocks noChangeAspect="1"/>
          </p:cNvPicPr>
          <p:nvPr/>
        </p:nvPicPr>
        <p:blipFill rotWithShape="1">
          <a:blip r:embed="rId3">
            <a:alphaModFix/>
          </a:blip>
          <a:srcRect l="12878" t="47865" r="27437" b="10120"/>
          <a:stretch/>
        </p:blipFill>
        <p:spPr>
          <a:xfrm rot="5400000">
            <a:off x="6932035" y="3567621"/>
            <a:ext cx="815638" cy="811930"/>
          </a:xfrm>
          <a:prstGeom prst="rect">
            <a:avLst/>
          </a:prstGeom>
        </p:spPr>
      </p:pic>
      <p:pic>
        <p:nvPicPr>
          <p:cNvPr id="50" name="Picture 49" descr="A picture containing text&#10;&#10;Description automatically generated">
            <a:extLst>
              <a:ext uri="{FF2B5EF4-FFF2-40B4-BE49-F238E27FC236}">
                <a16:creationId xmlns:a16="http://schemas.microsoft.com/office/drawing/2014/main" id="{7B03482C-BB14-274B-8CDD-A2EA3D5B7CAE}"/>
              </a:ext>
            </a:extLst>
          </p:cNvPr>
          <p:cNvPicPr>
            <a:picLocks noChangeAspect="1"/>
          </p:cNvPicPr>
          <p:nvPr/>
        </p:nvPicPr>
        <p:blipFill rotWithShape="1">
          <a:blip r:embed="rId3">
            <a:alphaModFix/>
          </a:blip>
          <a:srcRect l="12878" t="47865" r="27437" b="10120"/>
          <a:stretch/>
        </p:blipFill>
        <p:spPr>
          <a:xfrm rot="5400000">
            <a:off x="4496245" y="4381922"/>
            <a:ext cx="815638" cy="811930"/>
          </a:xfrm>
          <a:prstGeom prst="rect">
            <a:avLst/>
          </a:prstGeom>
        </p:spPr>
      </p:pic>
      <p:pic>
        <p:nvPicPr>
          <p:cNvPr id="51" name="Picture 50" descr="A picture containing text&#10;&#10;Description automatically generated">
            <a:extLst>
              <a:ext uri="{FF2B5EF4-FFF2-40B4-BE49-F238E27FC236}">
                <a16:creationId xmlns:a16="http://schemas.microsoft.com/office/drawing/2014/main" id="{AE20DB13-4493-F041-805F-E403579770A0}"/>
              </a:ext>
            </a:extLst>
          </p:cNvPr>
          <p:cNvPicPr>
            <a:picLocks noChangeAspect="1"/>
          </p:cNvPicPr>
          <p:nvPr/>
        </p:nvPicPr>
        <p:blipFill rotWithShape="1">
          <a:blip r:embed="rId3">
            <a:alphaModFix/>
          </a:blip>
          <a:srcRect l="12878" t="47865" r="27437" b="10120"/>
          <a:stretch/>
        </p:blipFill>
        <p:spPr>
          <a:xfrm rot="5400000">
            <a:off x="5308175" y="4381922"/>
            <a:ext cx="815638" cy="811930"/>
          </a:xfrm>
          <a:prstGeom prst="rect">
            <a:avLst/>
          </a:prstGeom>
        </p:spPr>
      </p:pic>
      <p:pic>
        <p:nvPicPr>
          <p:cNvPr id="52" name="Picture 51" descr="A picture containing text&#10;&#10;Description automatically generated">
            <a:extLst>
              <a:ext uri="{FF2B5EF4-FFF2-40B4-BE49-F238E27FC236}">
                <a16:creationId xmlns:a16="http://schemas.microsoft.com/office/drawing/2014/main" id="{055882C6-F0B0-3140-99D0-6E188D42194E}"/>
              </a:ext>
            </a:extLst>
          </p:cNvPr>
          <p:cNvPicPr>
            <a:picLocks noChangeAspect="1"/>
          </p:cNvPicPr>
          <p:nvPr/>
        </p:nvPicPr>
        <p:blipFill rotWithShape="1">
          <a:blip r:embed="rId3">
            <a:alphaModFix/>
          </a:blip>
          <a:srcRect l="12878" t="47865" r="27437" b="10120"/>
          <a:stretch/>
        </p:blipFill>
        <p:spPr>
          <a:xfrm rot="5400000">
            <a:off x="6120105" y="4381922"/>
            <a:ext cx="815638" cy="811930"/>
          </a:xfrm>
          <a:prstGeom prst="rect">
            <a:avLst/>
          </a:prstGeom>
        </p:spPr>
      </p:pic>
      <p:pic>
        <p:nvPicPr>
          <p:cNvPr id="53" name="Picture 52" descr="A picture containing text&#10;&#10;Description automatically generated">
            <a:extLst>
              <a:ext uri="{FF2B5EF4-FFF2-40B4-BE49-F238E27FC236}">
                <a16:creationId xmlns:a16="http://schemas.microsoft.com/office/drawing/2014/main" id="{5AFE8584-5640-5344-919D-0D7F4A29E694}"/>
              </a:ext>
            </a:extLst>
          </p:cNvPr>
          <p:cNvPicPr>
            <a:picLocks noChangeAspect="1"/>
          </p:cNvPicPr>
          <p:nvPr/>
        </p:nvPicPr>
        <p:blipFill rotWithShape="1">
          <a:blip r:embed="rId3">
            <a:alphaModFix/>
          </a:blip>
          <a:srcRect l="12878" t="47865" r="27437" b="10120"/>
          <a:stretch/>
        </p:blipFill>
        <p:spPr>
          <a:xfrm rot="5400000">
            <a:off x="6932035" y="4381922"/>
            <a:ext cx="815638" cy="811930"/>
          </a:xfrm>
          <a:prstGeom prst="rect">
            <a:avLst/>
          </a:prstGeom>
        </p:spPr>
      </p:pic>
      <p:pic>
        <p:nvPicPr>
          <p:cNvPr id="54" name="Picture 53" descr="A picture containing text&#10;&#10;Description automatically generated">
            <a:extLst>
              <a:ext uri="{FF2B5EF4-FFF2-40B4-BE49-F238E27FC236}">
                <a16:creationId xmlns:a16="http://schemas.microsoft.com/office/drawing/2014/main" id="{376DAB6A-EA4E-764A-A7AF-FC10DAED96C1}"/>
              </a:ext>
            </a:extLst>
          </p:cNvPr>
          <p:cNvPicPr>
            <a:picLocks noChangeAspect="1"/>
          </p:cNvPicPr>
          <p:nvPr/>
        </p:nvPicPr>
        <p:blipFill rotWithShape="1">
          <a:blip r:embed="rId3">
            <a:alphaModFix/>
          </a:blip>
          <a:srcRect l="12939" t="4065" r="27431" b="53669"/>
          <a:stretch/>
        </p:blipFill>
        <p:spPr>
          <a:xfrm rot="10800000">
            <a:off x="9050018" y="1936344"/>
            <a:ext cx="808199" cy="810076"/>
          </a:xfrm>
          <a:prstGeom prst="rect">
            <a:avLst/>
          </a:prstGeom>
        </p:spPr>
      </p:pic>
      <p:pic>
        <p:nvPicPr>
          <p:cNvPr id="55" name="Picture 54" descr="A picture containing text&#10;&#10;Description automatically generated">
            <a:extLst>
              <a:ext uri="{FF2B5EF4-FFF2-40B4-BE49-F238E27FC236}">
                <a16:creationId xmlns:a16="http://schemas.microsoft.com/office/drawing/2014/main" id="{A30F1B3A-D032-5340-B788-C850FCE541D6}"/>
              </a:ext>
            </a:extLst>
          </p:cNvPr>
          <p:cNvPicPr>
            <a:picLocks noChangeAspect="1"/>
          </p:cNvPicPr>
          <p:nvPr/>
        </p:nvPicPr>
        <p:blipFill rotWithShape="1">
          <a:blip r:embed="rId3">
            <a:alphaModFix/>
          </a:blip>
          <a:srcRect l="12939" t="4065" r="27431" b="53669"/>
          <a:stretch/>
        </p:blipFill>
        <p:spPr>
          <a:xfrm rot="16200000">
            <a:off x="9861010" y="1934473"/>
            <a:ext cx="808199" cy="810076"/>
          </a:xfrm>
          <a:prstGeom prst="rect">
            <a:avLst/>
          </a:prstGeom>
        </p:spPr>
      </p:pic>
      <p:pic>
        <p:nvPicPr>
          <p:cNvPr id="56" name="Picture 55" descr="A picture containing text&#10;&#10;Description automatically generated">
            <a:extLst>
              <a:ext uri="{FF2B5EF4-FFF2-40B4-BE49-F238E27FC236}">
                <a16:creationId xmlns:a16="http://schemas.microsoft.com/office/drawing/2014/main" id="{76AF2B68-BBBD-C841-8173-0AFDD373BE5C}"/>
              </a:ext>
            </a:extLst>
          </p:cNvPr>
          <p:cNvPicPr>
            <a:picLocks noChangeAspect="1"/>
          </p:cNvPicPr>
          <p:nvPr/>
        </p:nvPicPr>
        <p:blipFill rotWithShape="1">
          <a:blip r:embed="rId3">
            <a:alphaModFix/>
          </a:blip>
          <a:srcRect l="12939" t="4065" r="27431" b="53669"/>
          <a:stretch/>
        </p:blipFill>
        <p:spPr>
          <a:xfrm>
            <a:off x="10670147" y="1933535"/>
            <a:ext cx="808199" cy="810076"/>
          </a:xfrm>
          <a:prstGeom prst="rect">
            <a:avLst/>
          </a:prstGeom>
        </p:spPr>
      </p:pic>
      <p:pic>
        <p:nvPicPr>
          <p:cNvPr id="57" name="Picture 56" descr="A picture containing text&#10;&#10;Description automatically generated">
            <a:extLst>
              <a:ext uri="{FF2B5EF4-FFF2-40B4-BE49-F238E27FC236}">
                <a16:creationId xmlns:a16="http://schemas.microsoft.com/office/drawing/2014/main" id="{D1AF81DD-3FEC-9C46-9844-7DF4B650F971}"/>
              </a:ext>
            </a:extLst>
          </p:cNvPr>
          <p:cNvPicPr>
            <a:picLocks noChangeAspect="1"/>
          </p:cNvPicPr>
          <p:nvPr/>
        </p:nvPicPr>
        <p:blipFill rotWithShape="1">
          <a:blip r:embed="rId3">
            <a:alphaModFix/>
          </a:blip>
          <a:srcRect l="12939" t="4065" r="27431" b="53669"/>
          <a:stretch/>
        </p:blipFill>
        <p:spPr>
          <a:xfrm rot="5400000">
            <a:off x="9047226" y="2746415"/>
            <a:ext cx="808199" cy="810076"/>
          </a:xfrm>
          <a:prstGeom prst="rect">
            <a:avLst/>
          </a:prstGeom>
        </p:spPr>
      </p:pic>
      <p:pic>
        <p:nvPicPr>
          <p:cNvPr id="58" name="Picture 57" descr="A picture containing text&#10;&#10;Description automatically generated">
            <a:extLst>
              <a:ext uri="{FF2B5EF4-FFF2-40B4-BE49-F238E27FC236}">
                <a16:creationId xmlns:a16="http://schemas.microsoft.com/office/drawing/2014/main" id="{9F92C58E-F3BA-694D-A2E3-E2F20A476E12}"/>
              </a:ext>
            </a:extLst>
          </p:cNvPr>
          <p:cNvPicPr>
            <a:picLocks noChangeAspect="1"/>
          </p:cNvPicPr>
          <p:nvPr/>
        </p:nvPicPr>
        <p:blipFill rotWithShape="1">
          <a:blip r:embed="rId3">
            <a:alphaModFix/>
          </a:blip>
          <a:srcRect l="12939" t="4065" r="27431" b="53669"/>
          <a:stretch/>
        </p:blipFill>
        <p:spPr>
          <a:xfrm rot="10800000">
            <a:off x="9860095" y="2744544"/>
            <a:ext cx="808199" cy="810076"/>
          </a:xfrm>
          <a:prstGeom prst="rect">
            <a:avLst/>
          </a:prstGeom>
        </p:spPr>
      </p:pic>
      <p:pic>
        <p:nvPicPr>
          <p:cNvPr id="59" name="Picture 58" descr="A picture containing text&#10;&#10;Description automatically generated">
            <a:extLst>
              <a:ext uri="{FF2B5EF4-FFF2-40B4-BE49-F238E27FC236}">
                <a16:creationId xmlns:a16="http://schemas.microsoft.com/office/drawing/2014/main" id="{3E344245-9D8F-AB42-AB89-97A9542E8AD3}"/>
              </a:ext>
            </a:extLst>
          </p:cNvPr>
          <p:cNvPicPr>
            <a:picLocks noChangeAspect="1"/>
          </p:cNvPicPr>
          <p:nvPr/>
        </p:nvPicPr>
        <p:blipFill rotWithShape="1">
          <a:blip r:embed="rId3">
            <a:alphaModFix/>
          </a:blip>
          <a:srcRect l="12939" t="4065" r="27431" b="53669"/>
          <a:stretch/>
        </p:blipFill>
        <p:spPr>
          <a:xfrm rot="16200000">
            <a:off x="10671087" y="2742673"/>
            <a:ext cx="808199" cy="810076"/>
          </a:xfrm>
          <a:prstGeom prst="rect">
            <a:avLst/>
          </a:prstGeom>
        </p:spPr>
      </p:pic>
      <p:pic>
        <p:nvPicPr>
          <p:cNvPr id="60" name="Picture 59" descr="A picture containing text&#10;&#10;Description automatically generated">
            <a:extLst>
              <a:ext uri="{FF2B5EF4-FFF2-40B4-BE49-F238E27FC236}">
                <a16:creationId xmlns:a16="http://schemas.microsoft.com/office/drawing/2014/main" id="{00986A27-61D5-DE42-84AA-658DDD8242E3}"/>
              </a:ext>
            </a:extLst>
          </p:cNvPr>
          <p:cNvPicPr>
            <a:picLocks noChangeAspect="1"/>
          </p:cNvPicPr>
          <p:nvPr/>
        </p:nvPicPr>
        <p:blipFill rotWithShape="1">
          <a:blip r:embed="rId3">
            <a:alphaModFix/>
          </a:blip>
          <a:srcRect l="12939" t="4065" r="27431" b="53669"/>
          <a:stretch/>
        </p:blipFill>
        <p:spPr>
          <a:xfrm>
            <a:off x="8254635" y="2735094"/>
            <a:ext cx="808199" cy="810076"/>
          </a:xfrm>
          <a:prstGeom prst="rect">
            <a:avLst/>
          </a:prstGeom>
        </p:spPr>
      </p:pic>
      <p:pic>
        <p:nvPicPr>
          <p:cNvPr id="61" name="Picture 60" descr="A picture containing text&#10;&#10;Description automatically generated">
            <a:extLst>
              <a:ext uri="{FF2B5EF4-FFF2-40B4-BE49-F238E27FC236}">
                <a16:creationId xmlns:a16="http://schemas.microsoft.com/office/drawing/2014/main" id="{02015236-C7C2-EE49-B972-91510FA48B7B}"/>
              </a:ext>
            </a:extLst>
          </p:cNvPr>
          <p:cNvPicPr>
            <a:picLocks noChangeAspect="1"/>
          </p:cNvPicPr>
          <p:nvPr/>
        </p:nvPicPr>
        <p:blipFill rotWithShape="1">
          <a:blip r:embed="rId3">
            <a:alphaModFix/>
          </a:blip>
          <a:srcRect l="12939" t="4065" r="27431" b="53669"/>
          <a:stretch/>
        </p:blipFill>
        <p:spPr>
          <a:xfrm rot="5400000">
            <a:off x="9866502" y="3543294"/>
            <a:ext cx="808199" cy="810076"/>
          </a:xfrm>
          <a:prstGeom prst="rect">
            <a:avLst/>
          </a:prstGeom>
        </p:spPr>
      </p:pic>
      <p:pic>
        <p:nvPicPr>
          <p:cNvPr id="62" name="Picture 61" descr="A picture containing text&#10;&#10;Description automatically generated">
            <a:extLst>
              <a:ext uri="{FF2B5EF4-FFF2-40B4-BE49-F238E27FC236}">
                <a16:creationId xmlns:a16="http://schemas.microsoft.com/office/drawing/2014/main" id="{A2E3D17C-3AE1-4D42-BE61-5D0D03E2BE17}"/>
              </a:ext>
            </a:extLst>
          </p:cNvPr>
          <p:cNvPicPr>
            <a:picLocks noChangeAspect="1"/>
          </p:cNvPicPr>
          <p:nvPr/>
        </p:nvPicPr>
        <p:blipFill rotWithShape="1">
          <a:blip r:embed="rId3">
            <a:alphaModFix/>
          </a:blip>
          <a:srcRect l="12939" t="4065" r="27431" b="53669"/>
          <a:stretch/>
        </p:blipFill>
        <p:spPr>
          <a:xfrm rot="10800000">
            <a:off x="10664678" y="3543295"/>
            <a:ext cx="808199" cy="810076"/>
          </a:xfrm>
          <a:prstGeom prst="rect">
            <a:avLst/>
          </a:prstGeom>
        </p:spPr>
      </p:pic>
      <p:pic>
        <p:nvPicPr>
          <p:cNvPr id="63" name="Picture 62" descr="A picture containing text&#10;&#10;Description automatically generated">
            <a:extLst>
              <a:ext uri="{FF2B5EF4-FFF2-40B4-BE49-F238E27FC236}">
                <a16:creationId xmlns:a16="http://schemas.microsoft.com/office/drawing/2014/main" id="{3A2A11D6-6E15-774A-8C81-ABBF81E9C723}"/>
              </a:ext>
            </a:extLst>
          </p:cNvPr>
          <p:cNvPicPr>
            <a:picLocks noChangeAspect="1"/>
          </p:cNvPicPr>
          <p:nvPr/>
        </p:nvPicPr>
        <p:blipFill rotWithShape="1">
          <a:blip r:embed="rId3">
            <a:alphaModFix/>
          </a:blip>
          <a:srcRect l="12939" t="4065" r="27431" b="53669"/>
          <a:stretch/>
        </p:blipFill>
        <p:spPr>
          <a:xfrm rot="16200000">
            <a:off x="8253708" y="3543294"/>
            <a:ext cx="808199" cy="810076"/>
          </a:xfrm>
          <a:prstGeom prst="rect">
            <a:avLst/>
          </a:prstGeom>
        </p:spPr>
      </p:pic>
      <p:pic>
        <p:nvPicPr>
          <p:cNvPr id="64" name="Picture 63" descr="A picture containing text&#10;&#10;Description automatically generated">
            <a:extLst>
              <a:ext uri="{FF2B5EF4-FFF2-40B4-BE49-F238E27FC236}">
                <a16:creationId xmlns:a16="http://schemas.microsoft.com/office/drawing/2014/main" id="{B07284D6-015A-C649-8CC5-8CF578F6DE09}"/>
              </a:ext>
            </a:extLst>
          </p:cNvPr>
          <p:cNvPicPr>
            <a:picLocks noChangeAspect="1"/>
          </p:cNvPicPr>
          <p:nvPr/>
        </p:nvPicPr>
        <p:blipFill rotWithShape="1">
          <a:blip r:embed="rId3">
            <a:alphaModFix/>
          </a:blip>
          <a:srcRect l="12939" t="4065" r="27431" b="53669"/>
          <a:stretch/>
        </p:blipFill>
        <p:spPr>
          <a:xfrm>
            <a:off x="9057364" y="3550359"/>
            <a:ext cx="808199" cy="810076"/>
          </a:xfrm>
          <a:prstGeom prst="rect">
            <a:avLst/>
          </a:prstGeom>
        </p:spPr>
      </p:pic>
      <p:pic>
        <p:nvPicPr>
          <p:cNvPr id="65" name="Picture 64" descr="A picture containing text&#10;&#10;Description automatically generated">
            <a:extLst>
              <a:ext uri="{FF2B5EF4-FFF2-40B4-BE49-F238E27FC236}">
                <a16:creationId xmlns:a16="http://schemas.microsoft.com/office/drawing/2014/main" id="{562510C3-F773-734F-ACEA-E233D429F740}"/>
              </a:ext>
            </a:extLst>
          </p:cNvPr>
          <p:cNvPicPr>
            <a:picLocks noChangeAspect="1"/>
          </p:cNvPicPr>
          <p:nvPr/>
        </p:nvPicPr>
        <p:blipFill rotWithShape="1">
          <a:blip r:embed="rId3">
            <a:alphaModFix/>
          </a:blip>
          <a:srcRect l="12939" t="4065" r="27431" b="53669"/>
          <a:stretch/>
        </p:blipFill>
        <p:spPr>
          <a:xfrm rot="5400000">
            <a:off x="10685779" y="4344894"/>
            <a:ext cx="808199" cy="810076"/>
          </a:xfrm>
          <a:prstGeom prst="rect">
            <a:avLst/>
          </a:prstGeom>
        </p:spPr>
      </p:pic>
      <p:pic>
        <p:nvPicPr>
          <p:cNvPr id="66" name="Picture 65" descr="A picture containing text&#10;&#10;Description automatically generated">
            <a:extLst>
              <a:ext uri="{FF2B5EF4-FFF2-40B4-BE49-F238E27FC236}">
                <a16:creationId xmlns:a16="http://schemas.microsoft.com/office/drawing/2014/main" id="{0ECA11B9-423D-2640-ACA7-B6D293289F9F}"/>
              </a:ext>
            </a:extLst>
          </p:cNvPr>
          <p:cNvPicPr>
            <a:picLocks noChangeAspect="1"/>
          </p:cNvPicPr>
          <p:nvPr/>
        </p:nvPicPr>
        <p:blipFill rotWithShape="1">
          <a:blip r:embed="rId3">
            <a:alphaModFix/>
          </a:blip>
          <a:srcRect l="12939" t="4065" r="27431" b="53669"/>
          <a:stretch/>
        </p:blipFill>
        <p:spPr>
          <a:xfrm rot="10800000">
            <a:off x="8249050" y="4346295"/>
            <a:ext cx="808199" cy="810076"/>
          </a:xfrm>
          <a:prstGeom prst="rect">
            <a:avLst/>
          </a:prstGeom>
        </p:spPr>
      </p:pic>
      <p:pic>
        <p:nvPicPr>
          <p:cNvPr id="67" name="Picture 66" descr="A picture containing text&#10;&#10;Description automatically generated">
            <a:extLst>
              <a:ext uri="{FF2B5EF4-FFF2-40B4-BE49-F238E27FC236}">
                <a16:creationId xmlns:a16="http://schemas.microsoft.com/office/drawing/2014/main" id="{C91B006F-276A-F447-B70F-C337B1BAAF13}"/>
              </a:ext>
            </a:extLst>
          </p:cNvPr>
          <p:cNvPicPr>
            <a:picLocks noChangeAspect="1"/>
          </p:cNvPicPr>
          <p:nvPr/>
        </p:nvPicPr>
        <p:blipFill rotWithShape="1">
          <a:blip r:embed="rId3">
            <a:alphaModFix/>
          </a:blip>
          <a:srcRect l="12939" t="4065" r="27431" b="53669"/>
          <a:stretch/>
        </p:blipFill>
        <p:spPr>
          <a:xfrm rot="16200000">
            <a:off x="9060042" y="4344424"/>
            <a:ext cx="808199" cy="810076"/>
          </a:xfrm>
          <a:prstGeom prst="rect">
            <a:avLst/>
          </a:prstGeom>
        </p:spPr>
      </p:pic>
      <p:pic>
        <p:nvPicPr>
          <p:cNvPr id="68" name="Picture 67" descr="A picture containing text&#10;&#10;Description automatically generated">
            <a:extLst>
              <a:ext uri="{FF2B5EF4-FFF2-40B4-BE49-F238E27FC236}">
                <a16:creationId xmlns:a16="http://schemas.microsoft.com/office/drawing/2014/main" id="{4CD10688-ECF2-D84E-819B-C9A26EC4B810}"/>
              </a:ext>
            </a:extLst>
          </p:cNvPr>
          <p:cNvPicPr>
            <a:picLocks noChangeAspect="1"/>
          </p:cNvPicPr>
          <p:nvPr/>
        </p:nvPicPr>
        <p:blipFill rotWithShape="1">
          <a:blip r:embed="rId3">
            <a:alphaModFix/>
          </a:blip>
          <a:srcRect l="12939" t="4065" r="27431" b="53669"/>
          <a:stretch/>
        </p:blipFill>
        <p:spPr>
          <a:xfrm>
            <a:off x="9869179" y="4343486"/>
            <a:ext cx="808199" cy="810076"/>
          </a:xfrm>
          <a:prstGeom prst="rect">
            <a:avLst/>
          </a:prstGeom>
        </p:spPr>
      </p:pic>
      <p:sp>
        <p:nvSpPr>
          <p:cNvPr id="11" name="TextBox 10">
            <a:extLst>
              <a:ext uri="{FF2B5EF4-FFF2-40B4-BE49-F238E27FC236}">
                <a16:creationId xmlns:a16="http://schemas.microsoft.com/office/drawing/2014/main" id="{4A6E759C-FD45-AEB2-F7DE-8585E40E0FC2}"/>
              </a:ext>
            </a:extLst>
          </p:cNvPr>
          <p:cNvSpPr txBox="1"/>
          <p:nvPr/>
        </p:nvSpPr>
        <p:spPr>
          <a:xfrm>
            <a:off x="707038" y="5352778"/>
            <a:ext cx="4580731" cy="584775"/>
          </a:xfrm>
          <a:prstGeom prst="rect">
            <a:avLst/>
          </a:prstGeom>
          <a:noFill/>
        </p:spPr>
        <p:txBody>
          <a:bodyPr wrap="square" rtlCol="0">
            <a:spAutoFit/>
          </a:bodyPr>
          <a:lstStyle/>
          <a:p>
            <a:r>
              <a:rPr lang="en-US" sz="1400" dirty="0">
                <a:solidFill>
                  <a:schemeClr val="tx1">
                    <a:lumMod val="65000"/>
                    <a:lumOff val="35000"/>
                  </a:schemeClr>
                </a:solidFill>
              </a:rPr>
              <a:t>Re-</a:t>
            </a:r>
            <a:r>
              <a:rPr lang="en-US" sz="1400" dirty="0" err="1">
                <a:solidFill>
                  <a:schemeClr val="tx1">
                    <a:lumMod val="65000"/>
                    <a:lumOff val="35000"/>
                  </a:schemeClr>
                </a:solidFill>
              </a:rPr>
              <a:t>coloured</a:t>
            </a:r>
            <a:r>
              <a:rPr lang="en-US" sz="1400" dirty="0">
                <a:solidFill>
                  <a:schemeClr val="tx1">
                    <a:lumMod val="65000"/>
                    <a:lumOff val="35000"/>
                  </a:schemeClr>
                </a:solidFill>
              </a:rPr>
              <a:t> flipped and rotated examples</a:t>
            </a:r>
          </a:p>
          <a:p>
            <a:endParaRPr lang="en-US" dirty="0"/>
          </a:p>
        </p:txBody>
      </p:sp>
      <p:sp>
        <p:nvSpPr>
          <p:cNvPr id="12" name="TextBox 11">
            <a:extLst>
              <a:ext uri="{FF2B5EF4-FFF2-40B4-BE49-F238E27FC236}">
                <a16:creationId xmlns:a16="http://schemas.microsoft.com/office/drawing/2014/main" id="{3D94093B-1772-00DF-282D-9D47C5762FE3}"/>
              </a:ext>
            </a:extLst>
          </p:cNvPr>
          <p:cNvSpPr txBox="1"/>
          <p:nvPr/>
        </p:nvSpPr>
        <p:spPr>
          <a:xfrm>
            <a:off x="707038" y="814388"/>
            <a:ext cx="10871005" cy="800219"/>
          </a:xfrm>
          <a:prstGeom prst="rect">
            <a:avLst/>
          </a:prstGeom>
          <a:noFill/>
        </p:spPr>
        <p:txBody>
          <a:bodyPr wrap="square" rtlCol="0">
            <a:spAutoFit/>
          </a:bodyPr>
          <a:lstStyle/>
          <a:p>
            <a:r>
              <a:rPr lang="en-GB" dirty="0">
                <a:solidFill>
                  <a:schemeClr val="tx1">
                    <a:lumMod val="65000"/>
                    <a:lumOff val="35000"/>
                  </a:schemeClr>
                </a:solidFill>
              </a:rPr>
              <a:t>Triangle repeat:</a:t>
            </a:r>
            <a:r>
              <a:rPr lang="en-GB" sz="1400" i="1" dirty="0">
                <a:solidFill>
                  <a:schemeClr val="tx1">
                    <a:lumMod val="65000"/>
                    <a:lumOff val="35000"/>
                  </a:schemeClr>
                </a:solidFill>
              </a:rPr>
              <a:t> Each unit of repeat starts as a rotated square, split down into triangles (could be longer and thinner, just measure it out so that it fits the overall size of the final block), it can consist of one motif or made as a repeating tile which then repeats out across the width and length to form a repeated block design. Certain tiles/ motifs can be placed side by side, flipped or rotated. </a:t>
            </a:r>
            <a:endParaRPr lang="en-GB" dirty="0">
              <a:solidFill>
                <a:schemeClr val="tx1">
                  <a:lumMod val="65000"/>
                  <a:lumOff val="35000"/>
                </a:schemeClr>
              </a:solidFill>
            </a:endParaRPr>
          </a:p>
        </p:txBody>
      </p:sp>
    </p:spTree>
    <p:extLst>
      <p:ext uri="{BB962C8B-B14F-4D97-AF65-F5344CB8AC3E}">
        <p14:creationId xmlns:p14="http://schemas.microsoft.com/office/powerpoint/2010/main" val="5180733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6302630-C5B2-9347-A924-A5B033ACFB1F}"/>
              </a:ext>
            </a:extLst>
          </p:cNvPr>
          <p:cNvSpPr txBox="1"/>
          <p:nvPr/>
        </p:nvSpPr>
        <p:spPr>
          <a:xfrm>
            <a:off x="707039" y="814388"/>
            <a:ext cx="10574105" cy="1015663"/>
          </a:xfrm>
          <a:prstGeom prst="rect">
            <a:avLst/>
          </a:prstGeom>
          <a:noFill/>
        </p:spPr>
        <p:txBody>
          <a:bodyPr wrap="square" rtlCol="0">
            <a:spAutoFit/>
          </a:bodyPr>
          <a:lstStyle/>
          <a:p>
            <a:r>
              <a:rPr lang="en-GB" dirty="0">
                <a:solidFill>
                  <a:schemeClr val="tx1">
                    <a:lumMod val="65000"/>
                    <a:lumOff val="35000"/>
                  </a:schemeClr>
                </a:solidFill>
              </a:rPr>
              <a:t>Circle/ spot repeat: </a:t>
            </a:r>
            <a:r>
              <a:rPr lang="en-GB" sz="1400" i="1" dirty="0">
                <a:solidFill>
                  <a:schemeClr val="tx1">
                    <a:lumMod val="65000"/>
                    <a:lumOff val="35000"/>
                  </a:schemeClr>
                </a:solidFill>
              </a:rPr>
              <a:t>Each unit of repeat can start as a square block with a circular shape within it.   The tile can be created by using the circular shape to contain a motif or made as a repeating tile which then repeats out across the width and length to form a repeated block design. Certain tiles/ motifs can be placed side by side, flipped or rotated and the tile could be worked as a rectangle too, creating an ellipse/ oval to work within.</a:t>
            </a:r>
            <a:endParaRPr lang="en-GB" sz="1400" dirty="0">
              <a:solidFill>
                <a:schemeClr val="tx1">
                  <a:lumMod val="65000"/>
                  <a:lumOff val="35000"/>
                </a:schemeClr>
              </a:solidFill>
            </a:endParaRPr>
          </a:p>
        </p:txBody>
      </p:sp>
      <p:pic>
        <p:nvPicPr>
          <p:cNvPr id="6" name="Picture 5" descr="Chart&#10;&#10;Description automatically generated">
            <a:extLst>
              <a:ext uri="{FF2B5EF4-FFF2-40B4-BE49-F238E27FC236}">
                <a16:creationId xmlns:a16="http://schemas.microsoft.com/office/drawing/2014/main" id="{AC8691D3-DAF8-924D-B390-D09947BBCEB6}"/>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7576"/>
          <a:stretch/>
        </p:blipFill>
        <p:spPr>
          <a:xfrm>
            <a:off x="707039" y="2078182"/>
            <a:ext cx="4034779" cy="4274254"/>
          </a:xfrm>
          <a:prstGeom prst="rect">
            <a:avLst/>
          </a:prstGeom>
        </p:spPr>
      </p:pic>
      <p:pic>
        <p:nvPicPr>
          <p:cNvPr id="4" name="Picture 3" descr="A blue and green flower&#10;&#10;Description automatically generated">
            <a:extLst>
              <a:ext uri="{FF2B5EF4-FFF2-40B4-BE49-F238E27FC236}">
                <a16:creationId xmlns:a16="http://schemas.microsoft.com/office/drawing/2014/main" id="{4F5D2921-3538-784E-576D-3021D806604F}"/>
              </a:ext>
            </a:extLst>
          </p:cNvPr>
          <p:cNvPicPr>
            <a:picLocks noChangeAspect="1"/>
          </p:cNvPicPr>
          <p:nvPr/>
        </p:nvPicPr>
        <p:blipFill>
          <a:blip r:embed="rId3">
            <a:alphaModFix amt="50000"/>
          </a:blip>
          <a:stretch>
            <a:fillRect/>
          </a:stretch>
        </p:blipFill>
        <p:spPr>
          <a:xfrm>
            <a:off x="1605430" y="2591335"/>
            <a:ext cx="821075" cy="750803"/>
          </a:xfrm>
          <a:prstGeom prst="rect">
            <a:avLst/>
          </a:prstGeom>
        </p:spPr>
      </p:pic>
      <p:pic>
        <p:nvPicPr>
          <p:cNvPr id="23" name="Picture 22" descr="A blue and green flower&#10;&#10;Description automatically generated">
            <a:extLst>
              <a:ext uri="{FF2B5EF4-FFF2-40B4-BE49-F238E27FC236}">
                <a16:creationId xmlns:a16="http://schemas.microsoft.com/office/drawing/2014/main" id="{98B6523A-2497-C8A0-52EF-F1B739D8C674}"/>
              </a:ext>
            </a:extLst>
          </p:cNvPr>
          <p:cNvPicPr>
            <a:picLocks noChangeAspect="1"/>
          </p:cNvPicPr>
          <p:nvPr/>
        </p:nvPicPr>
        <p:blipFill>
          <a:blip r:embed="rId3">
            <a:alphaModFix/>
          </a:blip>
          <a:stretch>
            <a:fillRect/>
          </a:stretch>
        </p:blipFill>
        <p:spPr>
          <a:xfrm>
            <a:off x="4934167" y="2591334"/>
            <a:ext cx="821075" cy="750803"/>
          </a:xfrm>
          <a:prstGeom prst="rect">
            <a:avLst/>
          </a:prstGeom>
        </p:spPr>
      </p:pic>
      <p:pic>
        <p:nvPicPr>
          <p:cNvPr id="24" name="Picture 23" descr="A blue and green flower&#10;&#10;Description automatically generated">
            <a:extLst>
              <a:ext uri="{FF2B5EF4-FFF2-40B4-BE49-F238E27FC236}">
                <a16:creationId xmlns:a16="http://schemas.microsoft.com/office/drawing/2014/main" id="{6DC2F12F-BBFD-B5ED-8007-EB5716C3128D}"/>
              </a:ext>
            </a:extLst>
          </p:cNvPr>
          <p:cNvPicPr>
            <a:picLocks noChangeAspect="1"/>
          </p:cNvPicPr>
          <p:nvPr/>
        </p:nvPicPr>
        <p:blipFill>
          <a:blip r:embed="rId3">
            <a:alphaModFix/>
          </a:blip>
          <a:stretch>
            <a:fillRect/>
          </a:stretch>
        </p:blipFill>
        <p:spPr>
          <a:xfrm>
            <a:off x="5755242" y="2591334"/>
            <a:ext cx="821075" cy="750803"/>
          </a:xfrm>
          <a:prstGeom prst="rect">
            <a:avLst/>
          </a:prstGeom>
        </p:spPr>
      </p:pic>
      <p:pic>
        <p:nvPicPr>
          <p:cNvPr id="25" name="Picture 24" descr="A blue and green flower&#10;&#10;Description automatically generated">
            <a:extLst>
              <a:ext uri="{FF2B5EF4-FFF2-40B4-BE49-F238E27FC236}">
                <a16:creationId xmlns:a16="http://schemas.microsoft.com/office/drawing/2014/main" id="{80822737-3B50-2197-3B5A-D440B12E2808}"/>
              </a:ext>
            </a:extLst>
          </p:cNvPr>
          <p:cNvPicPr>
            <a:picLocks noChangeAspect="1"/>
          </p:cNvPicPr>
          <p:nvPr/>
        </p:nvPicPr>
        <p:blipFill>
          <a:blip r:embed="rId3">
            <a:alphaModFix/>
          </a:blip>
          <a:stretch>
            <a:fillRect/>
          </a:stretch>
        </p:blipFill>
        <p:spPr>
          <a:xfrm>
            <a:off x="6576317" y="2591334"/>
            <a:ext cx="821075" cy="750803"/>
          </a:xfrm>
          <a:prstGeom prst="rect">
            <a:avLst/>
          </a:prstGeom>
        </p:spPr>
      </p:pic>
      <p:pic>
        <p:nvPicPr>
          <p:cNvPr id="26" name="Picture 25" descr="A blue and green flower&#10;&#10;Description automatically generated">
            <a:extLst>
              <a:ext uri="{FF2B5EF4-FFF2-40B4-BE49-F238E27FC236}">
                <a16:creationId xmlns:a16="http://schemas.microsoft.com/office/drawing/2014/main" id="{C23E58BC-3B52-D0A7-B4D4-178554E6D678}"/>
              </a:ext>
            </a:extLst>
          </p:cNvPr>
          <p:cNvPicPr>
            <a:picLocks noChangeAspect="1"/>
          </p:cNvPicPr>
          <p:nvPr/>
        </p:nvPicPr>
        <p:blipFill>
          <a:blip r:embed="rId3">
            <a:alphaModFix/>
          </a:blip>
          <a:stretch>
            <a:fillRect/>
          </a:stretch>
        </p:blipFill>
        <p:spPr>
          <a:xfrm>
            <a:off x="7397392" y="2591333"/>
            <a:ext cx="821075" cy="750803"/>
          </a:xfrm>
          <a:prstGeom prst="rect">
            <a:avLst/>
          </a:prstGeom>
        </p:spPr>
      </p:pic>
      <p:pic>
        <p:nvPicPr>
          <p:cNvPr id="27" name="Picture 26" descr="A blue and green flower&#10;&#10;Description automatically generated">
            <a:extLst>
              <a:ext uri="{FF2B5EF4-FFF2-40B4-BE49-F238E27FC236}">
                <a16:creationId xmlns:a16="http://schemas.microsoft.com/office/drawing/2014/main" id="{5148C824-D355-99FF-0854-9751FBE67CD5}"/>
              </a:ext>
            </a:extLst>
          </p:cNvPr>
          <p:cNvPicPr>
            <a:picLocks noChangeAspect="1"/>
          </p:cNvPicPr>
          <p:nvPr/>
        </p:nvPicPr>
        <p:blipFill>
          <a:blip r:embed="rId3">
            <a:alphaModFix/>
          </a:blip>
          <a:stretch>
            <a:fillRect/>
          </a:stretch>
        </p:blipFill>
        <p:spPr>
          <a:xfrm>
            <a:off x="4934167" y="3342136"/>
            <a:ext cx="821075" cy="750803"/>
          </a:xfrm>
          <a:prstGeom prst="rect">
            <a:avLst/>
          </a:prstGeom>
        </p:spPr>
      </p:pic>
      <p:pic>
        <p:nvPicPr>
          <p:cNvPr id="28" name="Picture 27" descr="A blue and green flower&#10;&#10;Description automatically generated">
            <a:extLst>
              <a:ext uri="{FF2B5EF4-FFF2-40B4-BE49-F238E27FC236}">
                <a16:creationId xmlns:a16="http://schemas.microsoft.com/office/drawing/2014/main" id="{A7B8CD83-E6E3-C896-D7E8-6E51428D2E3D}"/>
              </a:ext>
            </a:extLst>
          </p:cNvPr>
          <p:cNvPicPr>
            <a:picLocks noChangeAspect="1"/>
          </p:cNvPicPr>
          <p:nvPr/>
        </p:nvPicPr>
        <p:blipFill>
          <a:blip r:embed="rId3">
            <a:alphaModFix/>
          </a:blip>
          <a:stretch>
            <a:fillRect/>
          </a:stretch>
        </p:blipFill>
        <p:spPr>
          <a:xfrm>
            <a:off x="5755242" y="3342136"/>
            <a:ext cx="821075" cy="750803"/>
          </a:xfrm>
          <a:prstGeom prst="rect">
            <a:avLst/>
          </a:prstGeom>
        </p:spPr>
      </p:pic>
      <p:pic>
        <p:nvPicPr>
          <p:cNvPr id="29" name="Picture 28" descr="A blue and green flower&#10;&#10;Description automatically generated">
            <a:extLst>
              <a:ext uri="{FF2B5EF4-FFF2-40B4-BE49-F238E27FC236}">
                <a16:creationId xmlns:a16="http://schemas.microsoft.com/office/drawing/2014/main" id="{E2E9ACA1-9746-6D70-BEA5-94CE15D1832D}"/>
              </a:ext>
            </a:extLst>
          </p:cNvPr>
          <p:cNvPicPr>
            <a:picLocks noChangeAspect="1"/>
          </p:cNvPicPr>
          <p:nvPr/>
        </p:nvPicPr>
        <p:blipFill>
          <a:blip r:embed="rId3">
            <a:alphaModFix/>
          </a:blip>
          <a:stretch>
            <a:fillRect/>
          </a:stretch>
        </p:blipFill>
        <p:spPr>
          <a:xfrm>
            <a:off x="6576317" y="3342136"/>
            <a:ext cx="821075" cy="750803"/>
          </a:xfrm>
          <a:prstGeom prst="rect">
            <a:avLst/>
          </a:prstGeom>
        </p:spPr>
      </p:pic>
      <p:pic>
        <p:nvPicPr>
          <p:cNvPr id="30" name="Picture 29" descr="A blue and green flower&#10;&#10;Description automatically generated">
            <a:extLst>
              <a:ext uri="{FF2B5EF4-FFF2-40B4-BE49-F238E27FC236}">
                <a16:creationId xmlns:a16="http://schemas.microsoft.com/office/drawing/2014/main" id="{995F9DA3-4C3F-10B1-8538-1758940E66F5}"/>
              </a:ext>
            </a:extLst>
          </p:cNvPr>
          <p:cNvPicPr>
            <a:picLocks noChangeAspect="1"/>
          </p:cNvPicPr>
          <p:nvPr/>
        </p:nvPicPr>
        <p:blipFill>
          <a:blip r:embed="rId3">
            <a:alphaModFix/>
          </a:blip>
          <a:stretch>
            <a:fillRect/>
          </a:stretch>
        </p:blipFill>
        <p:spPr>
          <a:xfrm>
            <a:off x="7397392" y="3342135"/>
            <a:ext cx="821075" cy="750803"/>
          </a:xfrm>
          <a:prstGeom prst="rect">
            <a:avLst/>
          </a:prstGeom>
        </p:spPr>
      </p:pic>
      <p:pic>
        <p:nvPicPr>
          <p:cNvPr id="31" name="Picture 30" descr="A blue and green flower&#10;&#10;Description automatically generated">
            <a:extLst>
              <a:ext uri="{FF2B5EF4-FFF2-40B4-BE49-F238E27FC236}">
                <a16:creationId xmlns:a16="http://schemas.microsoft.com/office/drawing/2014/main" id="{C35C8785-EB17-A14D-6FFF-5DE4DFAE2AA2}"/>
              </a:ext>
            </a:extLst>
          </p:cNvPr>
          <p:cNvPicPr>
            <a:picLocks noChangeAspect="1"/>
          </p:cNvPicPr>
          <p:nvPr/>
        </p:nvPicPr>
        <p:blipFill>
          <a:blip r:embed="rId3">
            <a:alphaModFix/>
          </a:blip>
          <a:stretch>
            <a:fillRect/>
          </a:stretch>
        </p:blipFill>
        <p:spPr>
          <a:xfrm>
            <a:off x="4934167" y="4092938"/>
            <a:ext cx="821075" cy="750803"/>
          </a:xfrm>
          <a:prstGeom prst="rect">
            <a:avLst/>
          </a:prstGeom>
        </p:spPr>
      </p:pic>
      <p:pic>
        <p:nvPicPr>
          <p:cNvPr id="32" name="Picture 31" descr="A blue and green flower&#10;&#10;Description automatically generated">
            <a:extLst>
              <a:ext uri="{FF2B5EF4-FFF2-40B4-BE49-F238E27FC236}">
                <a16:creationId xmlns:a16="http://schemas.microsoft.com/office/drawing/2014/main" id="{EBC22E81-3670-310B-EF84-C7EAA770947D}"/>
              </a:ext>
            </a:extLst>
          </p:cNvPr>
          <p:cNvPicPr>
            <a:picLocks noChangeAspect="1"/>
          </p:cNvPicPr>
          <p:nvPr/>
        </p:nvPicPr>
        <p:blipFill>
          <a:blip r:embed="rId3">
            <a:alphaModFix/>
          </a:blip>
          <a:stretch>
            <a:fillRect/>
          </a:stretch>
        </p:blipFill>
        <p:spPr>
          <a:xfrm>
            <a:off x="5755242" y="4092938"/>
            <a:ext cx="821075" cy="750803"/>
          </a:xfrm>
          <a:prstGeom prst="rect">
            <a:avLst/>
          </a:prstGeom>
        </p:spPr>
      </p:pic>
      <p:pic>
        <p:nvPicPr>
          <p:cNvPr id="33" name="Picture 32" descr="A blue and green flower&#10;&#10;Description automatically generated">
            <a:extLst>
              <a:ext uri="{FF2B5EF4-FFF2-40B4-BE49-F238E27FC236}">
                <a16:creationId xmlns:a16="http://schemas.microsoft.com/office/drawing/2014/main" id="{64E9F3C9-BE40-74D9-35DC-DD784732A7B3}"/>
              </a:ext>
            </a:extLst>
          </p:cNvPr>
          <p:cNvPicPr>
            <a:picLocks noChangeAspect="1"/>
          </p:cNvPicPr>
          <p:nvPr/>
        </p:nvPicPr>
        <p:blipFill>
          <a:blip r:embed="rId3">
            <a:alphaModFix/>
          </a:blip>
          <a:stretch>
            <a:fillRect/>
          </a:stretch>
        </p:blipFill>
        <p:spPr>
          <a:xfrm>
            <a:off x="6576317" y="4092938"/>
            <a:ext cx="821075" cy="750803"/>
          </a:xfrm>
          <a:prstGeom prst="rect">
            <a:avLst/>
          </a:prstGeom>
        </p:spPr>
      </p:pic>
      <p:pic>
        <p:nvPicPr>
          <p:cNvPr id="34" name="Picture 33" descr="A blue and green flower&#10;&#10;Description automatically generated">
            <a:extLst>
              <a:ext uri="{FF2B5EF4-FFF2-40B4-BE49-F238E27FC236}">
                <a16:creationId xmlns:a16="http://schemas.microsoft.com/office/drawing/2014/main" id="{CBC3531E-12D3-0795-9C0A-95641B69E34C}"/>
              </a:ext>
            </a:extLst>
          </p:cNvPr>
          <p:cNvPicPr>
            <a:picLocks noChangeAspect="1"/>
          </p:cNvPicPr>
          <p:nvPr/>
        </p:nvPicPr>
        <p:blipFill>
          <a:blip r:embed="rId3">
            <a:alphaModFix/>
          </a:blip>
          <a:stretch>
            <a:fillRect/>
          </a:stretch>
        </p:blipFill>
        <p:spPr>
          <a:xfrm>
            <a:off x="7397392" y="4092937"/>
            <a:ext cx="821075" cy="750803"/>
          </a:xfrm>
          <a:prstGeom prst="rect">
            <a:avLst/>
          </a:prstGeom>
        </p:spPr>
      </p:pic>
      <p:pic>
        <p:nvPicPr>
          <p:cNvPr id="35" name="Picture 34" descr="A blue and green flower&#10;&#10;Description automatically generated">
            <a:extLst>
              <a:ext uri="{FF2B5EF4-FFF2-40B4-BE49-F238E27FC236}">
                <a16:creationId xmlns:a16="http://schemas.microsoft.com/office/drawing/2014/main" id="{28F65915-4175-38A1-283F-925EDBDAFA67}"/>
              </a:ext>
            </a:extLst>
          </p:cNvPr>
          <p:cNvPicPr>
            <a:picLocks noChangeAspect="1"/>
          </p:cNvPicPr>
          <p:nvPr/>
        </p:nvPicPr>
        <p:blipFill>
          <a:blip r:embed="rId3">
            <a:alphaModFix/>
          </a:blip>
          <a:stretch>
            <a:fillRect/>
          </a:stretch>
        </p:blipFill>
        <p:spPr>
          <a:xfrm>
            <a:off x="4934167" y="4843741"/>
            <a:ext cx="821075" cy="750803"/>
          </a:xfrm>
          <a:prstGeom prst="rect">
            <a:avLst/>
          </a:prstGeom>
        </p:spPr>
      </p:pic>
      <p:pic>
        <p:nvPicPr>
          <p:cNvPr id="36" name="Picture 35" descr="A blue and green flower&#10;&#10;Description automatically generated">
            <a:extLst>
              <a:ext uri="{FF2B5EF4-FFF2-40B4-BE49-F238E27FC236}">
                <a16:creationId xmlns:a16="http://schemas.microsoft.com/office/drawing/2014/main" id="{373DA7BA-18B3-1350-A0AD-9EE17EDAE139}"/>
              </a:ext>
            </a:extLst>
          </p:cNvPr>
          <p:cNvPicPr>
            <a:picLocks noChangeAspect="1"/>
          </p:cNvPicPr>
          <p:nvPr/>
        </p:nvPicPr>
        <p:blipFill>
          <a:blip r:embed="rId3">
            <a:alphaModFix/>
          </a:blip>
          <a:stretch>
            <a:fillRect/>
          </a:stretch>
        </p:blipFill>
        <p:spPr>
          <a:xfrm>
            <a:off x="5755242" y="4843741"/>
            <a:ext cx="821075" cy="750803"/>
          </a:xfrm>
          <a:prstGeom prst="rect">
            <a:avLst/>
          </a:prstGeom>
        </p:spPr>
      </p:pic>
      <p:pic>
        <p:nvPicPr>
          <p:cNvPr id="37" name="Picture 36" descr="A blue and green flower&#10;&#10;Description automatically generated">
            <a:extLst>
              <a:ext uri="{FF2B5EF4-FFF2-40B4-BE49-F238E27FC236}">
                <a16:creationId xmlns:a16="http://schemas.microsoft.com/office/drawing/2014/main" id="{74EA12A9-F5D5-85E5-FF92-500A239BA0D7}"/>
              </a:ext>
            </a:extLst>
          </p:cNvPr>
          <p:cNvPicPr>
            <a:picLocks noChangeAspect="1"/>
          </p:cNvPicPr>
          <p:nvPr/>
        </p:nvPicPr>
        <p:blipFill>
          <a:blip r:embed="rId3">
            <a:alphaModFix/>
          </a:blip>
          <a:stretch>
            <a:fillRect/>
          </a:stretch>
        </p:blipFill>
        <p:spPr>
          <a:xfrm>
            <a:off x="6576317" y="4843741"/>
            <a:ext cx="821075" cy="750803"/>
          </a:xfrm>
          <a:prstGeom prst="rect">
            <a:avLst/>
          </a:prstGeom>
        </p:spPr>
      </p:pic>
      <p:pic>
        <p:nvPicPr>
          <p:cNvPr id="38" name="Picture 37" descr="A blue and green flower&#10;&#10;Description automatically generated">
            <a:extLst>
              <a:ext uri="{FF2B5EF4-FFF2-40B4-BE49-F238E27FC236}">
                <a16:creationId xmlns:a16="http://schemas.microsoft.com/office/drawing/2014/main" id="{496DBDF8-CFB7-EE51-9CE8-C8F4479D9736}"/>
              </a:ext>
            </a:extLst>
          </p:cNvPr>
          <p:cNvPicPr>
            <a:picLocks noChangeAspect="1"/>
          </p:cNvPicPr>
          <p:nvPr/>
        </p:nvPicPr>
        <p:blipFill>
          <a:blip r:embed="rId3">
            <a:alphaModFix/>
          </a:blip>
          <a:stretch>
            <a:fillRect/>
          </a:stretch>
        </p:blipFill>
        <p:spPr>
          <a:xfrm>
            <a:off x="7397392" y="4843740"/>
            <a:ext cx="821075" cy="750803"/>
          </a:xfrm>
          <a:prstGeom prst="rect">
            <a:avLst/>
          </a:prstGeom>
        </p:spPr>
      </p:pic>
      <p:pic>
        <p:nvPicPr>
          <p:cNvPr id="39" name="Picture 38" descr="A blue and green flower&#10;&#10;Description automatically generated">
            <a:extLst>
              <a:ext uri="{FF2B5EF4-FFF2-40B4-BE49-F238E27FC236}">
                <a16:creationId xmlns:a16="http://schemas.microsoft.com/office/drawing/2014/main" id="{B1B928E3-BC23-7C50-B2BE-ECB76F193843}"/>
              </a:ext>
            </a:extLst>
          </p:cNvPr>
          <p:cNvPicPr>
            <a:picLocks noChangeAspect="1"/>
          </p:cNvPicPr>
          <p:nvPr/>
        </p:nvPicPr>
        <p:blipFill>
          <a:blip r:embed="rId3">
            <a:alphaModFix/>
          </a:blip>
          <a:stretch>
            <a:fillRect/>
          </a:stretch>
        </p:blipFill>
        <p:spPr>
          <a:xfrm>
            <a:off x="8410816" y="2586091"/>
            <a:ext cx="518031" cy="473695"/>
          </a:xfrm>
          <a:prstGeom prst="rect">
            <a:avLst/>
          </a:prstGeom>
        </p:spPr>
      </p:pic>
      <p:pic>
        <p:nvPicPr>
          <p:cNvPr id="43" name="Picture 42" descr="A blue and green flower&#10;&#10;Description automatically generated">
            <a:extLst>
              <a:ext uri="{FF2B5EF4-FFF2-40B4-BE49-F238E27FC236}">
                <a16:creationId xmlns:a16="http://schemas.microsoft.com/office/drawing/2014/main" id="{DF34168C-5AB9-DF62-F631-B0C3E17A902E}"/>
              </a:ext>
            </a:extLst>
          </p:cNvPr>
          <p:cNvPicPr>
            <a:picLocks noChangeAspect="1"/>
          </p:cNvPicPr>
          <p:nvPr/>
        </p:nvPicPr>
        <p:blipFill>
          <a:blip r:embed="rId3">
            <a:alphaModFix/>
          </a:blip>
          <a:stretch>
            <a:fillRect/>
          </a:stretch>
        </p:blipFill>
        <p:spPr>
          <a:xfrm rot="5400000">
            <a:off x="9039542" y="2586090"/>
            <a:ext cx="518031" cy="473695"/>
          </a:xfrm>
          <a:prstGeom prst="rect">
            <a:avLst/>
          </a:prstGeom>
        </p:spPr>
      </p:pic>
      <p:pic>
        <p:nvPicPr>
          <p:cNvPr id="45" name="Picture 44" descr="A blue and green flower&#10;&#10;Description automatically generated">
            <a:extLst>
              <a:ext uri="{FF2B5EF4-FFF2-40B4-BE49-F238E27FC236}">
                <a16:creationId xmlns:a16="http://schemas.microsoft.com/office/drawing/2014/main" id="{5D9CCA1C-38E8-47C5-49B5-AE6AFF64F80A}"/>
              </a:ext>
            </a:extLst>
          </p:cNvPr>
          <p:cNvPicPr>
            <a:picLocks noChangeAspect="1"/>
          </p:cNvPicPr>
          <p:nvPr/>
        </p:nvPicPr>
        <p:blipFill>
          <a:blip r:embed="rId3">
            <a:alphaModFix/>
          </a:blip>
          <a:stretch>
            <a:fillRect/>
          </a:stretch>
        </p:blipFill>
        <p:spPr>
          <a:xfrm rot="10800000">
            <a:off x="9668268" y="2586089"/>
            <a:ext cx="518031" cy="473695"/>
          </a:xfrm>
          <a:prstGeom prst="rect">
            <a:avLst/>
          </a:prstGeom>
        </p:spPr>
      </p:pic>
      <p:pic>
        <p:nvPicPr>
          <p:cNvPr id="46" name="Picture 45" descr="A blue and green flower&#10;&#10;Description automatically generated">
            <a:extLst>
              <a:ext uri="{FF2B5EF4-FFF2-40B4-BE49-F238E27FC236}">
                <a16:creationId xmlns:a16="http://schemas.microsoft.com/office/drawing/2014/main" id="{181EC3E9-CF85-FE2E-A57F-45E525831092}"/>
              </a:ext>
            </a:extLst>
          </p:cNvPr>
          <p:cNvPicPr>
            <a:picLocks noChangeAspect="1"/>
          </p:cNvPicPr>
          <p:nvPr/>
        </p:nvPicPr>
        <p:blipFill>
          <a:blip r:embed="rId3">
            <a:alphaModFix/>
          </a:blip>
          <a:stretch>
            <a:fillRect/>
          </a:stretch>
        </p:blipFill>
        <p:spPr>
          <a:xfrm rot="16200000">
            <a:off x="10296994" y="2586089"/>
            <a:ext cx="518031" cy="473695"/>
          </a:xfrm>
          <a:prstGeom prst="rect">
            <a:avLst/>
          </a:prstGeom>
        </p:spPr>
      </p:pic>
      <p:pic>
        <p:nvPicPr>
          <p:cNvPr id="51" name="Picture 50" descr="A blue and green flower&#10;&#10;Description automatically generated">
            <a:extLst>
              <a:ext uri="{FF2B5EF4-FFF2-40B4-BE49-F238E27FC236}">
                <a16:creationId xmlns:a16="http://schemas.microsoft.com/office/drawing/2014/main" id="{E596D98E-53EE-4261-5B0F-AEE121771448}"/>
              </a:ext>
            </a:extLst>
          </p:cNvPr>
          <p:cNvPicPr>
            <a:picLocks noChangeAspect="1"/>
          </p:cNvPicPr>
          <p:nvPr/>
        </p:nvPicPr>
        <p:blipFill>
          <a:blip r:embed="rId3">
            <a:alphaModFix/>
          </a:blip>
          <a:stretch>
            <a:fillRect/>
          </a:stretch>
        </p:blipFill>
        <p:spPr>
          <a:xfrm rot="16200000">
            <a:off x="8410816" y="3192152"/>
            <a:ext cx="518031" cy="473695"/>
          </a:xfrm>
          <a:prstGeom prst="rect">
            <a:avLst/>
          </a:prstGeom>
        </p:spPr>
      </p:pic>
      <p:pic>
        <p:nvPicPr>
          <p:cNvPr id="52" name="Picture 51" descr="A blue and green flower&#10;&#10;Description automatically generated">
            <a:extLst>
              <a:ext uri="{FF2B5EF4-FFF2-40B4-BE49-F238E27FC236}">
                <a16:creationId xmlns:a16="http://schemas.microsoft.com/office/drawing/2014/main" id="{4B09DA07-6CAB-5E0F-40FB-F0BEFF52B9CA}"/>
              </a:ext>
            </a:extLst>
          </p:cNvPr>
          <p:cNvPicPr>
            <a:picLocks noChangeAspect="1"/>
          </p:cNvPicPr>
          <p:nvPr/>
        </p:nvPicPr>
        <p:blipFill>
          <a:blip r:embed="rId3">
            <a:alphaModFix/>
          </a:blip>
          <a:stretch>
            <a:fillRect/>
          </a:stretch>
        </p:blipFill>
        <p:spPr>
          <a:xfrm>
            <a:off x="9039541" y="3192151"/>
            <a:ext cx="518031" cy="473695"/>
          </a:xfrm>
          <a:prstGeom prst="rect">
            <a:avLst/>
          </a:prstGeom>
        </p:spPr>
      </p:pic>
      <p:pic>
        <p:nvPicPr>
          <p:cNvPr id="53" name="Picture 52" descr="A blue and green flower&#10;&#10;Description automatically generated">
            <a:extLst>
              <a:ext uri="{FF2B5EF4-FFF2-40B4-BE49-F238E27FC236}">
                <a16:creationId xmlns:a16="http://schemas.microsoft.com/office/drawing/2014/main" id="{0B3915D3-983C-44A2-F88F-2F099C87E224}"/>
              </a:ext>
            </a:extLst>
          </p:cNvPr>
          <p:cNvPicPr>
            <a:picLocks noChangeAspect="1"/>
          </p:cNvPicPr>
          <p:nvPr/>
        </p:nvPicPr>
        <p:blipFill>
          <a:blip r:embed="rId3">
            <a:alphaModFix/>
          </a:blip>
          <a:stretch>
            <a:fillRect/>
          </a:stretch>
        </p:blipFill>
        <p:spPr>
          <a:xfrm rot="5400000">
            <a:off x="9668269" y="3192152"/>
            <a:ext cx="518031" cy="473695"/>
          </a:xfrm>
          <a:prstGeom prst="rect">
            <a:avLst/>
          </a:prstGeom>
        </p:spPr>
      </p:pic>
      <p:pic>
        <p:nvPicPr>
          <p:cNvPr id="54" name="Picture 53" descr="A blue and green flower&#10;&#10;Description automatically generated">
            <a:extLst>
              <a:ext uri="{FF2B5EF4-FFF2-40B4-BE49-F238E27FC236}">
                <a16:creationId xmlns:a16="http://schemas.microsoft.com/office/drawing/2014/main" id="{A9C99C96-C2C7-C6A6-3602-A6F1BAD148BF}"/>
              </a:ext>
            </a:extLst>
          </p:cNvPr>
          <p:cNvPicPr>
            <a:picLocks noChangeAspect="1"/>
          </p:cNvPicPr>
          <p:nvPr/>
        </p:nvPicPr>
        <p:blipFill>
          <a:blip r:embed="rId3">
            <a:alphaModFix/>
          </a:blip>
          <a:stretch>
            <a:fillRect/>
          </a:stretch>
        </p:blipFill>
        <p:spPr>
          <a:xfrm rot="10800000">
            <a:off x="10296994" y="3192151"/>
            <a:ext cx="518031" cy="473695"/>
          </a:xfrm>
          <a:prstGeom prst="rect">
            <a:avLst/>
          </a:prstGeom>
        </p:spPr>
      </p:pic>
      <p:pic>
        <p:nvPicPr>
          <p:cNvPr id="55" name="Picture 54" descr="A blue and green flower&#10;&#10;Description automatically generated">
            <a:extLst>
              <a:ext uri="{FF2B5EF4-FFF2-40B4-BE49-F238E27FC236}">
                <a16:creationId xmlns:a16="http://schemas.microsoft.com/office/drawing/2014/main" id="{24A85238-7F71-D43D-2027-8BE49CC75362}"/>
              </a:ext>
            </a:extLst>
          </p:cNvPr>
          <p:cNvPicPr>
            <a:picLocks noChangeAspect="1"/>
          </p:cNvPicPr>
          <p:nvPr/>
        </p:nvPicPr>
        <p:blipFill>
          <a:blip r:embed="rId3">
            <a:alphaModFix/>
          </a:blip>
          <a:stretch>
            <a:fillRect/>
          </a:stretch>
        </p:blipFill>
        <p:spPr>
          <a:xfrm rot="10800000">
            <a:off x="8410815" y="3798212"/>
            <a:ext cx="518031" cy="473695"/>
          </a:xfrm>
          <a:prstGeom prst="rect">
            <a:avLst/>
          </a:prstGeom>
        </p:spPr>
      </p:pic>
      <p:pic>
        <p:nvPicPr>
          <p:cNvPr id="56" name="Picture 55" descr="A blue and green flower&#10;&#10;Description automatically generated">
            <a:extLst>
              <a:ext uri="{FF2B5EF4-FFF2-40B4-BE49-F238E27FC236}">
                <a16:creationId xmlns:a16="http://schemas.microsoft.com/office/drawing/2014/main" id="{C7D0BADD-87C0-8485-190A-D3F7FAA92840}"/>
              </a:ext>
            </a:extLst>
          </p:cNvPr>
          <p:cNvPicPr>
            <a:picLocks noChangeAspect="1"/>
          </p:cNvPicPr>
          <p:nvPr/>
        </p:nvPicPr>
        <p:blipFill>
          <a:blip r:embed="rId3">
            <a:alphaModFix/>
          </a:blip>
          <a:stretch>
            <a:fillRect/>
          </a:stretch>
        </p:blipFill>
        <p:spPr>
          <a:xfrm rot="16200000">
            <a:off x="9039540" y="3798211"/>
            <a:ext cx="518031" cy="473695"/>
          </a:xfrm>
          <a:prstGeom prst="rect">
            <a:avLst/>
          </a:prstGeom>
        </p:spPr>
      </p:pic>
      <p:pic>
        <p:nvPicPr>
          <p:cNvPr id="57" name="Picture 56" descr="A blue and green flower&#10;&#10;Description automatically generated">
            <a:extLst>
              <a:ext uri="{FF2B5EF4-FFF2-40B4-BE49-F238E27FC236}">
                <a16:creationId xmlns:a16="http://schemas.microsoft.com/office/drawing/2014/main" id="{A026D84F-5CCF-106A-B4CC-7FA1F25D546C}"/>
              </a:ext>
            </a:extLst>
          </p:cNvPr>
          <p:cNvPicPr>
            <a:picLocks noChangeAspect="1"/>
          </p:cNvPicPr>
          <p:nvPr/>
        </p:nvPicPr>
        <p:blipFill>
          <a:blip r:embed="rId3">
            <a:alphaModFix/>
          </a:blip>
          <a:stretch>
            <a:fillRect/>
          </a:stretch>
        </p:blipFill>
        <p:spPr>
          <a:xfrm>
            <a:off x="9668268" y="3798212"/>
            <a:ext cx="518031" cy="473695"/>
          </a:xfrm>
          <a:prstGeom prst="rect">
            <a:avLst/>
          </a:prstGeom>
        </p:spPr>
      </p:pic>
      <p:pic>
        <p:nvPicPr>
          <p:cNvPr id="58" name="Picture 57" descr="A blue and green flower&#10;&#10;Description automatically generated">
            <a:extLst>
              <a:ext uri="{FF2B5EF4-FFF2-40B4-BE49-F238E27FC236}">
                <a16:creationId xmlns:a16="http://schemas.microsoft.com/office/drawing/2014/main" id="{76647526-1C1F-C7B4-CA40-09B86566A583}"/>
              </a:ext>
            </a:extLst>
          </p:cNvPr>
          <p:cNvPicPr>
            <a:picLocks noChangeAspect="1"/>
          </p:cNvPicPr>
          <p:nvPr/>
        </p:nvPicPr>
        <p:blipFill>
          <a:blip r:embed="rId3">
            <a:alphaModFix/>
          </a:blip>
          <a:stretch>
            <a:fillRect/>
          </a:stretch>
        </p:blipFill>
        <p:spPr>
          <a:xfrm rot="5400000">
            <a:off x="10296993" y="3798211"/>
            <a:ext cx="518031" cy="473695"/>
          </a:xfrm>
          <a:prstGeom prst="rect">
            <a:avLst/>
          </a:prstGeom>
        </p:spPr>
      </p:pic>
      <p:pic>
        <p:nvPicPr>
          <p:cNvPr id="59" name="Picture 58" descr="A blue and green flower&#10;&#10;Description automatically generated">
            <a:extLst>
              <a:ext uri="{FF2B5EF4-FFF2-40B4-BE49-F238E27FC236}">
                <a16:creationId xmlns:a16="http://schemas.microsoft.com/office/drawing/2014/main" id="{E47C7087-84BC-1CDC-231E-A5E146648D5A}"/>
              </a:ext>
            </a:extLst>
          </p:cNvPr>
          <p:cNvPicPr>
            <a:picLocks noChangeAspect="1"/>
          </p:cNvPicPr>
          <p:nvPr/>
        </p:nvPicPr>
        <p:blipFill>
          <a:blip r:embed="rId3">
            <a:alphaModFix/>
          </a:blip>
          <a:stretch>
            <a:fillRect/>
          </a:stretch>
        </p:blipFill>
        <p:spPr>
          <a:xfrm rot="5400000">
            <a:off x="8410815" y="4404272"/>
            <a:ext cx="518031" cy="473695"/>
          </a:xfrm>
          <a:prstGeom prst="rect">
            <a:avLst/>
          </a:prstGeom>
        </p:spPr>
      </p:pic>
      <p:pic>
        <p:nvPicPr>
          <p:cNvPr id="60" name="Picture 59" descr="A blue and green flower&#10;&#10;Description automatically generated">
            <a:extLst>
              <a:ext uri="{FF2B5EF4-FFF2-40B4-BE49-F238E27FC236}">
                <a16:creationId xmlns:a16="http://schemas.microsoft.com/office/drawing/2014/main" id="{2E953DD5-DD75-35B4-23B5-E061D59ED1CE}"/>
              </a:ext>
            </a:extLst>
          </p:cNvPr>
          <p:cNvPicPr>
            <a:picLocks noChangeAspect="1"/>
          </p:cNvPicPr>
          <p:nvPr/>
        </p:nvPicPr>
        <p:blipFill>
          <a:blip r:embed="rId3">
            <a:alphaModFix/>
          </a:blip>
          <a:stretch>
            <a:fillRect/>
          </a:stretch>
        </p:blipFill>
        <p:spPr>
          <a:xfrm rot="10800000">
            <a:off x="9039540" y="4404271"/>
            <a:ext cx="518031" cy="473695"/>
          </a:xfrm>
          <a:prstGeom prst="rect">
            <a:avLst/>
          </a:prstGeom>
        </p:spPr>
      </p:pic>
      <p:pic>
        <p:nvPicPr>
          <p:cNvPr id="61" name="Picture 60" descr="A blue and green flower&#10;&#10;Description automatically generated">
            <a:extLst>
              <a:ext uri="{FF2B5EF4-FFF2-40B4-BE49-F238E27FC236}">
                <a16:creationId xmlns:a16="http://schemas.microsoft.com/office/drawing/2014/main" id="{BF980224-724B-243F-4B3D-80AF839EAA62}"/>
              </a:ext>
            </a:extLst>
          </p:cNvPr>
          <p:cNvPicPr>
            <a:picLocks noChangeAspect="1"/>
          </p:cNvPicPr>
          <p:nvPr/>
        </p:nvPicPr>
        <p:blipFill>
          <a:blip r:embed="rId3">
            <a:alphaModFix/>
          </a:blip>
          <a:stretch>
            <a:fillRect/>
          </a:stretch>
        </p:blipFill>
        <p:spPr>
          <a:xfrm rot="16200000">
            <a:off x="9668268" y="4404272"/>
            <a:ext cx="518031" cy="473695"/>
          </a:xfrm>
          <a:prstGeom prst="rect">
            <a:avLst/>
          </a:prstGeom>
        </p:spPr>
      </p:pic>
      <p:pic>
        <p:nvPicPr>
          <p:cNvPr id="62" name="Picture 61" descr="A blue and green flower&#10;&#10;Description automatically generated">
            <a:extLst>
              <a:ext uri="{FF2B5EF4-FFF2-40B4-BE49-F238E27FC236}">
                <a16:creationId xmlns:a16="http://schemas.microsoft.com/office/drawing/2014/main" id="{A9704840-F03D-86A6-8DB8-BFC7E5B88E94}"/>
              </a:ext>
            </a:extLst>
          </p:cNvPr>
          <p:cNvPicPr>
            <a:picLocks noChangeAspect="1"/>
          </p:cNvPicPr>
          <p:nvPr/>
        </p:nvPicPr>
        <p:blipFill>
          <a:blip r:embed="rId3">
            <a:alphaModFix/>
          </a:blip>
          <a:stretch>
            <a:fillRect/>
          </a:stretch>
        </p:blipFill>
        <p:spPr>
          <a:xfrm>
            <a:off x="10296993" y="4404271"/>
            <a:ext cx="518031" cy="473695"/>
          </a:xfrm>
          <a:prstGeom prst="rect">
            <a:avLst/>
          </a:prstGeom>
        </p:spPr>
      </p:pic>
    </p:spTree>
    <p:extLst>
      <p:ext uri="{BB962C8B-B14F-4D97-AF65-F5344CB8AC3E}">
        <p14:creationId xmlns:p14="http://schemas.microsoft.com/office/powerpoint/2010/main" val="269406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072592-8BAF-BD4C-B0B8-1FD973E51422}"/>
              </a:ext>
            </a:extLst>
          </p:cNvPr>
          <p:cNvSpPr txBox="1"/>
          <p:nvPr/>
        </p:nvSpPr>
        <p:spPr>
          <a:xfrm>
            <a:off x="707038" y="814388"/>
            <a:ext cx="10777923" cy="1231106"/>
          </a:xfrm>
          <a:prstGeom prst="rect">
            <a:avLst/>
          </a:prstGeom>
          <a:noFill/>
        </p:spPr>
        <p:txBody>
          <a:bodyPr wrap="square" rtlCol="0">
            <a:spAutoFit/>
          </a:bodyPr>
          <a:lstStyle/>
          <a:p>
            <a:r>
              <a:rPr lang="en-GB" dirty="0">
                <a:solidFill>
                  <a:schemeClr val="tx1">
                    <a:lumMod val="65000"/>
                    <a:lumOff val="35000"/>
                  </a:schemeClr>
                </a:solidFill>
              </a:rPr>
              <a:t>½ drop circle/ spot repeat: </a:t>
            </a:r>
            <a:r>
              <a:rPr lang="en-GB" sz="1400" i="1" dirty="0">
                <a:solidFill>
                  <a:schemeClr val="tx1">
                    <a:lumMod val="65000"/>
                    <a:lumOff val="35000"/>
                  </a:schemeClr>
                </a:solidFill>
              </a:rPr>
              <a:t>Each unit of repeat can start as a square block with a circular shape within it.   The tile can be created by using the circular shape to contain a motif or made as a repeating tile which then repeats out across the width and length to form a repeated block design.  Tile drops by half in the overall design and certain tiles/ motifs can be placed side by side, flipped or rotated to form an overall block.   Placement of each tile could be worked as a</a:t>
            </a:r>
            <a:r>
              <a:rPr lang="en-GB" sz="1400" i="1" dirty="0">
                <a:solidFill>
                  <a:schemeClr val="tx1">
                    <a:lumMod val="65000"/>
                    <a:lumOff val="35000"/>
                  </a:schemeClr>
                </a:solidFill>
                <a:ea typeface="+mn-lt"/>
                <a:cs typeface="+mn-lt"/>
              </a:rPr>
              <a:t> ⅓ or ¼ drop too </a:t>
            </a:r>
            <a:r>
              <a:rPr lang="en-GB" sz="1400" i="1" dirty="0">
                <a:solidFill>
                  <a:schemeClr val="tx1">
                    <a:lumMod val="65000"/>
                    <a:lumOff val="35000"/>
                  </a:schemeClr>
                </a:solidFill>
              </a:rPr>
              <a:t>and the tile could be worked as a rectangle, creating an ellipse/ oval to work within.</a:t>
            </a:r>
            <a:endParaRPr lang="en-GB" sz="1400" dirty="0">
              <a:solidFill>
                <a:schemeClr val="tx1">
                  <a:lumMod val="65000"/>
                  <a:lumOff val="35000"/>
                </a:schemeClr>
              </a:solidFill>
            </a:endParaRPr>
          </a:p>
          <a:p>
            <a:endParaRPr lang="en-GB" sz="1400" dirty="0">
              <a:solidFill>
                <a:schemeClr val="tx1">
                  <a:lumMod val="65000"/>
                  <a:lumOff val="35000"/>
                </a:schemeClr>
              </a:solidFill>
            </a:endParaRPr>
          </a:p>
        </p:txBody>
      </p:sp>
      <p:pic>
        <p:nvPicPr>
          <p:cNvPr id="4" name="Picture 3" descr="Chart&#10;&#10;Description automatically generated">
            <a:extLst>
              <a:ext uri="{FF2B5EF4-FFF2-40B4-BE49-F238E27FC236}">
                <a16:creationId xmlns:a16="http://schemas.microsoft.com/office/drawing/2014/main" id="{AEDAC498-0928-5A40-B277-0DB4343B07F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6385" y="1955088"/>
            <a:ext cx="4104574" cy="4302279"/>
          </a:xfrm>
          <a:prstGeom prst="rect">
            <a:avLst/>
          </a:prstGeom>
        </p:spPr>
      </p:pic>
      <p:pic>
        <p:nvPicPr>
          <p:cNvPr id="3" name="Picture 2" descr="A blue and white flower&#10;&#10;Description automatically generated">
            <a:extLst>
              <a:ext uri="{FF2B5EF4-FFF2-40B4-BE49-F238E27FC236}">
                <a16:creationId xmlns:a16="http://schemas.microsoft.com/office/drawing/2014/main" id="{DC33E63A-3838-B3D1-9AF0-AF93DB354617}"/>
              </a:ext>
            </a:extLst>
          </p:cNvPr>
          <p:cNvPicPr>
            <a:picLocks noChangeAspect="1"/>
          </p:cNvPicPr>
          <p:nvPr/>
        </p:nvPicPr>
        <p:blipFill>
          <a:blip r:embed="rId3">
            <a:alphaModFix amt="50000"/>
          </a:blip>
          <a:stretch>
            <a:fillRect/>
          </a:stretch>
        </p:blipFill>
        <p:spPr>
          <a:xfrm>
            <a:off x="1165244" y="2595526"/>
            <a:ext cx="770965" cy="799073"/>
          </a:xfrm>
          <a:prstGeom prst="rect">
            <a:avLst/>
          </a:prstGeom>
        </p:spPr>
      </p:pic>
      <p:pic>
        <p:nvPicPr>
          <p:cNvPr id="31" name="Picture 30" descr="A blue and white flower&#10;&#10;Description automatically generated">
            <a:extLst>
              <a:ext uri="{FF2B5EF4-FFF2-40B4-BE49-F238E27FC236}">
                <a16:creationId xmlns:a16="http://schemas.microsoft.com/office/drawing/2014/main" id="{0F05BC75-F3D6-139B-9732-A2C9D7B2FB56}"/>
              </a:ext>
            </a:extLst>
          </p:cNvPr>
          <p:cNvPicPr>
            <a:picLocks noChangeAspect="1"/>
          </p:cNvPicPr>
          <p:nvPr/>
        </p:nvPicPr>
        <p:blipFill>
          <a:blip r:embed="rId3">
            <a:alphaModFix/>
          </a:blip>
          <a:stretch>
            <a:fillRect/>
          </a:stretch>
        </p:blipFill>
        <p:spPr>
          <a:xfrm>
            <a:off x="5031886" y="2595525"/>
            <a:ext cx="770965" cy="799073"/>
          </a:xfrm>
          <a:prstGeom prst="rect">
            <a:avLst/>
          </a:prstGeom>
        </p:spPr>
      </p:pic>
      <p:pic>
        <p:nvPicPr>
          <p:cNvPr id="33" name="Picture 32" descr="A blue and white flower&#10;&#10;Description automatically generated">
            <a:extLst>
              <a:ext uri="{FF2B5EF4-FFF2-40B4-BE49-F238E27FC236}">
                <a16:creationId xmlns:a16="http://schemas.microsoft.com/office/drawing/2014/main" id="{9BEE7965-2B0F-D396-01AF-B98463D7C5F8}"/>
              </a:ext>
            </a:extLst>
          </p:cNvPr>
          <p:cNvPicPr>
            <a:picLocks noChangeAspect="1"/>
          </p:cNvPicPr>
          <p:nvPr/>
        </p:nvPicPr>
        <p:blipFill>
          <a:blip r:embed="rId3">
            <a:alphaModFix/>
          </a:blip>
          <a:stretch>
            <a:fillRect/>
          </a:stretch>
        </p:blipFill>
        <p:spPr>
          <a:xfrm>
            <a:off x="5031885" y="3394598"/>
            <a:ext cx="770965" cy="799073"/>
          </a:xfrm>
          <a:prstGeom prst="rect">
            <a:avLst/>
          </a:prstGeom>
        </p:spPr>
      </p:pic>
      <p:pic>
        <p:nvPicPr>
          <p:cNvPr id="35" name="Picture 34" descr="A blue and white flower&#10;&#10;Description automatically generated">
            <a:extLst>
              <a:ext uri="{FF2B5EF4-FFF2-40B4-BE49-F238E27FC236}">
                <a16:creationId xmlns:a16="http://schemas.microsoft.com/office/drawing/2014/main" id="{B6ED7F06-85C3-180F-D968-BC786162ED9A}"/>
              </a:ext>
            </a:extLst>
          </p:cNvPr>
          <p:cNvPicPr>
            <a:picLocks noChangeAspect="1"/>
          </p:cNvPicPr>
          <p:nvPr/>
        </p:nvPicPr>
        <p:blipFill>
          <a:blip r:embed="rId3">
            <a:alphaModFix/>
          </a:blip>
          <a:stretch>
            <a:fillRect/>
          </a:stretch>
        </p:blipFill>
        <p:spPr>
          <a:xfrm>
            <a:off x="5031885" y="4193671"/>
            <a:ext cx="770965" cy="799073"/>
          </a:xfrm>
          <a:prstGeom prst="rect">
            <a:avLst/>
          </a:prstGeom>
        </p:spPr>
      </p:pic>
      <p:pic>
        <p:nvPicPr>
          <p:cNvPr id="37" name="Picture 36" descr="A blue and white flower&#10;&#10;Description automatically generated">
            <a:extLst>
              <a:ext uri="{FF2B5EF4-FFF2-40B4-BE49-F238E27FC236}">
                <a16:creationId xmlns:a16="http://schemas.microsoft.com/office/drawing/2014/main" id="{EF0BF2F4-D799-01CF-E989-D745F832A8D1}"/>
              </a:ext>
            </a:extLst>
          </p:cNvPr>
          <p:cNvPicPr>
            <a:picLocks noChangeAspect="1"/>
          </p:cNvPicPr>
          <p:nvPr/>
        </p:nvPicPr>
        <p:blipFill>
          <a:blip r:embed="rId3">
            <a:alphaModFix/>
          </a:blip>
          <a:stretch>
            <a:fillRect/>
          </a:stretch>
        </p:blipFill>
        <p:spPr>
          <a:xfrm>
            <a:off x="5031884" y="4992744"/>
            <a:ext cx="770965" cy="799073"/>
          </a:xfrm>
          <a:prstGeom prst="rect">
            <a:avLst/>
          </a:prstGeom>
        </p:spPr>
      </p:pic>
      <p:pic>
        <p:nvPicPr>
          <p:cNvPr id="38" name="Picture 37" descr="A blue and white flower&#10;&#10;Description automatically generated">
            <a:extLst>
              <a:ext uri="{FF2B5EF4-FFF2-40B4-BE49-F238E27FC236}">
                <a16:creationId xmlns:a16="http://schemas.microsoft.com/office/drawing/2014/main" id="{8B7BA2E2-3C64-84EC-BC85-F8FFEDB6D054}"/>
              </a:ext>
            </a:extLst>
          </p:cNvPr>
          <p:cNvPicPr>
            <a:picLocks noChangeAspect="1"/>
          </p:cNvPicPr>
          <p:nvPr/>
        </p:nvPicPr>
        <p:blipFill>
          <a:blip r:embed="rId3">
            <a:alphaModFix/>
          </a:blip>
          <a:stretch>
            <a:fillRect/>
          </a:stretch>
        </p:blipFill>
        <p:spPr>
          <a:xfrm>
            <a:off x="5803614" y="2995061"/>
            <a:ext cx="770965" cy="799073"/>
          </a:xfrm>
          <a:prstGeom prst="rect">
            <a:avLst/>
          </a:prstGeom>
        </p:spPr>
      </p:pic>
      <p:pic>
        <p:nvPicPr>
          <p:cNvPr id="39" name="Picture 38" descr="A blue and white flower&#10;&#10;Description automatically generated">
            <a:extLst>
              <a:ext uri="{FF2B5EF4-FFF2-40B4-BE49-F238E27FC236}">
                <a16:creationId xmlns:a16="http://schemas.microsoft.com/office/drawing/2014/main" id="{938DAA23-AA53-019C-3EB1-CCE2364DF4DD}"/>
              </a:ext>
            </a:extLst>
          </p:cNvPr>
          <p:cNvPicPr>
            <a:picLocks noChangeAspect="1"/>
          </p:cNvPicPr>
          <p:nvPr/>
        </p:nvPicPr>
        <p:blipFill>
          <a:blip r:embed="rId3">
            <a:alphaModFix/>
          </a:blip>
          <a:stretch>
            <a:fillRect/>
          </a:stretch>
        </p:blipFill>
        <p:spPr>
          <a:xfrm>
            <a:off x="5803613" y="3794134"/>
            <a:ext cx="770965" cy="799073"/>
          </a:xfrm>
          <a:prstGeom prst="rect">
            <a:avLst/>
          </a:prstGeom>
        </p:spPr>
      </p:pic>
      <p:pic>
        <p:nvPicPr>
          <p:cNvPr id="40" name="Picture 39" descr="A blue and white flower&#10;&#10;Description automatically generated">
            <a:extLst>
              <a:ext uri="{FF2B5EF4-FFF2-40B4-BE49-F238E27FC236}">
                <a16:creationId xmlns:a16="http://schemas.microsoft.com/office/drawing/2014/main" id="{F668CF0E-C5C0-F5CD-DD81-1DD18A98924C}"/>
              </a:ext>
            </a:extLst>
          </p:cNvPr>
          <p:cNvPicPr>
            <a:picLocks noChangeAspect="1"/>
          </p:cNvPicPr>
          <p:nvPr/>
        </p:nvPicPr>
        <p:blipFill>
          <a:blip r:embed="rId3">
            <a:alphaModFix/>
          </a:blip>
          <a:stretch>
            <a:fillRect/>
          </a:stretch>
        </p:blipFill>
        <p:spPr>
          <a:xfrm>
            <a:off x="5803613" y="4593207"/>
            <a:ext cx="770965" cy="799073"/>
          </a:xfrm>
          <a:prstGeom prst="rect">
            <a:avLst/>
          </a:prstGeom>
        </p:spPr>
      </p:pic>
      <p:pic>
        <p:nvPicPr>
          <p:cNvPr id="41" name="Picture 40" descr="A blue and white flower&#10;&#10;Description automatically generated">
            <a:extLst>
              <a:ext uri="{FF2B5EF4-FFF2-40B4-BE49-F238E27FC236}">
                <a16:creationId xmlns:a16="http://schemas.microsoft.com/office/drawing/2014/main" id="{36FDC058-D0A8-40EF-A2B0-BF834A39EA15}"/>
              </a:ext>
            </a:extLst>
          </p:cNvPr>
          <p:cNvPicPr>
            <a:picLocks noChangeAspect="1"/>
          </p:cNvPicPr>
          <p:nvPr/>
        </p:nvPicPr>
        <p:blipFill>
          <a:blip r:embed="rId3">
            <a:alphaModFix/>
          </a:blip>
          <a:stretch>
            <a:fillRect/>
          </a:stretch>
        </p:blipFill>
        <p:spPr>
          <a:xfrm>
            <a:off x="5803613" y="2195987"/>
            <a:ext cx="770965" cy="799073"/>
          </a:xfrm>
          <a:prstGeom prst="rect">
            <a:avLst/>
          </a:prstGeom>
        </p:spPr>
      </p:pic>
      <p:pic>
        <p:nvPicPr>
          <p:cNvPr id="42" name="Picture 41" descr="A blue and white flower&#10;&#10;Description automatically generated">
            <a:extLst>
              <a:ext uri="{FF2B5EF4-FFF2-40B4-BE49-F238E27FC236}">
                <a16:creationId xmlns:a16="http://schemas.microsoft.com/office/drawing/2014/main" id="{3F73C3C7-8F73-A89D-DE92-5A00313D98E4}"/>
              </a:ext>
            </a:extLst>
          </p:cNvPr>
          <p:cNvPicPr>
            <a:picLocks noChangeAspect="1"/>
          </p:cNvPicPr>
          <p:nvPr/>
        </p:nvPicPr>
        <p:blipFill>
          <a:blip r:embed="rId3">
            <a:alphaModFix/>
          </a:blip>
          <a:stretch>
            <a:fillRect/>
          </a:stretch>
        </p:blipFill>
        <p:spPr>
          <a:xfrm>
            <a:off x="6574578" y="2595523"/>
            <a:ext cx="770965" cy="799073"/>
          </a:xfrm>
          <a:prstGeom prst="rect">
            <a:avLst/>
          </a:prstGeom>
        </p:spPr>
      </p:pic>
      <p:pic>
        <p:nvPicPr>
          <p:cNvPr id="43" name="Picture 42" descr="A blue and white flower&#10;&#10;Description automatically generated">
            <a:extLst>
              <a:ext uri="{FF2B5EF4-FFF2-40B4-BE49-F238E27FC236}">
                <a16:creationId xmlns:a16="http://schemas.microsoft.com/office/drawing/2014/main" id="{42D963C8-1DC8-F8C8-CA43-F2A49F703E6A}"/>
              </a:ext>
            </a:extLst>
          </p:cNvPr>
          <p:cNvPicPr>
            <a:picLocks noChangeAspect="1"/>
          </p:cNvPicPr>
          <p:nvPr/>
        </p:nvPicPr>
        <p:blipFill>
          <a:blip r:embed="rId3">
            <a:alphaModFix/>
          </a:blip>
          <a:stretch>
            <a:fillRect/>
          </a:stretch>
        </p:blipFill>
        <p:spPr>
          <a:xfrm>
            <a:off x="6574577" y="3394596"/>
            <a:ext cx="770965" cy="799073"/>
          </a:xfrm>
          <a:prstGeom prst="rect">
            <a:avLst/>
          </a:prstGeom>
        </p:spPr>
      </p:pic>
      <p:pic>
        <p:nvPicPr>
          <p:cNvPr id="44" name="Picture 43" descr="A blue and white flower&#10;&#10;Description automatically generated">
            <a:extLst>
              <a:ext uri="{FF2B5EF4-FFF2-40B4-BE49-F238E27FC236}">
                <a16:creationId xmlns:a16="http://schemas.microsoft.com/office/drawing/2014/main" id="{097F88A8-EF0E-500C-A5E7-6864D1A32DAF}"/>
              </a:ext>
            </a:extLst>
          </p:cNvPr>
          <p:cNvPicPr>
            <a:picLocks noChangeAspect="1"/>
          </p:cNvPicPr>
          <p:nvPr/>
        </p:nvPicPr>
        <p:blipFill>
          <a:blip r:embed="rId3">
            <a:alphaModFix/>
          </a:blip>
          <a:stretch>
            <a:fillRect/>
          </a:stretch>
        </p:blipFill>
        <p:spPr>
          <a:xfrm>
            <a:off x="6574577" y="4193669"/>
            <a:ext cx="770965" cy="799073"/>
          </a:xfrm>
          <a:prstGeom prst="rect">
            <a:avLst/>
          </a:prstGeom>
        </p:spPr>
      </p:pic>
      <p:pic>
        <p:nvPicPr>
          <p:cNvPr id="45" name="Picture 44" descr="A blue and white flower&#10;&#10;Description automatically generated">
            <a:extLst>
              <a:ext uri="{FF2B5EF4-FFF2-40B4-BE49-F238E27FC236}">
                <a16:creationId xmlns:a16="http://schemas.microsoft.com/office/drawing/2014/main" id="{EC282CD2-BE54-3CB7-6AD9-E4831D4C3789}"/>
              </a:ext>
            </a:extLst>
          </p:cNvPr>
          <p:cNvPicPr>
            <a:picLocks noChangeAspect="1"/>
          </p:cNvPicPr>
          <p:nvPr/>
        </p:nvPicPr>
        <p:blipFill>
          <a:blip r:embed="rId3">
            <a:alphaModFix/>
          </a:blip>
          <a:stretch>
            <a:fillRect/>
          </a:stretch>
        </p:blipFill>
        <p:spPr>
          <a:xfrm>
            <a:off x="6574576" y="4992742"/>
            <a:ext cx="770965" cy="799073"/>
          </a:xfrm>
          <a:prstGeom prst="rect">
            <a:avLst/>
          </a:prstGeom>
        </p:spPr>
      </p:pic>
      <p:pic>
        <p:nvPicPr>
          <p:cNvPr id="46" name="Picture 45" descr="A blue and white flower&#10;&#10;Description automatically generated">
            <a:extLst>
              <a:ext uri="{FF2B5EF4-FFF2-40B4-BE49-F238E27FC236}">
                <a16:creationId xmlns:a16="http://schemas.microsoft.com/office/drawing/2014/main" id="{D4E526AB-6EA8-2026-565A-7A08849DC294}"/>
              </a:ext>
            </a:extLst>
          </p:cNvPr>
          <p:cNvPicPr>
            <a:picLocks noChangeAspect="1"/>
          </p:cNvPicPr>
          <p:nvPr/>
        </p:nvPicPr>
        <p:blipFill>
          <a:blip r:embed="rId3">
            <a:alphaModFix/>
          </a:blip>
          <a:stretch>
            <a:fillRect/>
          </a:stretch>
        </p:blipFill>
        <p:spPr>
          <a:xfrm>
            <a:off x="7345539" y="2195986"/>
            <a:ext cx="770965" cy="799073"/>
          </a:xfrm>
          <a:prstGeom prst="rect">
            <a:avLst/>
          </a:prstGeom>
        </p:spPr>
      </p:pic>
      <p:pic>
        <p:nvPicPr>
          <p:cNvPr id="47" name="Picture 46" descr="A blue and white flower&#10;&#10;Description automatically generated">
            <a:extLst>
              <a:ext uri="{FF2B5EF4-FFF2-40B4-BE49-F238E27FC236}">
                <a16:creationId xmlns:a16="http://schemas.microsoft.com/office/drawing/2014/main" id="{4AB8B6BF-D7CC-4F09-5219-ED816BB84D58}"/>
              </a:ext>
            </a:extLst>
          </p:cNvPr>
          <p:cNvPicPr>
            <a:picLocks noChangeAspect="1"/>
          </p:cNvPicPr>
          <p:nvPr/>
        </p:nvPicPr>
        <p:blipFill>
          <a:blip r:embed="rId3">
            <a:alphaModFix/>
          </a:blip>
          <a:stretch>
            <a:fillRect/>
          </a:stretch>
        </p:blipFill>
        <p:spPr>
          <a:xfrm>
            <a:off x="7345538" y="2995059"/>
            <a:ext cx="770965" cy="799073"/>
          </a:xfrm>
          <a:prstGeom prst="rect">
            <a:avLst/>
          </a:prstGeom>
        </p:spPr>
      </p:pic>
      <p:pic>
        <p:nvPicPr>
          <p:cNvPr id="48" name="Picture 47" descr="A blue and white flower&#10;&#10;Description automatically generated">
            <a:extLst>
              <a:ext uri="{FF2B5EF4-FFF2-40B4-BE49-F238E27FC236}">
                <a16:creationId xmlns:a16="http://schemas.microsoft.com/office/drawing/2014/main" id="{84EAC4ED-2C25-B22C-6E87-9033E4EF043B}"/>
              </a:ext>
            </a:extLst>
          </p:cNvPr>
          <p:cNvPicPr>
            <a:picLocks noChangeAspect="1"/>
          </p:cNvPicPr>
          <p:nvPr/>
        </p:nvPicPr>
        <p:blipFill>
          <a:blip r:embed="rId3">
            <a:alphaModFix/>
          </a:blip>
          <a:stretch>
            <a:fillRect/>
          </a:stretch>
        </p:blipFill>
        <p:spPr>
          <a:xfrm>
            <a:off x="7345538" y="3794132"/>
            <a:ext cx="770965" cy="799073"/>
          </a:xfrm>
          <a:prstGeom prst="rect">
            <a:avLst/>
          </a:prstGeom>
        </p:spPr>
      </p:pic>
      <p:pic>
        <p:nvPicPr>
          <p:cNvPr id="49" name="Picture 48" descr="A blue and white flower&#10;&#10;Description automatically generated">
            <a:extLst>
              <a:ext uri="{FF2B5EF4-FFF2-40B4-BE49-F238E27FC236}">
                <a16:creationId xmlns:a16="http://schemas.microsoft.com/office/drawing/2014/main" id="{CB05DE00-AEE8-5C76-122F-B64DF8374365}"/>
              </a:ext>
            </a:extLst>
          </p:cNvPr>
          <p:cNvPicPr>
            <a:picLocks noChangeAspect="1"/>
          </p:cNvPicPr>
          <p:nvPr/>
        </p:nvPicPr>
        <p:blipFill>
          <a:blip r:embed="rId3">
            <a:alphaModFix/>
          </a:blip>
          <a:stretch>
            <a:fillRect/>
          </a:stretch>
        </p:blipFill>
        <p:spPr>
          <a:xfrm>
            <a:off x="7345537" y="4593205"/>
            <a:ext cx="770965" cy="799073"/>
          </a:xfrm>
          <a:prstGeom prst="rect">
            <a:avLst/>
          </a:prstGeom>
        </p:spPr>
      </p:pic>
      <p:pic>
        <p:nvPicPr>
          <p:cNvPr id="50" name="Picture 49" descr="A blue and white flower&#10;&#10;Description automatically generated">
            <a:extLst>
              <a:ext uri="{FF2B5EF4-FFF2-40B4-BE49-F238E27FC236}">
                <a16:creationId xmlns:a16="http://schemas.microsoft.com/office/drawing/2014/main" id="{B7876A96-5875-C1EE-D352-7FCAB19FFE76}"/>
              </a:ext>
            </a:extLst>
          </p:cNvPr>
          <p:cNvPicPr>
            <a:picLocks noChangeAspect="1"/>
          </p:cNvPicPr>
          <p:nvPr/>
        </p:nvPicPr>
        <p:blipFill>
          <a:blip r:embed="rId3">
            <a:alphaModFix/>
          </a:blip>
          <a:stretch>
            <a:fillRect/>
          </a:stretch>
        </p:blipFill>
        <p:spPr>
          <a:xfrm>
            <a:off x="8377429" y="2195986"/>
            <a:ext cx="770965" cy="799073"/>
          </a:xfrm>
          <a:prstGeom prst="rect">
            <a:avLst/>
          </a:prstGeom>
        </p:spPr>
      </p:pic>
      <p:pic>
        <p:nvPicPr>
          <p:cNvPr id="51" name="Picture 50" descr="A blue and white flower&#10;&#10;Description automatically generated">
            <a:extLst>
              <a:ext uri="{FF2B5EF4-FFF2-40B4-BE49-F238E27FC236}">
                <a16:creationId xmlns:a16="http://schemas.microsoft.com/office/drawing/2014/main" id="{A78CBAB2-5A3B-FA64-1C6C-BAFE7C7A01F6}"/>
              </a:ext>
            </a:extLst>
          </p:cNvPr>
          <p:cNvPicPr>
            <a:picLocks noChangeAspect="1"/>
          </p:cNvPicPr>
          <p:nvPr/>
        </p:nvPicPr>
        <p:blipFill>
          <a:blip r:embed="rId3">
            <a:alphaModFix/>
          </a:blip>
          <a:stretch>
            <a:fillRect/>
          </a:stretch>
        </p:blipFill>
        <p:spPr>
          <a:xfrm flipH="1">
            <a:off x="8377428" y="2995059"/>
            <a:ext cx="770965" cy="799073"/>
          </a:xfrm>
          <a:prstGeom prst="rect">
            <a:avLst/>
          </a:prstGeom>
        </p:spPr>
      </p:pic>
      <p:pic>
        <p:nvPicPr>
          <p:cNvPr id="52" name="Picture 51" descr="A blue and white flower&#10;&#10;Description automatically generated">
            <a:extLst>
              <a:ext uri="{FF2B5EF4-FFF2-40B4-BE49-F238E27FC236}">
                <a16:creationId xmlns:a16="http://schemas.microsoft.com/office/drawing/2014/main" id="{F30F9D12-657B-30AA-71CC-DFE7918F3920}"/>
              </a:ext>
            </a:extLst>
          </p:cNvPr>
          <p:cNvPicPr>
            <a:picLocks noChangeAspect="1"/>
          </p:cNvPicPr>
          <p:nvPr/>
        </p:nvPicPr>
        <p:blipFill>
          <a:blip r:embed="rId3">
            <a:alphaModFix/>
          </a:blip>
          <a:stretch>
            <a:fillRect/>
          </a:stretch>
        </p:blipFill>
        <p:spPr>
          <a:xfrm>
            <a:off x="8377428" y="3794132"/>
            <a:ext cx="770965" cy="799073"/>
          </a:xfrm>
          <a:prstGeom prst="rect">
            <a:avLst/>
          </a:prstGeom>
        </p:spPr>
      </p:pic>
      <p:pic>
        <p:nvPicPr>
          <p:cNvPr id="53" name="Picture 52" descr="A blue and white flower&#10;&#10;Description automatically generated">
            <a:extLst>
              <a:ext uri="{FF2B5EF4-FFF2-40B4-BE49-F238E27FC236}">
                <a16:creationId xmlns:a16="http://schemas.microsoft.com/office/drawing/2014/main" id="{E98D2773-0B92-BB6E-283C-B1024A250294}"/>
              </a:ext>
            </a:extLst>
          </p:cNvPr>
          <p:cNvPicPr>
            <a:picLocks noChangeAspect="1"/>
          </p:cNvPicPr>
          <p:nvPr/>
        </p:nvPicPr>
        <p:blipFill>
          <a:blip r:embed="rId3">
            <a:alphaModFix/>
          </a:blip>
          <a:stretch>
            <a:fillRect/>
          </a:stretch>
        </p:blipFill>
        <p:spPr>
          <a:xfrm flipH="1">
            <a:off x="8377427" y="4593205"/>
            <a:ext cx="770965" cy="799073"/>
          </a:xfrm>
          <a:prstGeom prst="rect">
            <a:avLst/>
          </a:prstGeom>
        </p:spPr>
      </p:pic>
      <p:pic>
        <p:nvPicPr>
          <p:cNvPr id="54" name="Picture 53" descr="A blue and white flower&#10;&#10;Description automatically generated">
            <a:extLst>
              <a:ext uri="{FF2B5EF4-FFF2-40B4-BE49-F238E27FC236}">
                <a16:creationId xmlns:a16="http://schemas.microsoft.com/office/drawing/2014/main" id="{CFCE6DAD-C1DE-8CBD-95C6-603E787A1839}"/>
              </a:ext>
            </a:extLst>
          </p:cNvPr>
          <p:cNvPicPr>
            <a:picLocks noChangeAspect="1"/>
          </p:cNvPicPr>
          <p:nvPr/>
        </p:nvPicPr>
        <p:blipFill>
          <a:blip r:embed="rId3">
            <a:alphaModFix/>
          </a:blip>
          <a:stretch>
            <a:fillRect/>
          </a:stretch>
        </p:blipFill>
        <p:spPr>
          <a:xfrm>
            <a:off x="9148393" y="2595522"/>
            <a:ext cx="770965" cy="799073"/>
          </a:xfrm>
          <a:prstGeom prst="rect">
            <a:avLst/>
          </a:prstGeom>
        </p:spPr>
      </p:pic>
      <p:pic>
        <p:nvPicPr>
          <p:cNvPr id="55" name="Picture 54" descr="A blue and white flower&#10;&#10;Description automatically generated">
            <a:extLst>
              <a:ext uri="{FF2B5EF4-FFF2-40B4-BE49-F238E27FC236}">
                <a16:creationId xmlns:a16="http://schemas.microsoft.com/office/drawing/2014/main" id="{DA4DE64C-6845-C31C-65F8-69C38405E57D}"/>
              </a:ext>
            </a:extLst>
          </p:cNvPr>
          <p:cNvPicPr>
            <a:picLocks noChangeAspect="1"/>
          </p:cNvPicPr>
          <p:nvPr/>
        </p:nvPicPr>
        <p:blipFill>
          <a:blip r:embed="rId3">
            <a:alphaModFix/>
          </a:blip>
          <a:stretch>
            <a:fillRect/>
          </a:stretch>
        </p:blipFill>
        <p:spPr>
          <a:xfrm flipH="1">
            <a:off x="9148392" y="3394595"/>
            <a:ext cx="770965" cy="799073"/>
          </a:xfrm>
          <a:prstGeom prst="rect">
            <a:avLst/>
          </a:prstGeom>
        </p:spPr>
      </p:pic>
      <p:pic>
        <p:nvPicPr>
          <p:cNvPr id="56" name="Picture 55" descr="A blue and white flower&#10;&#10;Description automatically generated">
            <a:extLst>
              <a:ext uri="{FF2B5EF4-FFF2-40B4-BE49-F238E27FC236}">
                <a16:creationId xmlns:a16="http://schemas.microsoft.com/office/drawing/2014/main" id="{A3D8EE58-79DE-9FE4-C906-A71A84F05615}"/>
              </a:ext>
            </a:extLst>
          </p:cNvPr>
          <p:cNvPicPr>
            <a:picLocks noChangeAspect="1"/>
          </p:cNvPicPr>
          <p:nvPr/>
        </p:nvPicPr>
        <p:blipFill>
          <a:blip r:embed="rId3">
            <a:alphaModFix/>
          </a:blip>
          <a:stretch>
            <a:fillRect/>
          </a:stretch>
        </p:blipFill>
        <p:spPr>
          <a:xfrm>
            <a:off x="9148392" y="4193668"/>
            <a:ext cx="770965" cy="799073"/>
          </a:xfrm>
          <a:prstGeom prst="rect">
            <a:avLst/>
          </a:prstGeom>
        </p:spPr>
      </p:pic>
      <p:pic>
        <p:nvPicPr>
          <p:cNvPr id="57" name="Picture 56" descr="A blue and white flower&#10;&#10;Description automatically generated">
            <a:extLst>
              <a:ext uri="{FF2B5EF4-FFF2-40B4-BE49-F238E27FC236}">
                <a16:creationId xmlns:a16="http://schemas.microsoft.com/office/drawing/2014/main" id="{7D3A1AE9-C9EE-4B58-D668-3E46B4BB94A6}"/>
              </a:ext>
            </a:extLst>
          </p:cNvPr>
          <p:cNvPicPr>
            <a:picLocks noChangeAspect="1"/>
          </p:cNvPicPr>
          <p:nvPr/>
        </p:nvPicPr>
        <p:blipFill>
          <a:blip r:embed="rId3">
            <a:alphaModFix/>
          </a:blip>
          <a:stretch>
            <a:fillRect/>
          </a:stretch>
        </p:blipFill>
        <p:spPr>
          <a:xfrm flipH="1">
            <a:off x="9148391" y="4992741"/>
            <a:ext cx="770965" cy="799073"/>
          </a:xfrm>
          <a:prstGeom prst="rect">
            <a:avLst/>
          </a:prstGeom>
        </p:spPr>
      </p:pic>
      <p:pic>
        <p:nvPicPr>
          <p:cNvPr id="58" name="Picture 57" descr="A blue and white flower&#10;&#10;Description automatically generated">
            <a:extLst>
              <a:ext uri="{FF2B5EF4-FFF2-40B4-BE49-F238E27FC236}">
                <a16:creationId xmlns:a16="http://schemas.microsoft.com/office/drawing/2014/main" id="{9FCF5D65-AF62-C442-CF8C-26208F0E4ED9}"/>
              </a:ext>
            </a:extLst>
          </p:cNvPr>
          <p:cNvPicPr>
            <a:picLocks noChangeAspect="1"/>
          </p:cNvPicPr>
          <p:nvPr/>
        </p:nvPicPr>
        <p:blipFill>
          <a:blip r:embed="rId3">
            <a:alphaModFix/>
          </a:blip>
          <a:stretch>
            <a:fillRect/>
          </a:stretch>
        </p:blipFill>
        <p:spPr>
          <a:xfrm>
            <a:off x="9919353" y="2195985"/>
            <a:ext cx="770965" cy="799073"/>
          </a:xfrm>
          <a:prstGeom prst="rect">
            <a:avLst/>
          </a:prstGeom>
        </p:spPr>
      </p:pic>
      <p:pic>
        <p:nvPicPr>
          <p:cNvPr id="59" name="Picture 58" descr="A blue and white flower&#10;&#10;Description automatically generated">
            <a:extLst>
              <a:ext uri="{FF2B5EF4-FFF2-40B4-BE49-F238E27FC236}">
                <a16:creationId xmlns:a16="http://schemas.microsoft.com/office/drawing/2014/main" id="{388D237A-BE9A-5DFC-437B-D5DD8BC8F2BC}"/>
              </a:ext>
            </a:extLst>
          </p:cNvPr>
          <p:cNvPicPr>
            <a:picLocks noChangeAspect="1"/>
          </p:cNvPicPr>
          <p:nvPr/>
        </p:nvPicPr>
        <p:blipFill>
          <a:blip r:embed="rId3">
            <a:alphaModFix/>
          </a:blip>
          <a:stretch>
            <a:fillRect/>
          </a:stretch>
        </p:blipFill>
        <p:spPr>
          <a:xfrm flipH="1">
            <a:off x="9919352" y="2995058"/>
            <a:ext cx="770965" cy="799073"/>
          </a:xfrm>
          <a:prstGeom prst="rect">
            <a:avLst/>
          </a:prstGeom>
        </p:spPr>
      </p:pic>
      <p:pic>
        <p:nvPicPr>
          <p:cNvPr id="60" name="Picture 59" descr="A blue and white flower&#10;&#10;Description automatically generated">
            <a:extLst>
              <a:ext uri="{FF2B5EF4-FFF2-40B4-BE49-F238E27FC236}">
                <a16:creationId xmlns:a16="http://schemas.microsoft.com/office/drawing/2014/main" id="{5DC318D3-22E0-33C9-D723-D95B9E78E372}"/>
              </a:ext>
            </a:extLst>
          </p:cNvPr>
          <p:cNvPicPr>
            <a:picLocks noChangeAspect="1"/>
          </p:cNvPicPr>
          <p:nvPr/>
        </p:nvPicPr>
        <p:blipFill>
          <a:blip r:embed="rId3">
            <a:alphaModFix/>
          </a:blip>
          <a:stretch>
            <a:fillRect/>
          </a:stretch>
        </p:blipFill>
        <p:spPr>
          <a:xfrm>
            <a:off x="9919352" y="3794131"/>
            <a:ext cx="770965" cy="799073"/>
          </a:xfrm>
          <a:prstGeom prst="rect">
            <a:avLst/>
          </a:prstGeom>
        </p:spPr>
      </p:pic>
      <p:pic>
        <p:nvPicPr>
          <p:cNvPr id="61" name="Picture 60" descr="A blue and white flower&#10;&#10;Description automatically generated">
            <a:extLst>
              <a:ext uri="{FF2B5EF4-FFF2-40B4-BE49-F238E27FC236}">
                <a16:creationId xmlns:a16="http://schemas.microsoft.com/office/drawing/2014/main" id="{A8DCF419-2647-882D-F4D9-7548987E5E19}"/>
              </a:ext>
            </a:extLst>
          </p:cNvPr>
          <p:cNvPicPr>
            <a:picLocks noChangeAspect="1"/>
          </p:cNvPicPr>
          <p:nvPr/>
        </p:nvPicPr>
        <p:blipFill>
          <a:blip r:embed="rId3">
            <a:alphaModFix/>
          </a:blip>
          <a:stretch>
            <a:fillRect/>
          </a:stretch>
        </p:blipFill>
        <p:spPr>
          <a:xfrm flipH="1">
            <a:off x="9919351" y="4593204"/>
            <a:ext cx="770965" cy="799073"/>
          </a:xfrm>
          <a:prstGeom prst="rect">
            <a:avLst/>
          </a:prstGeom>
        </p:spPr>
      </p:pic>
      <p:pic>
        <p:nvPicPr>
          <p:cNvPr id="62" name="Picture 61" descr="A blue and white flower&#10;&#10;Description automatically generated">
            <a:extLst>
              <a:ext uri="{FF2B5EF4-FFF2-40B4-BE49-F238E27FC236}">
                <a16:creationId xmlns:a16="http://schemas.microsoft.com/office/drawing/2014/main" id="{F1197F84-3294-D56A-A5D0-3AF93B9F9A25}"/>
              </a:ext>
            </a:extLst>
          </p:cNvPr>
          <p:cNvPicPr>
            <a:picLocks noChangeAspect="1"/>
          </p:cNvPicPr>
          <p:nvPr/>
        </p:nvPicPr>
        <p:blipFill>
          <a:blip r:embed="rId3">
            <a:alphaModFix/>
          </a:blip>
          <a:stretch>
            <a:fillRect/>
          </a:stretch>
        </p:blipFill>
        <p:spPr>
          <a:xfrm>
            <a:off x="10690315" y="2595522"/>
            <a:ext cx="770965" cy="799073"/>
          </a:xfrm>
          <a:prstGeom prst="rect">
            <a:avLst/>
          </a:prstGeom>
        </p:spPr>
      </p:pic>
      <p:pic>
        <p:nvPicPr>
          <p:cNvPr id="63" name="Picture 62" descr="A blue and white flower&#10;&#10;Description automatically generated">
            <a:extLst>
              <a:ext uri="{FF2B5EF4-FFF2-40B4-BE49-F238E27FC236}">
                <a16:creationId xmlns:a16="http://schemas.microsoft.com/office/drawing/2014/main" id="{716B19B8-98A6-9453-A885-56D94DFBB5CB}"/>
              </a:ext>
            </a:extLst>
          </p:cNvPr>
          <p:cNvPicPr>
            <a:picLocks noChangeAspect="1"/>
          </p:cNvPicPr>
          <p:nvPr/>
        </p:nvPicPr>
        <p:blipFill>
          <a:blip r:embed="rId3">
            <a:alphaModFix/>
          </a:blip>
          <a:stretch>
            <a:fillRect/>
          </a:stretch>
        </p:blipFill>
        <p:spPr>
          <a:xfrm flipH="1">
            <a:off x="10690314" y="3394595"/>
            <a:ext cx="770965" cy="799073"/>
          </a:xfrm>
          <a:prstGeom prst="rect">
            <a:avLst/>
          </a:prstGeom>
        </p:spPr>
      </p:pic>
      <p:pic>
        <p:nvPicPr>
          <p:cNvPr id="64" name="Picture 63" descr="A blue and white flower&#10;&#10;Description automatically generated">
            <a:extLst>
              <a:ext uri="{FF2B5EF4-FFF2-40B4-BE49-F238E27FC236}">
                <a16:creationId xmlns:a16="http://schemas.microsoft.com/office/drawing/2014/main" id="{2D9DB793-7EE2-9503-E8ED-41B94224C9E7}"/>
              </a:ext>
            </a:extLst>
          </p:cNvPr>
          <p:cNvPicPr>
            <a:picLocks noChangeAspect="1"/>
          </p:cNvPicPr>
          <p:nvPr/>
        </p:nvPicPr>
        <p:blipFill>
          <a:blip r:embed="rId3">
            <a:alphaModFix/>
          </a:blip>
          <a:stretch>
            <a:fillRect/>
          </a:stretch>
        </p:blipFill>
        <p:spPr>
          <a:xfrm>
            <a:off x="10690314" y="4193668"/>
            <a:ext cx="770965" cy="799073"/>
          </a:xfrm>
          <a:prstGeom prst="rect">
            <a:avLst/>
          </a:prstGeom>
        </p:spPr>
      </p:pic>
      <p:pic>
        <p:nvPicPr>
          <p:cNvPr id="65" name="Picture 64" descr="A blue and white flower&#10;&#10;Description automatically generated">
            <a:extLst>
              <a:ext uri="{FF2B5EF4-FFF2-40B4-BE49-F238E27FC236}">
                <a16:creationId xmlns:a16="http://schemas.microsoft.com/office/drawing/2014/main" id="{3ADC613D-9C0A-D399-10A9-950E5FA92A7B}"/>
              </a:ext>
            </a:extLst>
          </p:cNvPr>
          <p:cNvPicPr>
            <a:picLocks noChangeAspect="1"/>
          </p:cNvPicPr>
          <p:nvPr/>
        </p:nvPicPr>
        <p:blipFill>
          <a:blip r:embed="rId3">
            <a:alphaModFix/>
          </a:blip>
          <a:stretch>
            <a:fillRect/>
          </a:stretch>
        </p:blipFill>
        <p:spPr>
          <a:xfrm flipH="1">
            <a:off x="10690313" y="4992741"/>
            <a:ext cx="770965" cy="799073"/>
          </a:xfrm>
          <a:prstGeom prst="rect">
            <a:avLst/>
          </a:prstGeom>
        </p:spPr>
      </p:pic>
    </p:spTree>
    <p:extLst>
      <p:ext uri="{BB962C8B-B14F-4D97-AF65-F5344CB8AC3E}">
        <p14:creationId xmlns:p14="http://schemas.microsoft.com/office/powerpoint/2010/main" val="40538866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0072592-8BAF-BD4C-B0B8-1FD973E51422}"/>
              </a:ext>
            </a:extLst>
          </p:cNvPr>
          <p:cNvSpPr txBox="1"/>
          <p:nvPr/>
        </p:nvSpPr>
        <p:spPr>
          <a:xfrm>
            <a:off x="707038" y="814388"/>
            <a:ext cx="10797389" cy="1231106"/>
          </a:xfrm>
          <a:prstGeom prst="rect">
            <a:avLst/>
          </a:prstGeom>
          <a:noFill/>
        </p:spPr>
        <p:txBody>
          <a:bodyPr wrap="square" rtlCol="0">
            <a:spAutoFit/>
          </a:bodyPr>
          <a:lstStyle/>
          <a:p>
            <a:r>
              <a:rPr lang="en-GB" dirty="0">
                <a:solidFill>
                  <a:schemeClr val="tx1">
                    <a:lumMod val="65000"/>
                    <a:lumOff val="35000"/>
                  </a:schemeClr>
                </a:solidFill>
              </a:rPr>
              <a:t>Brick circle/ spot repeat: </a:t>
            </a:r>
            <a:r>
              <a:rPr lang="en-GB" sz="1400" i="1" dirty="0">
                <a:solidFill>
                  <a:schemeClr val="tx1">
                    <a:lumMod val="65000"/>
                    <a:lumOff val="35000"/>
                  </a:schemeClr>
                </a:solidFill>
              </a:rPr>
              <a:t>Each unit of repeat can start as a square block with a circular shape within it.   The tile can be created by using the circular shape to contain a motif or made as a repeating tile which then repeats out across the width and length to form a repeated block design.  Tile moves across by half in the overall design and certain tiles/ motifs can be placed side by side, flipped or rotated to form an overall block. A brick pattern could also be worked by moving along each tile by a </a:t>
            </a:r>
            <a:r>
              <a:rPr lang="en-GB" sz="1400" i="1" dirty="0">
                <a:solidFill>
                  <a:schemeClr val="tx1">
                    <a:lumMod val="65000"/>
                    <a:lumOff val="35000"/>
                  </a:schemeClr>
                </a:solidFill>
                <a:ea typeface="+mn-lt"/>
                <a:cs typeface="+mn-lt"/>
              </a:rPr>
              <a:t>⅓ or ¼ </a:t>
            </a:r>
            <a:r>
              <a:rPr lang="en-GB" sz="1400" i="1" dirty="0">
                <a:solidFill>
                  <a:schemeClr val="tx1">
                    <a:lumMod val="65000"/>
                    <a:lumOff val="35000"/>
                  </a:schemeClr>
                </a:solidFill>
              </a:rPr>
              <a:t>this and the tile could be worked as a rectangle too, creating an ellipse/ oval to work within.</a:t>
            </a:r>
            <a:endParaRPr lang="en-GB" sz="1400" dirty="0">
              <a:solidFill>
                <a:schemeClr val="tx1">
                  <a:lumMod val="65000"/>
                  <a:lumOff val="35000"/>
                </a:schemeClr>
              </a:solidFill>
            </a:endParaRPr>
          </a:p>
        </p:txBody>
      </p:sp>
      <p:pic>
        <p:nvPicPr>
          <p:cNvPr id="10" name="Picture 9" descr="Chart&#10;&#10;Description automatically generated">
            <a:extLst>
              <a:ext uri="{FF2B5EF4-FFF2-40B4-BE49-F238E27FC236}">
                <a16:creationId xmlns:a16="http://schemas.microsoft.com/office/drawing/2014/main" id="{D9325AC9-3676-7C4E-83B2-C1E37626136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709671" y="1946642"/>
            <a:ext cx="4104574" cy="4302279"/>
          </a:xfrm>
          <a:prstGeom prst="rect">
            <a:avLst/>
          </a:prstGeom>
        </p:spPr>
      </p:pic>
      <p:pic>
        <p:nvPicPr>
          <p:cNvPr id="3" name="Picture 2" descr="A black and white drawing of a flower&#10;&#10;Description automatically generated">
            <a:extLst>
              <a:ext uri="{FF2B5EF4-FFF2-40B4-BE49-F238E27FC236}">
                <a16:creationId xmlns:a16="http://schemas.microsoft.com/office/drawing/2014/main" id="{0F67D173-35D3-3E91-D681-896A37C45A49}"/>
              </a:ext>
            </a:extLst>
          </p:cNvPr>
          <p:cNvPicPr>
            <a:picLocks noChangeAspect="1"/>
          </p:cNvPicPr>
          <p:nvPr/>
        </p:nvPicPr>
        <p:blipFill>
          <a:blip r:embed="rId3">
            <a:alphaModFix amt="50000"/>
          </a:blip>
          <a:stretch>
            <a:fillRect/>
          </a:stretch>
        </p:blipFill>
        <p:spPr>
          <a:xfrm>
            <a:off x="1002392" y="2569935"/>
            <a:ext cx="782865" cy="782865"/>
          </a:xfrm>
          <a:prstGeom prst="rect">
            <a:avLst/>
          </a:prstGeom>
        </p:spPr>
      </p:pic>
      <p:pic>
        <p:nvPicPr>
          <p:cNvPr id="7" name="Picture 6" descr="A black and white drawing of a flower&#10;&#10;Description automatically generated">
            <a:extLst>
              <a:ext uri="{FF2B5EF4-FFF2-40B4-BE49-F238E27FC236}">
                <a16:creationId xmlns:a16="http://schemas.microsoft.com/office/drawing/2014/main" id="{CE2DCC1F-EFA5-9B0A-0C5E-77A9C33F5D03}"/>
              </a:ext>
            </a:extLst>
          </p:cNvPr>
          <p:cNvPicPr>
            <a:picLocks noChangeAspect="1"/>
          </p:cNvPicPr>
          <p:nvPr/>
        </p:nvPicPr>
        <p:blipFill>
          <a:blip r:embed="rId3">
            <a:alphaModFix/>
          </a:blip>
          <a:stretch>
            <a:fillRect/>
          </a:stretch>
        </p:blipFill>
        <p:spPr>
          <a:xfrm>
            <a:off x="5149850" y="2569934"/>
            <a:ext cx="782865" cy="782865"/>
          </a:xfrm>
          <a:prstGeom prst="rect">
            <a:avLst/>
          </a:prstGeom>
        </p:spPr>
      </p:pic>
      <p:pic>
        <p:nvPicPr>
          <p:cNvPr id="9" name="Picture 8" descr="A black and white drawing of a flower&#10;&#10;Description automatically generated">
            <a:extLst>
              <a:ext uri="{FF2B5EF4-FFF2-40B4-BE49-F238E27FC236}">
                <a16:creationId xmlns:a16="http://schemas.microsoft.com/office/drawing/2014/main" id="{91F55916-A97B-FE0D-104B-ACAC5ABF20C5}"/>
              </a:ext>
            </a:extLst>
          </p:cNvPr>
          <p:cNvPicPr>
            <a:picLocks noChangeAspect="1"/>
          </p:cNvPicPr>
          <p:nvPr/>
        </p:nvPicPr>
        <p:blipFill>
          <a:blip r:embed="rId3">
            <a:alphaModFix/>
          </a:blip>
          <a:stretch>
            <a:fillRect/>
          </a:stretch>
        </p:blipFill>
        <p:spPr>
          <a:xfrm>
            <a:off x="5932715" y="2569933"/>
            <a:ext cx="782865" cy="782865"/>
          </a:xfrm>
          <a:prstGeom prst="rect">
            <a:avLst/>
          </a:prstGeom>
        </p:spPr>
      </p:pic>
      <p:pic>
        <p:nvPicPr>
          <p:cNvPr id="12" name="Picture 11" descr="A black and white drawing of a flower&#10;&#10;Description automatically generated">
            <a:extLst>
              <a:ext uri="{FF2B5EF4-FFF2-40B4-BE49-F238E27FC236}">
                <a16:creationId xmlns:a16="http://schemas.microsoft.com/office/drawing/2014/main" id="{954FD184-3609-5F63-C32C-106504F52246}"/>
              </a:ext>
            </a:extLst>
          </p:cNvPr>
          <p:cNvPicPr>
            <a:picLocks noChangeAspect="1"/>
          </p:cNvPicPr>
          <p:nvPr/>
        </p:nvPicPr>
        <p:blipFill>
          <a:blip r:embed="rId3">
            <a:alphaModFix/>
          </a:blip>
          <a:stretch>
            <a:fillRect/>
          </a:stretch>
        </p:blipFill>
        <p:spPr>
          <a:xfrm>
            <a:off x="6715580" y="2569931"/>
            <a:ext cx="782865" cy="782865"/>
          </a:xfrm>
          <a:prstGeom prst="rect">
            <a:avLst/>
          </a:prstGeom>
        </p:spPr>
      </p:pic>
      <p:pic>
        <p:nvPicPr>
          <p:cNvPr id="13" name="Picture 12" descr="A black and white drawing of a flower&#10;&#10;Description automatically generated">
            <a:extLst>
              <a:ext uri="{FF2B5EF4-FFF2-40B4-BE49-F238E27FC236}">
                <a16:creationId xmlns:a16="http://schemas.microsoft.com/office/drawing/2014/main" id="{69F51159-7DAF-BD3E-80B0-68337D687A91}"/>
              </a:ext>
            </a:extLst>
          </p:cNvPr>
          <p:cNvPicPr>
            <a:picLocks noChangeAspect="1"/>
          </p:cNvPicPr>
          <p:nvPr/>
        </p:nvPicPr>
        <p:blipFill>
          <a:blip r:embed="rId3">
            <a:alphaModFix/>
          </a:blip>
          <a:stretch>
            <a:fillRect/>
          </a:stretch>
        </p:blipFill>
        <p:spPr>
          <a:xfrm>
            <a:off x="7498445" y="2569931"/>
            <a:ext cx="782865" cy="782865"/>
          </a:xfrm>
          <a:prstGeom prst="rect">
            <a:avLst/>
          </a:prstGeom>
        </p:spPr>
      </p:pic>
      <p:pic>
        <p:nvPicPr>
          <p:cNvPr id="26" name="Picture 25" descr="A black and white drawing of a flower&#10;&#10;Description automatically generated">
            <a:extLst>
              <a:ext uri="{FF2B5EF4-FFF2-40B4-BE49-F238E27FC236}">
                <a16:creationId xmlns:a16="http://schemas.microsoft.com/office/drawing/2014/main" id="{F021967D-CE64-E7D5-0053-C3551DEFBF11}"/>
              </a:ext>
            </a:extLst>
          </p:cNvPr>
          <p:cNvPicPr>
            <a:picLocks noChangeAspect="1"/>
          </p:cNvPicPr>
          <p:nvPr/>
        </p:nvPicPr>
        <p:blipFill>
          <a:blip r:embed="rId3">
            <a:alphaModFix/>
          </a:blip>
          <a:stretch>
            <a:fillRect/>
          </a:stretch>
        </p:blipFill>
        <p:spPr>
          <a:xfrm>
            <a:off x="5541282" y="3352799"/>
            <a:ext cx="782865" cy="782865"/>
          </a:xfrm>
          <a:prstGeom prst="rect">
            <a:avLst/>
          </a:prstGeom>
        </p:spPr>
      </p:pic>
      <p:pic>
        <p:nvPicPr>
          <p:cNvPr id="27" name="Picture 26" descr="A black and white drawing of a flower&#10;&#10;Description automatically generated">
            <a:extLst>
              <a:ext uri="{FF2B5EF4-FFF2-40B4-BE49-F238E27FC236}">
                <a16:creationId xmlns:a16="http://schemas.microsoft.com/office/drawing/2014/main" id="{6E09DE66-E126-BF92-4ED2-3846771F9315}"/>
              </a:ext>
            </a:extLst>
          </p:cNvPr>
          <p:cNvPicPr>
            <a:picLocks noChangeAspect="1"/>
          </p:cNvPicPr>
          <p:nvPr/>
        </p:nvPicPr>
        <p:blipFill>
          <a:blip r:embed="rId3">
            <a:alphaModFix/>
          </a:blip>
          <a:stretch>
            <a:fillRect/>
          </a:stretch>
        </p:blipFill>
        <p:spPr>
          <a:xfrm>
            <a:off x="6324147" y="3352798"/>
            <a:ext cx="782865" cy="782865"/>
          </a:xfrm>
          <a:prstGeom prst="rect">
            <a:avLst/>
          </a:prstGeom>
        </p:spPr>
      </p:pic>
      <p:pic>
        <p:nvPicPr>
          <p:cNvPr id="28" name="Picture 27" descr="A black and white drawing of a flower&#10;&#10;Description automatically generated">
            <a:extLst>
              <a:ext uri="{FF2B5EF4-FFF2-40B4-BE49-F238E27FC236}">
                <a16:creationId xmlns:a16="http://schemas.microsoft.com/office/drawing/2014/main" id="{F618CEAE-C892-2DA8-DB1C-945A50491F03}"/>
              </a:ext>
            </a:extLst>
          </p:cNvPr>
          <p:cNvPicPr>
            <a:picLocks noChangeAspect="1"/>
          </p:cNvPicPr>
          <p:nvPr/>
        </p:nvPicPr>
        <p:blipFill>
          <a:blip r:embed="rId3">
            <a:alphaModFix/>
          </a:blip>
          <a:stretch>
            <a:fillRect/>
          </a:stretch>
        </p:blipFill>
        <p:spPr>
          <a:xfrm>
            <a:off x="7107012" y="3352796"/>
            <a:ext cx="782865" cy="782865"/>
          </a:xfrm>
          <a:prstGeom prst="rect">
            <a:avLst/>
          </a:prstGeom>
        </p:spPr>
      </p:pic>
      <p:pic>
        <p:nvPicPr>
          <p:cNvPr id="29" name="Picture 28" descr="A black and white drawing of a flower&#10;&#10;Description automatically generated">
            <a:extLst>
              <a:ext uri="{FF2B5EF4-FFF2-40B4-BE49-F238E27FC236}">
                <a16:creationId xmlns:a16="http://schemas.microsoft.com/office/drawing/2014/main" id="{18C7FF7D-BA34-58FE-640F-9B5AEF19F85D}"/>
              </a:ext>
            </a:extLst>
          </p:cNvPr>
          <p:cNvPicPr>
            <a:picLocks noChangeAspect="1"/>
          </p:cNvPicPr>
          <p:nvPr/>
        </p:nvPicPr>
        <p:blipFill>
          <a:blip r:embed="rId3">
            <a:alphaModFix/>
          </a:blip>
          <a:stretch>
            <a:fillRect/>
          </a:stretch>
        </p:blipFill>
        <p:spPr>
          <a:xfrm>
            <a:off x="7889877" y="3352796"/>
            <a:ext cx="782865" cy="782865"/>
          </a:xfrm>
          <a:prstGeom prst="rect">
            <a:avLst/>
          </a:prstGeom>
        </p:spPr>
      </p:pic>
      <p:pic>
        <p:nvPicPr>
          <p:cNvPr id="30" name="Picture 29" descr="A black and white drawing of a flower&#10;&#10;Description automatically generated">
            <a:extLst>
              <a:ext uri="{FF2B5EF4-FFF2-40B4-BE49-F238E27FC236}">
                <a16:creationId xmlns:a16="http://schemas.microsoft.com/office/drawing/2014/main" id="{45B15690-6051-21D2-F08C-3D27B410B7F9}"/>
              </a:ext>
            </a:extLst>
          </p:cNvPr>
          <p:cNvPicPr>
            <a:picLocks noChangeAspect="1"/>
          </p:cNvPicPr>
          <p:nvPr/>
        </p:nvPicPr>
        <p:blipFill>
          <a:blip r:embed="rId3">
            <a:alphaModFix/>
          </a:blip>
          <a:stretch>
            <a:fillRect/>
          </a:stretch>
        </p:blipFill>
        <p:spPr>
          <a:xfrm>
            <a:off x="5149850" y="4135661"/>
            <a:ext cx="782865" cy="782865"/>
          </a:xfrm>
          <a:prstGeom prst="rect">
            <a:avLst/>
          </a:prstGeom>
        </p:spPr>
      </p:pic>
      <p:pic>
        <p:nvPicPr>
          <p:cNvPr id="31" name="Picture 30" descr="A black and white drawing of a flower&#10;&#10;Description automatically generated">
            <a:extLst>
              <a:ext uri="{FF2B5EF4-FFF2-40B4-BE49-F238E27FC236}">
                <a16:creationId xmlns:a16="http://schemas.microsoft.com/office/drawing/2014/main" id="{7BED598A-FAD1-621F-4B20-EA1D92EEE1C9}"/>
              </a:ext>
            </a:extLst>
          </p:cNvPr>
          <p:cNvPicPr>
            <a:picLocks noChangeAspect="1"/>
          </p:cNvPicPr>
          <p:nvPr/>
        </p:nvPicPr>
        <p:blipFill>
          <a:blip r:embed="rId3">
            <a:alphaModFix/>
          </a:blip>
          <a:stretch>
            <a:fillRect/>
          </a:stretch>
        </p:blipFill>
        <p:spPr>
          <a:xfrm>
            <a:off x="5932715" y="4135660"/>
            <a:ext cx="782865" cy="782865"/>
          </a:xfrm>
          <a:prstGeom prst="rect">
            <a:avLst/>
          </a:prstGeom>
        </p:spPr>
      </p:pic>
      <p:pic>
        <p:nvPicPr>
          <p:cNvPr id="32" name="Picture 31" descr="A black and white drawing of a flower&#10;&#10;Description automatically generated">
            <a:extLst>
              <a:ext uri="{FF2B5EF4-FFF2-40B4-BE49-F238E27FC236}">
                <a16:creationId xmlns:a16="http://schemas.microsoft.com/office/drawing/2014/main" id="{C8FF725E-00E2-8E89-664E-16E2FFD571B5}"/>
              </a:ext>
            </a:extLst>
          </p:cNvPr>
          <p:cNvPicPr>
            <a:picLocks noChangeAspect="1"/>
          </p:cNvPicPr>
          <p:nvPr/>
        </p:nvPicPr>
        <p:blipFill>
          <a:blip r:embed="rId3">
            <a:alphaModFix/>
          </a:blip>
          <a:stretch>
            <a:fillRect/>
          </a:stretch>
        </p:blipFill>
        <p:spPr>
          <a:xfrm>
            <a:off x="6715580" y="4135658"/>
            <a:ext cx="782865" cy="782865"/>
          </a:xfrm>
          <a:prstGeom prst="rect">
            <a:avLst/>
          </a:prstGeom>
        </p:spPr>
      </p:pic>
      <p:pic>
        <p:nvPicPr>
          <p:cNvPr id="33" name="Picture 32" descr="A black and white drawing of a flower&#10;&#10;Description automatically generated">
            <a:extLst>
              <a:ext uri="{FF2B5EF4-FFF2-40B4-BE49-F238E27FC236}">
                <a16:creationId xmlns:a16="http://schemas.microsoft.com/office/drawing/2014/main" id="{DFB1C7C4-C7C3-C404-BA19-C2ED79A6AE48}"/>
              </a:ext>
            </a:extLst>
          </p:cNvPr>
          <p:cNvPicPr>
            <a:picLocks noChangeAspect="1"/>
          </p:cNvPicPr>
          <p:nvPr/>
        </p:nvPicPr>
        <p:blipFill>
          <a:blip r:embed="rId3">
            <a:alphaModFix/>
          </a:blip>
          <a:stretch>
            <a:fillRect/>
          </a:stretch>
        </p:blipFill>
        <p:spPr>
          <a:xfrm>
            <a:off x="7498445" y="4135658"/>
            <a:ext cx="782865" cy="782865"/>
          </a:xfrm>
          <a:prstGeom prst="rect">
            <a:avLst/>
          </a:prstGeom>
        </p:spPr>
      </p:pic>
      <p:pic>
        <p:nvPicPr>
          <p:cNvPr id="34" name="Picture 33" descr="A black and white drawing of a flower&#10;&#10;Description automatically generated">
            <a:extLst>
              <a:ext uri="{FF2B5EF4-FFF2-40B4-BE49-F238E27FC236}">
                <a16:creationId xmlns:a16="http://schemas.microsoft.com/office/drawing/2014/main" id="{9FF81CB9-CE26-62E2-62B0-CAE4F9B5398D}"/>
              </a:ext>
            </a:extLst>
          </p:cNvPr>
          <p:cNvPicPr>
            <a:picLocks noChangeAspect="1"/>
          </p:cNvPicPr>
          <p:nvPr/>
        </p:nvPicPr>
        <p:blipFill>
          <a:blip r:embed="rId3">
            <a:alphaModFix/>
          </a:blip>
          <a:stretch>
            <a:fillRect/>
          </a:stretch>
        </p:blipFill>
        <p:spPr>
          <a:xfrm>
            <a:off x="5541282" y="4918524"/>
            <a:ext cx="782865" cy="782865"/>
          </a:xfrm>
          <a:prstGeom prst="rect">
            <a:avLst/>
          </a:prstGeom>
        </p:spPr>
      </p:pic>
      <p:pic>
        <p:nvPicPr>
          <p:cNvPr id="35" name="Picture 34" descr="A black and white drawing of a flower&#10;&#10;Description automatically generated">
            <a:extLst>
              <a:ext uri="{FF2B5EF4-FFF2-40B4-BE49-F238E27FC236}">
                <a16:creationId xmlns:a16="http://schemas.microsoft.com/office/drawing/2014/main" id="{B8067F30-E7DF-E377-6093-DAC737B38445}"/>
              </a:ext>
            </a:extLst>
          </p:cNvPr>
          <p:cNvPicPr>
            <a:picLocks noChangeAspect="1"/>
          </p:cNvPicPr>
          <p:nvPr/>
        </p:nvPicPr>
        <p:blipFill>
          <a:blip r:embed="rId3">
            <a:alphaModFix/>
          </a:blip>
          <a:stretch>
            <a:fillRect/>
          </a:stretch>
        </p:blipFill>
        <p:spPr>
          <a:xfrm>
            <a:off x="6324147" y="4918523"/>
            <a:ext cx="782865" cy="782865"/>
          </a:xfrm>
          <a:prstGeom prst="rect">
            <a:avLst/>
          </a:prstGeom>
        </p:spPr>
      </p:pic>
      <p:pic>
        <p:nvPicPr>
          <p:cNvPr id="36" name="Picture 35" descr="A black and white drawing of a flower&#10;&#10;Description automatically generated">
            <a:extLst>
              <a:ext uri="{FF2B5EF4-FFF2-40B4-BE49-F238E27FC236}">
                <a16:creationId xmlns:a16="http://schemas.microsoft.com/office/drawing/2014/main" id="{B7E1A786-22D2-CB83-4980-0406FD7F896D}"/>
              </a:ext>
            </a:extLst>
          </p:cNvPr>
          <p:cNvPicPr>
            <a:picLocks noChangeAspect="1"/>
          </p:cNvPicPr>
          <p:nvPr/>
        </p:nvPicPr>
        <p:blipFill>
          <a:blip r:embed="rId3">
            <a:alphaModFix/>
          </a:blip>
          <a:stretch>
            <a:fillRect/>
          </a:stretch>
        </p:blipFill>
        <p:spPr>
          <a:xfrm>
            <a:off x="7107012" y="4918521"/>
            <a:ext cx="782865" cy="782865"/>
          </a:xfrm>
          <a:prstGeom prst="rect">
            <a:avLst/>
          </a:prstGeom>
        </p:spPr>
      </p:pic>
      <p:pic>
        <p:nvPicPr>
          <p:cNvPr id="37" name="Picture 36" descr="A black and white drawing of a flower&#10;&#10;Description automatically generated">
            <a:extLst>
              <a:ext uri="{FF2B5EF4-FFF2-40B4-BE49-F238E27FC236}">
                <a16:creationId xmlns:a16="http://schemas.microsoft.com/office/drawing/2014/main" id="{ACCEA078-B9DF-28B7-0FD2-73165057F6DC}"/>
              </a:ext>
            </a:extLst>
          </p:cNvPr>
          <p:cNvPicPr>
            <a:picLocks noChangeAspect="1"/>
          </p:cNvPicPr>
          <p:nvPr/>
        </p:nvPicPr>
        <p:blipFill>
          <a:blip r:embed="rId3">
            <a:alphaModFix/>
          </a:blip>
          <a:stretch>
            <a:fillRect/>
          </a:stretch>
        </p:blipFill>
        <p:spPr>
          <a:xfrm>
            <a:off x="7889877" y="4918521"/>
            <a:ext cx="782865" cy="782865"/>
          </a:xfrm>
          <a:prstGeom prst="rect">
            <a:avLst/>
          </a:prstGeom>
        </p:spPr>
      </p:pic>
      <p:pic>
        <p:nvPicPr>
          <p:cNvPr id="38" name="Picture 37" descr="A black and white drawing of a flower&#10;&#10;Description automatically generated">
            <a:extLst>
              <a:ext uri="{FF2B5EF4-FFF2-40B4-BE49-F238E27FC236}">
                <a16:creationId xmlns:a16="http://schemas.microsoft.com/office/drawing/2014/main" id="{1C43AEF2-2043-C94E-70AE-DD12CC1C153B}"/>
              </a:ext>
            </a:extLst>
          </p:cNvPr>
          <p:cNvPicPr>
            <a:picLocks noChangeAspect="1"/>
          </p:cNvPicPr>
          <p:nvPr/>
        </p:nvPicPr>
        <p:blipFill>
          <a:blip r:embed="rId3">
            <a:alphaModFix amt="70000"/>
          </a:blip>
          <a:stretch>
            <a:fillRect/>
          </a:stretch>
        </p:blipFill>
        <p:spPr>
          <a:xfrm>
            <a:off x="9064175" y="2569931"/>
            <a:ext cx="634997" cy="634997"/>
          </a:xfrm>
          <a:prstGeom prst="rect">
            <a:avLst/>
          </a:prstGeom>
        </p:spPr>
      </p:pic>
      <p:pic>
        <p:nvPicPr>
          <p:cNvPr id="42" name="Picture 41" descr="A black and white drawing of a flower&#10;&#10;Description automatically generated">
            <a:extLst>
              <a:ext uri="{FF2B5EF4-FFF2-40B4-BE49-F238E27FC236}">
                <a16:creationId xmlns:a16="http://schemas.microsoft.com/office/drawing/2014/main" id="{39A7D988-CCAB-9234-109F-8196B785F368}"/>
              </a:ext>
            </a:extLst>
          </p:cNvPr>
          <p:cNvPicPr>
            <a:picLocks noChangeAspect="1"/>
          </p:cNvPicPr>
          <p:nvPr/>
        </p:nvPicPr>
        <p:blipFill>
          <a:blip r:embed="rId3">
            <a:alphaModFix amt="70000"/>
          </a:blip>
          <a:stretch>
            <a:fillRect/>
          </a:stretch>
        </p:blipFill>
        <p:spPr>
          <a:xfrm>
            <a:off x="9699172" y="2569930"/>
            <a:ext cx="634997" cy="634997"/>
          </a:xfrm>
          <a:prstGeom prst="rect">
            <a:avLst/>
          </a:prstGeom>
        </p:spPr>
      </p:pic>
      <p:pic>
        <p:nvPicPr>
          <p:cNvPr id="43" name="Picture 42" descr="A black and white drawing of a flower&#10;&#10;Description automatically generated">
            <a:extLst>
              <a:ext uri="{FF2B5EF4-FFF2-40B4-BE49-F238E27FC236}">
                <a16:creationId xmlns:a16="http://schemas.microsoft.com/office/drawing/2014/main" id="{6F05D665-1989-710F-4CB0-D25668E0371C}"/>
              </a:ext>
            </a:extLst>
          </p:cNvPr>
          <p:cNvPicPr>
            <a:picLocks noChangeAspect="1"/>
          </p:cNvPicPr>
          <p:nvPr/>
        </p:nvPicPr>
        <p:blipFill>
          <a:blip r:embed="rId3">
            <a:alphaModFix amt="70000"/>
          </a:blip>
          <a:stretch>
            <a:fillRect/>
          </a:stretch>
        </p:blipFill>
        <p:spPr>
          <a:xfrm>
            <a:off x="10334169" y="2569930"/>
            <a:ext cx="634997" cy="634997"/>
          </a:xfrm>
          <a:prstGeom prst="rect">
            <a:avLst/>
          </a:prstGeom>
        </p:spPr>
      </p:pic>
      <p:pic>
        <p:nvPicPr>
          <p:cNvPr id="44" name="Picture 43" descr="A black and white drawing of a flower&#10;&#10;Description automatically generated">
            <a:extLst>
              <a:ext uri="{FF2B5EF4-FFF2-40B4-BE49-F238E27FC236}">
                <a16:creationId xmlns:a16="http://schemas.microsoft.com/office/drawing/2014/main" id="{39E1CDCA-D744-B4FB-E805-DF4B8B82334F}"/>
              </a:ext>
            </a:extLst>
          </p:cNvPr>
          <p:cNvPicPr>
            <a:picLocks noChangeAspect="1"/>
          </p:cNvPicPr>
          <p:nvPr/>
        </p:nvPicPr>
        <p:blipFill>
          <a:blip r:embed="rId3">
            <a:alphaModFix amt="70000"/>
          </a:blip>
          <a:stretch>
            <a:fillRect/>
          </a:stretch>
        </p:blipFill>
        <p:spPr>
          <a:xfrm>
            <a:off x="10969166" y="2569930"/>
            <a:ext cx="634997" cy="634997"/>
          </a:xfrm>
          <a:prstGeom prst="rect">
            <a:avLst/>
          </a:prstGeom>
        </p:spPr>
      </p:pic>
      <p:pic>
        <p:nvPicPr>
          <p:cNvPr id="45" name="Picture 44" descr="A black and white drawing of a flower&#10;&#10;Description automatically generated">
            <a:extLst>
              <a:ext uri="{FF2B5EF4-FFF2-40B4-BE49-F238E27FC236}">
                <a16:creationId xmlns:a16="http://schemas.microsoft.com/office/drawing/2014/main" id="{4CDF77F4-FB19-E28C-19AC-7CA2ACBEE6A1}"/>
              </a:ext>
            </a:extLst>
          </p:cNvPr>
          <p:cNvPicPr>
            <a:picLocks noChangeAspect="1"/>
          </p:cNvPicPr>
          <p:nvPr/>
        </p:nvPicPr>
        <p:blipFill>
          <a:blip r:embed="rId3">
            <a:alphaModFix amt="70000"/>
          </a:blip>
          <a:stretch>
            <a:fillRect/>
          </a:stretch>
        </p:blipFill>
        <p:spPr>
          <a:xfrm flipV="1">
            <a:off x="8746676" y="3094366"/>
            <a:ext cx="634997" cy="634997"/>
          </a:xfrm>
          <a:prstGeom prst="rect">
            <a:avLst/>
          </a:prstGeom>
        </p:spPr>
      </p:pic>
      <p:pic>
        <p:nvPicPr>
          <p:cNvPr id="46" name="Picture 45" descr="A black and white drawing of a flower&#10;&#10;Description automatically generated">
            <a:extLst>
              <a:ext uri="{FF2B5EF4-FFF2-40B4-BE49-F238E27FC236}">
                <a16:creationId xmlns:a16="http://schemas.microsoft.com/office/drawing/2014/main" id="{CB5980E2-AFAA-EEA3-03E5-5E1CE760532A}"/>
              </a:ext>
            </a:extLst>
          </p:cNvPr>
          <p:cNvPicPr>
            <a:picLocks noChangeAspect="1"/>
          </p:cNvPicPr>
          <p:nvPr/>
        </p:nvPicPr>
        <p:blipFill>
          <a:blip r:embed="rId3">
            <a:alphaModFix amt="70000"/>
          </a:blip>
          <a:stretch>
            <a:fillRect/>
          </a:stretch>
        </p:blipFill>
        <p:spPr>
          <a:xfrm flipV="1">
            <a:off x="9381673" y="3094365"/>
            <a:ext cx="634997" cy="634997"/>
          </a:xfrm>
          <a:prstGeom prst="rect">
            <a:avLst/>
          </a:prstGeom>
        </p:spPr>
      </p:pic>
      <p:pic>
        <p:nvPicPr>
          <p:cNvPr id="47" name="Picture 46" descr="A black and white drawing of a flower&#10;&#10;Description automatically generated">
            <a:extLst>
              <a:ext uri="{FF2B5EF4-FFF2-40B4-BE49-F238E27FC236}">
                <a16:creationId xmlns:a16="http://schemas.microsoft.com/office/drawing/2014/main" id="{E6C9C85A-2E04-93BE-63C4-8C8F61D7092F}"/>
              </a:ext>
            </a:extLst>
          </p:cNvPr>
          <p:cNvPicPr>
            <a:picLocks noChangeAspect="1"/>
          </p:cNvPicPr>
          <p:nvPr/>
        </p:nvPicPr>
        <p:blipFill>
          <a:blip r:embed="rId3">
            <a:alphaModFix amt="70000"/>
          </a:blip>
          <a:stretch>
            <a:fillRect/>
          </a:stretch>
        </p:blipFill>
        <p:spPr>
          <a:xfrm flipV="1">
            <a:off x="10016670" y="3094365"/>
            <a:ext cx="634997" cy="634997"/>
          </a:xfrm>
          <a:prstGeom prst="rect">
            <a:avLst/>
          </a:prstGeom>
        </p:spPr>
      </p:pic>
      <p:pic>
        <p:nvPicPr>
          <p:cNvPr id="48" name="Picture 47" descr="A black and white drawing of a flower&#10;&#10;Description automatically generated">
            <a:extLst>
              <a:ext uri="{FF2B5EF4-FFF2-40B4-BE49-F238E27FC236}">
                <a16:creationId xmlns:a16="http://schemas.microsoft.com/office/drawing/2014/main" id="{52C30FE5-CC25-AEC1-DD0F-CACCAF8D09DD}"/>
              </a:ext>
            </a:extLst>
          </p:cNvPr>
          <p:cNvPicPr>
            <a:picLocks noChangeAspect="1"/>
          </p:cNvPicPr>
          <p:nvPr/>
        </p:nvPicPr>
        <p:blipFill>
          <a:blip r:embed="rId3">
            <a:alphaModFix amt="70000"/>
          </a:blip>
          <a:stretch>
            <a:fillRect/>
          </a:stretch>
        </p:blipFill>
        <p:spPr>
          <a:xfrm flipV="1">
            <a:off x="10651667" y="3094365"/>
            <a:ext cx="634997" cy="634997"/>
          </a:xfrm>
          <a:prstGeom prst="rect">
            <a:avLst/>
          </a:prstGeom>
        </p:spPr>
      </p:pic>
      <p:pic>
        <p:nvPicPr>
          <p:cNvPr id="49" name="Picture 48" descr="A black and white drawing of a flower&#10;&#10;Description automatically generated">
            <a:extLst>
              <a:ext uri="{FF2B5EF4-FFF2-40B4-BE49-F238E27FC236}">
                <a16:creationId xmlns:a16="http://schemas.microsoft.com/office/drawing/2014/main" id="{6BB5B5E7-C00F-6D68-E01F-128C52C2284C}"/>
              </a:ext>
            </a:extLst>
          </p:cNvPr>
          <p:cNvPicPr>
            <a:picLocks noChangeAspect="1"/>
          </p:cNvPicPr>
          <p:nvPr/>
        </p:nvPicPr>
        <p:blipFill>
          <a:blip r:embed="rId3">
            <a:alphaModFix amt="70000"/>
          </a:blip>
          <a:stretch>
            <a:fillRect/>
          </a:stretch>
        </p:blipFill>
        <p:spPr>
          <a:xfrm>
            <a:off x="9064175" y="3577238"/>
            <a:ext cx="634997" cy="634997"/>
          </a:xfrm>
          <a:prstGeom prst="rect">
            <a:avLst/>
          </a:prstGeom>
        </p:spPr>
      </p:pic>
      <p:pic>
        <p:nvPicPr>
          <p:cNvPr id="50" name="Picture 49" descr="A black and white drawing of a flower&#10;&#10;Description automatically generated">
            <a:extLst>
              <a:ext uri="{FF2B5EF4-FFF2-40B4-BE49-F238E27FC236}">
                <a16:creationId xmlns:a16="http://schemas.microsoft.com/office/drawing/2014/main" id="{6EC95762-21CE-4592-6D2B-9FE5C0F7CDF0}"/>
              </a:ext>
            </a:extLst>
          </p:cNvPr>
          <p:cNvPicPr>
            <a:picLocks noChangeAspect="1"/>
          </p:cNvPicPr>
          <p:nvPr/>
        </p:nvPicPr>
        <p:blipFill>
          <a:blip r:embed="rId3">
            <a:alphaModFix amt="70000"/>
          </a:blip>
          <a:stretch>
            <a:fillRect/>
          </a:stretch>
        </p:blipFill>
        <p:spPr>
          <a:xfrm>
            <a:off x="9699172" y="3577237"/>
            <a:ext cx="634997" cy="634997"/>
          </a:xfrm>
          <a:prstGeom prst="rect">
            <a:avLst/>
          </a:prstGeom>
        </p:spPr>
      </p:pic>
      <p:pic>
        <p:nvPicPr>
          <p:cNvPr id="51" name="Picture 50" descr="A black and white drawing of a flower&#10;&#10;Description automatically generated">
            <a:extLst>
              <a:ext uri="{FF2B5EF4-FFF2-40B4-BE49-F238E27FC236}">
                <a16:creationId xmlns:a16="http://schemas.microsoft.com/office/drawing/2014/main" id="{9C0DEE97-8619-0AE3-F654-E24CD2C67625}"/>
              </a:ext>
            </a:extLst>
          </p:cNvPr>
          <p:cNvPicPr>
            <a:picLocks noChangeAspect="1"/>
          </p:cNvPicPr>
          <p:nvPr/>
        </p:nvPicPr>
        <p:blipFill>
          <a:blip r:embed="rId3">
            <a:alphaModFix amt="70000"/>
          </a:blip>
          <a:stretch>
            <a:fillRect/>
          </a:stretch>
        </p:blipFill>
        <p:spPr>
          <a:xfrm>
            <a:off x="10334169" y="3577237"/>
            <a:ext cx="634997" cy="634997"/>
          </a:xfrm>
          <a:prstGeom prst="rect">
            <a:avLst/>
          </a:prstGeom>
        </p:spPr>
      </p:pic>
      <p:pic>
        <p:nvPicPr>
          <p:cNvPr id="52" name="Picture 51" descr="A black and white drawing of a flower&#10;&#10;Description automatically generated">
            <a:extLst>
              <a:ext uri="{FF2B5EF4-FFF2-40B4-BE49-F238E27FC236}">
                <a16:creationId xmlns:a16="http://schemas.microsoft.com/office/drawing/2014/main" id="{91B1560E-53B8-0EC6-1C29-4E963DCF9AEF}"/>
              </a:ext>
            </a:extLst>
          </p:cNvPr>
          <p:cNvPicPr>
            <a:picLocks noChangeAspect="1"/>
          </p:cNvPicPr>
          <p:nvPr/>
        </p:nvPicPr>
        <p:blipFill>
          <a:blip r:embed="rId3">
            <a:alphaModFix amt="70000"/>
          </a:blip>
          <a:stretch>
            <a:fillRect/>
          </a:stretch>
        </p:blipFill>
        <p:spPr>
          <a:xfrm>
            <a:off x="10969166" y="3577237"/>
            <a:ext cx="634997" cy="634997"/>
          </a:xfrm>
          <a:prstGeom prst="rect">
            <a:avLst/>
          </a:prstGeom>
        </p:spPr>
      </p:pic>
      <p:pic>
        <p:nvPicPr>
          <p:cNvPr id="53" name="Picture 52" descr="A black and white drawing of a flower&#10;&#10;Description automatically generated">
            <a:extLst>
              <a:ext uri="{FF2B5EF4-FFF2-40B4-BE49-F238E27FC236}">
                <a16:creationId xmlns:a16="http://schemas.microsoft.com/office/drawing/2014/main" id="{35BC24C0-F072-E9E9-C2CC-A7E43E6F90D6}"/>
              </a:ext>
            </a:extLst>
          </p:cNvPr>
          <p:cNvPicPr>
            <a:picLocks noChangeAspect="1"/>
          </p:cNvPicPr>
          <p:nvPr/>
        </p:nvPicPr>
        <p:blipFill>
          <a:blip r:embed="rId3">
            <a:alphaModFix amt="70000"/>
          </a:blip>
          <a:stretch>
            <a:fillRect/>
          </a:stretch>
        </p:blipFill>
        <p:spPr>
          <a:xfrm flipV="1">
            <a:off x="8746676" y="4101673"/>
            <a:ext cx="634997" cy="634997"/>
          </a:xfrm>
          <a:prstGeom prst="rect">
            <a:avLst/>
          </a:prstGeom>
        </p:spPr>
      </p:pic>
      <p:pic>
        <p:nvPicPr>
          <p:cNvPr id="54" name="Picture 53" descr="A black and white drawing of a flower&#10;&#10;Description automatically generated">
            <a:extLst>
              <a:ext uri="{FF2B5EF4-FFF2-40B4-BE49-F238E27FC236}">
                <a16:creationId xmlns:a16="http://schemas.microsoft.com/office/drawing/2014/main" id="{E0E6132A-9DCD-7877-BFB6-13FB48C600EF}"/>
              </a:ext>
            </a:extLst>
          </p:cNvPr>
          <p:cNvPicPr>
            <a:picLocks noChangeAspect="1"/>
          </p:cNvPicPr>
          <p:nvPr/>
        </p:nvPicPr>
        <p:blipFill>
          <a:blip r:embed="rId3">
            <a:alphaModFix amt="70000"/>
          </a:blip>
          <a:stretch>
            <a:fillRect/>
          </a:stretch>
        </p:blipFill>
        <p:spPr>
          <a:xfrm flipV="1">
            <a:off x="9381673" y="4101672"/>
            <a:ext cx="634997" cy="634997"/>
          </a:xfrm>
          <a:prstGeom prst="rect">
            <a:avLst/>
          </a:prstGeom>
        </p:spPr>
      </p:pic>
      <p:pic>
        <p:nvPicPr>
          <p:cNvPr id="55" name="Picture 54" descr="A black and white drawing of a flower&#10;&#10;Description automatically generated">
            <a:extLst>
              <a:ext uri="{FF2B5EF4-FFF2-40B4-BE49-F238E27FC236}">
                <a16:creationId xmlns:a16="http://schemas.microsoft.com/office/drawing/2014/main" id="{28C0DE14-D2A2-3C89-31B5-4FC47EA8BBAE}"/>
              </a:ext>
            </a:extLst>
          </p:cNvPr>
          <p:cNvPicPr>
            <a:picLocks noChangeAspect="1"/>
          </p:cNvPicPr>
          <p:nvPr/>
        </p:nvPicPr>
        <p:blipFill>
          <a:blip r:embed="rId3">
            <a:alphaModFix amt="70000"/>
          </a:blip>
          <a:stretch>
            <a:fillRect/>
          </a:stretch>
        </p:blipFill>
        <p:spPr>
          <a:xfrm flipV="1">
            <a:off x="10016670" y="4101672"/>
            <a:ext cx="634997" cy="634997"/>
          </a:xfrm>
          <a:prstGeom prst="rect">
            <a:avLst/>
          </a:prstGeom>
        </p:spPr>
      </p:pic>
      <p:pic>
        <p:nvPicPr>
          <p:cNvPr id="56" name="Picture 55" descr="A black and white drawing of a flower&#10;&#10;Description automatically generated">
            <a:extLst>
              <a:ext uri="{FF2B5EF4-FFF2-40B4-BE49-F238E27FC236}">
                <a16:creationId xmlns:a16="http://schemas.microsoft.com/office/drawing/2014/main" id="{C442BD13-DDE2-EAA8-1EC3-1C6DCC7DFEEA}"/>
              </a:ext>
            </a:extLst>
          </p:cNvPr>
          <p:cNvPicPr>
            <a:picLocks noChangeAspect="1"/>
          </p:cNvPicPr>
          <p:nvPr/>
        </p:nvPicPr>
        <p:blipFill>
          <a:blip r:embed="rId3">
            <a:alphaModFix amt="70000"/>
          </a:blip>
          <a:stretch>
            <a:fillRect/>
          </a:stretch>
        </p:blipFill>
        <p:spPr>
          <a:xfrm flipV="1">
            <a:off x="10651667" y="4101672"/>
            <a:ext cx="634997" cy="634997"/>
          </a:xfrm>
          <a:prstGeom prst="rect">
            <a:avLst/>
          </a:prstGeom>
        </p:spPr>
      </p:pic>
    </p:spTree>
    <p:extLst>
      <p:ext uri="{BB962C8B-B14F-4D97-AF65-F5344CB8AC3E}">
        <p14:creationId xmlns:p14="http://schemas.microsoft.com/office/powerpoint/2010/main" val="1584345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FFC1B-4073-0DE8-01B4-A497EB5F4B9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1C55205-BE71-8C5D-D330-4E74933A8DE9}"/>
              </a:ext>
            </a:extLst>
          </p:cNvPr>
          <p:cNvSpPr txBox="1"/>
          <p:nvPr/>
        </p:nvSpPr>
        <p:spPr>
          <a:xfrm>
            <a:off x="707038" y="814388"/>
            <a:ext cx="10797389" cy="800219"/>
          </a:xfrm>
          <a:prstGeom prst="rect">
            <a:avLst/>
          </a:prstGeom>
          <a:noFill/>
        </p:spPr>
        <p:txBody>
          <a:bodyPr wrap="square" rtlCol="0">
            <a:spAutoFit/>
          </a:bodyPr>
          <a:lstStyle/>
          <a:p>
            <a:r>
              <a:rPr lang="en-GB" dirty="0">
                <a:solidFill>
                  <a:schemeClr val="tx1">
                    <a:lumMod val="65000"/>
                    <a:lumOff val="35000"/>
                  </a:schemeClr>
                </a:solidFill>
              </a:rPr>
              <a:t>5 x spot repeat</a:t>
            </a:r>
            <a:r>
              <a:rPr lang="en-GB" sz="1400" dirty="0">
                <a:solidFill>
                  <a:schemeClr val="tx1">
                    <a:lumMod val="65000"/>
                    <a:lumOff val="35000"/>
                  </a:schemeClr>
                </a:solidFill>
              </a:rPr>
              <a:t>: </a:t>
            </a:r>
            <a:r>
              <a:rPr lang="en-GB" sz="1400" i="1" dirty="0">
                <a:solidFill>
                  <a:schemeClr val="tx1">
                    <a:lumMod val="65000"/>
                    <a:lumOff val="35000"/>
                  </a:schemeClr>
                </a:solidFill>
              </a:rPr>
              <a:t>Tile</a:t>
            </a:r>
            <a:r>
              <a:rPr lang="en-GB" sz="1400" dirty="0">
                <a:solidFill>
                  <a:schemeClr val="tx1">
                    <a:lumMod val="65000"/>
                    <a:lumOff val="35000"/>
                  </a:schemeClr>
                </a:solidFill>
              </a:rPr>
              <a:t> </a:t>
            </a:r>
            <a:r>
              <a:rPr lang="en-GB" sz="1400" i="1" dirty="0">
                <a:solidFill>
                  <a:schemeClr val="tx1">
                    <a:lumMod val="65000"/>
                    <a:lumOff val="35000"/>
                  </a:schemeClr>
                </a:solidFill>
              </a:rPr>
              <a:t>repeats as a block using a 5 x spot layout shown below, motifs can be placed and rotated in a multidirectional format depending on the overall flow and rhythm needed in the design.  The size of your drawn motif, will affect the repeat and how well the design tiles together.</a:t>
            </a:r>
            <a:endParaRPr lang="en-GB" sz="1400" dirty="0">
              <a:solidFill>
                <a:schemeClr val="tx1">
                  <a:lumMod val="65000"/>
                  <a:lumOff val="35000"/>
                </a:schemeClr>
              </a:solidFill>
            </a:endParaRPr>
          </a:p>
        </p:txBody>
      </p:sp>
      <p:pic>
        <p:nvPicPr>
          <p:cNvPr id="3" name="Picture 2">
            <a:extLst>
              <a:ext uri="{FF2B5EF4-FFF2-40B4-BE49-F238E27FC236}">
                <a16:creationId xmlns:a16="http://schemas.microsoft.com/office/drawing/2014/main" id="{A5D15A52-D843-1B48-BFD6-057DBC41C42D}"/>
              </a:ext>
            </a:extLst>
          </p:cNvPr>
          <p:cNvPicPr>
            <a:picLocks noChangeAspect="1"/>
          </p:cNvPicPr>
          <p:nvPr/>
        </p:nvPicPr>
        <p:blipFill>
          <a:blip r:embed="rId2"/>
          <a:stretch>
            <a:fillRect/>
          </a:stretch>
        </p:blipFill>
        <p:spPr>
          <a:xfrm>
            <a:off x="707038" y="1595093"/>
            <a:ext cx="4448519" cy="4448519"/>
          </a:xfrm>
          <a:prstGeom prst="rect">
            <a:avLst/>
          </a:prstGeom>
        </p:spPr>
      </p:pic>
      <p:pic>
        <p:nvPicPr>
          <p:cNvPr id="13" name="Picture 12">
            <a:extLst>
              <a:ext uri="{FF2B5EF4-FFF2-40B4-BE49-F238E27FC236}">
                <a16:creationId xmlns:a16="http://schemas.microsoft.com/office/drawing/2014/main" id="{8050B520-B08B-6F27-4177-87EF680E9423}"/>
              </a:ext>
            </a:extLst>
          </p:cNvPr>
          <p:cNvPicPr>
            <a:picLocks noChangeAspect="1"/>
          </p:cNvPicPr>
          <p:nvPr/>
        </p:nvPicPr>
        <p:blipFill>
          <a:blip r:embed="rId3"/>
          <a:stretch>
            <a:fillRect/>
          </a:stretch>
        </p:blipFill>
        <p:spPr>
          <a:xfrm rot="17939268">
            <a:off x="2053979" y="1661955"/>
            <a:ext cx="1333500" cy="1282700"/>
          </a:xfrm>
          <a:prstGeom prst="rect">
            <a:avLst/>
          </a:prstGeom>
        </p:spPr>
      </p:pic>
      <p:pic>
        <p:nvPicPr>
          <p:cNvPr id="27" name="Picture 26">
            <a:extLst>
              <a:ext uri="{FF2B5EF4-FFF2-40B4-BE49-F238E27FC236}">
                <a16:creationId xmlns:a16="http://schemas.microsoft.com/office/drawing/2014/main" id="{76BA1C23-159B-5BB9-AE21-3003E2536ABA}"/>
              </a:ext>
            </a:extLst>
          </p:cNvPr>
          <p:cNvPicPr>
            <a:picLocks noChangeAspect="1"/>
          </p:cNvPicPr>
          <p:nvPr/>
        </p:nvPicPr>
        <p:blipFill>
          <a:blip r:embed="rId3"/>
          <a:stretch>
            <a:fillRect/>
          </a:stretch>
        </p:blipFill>
        <p:spPr>
          <a:xfrm rot="20200762">
            <a:off x="3792503" y="2325098"/>
            <a:ext cx="1333500" cy="1282700"/>
          </a:xfrm>
          <a:prstGeom prst="rect">
            <a:avLst/>
          </a:prstGeom>
        </p:spPr>
      </p:pic>
      <p:pic>
        <p:nvPicPr>
          <p:cNvPr id="28" name="Picture 27">
            <a:extLst>
              <a:ext uri="{FF2B5EF4-FFF2-40B4-BE49-F238E27FC236}">
                <a16:creationId xmlns:a16="http://schemas.microsoft.com/office/drawing/2014/main" id="{889DDECD-8F61-CD6B-EE02-16D7618A9701}"/>
              </a:ext>
            </a:extLst>
          </p:cNvPr>
          <p:cNvPicPr>
            <a:picLocks noChangeAspect="1"/>
          </p:cNvPicPr>
          <p:nvPr/>
        </p:nvPicPr>
        <p:blipFill>
          <a:blip r:embed="rId3"/>
          <a:stretch>
            <a:fillRect/>
          </a:stretch>
        </p:blipFill>
        <p:spPr>
          <a:xfrm rot="5084544">
            <a:off x="1357212" y="2841785"/>
            <a:ext cx="1333500" cy="1282700"/>
          </a:xfrm>
          <a:prstGeom prst="rect">
            <a:avLst/>
          </a:prstGeom>
        </p:spPr>
      </p:pic>
      <p:pic>
        <p:nvPicPr>
          <p:cNvPr id="29" name="Picture 28">
            <a:extLst>
              <a:ext uri="{FF2B5EF4-FFF2-40B4-BE49-F238E27FC236}">
                <a16:creationId xmlns:a16="http://schemas.microsoft.com/office/drawing/2014/main" id="{5B3F8E4F-1723-E329-76F9-8DFFF4D38A43}"/>
              </a:ext>
            </a:extLst>
          </p:cNvPr>
          <p:cNvPicPr>
            <a:picLocks noChangeAspect="1"/>
          </p:cNvPicPr>
          <p:nvPr/>
        </p:nvPicPr>
        <p:blipFill>
          <a:blip r:embed="rId3"/>
          <a:stretch>
            <a:fillRect/>
          </a:stretch>
        </p:blipFill>
        <p:spPr>
          <a:xfrm rot="8866981">
            <a:off x="3415684" y="3979126"/>
            <a:ext cx="1333500" cy="1282700"/>
          </a:xfrm>
          <a:prstGeom prst="rect">
            <a:avLst/>
          </a:prstGeom>
        </p:spPr>
      </p:pic>
      <p:pic>
        <p:nvPicPr>
          <p:cNvPr id="30" name="Picture 29">
            <a:extLst>
              <a:ext uri="{FF2B5EF4-FFF2-40B4-BE49-F238E27FC236}">
                <a16:creationId xmlns:a16="http://schemas.microsoft.com/office/drawing/2014/main" id="{8B6B4BF6-B61A-5B2A-7D3E-A704D776AFE4}"/>
              </a:ext>
            </a:extLst>
          </p:cNvPr>
          <p:cNvPicPr>
            <a:picLocks noChangeAspect="1"/>
          </p:cNvPicPr>
          <p:nvPr/>
        </p:nvPicPr>
        <p:blipFill>
          <a:blip r:embed="rId3"/>
          <a:stretch>
            <a:fillRect/>
          </a:stretch>
        </p:blipFill>
        <p:spPr>
          <a:xfrm rot="14864975">
            <a:off x="591190" y="5183417"/>
            <a:ext cx="1333500" cy="1282700"/>
          </a:xfrm>
          <a:prstGeom prst="rect">
            <a:avLst/>
          </a:prstGeom>
        </p:spPr>
      </p:pic>
      <p:cxnSp>
        <p:nvCxnSpPr>
          <p:cNvPr id="63" name="Straight Connector 62">
            <a:extLst>
              <a:ext uri="{FF2B5EF4-FFF2-40B4-BE49-F238E27FC236}">
                <a16:creationId xmlns:a16="http://schemas.microsoft.com/office/drawing/2014/main" id="{843C1F87-FC54-07C8-210E-04CCA06D3846}"/>
              </a:ext>
            </a:extLst>
          </p:cNvPr>
          <p:cNvCxnSpPr>
            <a:cxnSpLocks/>
          </p:cNvCxnSpPr>
          <p:nvPr/>
        </p:nvCxnSpPr>
        <p:spPr>
          <a:xfrm>
            <a:off x="1564395" y="1595093"/>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2E57AA54-2406-FA85-5512-04E87EA1B23B}"/>
              </a:ext>
            </a:extLst>
          </p:cNvPr>
          <p:cNvCxnSpPr>
            <a:cxnSpLocks/>
          </p:cNvCxnSpPr>
          <p:nvPr/>
        </p:nvCxnSpPr>
        <p:spPr>
          <a:xfrm>
            <a:off x="2454925" y="1595093"/>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52D28298-C93E-D0E7-EE10-96061E6E19F7}"/>
              </a:ext>
            </a:extLst>
          </p:cNvPr>
          <p:cNvCxnSpPr>
            <a:cxnSpLocks/>
          </p:cNvCxnSpPr>
          <p:nvPr/>
        </p:nvCxnSpPr>
        <p:spPr>
          <a:xfrm>
            <a:off x="3358308" y="1595093"/>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97E5C077-DAD5-8E4E-E1EB-D4F6919E1EC0}"/>
              </a:ext>
            </a:extLst>
          </p:cNvPr>
          <p:cNvCxnSpPr>
            <a:cxnSpLocks/>
          </p:cNvCxnSpPr>
          <p:nvPr/>
        </p:nvCxnSpPr>
        <p:spPr>
          <a:xfrm>
            <a:off x="4239658" y="1595093"/>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6E97E9B-D60D-6A24-B0C6-C31B8DD8F7F6}"/>
              </a:ext>
            </a:extLst>
          </p:cNvPr>
          <p:cNvCxnSpPr>
            <a:cxnSpLocks/>
          </p:cNvCxnSpPr>
          <p:nvPr/>
        </p:nvCxnSpPr>
        <p:spPr>
          <a:xfrm flipH="1">
            <a:off x="707038" y="516042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ECCFB536-F1BE-AF68-4D5C-CD7791234D6A}"/>
              </a:ext>
            </a:extLst>
          </p:cNvPr>
          <p:cNvCxnSpPr>
            <a:cxnSpLocks/>
          </p:cNvCxnSpPr>
          <p:nvPr/>
        </p:nvCxnSpPr>
        <p:spPr>
          <a:xfrm flipH="1">
            <a:off x="707038" y="4282968"/>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0D3E216A-EB57-C8C7-5FE8-7A39311D27C8}"/>
              </a:ext>
            </a:extLst>
          </p:cNvPr>
          <p:cNvCxnSpPr>
            <a:cxnSpLocks/>
          </p:cNvCxnSpPr>
          <p:nvPr/>
        </p:nvCxnSpPr>
        <p:spPr>
          <a:xfrm flipH="1">
            <a:off x="707037" y="3351825"/>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2607FC1-65B0-40CD-2763-78BC50375EE1}"/>
              </a:ext>
            </a:extLst>
          </p:cNvPr>
          <p:cNvCxnSpPr>
            <a:cxnSpLocks/>
          </p:cNvCxnSpPr>
          <p:nvPr/>
        </p:nvCxnSpPr>
        <p:spPr>
          <a:xfrm flipH="1">
            <a:off x="707037" y="2448442"/>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pic>
        <p:nvPicPr>
          <p:cNvPr id="89" name="Picture 88">
            <a:extLst>
              <a:ext uri="{FF2B5EF4-FFF2-40B4-BE49-F238E27FC236}">
                <a16:creationId xmlns:a16="http://schemas.microsoft.com/office/drawing/2014/main" id="{AE2F277C-0880-00AB-7508-CCA4620EF250}"/>
              </a:ext>
            </a:extLst>
          </p:cNvPr>
          <p:cNvPicPr>
            <a:picLocks noChangeAspect="1"/>
          </p:cNvPicPr>
          <p:nvPr/>
        </p:nvPicPr>
        <p:blipFill>
          <a:blip r:embed="rId2"/>
          <a:stretch>
            <a:fillRect/>
          </a:stretch>
        </p:blipFill>
        <p:spPr>
          <a:xfrm>
            <a:off x="5666531" y="1595093"/>
            <a:ext cx="4448519" cy="4448519"/>
          </a:xfrm>
          <a:prstGeom prst="rect">
            <a:avLst/>
          </a:prstGeom>
        </p:spPr>
      </p:pic>
      <p:pic>
        <p:nvPicPr>
          <p:cNvPr id="92" name="Picture 91">
            <a:extLst>
              <a:ext uri="{FF2B5EF4-FFF2-40B4-BE49-F238E27FC236}">
                <a16:creationId xmlns:a16="http://schemas.microsoft.com/office/drawing/2014/main" id="{4EFB675C-D615-604A-5E47-DD235281C2DE}"/>
              </a:ext>
            </a:extLst>
          </p:cNvPr>
          <p:cNvPicPr>
            <a:picLocks noChangeAspect="1"/>
          </p:cNvPicPr>
          <p:nvPr/>
        </p:nvPicPr>
        <p:blipFill>
          <a:blip r:embed="rId3"/>
          <a:stretch>
            <a:fillRect/>
          </a:stretch>
        </p:blipFill>
        <p:spPr>
          <a:xfrm rot="8866981">
            <a:off x="8375177" y="3979126"/>
            <a:ext cx="1333500" cy="1282700"/>
          </a:xfrm>
          <a:prstGeom prst="rect">
            <a:avLst/>
          </a:prstGeom>
        </p:spPr>
      </p:pic>
      <p:cxnSp>
        <p:nvCxnSpPr>
          <p:cNvPr id="94" name="Straight Connector 93">
            <a:extLst>
              <a:ext uri="{FF2B5EF4-FFF2-40B4-BE49-F238E27FC236}">
                <a16:creationId xmlns:a16="http://schemas.microsoft.com/office/drawing/2014/main" id="{32779F04-5378-28E4-E0FC-895283283AD1}"/>
              </a:ext>
            </a:extLst>
          </p:cNvPr>
          <p:cNvCxnSpPr>
            <a:cxnSpLocks/>
          </p:cNvCxnSpPr>
          <p:nvPr/>
        </p:nvCxnSpPr>
        <p:spPr>
          <a:xfrm>
            <a:off x="6523888" y="1595093"/>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674CD46F-D67E-C257-FBD5-F2421B8153BD}"/>
              </a:ext>
            </a:extLst>
          </p:cNvPr>
          <p:cNvCxnSpPr>
            <a:cxnSpLocks/>
          </p:cNvCxnSpPr>
          <p:nvPr/>
        </p:nvCxnSpPr>
        <p:spPr>
          <a:xfrm>
            <a:off x="7414418" y="1595093"/>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A261850B-2481-9D8F-5C91-A1B0732D2802}"/>
              </a:ext>
            </a:extLst>
          </p:cNvPr>
          <p:cNvCxnSpPr>
            <a:cxnSpLocks/>
          </p:cNvCxnSpPr>
          <p:nvPr/>
        </p:nvCxnSpPr>
        <p:spPr>
          <a:xfrm>
            <a:off x="8317801" y="1595093"/>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A896FA8F-BE7B-9C5C-3A74-57BF978A831C}"/>
              </a:ext>
            </a:extLst>
          </p:cNvPr>
          <p:cNvCxnSpPr>
            <a:cxnSpLocks/>
          </p:cNvCxnSpPr>
          <p:nvPr/>
        </p:nvCxnSpPr>
        <p:spPr>
          <a:xfrm>
            <a:off x="9199151" y="1595093"/>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4E1A473E-51E9-5F21-B911-600D66992A0D}"/>
              </a:ext>
            </a:extLst>
          </p:cNvPr>
          <p:cNvCxnSpPr>
            <a:cxnSpLocks/>
          </p:cNvCxnSpPr>
          <p:nvPr/>
        </p:nvCxnSpPr>
        <p:spPr>
          <a:xfrm flipH="1">
            <a:off x="5666531" y="516042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7F95C7F0-9C1C-52D7-6B02-FC28FF3C8D1E}"/>
              </a:ext>
            </a:extLst>
          </p:cNvPr>
          <p:cNvCxnSpPr>
            <a:cxnSpLocks/>
          </p:cNvCxnSpPr>
          <p:nvPr/>
        </p:nvCxnSpPr>
        <p:spPr>
          <a:xfrm flipH="1">
            <a:off x="5666531" y="4282968"/>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7826D34F-F274-7DF4-0AB8-329BDCF5B603}"/>
              </a:ext>
            </a:extLst>
          </p:cNvPr>
          <p:cNvCxnSpPr>
            <a:cxnSpLocks/>
          </p:cNvCxnSpPr>
          <p:nvPr/>
        </p:nvCxnSpPr>
        <p:spPr>
          <a:xfrm flipH="1">
            <a:off x="5666530" y="3351825"/>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325B982-8BE0-BAC9-75EE-100A61459296}"/>
              </a:ext>
            </a:extLst>
          </p:cNvPr>
          <p:cNvCxnSpPr>
            <a:cxnSpLocks/>
          </p:cNvCxnSpPr>
          <p:nvPr/>
        </p:nvCxnSpPr>
        <p:spPr>
          <a:xfrm flipH="1">
            <a:off x="5666530" y="2448442"/>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pic>
        <p:nvPicPr>
          <p:cNvPr id="102" name="Picture 101">
            <a:extLst>
              <a:ext uri="{FF2B5EF4-FFF2-40B4-BE49-F238E27FC236}">
                <a16:creationId xmlns:a16="http://schemas.microsoft.com/office/drawing/2014/main" id="{5547A26A-5DC9-769C-1C07-625E051A2013}"/>
              </a:ext>
            </a:extLst>
          </p:cNvPr>
          <p:cNvPicPr>
            <a:picLocks noChangeAspect="1"/>
          </p:cNvPicPr>
          <p:nvPr/>
        </p:nvPicPr>
        <p:blipFill>
          <a:blip r:embed="rId3"/>
          <a:stretch>
            <a:fillRect/>
          </a:stretch>
        </p:blipFill>
        <p:spPr>
          <a:xfrm rot="8866981">
            <a:off x="6577929" y="3053265"/>
            <a:ext cx="1333500" cy="1282700"/>
          </a:xfrm>
          <a:prstGeom prst="rect">
            <a:avLst/>
          </a:prstGeom>
        </p:spPr>
      </p:pic>
      <p:pic>
        <p:nvPicPr>
          <p:cNvPr id="103" name="Picture 102">
            <a:extLst>
              <a:ext uri="{FF2B5EF4-FFF2-40B4-BE49-F238E27FC236}">
                <a16:creationId xmlns:a16="http://schemas.microsoft.com/office/drawing/2014/main" id="{124BE9BB-D27F-33F3-5E72-D93C9A062D12}"/>
              </a:ext>
            </a:extLst>
          </p:cNvPr>
          <p:cNvPicPr>
            <a:picLocks noChangeAspect="1"/>
          </p:cNvPicPr>
          <p:nvPr/>
        </p:nvPicPr>
        <p:blipFill>
          <a:blip r:embed="rId3"/>
          <a:stretch>
            <a:fillRect/>
          </a:stretch>
        </p:blipFill>
        <p:spPr>
          <a:xfrm rot="8866981">
            <a:off x="5758100" y="4826924"/>
            <a:ext cx="1333500" cy="1282700"/>
          </a:xfrm>
          <a:prstGeom prst="rect">
            <a:avLst/>
          </a:prstGeom>
        </p:spPr>
      </p:pic>
      <p:pic>
        <p:nvPicPr>
          <p:cNvPr id="104" name="Picture 103">
            <a:extLst>
              <a:ext uri="{FF2B5EF4-FFF2-40B4-BE49-F238E27FC236}">
                <a16:creationId xmlns:a16="http://schemas.microsoft.com/office/drawing/2014/main" id="{C884F835-7888-4ADD-F552-9953AEA1F729}"/>
              </a:ext>
            </a:extLst>
          </p:cNvPr>
          <p:cNvPicPr>
            <a:picLocks noChangeAspect="1"/>
          </p:cNvPicPr>
          <p:nvPr/>
        </p:nvPicPr>
        <p:blipFill>
          <a:blip r:embed="rId3"/>
          <a:stretch>
            <a:fillRect/>
          </a:stretch>
        </p:blipFill>
        <p:spPr>
          <a:xfrm rot="8866981">
            <a:off x="7469163" y="1269479"/>
            <a:ext cx="1333500" cy="1282700"/>
          </a:xfrm>
          <a:prstGeom prst="rect">
            <a:avLst/>
          </a:prstGeom>
        </p:spPr>
      </p:pic>
      <p:pic>
        <p:nvPicPr>
          <p:cNvPr id="105" name="Picture 104">
            <a:extLst>
              <a:ext uri="{FF2B5EF4-FFF2-40B4-BE49-F238E27FC236}">
                <a16:creationId xmlns:a16="http://schemas.microsoft.com/office/drawing/2014/main" id="{88004BC9-D973-DF82-1C8F-E087F05B8653}"/>
              </a:ext>
            </a:extLst>
          </p:cNvPr>
          <p:cNvPicPr>
            <a:picLocks noChangeAspect="1"/>
          </p:cNvPicPr>
          <p:nvPr/>
        </p:nvPicPr>
        <p:blipFill>
          <a:blip r:embed="rId3"/>
          <a:stretch>
            <a:fillRect/>
          </a:stretch>
        </p:blipFill>
        <p:spPr>
          <a:xfrm rot="8866981">
            <a:off x="9217050" y="2146938"/>
            <a:ext cx="1333500" cy="1282700"/>
          </a:xfrm>
          <a:prstGeom prst="rect">
            <a:avLst/>
          </a:prstGeom>
        </p:spPr>
      </p:pic>
      <p:sp>
        <p:nvSpPr>
          <p:cNvPr id="106" name="TextBox 105">
            <a:extLst>
              <a:ext uri="{FF2B5EF4-FFF2-40B4-BE49-F238E27FC236}">
                <a16:creationId xmlns:a16="http://schemas.microsoft.com/office/drawing/2014/main" id="{009382EC-D3B0-3E85-CBC8-B987551D6FFD}"/>
              </a:ext>
            </a:extLst>
          </p:cNvPr>
          <p:cNvSpPr txBox="1"/>
          <p:nvPr/>
        </p:nvSpPr>
        <p:spPr>
          <a:xfrm>
            <a:off x="3879233" y="6017531"/>
            <a:ext cx="1342034" cy="307777"/>
          </a:xfrm>
          <a:prstGeom prst="rect">
            <a:avLst/>
          </a:prstGeom>
          <a:noFill/>
        </p:spPr>
        <p:txBody>
          <a:bodyPr wrap="none" rtlCol="0">
            <a:spAutoFit/>
          </a:bodyPr>
          <a:lstStyle/>
          <a:p>
            <a:r>
              <a:rPr lang="en-GB" sz="1400" i="1" dirty="0">
                <a:solidFill>
                  <a:schemeClr val="tx1">
                    <a:lumMod val="65000"/>
                    <a:lumOff val="35000"/>
                  </a:schemeClr>
                </a:solidFill>
              </a:rPr>
              <a:t>multidirectional</a:t>
            </a:r>
            <a:endParaRPr lang="en-US" sz="1400" dirty="0"/>
          </a:p>
        </p:txBody>
      </p:sp>
      <p:sp>
        <p:nvSpPr>
          <p:cNvPr id="107" name="TextBox 106">
            <a:extLst>
              <a:ext uri="{FF2B5EF4-FFF2-40B4-BE49-F238E27FC236}">
                <a16:creationId xmlns:a16="http://schemas.microsoft.com/office/drawing/2014/main" id="{B6F68ADD-83C1-36D9-E77A-56A0577FB87B}"/>
              </a:ext>
            </a:extLst>
          </p:cNvPr>
          <p:cNvSpPr txBox="1"/>
          <p:nvPr/>
        </p:nvSpPr>
        <p:spPr>
          <a:xfrm>
            <a:off x="8928703" y="6042050"/>
            <a:ext cx="1269899" cy="307777"/>
          </a:xfrm>
          <a:prstGeom prst="rect">
            <a:avLst/>
          </a:prstGeom>
          <a:noFill/>
        </p:spPr>
        <p:txBody>
          <a:bodyPr wrap="none" rtlCol="0">
            <a:spAutoFit/>
          </a:bodyPr>
          <a:lstStyle/>
          <a:p>
            <a:r>
              <a:rPr lang="en-GB" sz="1400" i="1" dirty="0">
                <a:solidFill>
                  <a:schemeClr val="tx1">
                    <a:lumMod val="65000"/>
                    <a:lumOff val="35000"/>
                  </a:schemeClr>
                </a:solidFill>
              </a:rPr>
              <a:t>Same direction</a:t>
            </a:r>
            <a:endParaRPr lang="en-US" sz="1400" dirty="0"/>
          </a:p>
        </p:txBody>
      </p:sp>
    </p:spTree>
    <p:extLst>
      <p:ext uri="{BB962C8B-B14F-4D97-AF65-F5344CB8AC3E}">
        <p14:creationId xmlns:p14="http://schemas.microsoft.com/office/powerpoint/2010/main" val="32359213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FFC1B-4073-0DE8-01B4-A497EB5F4B9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1C55205-BE71-8C5D-D330-4E74933A8DE9}"/>
              </a:ext>
            </a:extLst>
          </p:cNvPr>
          <p:cNvSpPr txBox="1"/>
          <p:nvPr/>
        </p:nvSpPr>
        <p:spPr>
          <a:xfrm>
            <a:off x="707038" y="814388"/>
            <a:ext cx="10797389" cy="800219"/>
          </a:xfrm>
          <a:prstGeom prst="rect">
            <a:avLst/>
          </a:prstGeom>
          <a:noFill/>
        </p:spPr>
        <p:txBody>
          <a:bodyPr wrap="square" rtlCol="0">
            <a:spAutoFit/>
          </a:bodyPr>
          <a:lstStyle/>
          <a:p>
            <a:r>
              <a:rPr lang="en-GB" dirty="0">
                <a:solidFill>
                  <a:schemeClr val="tx1">
                    <a:lumMod val="65000"/>
                    <a:lumOff val="35000"/>
                  </a:schemeClr>
                </a:solidFill>
              </a:rPr>
              <a:t>5 x spot repeat</a:t>
            </a:r>
            <a:r>
              <a:rPr lang="en-GB" sz="1400" dirty="0">
                <a:solidFill>
                  <a:schemeClr val="tx1">
                    <a:lumMod val="65000"/>
                    <a:lumOff val="35000"/>
                  </a:schemeClr>
                </a:solidFill>
              </a:rPr>
              <a:t>: </a:t>
            </a:r>
            <a:r>
              <a:rPr lang="en-GB" sz="1400" i="1" dirty="0">
                <a:solidFill>
                  <a:schemeClr val="tx1">
                    <a:lumMod val="65000"/>
                    <a:lumOff val="35000"/>
                  </a:schemeClr>
                </a:solidFill>
              </a:rPr>
              <a:t>Tile</a:t>
            </a:r>
            <a:r>
              <a:rPr lang="en-GB" sz="1400" dirty="0">
                <a:solidFill>
                  <a:schemeClr val="tx1">
                    <a:lumMod val="65000"/>
                    <a:lumOff val="35000"/>
                  </a:schemeClr>
                </a:solidFill>
              </a:rPr>
              <a:t> </a:t>
            </a:r>
            <a:r>
              <a:rPr lang="en-GB" sz="1400" i="1" dirty="0">
                <a:solidFill>
                  <a:schemeClr val="tx1">
                    <a:lumMod val="65000"/>
                    <a:lumOff val="35000"/>
                  </a:schemeClr>
                </a:solidFill>
              </a:rPr>
              <a:t>repeats as a block using a 5 x spot layout shown below, motifs can be placed and rotated in a multidirectional format depending on the overall flow and rhythm needed in the design.  The size of your drawn motif, will affect the repeat and how well the design tiles together.</a:t>
            </a:r>
            <a:endParaRPr lang="en-GB" sz="1400" dirty="0">
              <a:solidFill>
                <a:schemeClr val="tx1">
                  <a:lumMod val="65000"/>
                  <a:lumOff val="35000"/>
                </a:schemeClr>
              </a:solidFill>
            </a:endParaRPr>
          </a:p>
        </p:txBody>
      </p:sp>
      <p:pic>
        <p:nvPicPr>
          <p:cNvPr id="4" name="Picture 3" descr="A pattern of flowers on a white background&#10;&#10;Description automatically generated">
            <a:extLst>
              <a:ext uri="{FF2B5EF4-FFF2-40B4-BE49-F238E27FC236}">
                <a16:creationId xmlns:a16="http://schemas.microsoft.com/office/drawing/2014/main" id="{81AD714B-8840-73CC-68DA-B052C359C640}"/>
              </a:ext>
            </a:extLst>
          </p:cNvPr>
          <p:cNvPicPr>
            <a:picLocks noChangeAspect="1"/>
          </p:cNvPicPr>
          <p:nvPr/>
        </p:nvPicPr>
        <p:blipFill>
          <a:blip r:embed="rId2"/>
          <a:stretch>
            <a:fillRect/>
          </a:stretch>
        </p:blipFill>
        <p:spPr>
          <a:xfrm>
            <a:off x="707038" y="2098623"/>
            <a:ext cx="3522688" cy="3522688"/>
          </a:xfrm>
          <a:prstGeom prst="rect">
            <a:avLst/>
          </a:prstGeom>
        </p:spPr>
      </p:pic>
      <p:pic>
        <p:nvPicPr>
          <p:cNvPr id="6" name="Picture 5" descr="A pattern of flowers on a white background&#10;&#10;Description automatically generated">
            <a:extLst>
              <a:ext uri="{FF2B5EF4-FFF2-40B4-BE49-F238E27FC236}">
                <a16:creationId xmlns:a16="http://schemas.microsoft.com/office/drawing/2014/main" id="{3879F17B-CC87-9765-92C7-BC2842EA0236}"/>
              </a:ext>
            </a:extLst>
          </p:cNvPr>
          <p:cNvPicPr>
            <a:picLocks noChangeAspect="1"/>
          </p:cNvPicPr>
          <p:nvPr/>
        </p:nvPicPr>
        <p:blipFill>
          <a:blip r:embed="rId2"/>
          <a:stretch>
            <a:fillRect/>
          </a:stretch>
        </p:blipFill>
        <p:spPr>
          <a:xfrm>
            <a:off x="5656289" y="2098623"/>
            <a:ext cx="1873770" cy="1873770"/>
          </a:xfrm>
          <a:prstGeom prst="rect">
            <a:avLst/>
          </a:prstGeom>
        </p:spPr>
      </p:pic>
      <p:pic>
        <p:nvPicPr>
          <p:cNvPr id="8" name="Picture 7" descr="A pattern of flowers on a white background&#10;&#10;Description automatically generated">
            <a:extLst>
              <a:ext uri="{FF2B5EF4-FFF2-40B4-BE49-F238E27FC236}">
                <a16:creationId xmlns:a16="http://schemas.microsoft.com/office/drawing/2014/main" id="{2B779E14-0B33-B114-061F-703A99D6B283}"/>
              </a:ext>
            </a:extLst>
          </p:cNvPr>
          <p:cNvPicPr>
            <a:picLocks noChangeAspect="1"/>
          </p:cNvPicPr>
          <p:nvPr/>
        </p:nvPicPr>
        <p:blipFill>
          <a:blip r:embed="rId2"/>
          <a:stretch>
            <a:fillRect/>
          </a:stretch>
        </p:blipFill>
        <p:spPr>
          <a:xfrm>
            <a:off x="7530059" y="2098623"/>
            <a:ext cx="1873770" cy="1873770"/>
          </a:xfrm>
          <a:prstGeom prst="rect">
            <a:avLst/>
          </a:prstGeom>
        </p:spPr>
      </p:pic>
      <p:pic>
        <p:nvPicPr>
          <p:cNvPr id="9" name="Picture 8" descr="A pattern of flowers on a white background&#10;&#10;Description automatically generated">
            <a:extLst>
              <a:ext uri="{FF2B5EF4-FFF2-40B4-BE49-F238E27FC236}">
                <a16:creationId xmlns:a16="http://schemas.microsoft.com/office/drawing/2014/main" id="{42D71F9F-06A6-6F86-9B62-03F8A8A93A31}"/>
              </a:ext>
            </a:extLst>
          </p:cNvPr>
          <p:cNvPicPr>
            <a:picLocks noChangeAspect="1"/>
          </p:cNvPicPr>
          <p:nvPr/>
        </p:nvPicPr>
        <p:blipFill>
          <a:blip r:embed="rId2"/>
          <a:stretch>
            <a:fillRect/>
          </a:stretch>
        </p:blipFill>
        <p:spPr>
          <a:xfrm>
            <a:off x="5656289" y="3972393"/>
            <a:ext cx="1873770" cy="1873770"/>
          </a:xfrm>
          <a:prstGeom prst="rect">
            <a:avLst/>
          </a:prstGeom>
        </p:spPr>
      </p:pic>
      <p:pic>
        <p:nvPicPr>
          <p:cNvPr id="10" name="Picture 9" descr="A pattern of flowers on a white background&#10;&#10;Description automatically generated">
            <a:extLst>
              <a:ext uri="{FF2B5EF4-FFF2-40B4-BE49-F238E27FC236}">
                <a16:creationId xmlns:a16="http://schemas.microsoft.com/office/drawing/2014/main" id="{81B03857-53FF-0C08-47E0-138505580AF6}"/>
              </a:ext>
            </a:extLst>
          </p:cNvPr>
          <p:cNvPicPr>
            <a:picLocks noChangeAspect="1"/>
          </p:cNvPicPr>
          <p:nvPr/>
        </p:nvPicPr>
        <p:blipFill>
          <a:blip r:embed="rId2"/>
          <a:stretch>
            <a:fillRect/>
          </a:stretch>
        </p:blipFill>
        <p:spPr>
          <a:xfrm>
            <a:off x="7530059" y="3972393"/>
            <a:ext cx="1873770" cy="1873770"/>
          </a:xfrm>
          <a:prstGeom prst="rect">
            <a:avLst/>
          </a:prstGeom>
        </p:spPr>
      </p:pic>
      <p:pic>
        <p:nvPicPr>
          <p:cNvPr id="11" name="Picture 10" descr="A pattern of flowers on a white background&#10;&#10;Description automatically generated">
            <a:extLst>
              <a:ext uri="{FF2B5EF4-FFF2-40B4-BE49-F238E27FC236}">
                <a16:creationId xmlns:a16="http://schemas.microsoft.com/office/drawing/2014/main" id="{6B260DCE-4F09-C3CE-41B5-7A3AEFF5672B}"/>
              </a:ext>
            </a:extLst>
          </p:cNvPr>
          <p:cNvPicPr>
            <a:picLocks noChangeAspect="1"/>
          </p:cNvPicPr>
          <p:nvPr/>
        </p:nvPicPr>
        <p:blipFill>
          <a:blip r:embed="rId2"/>
          <a:stretch>
            <a:fillRect/>
          </a:stretch>
        </p:blipFill>
        <p:spPr>
          <a:xfrm>
            <a:off x="9403829" y="2098623"/>
            <a:ext cx="1873770" cy="1873770"/>
          </a:xfrm>
          <a:prstGeom prst="rect">
            <a:avLst/>
          </a:prstGeom>
        </p:spPr>
      </p:pic>
      <p:pic>
        <p:nvPicPr>
          <p:cNvPr id="12" name="Picture 11" descr="A pattern of flowers on a white background&#10;&#10;Description automatically generated">
            <a:extLst>
              <a:ext uri="{FF2B5EF4-FFF2-40B4-BE49-F238E27FC236}">
                <a16:creationId xmlns:a16="http://schemas.microsoft.com/office/drawing/2014/main" id="{0624659D-6A77-DD4C-161E-CF136E94DF23}"/>
              </a:ext>
            </a:extLst>
          </p:cNvPr>
          <p:cNvPicPr>
            <a:picLocks noChangeAspect="1"/>
          </p:cNvPicPr>
          <p:nvPr/>
        </p:nvPicPr>
        <p:blipFill>
          <a:blip r:embed="rId2"/>
          <a:stretch>
            <a:fillRect/>
          </a:stretch>
        </p:blipFill>
        <p:spPr>
          <a:xfrm>
            <a:off x="9403829" y="3972393"/>
            <a:ext cx="1873770" cy="1873770"/>
          </a:xfrm>
          <a:prstGeom prst="rect">
            <a:avLst/>
          </a:prstGeom>
        </p:spPr>
      </p:pic>
    </p:spTree>
    <p:extLst>
      <p:ext uri="{BB962C8B-B14F-4D97-AF65-F5344CB8AC3E}">
        <p14:creationId xmlns:p14="http://schemas.microsoft.com/office/powerpoint/2010/main" val="28156561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6B6E8-C3B4-491C-6A09-D4564C025F8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5E545A2-640C-3DEB-7DE3-5C8620C9A118}"/>
              </a:ext>
            </a:extLst>
          </p:cNvPr>
          <p:cNvSpPr txBox="1"/>
          <p:nvPr/>
        </p:nvSpPr>
        <p:spPr>
          <a:xfrm>
            <a:off x="707038" y="814388"/>
            <a:ext cx="10797389" cy="800219"/>
          </a:xfrm>
          <a:prstGeom prst="rect">
            <a:avLst/>
          </a:prstGeom>
          <a:noFill/>
        </p:spPr>
        <p:txBody>
          <a:bodyPr wrap="square" rtlCol="0">
            <a:spAutoFit/>
          </a:bodyPr>
          <a:lstStyle/>
          <a:p>
            <a:r>
              <a:rPr lang="en-GB" dirty="0">
                <a:solidFill>
                  <a:schemeClr val="tx1">
                    <a:lumMod val="65000"/>
                    <a:lumOff val="35000"/>
                  </a:schemeClr>
                </a:solidFill>
              </a:rPr>
              <a:t>7 x spot repeat: </a:t>
            </a:r>
            <a:r>
              <a:rPr lang="en-GB" sz="1400" i="1" dirty="0">
                <a:solidFill>
                  <a:schemeClr val="tx1">
                    <a:lumMod val="65000"/>
                    <a:lumOff val="35000"/>
                  </a:schemeClr>
                </a:solidFill>
              </a:rPr>
              <a:t>Tile</a:t>
            </a:r>
            <a:r>
              <a:rPr lang="en-GB" sz="1400" dirty="0">
                <a:solidFill>
                  <a:schemeClr val="tx1">
                    <a:lumMod val="65000"/>
                    <a:lumOff val="35000"/>
                  </a:schemeClr>
                </a:solidFill>
              </a:rPr>
              <a:t> </a:t>
            </a:r>
            <a:r>
              <a:rPr lang="en-GB" sz="1400" i="1" dirty="0">
                <a:solidFill>
                  <a:schemeClr val="tx1">
                    <a:lumMod val="65000"/>
                    <a:lumOff val="35000"/>
                  </a:schemeClr>
                </a:solidFill>
              </a:rPr>
              <a:t>repeats as a block using a 7 x spot layout shown below, motifs can be placed and rotated in a multidirectional format depending on the overall flow and rhythm needed in the design. The size of your drawn motif, will affect the repeat and how well the design tiles together.</a:t>
            </a:r>
            <a:endParaRPr lang="en-GB" sz="1400" dirty="0">
              <a:solidFill>
                <a:schemeClr val="tx1">
                  <a:lumMod val="65000"/>
                  <a:lumOff val="35000"/>
                </a:schemeClr>
              </a:solidFill>
            </a:endParaRPr>
          </a:p>
        </p:txBody>
      </p:sp>
      <p:pic>
        <p:nvPicPr>
          <p:cNvPr id="2" name="Picture 1">
            <a:extLst>
              <a:ext uri="{FF2B5EF4-FFF2-40B4-BE49-F238E27FC236}">
                <a16:creationId xmlns:a16="http://schemas.microsoft.com/office/drawing/2014/main" id="{F0F5E1EB-5697-40F6-E03E-C45CAD24E3F1}"/>
              </a:ext>
            </a:extLst>
          </p:cNvPr>
          <p:cNvPicPr>
            <a:picLocks noChangeAspect="1"/>
          </p:cNvPicPr>
          <p:nvPr/>
        </p:nvPicPr>
        <p:blipFill>
          <a:blip r:embed="rId2"/>
          <a:stretch>
            <a:fillRect/>
          </a:stretch>
        </p:blipFill>
        <p:spPr>
          <a:xfrm>
            <a:off x="707038" y="1585376"/>
            <a:ext cx="4458236" cy="4458236"/>
          </a:xfrm>
          <a:prstGeom prst="rect">
            <a:avLst/>
          </a:prstGeom>
        </p:spPr>
      </p:pic>
      <p:pic>
        <p:nvPicPr>
          <p:cNvPr id="6" name="Picture 5">
            <a:extLst>
              <a:ext uri="{FF2B5EF4-FFF2-40B4-BE49-F238E27FC236}">
                <a16:creationId xmlns:a16="http://schemas.microsoft.com/office/drawing/2014/main" id="{965B06E8-1050-BABD-EEBF-46CBF0B949E2}"/>
              </a:ext>
            </a:extLst>
          </p:cNvPr>
          <p:cNvPicPr>
            <a:picLocks noChangeAspect="1"/>
          </p:cNvPicPr>
          <p:nvPr/>
        </p:nvPicPr>
        <p:blipFill>
          <a:blip r:embed="rId3">
            <a:alphaModFix amt="50000"/>
          </a:blip>
          <a:stretch>
            <a:fillRect/>
          </a:stretch>
        </p:blipFill>
        <p:spPr>
          <a:xfrm>
            <a:off x="2374665" y="1754649"/>
            <a:ext cx="1282214" cy="1148126"/>
          </a:xfrm>
          <a:prstGeom prst="rect">
            <a:avLst/>
          </a:prstGeom>
        </p:spPr>
      </p:pic>
      <p:pic>
        <p:nvPicPr>
          <p:cNvPr id="7" name="Picture 6">
            <a:extLst>
              <a:ext uri="{FF2B5EF4-FFF2-40B4-BE49-F238E27FC236}">
                <a16:creationId xmlns:a16="http://schemas.microsoft.com/office/drawing/2014/main" id="{6C7E154C-D33E-DC35-067C-02F416E11848}"/>
              </a:ext>
            </a:extLst>
          </p:cNvPr>
          <p:cNvPicPr>
            <a:picLocks noChangeAspect="1"/>
          </p:cNvPicPr>
          <p:nvPr/>
        </p:nvPicPr>
        <p:blipFill>
          <a:blip r:embed="rId3">
            <a:alphaModFix amt="50000"/>
          </a:blip>
          <a:stretch>
            <a:fillRect/>
          </a:stretch>
        </p:blipFill>
        <p:spPr>
          <a:xfrm rot="8585065">
            <a:off x="708938" y="2367771"/>
            <a:ext cx="1282214" cy="1148126"/>
          </a:xfrm>
          <a:prstGeom prst="rect">
            <a:avLst/>
          </a:prstGeom>
        </p:spPr>
      </p:pic>
      <p:pic>
        <p:nvPicPr>
          <p:cNvPr id="8" name="Picture 7">
            <a:extLst>
              <a:ext uri="{FF2B5EF4-FFF2-40B4-BE49-F238E27FC236}">
                <a16:creationId xmlns:a16="http://schemas.microsoft.com/office/drawing/2014/main" id="{BE098A91-E5F5-2F68-3EBC-5009B0C61FD5}"/>
              </a:ext>
            </a:extLst>
          </p:cNvPr>
          <p:cNvPicPr>
            <a:picLocks noChangeAspect="1"/>
          </p:cNvPicPr>
          <p:nvPr/>
        </p:nvPicPr>
        <p:blipFill>
          <a:blip r:embed="rId3">
            <a:alphaModFix amt="50000"/>
          </a:blip>
          <a:stretch>
            <a:fillRect/>
          </a:stretch>
        </p:blipFill>
        <p:spPr>
          <a:xfrm rot="2758053">
            <a:off x="3974235" y="2328711"/>
            <a:ext cx="1282214" cy="1148126"/>
          </a:xfrm>
          <a:prstGeom prst="rect">
            <a:avLst/>
          </a:prstGeom>
        </p:spPr>
      </p:pic>
      <p:pic>
        <p:nvPicPr>
          <p:cNvPr id="9" name="Picture 8">
            <a:extLst>
              <a:ext uri="{FF2B5EF4-FFF2-40B4-BE49-F238E27FC236}">
                <a16:creationId xmlns:a16="http://schemas.microsoft.com/office/drawing/2014/main" id="{370AAAD0-754C-ACDB-6FFE-852786981EB3}"/>
              </a:ext>
            </a:extLst>
          </p:cNvPr>
          <p:cNvPicPr>
            <a:picLocks noChangeAspect="1"/>
          </p:cNvPicPr>
          <p:nvPr/>
        </p:nvPicPr>
        <p:blipFill>
          <a:blip r:embed="rId3">
            <a:alphaModFix amt="50000"/>
          </a:blip>
          <a:stretch>
            <a:fillRect/>
          </a:stretch>
        </p:blipFill>
        <p:spPr>
          <a:xfrm rot="16200000">
            <a:off x="3268665" y="3188644"/>
            <a:ext cx="1282214" cy="1148126"/>
          </a:xfrm>
          <a:prstGeom prst="rect">
            <a:avLst/>
          </a:prstGeom>
        </p:spPr>
      </p:pic>
      <p:pic>
        <p:nvPicPr>
          <p:cNvPr id="10" name="Picture 9">
            <a:extLst>
              <a:ext uri="{FF2B5EF4-FFF2-40B4-BE49-F238E27FC236}">
                <a16:creationId xmlns:a16="http://schemas.microsoft.com/office/drawing/2014/main" id="{48BCFFED-F08C-7356-81BF-CBA9FAF5CFC5}"/>
              </a:ext>
            </a:extLst>
          </p:cNvPr>
          <p:cNvPicPr>
            <a:picLocks noChangeAspect="1"/>
          </p:cNvPicPr>
          <p:nvPr/>
        </p:nvPicPr>
        <p:blipFill>
          <a:blip r:embed="rId3">
            <a:alphaModFix amt="50000"/>
          </a:blip>
          <a:stretch>
            <a:fillRect/>
          </a:stretch>
        </p:blipFill>
        <p:spPr>
          <a:xfrm rot="10594539">
            <a:off x="1556750" y="3521686"/>
            <a:ext cx="1282214" cy="1148126"/>
          </a:xfrm>
          <a:prstGeom prst="rect">
            <a:avLst/>
          </a:prstGeom>
        </p:spPr>
      </p:pic>
      <p:pic>
        <p:nvPicPr>
          <p:cNvPr id="11" name="Picture 10">
            <a:extLst>
              <a:ext uri="{FF2B5EF4-FFF2-40B4-BE49-F238E27FC236}">
                <a16:creationId xmlns:a16="http://schemas.microsoft.com/office/drawing/2014/main" id="{7705A065-9DE2-370B-1EF6-9C0797E9449A}"/>
              </a:ext>
            </a:extLst>
          </p:cNvPr>
          <p:cNvPicPr>
            <a:picLocks noChangeAspect="1"/>
          </p:cNvPicPr>
          <p:nvPr/>
        </p:nvPicPr>
        <p:blipFill>
          <a:blip r:embed="rId3">
            <a:alphaModFix amt="50000"/>
          </a:blip>
          <a:stretch>
            <a:fillRect/>
          </a:stretch>
        </p:blipFill>
        <p:spPr>
          <a:xfrm rot="13759969">
            <a:off x="3711248" y="4235238"/>
            <a:ext cx="1282214" cy="1148126"/>
          </a:xfrm>
          <a:prstGeom prst="rect">
            <a:avLst/>
          </a:prstGeom>
        </p:spPr>
      </p:pic>
      <p:pic>
        <p:nvPicPr>
          <p:cNvPr id="12" name="Picture 11">
            <a:extLst>
              <a:ext uri="{FF2B5EF4-FFF2-40B4-BE49-F238E27FC236}">
                <a16:creationId xmlns:a16="http://schemas.microsoft.com/office/drawing/2014/main" id="{2923598A-3F37-EC1E-CA75-C4D5C1380508}"/>
              </a:ext>
            </a:extLst>
          </p:cNvPr>
          <p:cNvPicPr>
            <a:picLocks noChangeAspect="1"/>
          </p:cNvPicPr>
          <p:nvPr/>
        </p:nvPicPr>
        <p:blipFill>
          <a:blip r:embed="rId3">
            <a:alphaModFix amt="50000"/>
          </a:blip>
          <a:stretch>
            <a:fillRect/>
          </a:stretch>
        </p:blipFill>
        <p:spPr>
          <a:xfrm rot="19162275">
            <a:off x="711924" y="5357297"/>
            <a:ext cx="1282214" cy="1148126"/>
          </a:xfrm>
          <a:prstGeom prst="rect">
            <a:avLst/>
          </a:prstGeom>
        </p:spPr>
      </p:pic>
      <p:cxnSp>
        <p:nvCxnSpPr>
          <p:cNvPr id="13" name="Straight Connector 12">
            <a:extLst>
              <a:ext uri="{FF2B5EF4-FFF2-40B4-BE49-F238E27FC236}">
                <a16:creationId xmlns:a16="http://schemas.microsoft.com/office/drawing/2014/main" id="{6A00AF85-B8B1-00D7-86AD-856E866191AD}"/>
              </a:ext>
            </a:extLst>
          </p:cNvPr>
          <p:cNvCxnSpPr>
            <a:cxnSpLocks/>
          </p:cNvCxnSpPr>
          <p:nvPr/>
        </p:nvCxnSpPr>
        <p:spPr>
          <a:xfrm>
            <a:off x="1381515"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DB3D78B-4DFE-87DD-A566-577D92C1A3DD}"/>
              </a:ext>
            </a:extLst>
          </p:cNvPr>
          <p:cNvCxnSpPr>
            <a:cxnSpLocks/>
          </p:cNvCxnSpPr>
          <p:nvPr/>
        </p:nvCxnSpPr>
        <p:spPr>
          <a:xfrm>
            <a:off x="2005459"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E0DB659-FC3F-3723-4C5D-0039BFA23CA1}"/>
              </a:ext>
            </a:extLst>
          </p:cNvPr>
          <p:cNvCxnSpPr>
            <a:cxnSpLocks/>
          </p:cNvCxnSpPr>
          <p:nvPr/>
        </p:nvCxnSpPr>
        <p:spPr>
          <a:xfrm>
            <a:off x="2607887"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5BD6169-7BD8-0B55-E71B-60AA5E5F5AF9}"/>
              </a:ext>
            </a:extLst>
          </p:cNvPr>
          <p:cNvCxnSpPr>
            <a:cxnSpLocks/>
          </p:cNvCxnSpPr>
          <p:nvPr/>
        </p:nvCxnSpPr>
        <p:spPr>
          <a:xfrm>
            <a:off x="3242588"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1090B8-2C50-1ABB-2E13-08075B3738AC}"/>
              </a:ext>
            </a:extLst>
          </p:cNvPr>
          <p:cNvCxnSpPr>
            <a:cxnSpLocks/>
          </p:cNvCxnSpPr>
          <p:nvPr/>
        </p:nvCxnSpPr>
        <p:spPr>
          <a:xfrm>
            <a:off x="3855774"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BBFCEFE-90A5-A350-0A16-BCE7DE3D30E4}"/>
              </a:ext>
            </a:extLst>
          </p:cNvPr>
          <p:cNvCxnSpPr>
            <a:cxnSpLocks/>
          </p:cNvCxnSpPr>
          <p:nvPr/>
        </p:nvCxnSpPr>
        <p:spPr>
          <a:xfrm>
            <a:off x="4483835"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AA9BFDA-DBA3-595A-35FB-8EE6E72FA310}"/>
              </a:ext>
            </a:extLst>
          </p:cNvPr>
          <p:cNvCxnSpPr>
            <a:cxnSpLocks/>
          </p:cNvCxnSpPr>
          <p:nvPr/>
        </p:nvCxnSpPr>
        <p:spPr>
          <a:xfrm flipH="1">
            <a:off x="716755" y="224404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84B39AD-8778-880F-C7B2-0A685ECFCD04}"/>
              </a:ext>
            </a:extLst>
          </p:cNvPr>
          <p:cNvCxnSpPr>
            <a:cxnSpLocks/>
          </p:cNvCxnSpPr>
          <p:nvPr/>
        </p:nvCxnSpPr>
        <p:spPr>
          <a:xfrm flipH="1">
            <a:off x="707038" y="2887716"/>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249CF08-9E47-221D-E189-07DB3D6B1A41}"/>
              </a:ext>
            </a:extLst>
          </p:cNvPr>
          <p:cNvCxnSpPr>
            <a:cxnSpLocks/>
          </p:cNvCxnSpPr>
          <p:nvPr/>
        </p:nvCxnSpPr>
        <p:spPr>
          <a:xfrm flipH="1">
            <a:off x="707038" y="3505933"/>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6F5C624-B6B9-3CF5-A519-23AAB24226A8}"/>
              </a:ext>
            </a:extLst>
          </p:cNvPr>
          <p:cNvCxnSpPr>
            <a:cxnSpLocks/>
          </p:cNvCxnSpPr>
          <p:nvPr/>
        </p:nvCxnSpPr>
        <p:spPr>
          <a:xfrm flipH="1">
            <a:off x="716755" y="411587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68E931D7-EDB7-7EDB-A9BB-BB2CCA282057}"/>
              </a:ext>
            </a:extLst>
          </p:cNvPr>
          <p:cNvCxnSpPr>
            <a:cxnSpLocks/>
          </p:cNvCxnSpPr>
          <p:nvPr/>
        </p:nvCxnSpPr>
        <p:spPr>
          <a:xfrm flipH="1">
            <a:off x="707038" y="4793609"/>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D463C74-871D-F1DC-0093-5A17B96641C7}"/>
              </a:ext>
            </a:extLst>
          </p:cNvPr>
          <p:cNvCxnSpPr>
            <a:cxnSpLocks/>
          </p:cNvCxnSpPr>
          <p:nvPr/>
        </p:nvCxnSpPr>
        <p:spPr>
          <a:xfrm flipH="1">
            <a:off x="707038" y="539603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pic>
        <p:nvPicPr>
          <p:cNvPr id="25" name="Picture 24">
            <a:extLst>
              <a:ext uri="{FF2B5EF4-FFF2-40B4-BE49-F238E27FC236}">
                <a16:creationId xmlns:a16="http://schemas.microsoft.com/office/drawing/2014/main" id="{F0FA6487-0E42-CAD7-0789-DF458C0D05BB}"/>
              </a:ext>
            </a:extLst>
          </p:cNvPr>
          <p:cNvPicPr>
            <a:picLocks noChangeAspect="1"/>
          </p:cNvPicPr>
          <p:nvPr/>
        </p:nvPicPr>
        <p:blipFill>
          <a:blip r:embed="rId2"/>
          <a:stretch>
            <a:fillRect/>
          </a:stretch>
        </p:blipFill>
        <p:spPr>
          <a:xfrm>
            <a:off x="5783832" y="1585376"/>
            <a:ext cx="4458236" cy="4458236"/>
          </a:xfrm>
          <a:prstGeom prst="rect">
            <a:avLst/>
          </a:prstGeom>
        </p:spPr>
      </p:pic>
      <p:pic>
        <p:nvPicPr>
          <p:cNvPr id="26" name="Picture 25">
            <a:extLst>
              <a:ext uri="{FF2B5EF4-FFF2-40B4-BE49-F238E27FC236}">
                <a16:creationId xmlns:a16="http://schemas.microsoft.com/office/drawing/2014/main" id="{05B161B8-4CA0-A54C-681D-F834DD78D9C8}"/>
              </a:ext>
            </a:extLst>
          </p:cNvPr>
          <p:cNvPicPr>
            <a:picLocks noChangeAspect="1"/>
          </p:cNvPicPr>
          <p:nvPr/>
        </p:nvPicPr>
        <p:blipFill>
          <a:blip r:embed="rId3">
            <a:alphaModFix amt="50000"/>
          </a:blip>
          <a:stretch>
            <a:fillRect/>
          </a:stretch>
        </p:blipFill>
        <p:spPr>
          <a:xfrm>
            <a:off x="7628747" y="1652203"/>
            <a:ext cx="865975" cy="775415"/>
          </a:xfrm>
          <a:prstGeom prst="rect">
            <a:avLst/>
          </a:prstGeom>
        </p:spPr>
      </p:pic>
      <p:cxnSp>
        <p:nvCxnSpPr>
          <p:cNvPr id="33" name="Straight Connector 32">
            <a:extLst>
              <a:ext uri="{FF2B5EF4-FFF2-40B4-BE49-F238E27FC236}">
                <a16:creationId xmlns:a16="http://schemas.microsoft.com/office/drawing/2014/main" id="{98411C9C-E65B-3745-F6BB-0FDF9A2B6AC8}"/>
              </a:ext>
            </a:extLst>
          </p:cNvPr>
          <p:cNvCxnSpPr>
            <a:cxnSpLocks/>
          </p:cNvCxnSpPr>
          <p:nvPr/>
        </p:nvCxnSpPr>
        <p:spPr>
          <a:xfrm>
            <a:off x="6458309"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FCFD861B-3663-9F96-19ED-3B2736DBDF33}"/>
              </a:ext>
            </a:extLst>
          </p:cNvPr>
          <p:cNvCxnSpPr>
            <a:cxnSpLocks/>
          </p:cNvCxnSpPr>
          <p:nvPr/>
        </p:nvCxnSpPr>
        <p:spPr>
          <a:xfrm>
            <a:off x="7082253"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EE43BAE-AA71-3900-35A0-D9C7DC5CFCD3}"/>
              </a:ext>
            </a:extLst>
          </p:cNvPr>
          <p:cNvCxnSpPr>
            <a:cxnSpLocks/>
          </p:cNvCxnSpPr>
          <p:nvPr/>
        </p:nvCxnSpPr>
        <p:spPr>
          <a:xfrm>
            <a:off x="7684681"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22CDB4A-5302-EE5C-4089-8A92A401D41F}"/>
              </a:ext>
            </a:extLst>
          </p:cNvPr>
          <p:cNvCxnSpPr>
            <a:cxnSpLocks/>
          </p:cNvCxnSpPr>
          <p:nvPr/>
        </p:nvCxnSpPr>
        <p:spPr>
          <a:xfrm>
            <a:off x="8319382"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A2D7722-83A1-DC09-526F-7520FDC53EF6}"/>
              </a:ext>
            </a:extLst>
          </p:cNvPr>
          <p:cNvCxnSpPr>
            <a:cxnSpLocks/>
          </p:cNvCxnSpPr>
          <p:nvPr/>
        </p:nvCxnSpPr>
        <p:spPr>
          <a:xfrm>
            <a:off x="8932568"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B2F2CA55-B19B-1724-AA6C-DA4B313C3462}"/>
              </a:ext>
            </a:extLst>
          </p:cNvPr>
          <p:cNvCxnSpPr>
            <a:cxnSpLocks/>
          </p:cNvCxnSpPr>
          <p:nvPr/>
        </p:nvCxnSpPr>
        <p:spPr>
          <a:xfrm>
            <a:off x="9560629" y="1585376"/>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62056DC-0F19-5091-7123-7CCAF79A7945}"/>
              </a:ext>
            </a:extLst>
          </p:cNvPr>
          <p:cNvCxnSpPr>
            <a:cxnSpLocks/>
          </p:cNvCxnSpPr>
          <p:nvPr/>
        </p:nvCxnSpPr>
        <p:spPr>
          <a:xfrm flipH="1">
            <a:off x="5793549" y="224404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B30C204-3E3C-9041-8EA4-DDE2EFE530CB}"/>
              </a:ext>
            </a:extLst>
          </p:cNvPr>
          <p:cNvCxnSpPr>
            <a:cxnSpLocks/>
          </p:cNvCxnSpPr>
          <p:nvPr/>
        </p:nvCxnSpPr>
        <p:spPr>
          <a:xfrm flipH="1">
            <a:off x="5783832" y="2887716"/>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49D0AC87-8488-7A92-C94C-5D3191DDFCC9}"/>
              </a:ext>
            </a:extLst>
          </p:cNvPr>
          <p:cNvCxnSpPr>
            <a:cxnSpLocks/>
          </p:cNvCxnSpPr>
          <p:nvPr/>
        </p:nvCxnSpPr>
        <p:spPr>
          <a:xfrm flipH="1">
            <a:off x="5783832" y="3505933"/>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9C0FFDA0-8BAE-EACE-7777-105B71AB2BFD}"/>
              </a:ext>
            </a:extLst>
          </p:cNvPr>
          <p:cNvCxnSpPr>
            <a:cxnSpLocks/>
          </p:cNvCxnSpPr>
          <p:nvPr/>
        </p:nvCxnSpPr>
        <p:spPr>
          <a:xfrm flipH="1">
            <a:off x="5793549" y="411587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0E489BCA-A190-9EAA-60C3-6CD9FCD72357}"/>
              </a:ext>
            </a:extLst>
          </p:cNvPr>
          <p:cNvCxnSpPr>
            <a:cxnSpLocks/>
          </p:cNvCxnSpPr>
          <p:nvPr/>
        </p:nvCxnSpPr>
        <p:spPr>
          <a:xfrm flipH="1">
            <a:off x="5783832" y="4793609"/>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2D849814-E548-C158-94E0-8A129BDF3086}"/>
              </a:ext>
            </a:extLst>
          </p:cNvPr>
          <p:cNvCxnSpPr>
            <a:cxnSpLocks/>
          </p:cNvCxnSpPr>
          <p:nvPr/>
        </p:nvCxnSpPr>
        <p:spPr>
          <a:xfrm flipH="1">
            <a:off x="5783832" y="539603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pic>
        <p:nvPicPr>
          <p:cNvPr id="48" name="Picture 47">
            <a:extLst>
              <a:ext uri="{FF2B5EF4-FFF2-40B4-BE49-F238E27FC236}">
                <a16:creationId xmlns:a16="http://schemas.microsoft.com/office/drawing/2014/main" id="{9EB522BF-8DA9-8EF9-5385-138FD71AEC92}"/>
              </a:ext>
            </a:extLst>
          </p:cNvPr>
          <p:cNvPicPr>
            <a:picLocks noChangeAspect="1"/>
          </p:cNvPicPr>
          <p:nvPr/>
        </p:nvPicPr>
        <p:blipFill>
          <a:blip r:embed="rId3">
            <a:alphaModFix amt="50000"/>
          </a:blip>
          <a:stretch>
            <a:fillRect/>
          </a:stretch>
        </p:blipFill>
        <p:spPr>
          <a:xfrm>
            <a:off x="7036569" y="4148817"/>
            <a:ext cx="865975" cy="775415"/>
          </a:xfrm>
          <a:prstGeom prst="rect">
            <a:avLst/>
          </a:prstGeom>
        </p:spPr>
      </p:pic>
      <p:pic>
        <p:nvPicPr>
          <p:cNvPr id="49" name="Picture 48">
            <a:extLst>
              <a:ext uri="{FF2B5EF4-FFF2-40B4-BE49-F238E27FC236}">
                <a16:creationId xmlns:a16="http://schemas.microsoft.com/office/drawing/2014/main" id="{50761B68-3A6F-EFFB-8B02-B7DB39DAFA4F}"/>
              </a:ext>
            </a:extLst>
          </p:cNvPr>
          <p:cNvPicPr>
            <a:picLocks noChangeAspect="1"/>
          </p:cNvPicPr>
          <p:nvPr/>
        </p:nvPicPr>
        <p:blipFill>
          <a:blip r:embed="rId3">
            <a:alphaModFix amt="50000"/>
          </a:blip>
          <a:stretch>
            <a:fillRect/>
          </a:stretch>
        </p:blipFill>
        <p:spPr>
          <a:xfrm>
            <a:off x="9544728" y="2294083"/>
            <a:ext cx="865975" cy="775415"/>
          </a:xfrm>
          <a:prstGeom prst="rect">
            <a:avLst/>
          </a:prstGeom>
        </p:spPr>
      </p:pic>
      <p:pic>
        <p:nvPicPr>
          <p:cNvPr id="50" name="Picture 49">
            <a:extLst>
              <a:ext uri="{FF2B5EF4-FFF2-40B4-BE49-F238E27FC236}">
                <a16:creationId xmlns:a16="http://schemas.microsoft.com/office/drawing/2014/main" id="{1DD9EAC1-7CAA-4ADA-D4FA-3BC1EFA01438}"/>
              </a:ext>
            </a:extLst>
          </p:cNvPr>
          <p:cNvPicPr>
            <a:picLocks noChangeAspect="1"/>
          </p:cNvPicPr>
          <p:nvPr/>
        </p:nvPicPr>
        <p:blipFill>
          <a:blip r:embed="rId3">
            <a:alphaModFix amt="50000"/>
          </a:blip>
          <a:stretch>
            <a:fillRect/>
          </a:stretch>
        </p:blipFill>
        <p:spPr>
          <a:xfrm>
            <a:off x="6357752" y="2902719"/>
            <a:ext cx="865975" cy="775415"/>
          </a:xfrm>
          <a:prstGeom prst="rect">
            <a:avLst/>
          </a:prstGeom>
        </p:spPr>
      </p:pic>
      <p:pic>
        <p:nvPicPr>
          <p:cNvPr id="51" name="Picture 50">
            <a:extLst>
              <a:ext uri="{FF2B5EF4-FFF2-40B4-BE49-F238E27FC236}">
                <a16:creationId xmlns:a16="http://schemas.microsoft.com/office/drawing/2014/main" id="{E6FF50BB-ED5A-57C4-9368-4EB96F7C4403}"/>
              </a:ext>
            </a:extLst>
          </p:cNvPr>
          <p:cNvPicPr>
            <a:picLocks noChangeAspect="1"/>
          </p:cNvPicPr>
          <p:nvPr/>
        </p:nvPicPr>
        <p:blipFill>
          <a:blip r:embed="rId3">
            <a:alphaModFix amt="50000"/>
          </a:blip>
          <a:stretch>
            <a:fillRect/>
          </a:stretch>
        </p:blipFill>
        <p:spPr>
          <a:xfrm>
            <a:off x="8265636" y="3560888"/>
            <a:ext cx="865975" cy="775415"/>
          </a:xfrm>
          <a:prstGeom prst="rect">
            <a:avLst/>
          </a:prstGeom>
        </p:spPr>
      </p:pic>
      <p:pic>
        <p:nvPicPr>
          <p:cNvPr id="52" name="Picture 51">
            <a:extLst>
              <a:ext uri="{FF2B5EF4-FFF2-40B4-BE49-F238E27FC236}">
                <a16:creationId xmlns:a16="http://schemas.microsoft.com/office/drawing/2014/main" id="{D1E42B19-0D1F-95CC-D647-F583E793E251}"/>
              </a:ext>
            </a:extLst>
          </p:cNvPr>
          <p:cNvPicPr>
            <a:picLocks noChangeAspect="1"/>
          </p:cNvPicPr>
          <p:nvPr/>
        </p:nvPicPr>
        <p:blipFill>
          <a:blip r:embed="rId3">
            <a:alphaModFix amt="50000"/>
          </a:blip>
          <a:stretch>
            <a:fillRect/>
          </a:stretch>
        </p:blipFill>
        <p:spPr>
          <a:xfrm>
            <a:off x="8897642" y="4812215"/>
            <a:ext cx="865975" cy="775415"/>
          </a:xfrm>
          <a:prstGeom prst="rect">
            <a:avLst/>
          </a:prstGeom>
        </p:spPr>
      </p:pic>
      <p:pic>
        <p:nvPicPr>
          <p:cNvPr id="53" name="Picture 52">
            <a:extLst>
              <a:ext uri="{FF2B5EF4-FFF2-40B4-BE49-F238E27FC236}">
                <a16:creationId xmlns:a16="http://schemas.microsoft.com/office/drawing/2014/main" id="{B946651F-7B7E-00A5-05DB-AEE9B650DEBA}"/>
              </a:ext>
            </a:extLst>
          </p:cNvPr>
          <p:cNvPicPr>
            <a:picLocks noChangeAspect="1"/>
          </p:cNvPicPr>
          <p:nvPr/>
        </p:nvPicPr>
        <p:blipFill>
          <a:blip r:embed="rId3">
            <a:alphaModFix amt="50000"/>
          </a:blip>
          <a:stretch>
            <a:fillRect/>
          </a:stretch>
        </p:blipFill>
        <p:spPr>
          <a:xfrm>
            <a:off x="5809209" y="5419694"/>
            <a:ext cx="865975" cy="775415"/>
          </a:xfrm>
          <a:prstGeom prst="rect">
            <a:avLst/>
          </a:prstGeom>
        </p:spPr>
      </p:pic>
      <p:sp>
        <p:nvSpPr>
          <p:cNvPr id="54" name="TextBox 53">
            <a:extLst>
              <a:ext uri="{FF2B5EF4-FFF2-40B4-BE49-F238E27FC236}">
                <a16:creationId xmlns:a16="http://schemas.microsoft.com/office/drawing/2014/main" id="{78281942-DED7-E8E1-FAE1-650B9F306847}"/>
              </a:ext>
            </a:extLst>
          </p:cNvPr>
          <p:cNvSpPr txBox="1"/>
          <p:nvPr/>
        </p:nvSpPr>
        <p:spPr>
          <a:xfrm>
            <a:off x="3879233" y="6017531"/>
            <a:ext cx="1342034" cy="307777"/>
          </a:xfrm>
          <a:prstGeom prst="rect">
            <a:avLst/>
          </a:prstGeom>
          <a:noFill/>
        </p:spPr>
        <p:txBody>
          <a:bodyPr wrap="none" rtlCol="0">
            <a:spAutoFit/>
          </a:bodyPr>
          <a:lstStyle/>
          <a:p>
            <a:r>
              <a:rPr lang="en-GB" sz="1400" i="1" dirty="0">
                <a:solidFill>
                  <a:schemeClr val="tx1">
                    <a:lumMod val="65000"/>
                    <a:lumOff val="35000"/>
                  </a:schemeClr>
                </a:solidFill>
              </a:rPr>
              <a:t>multidirectional</a:t>
            </a:r>
            <a:endParaRPr lang="en-US" sz="1400" dirty="0"/>
          </a:p>
        </p:txBody>
      </p:sp>
      <p:sp>
        <p:nvSpPr>
          <p:cNvPr id="55" name="TextBox 54">
            <a:extLst>
              <a:ext uri="{FF2B5EF4-FFF2-40B4-BE49-F238E27FC236}">
                <a16:creationId xmlns:a16="http://schemas.microsoft.com/office/drawing/2014/main" id="{F4EC7C57-76DC-774A-4B39-34FFA49094A6}"/>
              </a:ext>
            </a:extLst>
          </p:cNvPr>
          <p:cNvSpPr txBox="1"/>
          <p:nvPr/>
        </p:nvSpPr>
        <p:spPr>
          <a:xfrm>
            <a:off x="8928703" y="6042050"/>
            <a:ext cx="1269899" cy="307777"/>
          </a:xfrm>
          <a:prstGeom prst="rect">
            <a:avLst/>
          </a:prstGeom>
          <a:noFill/>
        </p:spPr>
        <p:txBody>
          <a:bodyPr wrap="none" rtlCol="0">
            <a:spAutoFit/>
          </a:bodyPr>
          <a:lstStyle/>
          <a:p>
            <a:r>
              <a:rPr lang="en-GB" sz="1400" i="1" dirty="0">
                <a:solidFill>
                  <a:schemeClr val="tx1">
                    <a:lumMod val="65000"/>
                    <a:lumOff val="35000"/>
                  </a:schemeClr>
                </a:solidFill>
              </a:rPr>
              <a:t>Same direction</a:t>
            </a:r>
            <a:endParaRPr lang="en-US" sz="1400" dirty="0"/>
          </a:p>
        </p:txBody>
      </p:sp>
    </p:spTree>
    <p:extLst>
      <p:ext uri="{BB962C8B-B14F-4D97-AF65-F5344CB8AC3E}">
        <p14:creationId xmlns:p14="http://schemas.microsoft.com/office/powerpoint/2010/main" val="42365269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6B6E8-C3B4-491C-6A09-D4564C025F8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5E545A2-640C-3DEB-7DE3-5C8620C9A118}"/>
              </a:ext>
            </a:extLst>
          </p:cNvPr>
          <p:cNvSpPr txBox="1"/>
          <p:nvPr/>
        </p:nvSpPr>
        <p:spPr>
          <a:xfrm>
            <a:off x="707038" y="814388"/>
            <a:ext cx="10797389" cy="800219"/>
          </a:xfrm>
          <a:prstGeom prst="rect">
            <a:avLst/>
          </a:prstGeom>
          <a:noFill/>
        </p:spPr>
        <p:txBody>
          <a:bodyPr wrap="square" rtlCol="0">
            <a:spAutoFit/>
          </a:bodyPr>
          <a:lstStyle/>
          <a:p>
            <a:r>
              <a:rPr lang="en-GB" dirty="0">
                <a:solidFill>
                  <a:schemeClr val="tx1">
                    <a:lumMod val="65000"/>
                    <a:lumOff val="35000"/>
                  </a:schemeClr>
                </a:solidFill>
              </a:rPr>
              <a:t>7 x spot repeat: </a:t>
            </a:r>
            <a:r>
              <a:rPr lang="en-GB" sz="1400" i="1" dirty="0">
                <a:solidFill>
                  <a:schemeClr val="tx1">
                    <a:lumMod val="65000"/>
                    <a:lumOff val="35000"/>
                  </a:schemeClr>
                </a:solidFill>
              </a:rPr>
              <a:t>Tile</a:t>
            </a:r>
            <a:r>
              <a:rPr lang="en-GB" sz="1400" dirty="0">
                <a:solidFill>
                  <a:schemeClr val="tx1">
                    <a:lumMod val="65000"/>
                    <a:lumOff val="35000"/>
                  </a:schemeClr>
                </a:solidFill>
              </a:rPr>
              <a:t> </a:t>
            </a:r>
            <a:r>
              <a:rPr lang="en-GB" sz="1400" i="1" dirty="0">
                <a:solidFill>
                  <a:schemeClr val="tx1">
                    <a:lumMod val="65000"/>
                    <a:lumOff val="35000"/>
                  </a:schemeClr>
                </a:solidFill>
              </a:rPr>
              <a:t>repeats as a block using a 7 x spot layout shown below, motifs can be placed and rotated in a multidirectional format depending on the overall flow and rhythm needed in the design. The size of your drawn motif, will affect the repeat and how well the design tiles together.</a:t>
            </a:r>
            <a:endParaRPr lang="en-GB" sz="1400" dirty="0">
              <a:solidFill>
                <a:schemeClr val="tx1">
                  <a:lumMod val="65000"/>
                  <a:lumOff val="35000"/>
                </a:schemeClr>
              </a:solidFill>
            </a:endParaRPr>
          </a:p>
        </p:txBody>
      </p:sp>
      <p:pic>
        <p:nvPicPr>
          <p:cNvPr id="4" name="Picture 3" descr="A group of flowers with leaves&#10;&#10;Description automatically generated">
            <a:extLst>
              <a:ext uri="{FF2B5EF4-FFF2-40B4-BE49-F238E27FC236}">
                <a16:creationId xmlns:a16="http://schemas.microsoft.com/office/drawing/2014/main" id="{48EC638E-E9A0-5C4A-8956-213702F604D3}"/>
              </a:ext>
            </a:extLst>
          </p:cNvPr>
          <p:cNvPicPr>
            <a:picLocks noChangeAspect="1"/>
          </p:cNvPicPr>
          <p:nvPr/>
        </p:nvPicPr>
        <p:blipFill>
          <a:blip r:embed="rId2"/>
          <a:stretch>
            <a:fillRect/>
          </a:stretch>
        </p:blipFill>
        <p:spPr>
          <a:xfrm>
            <a:off x="707038" y="2065644"/>
            <a:ext cx="3512634" cy="3512634"/>
          </a:xfrm>
          <a:prstGeom prst="rect">
            <a:avLst/>
          </a:prstGeom>
        </p:spPr>
      </p:pic>
      <p:pic>
        <p:nvPicPr>
          <p:cNvPr id="27" name="Picture 26" descr="A group of flowers with leaves&#10;&#10;Description automatically generated">
            <a:extLst>
              <a:ext uri="{FF2B5EF4-FFF2-40B4-BE49-F238E27FC236}">
                <a16:creationId xmlns:a16="http://schemas.microsoft.com/office/drawing/2014/main" id="{7D1BCE00-4446-AD82-30E1-BF6CC5A619D4}"/>
              </a:ext>
            </a:extLst>
          </p:cNvPr>
          <p:cNvPicPr>
            <a:picLocks noChangeAspect="1"/>
          </p:cNvPicPr>
          <p:nvPr/>
        </p:nvPicPr>
        <p:blipFill>
          <a:blip r:embed="rId2"/>
          <a:stretch>
            <a:fillRect/>
          </a:stretch>
        </p:blipFill>
        <p:spPr>
          <a:xfrm>
            <a:off x="4907332" y="2065644"/>
            <a:ext cx="1928366" cy="1928366"/>
          </a:xfrm>
          <a:prstGeom prst="rect">
            <a:avLst/>
          </a:prstGeom>
        </p:spPr>
      </p:pic>
      <p:pic>
        <p:nvPicPr>
          <p:cNvPr id="28" name="Picture 27" descr="A group of flowers with leaves&#10;&#10;Description automatically generated">
            <a:extLst>
              <a:ext uri="{FF2B5EF4-FFF2-40B4-BE49-F238E27FC236}">
                <a16:creationId xmlns:a16="http://schemas.microsoft.com/office/drawing/2014/main" id="{F2D07A6F-38D4-DF3F-88A9-84CA23D56644}"/>
              </a:ext>
            </a:extLst>
          </p:cNvPr>
          <p:cNvPicPr>
            <a:picLocks noChangeAspect="1"/>
          </p:cNvPicPr>
          <p:nvPr/>
        </p:nvPicPr>
        <p:blipFill>
          <a:blip r:embed="rId2"/>
          <a:stretch>
            <a:fillRect/>
          </a:stretch>
        </p:blipFill>
        <p:spPr>
          <a:xfrm>
            <a:off x="4907332" y="3994010"/>
            <a:ext cx="1928366" cy="1928366"/>
          </a:xfrm>
          <a:prstGeom prst="rect">
            <a:avLst/>
          </a:prstGeom>
        </p:spPr>
      </p:pic>
      <p:pic>
        <p:nvPicPr>
          <p:cNvPr id="29" name="Picture 28" descr="A group of flowers with leaves&#10;&#10;Description automatically generated">
            <a:extLst>
              <a:ext uri="{FF2B5EF4-FFF2-40B4-BE49-F238E27FC236}">
                <a16:creationId xmlns:a16="http://schemas.microsoft.com/office/drawing/2014/main" id="{736A7EBF-B396-C905-977F-B1A002D93298}"/>
              </a:ext>
            </a:extLst>
          </p:cNvPr>
          <p:cNvPicPr>
            <a:picLocks noChangeAspect="1"/>
          </p:cNvPicPr>
          <p:nvPr/>
        </p:nvPicPr>
        <p:blipFill>
          <a:blip r:embed="rId2"/>
          <a:stretch>
            <a:fillRect/>
          </a:stretch>
        </p:blipFill>
        <p:spPr>
          <a:xfrm>
            <a:off x="6835698" y="2065644"/>
            <a:ext cx="1928366" cy="1928366"/>
          </a:xfrm>
          <a:prstGeom prst="rect">
            <a:avLst/>
          </a:prstGeom>
        </p:spPr>
      </p:pic>
      <p:pic>
        <p:nvPicPr>
          <p:cNvPr id="30" name="Picture 29" descr="A group of flowers with leaves&#10;&#10;Description automatically generated">
            <a:extLst>
              <a:ext uri="{FF2B5EF4-FFF2-40B4-BE49-F238E27FC236}">
                <a16:creationId xmlns:a16="http://schemas.microsoft.com/office/drawing/2014/main" id="{4F89121F-4BA6-E14F-D35B-8BBC130A09DE}"/>
              </a:ext>
            </a:extLst>
          </p:cNvPr>
          <p:cNvPicPr>
            <a:picLocks noChangeAspect="1"/>
          </p:cNvPicPr>
          <p:nvPr/>
        </p:nvPicPr>
        <p:blipFill>
          <a:blip r:embed="rId2"/>
          <a:stretch>
            <a:fillRect/>
          </a:stretch>
        </p:blipFill>
        <p:spPr>
          <a:xfrm>
            <a:off x="6835698" y="3994010"/>
            <a:ext cx="1928366" cy="1928366"/>
          </a:xfrm>
          <a:prstGeom prst="rect">
            <a:avLst/>
          </a:prstGeom>
        </p:spPr>
      </p:pic>
      <p:pic>
        <p:nvPicPr>
          <p:cNvPr id="31" name="Picture 30" descr="A group of flowers with leaves&#10;&#10;Description automatically generated">
            <a:extLst>
              <a:ext uri="{FF2B5EF4-FFF2-40B4-BE49-F238E27FC236}">
                <a16:creationId xmlns:a16="http://schemas.microsoft.com/office/drawing/2014/main" id="{9602986D-47AF-6B16-22C9-15428175022A}"/>
              </a:ext>
            </a:extLst>
          </p:cNvPr>
          <p:cNvPicPr>
            <a:picLocks noChangeAspect="1"/>
          </p:cNvPicPr>
          <p:nvPr/>
        </p:nvPicPr>
        <p:blipFill>
          <a:blip r:embed="rId2"/>
          <a:stretch>
            <a:fillRect/>
          </a:stretch>
        </p:blipFill>
        <p:spPr>
          <a:xfrm>
            <a:off x="8764064" y="2065644"/>
            <a:ext cx="1928366" cy="1928366"/>
          </a:xfrm>
          <a:prstGeom prst="rect">
            <a:avLst/>
          </a:prstGeom>
        </p:spPr>
      </p:pic>
      <p:pic>
        <p:nvPicPr>
          <p:cNvPr id="32" name="Picture 31" descr="A group of flowers with leaves&#10;&#10;Description automatically generated">
            <a:extLst>
              <a:ext uri="{FF2B5EF4-FFF2-40B4-BE49-F238E27FC236}">
                <a16:creationId xmlns:a16="http://schemas.microsoft.com/office/drawing/2014/main" id="{4CA68616-35EF-EF7D-B86B-A52CE531B392}"/>
              </a:ext>
            </a:extLst>
          </p:cNvPr>
          <p:cNvPicPr>
            <a:picLocks noChangeAspect="1"/>
          </p:cNvPicPr>
          <p:nvPr/>
        </p:nvPicPr>
        <p:blipFill>
          <a:blip r:embed="rId2"/>
          <a:stretch>
            <a:fillRect/>
          </a:stretch>
        </p:blipFill>
        <p:spPr>
          <a:xfrm>
            <a:off x="8764064" y="3994010"/>
            <a:ext cx="1928366" cy="1928366"/>
          </a:xfrm>
          <a:prstGeom prst="rect">
            <a:avLst/>
          </a:prstGeom>
        </p:spPr>
      </p:pic>
    </p:spTree>
    <p:extLst>
      <p:ext uri="{BB962C8B-B14F-4D97-AF65-F5344CB8AC3E}">
        <p14:creationId xmlns:p14="http://schemas.microsoft.com/office/powerpoint/2010/main" val="37695326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A6A39-2FD4-402F-4BF7-5F84C36966C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E9F4ECC-92EE-369D-A9C8-B34D4FECB6FC}"/>
              </a:ext>
            </a:extLst>
          </p:cNvPr>
          <p:cNvSpPr txBox="1"/>
          <p:nvPr/>
        </p:nvSpPr>
        <p:spPr>
          <a:xfrm>
            <a:off x="707038" y="814388"/>
            <a:ext cx="10797389" cy="800219"/>
          </a:xfrm>
          <a:prstGeom prst="rect">
            <a:avLst/>
          </a:prstGeom>
          <a:noFill/>
        </p:spPr>
        <p:txBody>
          <a:bodyPr wrap="square" rtlCol="0">
            <a:spAutoFit/>
          </a:bodyPr>
          <a:lstStyle/>
          <a:p>
            <a:r>
              <a:rPr lang="en-GB" dirty="0">
                <a:solidFill>
                  <a:schemeClr val="tx1">
                    <a:lumMod val="65000"/>
                    <a:lumOff val="35000"/>
                  </a:schemeClr>
                </a:solidFill>
              </a:rPr>
              <a:t>9 x spot repeat: </a:t>
            </a:r>
            <a:r>
              <a:rPr lang="en-GB" sz="1400" i="1" dirty="0">
                <a:solidFill>
                  <a:schemeClr val="tx1">
                    <a:lumMod val="65000"/>
                    <a:lumOff val="35000"/>
                  </a:schemeClr>
                </a:solidFill>
              </a:rPr>
              <a:t>Tile</a:t>
            </a:r>
            <a:r>
              <a:rPr lang="en-GB" sz="1400" dirty="0">
                <a:solidFill>
                  <a:schemeClr val="tx1">
                    <a:lumMod val="65000"/>
                    <a:lumOff val="35000"/>
                  </a:schemeClr>
                </a:solidFill>
              </a:rPr>
              <a:t> </a:t>
            </a:r>
            <a:r>
              <a:rPr lang="en-GB" sz="1400" i="1" dirty="0">
                <a:solidFill>
                  <a:schemeClr val="tx1">
                    <a:lumMod val="65000"/>
                    <a:lumOff val="35000"/>
                  </a:schemeClr>
                </a:solidFill>
              </a:rPr>
              <a:t>repeats as a block using a 9 x spot layout shown below, motifs can be placed and rotated in a multidirectional format depending on the overall flow and rhythm needed in the design. The size of your drawn motif, will affect the repeat and how well the design tiles together.</a:t>
            </a:r>
            <a:endParaRPr lang="en-GB" sz="1400" dirty="0">
              <a:solidFill>
                <a:schemeClr val="tx1">
                  <a:lumMod val="65000"/>
                  <a:lumOff val="35000"/>
                </a:schemeClr>
              </a:solidFill>
            </a:endParaRPr>
          </a:p>
        </p:txBody>
      </p:sp>
      <p:pic>
        <p:nvPicPr>
          <p:cNvPr id="2" name="Picture 1">
            <a:extLst>
              <a:ext uri="{FF2B5EF4-FFF2-40B4-BE49-F238E27FC236}">
                <a16:creationId xmlns:a16="http://schemas.microsoft.com/office/drawing/2014/main" id="{E8E5E3A0-6C33-1F83-5DD5-4C61C2BE780B}"/>
              </a:ext>
            </a:extLst>
          </p:cNvPr>
          <p:cNvPicPr>
            <a:picLocks noChangeAspect="1"/>
          </p:cNvPicPr>
          <p:nvPr/>
        </p:nvPicPr>
        <p:blipFill>
          <a:blip r:embed="rId2"/>
          <a:stretch>
            <a:fillRect/>
          </a:stretch>
        </p:blipFill>
        <p:spPr>
          <a:xfrm>
            <a:off x="707039" y="1572721"/>
            <a:ext cx="4470890" cy="4470890"/>
          </a:xfrm>
          <a:prstGeom prst="rect">
            <a:avLst/>
          </a:prstGeom>
        </p:spPr>
      </p:pic>
      <p:pic>
        <p:nvPicPr>
          <p:cNvPr id="6" name="Picture 5">
            <a:extLst>
              <a:ext uri="{FF2B5EF4-FFF2-40B4-BE49-F238E27FC236}">
                <a16:creationId xmlns:a16="http://schemas.microsoft.com/office/drawing/2014/main" id="{F905B94F-7A1B-CC71-084C-E13276ECC9A0}"/>
              </a:ext>
            </a:extLst>
          </p:cNvPr>
          <p:cNvPicPr>
            <a:picLocks noChangeAspect="1"/>
          </p:cNvPicPr>
          <p:nvPr/>
        </p:nvPicPr>
        <p:blipFill>
          <a:blip r:embed="rId3">
            <a:alphaModFix/>
          </a:blip>
          <a:stretch>
            <a:fillRect/>
          </a:stretch>
        </p:blipFill>
        <p:spPr>
          <a:xfrm rot="15127224">
            <a:off x="3063890" y="1569649"/>
            <a:ext cx="1525234" cy="1365732"/>
          </a:xfrm>
          <a:prstGeom prst="rect">
            <a:avLst/>
          </a:prstGeom>
        </p:spPr>
      </p:pic>
      <p:pic>
        <p:nvPicPr>
          <p:cNvPr id="7" name="Picture 6">
            <a:extLst>
              <a:ext uri="{FF2B5EF4-FFF2-40B4-BE49-F238E27FC236}">
                <a16:creationId xmlns:a16="http://schemas.microsoft.com/office/drawing/2014/main" id="{2FF167BB-A16F-1979-47C8-D3430DD08483}"/>
              </a:ext>
            </a:extLst>
          </p:cNvPr>
          <p:cNvPicPr>
            <a:picLocks noChangeAspect="1"/>
          </p:cNvPicPr>
          <p:nvPr/>
        </p:nvPicPr>
        <p:blipFill>
          <a:blip r:embed="rId3">
            <a:alphaModFix/>
          </a:blip>
          <a:stretch>
            <a:fillRect/>
          </a:stretch>
        </p:blipFill>
        <p:spPr>
          <a:xfrm rot="21073930">
            <a:off x="4181613" y="2420321"/>
            <a:ext cx="1525234" cy="1365732"/>
          </a:xfrm>
          <a:prstGeom prst="rect">
            <a:avLst/>
          </a:prstGeom>
        </p:spPr>
      </p:pic>
      <p:pic>
        <p:nvPicPr>
          <p:cNvPr id="8" name="Picture 7">
            <a:extLst>
              <a:ext uri="{FF2B5EF4-FFF2-40B4-BE49-F238E27FC236}">
                <a16:creationId xmlns:a16="http://schemas.microsoft.com/office/drawing/2014/main" id="{98C61FDC-599B-F704-8779-F8FDCA1A0FD0}"/>
              </a:ext>
            </a:extLst>
          </p:cNvPr>
          <p:cNvPicPr>
            <a:picLocks noChangeAspect="1"/>
          </p:cNvPicPr>
          <p:nvPr/>
        </p:nvPicPr>
        <p:blipFill>
          <a:blip r:embed="rId3">
            <a:alphaModFix/>
          </a:blip>
          <a:stretch>
            <a:fillRect/>
          </a:stretch>
        </p:blipFill>
        <p:spPr>
          <a:xfrm rot="17662178">
            <a:off x="2492466" y="3481523"/>
            <a:ext cx="1525234" cy="1365732"/>
          </a:xfrm>
          <a:prstGeom prst="rect">
            <a:avLst/>
          </a:prstGeom>
        </p:spPr>
      </p:pic>
      <p:pic>
        <p:nvPicPr>
          <p:cNvPr id="9" name="Picture 8">
            <a:extLst>
              <a:ext uri="{FF2B5EF4-FFF2-40B4-BE49-F238E27FC236}">
                <a16:creationId xmlns:a16="http://schemas.microsoft.com/office/drawing/2014/main" id="{FD0082F8-4FC4-556A-17E0-D3E3BFA472B0}"/>
              </a:ext>
            </a:extLst>
          </p:cNvPr>
          <p:cNvPicPr>
            <a:picLocks noChangeAspect="1"/>
          </p:cNvPicPr>
          <p:nvPr/>
        </p:nvPicPr>
        <p:blipFill>
          <a:blip r:embed="rId3">
            <a:alphaModFix/>
          </a:blip>
          <a:stretch>
            <a:fillRect/>
          </a:stretch>
        </p:blipFill>
        <p:spPr>
          <a:xfrm rot="704476">
            <a:off x="1814101" y="1922369"/>
            <a:ext cx="1525234" cy="1365732"/>
          </a:xfrm>
          <a:prstGeom prst="rect">
            <a:avLst/>
          </a:prstGeom>
        </p:spPr>
      </p:pic>
      <p:pic>
        <p:nvPicPr>
          <p:cNvPr id="10" name="Picture 9">
            <a:extLst>
              <a:ext uri="{FF2B5EF4-FFF2-40B4-BE49-F238E27FC236}">
                <a16:creationId xmlns:a16="http://schemas.microsoft.com/office/drawing/2014/main" id="{B24A6988-DC2D-7B26-1167-615D387C9200}"/>
              </a:ext>
            </a:extLst>
          </p:cNvPr>
          <p:cNvPicPr>
            <a:picLocks noChangeAspect="1"/>
          </p:cNvPicPr>
          <p:nvPr/>
        </p:nvPicPr>
        <p:blipFill>
          <a:blip r:embed="rId3">
            <a:alphaModFix/>
          </a:blip>
          <a:stretch>
            <a:fillRect/>
          </a:stretch>
        </p:blipFill>
        <p:spPr>
          <a:xfrm rot="5400000">
            <a:off x="3784916" y="4641332"/>
            <a:ext cx="1525234" cy="1365732"/>
          </a:xfrm>
          <a:prstGeom prst="rect">
            <a:avLst/>
          </a:prstGeom>
        </p:spPr>
      </p:pic>
      <p:pic>
        <p:nvPicPr>
          <p:cNvPr id="11" name="Picture 10">
            <a:extLst>
              <a:ext uri="{FF2B5EF4-FFF2-40B4-BE49-F238E27FC236}">
                <a16:creationId xmlns:a16="http://schemas.microsoft.com/office/drawing/2014/main" id="{78849AED-A14D-9BA5-3625-4B7185CC1980}"/>
              </a:ext>
            </a:extLst>
          </p:cNvPr>
          <p:cNvPicPr>
            <a:picLocks noChangeAspect="1"/>
          </p:cNvPicPr>
          <p:nvPr/>
        </p:nvPicPr>
        <p:blipFill>
          <a:blip r:embed="rId3">
            <a:alphaModFix/>
          </a:blip>
          <a:stretch>
            <a:fillRect/>
          </a:stretch>
        </p:blipFill>
        <p:spPr>
          <a:xfrm rot="18779813">
            <a:off x="569621" y="2984692"/>
            <a:ext cx="1525234" cy="1365732"/>
          </a:xfrm>
          <a:prstGeom prst="rect">
            <a:avLst/>
          </a:prstGeom>
        </p:spPr>
      </p:pic>
      <p:pic>
        <p:nvPicPr>
          <p:cNvPr id="12" name="Picture 11">
            <a:extLst>
              <a:ext uri="{FF2B5EF4-FFF2-40B4-BE49-F238E27FC236}">
                <a16:creationId xmlns:a16="http://schemas.microsoft.com/office/drawing/2014/main" id="{F8231649-2ECB-B722-F47E-F5FFDA4D5EFA}"/>
              </a:ext>
            </a:extLst>
          </p:cNvPr>
          <p:cNvPicPr>
            <a:picLocks noChangeAspect="1"/>
          </p:cNvPicPr>
          <p:nvPr/>
        </p:nvPicPr>
        <p:blipFill>
          <a:blip r:embed="rId3">
            <a:alphaModFix/>
          </a:blip>
          <a:stretch>
            <a:fillRect/>
          </a:stretch>
        </p:blipFill>
        <p:spPr>
          <a:xfrm rot="7136130">
            <a:off x="1255992" y="4221052"/>
            <a:ext cx="1525234" cy="1365732"/>
          </a:xfrm>
          <a:prstGeom prst="rect">
            <a:avLst/>
          </a:prstGeom>
        </p:spPr>
      </p:pic>
      <p:pic>
        <p:nvPicPr>
          <p:cNvPr id="14" name="Picture 13">
            <a:extLst>
              <a:ext uri="{FF2B5EF4-FFF2-40B4-BE49-F238E27FC236}">
                <a16:creationId xmlns:a16="http://schemas.microsoft.com/office/drawing/2014/main" id="{75744CFA-9B4C-530B-57FF-B039E00E2D1E}"/>
              </a:ext>
            </a:extLst>
          </p:cNvPr>
          <p:cNvPicPr>
            <a:picLocks noChangeAspect="1"/>
          </p:cNvPicPr>
          <p:nvPr/>
        </p:nvPicPr>
        <p:blipFill>
          <a:blip r:embed="rId3">
            <a:alphaModFix/>
          </a:blip>
          <a:stretch>
            <a:fillRect/>
          </a:stretch>
        </p:blipFill>
        <p:spPr>
          <a:xfrm rot="11879214">
            <a:off x="2050527" y="5244342"/>
            <a:ext cx="1525234" cy="1365732"/>
          </a:xfrm>
          <a:prstGeom prst="rect">
            <a:avLst/>
          </a:prstGeom>
        </p:spPr>
      </p:pic>
      <p:pic>
        <p:nvPicPr>
          <p:cNvPr id="16" name="Picture 15">
            <a:extLst>
              <a:ext uri="{FF2B5EF4-FFF2-40B4-BE49-F238E27FC236}">
                <a16:creationId xmlns:a16="http://schemas.microsoft.com/office/drawing/2014/main" id="{5C0152C0-4EFA-C21F-17DB-AFBE35EF1BBA}"/>
              </a:ext>
            </a:extLst>
          </p:cNvPr>
          <p:cNvPicPr>
            <a:picLocks noChangeAspect="1"/>
          </p:cNvPicPr>
          <p:nvPr/>
        </p:nvPicPr>
        <p:blipFill>
          <a:blip r:embed="rId2"/>
          <a:stretch>
            <a:fillRect/>
          </a:stretch>
        </p:blipFill>
        <p:spPr>
          <a:xfrm>
            <a:off x="6095999" y="1572721"/>
            <a:ext cx="4470890" cy="4470890"/>
          </a:xfrm>
          <a:prstGeom prst="rect">
            <a:avLst/>
          </a:prstGeom>
        </p:spPr>
      </p:pic>
      <p:pic>
        <p:nvPicPr>
          <p:cNvPr id="20" name="Picture 19">
            <a:extLst>
              <a:ext uri="{FF2B5EF4-FFF2-40B4-BE49-F238E27FC236}">
                <a16:creationId xmlns:a16="http://schemas.microsoft.com/office/drawing/2014/main" id="{E76823BC-A500-8839-8B27-AC1B1EAB5EF4}"/>
              </a:ext>
            </a:extLst>
          </p:cNvPr>
          <p:cNvPicPr>
            <a:picLocks noChangeAspect="1"/>
          </p:cNvPicPr>
          <p:nvPr/>
        </p:nvPicPr>
        <p:blipFill>
          <a:blip r:embed="rId3">
            <a:alphaModFix/>
          </a:blip>
          <a:stretch>
            <a:fillRect/>
          </a:stretch>
        </p:blipFill>
        <p:spPr>
          <a:xfrm rot="704476">
            <a:off x="7364163" y="2560859"/>
            <a:ext cx="1120363" cy="1003201"/>
          </a:xfrm>
          <a:prstGeom prst="rect">
            <a:avLst/>
          </a:prstGeom>
        </p:spPr>
      </p:pic>
      <p:pic>
        <p:nvPicPr>
          <p:cNvPr id="26" name="Picture 25">
            <a:extLst>
              <a:ext uri="{FF2B5EF4-FFF2-40B4-BE49-F238E27FC236}">
                <a16:creationId xmlns:a16="http://schemas.microsoft.com/office/drawing/2014/main" id="{79E20109-A2B6-5810-9B01-C6F181068AF1}"/>
              </a:ext>
            </a:extLst>
          </p:cNvPr>
          <p:cNvPicPr>
            <a:picLocks noChangeAspect="1"/>
          </p:cNvPicPr>
          <p:nvPr/>
        </p:nvPicPr>
        <p:blipFill>
          <a:blip r:embed="rId3">
            <a:alphaModFix/>
          </a:blip>
          <a:stretch>
            <a:fillRect/>
          </a:stretch>
        </p:blipFill>
        <p:spPr>
          <a:xfrm rot="704476">
            <a:off x="6280830" y="3584317"/>
            <a:ext cx="1120363" cy="1003201"/>
          </a:xfrm>
          <a:prstGeom prst="rect">
            <a:avLst/>
          </a:prstGeom>
        </p:spPr>
      </p:pic>
      <p:pic>
        <p:nvPicPr>
          <p:cNvPr id="27" name="Picture 26">
            <a:extLst>
              <a:ext uri="{FF2B5EF4-FFF2-40B4-BE49-F238E27FC236}">
                <a16:creationId xmlns:a16="http://schemas.microsoft.com/office/drawing/2014/main" id="{3B6DC029-A36F-D12A-A7FE-60C20BC86C07}"/>
              </a:ext>
            </a:extLst>
          </p:cNvPr>
          <p:cNvPicPr>
            <a:picLocks noChangeAspect="1"/>
          </p:cNvPicPr>
          <p:nvPr/>
        </p:nvPicPr>
        <p:blipFill>
          <a:blip r:embed="rId3">
            <a:alphaModFix/>
          </a:blip>
          <a:stretch>
            <a:fillRect/>
          </a:stretch>
        </p:blipFill>
        <p:spPr>
          <a:xfrm rot="704476">
            <a:off x="5829794" y="1626623"/>
            <a:ext cx="1120363" cy="1003201"/>
          </a:xfrm>
          <a:prstGeom prst="rect">
            <a:avLst/>
          </a:prstGeom>
        </p:spPr>
      </p:pic>
      <p:pic>
        <p:nvPicPr>
          <p:cNvPr id="28" name="Picture 27">
            <a:extLst>
              <a:ext uri="{FF2B5EF4-FFF2-40B4-BE49-F238E27FC236}">
                <a16:creationId xmlns:a16="http://schemas.microsoft.com/office/drawing/2014/main" id="{240E3815-F713-F869-DA38-927C9F5A1910}"/>
              </a:ext>
            </a:extLst>
          </p:cNvPr>
          <p:cNvPicPr>
            <a:picLocks noChangeAspect="1"/>
          </p:cNvPicPr>
          <p:nvPr/>
        </p:nvPicPr>
        <p:blipFill>
          <a:blip r:embed="rId3">
            <a:alphaModFix/>
          </a:blip>
          <a:stretch>
            <a:fillRect/>
          </a:stretch>
        </p:blipFill>
        <p:spPr>
          <a:xfrm rot="704476">
            <a:off x="8781233" y="2046701"/>
            <a:ext cx="1120363" cy="1003201"/>
          </a:xfrm>
          <a:prstGeom prst="rect">
            <a:avLst/>
          </a:prstGeom>
        </p:spPr>
      </p:pic>
      <p:pic>
        <p:nvPicPr>
          <p:cNvPr id="29" name="Picture 28">
            <a:extLst>
              <a:ext uri="{FF2B5EF4-FFF2-40B4-BE49-F238E27FC236}">
                <a16:creationId xmlns:a16="http://schemas.microsoft.com/office/drawing/2014/main" id="{98171909-E4B1-7366-7A8F-7970496D463F}"/>
              </a:ext>
            </a:extLst>
          </p:cNvPr>
          <p:cNvPicPr>
            <a:picLocks noChangeAspect="1"/>
          </p:cNvPicPr>
          <p:nvPr/>
        </p:nvPicPr>
        <p:blipFill>
          <a:blip r:embed="rId3">
            <a:alphaModFix/>
          </a:blip>
          <a:stretch>
            <a:fillRect/>
          </a:stretch>
        </p:blipFill>
        <p:spPr>
          <a:xfrm rot="704476">
            <a:off x="8291114" y="4096904"/>
            <a:ext cx="1120363" cy="1003201"/>
          </a:xfrm>
          <a:prstGeom prst="rect">
            <a:avLst/>
          </a:prstGeom>
        </p:spPr>
      </p:pic>
      <p:pic>
        <p:nvPicPr>
          <p:cNvPr id="30" name="Picture 29">
            <a:extLst>
              <a:ext uri="{FF2B5EF4-FFF2-40B4-BE49-F238E27FC236}">
                <a16:creationId xmlns:a16="http://schemas.microsoft.com/office/drawing/2014/main" id="{B0E47170-CF22-707B-873A-DEF45FF68499}"/>
              </a:ext>
            </a:extLst>
          </p:cNvPr>
          <p:cNvPicPr>
            <a:picLocks noChangeAspect="1"/>
          </p:cNvPicPr>
          <p:nvPr/>
        </p:nvPicPr>
        <p:blipFill>
          <a:blip r:embed="rId3">
            <a:alphaModFix/>
          </a:blip>
          <a:stretch>
            <a:fillRect/>
          </a:stretch>
        </p:blipFill>
        <p:spPr>
          <a:xfrm rot="704476">
            <a:off x="6774981" y="4583570"/>
            <a:ext cx="1120363" cy="1003201"/>
          </a:xfrm>
          <a:prstGeom prst="rect">
            <a:avLst/>
          </a:prstGeom>
        </p:spPr>
      </p:pic>
      <p:pic>
        <p:nvPicPr>
          <p:cNvPr id="31" name="Picture 30">
            <a:extLst>
              <a:ext uri="{FF2B5EF4-FFF2-40B4-BE49-F238E27FC236}">
                <a16:creationId xmlns:a16="http://schemas.microsoft.com/office/drawing/2014/main" id="{42215C72-B3CB-79EF-A468-46AA7A5B6835}"/>
              </a:ext>
            </a:extLst>
          </p:cNvPr>
          <p:cNvPicPr>
            <a:picLocks noChangeAspect="1"/>
          </p:cNvPicPr>
          <p:nvPr/>
        </p:nvPicPr>
        <p:blipFill>
          <a:blip r:embed="rId3">
            <a:alphaModFix/>
          </a:blip>
          <a:stretch>
            <a:fillRect/>
          </a:stretch>
        </p:blipFill>
        <p:spPr>
          <a:xfrm rot="704476">
            <a:off x="7782068" y="5582823"/>
            <a:ext cx="1120363" cy="1003201"/>
          </a:xfrm>
          <a:prstGeom prst="rect">
            <a:avLst/>
          </a:prstGeom>
        </p:spPr>
      </p:pic>
      <p:pic>
        <p:nvPicPr>
          <p:cNvPr id="32" name="Picture 31">
            <a:extLst>
              <a:ext uri="{FF2B5EF4-FFF2-40B4-BE49-F238E27FC236}">
                <a16:creationId xmlns:a16="http://schemas.microsoft.com/office/drawing/2014/main" id="{4AAF0BAE-1A89-D1F9-346B-4DCEB8E16448}"/>
              </a:ext>
            </a:extLst>
          </p:cNvPr>
          <p:cNvPicPr>
            <a:picLocks noChangeAspect="1"/>
          </p:cNvPicPr>
          <p:nvPr/>
        </p:nvPicPr>
        <p:blipFill>
          <a:blip r:embed="rId3">
            <a:alphaModFix/>
          </a:blip>
          <a:stretch>
            <a:fillRect/>
          </a:stretch>
        </p:blipFill>
        <p:spPr>
          <a:xfrm rot="704476">
            <a:off x="9773762" y="3074514"/>
            <a:ext cx="1120363" cy="1003201"/>
          </a:xfrm>
          <a:prstGeom prst="rect">
            <a:avLst/>
          </a:prstGeom>
        </p:spPr>
      </p:pic>
      <p:pic>
        <p:nvPicPr>
          <p:cNvPr id="33" name="Picture 32">
            <a:extLst>
              <a:ext uri="{FF2B5EF4-FFF2-40B4-BE49-F238E27FC236}">
                <a16:creationId xmlns:a16="http://schemas.microsoft.com/office/drawing/2014/main" id="{CB522EA0-9FF8-CE3E-35C0-793DC7A9C54B}"/>
              </a:ext>
            </a:extLst>
          </p:cNvPr>
          <p:cNvPicPr>
            <a:picLocks noChangeAspect="1"/>
          </p:cNvPicPr>
          <p:nvPr/>
        </p:nvPicPr>
        <p:blipFill>
          <a:blip r:embed="rId3">
            <a:alphaModFix/>
          </a:blip>
          <a:stretch>
            <a:fillRect/>
          </a:stretch>
        </p:blipFill>
        <p:spPr>
          <a:xfrm rot="704476">
            <a:off x="9298200" y="5072484"/>
            <a:ext cx="1120363" cy="1003201"/>
          </a:xfrm>
          <a:prstGeom prst="rect">
            <a:avLst/>
          </a:prstGeom>
        </p:spPr>
      </p:pic>
      <p:cxnSp>
        <p:nvCxnSpPr>
          <p:cNvPr id="34" name="Straight Connector 33">
            <a:extLst>
              <a:ext uri="{FF2B5EF4-FFF2-40B4-BE49-F238E27FC236}">
                <a16:creationId xmlns:a16="http://schemas.microsoft.com/office/drawing/2014/main" id="{7384BE76-FF5B-E8BC-0458-B4C411A8D41C}"/>
              </a:ext>
            </a:extLst>
          </p:cNvPr>
          <p:cNvCxnSpPr>
            <a:cxnSpLocks/>
          </p:cNvCxnSpPr>
          <p:nvPr/>
        </p:nvCxnSpPr>
        <p:spPr>
          <a:xfrm flipH="1">
            <a:off x="707038" y="2071924"/>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5F19506-BAC5-43E3-8B4B-A69E06AE805C}"/>
              </a:ext>
            </a:extLst>
          </p:cNvPr>
          <p:cNvCxnSpPr>
            <a:cxnSpLocks/>
          </p:cNvCxnSpPr>
          <p:nvPr/>
        </p:nvCxnSpPr>
        <p:spPr>
          <a:xfrm flipH="1">
            <a:off x="718223" y="2534503"/>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F9EE726-38F9-519C-4A3E-CC54E2C54ECA}"/>
              </a:ext>
            </a:extLst>
          </p:cNvPr>
          <p:cNvCxnSpPr>
            <a:cxnSpLocks/>
          </p:cNvCxnSpPr>
          <p:nvPr/>
        </p:nvCxnSpPr>
        <p:spPr>
          <a:xfrm flipH="1">
            <a:off x="707038" y="3031262"/>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D106587-425C-A971-3819-4A66563ADEB1}"/>
              </a:ext>
            </a:extLst>
          </p:cNvPr>
          <p:cNvCxnSpPr>
            <a:cxnSpLocks/>
          </p:cNvCxnSpPr>
          <p:nvPr/>
        </p:nvCxnSpPr>
        <p:spPr>
          <a:xfrm flipH="1">
            <a:off x="690856" y="3523851"/>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D3812724-4A10-82F1-2E10-852F2E1C9E7B}"/>
              </a:ext>
            </a:extLst>
          </p:cNvPr>
          <p:cNvCxnSpPr>
            <a:cxnSpLocks/>
          </p:cNvCxnSpPr>
          <p:nvPr/>
        </p:nvCxnSpPr>
        <p:spPr>
          <a:xfrm flipH="1">
            <a:off x="707038" y="4010620"/>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48BBA64-C592-53F9-CFAE-9A60FC4B50BA}"/>
              </a:ext>
            </a:extLst>
          </p:cNvPr>
          <p:cNvCxnSpPr>
            <a:cxnSpLocks/>
          </p:cNvCxnSpPr>
          <p:nvPr/>
        </p:nvCxnSpPr>
        <p:spPr>
          <a:xfrm flipH="1">
            <a:off x="707153" y="4523104"/>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BC13AFD-E9F6-B682-56AD-B7B89227578B}"/>
              </a:ext>
            </a:extLst>
          </p:cNvPr>
          <p:cNvCxnSpPr>
            <a:cxnSpLocks/>
          </p:cNvCxnSpPr>
          <p:nvPr/>
        </p:nvCxnSpPr>
        <p:spPr>
          <a:xfrm flipH="1">
            <a:off x="680099" y="5027160"/>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5F569317-98B3-3C80-53F6-406E44029D94}"/>
              </a:ext>
            </a:extLst>
          </p:cNvPr>
          <p:cNvCxnSpPr>
            <a:cxnSpLocks/>
          </p:cNvCxnSpPr>
          <p:nvPr/>
        </p:nvCxnSpPr>
        <p:spPr>
          <a:xfrm flipH="1">
            <a:off x="690856" y="5518054"/>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A134AD5-0975-E563-C3D6-DD95B21EF9D6}"/>
              </a:ext>
            </a:extLst>
          </p:cNvPr>
          <p:cNvCxnSpPr>
            <a:cxnSpLocks/>
          </p:cNvCxnSpPr>
          <p:nvPr/>
        </p:nvCxnSpPr>
        <p:spPr>
          <a:xfrm flipH="1">
            <a:off x="6118370" y="2054710"/>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4D1A01D-708F-B2B2-6EC7-09764D5B63BE}"/>
              </a:ext>
            </a:extLst>
          </p:cNvPr>
          <p:cNvCxnSpPr>
            <a:cxnSpLocks/>
          </p:cNvCxnSpPr>
          <p:nvPr/>
        </p:nvCxnSpPr>
        <p:spPr>
          <a:xfrm flipH="1">
            <a:off x="6129555" y="2517289"/>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F0576A72-9E1E-CF1D-7AC8-FECF67A97510}"/>
              </a:ext>
            </a:extLst>
          </p:cNvPr>
          <p:cNvCxnSpPr>
            <a:cxnSpLocks/>
          </p:cNvCxnSpPr>
          <p:nvPr/>
        </p:nvCxnSpPr>
        <p:spPr>
          <a:xfrm flipH="1">
            <a:off x="6118370" y="3014048"/>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4D5C7E17-769E-86A8-B330-2783DA08A5A1}"/>
              </a:ext>
            </a:extLst>
          </p:cNvPr>
          <p:cNvCxnSpPr>
            <a:cxnSpLocks/>
          </p:cNvCxnSpPr>
          <p:nvPr/>
        </p:nvCxnSpPr>
        <p:spPr>
          <a:xfrm flipH="1">
            <a:off x="6102188" y="3506637"/>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08275BA7-225A-10DC-5D22-99751469CACC}"/>
              </a:ext>
            </a:extLst>
          </p:cNvPr>
          <p:cNvCxnSpPr>
            <a:cxnSpLocks/>
          </p:cNvCxnSpPr>
          <p:nvPr/>
        </p:nvCxnSpPr>
        <p:spPr>
          <a:xfrm flipH="1">
            <a:off x="6118370" y="3993406"/>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7DE75A3D-21B3-1C2E-CCC9-F7F9A5A5546C}"/>
              </a:ext>
            </a:extLst>
          </p:cNvPr>
          <p:cNvCxnSpPr>
            <a:cxnSpLocks/>
          </p:cNvCxnSpPr>
          <p:nvPr/>
        </p:nvCxnSpPr>
        <p:spPr>
          <a:xfrm flipH="1">
            <a:off x="6118485" y="4505890"/>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E963D343-6BEA-03C9-35DF-E330F9C8275C}"/>
              </a:ext>
            </a:extLst>
          </p:cNvPr>
          <p:cNvCxnSpPr>
            <a:cxnSpLocks/>
          </p:cNvCxnSpPr>
          <p:nvPr/>
        </p:nvCxnSpPr>
        <p:spPr>
          <a:xfrm flipH="1">
            <a:off x="6091431" y="5009946"/>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00B26D6D-01E2-F72D-D587-3C8F9C7DC5F7}"/>
              </a:ext>
            </a:extLst>
          </p:cNvPr>
          <p:cNvCxnSpPr>
            <a:cxnSpLocks/>
          </p:cNvCxnSpPr>
          <p:nvPr/>
        </p:nvCxnSpPr>
        <p:spPr>
          <a:xfrm flipH="1">
            <a:off x="6102188" y="5500840"/>
            <a:ext cx="4448519" cy="0"/>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1C91EA0C-C715-030A-8E33-81CAC55AD3B2}"/>
              </a:ext>
            </a:extLst>
          </p:cNvPr>
          <p:cNvCxnSpPr>
            <a:cxnSpLocks/>
          </p:cNvCxnSpPr>
          <p:nvPr/>
        </p:nvCxnSpPr>
        <p:spPr>
          <a:xfrm>
            <a:off x="1209393"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9D37B0A-F323-451D-D430-471FCA78D4CF}"/>
              </a:ext>
            </a:extLst>
          </p:cNvPr>
          <p:cNvCxnSpPr>
            <a:cxnSpLocks/>
          </p:cNvCxnSpPr>
          <p:nvPr/>
        </p:nvCxnSpPr>
        <p:spPr>
          <a:xfrm>
            <a:off x="1695635"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A38B883-6DF7-15B6-4D6D-A8A21F3ACBC0}"/>
              </a:ext>
            </a:extLst>
          </p:cNvPr>
          <p:cNvCxnSpPr>
            <a:cxnSpLocks/>
          </p:cNvCxnSpPr>
          <p:nvPr/>
        </p:nvCxnSpPr>
        <p:spPr>
          <a:xfrm>
            <a:off x="2166823"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75CB82AE-9E7A-9C28-0835-CCDDCC2835A1}"/>
              </a:ext>
            </a:extLst>
          </p:cNvPr>
          <p:cNvCxnSpPr>
            <a:cxnSpLocks/>
          </p:cNvCxnSpPr>
          <p:nvPr/>
        </p:nvCxnSpPr>
        <p:spPr>
          <a:xfrm>
            <a:off x="2726221"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14FEFAE0-4DD6-A633-C4EA-442358062A14}"/>
              </a:ext>
            </a:extLst>
          </p:cNvPr>
          <p:cNvCxnSpPr>
            <a:cxnSpLocks/>
          </p:cNvCxnSpPr>
          <p:nvPr/>
        </p:nvCxnSpPr>
        <p:spPr>
          <a:xfrm>
            <a:off x="3210315"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0A19F157-9560-D645-41C0-77AD2BB86D3D}"/>
              </a:ext>
            </a:extLst>
          </p:cNvPr>
          <p:cNvCxnSpPr>
            <a:cxnSpLocks/>
          </p:cNvCxnSpPr>
          <p:nvPr/>
        </p:nvCxnSpPr>
        <p:spPr>
          <a:xfrm>
            <a:off x="3672893"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536CB6D1-C828-F823-2D53-B9ADAE4A07D6}"/>
              </a:ext>
            </a:extLst>
          </p:cNvPr>
          <p:cNvCxnSpPr>
            <a:cxnSpLocks/>
          </p:cNvCxnSpPr>
          <p:nvPr/>
        </p:nvCxnSpPr>
        <p:spPr>
          <a:xfrm>
            <a:off x="4191780" y="1572721"/>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5B8B221-AB41-2E9E-A5AE-615AF0488D14}"/>
              </a:ext>
            </a:extLst>
          </p:cNvPr>
          <p:cNvCxnSpPr>
            <a:cxnSpLocks/>
          </p:cNvCxnSpPr>
          <p:nvPr/>
        </p:nvCxnSpPr>
        <p:spPr>
          <a:xfrm>
            <a:off x="4710531"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5313C731-2999-CA0A-DE92-8B4E1F13D8CF}"/>
              </a:ext>
            </a:extLst>
          </p:cNvPr>
          <p:cNvCxnSpPr>
            <a:cxnSpLocks/>
          </p:cNvCxnSpPr>
          <p:nvPr/>
        </p:nvCxnSpPr>
        <p:spPr>
          <a:xfrm>
            <a:off x="6611525"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A594F320-3536-0E3F-8E44-88F21DB8C413}"/>
              </a:ext>
            </a:extLst>
          </p:cNvPr>
          <p:cNvCxnSpPr>
            <a:cxnSpLocks/>
          </p:cNvCxnSpPr>
          <p:nvPr/>
        </p:nvCxnSpPr>
        <p:spPr>
          <a:xfrm>
            <a:off x="7097767"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EFFD913A-EC5F-AD7B-0C2C-1F438368B4FE}"/>
              </a:ext>
            </a:extLst>
          </p:cNvPr>
          <p:cNvCxnSpPr>
            <a:cxnSpLocks/>
          </p:cNvCxnSpPr>
          <p:nvPr/>
        </p:nvCxnSpPr>
        <p:spPr>
          <a:xfrm>
            <a:off x="7568955"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C32D4621-D8B6-9F89-55C9-861F0A80549A}"/>
              </a:ext>
            </a:extLst>
          </p:cNvPr>
          <p:cNvCxnSpPr>
            <a:cxnSpLocks/>
          </p:cNvCxnSpPr>
          <p:nvPr/>
        </p:nvCxnSpPr>
        <p:spPr>
          <a:xfrm>
            <a:off x="8128353"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1E51F1C-2551-CEE4-8096-F01DC9C7802A}"/>
              </a:ext>
            </a:extLst>
          </p:cNvPr>
          <p:cNvCxnSpPr>
            <a:cxnSpLocks/>
          </p:cNvCxnSpPr>
          <p:nvPr/>
        </p:nvCxnSpPr>
        <p:spPr>
          <a:xfrm>
            <a:off x="8612447"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E8DFB900-C861-B6BA-BF60-F43410D979EF}"/>
              </a:ext>
            </a:extLst>
          </p:cNvPr>
          <p:cNvCxnSpPr>
            <a:cxnSpLocks/>
          </p:cNvCxnSpPr>
          <p:nvPr/>
        </p:nvCxnSpPr>
        <p:spPr>
          <a:xfrm>
            <a:off x="9075025"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A7D03AC7-8394-8B4A-33FE-E6F4A12C9313}"/>
              </a:ext>
            </a:extLst>
          </p:cNvPr>
          <p:cNvCxnSpPr>
            <a:cxnSpLocks/>
          </p:cNvCxnSpPr>
          <p:nvPr/>
        </p:nvCxnSpPr>
        <p:spPr>
          <a:xfrm>
            <a:off x="9593912" y="1572721"/>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8FE4BEF8-FC71-1C31-3CDB-3917F114540F}"/>
              </a:ext>
            </a:extLst>
          </p:cNvPr>
          <p:cNvCxnSpPr>
            <a:cxnSpLocks/>
          </p:cNvCxnSpPr>
          <p:nvPr/>
        </p:nvCxnSpPr>
        <p:spPr>
          <a:xfrm>
            <a:off x="10112663" y="1595092"/>
            <a:ext cx="0" cy="4448519"/>
          </a:xfrm>
          <a:prstGeom prst="line">
            <a:avLst/>
          </a:prstGeom>
          <a:ln>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66" name="TextBox 65">
            <a:extLst>
              <a:ext uri="{FF2B5EF4-FFF2-40B4-BE49-F238E27FC236}">
                <a16:creationId xmlns:a16="http://schemas.microsoft.com/office/drawing/2014/main" id="{6186A8A9-957A-BFF6-7951-839673725271}"/>
              </a:ext>
            </a:extLst>
          </p:cNvPr>
          <p:cNvSpPr txBox="1"/>
          <p:nvPr/>
        </p:nvSpPr>
        <p:spPr>
          <a:xfrm>
            <a:off x="3879233" y="6017531"/>
            <a:ext cx="1342034" cy="307777"/>
          </a:xfrm>
          <a:prstGeom prst="rect">
            <a:avLst/>
          </a:prstGeom>
          <a:noFill/>
        </p:spPr>
        <p:txBody>
          <a:bodyPr wrap="none" rtlCol="0">
            <a:spAutoFit/>
          </a:bodyPr>
          <a:lstStyle/>
          <a:p>
            <a:r>
              <a:rPr lang="en-GB" sz="1400" i="1" dirty="0">
                <a:solidFill>
                  <a:schemeClr val="tx1">
                    <a:lumMod val="65000"/>
                    <a:lumOff val="35000"/>
                  </a:schemeClr>
                </a:solidFill>
              </a:rPr>
              <a:t>multidirectional</a:t>
            </a:r>
            <a:endParaRPr lang="en-US" sz="1400" dirty="0"/>
          </a:p>
        </p:txBody>
      </p:sp>
      <p:sp>
        <p:nvSpPr>
          <p:cNvPr id="67" name="TextBox 66">
            <a:extLst>
              <a:ext uri="{FF2B5EF4-FFF2-40B4-BE49-F238E27FC236}">
                <a16:creationId xmlns:a16="http://schemas.microsoft.com/office/drawing/2014/main" id="{CA65E361-20E9-8F2D-4C6B-6D8D72D24D2F}"/>
              </a:ext>
            </a:extLst>
          </p:cNvPr>
          <p:cNvSpPr txBox="1"/>
          <p:nvPr/>
        </p:nvSpPr>
        <p:spPr>
          <a:xfrm>
            <a:off x="9280808" y="6040909"/>
            <a:ext cx="1269899" cy="307777"/>
          </a:xfrm>
          <a:prstGeom prst="rect">
            <a:avLst/>
          </a:prstGeom>
          <a:noFill/>
        </p:spPr>
        <p:txBody>
          <a:bodyPr wrap="none" rtlCol="0">
            <a:spAutoFit/>
          </a:bodyPr>
          <a:lstStyle/>
          <a:p>
            <a:r>
              <a:rPr lang="en-GB" sz="1400" i="1" dirty="0">
                <a:solidFill>
                  <a:schemeClr val="tx1">
                    <a:lumMod val="65000"/>
                    <a:lumOff val="35000"/>
                  </a:schemeClr>
                </a:solidFill>
              </a:rPr>
              <a:t>Same direction</a:t>
            </a:r>
            <a:endParaRPr lang="en-US" sz="1400" dirty="0"/>
          </a:p>
        </p:txBody>
      </p:sp>
      <p:pic>
        <p:nvPicPr>
          <p:cNvPr id="3" name="Picture 2">
            <a:extLst>
              <a:ext uri="{FF2B5EF4-FFF2-40B4-BE49-F238E27FC236}">
                <a16:creationId xmlns:a16="http://schemas.microsoft.com/office/drawing/2014/main" id="{738503D0-9703-2366-B10C-DC3B492C8656}"/>
              </a:ext>
            </a:extLst>
          </p:cNvPr>
          <p:cNvPicPr>
            <a:picLocks noChangeAspect="1"/>
          </p:cNvPicPr>
          <p:nvPr/>
        </p:nvPicPr>
        <p:blipFill>
          <a:blip r:embed="rId3">
            <a:alphaModFix/>
          </a:blip>
          <a:stretch>
            <a:fillRect/>
          </a:stretch>
        </p:blipFill>
        <p:spPr>
          <a:xfrm rot="8000772">
            <a:off x="354911" y="1339435"/>
            <a:ext cx="1525234" cy="1365732"/>
          </a:xfrm>
          <a:prstGeom prst="rect">
            <a:avLst/>
          </a:prstGeom>
        </p:spPr>
      </p:pic>
    </p:spTree>
    <p:extLst>
      <p:ext uri="{BB962C8B-B14F-4D97-AF65-F5344CB8AC3E}">
        <p14:creationId xmlns:p14="http://schemas.microsoft.com/office/powerpoint/2010/main" val="28643356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A6A39-2FD4-402F-4BF7-5F84C36966C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E9F4ECC-92EE-369D-A9C8-B34D4FECB6FC}"/>
              </a:ext>
            </a:extLst>
          </p:cNvPr>
          <p:cNvSpPr txBox="1"/>
          <p:nvPr/>
        </p:nvSpPr>
        <p:spPr>
          <a:xfrm>
            <a:off x="707038" y="814388"/>
            <a:ext cx="10797389" cy="800219"/>
          </a:xfrm>
          <a:prstGeom prst="rect">
            <a:avLst/>
          </a:prstGeom>
          <a:noFill/>
        </p:spPr>
        <p:txBody>
          <a:bodyPr wrap="square" rtlCol="0">
            <a:spAutoFit/>
          </a:bodyPr>
          <a:lstStyle/>
          <a:p>
            <a:r>
              <a:rPr lang="en-GB" dirty="0">
                <a:solidFill>
                  <a:schemeClr val="tx1">
                    <a:lumMod val="65000"/>
                    <a:lumOff val="35000"/>
                  </a:schemeClr>
                </a:solidFill>
              </a:rPr>
              <a:t>9 x spot repeat: </a:t>
            </a:r>
            <a:r>
              <a:rPr lang="en-GB" sz="1400" i="1" dirty="0">
                <a:solidFill>
                  <a:schemeClr val="tx1">
                    <a:lumMod val="65000"/>
                    <a:lumOff val="35000"/>
                  </a:schemeClr>
                </a:solidFill>
              </a:rPr>
              <a:t>Tile</a:t>
            </a:r>
            <a:r>
              <a:rPr lang="en-GB" sz="1400" dirty="0">
                <a:solidFill>
                  <a:schemeClr val="tx1">
                    <a:lumMod val="65000"/>
                    <a:lumOff val="35000"/>
                  </a:schemeClr>
                </a:solidFill>
              </a:rPr>
              <a:t> </a:t>
            </a:r>
            <a:r>
              <a:rPr lang="en-GB" sz="1400" i="1" dirty="0">
                <a:solidFill>
                  <a:schemeClr val="tx1">
                    <a:lumMod val="65000"/>
                    <a:lumOff val="35000"/>
                  </a:schemeClr>
                </a:solidFill>
              </a:rPr>
              <a:t>repeats as a block using a 9 x spot layout shown below, motifs can be placed and rotated in a multidirectional format depending on the overall flow and rhythm needed in the design. The size of your drawn motif, will affect the repeat and how well the design tiles together.</a:t>
            </a:r>
            <a:endParaRPr lang="en-GB" sz="1400" dirty="0">
              <a:solidFill>
                <a:schemeClr val="tx1">
                  <a:lumMod val="65000"/>
                  <a:lumOff val="35000"/>
                </a:schemeClr>
              </a:solidFill>
            </a:endParaRPr>
          </a:p>
        </p:txBody>
      </p:sp>
      <p:pic>
        <p:nvPicPr>
          <p:cNvPr id="13" name="Picture 12" descr="A pattern of flowers on a white background&#10;&#10;Description automatically generated">
            <a:extLst>
              <a:ext uri="{FF2B5EF4-FFF2-40B4-BE49-F238E27FC236}">
                <a16:creationId xmlns:a16="http://schemas.microsoft.com/office/drawing/2014/main" id="{E6EA3ADF-C46E-0361-A94B-E99E6EB5B67F}"/>
              </a:ext>
            </a:extLst>
          </p:cNvPr>
          <p:cNvPicPr>
            <a:picLocks noChangeAspect="1"/>
          </p:cNvPicPr>
          <p:nvPr/>
        </p:nvPicPr>
        <p:blipFill>
          <a:blip r:embed="rId2"/>
          <a:stretch>
            <a:fillRect/>
          </a:stretch>
        </p:blipFill>
        <p:spPr>
          <a:xfrm>
            <a:off x="707038" y="1962615"/>
            <a:ext cx="3657600" cy="3657600"/>
          </a:xfrm>
          <a:prstGeom prst="rect">
            <a:avLst/>
          </a:prstGeom>
        </p:spPr>
      </p:pic>
      <p:pic>
        <p:nvPicPr>
          <p:cNvPr id="15" name="Picture 14" descr="A pattern of flowers on a white background&#10;&#10;Description automatically generated">
            <a:extLst>
              <a:ext uri="{FF2B5EF4-FFF2-40B4-BE49-F238E27FC236}">
                <a16:creationId xmlns:a16="http://schemas.microsoft.com/office/drawing/2014/main" id="{D5A8C746-7D45-EC6F-5939-D9B46E0F2A9D}"/>
              </a:ext>
            </a:extLst>
          </p:cNvPr>
          <p:cNvPicPr>
            <a:picLocks noChangeAspect="1"/>
          </p:cNvPicPr>
          <p:nvPr/>
        </p:nvPicPr>
        <p:blipFill>
          <a:blip r:embed="rId2"/>
          <a:stretch>
            <a:fillRect/>
          </a:stretch>
        </p:blipFill>
        <p:spPr>
          <a:xfrm>
            <a:off x="4773516" y="1962615"/>
            <a:ext cx="1995274" cy="1995274"/>
          </a:xfrm>
          <a:prstGeom prst="rect">
            <a:avLst/>
          </a:prstGeom>
        </p:spPr>
      </p:pic>
      <p:pic>
        <p:nvPicPr>
          <p:cNvPr id="18" name="Picture 17" descr="A pattern of flowers on a white background&#10;&#10;Description automatically generated">
            <a:extLst>
              <a:ext uri="{FF2B5EF4-FFF2-40B4-BE49-F238E27FC236}">
                <a16:creationId xmlns:a16="http://schemas.microsoft.com/office/drawing/2014/main" id="{4D510387-4EAA-0035-7F94-71FB6A6F119C}"/>
              </a:ext>
            </a:extLst>
          </p:cNvPr>
          <p:cNvPicPr>
            <a:picLocks noChangeAspect="1"/>
          </p:cNvPicPr>
          <p:nvPr/>
        </p:nvPicPr>
        <p:blipFill>
          <a:blip r:embed="rId2"/>
          <a:stretch>
            <a:fillRect/>
          </a:stretch>
        </p:blipFill>
        <p:spPr>
          <a:xfrm>
            <a:off x="4773516" y="3957889"/>
            <a:ext cx="1995274" cy="1995274"/>
          </a:xfrm>
          <a:prstGeom prst="rect">
            <a:avLst/>
          </a:prstGeom>
        </p:spPr>
      </p:pic>
      <p:pic>
        <p:nvPicPr>
          <p:cNvPr id="19" name="Picture 18" descr="A pattern of flowers on a white background&#10;&#10;Description automatically generated">
            <a:extLst>
              <a:ext uri="{FF2B5EF4-FFF2-40B4-BE49-F238E27FC236}">
                <a16:creationId xmlns:a16="http://schemas.microsoft.com/office/drawing/2014/main" id="{4DDBE8B9-A79E-C296-8A15-FA060CB3A72A}"/>
              </a:ext>
            </a:extLst>
          </p:cNvPr>
          <p:cNvPicPr>
            <a:picLocks noChangeAspect="1"/>
          </p:cNvPicPr>
          <p:nvPr/>
        </p:nvPicPr>
        <p:blipFill>
          <a:blip r:embed="rId2"/>
          <a:stretch>
            <a:fillRect/>
          </a:stretch>
        </p:blipFill>
        <p:spPr>
          <a:xfrm>
            <a:off x="6768790" y="1962615"/>
            <a:ext cx="1995274" cy="1995274"/>
          </a:xfrm>
          <a:prstGeom prst="rect">
            <a:avLst/>
          </a:prstGeom>
        </p:spPr>
      </p:pic>
      <p:pic>
        <p:nvPicPr>
          <p:cNvPr id="21" name="Picture 20" descr="A pattern of flowers on a white background&#10;&#10;Description automatically generated">
            <a:extLst>
              <a:ext uri="{FF2B5EF4-FFF2-40B4-BE49-F238E27FC236}">
                <a16:creationId xmlns:a16="http://schemas.microsoft.com/office/drawing/2014/main" id="{5DBA24D7-C984-6F18-2A1F-8A42B21B03F5}"/>
              </a:ext>
            </a:extLst>
          </p:cNvPr>
          <p:cNvPicPr>
            <a:picLocks noChangeAspect="1"/>
          </p:cNvPicPr>
          <p:nvPr/>
        </p:nvPicPr>
        <p:blipFill>
          <a:blip r:embed="rId2"/>
          <a:stretch>
            <a:fillRect/>
          </a:stretch>
        </p:blipFill>
        <p:spPr>
          <a:xfrm>
            <a:off x="6768790" y="3957889"/>
            <a:ext cx="1995274" cy="1995274"/>
          </a:xfrm>
          <a:prstGeom prst="rect">
            <a:avLst/>
          </a:prstGeom>
        </p:spPr>
      </p:pic>
      <p:pic>
        <p:nvPicPr>
          <p:cNvPr id="22" name="Picture 21" descr="A pattern of flowers on a white background&#10;&#10;Description automatically generated">
            <a:extLst>
              <a:ext uri="{FF2B5EF4-FFF2-40B4-BE49-F238E27FC236}">
                <a16:creationId xmlns:a16="http://schemas.microsoft.com/office/drawing/2014/main" id="{C0DD767E-1C1F-DF3E-BBD3-DB33BC1E9297}"/>
              </a:ext>
            </a:extLst>
          </p:cNvPr>
          <p:cNvPicPr>
            <a:picLocks noChangeAspect="1"/>
          </p:cNvPicPr>
          <p:nvPr/>
        </p:nvPicPr>
        <p:blipFill>
          <a:blip r:embed="rId2"/>
          <a:stretch>
            <a:fillRect/>
          </a:stretch>
        </p:blipFill>
        <p:spPr>
          <a:xfrm>
            <a:off x="8764064" y="2053064"/>
            <a:ext cx="1995274" cy="1995274"/>
          </a:xfrm>
          <a:prstGeom prst="rect">
            <a:avLst/>
          </a:prstGeom>
        </p:spPr>
      </p:pic>
      <p:pic>
        <p:nvPicPr>
          <p:cNvPr id="23" name="Picture 22" descr="A pattern of flowers on a white background&#10;&#10;Description automatically generated">
            <a:extLst>
              <a:ext uri="{FF2B5EF4-FFF2-40B4-BE49-F238E27FC236}">
                <a16:creationId xmlns:a16="http://schemas.microsoft.com/office/drawing/2014/main" id="{5E39F1D4-2B0A-0066-6F12-70F866E6BC7E}"/>
              </a:ext>
            </a:extLst>
          </p:cNvPr>
          <p:cNvPicPr>
            <a:picLocks noChangeAspect="1"/>
          </p:cNvPicPr>
          <p:nvPr/>
        </p:nvPicPr>
        <p:blipFill>
          <a:blip r:embed="rId2"/>
          <a:stretch>
            <a:fillRect/>
          </a:stretch>
        </p:blipFill>
        <p:spPr>
          <a:xfrm>
            <a:off x="8764064" y="4048338"/>
            <a:ext cx="1995274" cy="1995274"/>
          </a:xfrm>
          <a:prstGeom prst="rect">
            <a:avLst/>
          </a:prstGeom>
        </p:spPr>
      </p:pic>
    </p:spTree>
    <p:extLst>
      <p:ext uri="{BB962C8B-B14F-4D97-AF65-F5344CB8AC3E}">
        <p14:creationId xmlns:p14="http://schemas.microsoft.com/office/powerpoint/2010/main" val="11759353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A6A39-2FD4-402F-4BF7-5F84C36966C0}"/>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E9F4ECC-92EE-369D-A9C8-B34D4FECB6FC}"/>
              </a:ext>
            </a:extLst>
          </p:cNvPr>
          <p:cNvSpPr txBox="1"/>
          <p:nvPr/>
        </p:nvSpPr>
        <p:spPr>
          <a:xfrm>
            <a:off x="707038" y="814388"/>
            <a:ext cx="10797389" cy="800219"/>
          </a:xfrm>
          <a:prstGeom prst="rect">
            <a:avLst/>
          </a:prstGeom>
          <a:noFill/>
        </p:spPr>
        <p:txBody>
          <a:bodyPr wrap="square" rtlCol="0">
            <a:spAutoFit/>
          </a:bodyPr>
          <a:lstStyle/>
          <a:p>
            <a:r>
              <a:rPr lang="en-GB" dirty="0">
                <a:solidFill>
                  <a:schemeClr val="tx1">
                    <a:lumMod val="65000"/>
                    <a:lumOff val="35000"/>
                  </a:schemeClr>
                </a:solidFill>
              </a:rPr>
              <a:t>9 x spot repeat: </a:t>
            </a:r>
            <a:r>
              <a:rPr lang="en-GB" sz="1400" i="1" dirty="0">
                <a:solidFill>
                  <a:schemeClr val="tx1">
                    <a:lumMod val="65000"/>
                    <a:lumOff val="35000"/>
                  </a:schemeClr>
                </a:solidFill>
              </a:rPr>
              <a:t>Tile</a:t>
            </a:r>
            <a:r>
              <a:rPr lang="en-GB" sz="1400" dirty="0">
                <a:solidFill>
                  <a:schemeClr val="tx1">
                    <a:lumMod val="65000"/>
                    <a:lumOff val="35000"/>
                  </a:schemeClr>
                </a:solidFill>
              </a:rPr>
              <a:t> </a:t>
            </a:r>
            <a:r>
              <a:rPr lang="en-GB" sz="1400" i="1" dirty="0">
                <a:solidFill>
                  <a:schemeClr val="tx1">
                    <a:lumMod val="65000"/>
                    <a:lumOff val="35000"/>
                  </a:schemeClr>
                </a:solidFill>
              </a:rPr>
              <a:t>repeats as a block using a 9 x spot layout shown below, motifs can be placed and rotated in a multidirectional format depending on the overall flow and rhythm needed in the design. The size of your drawn motif, will affect the repeat and how well the design tiles together.</a:t>
            </a:r>
            <a:endParaRPr lang="en-GB" sz="1400" dirty="0">
              <a:solidFill>
                <a:schemeClr val="tx1">
                  <a:lumMod val="65000"/>
                  <a:lumOff val="35000"/>
                </a:schemeClr>
              </a:solidFill>
            </a:endParaRPr>
          </a:p>
        </p:txBody>
      </p:sp>
      <p:pic>
        <p:nvPicPr>
          <p:cNvPr id="3" name="Picture 2" descr="A group of pink flowers&#10;&#10;Description automatically generated">
            <a:extLst>
              <a:ext uri="{FF2B5EF4-FFF2-40B4-BE49-F238E27FC236}">
                <a16:creationId xmlns:a16="http://schemas.microsoft.com/office/drawing/2014/main" id="{78504C17-60E8-D401-D777-CA7ED97DAEC3}"/>
              </a:ext>
            </a:extLst>
          </p:cNvPr>
          <p:cNvPicPr>
            <a:picLocks noChangeAspect="1"/>
          </p:cNvPicPr>
          <p:nvPr/>
        </p:nvPicPr>
        <p:blipFill>
          <a:blip r:embed="rId2"/>
          <a:stretch>
            <a:fillRect/>
          </a:stretch>
        </p:blipFill>
        <p:spPr>
          <a:xfrm>
            <a:off x="707038" y="2053064"/>
            <a:ext cx="3507058" cy="3507058"/>
          </a:xfrm>
          <a:prstGeom prst="rect">
            <a:avLst/>
          </a:prstGeom>
        </p:spPr>
      </p:pic>
      <p:pic>
        <p:nvPicPr>
          <p:cNvPr id="4" name="Picture 3" descr="A group of pink flowers&#10;&#10;Description automatically generated">
            <a:extLst>
              <a:ext uri="{FF2B5EF4-FFF2-40B4-BE49-F238E27FC236}">
                <a16:creationId xmlns:a16="http://schemas.microsoft.com/office/drawing/2014/main" id="{89F555A7-1613-6A12-2BB5-FDF8D3607EDE}"/>
              </a:ext>
            </a:extLst>
          </p:cNvPr>
          <p:cNvPicPr>
            <a:picLocks noChangeAspect="1"/>
          </p:cNvPicPr>
          <p:nvPr/>
        </p:nvPicPr>
        <p:blipFill>
          <a:blip r:embed="rId2"/>
          <a:stretch>
            <a:fillRect/>
          </a:stretch>
        </p:blipFill>
        <p:spPr>
          <a:xfrm>
            <a:off x="4719221" y="2052221"/>
            <a:ext cx="1995275" cy="1995275"/>
          </a:xfrm>
          <a:prstGeom prst="rect">
            <a:avLst/>
          </a:prstGeom>
        </p:spPr>
      </p:pic>
      <p:pic>
        <p:nvPicPr>
          <p:cNvPr id="6" name="Picture 5" descr="A group of pink flowers&#10;&#10;Description automatically generated">
            <a:extLst>
              <a:ext uri="{FF2B5EF4-FFF2-40B4-BE49-F238E27FC236}">
                <a16:creationId xmlns:a16="http://schemas.microsoft.com/office/drawing/2014/main" id="{8C9B57CA-EA3D-E4ED-03D5-1BBC878B932C}"/>
              </a:ext>
            </a:extLst>
          </p:cNvPr>
          <p:cNvPicPr>
            <a:picLocks noChangeAspect="1"/>
          </p:cNvPicPr>
          <p:nvPr/>
        </p:nvPicPr>
        <p:blipFill>
          <a:blip r:embed="rId2"/>
          <a:stretch>
            <a:fillRect/>
          </a:stretch>
        </p:blipFill>
        <p:spPr>
          <a:xfrm>
            <a:off x="6714496" y="2052221"/>
            <a:ext cx="1995275" cy="1995275"/>
          </a:xfrm>
          <a:prstGeom prst="rect">
            <a:avLst/>
          </a:prstGeom>
        </p:spPr>
      </p:pic>
      <p:pic>
        <p:nvPicPr>
          <p:cNvPr id="7" name="Picture 6" descr="A group of pink flowers&#10;&#10;Description automatically generated">
            <a:extLst>
              <a:ext uri="{FF2B5EF4-FFF2-40B4-BE49-F238E27FC236}">
                <a16:creationId xmlns:a16="http://schemas.microsoft.com/office/drawing/2014/main" id="{1330039C-AD51-FDF1-2DE7-86A6C8122A35}"/>
              </a:ext>
            </a:extLst>
          </p:cNvPr>
          <p:cNvPicPr>
            <a:picLocks noChangeAspect="1"/>
          </p:cNvPicPr>
          <p:nvPr/>
        </p:nvPicPr>
        <p:blipFill>
          <a:blip r:embed="rId2"/>
          <a:stretch>
            <a:fillRect/>
          </a:stretch>
        </p:blipFill>
        <p:spPr>
          <a:xfrm>
            <a:off x="8709771" y="2052220"/>
            <a:ext cx="1995275" cy="1995275"/>
          </a:xfrm>
          <a:prstGeom prst="rect">
            <a:avLst/>
          </a:prstGeom>
        </p:spPr>
      </p:pic>
      <p:pic>
        <p:nvPicPr>
          <p:cNvPr id="8" name="Picture 7" descr="A group of pink flowers&#10;&#10;Description automatically generated">
            <a:extLst>
              <a:ext uri="{FF2B5EF4-FFF2-40B4-BE49-F238E27FC236}">
                <a16:creationId xmlns:a16="http://schemas.microsoft.com/office/drawing/2014/main" id="{AA160BA6-388B-8279-2D82-90DE1340BBB2}"/>
              </a:ext>
            </a:extLst>
          </p:cNvPr>
          <p:cNvPicPr>
            <a:picLocks noChangeAspect="1"/>
          </p:cNvPicPr>
          <p:nvPr/>
        </p:nvPicPr>
        <p:blipFill>
          <a:blip r:embed="rId2"/>
          <a:stretch>
            <a:fillRect/>
          </a:stretch>
        </p:blipFill>
        <p:spPr>
          <a:xfrm>
            <a:off x="4719221" y="4047495"/>
            <a:ext cx="1995275" cy="1995275"/>
          </a:xfrm>
          <a:prstGeom prst="rect">
            <a:avLst/>
          </a:prstGeom>
        </p:spPr>
      </p:pic>
      <p:pic>
        <p:nvPicPr>
          <p:cNvPr id="9" name="Picture 8" descr="A group of pink flowers&#10;&#10;Description automatically generated">
            <a:extLst>
              <a:ext uri="{FF2B5EF4-FFF2-40B4-BE49-F238E27FC236}">
                <a16:creationId xmlns:a16="http://schemas.microsoft.com/office/drawing/2014/main" id="{FE988A6F-27FC-BD86-5AC2-334B11697254}"/>
              </a:ext>
            </a:extLst>
          </p:cNvPr>
          <p:cNvPicPr>
            <a:picLocks noChangeAspect="1"/>
          </p:cNvPicPr>
          <p:nvPr/>
        </p:nvPicPr>
        <p:blipFill>
          <a:blip r:embed="rId2"/>
          <a:stretch>
            <a:fillRect/>
          </a:stretch>
        </p:blipFill>
        <p:spPr>
          <a:xfrm>
            <a:off x="6714496" y="4047494"/>
            <a:ext cx="1995275" cy="1995275"/>
          </a:xfrm>
          <a:prstGeom prst="rect">
            <a:avLst/>
          </a:prstGeom>
        </p:spPr>
      </p:pic>
      <p:pic>
        <p:nvPicPr>
          <p:cNvPr id="10" name="Picture 9" descr="A group of pink flowers&#10;&#10;Description automatically generated">
            <a:extLst>
              <a:ext uri="{FF2B5EF4-FFF2-40B4-BE49-F238E27FC236}">
                <a16:creationId xmlns:a16="http://schemas.microsoft.com/office/drawing/2014/main" id="{0E3AB082-7087-7BB4-4744-81A909537A78}"/>
              </a:ext>
            </a:extLst>
          </p:cNvPr>
          <p:cNvPicPr>
            <a:picLocks noChangeAspect="1"/>
          </p:cNvPicPr>
          <p:nvPr/>
        </p:nvPicPr>
        <p:blipFill>
          <a:blip r:embed="rId2"/>
          <a:stretch>
            <a:fillRect/>
          </a:stretch>
        </p:blipFill>
        <p:spPr>
          <a:xfrm>
            <a:off x="8709770" y="4047493"/>
            <a:ext cx="1995275" cy="1995275"/>
          </a:xfrm>
          <a:prstGeom prst="rect">
            <a:avLst/>
          </a:prstGeom>
        </p:spPr>
      </p:pic>
    </p:spTree>
    <p:extLst>
      <p:ext uri="{BB962C8B-B14F-4D97-AF65-F5344CB8AC3E}">
        <p14:creationId xmlns:p14="http://schemas.microsoft.com/office/powerpoint/2010/main" val="4126337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E14F7FD-BF8C-6440-B950-4B72D9E54613}"/>
              </a:ext>
            </a:extLst>
          </p:cNvPr>
          <p:cNvSpPr txBox="1"/>
          <p:nvPr/>
        </p:nvSpPr>
        <p:spPr>
          <a:xfrm>
            <a:off x="707038" y="814388"/>
            <a:ext cx="11339650" cy="584775"/>
          </a:xfrm>
          <a:prstGeom prst="rect">
            <a:avLst/>
          </a:prstGeom>
          <a:noFill/>
        </p:spPr>
        <p:txBody>
          <a:bodyPr wrap="square" rtlCol="0">
            <a:spAutoFit/>
          </a:bodyPr>
          <a:lstStyle/>
          <a:p>
            <a:r>
              <a:rPr lang="en-GB" dirty="0">
                <a:solidFill>
                  <a:schemeClr val="tx1">
                    <a:lumMod val="65000"/>
                    <a:lumOff val="35000"/>
                  </a:schemeClr>
                </a:solidFill>
              </a:rPr>
              <a:t>Scale repeat: </a:t>
            </a:r>
            <a:r>
              <a:rPr lang="en-GB" sz="1400" i="1" dirty="0">
                <a:solidFill>
                  <a:schemeClr val="tx1">
                    <a:lumMod val="65000"/>
                    <a:lumOff val="35000"/>
                  </a:schemeClr>
                </a:solidFill>
              </a:rPr>
              <a:t>Each unit of is made from a circle that fits exactly into 13.25cm x 13.25cm square. The units overlap to form a scale pattern which repeats out across the width and length to form a repeated block design. </a:t>
            </a:r>
            <a:endParaRPr lang="en-GB" i="1" dirty="0">
              <a:solidFill>
                <a:schemeClr val="tx1">
                  <a:lumMod val="65000"/>
                  <a:lumOff val="35000"/>
                </a:schemeClr>
              </a:solidFill>
            </a:endParaRPr>
          </a:p>
        </p:txBody>
      </p:sp>
      <p:pic>
        <p:nvPicPr>
          <p:cNvPr id="6" name="Picture 5" descr="Chart&#10;&#10;Description automatically generated">
            <a:extLst>
              <a:ext uri="{FF2B5EF4-FFF2-40B4-BE49-F238E27FC236}">
                <a16:creationId xmlns:a16="http://schemas.microsoft.com/office/drawing/2014/main" id="{AD3289BC-E86C-7848-9A43-3F82AC9D330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8" y="1870788"/>
            <a:ext cx="3939735" cy="4434319"/>
          </a:xfrm>
          <a:prstGeom prst="rect">
            <a:avLst/>
          </a:prstGeom>
        </p:spPr>
      </p:pic>
      <p:pic>
        <p:nvPicPr>
          <p:cNvPr id="1025" name="Picture 1" descr="page1image6057552">
            <a:extLst>
              <a:ext uri="{FF2B5EF4-FFF2-40B4-BE49-F238E27FC236}">
                <a16:creationId xmlns:a16="http://schemas.microsoft.com/office/drawing/2014/main" id="{8E8889EE-6203-5DC7-2EB2-9F9810DF44B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4938100" y="1872357"/>
            <a:ext cx="2855728" cy="281047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page1image6057552">
            <a:extLst>
              <a:ext uri="{FF2B5EF4-FFF2-40B4-BE49-F238E27FC236}">
                <a16:creationId xmlns:a16="http://schemas.microsoft.com/office/drawing/2014/main" id="{2B2CA8A5-D1B6-E1DA-EA94-CDD536E16F44}"/>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5">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50183" y="2502694"/>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page1image6057552">
            <a:extLst>
              <a:ext uri="{FF2B5EF4-FFF2-40B4-BE49-F238E27FC236}">
                <a16:creationId xmlns:a16="http://schemas.microsoft.com/office/drawing/2014/main" id="{165C0783-61CE-0710-2707-FC47AFB21712}"/>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5">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261767" y="1883976"/>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age1image6057552">
            <a:extLst>
              <a:ext uri="{FF2B5EF4-FFF2-40B4-BE49-F238E27FC236}">
                <a16:creationId xmlns:a16="http://schemas.microsoft.com/office/drawing/2014/main" id="{5CAD8E33-CE81-91B2-7A86-5159C865ED29}"/>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6">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669910" y="2272395"/>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age1image6057552">
            <a:extLst>
              <a:ext uri="{FF2B5EF4-FFF2-40B4-BE49-F238E27FC236}">
                <a16:creationId xmlns:a16="http://schemas.microsoft.com/office/drawing/2014/main" id="{060021CC-29CB-7B78-66EE-2CB2CCB0A29C}"/>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7">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244182" y="2660814"/>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age1image6057552">
            <a:extLst>
              <a:ext uri="{FF2B5EF4-FFF2-40B4-BE49-F238E27FC236}">
                <a16:creationId xmlns:a16="http://schemas.microsoft.com/office/drawing/2014/main" id="{E3EF7101-DF22-F9EE-2F05-4DA51604BB6F}"/>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8">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647929" y="3062421"/>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age1image6057552">
            <a:extLst>
              <a:ext uri="{FF2B5EF4-FFF2-40B4-BE49-F238E27FC236}">
                <a16:creationId xmlns:a16="http://schemas.microsoft.com/office/drawing/2014/main" id="{530458F9-44FE-7D1C-E932-CB0B101A6AE3}"/>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9">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050567" y="1870788"/>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age1image6057552">
            <a:extLst>
              <a:ext uri="{FF2B5EF4-FFF2-40B4-BE49-F238E27FC236}">
                <a16:creationId xmlns:a16="http://schemas.microsoft.com/office/drawing/2014/main" id="{BA05C55F-7818-53DD-3A34-BFEF01F3F1F5}"/>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0">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051677" y="2665210"/>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age1image6057552">
            <a:extLst>
              <a:ext uri="{FF2B5EF4-FFF2-40B4-BE49-F238E27FC236}">
                <a16:creationId xmlns:a16="http://schemas.microsoft.com/office/drawing/2014/main" id="{B644689C-A43F-2703-C8C7-12FEDFB1B746}"/>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1">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445522" y="2263603"/>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age1image6057552">
            <a:extLst>
              <a:ext uri="{FF2B5EF4-FFF2-40B4-BE49-F238E27FC236}">
                <a16:creationId xmlns:a16="http://schemas.microsoft.com/office/drawing/2014/main" id="{14847A39-6580-C5E8-56DE-833660E68814}"/>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5">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858062" y="1861996"/>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age1image6057552">
            <a:extLst>
              <a:ext uri="{FF2B5EF4-FFF2-40B4-BE49-F238E27FC236}">
                <a16:creationId xmlns:a16="http://schemas.microsoft.com/office/drawing/2014/main" id="{020FEC83-5562-F15B-27F0-52F29EA1CD72}"/>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6">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266205" y="2250415"/>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descr="page1image6057552">
            <a:extLst>
              <a:ext uri="{FF2B5EF4-FFF2-40B4-BE49-F238E27FC236}">
                <a16:creationId xmlns:a16="http://schemas.microsoft.com/office/drawing/2014/main" id="{1EB2A4BE-E393-8F52-BE8E-F9EBD86092C2}"/>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7">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840477" y="2638834"/>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page1image6057552">
            <a:extLst>
              <a:ext uri="{FF2B5EF4-FFF2-40B4-BE49-F238E27FC236}">
                <a16:creationId xmlns:a16="http://schemas.microsoft.com/office/drawing/2014/main" id="{8794413A-67A2-BB0F-794D-100B4A7E956E}"/>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8">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244224" y="3040441"/>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descr="page1image6057552">
            <a:extLst>
              <a:ext uri="{FF2B5EF4-FFF2-40B4-BE49-F238E27FC236}">
                <a16:creationId xmlns:a16="http://schemas.microsoft.com/office/drawing/2014/main" id="{8B27CB14-DEAF-F51A-A15C-42356A6A4939}"/>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9">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646862" y="1848808"/>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descr="page1image6057552">
            <a:extLst>
              <a:ext uri="{FF2B5EF4-FFF2-40B4-BE49-F238E27FC236}">
                <a16:creationId xmlns:a16="http://schemas.microsoft.com/office/drawing/2014/main" id="{9D6AFCFD-46D8-D4EE-E07A-F25D06A00D03}"/>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0">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647972" y="2643230"/>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page1image6057552">
            <a:extLst>
              <a:ext uri="{FF2B5EF4-FFF2-40B4-BE49-F238E27FC236}">
                <a16:creationId xmlns:a16="http://schemas.microsoft.com/office/drawing/2014/main" id="{3E36F303-2A6E-B0C4-BA17-0160F81B8731}"/>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1">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1041817" y="2241623"/>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page1image6057552">
            <a:extLst>
              <a:ext uri="{FF2B5EF4-FFF2-40B4-BE49-F238E27FC236}">
                <a16:creationId xmlns:a16="http://schemas.microsoft.com/office/drawing/2014/main" id="{43336A8D-C282-D44B-61C9-5B134615E91C}"/>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5">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244181" y="3433256"/>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descr="page1image6057552">
            <a:extLst>
              <a:ext uri="{FF2B5EF4-FFF2-40B4-BE49-F238E27FC236}">
                <a16:creationId xmlns:a16="http://schemas.microsoft.com/office/drawing/2014/main" id="{A97B280C-DC2A-D566-97F3-93E9FE6282CC}"/>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6">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652324" y="3821675"/>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descr="page1image6057552">
            <a:extLst>
              <a:ext uri="{FF2B5EF4-FFF2-40B4-BE49-F238E27FC236}">
                <a16:creationId xmlns:a16="http://schemas.microsoft.com/office/drawing/2014/main" id="{6D834294-1D86-5F75-20DE-9937B552B804}"/>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7">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226596" y="4210094"/>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descr="page1image6057552">
            <a:extLst>
              <a:ext uri="{FF2B5EF4-FFF2-40B4-BE49-F238E27FC236}">
                <a16:creationId xmlns:a16="http://schemas.microsoft.com/office/drawing/2014/main" id="{2B3C7FA1-B3F3-8BED-BA48-2C49A58E2771}"/>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8">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8630343" y="4611701"/>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28" descr="page1image6057552">
            <a:extLst>
              <a:ext uri="{FF2B5EF4-FFF2-40B4-BE49-F238E27FC236}">
                <a16:creationId xmlns:a16="http://schemas.microsoft.com/office/drawing/2014/main" id="{1C51FDD8-C6B1-9D42-B4B7-905677313522}"/>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9">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032981" y="3420068"/>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descr="page1image6057552">
            <a:extLst>
              <a:ext uri="{FF2B5EF4-FFF2-40B4-BE49-F238E27FC236}">
                <a16:creationId xmlns:a16="http://schemas.microsoft.com/office/drawing/2014/main" id="{4CCBCBE0-A7B2-32D2-C3F2-E8848DF0D418}"/>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0">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034091" y="4214490"/>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page1image6057552">
            <a:extLst>
              <a:ext uri="{FF2B5EF4-FFF2-40B4-BE49-F238E27FC236}">
                <a16:creationId xmlns:a16="http://schemas.microsoft.com/office/drawing/2014/main" id="{F646FEA2-45C5-CAA1-4933-9CE7F869203C}"/>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1">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427936" y="3812883"/>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45" descr="page1image6057552">
            <a:extLst>
              <a:ext uri="{FF2B5EF4-FFF2-40B4-BE49-F238E27FC236}">
                <a16:creationId xmlns:a16="http://schemas.microsoft.com/office/drawing/2014/main" id="{2CBC3ADB-E5DB-A5A3-5242-D8184055A96A}"/>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5">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797655" y="3446444"/>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descr="page1image6057552">
            <a:extLst>
              <a:ext uri="{FF2B5EF4-FFF2-40B4-BE49-F238E27FC236}">
                <a16:creationId xmlns:a16="http://schemas.microsoft.com/office/drawing/2014/main" id="{25B176EE-7D53-2743-03EB-ECA597C3681D}"/>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6">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205798" y="3834863"/>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7" descr="page1image6057552">
            <a:extLst>
              <a:ext uri="{FF2B5EF4-FFF2-40B4-BE49-F238E27FC236}">
                <a16:creationId xmlns:a16="http://schemas.microsoft.com/office/drawing/2014/main" id="{6B961660-AEA6-9896-B09E-9B097CBB3400}"/>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7">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780070" y="4223282"/>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descr="page1image6057552">
            <a:extLst>
              <a:ext uri="{FF2B5EF4-FFF2-40B4-BE49-F238E27FC236}">
                <a16:creationId xmlns:a16="http://schemas.microsoft.com/office/drawing/2014/main" id="{AC425058-6C71-CEA6-B1B8-0B04A59D7BD8}"/>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8">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183817" y="4624889"/>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descr="page1image6057552">
            <a:extLst>
              <a:ext uri="{FF2B5EF4-FFF2-40B4-BE49-F238E27FC236}">
                <a16:creationId xmlns:a16="http://schemas.microsoft.com/office/drawing/2014/main" id="{BBBBC38C-8B4B-D219-F7CC-C93693EB42E9}"/>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9">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586455" y="3433256"/>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50" descr="page1image6057552">
            <a:extLst>
              <a:ext uri="{FF2B5EF4-FFF2-40B4-BE49-F238E27FC236}">
                <a16:creationId xmlns:a16="http://schemas.microsoft.com/office/drawing/2014/main" id="{98A2E34B-10EB-2ECD-504A-620C1CA16AE2}"/>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0">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587565" y="4227678"/>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51" descr="page1image6057552">
            <a:extLst>
              <a:ext uri="{FF2B5EF4-FFF2-40B4-BE49-F238E27FC236}">
                <a16:creationId xmlns:a16="http://schemas.microsoft.com/office/drawing/2014/main" id="{B4C4FCF1-1888-772C-E322-2C347DEBCBC3}"/>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1">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981410" y="3826071"/>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2" descr="page1image6057552">
            <a:extLst>
              <a:ext uri="{FF2B5EF4-FFF2-40B4-BE49-F238E27FC236}">
                <a16:creationId xmlns:a16="http://schemas.microsoft.com/office/drawing/2014/main" id="{18325F95-A62B-0C97-84F3-1605F9336443}"/>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1">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455289" y="3036045"/>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53" descr="page1image6057552">
            <a:extLst>
              <a:ext uri="{FF2B5EF4-FFF2-40B4-BE49-F238E27FC236}">
                <a16:creationId xmlns:a16="http://schemas.microsoft.com/office/drawing/2014/main" id="{298FF641-EF90-6DC1-3D25-42EC39CD2D95}"/>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1">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9455289" y="4615165"/>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54" descr="page1image6057552">
            <a:extLst>
              <a:ext uri="{FF2B5EF4-FFF2-40B4-BE49-F238E27FC236}">
                <a16:creationId xmlns:a16="http://schemas.microsoft.com/office/drawing/2014/main" id="{1E7B6362-A18E-C7BA-F542-B8FEFD617F65}"/>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1">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994598" y="3033847"/>
            <a:ext cx="825080" cy="812006"/>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55" descr="page1image6057552">
            <a:extLst>
              <a:ext uri="{FF2B5EF4-FFF2-40B4-BE49-F238E27FC236}">
                <a16:creationId xmlns:a16="http://schemas.microsoft.com/office/drawing/2014/main" id="{8623C663-161F-89A7-DCBD-57F68744A7A9}"/>
              </a:ext>
            </a:extLst>
          </p:cNvPr>
          <p:cNvPicPr>
            <a:picLocks noChangeAspect="1" noChangeArrowheads="1"/>
          </p:cNvPicPr>
          <p:nvPr/>
        </p:nvPicPr>
        <p:blipFill>
          <a:blip r:embed="rId3">
            <a:alphaModFix amt="50000"/>
            <a:extLst>
              <a:ext uri="{BEBA8EAE-BF5A-486C-A8C5-ECC9F3942E4B}">
                <a14:imgProps xmlns:a14="http://schemas.microsoft.com/office/drawing/2010/main">
                  <a14:imgLayer r:embed="rId11">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0978854" y="4613899"/>
            <a:ext cx="825080" cy="812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8097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9" y="814388"/>
            <a:ext cx="10946245" cy="800219"/>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rPr>
              <a:t>Ogee repeat:</a:t>
            </a:r>
            <a:r>
              <a:rPr lang="en-GB" sz="1800" i="1" dirty="0">
                <a:solidFill>
                  <a:schemeClr val="tx1">
                    <a:lumMod val="65000"/>
                    <a:lumOff val="35000"/>
                  </a:schemeClr>
                </a:solidFill>
              </a:rPr>
              <a:t> </a:t>
            </a:r>
            <a:r>
              <a:rPr lang="en-GB" sz="1400" i="1" dirty="0">
                <a:solidFill>
                  <a:schemeClr val="tx1">
                    <a:lumMod val="65000"/>
                    <a:lumOff val="35000"/>
                  </a:schemeClr>
                </a:solidFill>
              </a:rPr>
              <a:t>Each unit of repeat starts as a square (could be another shape), it can consist of one motif or made as a repeating tile which then repeats out across the width and length to form a repeated block design.  Certain tiles/ motifs can be placed side by side, flipped, rotated or worked as a brick or drop.</a:t>
            </a:r>
            <a:r>
              <a:rPr lang="en-GB" sz="1400" i="1" dirty="0">
                <a:solidFill>
                  <a:schemeClr val="tx1">
                    <a:lumMod val="65000"/>
                    <a:lumOff val="35000"/>
                  </a:schemeClr>
                </a:solidFill>
                <a:sym typeface="Wingdings" pitchFamily="2" charset="2"/>
              </a:rPr>
              <a:t>  </a:t>
            </a:r>
            <a:endParaRPr lang="en-GB" sz="1400" dirty="0">
              <a:solidFill>
                <a:schemeClr val="tx1">
                  <a:lumMod val="65000"/>
                  <a:lumOff val="35000"/>
                </a:schemeClr>
              </a:solidFill>
              <a:sym typeface="Wingdings" pitchFamily="2" charset="2"/>
            </a:endParaRPr>
          </a:p>
        </p:txBody>
      </p:sp>
      <p:pic>
        <p:nvPicPr>
          <p:cNvPr id="4" name="Picture 3" descr="Chart&#10;&#10;Description automatically generated">
            <a:extLst>
              <a:ext uri="{FF2B5EF4-FFF2-40B4-BE49-F238E27FC236}">
                <a16:creationId xmlns:a16="http://schemas.microsoft.com/office/drawing/2014/main" id="{B6679E6F-30C7-9F4E-A0C9-2015B620EAB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365087" y="3854554"/>
            <a:ext cx="2068324" cy="2063180"/>
          </a:xfrm>
          <a:prstGeom prst="rect">
            <a:avLst/>
          </a:prstGeom>
        </p:spPr>
      </p:pic>
      <p:pic>
        <p:nvPicPr>
          <p:cNvPr id="7" name="Picture 6" descr="page1image6006736">
            <a:extLst>
              <a:ext uri="{FF2B5EF4-FFF2-40B4-BE49-F238E27FC236}">
                <a16:creationId xmlns:a16="http://schemas.microsoft.com/office/drawing/2014/main" id="{1A9F6E04-88B8-5215-B2A5-26E00F7AA5B2}"/>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9671944" y="1894113"/>
            <a:ext cx="863875" cy="89787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page1image6006736">
            <a:extLst>
              <a:ext uri="{FF2B5EF4-FFF2-40B4-BE49-F238E27FC236}">
                <a16:creationId xmlns:a16="http://schemas.microsoft.com/office/drawing/2014/main" id="{E3733A8E-80D7-D706-19CC-8EAAF72051BD}"/>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rot="10800000">
            <a:off x="10535819" y="1894113"/>
            <a:ext cx="863875" cy="89787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age1image6006736">
            <a:extLst>
              <a:ext uri="{FF2B5EF4-FFF2-40B4-BE49-F238E27FC236}">
                <a16:creationId xmlns:a16="http://schemas.microsoft.com/office/drawing/2014/main" id="{51ED13B2-D5BF-4212-DE9E-3D9738FBB0AD}"/>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10535819" y="2791986"/>
            <a:ext cx="863875" cy="89787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age1image6006736">
            <a:extLst>
              <a:ext uri="{FF2B5EF4-FFF2-40B4-BE49-F238E27FC236}">
                <a16:creationId xmlns:a16="http://schemas.microsoft.com/office/drawing/2014/main" id="{D638A77C-1C16-3375-B2E3-1602D6B7BD91}"/>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rot="10800000">
            <a:off x="9671944" y="2791986"/>
            <a:ext cx="863875" cy="89787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A watercolor of a bouquet of flowers&#10;&#10;Description automatically generated">
            <a:extLst>
              <a:ext uri="{FF2B5EF4-FFF2-40B4-BE49-F238E27FC236}">
                <a16:creationId xmlns:a16="http://schemas.microsoft.com/office/drawing/2014/main" id="{BFA5285C-8C60-CA9A-5FDB-A45B01BF82E8}"/>
              </a:ext>
            </a:extLst>
          </p:cNvPr>
          <p:cNvPicPr>
            <a:picLocks noChangeAspect="1"/>
          </p:cNvPicPr>
          <p:nvPr/>
        </p:nvPicPr>
        <p:blipFill>
          <a:blip r:embed="rId4"/>
          <a:stretch>
            <a:fillRect/>
          </a:stretch>
        </p:blipFill>
        <p:spPr>
          <a:xfrm>
            <a:off x="2906109" y="1894112"/>
            <a:ext cx="1701800" cy="1664573"/>
          </a:xfrm>
          <a:prstGeom prst="rect">
            <a:avLst/>
          </a:prstGeom>
        </p:spPr>
      </p:pic>
      <p:pic>
        <p:nvPicPr>
          <p:cNvPr id="17" name="Picture 16" descr="A watercolor of a bouquet of flowers&#10;&#10;Description automatically generated">
            <a:extLst>
              <a:ext uri="{FF2B5EF4-FFF2-40B4-BE49-F238E27FC236}">
                <a16:creationId xmlns:a16="http://schemas.microsoft.com/office/drawing/2014/main" id="{050114EF-BFB9-EECB-0F1A-E4CD80023C87}"/>
              </a:ext>
            </a:extLst>
          </p:cNvPr>
          <p:cNvPicPr>
            <a:picLocks noChangeAspect="1"/>
          </p:cNvPicPr>
          <p:nvPr/>
        </p:nvPicPr>
        <p:blipFill>
          <a:blip r:embed="rId4"/>
          <a:stretch>
            <a:fillRect/>
          </a:stretch>
        </p:blipFill>
        <p:spPr>
          <a:xfrm>
            <a:off x="4607909" y="1894111"/>
            <a:ext cx="1701800" cy="1664573"/>
          </a:xfrm>
          <a:prstGeom prst="rect">
            <a:avLst/>
          </a:prstGeom>
        </p:spPr>
      </p:pic>
      <p:pic>
        <p:nvPicPr>
          <p:cNvPr id="18" name="Picture 17" descr="A watercolor of a bouquet of flowers&#10;&#10;Description automatically generated">
            <a:extLst>
              <a:ext uri="{FF2B5EF4-FFF2-40B4-BE49-F238E27FC236}">
                <a16:creationId xmlns:a16="http://schemas.microsoft.com/office/drawing/2014/main" id="{8FA4D087-A995-6061-E664-A884F59EB2BD}"/>
              </a:ext>
            </a:extLst>
          </p:cNvPr>
          <p:cNvPicPr>
            <a:picLocks noChangeAspect="1"/>
          </p:cNvPicPr>
          <p:nvPr/>
        </p:nvPicPr>
        <p:blipFill>
          <a:blip r:embed="rId4"/>
          <a:stretch>
            <a:fillRect/>
          </a:stretch>
        </p:blipFill>
        <p:spPr>
          <a:xfrm>
            <a:off x="2906109" y="3558684"/>
            <a:ext cx="1701800" cy="1664573"/>
          </a:xfrm>
          <a:prstGeom prst="rect">
            <a:avLst/>
          </a:prstGeom>
        </p:spPr>
      </p:pic>
      <p:pic>
        <p:nvPicPr>
          <p:cNvPr id="19" name="Picture 18" descr="A watercolor of a bouquet of flowers&#10;&#10;Description automatically generated">
            <a:extLst>
              <a:ext uri="{FF2B5EF4-FFF2-40B4-BE49-F238E27FC236}">
                <a16:creationId xmlns:a16="http://schemas.microsoft.com/office/drawing/2014/main" id="{0D18EE5C-9AFA-5A00-A46F-A3A18E852102}"/>
              </a:ext>
            </a:extLst>
          </p:cNvPr>
          <p:cNvPicPr>
            <a:picLocks noChangeAspect="1"/>
          </p:cNvPicPr>
          <p:nvPr/>
        </p:nvPicPr>
        <p:blipFill>
          <a:blip r:embed="rId4"/>
          <a:stretch>
            <a:fillRect/>
          </a:stretch>
        </p:blipFill>
        <p:spPr>
          <a:xfrm>
            <a:off x="4607909" y="3558683"/>
            <a:ext cx="1701800" cy="1664573"/>
          </a:xfrm>
          <a:prstGeom prst="rect">
            <a:avLst/>
          </a:prstGeom>
        </p:spPr>
      </p:pic>
      <p:pic>
        <p:nvPicPr>
          <p:cNvPr id="20" name="Picture 19" descr="A watercolor of a bouquet of flowers&#10;&#10;Description automatically generated">
            <a:extLst>
              <a:ext uri="{FF2B5EF4-FFF2-40B4-BE49-F238E27FC236}">
                <a16:creationId xmlns:a16="http://schemas.microsoft.com/office/drawing/2014/main" id="{52322218-72BF-3ABF-2D55-A3D2720E99ED}"/>
              </a:ext>
            </a:extLst>
          </p:cNvPr>
          <p:cNvPicPr>
            <a:picLocks noChangeAspect="1"/>
          </p:cNvPicPr>
          <p:nvPr/>
        </p:nvPicPr>
        <p:blipFill>
          <a:blip r:embed="rId4">
            <a:alphaModFix amt="50000"/>
          </a:blip>
          <a:stretch>
            <a:fillRect/>
          </a:stretch>
        </p:blipFill>
        <p:spPr>
          <a:xfrm>
            <a:off x="3757009" y="2726395"/>
            <a:ext cx="1701800" cy="1664573"/>
          </a:xfrm>
          <a:prstGeom prst="rect">
            <a:avLst/>
          </a:prstGeom>
        </p:spPr>
      </p:pic>
      <p:pic>
        <p:nvPicPr>
          <p:cNvPr id="29" name="Picture 28" descr="page1image6006736">
            <a:extLst>
              <a:ext uri="{FF2B5EF4-FFF2-40B4-BE49-F238E27FC236}">
                <a16:creationId xmlns:a16="http://schemas.microsoft.com/office/drawing/2014/main" id="{D08B2797-D239-9434-8783-D0A4FC4F4042}"/>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6793088" y="1894113"/>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descr="page1image6006736">
            <a:extLst>
              <a:ext uri="{FF2B5EF4-FFF2-40B4-BE49-F238E27FC236}">
                <a16:creationId xmlns:a16="http://schemas.microsoft.com/office/drawing/2014/main" id="{127D78A0-F3FA-AB3E-BBAD-422DFB692C88}"/>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7463396" y="1889957"/>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page1image6006736">
            <a:extLst>
              <a:ext uri="{FF2B5EF4-FFF2-40B4-BE49-F238E27FC236}">
                <a16:creationId xmlns:a16="http://schemas.microsoft.com/office/drawing/2014/main" id="{FC98D5D2-92EB-8382-7AA6-3B427C801125}"/>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7128242" y="2588953"/>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descr="page1image6006736">
            <a:extLst>
              <a:ext uri="{FF2B5EF4-FFF2-40B4-BE49-F238E27FC236}">
                <a16:creationId xmlns:a16="http://schemas.microsoft.com/office/drawing/2014/main" id="{7E219BDE-0017-273B-4DFE-96F8972B8906}"/>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7798550" y="2584797"/>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4" descr="page1image6006736">
            <a:extLst>
              <a:ext uri="{FF2B5EF4-FFF2-40B4-BE49-F238E27FC236}">
                <a16:creationId xmlns:a16="http://schemas.microsoft.com/office/drawing/2014/main" id="{E853CCF1-1FEA-4933-794E-14F6B70D2D47}"/>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6793088" y="3273633"/>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descr="page1image6006736">
            <a:extLst>
              <a:ext uri="{FF2B5EF4-FFF2-40B4-BE49-F238E27FC236}">
                <a16:creationId xmlns:a16="http://schemas.microsoft.com/office/drawing/2014/main" id="{C964F6C2-0CE7-A5A4-1FD5-3B7F65848789}"/>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7463396" y="3279637"/>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descr="page1image6006736">
            <a:extLst>
              <a:ext uri="{FF2B5EF4-FFF2-40B4-BE49-F238E27FC236}">
                <a16:creationId xmlns:a16="http://schemas.microsoft.com/office/drawing/2014/main" id="{CDDC384F-89FD-D738-2909-4659BA92F094}"/>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6793088" y="4046780"/>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7" descr="page1image6006736">
            <a:extLst>
              <a:ext uri="{FF2B5EF4-FFF2-40B4-BE49-F238E27FC236}">
                <a16:creationId xmlns:a16="http://schemas.microsoft.com/office/drawing/2014/main" id="{DA38A8B5-C43D-C7BF-C6BB-3E205EA3E35A}"/>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flipH="1">
            <a:off x="7463396" y="4390968"/>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8" descr="page1image6006736">
            <a:extLst>
              <a:ext uri="{FF2B5EF4-FFF2-40B4-BE49-F238E27FC236}">
                <a16:creationId xmlns:a16="http://schemas.microsoft.com/office/drawing/2014/main" id="{EDE80DA2-1A1D-A8C4-7C74-1634ECC9B643}"/>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flipH="1">
            <a:off x="6793088" y="4743468"/>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descr="page1image6006736">
            <a:extLst>
              <a:ext uri="{FF2B5EF4-FFF2-40B4-BE49-F238E27FC236}">
                <a16:creationId xmlns:a16="http://schemas.microsoft.com/office/drawing/2014/main" id="{B34D84EC-6D82-B2DB-C538-AEA59A20FDD9}"/>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7463396" y="5087656"/>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descr="page1image6006736">
            <a:extLst>
              <a:ext uri="{FF2B5EF4-FFF2-40B4-BE49-F238E27FC236}">
                <a16:creationId xmlns:a16="http://schemas.microsoft.com/office/drawing/2014/main" id="{5B932B1E-9175-7228-BEB3-A20028AA938B}"/>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a:off x="6793088" y="5440156"/>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descr="page1image6006736">
            <a:extLst>
              <a:ext uri="{FF2B5EF4-FFF2-40B4-BE49-F238E27FC236}">
                <a16:creationId xmlns:a16="http://schemas.microsoft.com/office/drawing/2014/main" id="{9C2AC07F-B142-2673-0E6D-420493F3B501}"/>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rcRect/>
          <a:stretch>
            <a:fillRect/>
          </a:stretch>
        </p:blipFill>
        <p:spPr bwMode="auto">
          <a:xfrm flipH="1">
            <a:off x="7463396" y="5784344"/>
            <a:ext cx="670308" cy="69668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3" descr="A drawing of circles on a white paper&#10;&#10;Description automatically generated">
            <a:extLst>
              <a:ext uri="{FF2B5EF4-FFF2-40B4-BE49-F238E27FC236}">
                <a16:creationId xmlns:a16="http://schemas.microsoft.com/office/drawing/2014/main" id="{1CA9D517-6C5B-B22B-D995-B936BA49B50B}"/>
              </a:ext>
            </a:extLst>
          </p:cNvPr>
          <p:cNvPicPr>
            <a:picLocks noChangeAspect="1"/>
          </p:cNvPicPr>
          <p:nvPr/>
        </p:nvPicPr>
        <p:blipFill>
          <a:blip r:embed="rId5">
            <a:alphaModFix/>
            <a:duotone>
              <a:prstClr val="black"/>
              <a:schemeClr val="accent3">
                <a:tint val="45000"/>
                <a:satMod val="400000"/>
              </a:schemeClr>
            </a:duotone>
          </a:blip>
          <a:stretch>
            <a:fillRect/>
          </a:stretch>
        </p:blipFill>
        <p:spPr>
          <a:xfrm>
            <a:off x="716595" y="1889957"/>
            <a:ext cx="1972856" cy="1964597"/>
          </a:xfrm>
          <a:prstGeom prst="rect">
            <a:avLst/>
          </a:prstGeom>
        </p:spPr>
      </p:pic>
    </p:spTree>
    <p:extLst>
      <p:ext uri="{BB962C8B-B14F-4D97-AF65-F5344CB8AC3E}">
        <p14:creationId xmlns:p14="http://schemas.microsoft.com/office/powerpoint/2010/main" val="20902529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9" y="814388"/>
            <a:ext cx="10737709" cy="800219"/>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ea typeface="+mn-lt"/>
                <a:cs typeface="+mn-lt"/>
              </a:rPr>
              <a:t>Column/ stripe repeat:</a:t>
            </a:r>
            <a:r>
              <a:rPr lang="en-GB" sz="1400" i="1" dirty="0">
                <a:solidFill>
                  <a:schemeClr val="tx1">
                    <a:lumMod val="65000"/>
                    <a:lumOff val="35000"/>
                  </a:schemeClr>
                </a:solidFill>
                <a:ea typeface="+mn-lt"/>
                <a:cs typeface="+mn-lt"/>
              </a:rPr>
              <a:t> </a:t>
            </a:r>
            <a:r>
              <a:rPr lang="en-GB" sz="1400" i="1" dirty="0">
                <a:solidFill>
                  <a:schemeClr val="tx1">
                    <a:lumMod val="65000"/>
                    <a:lumOff val="35000"/>
                  </a:schemeClr>
                </a:solidFill>
              </a:rPr>
              <a:t>Each unit of repeat starts as a rectangle it can consist of one motif or made as a repeating tile (a cut through works well) which then repeats out across the width and length to form a repeated block design.  Certain tiles/ motifs can be placed side by side, flipped, rotated or worked as a </a:t>
            </a:r>
            <a:r>
              <a:rPr lang="en-GB" sz="1400" dirty="0">
                <a:solidFill>
                  <a:schemeClr val="tx1">
                    <a:lumMod val="65000"/>
                    <a:lumOff val="35000"/>
                  </a:schemeClr>
                </a:solidFill>
              </a:rPr>
              <a:t>½, </a:t>
            </a:r>
            <a:r>
              <a:rPr lang="en-GB" sz="1400" i="1" dirty="0">
                <a:solidFill>
                  <a:schemeClr val="tx1">
                    <a:lumMod val="65000"/>
                    <a:lumOff val="35000"/>
                  </a:schemeClr>
                </a:solidFill>
                <a:ea typeface="+mn-lt"/>
                <a:cs typeface="+mn-lt"/>
              </a:rPr>
              <a:t>⅓ or ¼ </a:t>
            </a:r>
            <a:r>
              <a:rPr lang="en-GB" sz="1400" i="1" dirty="0">
                <a:solidFill>
                  <a:schemeClr val="tx1">
                    <a:lumMod val="65000"/>
                    <a:lumOff val="35000"/>
                  </a:schemeClr>
                </a:solidFill>
              </a:rPr>
              <a:t>drop.</a:t>
            </a:r>
            <a:r>
              <a:rPr lang="en-GB" sz="1400" i="1" dirty="0">
                <a:solidFill>
                  <a:schemeClr val="tx1">
                    <a:lumMod val="65000"/>
                    <a:lumOff val="35000"/>
                  </a:schemeClr>
                </a:solidFill>
                <a:sym typeface="Wingdings" pitchFamily="2" charset="2"/>
              </a:rPr>
              <a:t> </a:t>
            </a:r>
            <a:endParaRPr lang="en-US" dirty="0">
              <a:solidFill>
                <a:schemeClr val="tx1">
                  <a:lumMod val="65000"/>
                  <a:lumOff val="35000"/>
                </a:schemeClr>
              </a:solidFill>
              <a:ea typeface="+mn-lt"/>
              <a:cs typeface="+mn-lt"/>
            </a:endParaRPr>
          </a:p>
        </p:txBody>
      </p:sp>
      <p:sp>
        <p:nvSpPr>
          <p:cNvPr id="6" name="TextBox 5">
            <a:extLst>
              <a:ext uri="{FF2B5EF4-FFF2-40B4-BE49-F238E27FC236}">
                <a16:creationId xmlns:a16="http://schemas.microsoft.com/office/drawing/2014/main" id="{02D7E81B-0A9B-C24F-AA54-87BDE5684098}"/>
              </a:ext>
            </a:extLst>
          </p:cNvPr>
          <p:cNvSpPr txBox="1"/>
          <p:nvPr/>
        </p:nvSpPr>
        <p:spPr>
          <a:xfrm>
            <a:off x="828675" y="2643188"/>
            <a:ext cx="184731" cy="646331"/>
          </a:xfrm>
          <a:prstGeom prst="rect">
            <a:avLst/>
          </a:prstGeom>
          <a:noFill/>
        </p:spPr>
        <p:txBody>
          <a:bodyPr wrap="none" lIns="91440" tIns="45720" rIns="91440" bIns="45720" rtlCol="0" anchor="t">
            <a:spAutoFit/>
          </a:bodyPr>
          <a:lstStyle/>
          <a:p>
            <a:endParaRPr lang="en-GB">
              <a:cs typeface="Calibri"/>
            </a:endParaRPr>
          </a:p>
          <a:p>
            <a:endParaRPr lang="en-GB"/>
          </a:p>
        </p:txBody>
      </p:sp>
      <p:pic>
        <p:nvPicPr>
          <p:cNvPr id="10" name="Picture 9" descr="Chart&#10;&#10;Description automatically generated">
            <a:extLst>
              <a:ext uri="{FF2B5EF4-FFF2-40B4-BE49-F238E27FC236}">
                <a16:creationId xmlns:a16="http://schemas.microsoft.com/office/drawing/2014/main" id="{217C643E-360D-724F-907A-3D564C51FE3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07039" y="1757679"/>
            <a:ext cx="3765454" cy="4673181"/>
          </a:xfrm>
          <a:prstGeom prst="rect">
            <a:avLst/>
          </a:prstGeom>
        </p:spPr>
      </p:pic>
      <p:pic>
        <p:nvPicPr>
          <p:cNvPr id="2" name="Picture 1">
            <a:extLst>
              <a:ext uri="{FF2B5EF4-FFF2-40B4-BE49-F238E27FC236}">
                <a16:creationId xmlns:a16="http://schemas.microsoft.com/office/drawing/2014/main" id="{66C9F2D0-69C7-3D4F-AE11-5DB395352F52}"/>
              </a:ext>
            </a:extLst>
          </p:cNvPr>
          <p:cNvPicPr>
            <a:picLocks noChangeAspect="1"/>
          </p:cNvPicPr>
          <p:nvPr/>
        </p:nvPicPr>
        <p:blipFill rotWithShape="1">
          <a:blip r:embed="rId3">
            <a:alphaModFix amt="70000"/>
          </a:blip>
          <a:srcRect l="8827" t="26213" r="11392"/>
          <a:stretch/>
        </p:blipFill>
        <p:spPr>
          <a:xfrm>
            <a:off x="3263486" y="2458720"/>
            <a:ext cx="999008" cy="3352320"/>
          </a:xfrm>
          <a:prstGeom prst="rect">
            <a:avLst/>
          </a:prstGeom>
        </p:spPr>
      </p:pic>
      <p:pic>
        <p:nvPicPr>
          <p:cNvPr id="12" name="Picture 11">
            <a:extLst>
              <a:ext uri="{FF2B5EF4-FFF2-40B4-BE49-F238E27FC236}">
                <a16:creationId xmlns:a16="http://schemas.microsoft.com/office/drawing/2014/main" id="{5E00606C-9399-5447-8802-851CAA4A8891}"/>
              </a:ext>
            </a:extLst>
          </p:cNvPr>
          <p:cNvPicPr>
            <a:picLocks noChangeAspect="1"/>
          </p:cNvPicPr>
          <p:nvPr/>
        </p:nvPicPr>
        <p:blipFill rotWithShape="1">
          <a:blip r:embed="rId3">
            <a:alphaModFix/>
          </a:blip>
          <a:srcRect l="8827" t="26213" r="11392"/>
          <a:stretch/>
        </p:blipFill>
        <p:spPr>
          <a:xfrm>
            <a:off x="10387529" y="2643188"/>
            <a:ext cx="1057219" cy="3547654"/>
          </a:xfrm>
          <a:prstGeom prst="rect">
            <a:avLst/>
          </a:prstGeom>
        </p:spPr>
      </p:pic>
      <p:pic>
        <p:nvPicPr>
          <p:cNvPr id="13" name="Picture 12">
            <a:extLst>
              <a:ext uri="{FF2B5EF4-FFF2-40B4-BE49-F238E27FC236}">
                <a16:creationId xmlns:a16="http://schemas.microsoft.com/office/drawing/2014/main" id="{56FAA8DE-3CEC-6B4B-87CF-9773AF25435D}"/>
              </a:ext>
            </a:extLst>
          </p:cNvPr>
          <p:cNvPicPr>
            <a:picLocks noChangeAspect="1"/>
          </p:cNvPicPr>
          <p:nvPr/>
        </p:nvPicPr>
        <p:blipFill rotWithShape="1">
          <a:blip r:embed="rId3">
            <a:alphaModFix/>
          </a:blip>
          <a:srcRect l="8827" t="26213" r="11392"/>
          <a:stretch/>
        </p:blipFill>
        <p:spPr>
          <a:xfrm rot="10800000">
            <a:off x="9246825" y="2643188"/>
            <a:ext cx="1057219" cy="3547654"/>
          </a:xfrm>
          <a:prstGeom prst="rect">
            <a:avLst/>
          </a:prstGeom>
        </p:spPr>
      </p:pic>
      <p:pic>
        <p:nvPicPr>
          <p:cNvPr id="14" name="Picture 13">
            <a:extLst>
              <a:ext uri="{FF2B5EF4-FFF2-40B4-BE49-F238E27FC236}">
                <a16:creationId xmlns:a16="http://schemas.microsoft.com/office/drawing/2014/main" id="{9536A6C9-66E7-8D49-A1C2-5DFBA55F0031}"/>
              </a:ext>
            </a:extLst>
          </p:cNvPr>
          <p:cNvPicPr>
            <a:picLocks noChangeAspect="1"/>
          </p:cNvPicPr>
          <p:nvPr/>
        </p:nvPicPr>
        <p:blipFill rotWithShape="1">
          <a:blip r:embed="rId3">
            <a:alphaModFix/>
          </a:blip>
          <a:srcRect l="8827" t="26213" r="11392"/>
          <a:stretch/>
        </p:blipFill>
        <p:spPr>
          <a:xfrm>
            <a:off x="8273091" y="2643188"/>
            <a:ext cx="1057219" cy="3547654"/>
          </a:xfrm>
          <a:prstGeom prst="rect">
            <a:avLst/>
          </a:prstGeom>
        </p:spPr>
      </p:pic>
      <p:pic>
        <p:nvPicPr>
          <p:cNvPr id="15" name="Picture 14">
            <a:extLst>
              <a:ext uri="{FF2B5EF4-FFF2-40B4-BE49-F238E27FC236}">
                <a16:creationId xmlns:a16="http://schemas.microsoft.com/office/drawing/2014/main" id="{8D9ABD3F-E375-3E49-87B8-CA8844F3F8B9}"/>
              </a:ext>
            </a:extLst>
          </p:cNvPr>
          <p:cNvPicPr>
            <a:picLocks noChangeAspect="1"/>
          </p:cNvPicPr>
          <p:nvPr/>
        </p:nvPicPr>
        <p:blipFill rotWithShape="1">
          <a:blip r:embed="rId3">
            <a:alphaModFix/>
          </a:blip>
          <a:srcRect l="8827" t="26213" r="11392"/>
          <a:stretch/>
        </p:blipFill>
        <p:spPr>
          <a:xfrm>
            <a:off x="4891443" y="1757679"/>
            <a:ext cx="1057219" cy="3547654"/>
          </a:xfrm>
          <a:prstGeom prst="rect">
            <a:avLst/>
          </a:prstGeom>
        </p:spPr>
      </p:pic>
      <p:pic>
        <p:nvPicPr>
          <p:cNvPr id="16" name="Picture 15">
            <a:extLst>
              <a:ext uri="{FF2B5EF4-FFF2-40B4-BE49-F238E27FC236}">
                <a16:creationId xmlns:a16="http://schemas.microsoft.com/office/drawing/2014/main" id="{D46D1A6F-A414-FE4A-9284-30AA41AE6127}"/>
              </a:ext>
            </a:extLst>
          </p:cNvPr>
          <p:cNvPicPr>
            <a:picLocks noChangeAspect="1"/>
          </p:cNvPicPr>
          <p:nvPr/>
        </p:nvPicPr>
        <p:blipFill rotWithShape="1">
          <a:blip r:embed="rId3">
            <a:alphaModFix/>
          </a:blip>
          <a:srcRect l="8827" t="26213" r="11392"/>
          <a:stretch/>
        </p:blipFill>
        <p:spPr>
          <a:xfrm>
            <a:off x="5948661" y="2532548"/>
            <a:ext cx="1057219" cy="3547654"/>
          </a:xfrm>
          <a:prstGeom prst="rect">
            <a:avLst/>
          </a:prstGeom>
        </p:spPr>
      </p:pic>
      <p:pic>
        <p:nvPicPr>
          <p:cNvPr id="17" name="Picture 16">
            <a:extLst>
              <a:ext uri="{FF2B5EF4-FFF2-40B4-BE49-F238E27FC236}">
                <a16:creationId xmlns:a16="http://schemas.microsoft.com/office/drawing/2014/main" id="{9DF83F6B-2BF2-3D40-BE70-3A4510BBA425}"/>
              </a:ext>
            </a:extLst>
          </p:cNvPr>
          <p:cNvPicPr>
            <a:picLocks noChangeAspect="1"/>
          </p:cNvPicPr>
          <p:nvPr/>
        </p:nvPicPr>
        <p:blipFill rotWithShape="1">
          <a:blip r:embed="rId3">
            <a:alphaModFix/>
          </a:blip>
          <a:srcRect l="8827" t="26213" r="11392"/>
          <a:stretch/>
        </p:blipFill>
        <p:spPr>
          <a:xfrm>
            <a:off x="7005880" y="1757679"/>
            <a:ext cx="1057219" cy="3547654"/>
          </a:xfrm>
          <a:prstGeom prst="rect">
            <a:avLst/>
          </a:prstGeom>
        </p:spPr>
      </p:pic>
      <p:pic>
        <p:nvPicPr>
          <p:cNvPr id="4" name="Picture 3">
            <a:extLst>
              <a:ext uri="{FF2B5EF4-FFF2-40B4-BE49-F238E27FC236}">
                <a16:creationId xmlns:a16="http://schemas.microsoft.com/office/drawing/2014/main" id="{457EEE93-4903-562A-3019-459896E09E7F}"/>
              </a:ext>
            </a:extLst>
          </p:cNvPr>
          <p:cNvPicPr>
            <a:picLocks noChangeAspect="1"/>
          </p:cNvPicPr>
          <p:nvPr/>
        </p:nvPicPr>
        <p:blipFill rotWithShape="1">
          <a:blip r:embed="rId3">
            <a:alphaModFix amt="70000"/>
          </a:blip>
          <a:srcRect l="8827" t="26213" r="11392"/>
          <a:stretch/>
        </p:blipFill>
        <p:spPr>
          <a:xfrm>
            <a:off x="2054486" y="2458720"/>
            <a:ext cx="999008" cy="3352320"/>
          </a:xfrm>
          <a:prstGeom prst="rect">
            <a:avLst/>
          </a:prstGeom>
        </p:spPr>
      </p:pic>
    </p:spTree>
    <p:extLst>
      <p:ext uri="{BB962C8B-B14F-4D97-AF65-F5344CB8AC3E}">
        <p14:creationId xmlns:p14="http://schemas.microsoft.com/office/powerpoint/2010/main" val="1019399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9" y="814388"/>
            <a:ext cx="10737709" cy="800219"/>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ea typeface="+mn-lt"/>
                <a:cs typeface="+mn-lt"/>
              </a:rPr>
              <a:t>Column/ stripe repeat:</a:t>
            </a:r>
            <a:r>
              <a:rPr lang="en-GB" sz="1400" i="1" dirty="0">
                <a:solidFill>
                  <a:schemeClr val="tx1">
                    <a:lumMod val="65000"/>
                    <a:lumOff val="35000"/>
                  </a:schemeClr>
                </a:solidFill>
                <a:ea typeface="+mn-lt"/>
                <a:cs typeface="+mn-lt"/>
              </a:rPr>
              <a:t> </a:t>
            </a:r>
            <a:r>
              <a:rPr lang="en-GB" sz="1400" i="1" dirty="0">
                <a:solidFill>
                  <a:schemeClr val="tx1">
                    <a:lumMod val="65000"/>
                    <a:lumOff val="35000"/>
                  </a:schemeClr>
                </a:solidFill>
              </a:rPr>
              <a:t>Each unit of repeat starts as a rectangle it can consist of one motif or made as a repeating tile (a cut through works well) which then repeats out across the width and length to form a repeated block design.  Certain tiles/ motifs can be placed side by side, flipped, rotated or worked as a </a:t>
            </a:r>
            <a:r>
              <a:rPr lang="en-GB" sz="1400" dirty="0">
                <a:solidFill>
                  <a:schemeClr val="tx1">
                    <a:lumMod val="65000"/>
                    <a:lumOff val="35000"/>
                  </a:schemeClr>
                </a:solidFill>
              </a:rPr>
              <a:t>½, </a:t>
            </a:r>
            <a:r>
              <a:rPr lang="en-GB" sz="1400" i="1" dirty="0">
                <a:solidFill>
                  <a:schemeClr val="tx1">
                    <a:lumMod val="65000"/>
                    <a:lumOff val="35000"/>
                  </a:schemeClr>
                </a:solidFill>
                <a:ea typeface="+mn-lt"/>
                <a:cs typeface="+mn-lt"/>
              </a:rPr>
              <a:t>⅓ or ¼ </a:t>
            </a:r>
            <a:r>
              <a:rPr lang="en-GB" sz="1400" i="1" dirty="0">
                <a:solidFill>
                  <a:schemeClr val="tx1">
                    <a:lumMod val="65000"/>
                    <a:lumOff val="35000"/>
                  </a:schemeClr>
                </a:solidFill>
              </a:rPr>
              <a:t>drop.</a:t>
            </a:r>
            <a:r>
              <a:rPr lang="en-GB" sz="1400" i="1" dirty="0">
                <a:solidFill>
                  <a:schemeClr val="tx1">
                    <a:lumMod val="65000"/>
                    <a:lumOff val="35000"/>
                  </a:schemeClr>
                </a:solidFill>
                <a:sym typeface="Wingdings" pitchFamily="2" charset="2"/>
              </a:rPr>
              <a:t> </a:t>
            </a:r>
            <a:endParaRPr lang="en-US" dirty="0">
              <a:solidFill>
                <a:schemeClr val="tx1">
                  <a:lumMod val="65000"/>
                  <a:lumOff val="35000"/>
                </a:schemeClr>
              </a:solidFill>
              <a:ea typeface="+mn-lt"/>
              <a:cs typeface="+mn-lt"/>
            </a:endParaRPr>
          </a:p>
        </p:txBody>
      </p:sp>
      <p:sp>
        <p:nvSpPr>
          <p:cNvPr id="6" name="TextBox 5">
            <a:extLst>
              <a:ext uri="{FF2B5EF4-FFF2-40B4-BE49-F238E27FC236}">
                <a16:creationId xmlns:a16="http://schemas.microsoft.com/office/drawing/2014/main" id="{02D7E81B-0A9B-C24F-AA54-87BDE5684098}"/>
              </a:ext>
            </a:extLst>
          </p:cNvPr>
          <p:cNvSpPr txBox="1"/>
          <p:nvPr/>
        </p:nvSpPr>
        <p:spPr>
          <a:xfrm>
            <a:off x="828675" y="2643188"/>
            <a:ext cx="184731" cy="646331"/>
          </a:xfrm>
          <a:prstGeom prst="rect">
            <a:avLst/>
          </a:prstGeom>
          <a:noFill/>
        </p:spPr>
        <p:txBody>
          <a:bodyPr wrap="none" lIns="91440" tIns="45720" rIns="91440" bIns="45720" rtlCol="0" anchor="t">
            <a:spAutoFit/>
          </a:bodyPr>
          <a:lstStyle/>
          <a:p>
            <a:endParaRPr lang="en-GB">
              <a:cs typeface="Calibri"/>
            </a:endParaRPr>
          </a:p>
          <a:p>
            <a:endParaRPr lang="en-GB"/>
          </a:p>
        </p:txBody>
      </p:sp>
      <p:pic>
        <p:nvPicPr>
          <p:cNvPr id="10" name="Picture 9" descr="Chart&#10;&#10;Description automatically generated">
            <a:extLst>
              <a:ext uri="{FF2B5EF4-FFF2-40B4-BE49-F238E27FC236}">
                <a16:creationId xmlns:a16="http://schemas.microsoft.com/office/drawing/2014/main" id="{217C643E-360D-724F-907A-3D564C51FE3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5659"/>
          <a:stretch/>
        </p:blipFill>
        <p:spPr>
          <a:xfrm>
            <a:off x="707039" y="1818639"/>
            <a:ext cx="3939268" cy="4612221"/>
          </a:xfrm>
          <a:prstGeom prst="rect">
            <a:avLst/>
          </a:prstGeom>
        </p:spPr>
      </p:pic>
      <p:pic>
        <p:nvPicPr>
          <p:cNvPr id="3073" name="Picture 1" descr="page1image6102752">
            <a:extLst>
              <a:ext uri="{FF2B5EF4-FFF2-40B4-BE49-F238E27FC236}">
                <a16:creationId xmlns:a16="http://schemas.microsoft.com/office/drawing/2014/main" id="{DD35DA6C-F905-8AC0-B6C0-2A5FB430FB09}"/>
              </a:ext>
            </a:extLst>
          </p:cNvPr>
          <p:cNvPicPr>
            <a:picLocks noChangeAspect="1" noChangeArrowheads="1"/>
          </p:cNvPicPr>
          <p:nvPr/>
        </p:nvPicPr>
        <p:blipFill>
          <a:blip r:embed="rId3">
            <a:biLevel thresh="50000"/>
            <a:extLst>
              <a:ext uri="{28A0092B-C50C-407E-A947-70E740481C1C}">
                <a14:useLocalDpi xmlns:a14="http://schemas.microsoft.com/office/drawing/2010/main" val="0"/>
              </a:ext>
            </a:extLst>
          </a:blip>
          <a:srcRect/>
          <a:stretch>
            <a:fillRect/>
          </a:stretch>
        </p:blipFill>
        <p:spPr bwMode="auto">
          <a:xfrm>
            <a:off x="4767943" y="1541964"/>
            <a:ext cx="2277434" cy="482130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descr="page1image6102752">
            <a:extLst>
              <a:ext uri="{FF2B5EF4-FFF2-40B4-BE49-F238E27FC236}">
                <a16:creationId xmlns:a16="http://schemas.microsoft.com/office/drawing/2014/main" id="{B22C48BB-39E1-D9EE-883C-8FCF9F9952AD}"/>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a:off x="1013406" y="2252695"/>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page1image6102752">
            <a:extLst>
              <a:ext uri="{FF2B5EF4-FFF2-40B4-BE49-F238E27FC236}">
                <a16:creationId xmlns:a16="http://schemas.microsoft.com/office/drawing/2014/main" id="{98CBF401-FE0F-BEB5-BC62-EDA1B5237057}"/>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a:off x="1007350" y="3823365"/>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page1image6102752">
            <a:extLst>
              <a:ext uri="{FF2B5EF4-FFF2-40B4-BE49-F238E27FC236}">
                <a16:creationId xmlns:a16="http://schemas.microsoft.com/office/drawing/2014/main" id="{D3D589DE-5114-CE52-3083-0D6BC5C0A3D9}"/>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a:off x="7182444" y="1707109"/>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page1image6102752">
            <a:extLst>
              <a:ext uri="{FF2B5EF4-FFF2-40B4-BE49-F238E27FC236}">
                <a16:creationId xmlns:a16="http://schemas.microsoft.com/office/drawing/2014/main" id="{519C9541-9158-1079-0245-C45CD8547314}"/>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a:off x="7176388" y="3277779"/>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descr="page1image6102752">
            <a:extLst>
              <a:ext uri="{FF2B5EF4-FFF2-40B4-BE49-F238E27FC236}">
                <a16:creationId xmlns:a16="http://schemas.microsoft.com/office/drawing/2014/main" id="{0E5D0528-D5D1-B703-1407-F12F3E88ED3F}"/>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a:off x="8072848" y="2646168"/>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page1image6102752">
            <a:extLst>
              <a:ext uri="{FF2B5EF4-FFF2-40B4-BE49-F238E27FC236}">
                <a16:creationId xmlns:a16="http://schemas.microsoft.com/office/drawing/2014/main" id="{1FB3E7E2-C410-5977-F585-360DABD31E00}"/>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a:off x="8066792" y="4216838"/>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descr="page1image6102752">
            <a:extLst>
              <a:ext uri="{FF2B5EF4-FFF2-40B4-BE49-F238E27FC236}">
                <a16:creationId xmlns:a16="http://schemas.microsoft.com/office/drawing/2014/main" id="{412C5F03-B228-24A5-44AF-6F296881F1EA}"/>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a:off x="9194595" y="1707109"/>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descr="page1image6102752">
            <a:extLst>
              <a:ext uri="{FF2B5EF4-FFF2-40B4-BE49-F238E27FC236}">
                <a16:creationId xmlns:a16="http://schemas.microsoft.com/office/drawing/2014/main" id="{5B44302C-2F6E-C52B-5AC0-F14B8C4AEF7F}"/>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a:off x="9188539" y="3277779"/>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descr="page1image6102752">
            <a:extLst>
              <a:ext uri="{FF2B5EF4-FFF2-40B4-BE49-F238E27FC236}">
                <a16:creationId xmlns:a16="http://schemas.microsoft.com/office/drawing/2014/main" id="{840A2369-B2F1-1F10-18F0-016D5D466287}"/>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flipH="1">
            <a:off x="10097111" y="1718849"/>
            <a:ext cx="884348" cy="187215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descr="page1image6102752">
            <a:extLst>
              <a:ext uri="{FF2B5EF4-FFF2-40B4-BE49-F238E27FC236}">
                <a16:creationId xmlns:a16="http://schemas.microsoft.com/office/drawing/2014/main" id="{3EBAB056-2BCD-6005-91E4-08FF33071DB0}"/>
              </a:ext>
            </a:extLst>
          </p:cNvPr>
          <p:cNvPicPr>
            <a:picLocks noChangeAspect="1" noChangeArrowheads="1"/>
          </p:cNvPicPr>
          <p:nvPr/>
        </p:nvPicPr>
        <p:blipFill>
          <a:blip r:embed="rId3">
            <a:biLevel thresh="50000"/>
            <a:alphaModFix amt="50000"/>
            <a:extLst>
              <a:ext uri="{28A0092B-C50C-407E-A947-70E740481C1C}">
                <a14:useLocalDpi xmlns:a14="http://schemas.microsoft.com/office/drawing/2010/main" val="0"/>
              </a:ext>
            </a:extLst>
          </a:blip>
          <a:srcRect/>
          <a:stretch>
            <a:fillRect/>
          </a:stretch>
        </p:blipFill>
        <p:spPr bwMode="auto">
          <a:xfrm flipH="1">
            <a:off x="10091055" y="3289519"/>
            <a:ext cx="884348" cy="1872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62096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9" y="814388"/>
            <a:ext cx="10737709" cy="800219"/>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ea typeface="+mn-lt"/>
                <a:cs typeface="+mn-lt"/>
              </a:rPr>
              <a:t>Column/ stripe repeat:</a:t>
            </a:r>
            <a:r>
              <a:rPr lang="en-GB" sz="1400" i="1" dirty="0">
                <a:solidFill>
                  <a:schemeClr val="tx1">
                    <a:lumMod val="65000"/>
                    <a:lumOff val="35000"/>
                  </a:schemeClr>
                </a:solidFill>
                <a:ea typeface="+mn-lt"/>
                <a:cs typeface="+mn-lt"/>
              </a:rPr>
              <a:t> </a:t>
            </a:r>
            <a:r>
              <a:rPr lang="en-GB" sz="1400" i="1" dirty="0">
                <a:solidFill>
                  <a:schemeClr val="tx1">
                    <a:lumMod val="65000"/>
                    <a:lumOff val="35000"/>
                  </a:schemeClr>
                </a:solidFill>
              </a:rPr>
              <a:t>Each unit of repeat starts as a rectangle it can consist of one motif or made as a repeating tile (a cut through works well, but this version was a digital placement) which then repeats out across the width and length to form a repeated block design.  Certain tiles/ motifs can be placed side by side, flipped, rotated or worked as a </a:t>
            </a:r>
            <a:r>
              <a:rPr lang="en-GB" sz="1400" dirty="0">
                <a:solidFill>
                  <a:schemeClr val="tx1">
                    <a:lumMod val="65000"/>
                    <a:lumOff val="35000"/>
                  </a:schemeClr>
                </a:solidFill>
              </a:rPr>
              <a:t>½, </a:t>
            </a:r>
            <a:r>
              <a:rPr lang="en-GB" sz="1400" i="1" dirty="0">
                <a:solidFill>
                  <a:schemeClr val="tx1">
                    <a:lumMod val="65000"/>
                    <a:lumOff val="35000"/>
                  </a:schemeClr>
                </a:solidFill>
                <a:ea typeface="+mn-lt"/>
                <a:cs typeface="+mn-lt"/>
              </a:rPr>
              <a:t>⅓ or ¼ </a:t>
            </a:r>
            <a:r>
              <a:rPr lang="en-GB" sz="1400" i="1" dirty="0">
                <a:solidFill>
                  <a:schemeClr val="tx1">
                    <a:lumMod val="65000"/>
                    <a:lumOff val="35000"/>
                  </a:schemeClr>
                </a:solidFill>
              </a:rPr>
              <a:t>drop.</a:t>
            </a:r>
            <a:r>
              <a:rPr lang="en-GB" sz="1400" i="1" dirty="0">
                <a:solidFill>
                  <a:schemeClr val="tx1">
                    <a:lumMod val="65000"/>
                    <a:lumOff val="35000"/>
                  </a:schemeClr>
                </a:solidFill>
                <a:sym typeface="Wingdings" pitchFamily="2" charset="2"/>
              </a:rPr>
              <a:t> </a:t>
            </a:r>
            <a:endParaRPr lang="en-US" dirty="0">
              <a:solidFill>
                <a:schemeClr val="tx1">
                  <a:lumMod val="65000"/>
                  <a:lumOff val="35000"/>
                </a:schemeClr>
              </a:solidFill>
              <a:ea typeface="+mn-lt"/>
              <a:cs typeface="+mn-lt"/>
            </a:endParaRPr>
          </a:p>
        </p:txBody>
      </p:sp>
      <p:sp>
        <p:nvSpPr>
          <p:cNvPr id="6" name="TextBox 5">
            <a:extLst>
              <a:ext uri="{FF2B5EF4-FFF2-40B4-BE49-F238E27FC236}">
                <a16:creationId xmlns:a16="http://schemas.microsoft.com/office/drawing/2014/main" id="{02D7E81B-0A9B-C24F-AA54-87BDE5684098}"/>
              </a:ext>
            </a:extLst>
          </p:cNvPr>
          <p:cNvSpPr txBox="1"/>
          <p:nvPr/>
        </p:nvSpPr>
        <p:spPr>
          <a:xfrm>
            <a:off x="828675" y="2643188"/>
            <a:ext cx="184731" cy="646331"/>
          </a:xfrm>
          <a:prstGeom prst="rect">
            <a:avLst/>
          </a:prstGeom>
          <a:noFill/>
        </p:spPr>
        <p:txBody>
          <a:bodyPr wrap="none" lIns="91440" tIns="45720" rIns="91440" bIns="45720" rtlCol="0" anchor="t">
            <a:spAutoFit/>
          </a:bodyPr>
          <a:lstStyle/>
          <a:p>
            <a:endParaRPr lang="en-GB">
              <a:cs typeface="Calibri"/>
            </a:endParaRPr>
          </a:p>
          <a:p>
            <a:endParaRPr lang="en-GB"/>
          </a:p>
        </p:txBody>
      </p:sp>
      <p:pic>
        <p:nvPicPr>
          <p:cNvPr id="10" name="Picture 9" descr="Chart&#10;&#10;Description automatically generated">
            <a:extLst>
              <a:ext uri="{FF2B5EF4-FFF2-40B4-BE49-F238E27FC236}">
                <a16:creationId xmlns:a16="http://schemas.microsoft.com/office/drawing/2014/main" id="{217C643E-360D-724F-907A-3D564C51FE3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5659"/>
          <a:stretch/>
        </p:blipFill>
        <p:spPr>
          <a:xfrm>
            <a:off x="707039" y="1818639"/>
            <a:ext cx="3939268" cy="4612221"/>
          </a:xfrm>
          <a:prstGeom prst="rect">
            <a:avLst/>
          </a:prstGeom>
        </p:spPr>
      </p:pic>
      <p:pic>
        <p:nvPicPr>
          <p:cNvPr id="22" name="Picture 21" descr="A close-up of a pattern&#10;&#10;Description automatically generated">
            <a:extLst>
              <a:ext uri="{FF2B5EF4-FFF2-40B4-BE49-F238E27FC236}">
                <a16:creationId xmlns:a16="http://schemas.microsoft.com/office/drawing/2014/main" id="{6B053CD6-280D-DB04-0EB0-21C62EF0C143}"/>
              </a:ext>
            </a:extLst>
          </p:cNvPr>
          <p:cNvPicPr>
            <a:picLocks noChangeAspect="1"/>
          </p:cNvPicPr>
          <p:nvPr/>
        </p:nvPicPr>
        <p:blipFill>
          <a:blip r:embed="rId3"/>
          <a:stretch>
            <a:fillRect/>
          </a:stretch>
        </p:blipFill>
        <p:spPr>
          <a:xfrm>
            <a:off x="4877040" y="2225041"/>
            <a:ext cx="1193754" cy="3566160"/>
          </a:xfrm>
          <a:prstGeom prst="rect">
            <a:avLst/>
          </a:prstGeom>
        </p:spPr>
      </p:pic>
      <p:pic>
        <p:nvPicPr>
          <p:cNvPr id="24" name="Picture 23" descr="A close-up of a pattern&#10;&#10;Description automatically generated">
            <a:extLst>
              <a:ext uri="{FF2B5EF4-FFF2-40B4-BE49-F238E27FC236}">
                <a16:creationId xmlns:a16="http://schemas.microsoft.com/office/drawing/2014/main" id="{715EB98E-4958-554D-A320-8194AE8F0AC3}"/>
              </a:ext>
            </a:extLst>
          </p:cNvPr>
          <p:cNvPicPr>
            <a:picLocks noChangeAspect="1"/>
          </p:cNvPicPr>
          <p:nvPr/>
        </p:nvPicPr>
        <p:blipFill>
          <a:blip r:embed="rId3"/>
          <a:stretch>
            <a:fillRect/>
          </a:stretch>
        </p:blipFill>
        <p:spPr>
          <a:xfrm>
            <a:off x="6096000" y="2225041"/>
            <a:ext cx="1193754" cy="3566160"/>
          </a:xfrm>
          <a:prstGeom prst="rect">
            <a:avLst/>
          </a:prstGeom>
        </p:spPr>
      </p:pic>
      <p:pic>
        <p:nvPicPr>
          <p:cNvPr id="25" name="Picture 24" descr="A close-up of a pattern&#10;&#10;Description automatically generated">
            <a:extLst>
              <a:ext uri="{FF2B5EF4-FFF2-40B4-BE49-F238E27FC236}">
                <a16:creationId xmlns:a16="http://schemas.microsoft.com/office/drawing/2014/main" id="{0D1FCA52-CC49-3C7F-B60B-EEE625E8F8F7}"/>
              </a:ext>
            </a:extLst>
          </p:cNvPr>
          <p:cNvPicPr>
            <a:picLocks noChangeAspect="1"/>
          </p:cNvPicPr>
          <p:nvPr/>
        </p:nvPicPr>
        <p:blipFill>
          <a:blip r:embed="rId3"/>
          <a:stretch>
            <a:fillRect/>
          </a:stretch>
        </p:blipFill>
        <p:spPr>
          <a:xfrm>
            <a:off x="7289754" y="2219962"/>
            <a:ext cx="1193754" cy="3566160"/>
          </a:xfrm>
          <a:prstGeom prst="rect">
            <a:avLst/>
          </a:prstGeom>
        </p:spPr>
      </p:pic>
      <p:pic>
        <p:nvPicPr>
          <p:cNvPr id="27" name="Picture 26" descr="A drawing of a bird and a leaf&#10;&#10;Description automatically generated">
            <a:extLst>
              <a:ext uri="{FF2B5EF4-FFF2-40B4-BE49-F238E27FC236}">
                <a16:creationId xmlns:a16="http://schemas.microsoft.com/office/drawing/2014/main" id="{07A550D5-07D1-9566-D49C-AD30C5F3971A}"/>
              </a:ext>
            </a:extLst>
          </p:cNvPr>
          <p:cNvPicPr>
            <a:picLocks noChangeAspect="1"/>
          </p:cNvPicPr>
          <p:nvPr/>
        </p:nvPicPr>
        <p:blipFill>
          <a:blip r:embed="rId4"/>
          <a:stretch>
            <a:fillRect/>
          </a:stretch>
        </p:blipFill>
        <p:spPr>
          <a:xfrm>
            <a:off x="8714241" y="4016829"/>
            <a:ext cx="1632700" cy="1769293"/>
          </a:xfrm>
          <a:prstGeom prst="rect">
            <a:avLst/>
          </a:prstGeom>
        </p:spPr>
      </p:pic>
    </p:spTree>
    <p:extLst>
      <p:ext uri="{BB962C8B-B14F-4D97-AF65-F5344CB8AC3E}">
        <p14:creationId xmlns:p14="http://schemas.microsoft.com/office/powerpoint/2010/main" val="30503831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9" y="814388"/>
            <a:ext cx="10737709" cy="800219"/>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ea typeface="+mn-lt"/>
                <a:cs typeface="+mn-lt"/>
              </a:rPr>
              <a:t>Chevron repeat:</a:t>
            </a:r>
            <a:r>
              <a:rPr lang="en-GB" sz="1400" i="1" dirty="0">
                <a:solidFill>
                  <a:schemeClr val="tx1">
                    <a:lumMod val="65000"/>
                    <a:lumOff val="35000"/>
                  </a:schemeClr>
                </a:solidFill>
                <a:ea typeface="+mn-lt"/>
                <a:cs typeface="+mn-lt"/>
              </a:rPr>
              <a:t> </a:t>
            </a:r>
            <a:r>
              <a:rPr lang="en-GB" sz="1400" i="1" dirty="0">
                <a:solidFill>
                  <a:schemeClr val="tx1">
                    <a:lumMod val="65000"/>
                    <a:lumOff val="35000"/>
                  </a:schemeClr>
                </a:solidFill>
              </a:rPr>
              <a:t>Each unit of repeat starts as a starts as a square or rectangle, which is divided up to make the chevron pattern (measure correctly to ensure correct alignment and match) and made as a repeating tile which then repeats out across the width and length to form a repeated block design. Consider how you use pattern to create the chevron and play with scale, thickness of lines etc</a:t>
            </a:r>
            <a:endParaRPr lang="en-US" sz="1400" dirty="0">
              <a:solidFill>
                <a:schemeClr val="tx1">
                  <a:lumMod val="65000"/>
                  <a:lumOff val="35000"/>
                </a:schemeClr>
              </a:solidFill>
              <a:ea typeface="+mn-lt"/>
              <a:cs typeface="+mn-lt"/>
            </a:endParaRPr>
          </a:p>
        </p:txBody>
      </p:sp>
      <p:sp>
        <p:nvSpPr>
          <p:cNvPr id="6" name="TextBox 5">
            <a:extLst>
              <a:ext uri="{FF2B5EF4-FFF2-40B4-BE49-F238E27FC236}">
                <a16:creationId xmlns:a16="http://schemas.microsoft.com/office/drawing/2014/main" id="{02D7E81B-0A9B-C24F-AA54-87BDE5684098}"/>
              </a:ext>
            </a:extLst>
          </p:cNvPr>
          <p:cNvSpPr txBox="1"/>
          <p:nvPr/>
        </p:nvSpPr>
        <p:spPr>
          <a:xfrm>
            <a:off x="828675" y="2643188"/>
            <a:ext cx="184731" cy="646331"/>
          </a:xfrm>
          <a:prstGeom prst="rect">
            <a:avLst/>
          </a:prstGeom>
          <a:noFill/>
        </p:spPr>
        <p:txBody>
          <a:bodyPr wrap="none" lIns="91440" tIns="45720" rIns="91440" bIns="45720" rtlCol="0" anchor="t">
            <a:spAutoFit/>
          </a:bodyPr>
          <a:lstStyle/>
          <a:p>
            <a:endParaRPr lang="en-GB">
              <a:cs typeface="Calibri"/>
            </a:endParaRPr>
          </a:p>
          <a:p>
            <a:endParaRPr lang="en-GB"/>
          </a:p>
        </p:txBody>
      </p:sp>
      <p:pic>
        <p:nvPicPr>
          <p:cNvPr id="4" name="Picture 3" descr="A graph paper with lines drawn on it&#10;&#10;Description automatically generated">
            <a:extLst>
              <a:ext uri="{FF2B5EF4-FFF2-40B4-BE49-F238E27FC236}">
                <a16:creationId xmlns:a16="http://schemas.microsoft.com/office/drawing/2014/main" id="{7674F181-DEED-F877-829C-4806BFA08C81}"/>
              </a:ext>
            </a:extLst>
          </p:cNvPr>
          <p:cNvPicPr>
            <a:picLocks noChangeAspect="1"/>
          </p:cNvPicPr>
          <p:nvPr/>
        </p:nvPicPr>
        <p:blipFill>
          <a:blip r:embed="rId2"/>
          <a:stretch>
            <a:fillRect/>
          </a:stretch>
        </p:blipFill>
        <p:spPr>
          <a:xfrm>
            <a:off x="828675" y="1723572"/>
            <a:ext cx="3695700" cy="4064000"/>
          </a:xfrm>
          <a:prstGeom prst="rect">
            <a:avLst/>
          </a:prstGeom>
        </p:spPr>
      </p:pic>
      <p:pic>
        <p:nvPicPr>
          <p:cNvPr id="69" name="Picture 68" descr="A black and white drawing of a flower&#10;&#10;Description automatically generated">
            <a:extLst>
              <a:ext uri="{FF2B5EF4-FFF2-40B4-BE49-F238E27FC236}">
                <a16:creationId xmlns:a16="http://schemas.microsoft.com/office/drawing/2014/main" id="{743EB0FE-7976-6734-D966-543E70574685}"/>
              </a:ext>
            </a:extLst>
          </p:cNvPr>
          <p:cNvPicPr>
            <a:picLocks noChangeAspect="1"/>
          </p:cNvPicPr>
          <p:nvPr/>
        </p:nvPicPr>
        <p:blipFill>
          <a:blip r:embed="rId3">
            <a:alphaModFix amt="50000"/>
          </a:blip>
          <a:stretch>
            <a:fillRect/>
          </a:stretch>
        </p:blipFill>
        <p:spPr>
          <a:xfrm rot="18863671">
            <a:off x="1030356" y="4311407"/>
            <a:ext cx="782865" cy="782865"/>
          </a:xfrm>
          <a:prstGeom prst="rect">
            <a:avLst/>
          </a:prstGeom>
        </p:spPr>
      </p:pic>
      <p:pic>
        <p:nvPicPr>
          <p:cNvPr id="73" name="Picture 72" descr="A black and white drawing of a flower&#10;&#10;Description automatically generated">
            <a:extLst>
              <a:ext uri="{FF2B5EF4-FFF2-40B4-BE49-F238E27FC236}">
                <a16:creationId xmlns:a16="http://schemas.microsoft.com/office/drawing/2014/main" id="{13363DED-D32A-F6D1-04EA-DE2E4CA28B37}"/>
              </a:ext>
            </a:extLst>
          </p:cNvPr>
          <p:cNvPicPr>
            <a:picLocks noChangeAspect="1"/>
          </p:cNvPicPr>
          <p:nvPr/>
        </p:nvPicPr>
        <p:blipFill>
          <a:blip r:embed="rId3">
            <a:alphaModFix amt="50000"/>
          </a:blip>
          <a:stretch>
            <a:fillRect/>
          </a:stretch>
        </p:blipFill>
        <p:spPr>
          <a:xfrm rot="2736329" flipH="1">
            <a:off x="1866237" y="4311406"/>
            <a:ext cx="782865" cy="782865"/>
          </a:xfrm>
          <a:prstGeom prst="rect">
            <a:avLst/>
          </a:prstGeom>
        </p:spPr>
      </p:pic>
      <p:pic>
        <p:nvPicPr>
          <p:cNvPr id="77" name="Picture 76" descr="A close up of two petals&#10;&#10;Description automatically generated">
            <a:extLst>
              <a:ext uri="{FF2B5EF4-FFF2-40B4-BE49-F238E27FC236}">
                <a16:creationId xmlns:a16="http://schemas.microsoft.com/office/drawing/2014/main" id="{7B664DCA-970A-2504-C31B-76AB1AA302BF}"/>
              </a:ext>
            </a:extLst>
          </p:cNvPr>
          <p:cNvPicPr>
            <a:picLocks noChangeAspect="1"/>
          </p:cNvPicPr>
          <p:nvPr/>
        </p:nvPicPr>
        <p:blipFill>
          <a:blip r:embed="rId4">
            <a:alphaModFix amt="50000"/>
          </a:blip>
          <a:stretch>
            <a:fillRect/>
          </a:stretch>
        </p:blipFill>
        <p:spPr>
          <a:xfrm>
            <a:off x="1013406" y="2483921"/>
            <a:ext cx="1653886" cy="1064671"/>
          </a:xfrm>
          <a:prstGeom prst="rect">
            <a:avLst/>
          </a:prstGeom>
        </p:spPr>
      </p:pic>
      <p:pic>
        <p:nvPicPr>
          <p:cNvPr id="78" name="Picture 77" descr="A close up of two petals&#10;&#10;Description automatically generated">
            <a:extLst>
              <a:ext uri="{FF2B5EF4-FFF2-40B4-BE49-F238E27FC236}">
                <a16:creationId xmlns:a16="http://schemas.microsoft.com/office/drawing/2014/main" id="{0539D434-489B-065B-71BF-A73AA68C63AA}"/>
              </a:ext>
            </a:extLst>
          </p:cNvPr>
          <p:cNvPicPr>
            <a:picLocks noChangeAspect="1"/>
          </p:cNvPicPr>
          <p:nvPr/>
        </p:nvPicPr>
        <p:blipFill>
          <a:blip r:embed="rId4">
            <a:alphaModFix/>
          </a:blip>
          <a:stretch>
            <a:fillRect/>
          </a:stretch>
        </p:blipFill>
        <p:spPr>
          <a:xfrm>
            <a:off x="5077858" y="2044580"/>
            <a:ext cx="929892" cy="598608"/>
          </a:xfrm>
          <a:prstGeom prst="rect">
            <a:avLst/>
          </a:prstGeom>
        </p:spPr>
      </p:pic>
      <p:pic>
        <p:nvPicPr>
          <p:cNvPr id="79" name="Picture 78" descr="A close up of two petals&#10;&#10;Description automatically generated">
            <a:extLst>
              <a:ext uri="{FF2B5EF4-FFF2-40B4-BE49-F238E27FC236}">
                <a16:creationId xmlns:a16="http://schemas.microsoft.com/office/drawing/2014/main" id="{37DE45E1-D590-C333-C8D0-DA53C42D44E2}"/>
              </a:ext>
            </a:extLst>
          </p:cNvPr>
          <p:cNvPicPr>
            <a:picLocks noChangeAspect="1"/>
          </p:cNvPicPr>
          <p:nvPr/>
        </p:nvPicPr>
        <p:blipFill>
          <a:blip r:embed="rId4">
            <a:alphaModFix/>
          </a:blip>
          <a:stretch>
            <a:fillRect/>
          </a:stretch>
        </p:blipFill>
        <p:spPr>
          <a:xfrm>
            <a:off x="5077858" y="2643188"/>
            <a:ext cx="929892" cy="598608"/>
          </a:xfrm>
          <a:prstGeom prst="rect">
            <a:avLst/>
          </a:prstGeom>
        </p:spPr>
      </p:pic>
      <p:pic>
        <p:nvPicPr>
          <p:cNvPr id="84" name="Picture 83" descr="A close up of two petals&#10;&#10;Description automatically generated">
            <a:extLst>
              <a:ext uri="{FF2B5EF4-FFF2-40B4-BE49-F238E27FC236}">
                <a16:creationId xmlns:a16="http://schemas.microsoft.com/office/drawing/2014/main" id="{507DA208-20AD-A91E-28B5-0481C168939B}"/>
              </a:ext>
            </a:extLst>
          </p:cNvPr>
          <p:cNvPicPr>
            <a:picLocks noChangeAspect="1"/>
          </p:cNvPicPr>
          <p:nvPr/>
        </p:nvPicPr>
        <p:blipFill>
          <a:blip r:embed="rId4">
            <a:alphaModFix/>
          </a:blip>
          <a:stretch>
            <a:fillRect/>
          </a:stretch>
        </p:blipFill>
        <p:spPr>
          <a:xfrm>
            <a:off x="5077858" y="3241796"/>
            <a:ext cx="929892" cy="598608"/>
          </a:xfrm>
          <a:prstGeom prst="rect">
            <a:avLst/>
          </a:prstGeom>
        </p:spPr>
      </p:pic>
      <p:pic>
        <p:nvPicPr>
          <p:cNvPr id="85" name="Picture 84" descr="A close up of two petals&#10;&#10;Description automatically generated">
            <a:extLst>
              <a:ext uri="{FF2B5EF4-FFF2-40B4-BE49-F238E27FC236}">
                <a16:creationId xmlns:a16="http://schemas.microsoft.com/office/drawing/2014/main" id="{30B49CC4-3AF9-F3DF-3FE1-E39BAF5DC4F4}"/>
              </a:ext>
            </a:extLst>
          </p:cNvPr>
          <p:cNvPicPr>
            <a:picLocks noChangeAspect="1"/>
          </p:cNvPicPr>
          <p:nvPr/>
        </p:nvPicPr>
        <p:blipFill>
          <a:blip r:embed="rId4">
            <a:alphaModFix/>
          </a:blip>
          <a:stretch>
            <a:fillRect/>
          </a:stretch>
        </p:blipFill>
        <p:spPr>
          <a:xfrm>
            <a:off x="5077858" y="3840404"/>
            <a:ext cx="929892" cy="598608"/>
          </a:xfrm>
          <a:prstGeom prst="rect">
            <a:avLst/>
          </a:prstGeom>
        </p:spPr>
      </p:pic>
      <p:pic>
        <p:nvPicPr>
          <p:cNvPr id="86" name="Picture 85" descr="A close up of two petals&#10;&#10;Description automatically generated">
            <a:extLst>
              <a:ext uri="{FF2B5EF4-FFF2-40B4-BE49-F238E27FC236}">
                <a16:creationId xmlns:a16="http://schemas.microsoft.com/office/drawing/2014/main" id="{B04D132D-DFF5-C2FE-76D9-F79F9C8ECDD9}"/>
              </a:ext>
            </a:extLst>
          </p:cNvPr>
          <p:cNvPicPr>
            <a:picLocks noChangeAspect="1"/>
          </p:cNvPicPr>
          <p:nvPr/>
        </p:nvPicPr>
        <p:blipFill>
          <a:blip r:embed="rId4">
            <a:alphaModFix/>
          </a:blip>
          <a:stretch>
            <a:fillRect/>
          </a:stretch>
        </p:blipFill>
        <p:spPr>
          <a:xfrm>
            <a:off x="5077857" y="4439012"/>
            <a:ext cx="929892" cy="598608"/>
          </a:xfrm>
          <a:prstGeom prst="rect">
            <a:avLst/>
          </a:prstGeom>
        </p:spPr>
      </p:pic>
      <p:pic>
        <p:nvPicPr>
          <p:cNvPr id="87" name="Picture 86" descr="A close up of two petals&#10;&#10;Description automatically generated">
            <a:extLst>
              <a:ext uri="{FF2B5EF4-FFF2-40B4-BE49-F238E27FC236}">
                <a16:creationId xmlns:a16="http://schemas.microsoft.com/office/drawing/2014/main" id="{19D7091E-15B5-6554-538F-C9D7926AD539}"/>
              </a:ext>
            </a:extLst>
          </p:cNvPr>
          <p:cNvPicPr>
            <a:picLocks noChangeAspect="1"/>
          </p:cNvPicPr>
          <p:nvPr/>
        </p:nvPicPr>
        <p:blipFill>
          <a:blip r:embed="rId4">
            <a:alphaModFix/>
          </a:blip>
          <a:stretch>
            <a:fillRect/>
          </a:stretch>
        </p:blipFill>
        <p:spPr>
          <a:xfrm>
            <a:off x="5077857" y="5037620"/>
            <a:ext cx="929892" cy="598608"/>
          </a:xfrm>
          <a:prstGeom prst="rect">
            <a:avLst/>
          </a:prstGeom>
        </p:spPr>
      </p:pic>
      <p:pic>
        <p:nvPicPr>
          <p:cNvPr id="88" name="Picture 87" descr="A close up of two petals&#10;&#10;Description automatically generated">
            <a:extLst>
              <a:ext uri="{FF2B5EF4-FFF2-40B4-BE49-F238E27FC236}">
                <a16:creationId xmlns:a16="http://schemas.microsoft.com/office/drawing/2014/main" id="{09AC8644-C1FC-ECEE-CD19-8717D4B9BD52}"/>
              </a:ext>
            </a:extLst>
          </p:cNvPr>
          <p:cNvPicPr>
            <a:picLocks noChangeAspect="1"/>
          </p:cNvPicPr>
          <p:nvPr/>
        </p:nvPicPr>
        <p:blipFill>
          <a:blip r:embed="rId4">
            <a:alphaModFix/>
          </a:blip>
          <a:stretch>
            <a:fillRect/>
          </a:stretch>
        </p:blipFill>
        <p:spPr>
          <a:xfrm>
            <a:off x="6007749" y="2044580"/>
            <a:ext cx="929892" cy="598608"/>
          </a:xfrm>
          <a:prstGeom prst="rect">
            <a:avLst/>
          </a:prstGeom>
        </p:spPr>
      </p:pic>
      <p:pic>
        <p:nvPicPr>
          <p:cNvPr id="89" name="Picture 88" descr="A close up of two petals&#10;&#10;Description automatically generated">
            <a:extLst>
              <a:ext uri="{FF2B5EF4-FFF2-40B4-BE49-F238E27FC236}">
                <a16:creationId xmlns:a16="http://schemas.microsoft.com/office/drawing/2014/main" id="{62574B68-A094-14B6-FC43-DF3A82C2BD62}"/>
              </a:ext>
            </a:extLst>
          </p:cNvPr>
          <p:cNvPicPr>
            <a:picLocks noChangeAspect="1"/>
          </p:cNvPicPr>
          <p:nvPr/>
        </p:nvPicPr>
        <p:blipFill>
          <a:blip r:embed="rId4">
            <a:alphaModFix/>
          </a:blip>
          <a:stretch>
            <a:fillRect/>
          </a:stretch>
        </p:blipFill>
        <p:spPr>
          <a:xfrm>
            <a:off x="6007749" y="2643188"/>
            <a:ext cx="929892" cy="598608"/>
          </a:xfrm>
          <a:prstGeom prst="rect">
            <a:avLst/>
          </a:prstGeom>
        </p:spPr>
      </p:pic>
      <p:pic>
        <p:nvPicPr>
          <p:cNvPr id="90" name="Picture 89" descr="A close up of two petals&#10;&#10;Description automatically generated">
            <a:extLst>
              <a:ext uri="{FF2B5EF4-FFF2-40B4-BE49-F238E27FC236}">
                <a16:creationId xmlns:a16="http://schemas.microsoft.com/office/drawing/2014/main" id="{2C918E16-F5D9-B00A-7566-B7D43EFB6300}"/>
              </a:ext>
            </a:extLst>
          </p:cNvPr>
          <p:cNvPicPr>
            <a:picLocks noChangeAspect="1"/>
          </p:cNvPicPr>
          <p:nvPr/>
        </p:nvPicPr>
        <p:blipFill>
          <a:blip r:embed="rId4">
            <a:alphaModFix/>
          </a:blip>
          <a:stretch>
            <a:fillRect/>
          </a:stretch>
        </p:blipFill>
        <p:spPr>
          <a:xfrm>
            <a:off x="6007749" y="3241796"/>
            <a:ext cx="929892" cy="598608"/>
          </a:xfrm>
          <a:prstGeom prst="rect">
            <a:avLst/>
          </a:prstGeom>
        </p:spPr>
      </p:pic>
      <p:pic>
        <p:nvPicPr>
          <p:cNvPr id="91" name="Picture 90" descr="A close up of two petals&#10;&#10;Description automatically generated">
            <a:extLst>
              <a:ext uri="{FF2B5EF4-FFF2-40B4-BE49-F238E27FC236}">
                <a16:creationId xmlns:a16="http://schemas.microsoft.com/office/drawing/2014/main" id="{E102476E-7296-C196-4665-14FD4F36390A}"/>
              </a:ext>
            </a:extLst>
          </p:cNvPr>
          <p:cNvPicPr>
            <a:picLocks noChangeAspect="1"/>
          </p:cNvPicPr>
          <p:nvPr/>
        </p:nvPicPr>
        <p:blipFill>
          <a:blip r:embed="rId4">
            <a:alphaModFix/>
          </a:blip>
          <a:stretch>
            <a:fillRect/>
          </a:stretch>
        </p:blipFill>
        <p:spPr>
          <a:xfrm>
            <a:off x="6007749" y="3840404"/>
            <a:ext cx="929892" cy="598608"/>
          </a:xfrm>
          <a:prstGeom prst="rect">
            <a:avLst/>
          </a:prstGeom>
        </p:spPr>
      </p:pic>
      <p:pic>
        <p:nvPicPr>
          <p:cNvPr id="92" name="Picture 91" descr="A close up of two petals&#10;&#10;Description automatically generated">
            <a:extLst>
              <a:ext uri="{FF2B5EF4-FFF2-40B4-BE49-F238E27FC236}">
                <a16:creationId xmlns:a16="http://schemas.microsoft.com/office/drawing/2014/main" id="{05CBAA0E-92EF-52BB-EDA9-7715E62826A6}"/>
              </a:ext>
            </a:extLst>
          </p:cNvPr>
          <p:cNvPicPr>
            <a:picLocks noChangeAspect="1"/>
          </p:cNvPicPr>
          <p:nvPr/>
        </p:nvPicPr>
        <p:blipFill>
          <a:blip r:embed="rId4">
            <a:alphaModFix/>
          </a:blip>
          <a:stretch>
            <a:fillRect/>
          </a:stretch>
        </p:blipFill>
        <p:spPr>
          <a:xfrm>
            <a:off x="6007748" y="4439012"/>
            <a:ext cx="929892" cy="598608"/>
          </a:xfrm>
          <a:prstGeom prst="rect">
            <a:avLst/>
          </a:prstGeom>
        </p:spPr>
      </p:pic>
      <p:pic>
        <p:nvPicPr>
          <p:cNvPr id="93" name="Picture 92" descr="A close up of two petals&#10;&#10;Description automatically generated">
            <a:extLst>
              <a:ext uri="{FF2B5EF4-FFF2-40B4-BE49-F238E27FC236}">
                <a16:creationId xmlns:a16="http://schemas.microsoft.com/office/drawing/2014/main" id="{16EFC258-2159-3B16-8712-0774FBF65389}"/>
              </a:ext>
            </a:extLst>
          </p:cNvPr>
          <p:cNvPicPr>
            <a:picLocks noChangeAspect="1"/>
          </p:cNvPicPr>
          <p:nvPr/>
        </p:nvPicPr>
        <p:blipFill>
          <a:blip r:embed="rId4">
            <a:alphaModFix/>
          </a:blip>
          <a:stretch>
            <a:fillRect/>
          </a:stretch>
        </p:blipFill>
        <p:spPr>
          <a:xfrm>
            <a:off x="6007748" y="5037620"/>
            <a:ext cx="929892" cy="598608"/>
          </a:xfrm>
          <a:prstGeom prst="rect">
            <a:avLst/>
          </a:prstGeom>
        </p:spPr>
      </p:pic>
      <p:pic>
        <p:nvPicPr>
          <p:cNvPr id="94" name="Picture 93" descr="A close up of two petals&#10;&#10;Description automatically generated">
            <a:extLst>
              <a:ext uri="{FF2B5EF4-FFF2-40B4-BE49-F238E27FC236}">
                <a16:creationId xmlns:a16="http://schemas.microsoft.com/office/drawing/2014/main" id="{1198AEFC-4758-617C-805C-9C47D13F41D8}"/>
              </a:ext>
            </a:extLst>
          </p:cNvPr>
          <p:cNvPicPr>
            <a:picLocks noChangeAspect="1"/>
          </p:cNvPicPr>
          <p:nvPr/>
        </p:nvPicPr>
        <p:blipFill>
          <a:blip r:embed="rId4">
            <a:alphaModFix/>
          </a:blip>
          <a:stretch>
            <a:fillRect/>
          </a:stretch>
        </p:blipFill>
        <p:spPr>
          <a:xfrm>
            <a:off x="6937641" y="2044580"/>
            <a:ext cx="929892" cy="598608"/>
          </a:xfrm>
          <a:prstGeom prst="rect">
            <a:avLst/>
          </a:prstGeom>
        </p:spPr>
      </p:pic>
      <p:pic>
        <p:nvPicPr>
          <p:cNvPr id="95" name="Picture 94" descr="A close up of two petals&#10;&#10;Description automatically generated">
            <a:extLst>
              <a:ext uri="{FF2B5EF4-FFF2-40B4-BE49-F238E27FC236}">
                <a16:creationId xmlns:a16="http://schemas.microsoft.com/office/drawing/2014/main" id="{BCD26C76-FA34-94D2-D80E-BBF498318E43}"/>
              </a:ext>
            </a:extLst>
          </p:cNvPr>
          <p:cNvPicPr>
            <a:picLocks noChangeAspect="1"/>
          </p:cNvPicPr>
          <p:nvPr/>
        </p:nvPicPr>
        <p:blipFill>
          <a:blip r:embed="rId4">
            <a:alphaModFix/>
          </a:blip>
          <a:stretch>
            <a:fillRect/>
          </a:stretch>
        </p:blipFill>
        <p:spPr>
          <a:xfrm>
            <a:off x="6937641" y="2643188"/>
            <a:ext cx="929892" cy="598608"/>
          </a:xfrm>
          <a:prstGeom prst="rect">
            <a:avLst/>
          </a:prstGeom>
        </p:spPr>
      </p:pic>
      <p:pic>
        <p:nvPicPr>
          <p:cNvPr id="96" name="Picture 95" descr="A close up of two petals&#10;&#10;Description automatically generated">
            <a:extLst>
              <a:ext uri="{FF2B5EF4-FFF2-40B4-BE49-F238E27FC236}">
                <a16:creationId xmlns:a16="http://schemas.microsoft.com/office/drawing/2014/main" id="{B4CBB4E1-6A2E-84F3-515E-C6C902E1CA52}"/>
              </a:ext>
            </a:extLst>
          </p:cNvPr>
          <p:cNvPicPr>
            <a:picLocks noChangeAspect="1"/>
          </p:cNvPicPr>
          <p:nvPr/>
        </p:nvPicPr>
        <p:blipFill>
          <a:blip r:embed="rId4">
            <a:alphaModFix/>
          </a:blip>
          <a:stretch>
            <a:fillRect/>
          </a:stretch>
        </p:blipFill>
        <p:spPr>
          <a:xfrm>
            <a:off x="6937641" y="3241796"/>
            <a:ext cx="929892" cy="598608"/>
          </a:xfrm>
          <a:prstGeom prst="rect">
            <a:avLst/>
          </a:prstGeom>
        </p:spPr>
      </p:pic>
      <p:pic>
        <p:nvPicPr>
          <p:cNvPr id="97" name="Picture 96" descr="A close up of two petals&#10;&#10;Description automatically generated">
            <a:extLst>
              <a:ext uri="{FF2B5EF4-FFF2-40B4-BE49-F238E27FC236}">
                <a16:creationId xmlns:a16="http://schemas.microsoft.com/office/drawing/2014/main" id="{5562ECD0-E1F8-17C6-391D-96A14E1B761D}"/>
              </a:ext>
            </a:extLst>
          </p:cNvPr>
          <p:cNvPicPr>
            <a:picLocks noChangeAspect="1"/>
          </p:cNvPicPr>
          <p:nvPr/>
        </p:nvPicPr>
        <p:blipFill>
          <a:blip r:embed="rId4">
            <a:alphaModFix/>
          </a:blip>
          <a:stretch>
            <a:fillRect/>
          </a:stretch>
        </p:blipFill>
        <p:spPr>
          <a:xfrm>
            <a:off x="6937641" y="3840404"/>
            <a:ext cx="929892" cy="598608"/>
          </a:xfrm>
          <a:prstGeom prst="rect">
            <a:avLst/>
          </a:prstGeom>
        </p:spPr>
      </p:pic>
      <p:pic>
        <p:nvPicPr>
          <p:cNvPr id="98" name="Picture 97" descr="A close up of two petals&#10;&#10;Description automatically generated">
            <a:extLst>
              <a:ext uri="{FF2B5EF4-FFF2-40B4-BE49-F238E27FC236}">
                <a16:creationId xmlns:a16="http://schemas.microsoft.com/office/drawing/2014/main" id="{F54FAE9A-77FE-F6AC-B7D5-C7841312FC3D}"/>
              </a:ext>
            </a:extLst>
          </p:cNvPr>
          <p:cNvPicPr>
            <a:picLocks noChangeAspect="1"/>
          </p:cNvPicPr>
          <p:nvPr/>
        </p:nvPicPr>
        <p:blipFill>
          <a:blip r:embed="rId4">
            <a:alphaModFix/>
          </a:blip>
          <a:stretch>
            <a:fillRect/>
          </a:stretch>
        </p:blipFill>
        <p:spPr>
          <a:xfrm>
            <a:off x="6937640" y="4439012"/>
            <a:ext cx="929892" cy="598608"/>
          </a:xfrm>
          <a:prstGeom prst="rect">
            <a:avLst/>
          </a:prstGeom>
        </p:spPr>
      </p:pic>
      <p:pic>
        <p:nvPicPr>
          <p:cNvPr id="99" name="Picture 98" descr="A close up of two petals&#10;&#10;Description automatically generated">
            <a:extLst>
              <a:ext uri="{FF2B5EF4-FFF2-40B4-BE49-F238E27FC236}">
                <a16:creationId xmlns:a16="http://schemas.microsoft.com/office/drawing/2014/main" id="{FE1E0B7E-F85E-546E-E972-B7D24F3DE62B}"/>
              </a:ext>
            </a:extLst>
          </p:cNvPr>
          <p:cNvPicPr>
            <a:picLocks noChangeAspect="1"/>
          </p:cNvPicPr>
          <p:nvPr/>
        </p:nvPicPr>
        <p:blipFill>
          <a:blip r:embed="rId4">
            <a:alphaModFix/>
          </a:blip>
          <a:stretch>
            <a:fillRect/>
          </a:stretch>
        </p:blipFill>
        <p:spPr>
          <a:xfrm>
            <a:off x="6937640" y="5037620"/>
            <a:ext cx="929892" cy="598608"/>
          </a:xfrm>
          <a:prstGeom prst="rect">
            <a:avLst/>
          </a:prstGeom>
        </p:spPr>
      </p:pic>
      <p:pic>
        <p:nvPicPr>
          <p:cNvPr id="100" name="Picture 99" descr="A close up of two petals&#10;&#10;Description automatically generated">
            <a:extLst>
              <a:ext uri="{FF2B5EF4-FFF2-40B4-BE49-F238E27FC236}">
                <a16:creationId xmlns:a16="http://schemas.microsoft.com/office/drawing/2014/main" id="{AEC262CC-2D7A-94FF-771D-FD6EEA8824BB}"/>
              </a:ext>
            </a:extLst>
          </p:cNvPr>
          <p:cNvPicPr>
            <a:picLocks noChangeAspect="1"/>
          </p:cNvPicPr>
          <p:nvPr/>
        </p:nvPicPr>
        <p:blipFill>
          <a:blip r:embed="rId4">
            <a:alphaModFix/>
          </a:blip>
          <a:stretch>
            <a:fillRect/>
          </a:stretch>
        </p:blipFill>
        <p:spPr>
          <a:xfrm>
            <a:off x="8332476" y="2044580"/>
            <a:ext cx="929892" cy="598608"/>
          </a:xfrm>
          <a:prstGeom prst="rect">
            <a:avLst/>
          </a:prstGeom>
        </p:spPr>
      </p:pic>
      <p:pic>
        <p:nvPicPr>
          <p:cNvPr id="101" name="Picture 100" descr="A close up of two petals&#10;&#10;Description automatically generated">
            <a:extLst>
              <a:ext uri="{FF2B5EF4-FFF2-40B4-BE49-F238E27FC236}">
                <a16:creationId xmlns:a16="http://schemas.microsoft.com/office/drawing/2014/main" id="{E00CF8F9-80D3-B98B-47E9-B156DEBC09C2}"/>
              </a:ext>
            </a:extLst>
          </p:cNvPr>
          <p:cNvPicPr>
            <a:picLocks noChangeAspect="1"/>
          </p:cNvPicPr>
          <p:nvPr/>
        </p:nvPicPr>
        <p:blipFill>
          <a:blip r:embed="rId4">
            <a:alphaModFix/>
          </a:blip>
          <a:stretch>
            <a:fillRect/>
          </a:stretch>
        </p:blipFill>
        <p:spPr>
          <a:xfrm flipH="1">
            <a:off x="8332476" y="2643188"/>
            <a:ext cx="929892" cy="598608"/>
          </a:xfrm>
          <a:prstGeom prst="rect">
            <a:avLst/>
          </a:prstGeom>
        </p:spPr>
      </p:pic>
      <p:pic>
        <p:nvPicPr>
          <p:cNvPr id="102" name="Picture 101" descr="A close up of two petals&#10;&#10;Description automatically generated">
            <a:extLst>
              <a:ext uri="{FF2B5EF4-FFF2-40B4-BE49-F238E27FC236}">
                <a16:creationId xmlns:a16="http://schemas.microsoft.com/office/drawing/2014/main" id="{F4A9C333-1724-6D56-ACD8-883DAAA205A6}"/>
              </a:ext>
            </a:extLst>
          </p:cNvPr>
          <p:cNvPicPr>
            <a:picLocks noChangeAspect="1"/>
          </p:cNvPicPr>
          <p:nvPr/>
        </p:nvPicPr>
        <p:blipFill>
          <a:blip r:embed="rId4">
            <a:alphaModFix/>
          </a:blip>
          <a:stretch>
            <a:fillRect/>
          </a:stretch>
        </p:blipFill>
        <p:spPr>
          <a:xfrm>
            <a:off x="8332476" y="3241796"/>
            <a:ext cx="929892" cy="598608"/>
          </a:xfrm>
          <a:prstGeom prst="rect">
            <a:avLst/>
          </a:prstGeom>
        </p:spPr>
      </p:pic>
      <p:pic>
        <p:nvPicPr>
          <p:cNvPr id="103" name="Picture 102" descr="A close up of two petals&#10;&#10;Description automatically generated">
            <a:extLst>
              <a:ext uri="{FF2B5EF4-FFF2-40B4-BE49-F238E27FC236}">
                <a16:creationId xmlns:a16="http://schemas.microsoft.com/office/drawing/2014/main" id="{C6EC1435-84D7-5D99-506F-3ADF99907D96}"/>
              </a:ext>
            </a:extLst>
          </p:cNvPr>
          <p:cNvPicPr>
            <a:picLocks noChangeAspect="1"/>
          </p:cNvPicPr>
          <p:nvPr/>
        </p:nvPicPr>
        <p:blipFill>
          <a:blip r:embed="rId4">
            <a:alphaModFix/>
          </a:blip>
          <a:stretch>
            <a:fillRect/>
          </a:stretch>
        </p:blipFill>
        <p:spPr>
          <a:xfrm flipH="1">
            <a:off x="8332476" y="3840404"/>
            <a:ext cx="929892" cy="598608"/>
          </a:xfrm>
          <a:prstGeom prst="rect">
            <a:avLst/>
          </a:prstGeom>
        </p:spPr>
      </p:pic>
      <p:pic>
        <p:nvPicPr>
          <p:cNvPr id="104" name="Picture 103" descr="A close up of two petals&#10;&#10;Description automatically generated">
            <a:extLst>
              <a:ext uri="{FF2B5EF4-FFF2-40B4-BE49-F238E27FC236}">
                <a16:creationId xmlns:a16="http://schemas.microsoft.com/office/drawing/2014/main" id="{4009C250-2252-1023-C1C7-956A788B56EF}"/>
              </a:ext>
            </a:extLst>
          </p:cNvPr>
          <p:cNvPicPr>
            <a:picLocks noChangeAspect="1"/>
          </p:cNvPicPr>
          <p:nvPr/>
        </p:nvPicPr>
        <p:blipFill>
          <a:blip r:embed="rId4">
            <a:alphaModFix/>
          </a:blip>
          <a:stretch>
            <a:fillRect/>
          </a:stretch>
        </p:blipFill>
        <p:spPr>
          <a:xfrm>
            <a:off x="8332475" y="4439012"/>
            <a:ext cx="929892" cy="598608"/>
          </a:xfrm>
          <a:prstGeom prst="rect">
            <a:avLst/>
          </a:prstGeom>
        </p:spPr>
      </p:pic>
      <p:pic>
        <p:nvPicPr>
          <p:cNvPr id="105" name="Picture 104" descr="A close up of two petals&#10;&#10;Description automatically generated">
            <a:extLst>
              <a:ext uri="{FF2B5EF4-FFF2-40B4-BE49-F238E27FC236}">
                <a16:creationId xmlns:a16="http://schemas.microsoft.com/office/drawing/2014/main" id="{E3099FCB-4850-301E-1A6A-D26CA923EE97}"/>
              </a:ext>
            </a:extLst>
          </p:cNvPr>
          <p:cNvPicPr>
            <a:picLocks noChangeAspect="1"/>
          </p:cNvPicPr>
          <p:nvPr/>
        </p:nvPicPr>
        <p:blipFill>
          <a:blip r:embed="rId4">
            <a:alphaModFix/>
          </a:blip>
          <a:stretch>
            <a:fillRect/>
          </a:stretch>
        </p:blipFill>
        <p:spPr>
          <a:xfrm flipH="1">
            <a:off x="8332475" y="5037620"/>
            <a:ext cx="929892" cy="598608"/>
          </a:xfrm>
          <a:prstGeom prst="rect">
            <a:avLst/>
          </a:prstGeom>
        </p:spPr>
      </p:pic>
      <p:pic>
        <p:nvPicPr>
          <p:cNvPr id="112" name="Picture 111" descr="A close up of two petals&#10;&#10;Description automatically generated">
            <a:extLst>
              <a:ext uri="{FF2B5EF4-FFF2-40B4-BE49-F238E27FC236}">
                <a16:creationId xmlns:a16="http://schemas.microsoft.com/office/drawing/2014/main" id="{2C62C566-5D8B-BFD8-936B-5C621DA654D7}"/>
              </a:ext>
            </a:extLst>
          </p:cNvPr>
          <p:cNvPicPr>
            <a:picLocks noChangeAspect="1"/>
          </p:cNvPicPr>
          <p:nvPr/>
        </p:nvPicPr>
        <p:blipFill>
          <a:blip r:embed="rId4">
            <a:alphaModFix/>
          </a:blip>
          <a:stretch>
            <a:fillRect/>
          </a:stretch>
        </p:blipFill>
        <p:spPr>
          <a:xfrm>
            <a:off x="9262368" y="2650680"/>
            <a:ext cx="929892" cy="598608"/>
          </a:xfrm>
          <a:prstGeom prst="rect">
            <a:avLst/>
          </a:prstGeom>
        </p:spPr>
      </p:pic>
      <p:pic>
        <p:nvPicPr>
          <p:cNvPr id="113" name="Picture 112" descr="A close up of two petals&#10;&#10;Description automatically generated">
            <a:extLst>
              <a:ext uri="{FF2B5EF4-FFF2-40B4-BE49-F238E27FC236}">
                <a16:creationId xmlns:a16="http://schemas.microsoft.com/office/drawing/2014/main" id="{9B132719-B8CF-5F13-75B6-3B0F64C38F02}"/>
              </a:ext>
            </a:extLst>
          </p:cNvPr>
          <p:cNvPicPr>
            <a:picLocks noChangeAspect="1"/>
          </p:cNvPicPr>
          <p:nvPr/>
        </p:nvPicPr>
        <p:blipFill>
          <a:blip r:embed="rId4">
            <a:alphaModFix/>
          </a:blip>
          <a:stretch>
            <a:fillRect/>
          </a:stretch>
        </p:blipFill>
        <p:spPr>
          <a:xfrm flipH="1">
            <a:off x="9262368" y="3249288"/>
            <a:ext cx="929892" cy="598608"/>
          </a:xfrm>
          <a:prstGeom prst="rect">
            <a:avLst/>
          </a:prstGeom>
        </p:spPr>
      </p:pic>
      <p:pic>
        <p:nvPicPr>
          <p:cNvPr id="114" name="Picture 113" descr="A close up of two petals&#10;&#10;Description automatically generated">
            <a:extLst>
              <a:ext uri="{FF2B5EF4-FFF2-40B4-BE49-F238E27FC236}">
                <a16:creationId xmlns:a16="http://schemas.microsoft.com/office/drawing/2014/main" id="{04B2935D-8AFC-467A-E4BB-13B6D0867072}"/>
              </a:ext>
            </a:extLst>
          </p:cNvPr>
          <p:cNvPicPr>
            <a:picLocks noChangeAspect="1"/>
          </p:cNvPicPr>
          <p:nvPr/>
        </p:nvPicPr>
        <p:blipFill>
          <a:blip r:embed="rId4">
            <a:alphaModFix/>
          </a:blip>
          <a:stretch>
            <a:fillRect/>
          </a:stretch>
        </p:blipFill>
        <p:spPr>
          <a:xfrm>
            <a:off x="9262368" y="3847896"/>
            <a:ext cx="929892" cy="598608"/>
          </a:xfrm>
          <a:prstGeom prst="rect">
            <a:avLst/>
          </a:prstGeom>
        </p:spPr>
      </p:pic>
      <p:pic>
        <p:nvPicPr>
          <p:cNvPr id="115" name="Picture 114" descr="A close up of two petals&#10;&#10;Description automatically generated">
            <a:extLst>
              <a:ext uri="{FF2B5EF4-FFF2-40B4-BE49-F238E27FC236}">
                <a16:creationId xmlns:a16="http://schemas.microsoft.com/office/drawing/2014/main" id="{2DAC16AA-93C5-4AE0-B96F-056096616EA4}"/>
              </a:ext>
            </a:extLst>
          </p:cNvPr>
          <p:cNvPicPr>
            <a:picLocks noChangeAspect="1"/>
          </p:cNvPicPr>
          <p:nvPr/>
        </p:nvPicPr>
        <p:blipFill>
          <a:blip r:embed="rId4">
            <a:alphaModFix/>
          </a:blip>
          <a:stretch>
            <a:fillRect/>
          </a:stretch>
        </p:blipFill>
        <p:spPr>
          <a:xfrm flipH="1">
            <a:off x="9262368" y="4446504"/>
            <a:ext cx="929892" cy="598608"/>
          </a:xfrm>
          <a:prstGeom prst="rect">
            <a:avLst/>
          </a:prstGeom>
        </p:spPr>
      </p:pic>
      <p:pic>
        <p:nvPicPr>
          <p:cNvPr id="116" name="Picture 115" descr="A close up of two petals&#10;&#10;Description automatically generated">
            <a:extLst>
              <a:ext uri="{FF2B5EF4-FFF2-40B4-BE49-F238E27FC236}">
                <a16:creationId xmlns:a16="http://schemas.microsoft.com/office/drawing/2014/main" id="{9FD163F2-1353-22F2-A29F-1B65667286B7}"/>
              </a:ext>
            </a:extLst>
          </p:cNvPr>
          <p:cNvPicPr>
            <a:picLocks noChangeAspect="1"/>
          </p:cNvPicPr>
          <p:nvPr/>
        </p:nvPicPr>
        <p:blipFill>
          <a:blip r:embed="rId4">
            <a:alphaModFix/>
          </a:blip>
          <a:stretch>
            <a:fillRect/>
          </a:stretch>
        </p:blipFill>
        <p:spPr>
          <a:xfrm>
            <a:off x="9262367" y="5045112"/>
            <a:ext cx="929892" cy="598608"/>
          </a:xfrm>
          <a:prstGeom prst="rect">
            <a:avLst/>
          </a:prstGeom>
        </p:spPr>
      </p:pic>
      <p:pic>
        <p:nvPicPr>
          <p:cNvPr id="117" name="Picture 116" descr="A close up of two petals&#10;&#10;Description automatically generated">
            <a:extLst>
              <a:ext uri="{FF2B5EF4-FFF2-40B4-BE49-F238E27FC236}">
                <a16:creationId xmlns:a16="http://schemas.microsoft.com/office/drawing/2014/main" id="{8EA1E22C-734B-6BE8-49CC-44DAAB503348}"/>
              </a:ext>
            </a:extLst>
          </p:cNvPr>
          <p:cNvPicPr>
            <a:picLocks noChangeAspect="1"/>
          </p:cNvPicPr>
          <p:nvPr/>
        </p:nvPicPr>
        <p:blipFill>
          <a:blip r:embed="rId4">
            <a:alphaModFix/>
          </a:blip>
          <a:stretch>
            <a:fillRect/>
          </a:stretch>
        </p:blipFill>
        <p:spPr>
          <a:xfrm flipH="1">
            <a:off x="9262366" y="2051449"/>
            <a:ext cx="929892" cy="598608"/>
          </a:xfrm>
          <a:prstGeom prst="rect">
            <a:avLst/>
          </a:prstGeom>
        </p:spPr>
      </p:pic>
      <p:pic>
        <p:nvPicPr>
          <p:cNvPr id="118" name="Picture 117" descr="A close up of two petals&#10;&#10;Description automatically generated">
            <a:extLst>
              <a:ext uri="{FF2B5EF4-FFF2-40B4-BE49-F238E27FC236}">
                <a16:creationId xmlns:a16="http://schemas.microsoft.com/office/drawing/2014/main" id="{6F856AD3-56FE-0993-20E7-99E71DD3DA91}"/>
              </a:ext>
            </a:extLst>
          </p:cNvPr>
          <p:cNvPicPr>
            <a:picLocks noChangeAspect="1"/>
          </p:cNvPicPr>
          <p:nvPr/>
        </p:nvPicPr>
        <p:blipFill>
          <a:blip r:embed="rId4">
            <a:alphaModFix/>
          </a:blip>
          <a:stretch>
            <a:fillRect/>
          </a:stretch>
        </p:blipFill>
        <p:spPr>
          <a:xfrm>
            <a:off x="10192256" y="2058941"/>
            <a:ext cx="929892" cy="598608"/>
          </a:xfrm>
          <a:prstGeom prst="rect">
            <a:avLst/>
          </a:prstGeom>
        </p:spPr>
      </p:pic>
      <p:pic>
        <p:nvPicPr>
          <p:cNvPr id="119" name="Picture 118" descr="A close up of two petals&#10;&#10;Description automatically generated">
            <a:extLst>
              <a:ext uri="{FF2B5EF4-FFF2-40B4-BE49-F238E27FC236}">
                <a16:creationId xmlns:a16="http://schemas.microsoft.com/office/drawing/2014/main" id="{1A72189C-869E-5D32-079D-D4ECEEDBD514}"/>
              </a:ext>
            </a:extLst>
          </p:cNvPr>
          <p:cNvPicPr>
            <a:picLocks noChangeAspect="1"/>
          </p:cNvPicPr>
          <p:nvPr/>
        </p:nvPicPr>
        <p:blipFill>
          <a:blip r:embed="rId4">
            <a:alphaModFix/>
          </a:blip>
          <a:stretch>
            <a:fillRect/>
          </a:stretch>
        </p:blipFill>
        <p:spPr>
          <a:xfrm flipH="1">
            <a:off x="10192256" y="2657549"/>
            <a:ext cx="929892" cy="598608"/>
          </a:xfrm>
          <a:prstGeom prst="rect">
            <a:avLst/>
          </a:prstGeom>
        </p:spPr>
      </p:pic>
      <p:pic>
        <p:nvPicPr>
          <p:cNvPr id="120" name="Picture 119" descr="A close up of two petals&#10;&#10;Description automatically generated">
            <a:extLst>
              <a:ext uri="{FF2B5EF4-FFF2-40B4-BE49-F238E27FC236}">
                <a16:creationId xmlns:a16="http://schemas.microsoft.com/office/drawing/2014/main" id="{AA5AB4AE-776B-70DF-94C7-61F5842007A4}"/>
              </a:ext>
            </a:extLst>
          </p:cNvPr>
          <p:cNvPicPr>
            <a:picLocks noChangeAspect="1"/>
          </p:cNvPicPr>
          <p:nvPr/>
        </p:nvPicPr>
        <p:blipFill>
          <a:blip r:embed="rId4">
            <a:alphaModFix/>
          </a:blip>
          <a:stretch>
            <a:fillRect/>
          </a:stretch>
        </p:blipFill>
        <p:spPr>
          <a:xfrm>
            <a:off x="10192256" y="3256157"/>
            <a:ext cx="929892" cy="598608"/>
          </a:xfrm>
          <a:prstGeom prst="rect">
            <a:avLst/>
          </a:prstGeom>
        </p:spPr>
      </p:pic>
      <p:pic>
        <p:nvPicPr>
          <p:cNvPr id="121" name="Picture 120" descr="A close up of two petals&#10;&#10;Description automatically generated">
            <a:extLst>
              <a:ext uri="{FF2B5EF4-FFF2-40B4-BE49-F238E27FC236}">
                <a16:creationId xmlns:a16="http://schemas.microsoft.com/office/drawing/2014/main" id="{7449D3ED-390F-D964-6865-FD5609B5CA47}"/>
              </a:ext>
            </a:extLst>
          </p:cNvPr>
          <p:cNvPicPr>
            <a:picLocks noChangeAspect="1"/>
          </p:cNvPicPr>
          <p:nvPr/>
        </p:nvPicPr>
        <p:blipFill>
          <a:blip r:embed="rId4">
            <a:alphaModFix/>
          </a:blip>
          <a:stretch>
            <a:fillRect/>
          </a:stretch>
        </p:blipFill>
        <p:spPr>
          <a:xfrm flipH="1">
            <a:off x="10192256" y="3854765"/>
            <a:ext cx="929892" cy="598608"/>
          </a:xfrm>
          <a:prstGeom prst="rect">
            <a:avLst/>
          </a:prstGeom>
        </p:spPr>
      </p:pic>
      <p:pic>
        <p:nvPicPr>
          <p:cNvPr id="122" name="Picture 121" descr="A close up of two petals&#10;&#10;Description automatically generated">
            <a:extLst>
              <a:ext uri="{FF2B5EF4-FFF2-40B4-BE49-F238E27FC236}">
                <a16:creationId xmlns:a16="http://schemas.microsoft.com/office/drawing/2014/main" id="{FF464502-14B7-EFDC-BDFE-5D2CA56E36C5}"/>
              </a:ext>
            </a:extLst>
          </p:cNvPr>
          <p:cNvPicPr>
            <a:picLocks noChangeAspect="1"/>
          </p:cNvPicPr>
          <p:nvPr/>
        </p:nvPicPr>
        <p:blipFill>
          <a:blip r:embed="rId4">
            <a:alphaModFix/>
          </a:blip>
          <a:stretch>
            <a:fillRect/>
          </a:stretch>
        </p:blipFill>
        <p:spPr>
          <a:xfrm>
            <a:off x="10192255" y="4453373"/>
            <a:ext cx="929892" cy="598608"/>
          </a:xfrm>
          <a:prstGeom prst="rect">
            <a:avLst/>
          </a:prstGeom>
        </p:spPr>
      </p:pic>
      <p:pic>
        <p:nvPicPr>
          <p:cNvPr id="123" name="Picture 122" descr="A close up of two petals&#10;&#10;Description automatically generated">
            <a:extLst>
              <a:ext uri="{FF2B5EF4-FFF2-40B4-BE49-F238E27FC236}">
                <a16:creationId xmlns:a16="http://schemas.microsoft.com/office/drawing/2014/main" id="{2C94AD49-5F9D-07D9-8F85-5C34FBABED87}"/>
              </a:ext>
            </a:extLst>
          </p:cNvPr>
          <p:cNvPicPr>
            <a:picLocks noChangeAspect="1"/>
          </p:cNvPicPr>
          <p:nvPr/>
        </p:nvPicPr>
        <p:blipFill>
          <a:blip r:embed="rId4">
            <a:alphaModFix/>
          </a:blip>
          <a:stretch>
            <a:fillRect/>
          </a:stretch>
        </p:blipFill>
        <p:spPr>
          <a:xfrm flipH="1">
            <a:off x="10192255" y="5051981"/>
            <a:ext cx="929892" cy="598608"/>
          </a:xfrm>
          <a:prstGeom prst="rect">
            <a:avLst/>
          </a:prstGeom>
        </p:spPr>
      </p:pic>
    </p:spTree>
    <p:extLst>
      <p:ext uri="{BB962C8B-B14F-4D97-AF65-F5344CB8AC3E}">
        <p14:creationId xmlns:p14="http://schemas.microsoft.com/office/powerpoint/2010/main" val="22629912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9" y="814388"/>
            <a:ext cx="10737709" cy="800219"/>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ea typeface="+mn-lt"/>
                <a:cs typeface="+mn-lt"/>
              </a:rPr>
              <a:t>Chevron repeat:</a:t>
            </a:r>
            <a:r>
              <a:rPr lang="en-GB" sz="1400" i="1" dirty="0">
                <a:solidFill>
                  <a:schemeClr val="tx1">
                    <a:lumMod val="65000"/>
                    <a:lumOff val="35000"/>
                  </a:schemeClr>
                </a:solidFill>
                <a:ea typeface="+mn-lt"/>
                <a:cs typeface="+mn-lt"/>
              </a:rPr>
              <a:t> </a:t>
            </a:r>
            <a:r>
              <a:rPr lang="en-GB" sz="1400" i="1" dirty="0">
                <a:solidFill>
                  <a:schemeClr val="tx1">
                    <a:lumMod val="65000"/>
                    <a:lumOff val="35000"/>
                  </a:schemeClr>
                </a:solidFill>
              </a:rPr>
              <a:t>Each unit of repeat starts as a starts as a square or rectangle, which is divided up to make the chevron pattern (measure correctly to ensure correct alignment and match) and made as a repeating tile which then repeats out across the width and length to form a repeated block design. Consider how you use pattern to create the chevron and play with scale, thickness of lines etc</a:t>
            </a:r>
            <a:endParaRPr lang="en-US" sz="1400" dirty="0">
              <a:solidFill>
                <a:schemeClr val="tx1">
                  <a:lumMod val="65000"/>
                  <a:lumOff val="35000"/>
                </a:schemeClr>
              </a:solidFill>
              <a:ea typeface="+mn-lt"/>
              <a:cs typeface="+mn-lt"/>
            </a:endParaRPr>
          </a:p>
        </p:txBody>
      </p:sp>
      <p:sp>
        <p:nvSpPr>
          <p:cNvPr id="6" name="TextBox 5">
            <a:extLst>
              <a:ext uri="{FF2B5EF4-FFF2-40B4-BE49-F238E27FC236}">
                <a16:creationId xmlns:a16="http://schemas.microsoft.com/office/drawing/2014/main" id="{02D7E81B-0A9B-C24F-AA54-87BDE5684098}"/>
              </a:ext>
            </a:extLst>
          </p:cNvPr>
          <p:cNvSpPr txBox="1"/>
          <p:nvPr/>
        </p:nvSpPr>
        <p:spPr>
          <a:xfrm>
            <a:off x="828675" y="2643188"/>
            <a:ext cx="184731" cy="646331"/>
          </a:xfrm>
          <a:prstGeom prst="rect">
            <a:avLst/>
          </a:prstGeom>
          <a:noFill/>
        </p:spPr>
        <p:txBody>
          <a:bodyPr wrap="none" lIns="91440" tIns="45720" rIns="91440" bIns="45720" rtlCol="0" anchor="t">
            <a:spAutoFit/>
          </a:bodyPr>
          <a:lstStyle/>
          <a:p>
            <a:endParaRPr lang="en-GB">
              <a:cs typeface="Calibri"/>
            </a:endParaRPr>
          </a:p>
          <a:p>
            <a:endParaRPr lang="en-GB"/>
          </a:p>
        </p:txBody>
      </p:sp>
      <p:pic>
        <p:nvPicPr>
          <p:cNvPr id="4" name="Picture 3" descr="A graph paper with lines drawn on it&#10;&#10;Description automatically generated">
            <a:extLst>
              <a:ext uri="{FF2B5EF4-FFF2-40B4-BE49-F238E27FC236}">
                <a16:creationId xmlns:a16="http://schemas.microsoft.com/office/drawing/2014/main" id="{7674F181-DEED-F877-829C-4806BFA08C81}"/>
              </a:ext>
            </a:extLst>
          </p:cNvPr>
          <p:cNvPicPr>
            <a:picLocks noChangeAspect="1"/>
          </p:cNvPicPr>
          <p:nvPr/>
        </p:nvPicPr>
        <p:blipFill>
          <a:blip r:embed="rId2"/>
          <a:stretch>
            <a:fillRect/>
          </a:stretch>
        </p:blipFill>
        <p:spPr>
          <a:xfrm>
            <a:off x="828675" y="1723572"/>
            <a:ext cx="3695700" cy="4064000"/>
          </a:xfrm>
          <a:prstGeom prst="rect">
            <a:avLst/>
          </a:prstGeom>
        </p:spPr>
      </p:pic>
      <p:pic>
        <p:nvPicPr>
          <p:cNvPr id="2" name="Picture 1" descr="A black and white drawing of a flower&#10;&#10;Description automatically generated">
            <a:extLst>
              <a:ext uri="{FF2B5EF4-FFF2-40B4-BE49-F238E27FC236}">
                <a16:creationId xmlns:a16="http://schemas.microsoft.com/office/drawing/2014/main" id="{613CC727-A703-00FC-FDFE-EDC190E4C0A7}"/>
              </a:ext>
            </a:extLst>
          </p:cNvPr>
          <p:cNvPicPr>
            <a:picLocks noChangeAspect="1"/>
          </p:cNvPicPr>
          <p:nvPr/>
        </p:nvPicPr>
        <p:blipFill>
          <a:blip r:embed="rId3">
            <a:alphaModFix amt="50000"/>
          </a:blip>
          <a:stretch>
            <a:fillRect/>
          </a:stretch>
        </p:blipFill>
        <p:spPr>
          <a:xfrm rot="18863671">
            <a:off x="1030355" y="2545003"/>
            <a:ext cx="782865" cy="782865"/>
          </a:xfrm>
          <a:prstGeom prst="rect">
            <a:avLst/>
          </a:prstGeom>
        </p:spPr>
      </p:pic>
      <p:pic>
        <p:nvPicPr>
          <p:cNvPr id="5" name="Picture 4" descr="A black and white drawing of a flower&#10;&#10;Description automatically generated">
            <a:extLst>
              <a:ext uri="{FF2B5EF4-FFF2-40B4-BE49-F238E27FC236}">
                <a16:creationId xmlns:a16="http://schemas.microsoft.com/office/drawing/2014/main" id="{FE8459F3-B3B8-DD9E-5FF5-F0923EBC29AB}"/>
              </a:ext>
            </a:extLst>
          </p:cNvPr>
          <p:cNvPicPr>
            <a:picLocks noChangeAspect="1"/>
          </p:cNvPicPr>
          <p:nvPr/>
        </p:nvPicPr>
        <p:blipFill>
          <a:blip r:embed="rId3">
            <a:alphaModFix amt="50000"/>
          </a:blip>
          <a:stretch>
            <a:fillRect/>
          </a:stretch>
        </p:blipFill>
        <p:spPr>
          <a:xfrm rot="2736329" flipH="1">
            <a:off x="1866236" y="2545002"/>
            <a:ext cx="782865" cy="782865"/>
          </a:xfrm>
          <a:prstGeom prst="rect">
            <a:avLst/>
          </a:prstGeom>
        </p:spPr>
      </p:pic>
      <p:pic>
        <p:nvPicPr>
          <p:cNvPr id="7" name="Picture 6" descr="A black and white drawing of a flower&#10;&#10;Description automatically generated">
            <a:extLst>
              <a:ext uri="{FF2B5EF4-FFF2-40B4-BE49-F238E27FC236}">
                <a16:creationId xmlns:a16="http://schemas.microsoft.com/office/drawing/2014/main" id="{FD359290-999D-DC4F-D2E7-4EECF2C4381D}"/>
              </a:ext>
            </a:extLst>
          </p:cNvPr>
          <p:cNvPicPr>
            <a:picLocks noChangeAspect="1"/>
          </p:cNvPicPr>
          <p:nvPr/>
        </p:nvPicPr>
        <p:blipFill>
          <a:blip r:embed="rId3">
            <a:alphaModFix amt="50000"/>
          </a:blip>
          <a:stretch>
            <a:fillRect/>
          </a:stretch>
        </p:blipFill>
        <p:spPr>
          <a:xfrm rot="18863671">
            <a:off x="2685499" y="2545003"/>
            <a:ext cx="782865" cy="782865"/>
          </a:xfrm>
          <a:prstGeom prst="rect">
            <a:avLst/>
          </a:prstGeom>
        </p:spPr>
      </p:pic>
      <p:pic>
        <p:nvPicPr>
          <p:cNvPr id="8" name="Picture 7" descr="A black and white drawing of a flower&#10;&#10;Description automatically generated">
            <a:extLst>
              <a:ext uri="{FF2B5EF4-FFF2-40B4-BE49-F238E27FC236}">
                <a16:creationId xmlns:a16="http://schemas.microsoft.com/office/drawing/2014/main" id="{223BB6E3-793E-8E3B-89D0-75A2B7F86BE5}"/>
              </a:ext>
            </a:extLst>
          </p:cNvPr>
          <p:cNvPicPr>
            <a:picLocks noChangeAspect="1"/>
          </p:cNvPicPr>
          <p:nvPr/>
        </p:nvPicPr>
        <p:blipFill>
          <a:blip r:embed="rId3">
            <a:alphaModFix amt="50000"/>
          </a:blip>
          <a:stretch>
            <a:fillRect/>
          </a:stretch>
        </p:blipFill>
        <p:spPr>
          <a:xfrm rot="2736329" flipH="1">
            <a:off x="3521380" y="2545002"/>
            <a:ext cx="782865" cy="782865"/>
          </a:xfrm>
          <a:prstGeom prst="rect">
            <a:avLst/>
          </a:prstGeom>
        </p:spPr>
      </p:pic>
      <p:pic>
        <p:nvPicPr>
          <p:cNvPr id="33" name="Picture 32" descr="A black and white drawing of a flower&#10;&#10;Description automatically generated">
            <a:extLst>
              <a:ext uri="{FF2B5EF4-FFF2-40B4-BE49-F238E27FC236}">
                <a16:creationId xmlns:a16="http://schemas.microsoft.com/office/drawing/2014/main" id="{1B7F5796-9498-6D59-88F0-6049AA063AAC}"/>
              </a:ext>
            </a:extLst>
          </p:cNvPr>
          <p:cNvPicPr>
            <a:picLocks noChangeAspect="1"/>
          </p:cNvPicPr>
          <p:nvPr/>
        </p:nvPicPr>
        <p:blipFill>
          <a:blip r:embed="rId3">
            <a:alphaModFix amt="50000"/>
          </a:blip>
          <a:stretch>
            <a:fillRect/>
          </a:stretch>
        </p:blipFill>
        <p:spPr>
          <a:xfrm>
            <a:off x="1449546" y="2961821"/>
            <a:ext cx="782865" cy="782865"/>
          </a:xfrm>
          <a:prstGeom prst="rect">
            <a:avLst/>
          </a:prstGeom>
        </p:spPr>
      </p:pic>
      <p:pic>
        <p:nvPicPr>
          <p:cNvPr id="53" name="Picture 52" descr="A black and white drawing of a flower&#10;&#10;Description automatically generated">
            <a:extLst>
              <a:ext uri="{FF2B5EF4-FFF2-40B4-BE49-F238E27FC236}">
                <a16:creationId xmlns:a16="http://schemas.microsoft.com/office/drawing/2014/main" id="{2C5A9F71-A566-3724-24D5-9ECA729B7C1D}"/>
              </a:ext>
            </a:extLst>
          </p:cNvPr>
          <p:cNvPicPr>
            <a:picLocks noChangeAspect="1"/>
          </p:cNvPicPr>
          <p:nvPr/>
        </p:nvPicPr>
        <p:blipFill>
          <a:blip r:embed="rId3">
            <a:alphaModFix amt="50000"/>
          </a:blip>
          <a:stretch>
            <a:fillRect/>
          </a:stretch>
        </p:blipFill>
        <p:spPr>
          <a:xfrm>
            <a:off x="2302375" y="2128183"/>
            <a:ext cx="782865" cy="782865"/>
          </a:xfrm>
          <a:prstGeom prst="rect">
            <a:avLst/>
          </a:prstGeom>
        </p:spPr>
      </p:pic>
      <p:pic>
        <p:nvPicPr>
          <p:cNvPr id="54" name="Picture 53" descr="A black and white drawing of a flower&#10;&#10;Description automatically generated">
            <a:extLst>
              <a:ext uri="{FF2B5EF4-FFF2-40B4-BE49-F238E27FC236}">
                <a16:creationId xmlns:a16="http://schemas.microsoft.com/office/drawing/2014/main" id="{577B0476-89D4-DFC5-C10A-BF5431A187AA}"/>
              </a:ext>
            </a:extLst>
          </p:cNvPr>
          <p:cNvPicPr>
            <a:picLocks noChangeAspect="1"/>
          </p:cNvPicPr>
          <p:nvPr/>
        </p:nvPicPr>
        <p:blipFill>
          <a:blip r:embed="rId3">
            <a:alphaModFix amt="50000"/>
          </a:blip>
          <a:stretch>
            <a:fillRect/>
          </a:stretch>
        </p:blipFill>
        <p:spPr>
          <a:xfrm>
            <a:off x="3121638" y="2961821"/>
            <a:ext cx="782865" cy="782865"/>
          </a:xfrm>
          <a:prstGeom prst="rect">
            <a:avLst/>
          </a:prstGeom>
        </p:spPr>
      </p:pic>
      <p:pic>
        <p:nvPicPr>
          <p:cNvPr id="71" name="Picture 70" descr="A black and white drawing of a flower&#10;&#10;Description automatically generated">
            <a:extLst>
              <a:ext uri="{FF2B5EF4-FFF2-40B4-BE49-F238E27FC236}">
                <a16:creationId xmlns:a16="http://schemas.microsoft.com/office/drawing/2014/main" id="{F2FFB98A-36D1-898D-4AD3-5E7DB7014487}"/>
              </a:ext>
            </a:extLst>
          </p:cNvPr>
          <p:cNvPicPr>
            <a:picLocks noChangeAspect="1"/>
          </p:cNvPicPr>
          <p:nvPr/>
        </p:nvPicPr>
        <p:blipFill>
          <a:blip r:embed="rId3">
            <a:alphaModFix amt="50000"/>
          </a:blip>
          <a:stretch>
            <a:fillRect/>
          </a:stretch>
        </p:blipFill>
        <p:spPr>
          <a:xfrm>
            <a:off x="3851285" y="2124473"/>
            <a:ext cx="782865" cy="782865"/>
          </a:xfrm>
          <a:prstGeom prst="rect">
            <a:avLst/>
          </a:prstGeom>
        </p:spPr>
      </p:pic>
      <p:pic>
        <p:nvPicPr>
          <p:cNvPr id="72" name="Picture 71" descr="A black and white drawing of a flower&#10;&#10;Description automatically generated">
            <a:extLst>
              <a:ext uri="{FF2B5EF4-FFF2-40B4-BE49-F238E27FC236}">
                <a16:creationId xmlns:a16="http://schemas.microsoft.com/office/drawing/2014/main" id="{6B9E7DF3-2E43-5BC3-6D42-55604FCCB3DC}"/>
              </a:ext>
            </a:extLst>
          </p:cNvPr>
          <p:cNvPicPr>
            <a:picLocks noChangeAspect="1"/>
          </p:cNvPicPr>
          <p:nvPr/>
        </p:nvPicPr>
        <p:blipFill>
          <a:blip r:embed="rId3">
            <a:alphaModFix amt="50000"/>
          </a:blip>
          <a:stretch>
            <a:fillRect/>
          </a:stretch>
        </p:blipFill>
        <p:spPr>
          <a:xfrm rot="18863671">
            <a:off x="4793479" y="2490520"/>
            <a:ext cx="782865" cy="782865"/>
          </a:xfrm>
          <a:prstGeom prst="rect">
            <a:avLst/>
          </a:prstGeom>
        </p:spPr>
      </p:pic>
      <p:pic>
        <p:nvPicPr>
          <p:cNvPr id="74" name="Picture 73" descr="A black and white drawing of a flower&#10;&#10;Description automatically generated">
            <a:extLst>
              <a:ext uri="{FF2B5EF4-FFF2-40B4-BE49-F238E27FC236}">
                <a16:creationId xmlns:a16="http://schemas.microsoft.com/office/drawing/2014/main" id="{A953ACD6-955B-92CC-1716-6325C74129C9}"/>
              </a:ext>
            </a:extLst>
          </p:cNvPr>
          <p:cNvPicPr>
            <a:picLocks noChangeAspect="1"/>
          </p:cNvPicPr>
          <p:nvPr/>
        </p:nvPicPr>
        <p:blipFill>
          <a:blip r:embed="rId3">
            <a:alphaModFix amt="50000"/>
          </a:blip>
          <a:stretch>
            <a:fillRect/>
          </a:stretch>
        </p:blipFill>
        <p:spPr>
          <a:xfrm rot="2736329" flipH="1">
            <a:off x="5629360" y="2490519"/>
            <a:ext cx="782865" cy="782865"/>
          </a:xfrm>
          <a:prstGeom prst="rect">
            <a:avLst/>
          </a:prstGeom>
        </p:spPr>
      </p:pic>
      <p:pic>
        <p:nvPicPr>
          <p:cNvPr id="75" name="Picture 74" descr="A black and white drawing of a flower&#10;&#10;Description automatically generated">
            <a:extLst>
              <a:ext uri="{FF2B5EF4-FFF2-40B4-BE49-F238E27FC236}">
                <a16:creationId xmlns:a16="http://schemas.microsoft.com/office/drawing/2014/main" id="{F6B8C279-8549-5C89-2207-8A02E21C1FBD}"/>
              </a:ext>
            </a:extLst>
          </p:cNvPr>
          <p:cNvPicPr>
            <a:picLocks noChangeAspect="1"/>
          </p:cNvPicPr>
          <p:nvPr/>
        </p:nvPicPr>
        <p:blipFill>
          <a:blip r:embed="rId3">
            <a:alphaModFix amt="50000"/>
          </a:blip>
          <a:stretch>
            <a:fillRect/>
          </a:stretch>
        </p:blipFill>
        <p:spPr>
          <a:xfrm rot="18863671">
            <a:off x="6448623" y="2490520"/>
            <a:ext cx="782865" cy="782865"/>
          </a:xfrm>
          <a:prstGeom prst="rect">
            <a:avLst/>
          </a:prstGeom>
        </p:spPr>
      </p:pic>
      <p:pic>
        <p:nvPicPr>
          <p:cNvPr id="76" name="Picture 75" descr="A black and white drawing of a flower&#10;&#10;Description automatically generated">
            <a:extLst>
              <a:ext uri="{FF2B5EF4-FFF2-40B4-BE49-F238E27FC236}">
                <a16:creationId xmlns:a16="http://schemas.microsoft.com/office/drawing/2014/main" id="{56F362CD-4808-4BE0-61F4-C178AA5DE85C}"/>
              </a:ext>
            </a:extLst>
          </p:cNvPr>
          <p:cNvPicPr>
            <a:picLocks noChangeAspect="1"/>
          </p:cNvPicPr>
          <p:nvPr/>
        </p:nvPicPr>
        <p:blipFill>
          <a:blip r:embed="rId3">
            <a:alphaModFix amt="50000"/>
          </a:blip>
          <a:stretch>
            <a:fillRect/>
          </a:stretch>
        </p:blipFill>
        <p:spPr>
          <a:xfrm rot="2736329" flipH="1">
            <a:off x="7284504" y="2490519"/>
            <a:ext cx="782865" cy="782865"/>
          </a:xfrm>
          <a:prstGeom prst="rect">
            <a:avLst/>
          </a:prstGeom>
        </p:spPr>
      </p:pic>
      <p:pic>
        <p:nvPicPr>
          <p:cNvPr id="77" name="Picture 76" descr="A black and white drawing of a flower&#10;&#10;Description automatically generated">
            <a:extLst>
              <a:ext uri="{FF2B5EF4-FFF2-40B4-BE49-F238E27FC236}">
                <a16:creationId xmlns:a16="http://schemas.microsoft.com/office/drawing/2014/main" id="{AD91A64A-0B88-FDCF-94B9-59AC2BA62A76}"/>
              </a:ext>
            </a:extLst>
          </p:cNvPr>
          <p:cNvPicPr>
            <a:picLocks noChangeAspect="1"/>
          </p:cNvPicPr>
          <p:nvPr/>
        </p:nvPicPr>
        <p:blipFill>
          <a:blip r:embed="rId3">
            <a:alphaModFix amt="50000"/>
          </a:blip>
          <a:stretch>
            <a:fillRect/>
          </a:stretch>
        </p:blipFill>
        <p:spPr>
          <a:xfrm>
            <a:off x="5212670" y="2907338"/>
            <a:ext cx="782865" cy="782865"/>
          </a:xfrm>
          <a:prstGeom prst="rect">
            <a:avLst/>
          </a:prstGeom>
        </p:spPr>
      </p:pic>
      <p:pic>
        <p:nvPicPr>
          <p:cNvPr id="78" name="Picture 77" descr="A black and white drawing of a flower&#10;&#10;Description automatically generated">
            <a:extLst>
              <a:ext uri="{FF2B5EF4-FFF2-40B4-BE49-F238E27FC236}">
                <a16:creationId xmlns:a16="http://schemas.microsoft.com/office/drawing/2014/main" id="{88988D24-5E4E-69D4-3A73-E986215B6940}"/>
              </a:ext>
            </a:extLst>
          </p:cNvPr>
          <p:cNvPicPr>
            <a:picLocks noChangeAspect="1"/>
          </p:cNvPicPr>
          <p:nvPr/>
        </p:nvPicPr>
        <p:blipFill>
          <a:blip r:embed="rId3">
            <a:alphaModFix amt="50000"/>
          </a:blip>
          <a:stretch>
            <a:fillRect/>
          </a:stretch>
        </p:blipFill>
        <p:spPr>
          <a:xfrm>
            <a:off x="6065499" y="2073700"/>
            <a:ext cx="782865" cy="782865"/>
          </a:xfrm>
          <a:prstGeom prst="rect">
            <a:avLst/>
          </a:prstGeom>
        </p:spPr>
      </p:pic>
      <p:pic>
        <p:nvPicPr>
          <p:cNvPr id="79" name="Picture 78" descr="A black and white drawing of a flower&#10;&#10;Description automatically generated">
            <a:extLst>
              <a:ext uri="{FF2B5EF4-FFF2-40B4-BE49-F238E27FC236}">
                <a16:creationId xmlns:a16="http://schemas.microsoft.com/office/drawing/2014/main" id="{D8A49C1E-0FC7-6178-5D22-C80BD6030BFD}"/>
              </a:ext>
            </a:extLst>
          </p:cNvPr>
          <p:cNvPicPr>
            <a:picLocks noChangeAspect="1"/>
          </p:cNvPicPr>
          <p:nvPr/>
        </p:nvPicPr>
        <p:blipFill>
          <a:blip r:embed="rId3">
            <a:alphaModFix amt="50000"/>
          </a:blip>
          <a:stretch>
            <a:fillRect/>
          </a:stretch>
        </p:blipFill>
        <p:spPr>
          <a:xfrm>
            <a:off x="6884762" y="2907338"/>
            <a:ext cx="782865" cy="782865"/>
          </a:xfrm>
          <a:prstGeom prst="rect">
            <a:avLst/>
          </a:prstGeom>
        </p:spPr>
      </p:pic>
      <p:pic>
        <p:nvPicPr>
          <p:cNvPr id="80" name="Picture 79" descr="A black and white drawing of a flower&#10;&#10;Description automatically generated">
            <a:extLst>
              <a:ext uri="{FF2B5EF4-FFF2-40B4-BE49-F238E27FC236}">
                <a16:creationId xmlns:a16="http://schemas.microsoft.com/office/drawing/2014/main" id="{BCE68B97-921E-E2D1-D412-E6B1614F072A}"/>
              </a:ext>
            </a:extLst>
          </p:cNvPr>
          <p:cNvPicPr>
            <a:picLocks noChangeAspect="1"/>
          </p:cNvPicPr>
          <p:nvPr/>
        </p:nvPicPr>
        <p:blipFill>
          <a:blip r:embed="rId3">
            <a:alphaModFix amt="50000"/>
          </a:blip>
          <a:stretch>
            <a:fillRect/>
          </a:stretch>
        </p:blipFill>
        <p:spPr>
          <a:xfrm>
            <a:off x="7715099" y="2058083"/>
            <a:ext cx="782865" cy="782865"/>
          </a:xfrm>
          <a:prstGeom prst="rect">
            <a:avLst/>
          </a:prstGeom>
        </p:spPr>
      </p:pic>
      <p:pic>
        <p:nvPicPr>
          <p:cNvPr id="81" name="Picture 80" descr="A black and white drawing of a flower&#10;&#10;Description automatically generated">
            <a:extLst>
              <a:ext uri="{FF2B5EF4-FFF2-40B4-BE49-F238E27FC236}">
                <a16:creationId xmlns:a16="http://schemas.microsoft.com/office/drawing/2014/main" id="{19757CD6-50E2-9311-ADEB-5C0DED980A29}"/>
              </a:ext>
            </a:extLst>
          </p:cNvPr>
          <p:cNvPicPr>
            <a:picLocks noChangeAspect="1"/>
          </p:cNvPicPr>
          <p:nvPr/>
        </p:nvPicPr>
        <p:blipFill>
          <a:blip r:embed="rId3">
            <a:alphaModFix amt="50000"/>
          </a:blip>
          <a:stretch>
            <a:fillRect/>
          </a:stretch>
        </p:blipFill>
        <p:spPr>
          <a:xfrm rot="18863671">
            <a:off x="8117838" y="2490520"/>
            <a:ext cx="782865" cy="782865"/>
          </a:xfrm>
          <a:prstGeom prst="rect">
            <a:avLst/>
          </a:prstGeom>
        </p:spPr>
      </p:pic>
      <p:pic>
        <p:nvPicPr>
          <p:cNvPr id="82" name="Picture 81" descr="A black and white drawing of a flower&#10;&#10;Description automatically generated">
            <a:extLst>
              <a:ext uri="{FF2B5EF4-FFF2-40B4-BE49-F238E27FC236}">
                <a16:creationId xmlns:a16="http://schemas.microsoft.com/office/drawing/2014/main" id="{4D027C0F-3290-05B7-487F-0393CA3DAAC5}"/>
              </a:ext>
            </a:extLst>
          </p:cNvPr>
          <p:cNvPicPr>
            <a:picLocks noChangeAspect="1"/>
          </p:cNvPicPr>
          <p:nvPr/>
        </p:nvPicPr>
        <p:blipFill>
          <a:blip r:embed="rId3">
            <a:alphaModFix amt="50000"/>
          </a:blip>
          <a:stretch>
            <a:fillRect/>
          </a:stretch>
        </p:blipFill>
        <p:spPr>
          <a:xfrm rot="2736329" flipH="1">
            <a:off x="8953719" y="2490519"/>
            <a:ext cx="782865" cy="782865"/>
          </a:xfrm>
          <a:prstGeom prst="rect">
            <a:avLst/>
          </a:prstGeom>
        </p:spPr>
      </p:pic>
      <p:pic>
        <p:nvPicPr>
          <p:cNvPr id="83" name="Picture 82" descr="A black and white drawing of a flower&#10;&#10;Description automatically generated">
            <a:extLst>
              <a:ext uri="{FF2B5EF4-FFF2-40B4-BE49-F238E27FC236}">
                <a16:creationId xmlns:a16="http://schemas.microsoft.com/office/drawing/2014/main" id="{6417EF64-3B42-3776-7442-F2DDAC5F6FB7}"/>
              </a:ext>
            </a:extLst>
          </p:cNvPr>
          <p:cNvPicPr>
            <a:picLocks noChangeAspect="1"/>
          </p:cNvPicPr>
          <p:nvPr/>
        </p:nvPicPr>
        <p:blipFill>
          <a:blip r:embed="rId3">
            <a:alphaModFix amt="50000"/>
          </a:blip>
          <a:stretch>
            <a:fillRect/>
          </a:stretch>
        </p:blipFill>
        <p:spPr>
          <a:xfrm rot="18863671">
            <a:off x="9772982" y="2490520"/>
            <a:ext cx="782865" cy="782865"/>
          </a:xfrm>
          <a:prstGeom prst="rect">
            <a:avLst/>
          </a:prstGeom>
        </p:spPr>
      </p:pic>
      <p:pic>
        <p:nvPicPr>
          <p:cNvPr id="84" name="Picture 83" descr="A black and white drawing of a flower&#10;&#10;Description automatically generated">
            <a:extLst>
              <a:ext uri="{FF2B5EF4-FFF2-40B4-BE49-F238E27FC236}">
                <a16:creationId xmlns:a16="http://schemas.microsoft.com/office/drawing/2014/main" id="{53A505D0-56CE-68E5-2820-CAB339B5EB2C}"/>
              </a:ext>
            </a:extLst>
          </p:cNvPr>
          <p:cNvPicPr>
            <a:picLocks noChangeAspect="1"/>
          </p:cNvPicPr>
          <p:nvPr/>
        </p:nvPicPr>
        <p:blipFill>
          <a:blip r:embed="rId3">
            <a:alphaModFix amt="50000"/>
          </a:blip>
          <a:stretch>
            <a:fillRect/>
          </a:stretch>
        </p:blipFill>
        <p:spPr>
          <a:xfrm rot="2736329" flipH="1">
            <a:off x="10608863" y="2490519"/>
            <a:ext cx="782865" cy="782865"/>
          </a:xfrm>
          <a:prstGeom prst="rect">
            <a:avLst/>
          </a:prstGeom>
        </p:spPr>
      </p:pic>
      <p:pic>
        <p:nvPicPr>
          <p:cNvPr id="85" name="Picture 84" descr="A black and white drawing of a flower&#10;&#10;Description automatically generated">
            <a:extLst>
              <a:ext uri="{FF2B5EF4-FFF2-40B4-BE49-F238E27FC236}">
                <a16:creationId xmlns:a16="http://schemas.microsoft.com/office/drawing/2014/main" id="{E01FFFB8-9805-DAA6-5EFB-26446E9F09C5}"/>
              </a:ext>
            </a:extLst>
          </p:cNvPr>
          <p:cNvPicPr>
            <a:picLocks noChangeAspect="1"/>
          </p:cNvPicPr>
          <p:nvPr/>
        </p:nvPicPr>
        <p:blipFill>
          <a:blip r:embed="rId3">
            <a:alphaModFix amt="50000"/>
          </a:blip>
          <a:stretch>
            <a:fillRect/>
          </a:stretch>
        </p:blipFill>
        <p:spPr>
          <a:xfrm>
            <a:off x="8537029" y="2907338"/>
            <a:ext cx="782865" cy="782865"/>
          </a:xfrm>
          <a:prstGeom prst="rect">
            <a:avLst/>
          </a:prstGeom>
        </p:spPr>
      </p:pic>
      <p:pic>
        <p:nvPicPr>
          <p:cNvPr id="86" name="Picture 85" descr="A black and white drawing of a flower&#10;&#10;Description automatically generated">
            <a:extLst>
              <a:ext uri="{FF2B5EF4-FFF2-40B4-BE49-F238E27FC236}">
                <a16:creationId xmlns:a16="http://schemas.microsoft.com/office/drawing/2014/main" id="{76EC9C3B-6CB3-C843-9CD1-2FB43ACF5FC1}"/>
              </a:ext>
            </a:extLst>
          </p:cNvPr>
          <p:cNvPicPr>
            <a:picLocks noChangeAspect="1"/>
          </p:cNvPicPr>
          <p:nvPr/>
        </p:nvPicPr>
        <p:blipFill>
          <a:blip r:embed="rId3">
            <a:alphaModFix amt="50000"/>
          </a:blip>
          <a:stretch>
            <a:fillRect/>
          </a:stretch>
        </p:blipFill>
        <p:spPr>
          <a:xfrm>
            <a:off x="9389858" y="2073700"/>
            <a:ext cx="782865" cy="782865"/>
          </a:xfrm>
          <a:prstGeom prst="rect">
            <a:avLst/>
          </a:prstGeom>
        </p:spPr>
      </p:pic>
      <p:pic>
        <p:nvPicPr>
          <p:cNvPr id="87" name="Picture 86" descr="A black and white drawing of a flower&#10;&#10;Description automatically generated">
            <a:extLst>
              <a:ext uri="{FF2B5EF4-FFF2-40B4-BE49-F238E27FC236}">
                <a16:creationId xmlns:a16="http://schemas.microsoft.com/office/drawing/2014/main" id="{7F26E1D8-DE1C-E353-4919-9C1DD281F433}"/>
              </a:ext>
            </a:extLst>
          </p:cNvPr>
          <p:cNvPicPr>
            <a:picLocks noChangeAspect="1"/>
          </p:cNvPicPr>
          <p:nvPr/>
        </p:nvPicPr>
        <p:blipFill>
          <a:blip r:embed="rId3">
            <a:alphaModFix amt="50000"/>
          </a:blip>
          <a:stretch>
            <a:fillRect/>
          </a:stretch>
        </p:blipFill>
        <p:spPr>
          <a:xfrm>
            <a:off x="10209121" y="2907338"/>
            <a:ext cx="782865" cy="782865"/>
          </a:xfrm>
          <a:prstGeom prst="rect">
            <a:avLst/>
          </a:prstGeom>
        </p:spPr>
      </p:pic>
      <p:pic>
        <p:nvPicPr>
          <p:cNvPr id="88" name="Picture 87" descr="A black and white drawing of a flower&#10;&#10;Description automatically generated">
            <a:extLst>
              <a:ext uri="{FF2B5EF4-FFF2-40B4-BE49-F238E27FC236}">
                <a16:creationId xmlns:a16="http://schemas.microsoft.com/office/drawing/2014/main" id="{8F0B1B4A-9649-B64E-F44B-B3CE93971DAF}"/>
              </a:ext>
            </a:extLst>
          </p:cNvPr>
          <p:cNvPicPr>
            <a:picLocks noChangeAspect="1"/>
          </p:cNvPicPr>
          <p:nvPr/>
        </p:nvPicPr>
        <p:blipFill>
          <a:blip r:embed="rId3">
            <a:alphaModFix amt="50000"/>
          </a:blip>
          <a:stretch>
            <a:fillRect/>
          </a:stretch>
        </p:blipFill>
        <p:spPr>
          <a:xfrm>
            <a:off x="11028766" y="2058083"/>
            <a:ext cx="782865" cy="782865"/>
          </a:xfrm>
          <a:prstGeom prst="rect">
            <a:avLst/>
          </a:prstGeom>
        </p:spPr>
      </p:pic>
      <p:pic>
        <p:nvPicPr>
          <p:cNvPr id="89" name="Picture 88" descr="A black and white drawing of a flower&#10;&#10;Description automatically generated">
            <a:extLst>
              <a:ext uri="{FF2B5EF4-FFF2-40B4-BE49-F238E27FC236}">
                <a16:creationId xmlns:a16="http://schemas.microsoft.com/office/drawing/2014/main" id="{E4AAC921-04DC-6ED8-C849-E6D56BEB4535}"/>
              </a:ext>
            </a:extLst>
          </p:cNvPr>
          <p:cNvPicPr>
            <a:picLocks noChangeAspect="1"/>
          </p:cNvPicPr>
          <p:nvPr/>
        </p:nvPicPr>
        <p:blipFill>
          <a:blip r:embed="rId3">
            <a:alphaModFix amt="50000"/>
          </a:blip>
          <a:stretch>
            <a:fillRect/>
          </a:stretch>
        </p:blipFill>
        <p:spPr>
          <a:xfrm rot="18863671">
            <a:off x="4797123" y="4027757"/>
            <a:ext cx="782865" cy="782865"/>
          </a:xfrm>
          <a:prstGeom prst="rect">
            <a:avLst/>
          </a:prstGeom>
        </p:spPr>
      </p:pic>
      <p:pic>
        <p:nvPicPr>
          <p:cNvPr id="90" name="Picture 89" descr="A black and white drawing of a flower&#10;&#10;Description automatically generated">
            <a:extLst>
              <a:ext uri="{FF2B5EF4-FFF2-40B4-BE49-F238E27FC236}">
                <a16:creationId xmlns:a16="http://schemas.microsoft.com/office/drawing/2014/main" id="{51A0C18A-9064-28BB-4031-8A3AD49739EC}"/>
              </a:ext>
            </a:extLst>
          </p:cNvPr>
          <p:cNvPicPr>
            <a:picLocks noChangeAspect="1"/>
          </p:cNvPicPr>
          <p:nvPr/>
        </p:nvPicPr>
        <p:blipFill>
          <a:blip r:embed="rId3">
            <a:alphaModFix amt="50000"/>
          </a:blip>
          <a:stretch>
            <a:fillRect/>
          </a:stretch>
        </p:blipFill>
        <p:spPr>
          <a:xfrm rot="2736329" flipH="1">
            <a:off x="5633004" y="4027756"/>
            <a:ext cx="782865" cy="782865"/>
          </a:xfrm>
          <a:prstGeom prst="rect">
            <a:avLst/>
          </a:prstGeom>
        </p:spPr>
      </p:pic>
      <p:pic>
        <p:nvPicPr>
          <p:cNvPr id="91" name="Picture 90" descr="A black and white drawing of a flower&#10;&#10;Description automatically generated">
            <a:extLst>
              <a:ext uri="{FF2B5EF4-FFF2-40B4-BE49-F238E27FC236}">
                <a16:creationId xmlns:a16="http://schemas.microsoft.com/office/drawing/2014/main" id="{4E382916-983A-237E-75B1-B9FEA4BCC51A}"/>
              </a:ext>
            </a:extLst>
          </p:cNvPr>
          <p:cNvPicPr>
            <a:picLocks noChangeAspect="1"/>
          </p:cNvPicPr>
          <p:nvPr/>
        </p:nvPicPr>
        <p:blipFill>
          <a:blip r:embed="rId3">
            <a:alphaModFix amt="50000"/>
          </a:blip>
          <a:stretch>
            <a:fillRect/>
          </a:stretch>
        </p:blipFill>
        <p:spPr>
          <a:xfrm rot="18863671">
            <a:off x="6452267" y="4027757"/>
            <a:ext cx="782865" cy="782865"/>
          </a:xfrm>
          <a:prstGeom prst="rect">
            <a:avLst/>
          </a:prstGeom>
        </p:spPr>
      </p:pic>
      <p:pic>
        <p:nvPicPr>
          <p:cNvPr id="92" name="Picture 91" descr="A black and white drawing of a flower&#10;&#10;Description automatically generated">
            <a:extLst>
              <a:ext uri="{FF2B5EF4-FFF2-40B4-BE49-F238E27FC236}">
                <a16:creationId xmlns:a16="http://schemas.microsoft.com/office/drawing/2014/main" id="{EBD2F468-8E04-CD03-01B6-8B60FACC9D54}"/>
              </a:ext>
            </a:extLst>
          </p:cNvPr>
          <p:cNvPicPr>
            <a:picLocks noChangeAspect="1"/>
          </p:cNvPicPr>
          <p:nvPr/>
        </p:nvPicPr>
        <p:blipFill>
          <a:blip r:embed="rId3">
            <a:alphaModFix amt="50000"/>
          </a:blip>
          <a:stretch>
            <a:fillRect/>
          </a:stretch>
        </p:blipFill>
        <p:spPr>
          <a:xfrm rot="2736329" flipH="1">
            <a:off x="7288148" y="4027756"/>
            <a:ext cx="782865" cy="782865"/>
          </a:xfrm>
          <a:prstGeom prst="rect">
            <a:avLst/>
          </a:prstGeom>
        </p:spPr>
      </p:pic>
      <p:pic>
        <p:nvPicPr>
          <p:cNvPr id="93" name="Picture 92" descr="A black and white drawing of a flower&#10;&#10;Description automatically generated">
            <a:extLst>
              <a:ext uri="{FF2B5EF4-FFF2-40B4-BE49-F238E27FC236}">
                <a16:creationId xmlns:a16="http://schemas.microsoft.com/office/drawing/2014/main" id="{581F51D4-8C94-E975-431A-55A831A4DE14}"/>
              </a:ext>
            </a:extLst>
          </p:cNvPr>
          <p:cNvPicPr>
            <a:picLocks noChangeAspect="1"/>
          </p:cNvPicPr>
          <p:nvPr/>
        </p:nvPicPr>
        <p:blipFill>
          <a:blip r:embed="rId3">
            <a:alphaModFix amt="50000"/>
          </a:blip>
          <a:stretch>
            <a:fillRect/>
          </a:stretch>
        </p:blipFill>
        <p:spPr>
          <a:xfrm>
            <a:off x="5216314" y="4444575"/>
            <a:ext cx="782865" cy="782865"/>
          </a:xfrm>
          <a:prstGeom prst="rect">
            <a:avLst/>
          </a:prstGeom>
        </p:spPr>
      </p:pic>
      <p:pic>
        <p:nvPicPr>
          <p:cNvPr id="94" name="Picture 93" descr="A black and white drawing of a flower&#10;&#10;Description automatically generated">
            <a:extLst>
              <a:ext uri="{FF2B5EF4-FFF2-40B4-BE49-F238E27FC236}">
                <a16:creationId xmlns:a16="http://schemas.microsoft.com/office/drawing/2014/main" id="{E8A36498-DD87-86D4-D592-5D45B804B08E}"/>
              </a:ext>
            </a:extLst>
          </p:cNvPr>
          <p:cNvPicPr>
            <a:picLocks noChangeAspect="1"/>
          </p:cNvPicPr>
          <p:nvPr/>
        </p:nvPicPr>
        <p:blipFill>
          <a:blip r:embed="rId3">
            <a:alphaModFix amt="50000"/>
          </a:blip>
          <a:stretch>
            <a:fillRect/>
          </a:stretch>
        </p:blipFill>
        <p:spPr>
          <a:xfrm>
            <a:off x="6069143" y="3610937"/>
            <a:ext cx="782865" cy="782865"/>
          </a:xfrm>
          <a:prstGeom prst="rect">
            <a:avLst/>
          </a:prstGeom>
        </p:spPr>
      </p:pic>
      <p:pic>
        <p:nvPicPr>
          <p:cNvPr id="95" name="Picture 94" descr="A black and white drawing of a flower&#10;&#10;Description automatically generated">
            <a:extLst>
              <a:ext uri="{FF2B5EF4-FFF2-40B4-BE49-F238E27FC236}">
                <a16:creationId xmlns:a16="http://schemas.microsoft.com/office/drawing/2014/main" id="{AC4BEE3D-406D-C4FA-6CAC-EDECE2F580B9}"/>
              </a:ext>
            </a:extLst>
          </p:cNvPr>
          <p:cNvPicPr>
            <a:picLocks noChangeAspect="1"/>
          </p:cNvPicPr>
          <p:nvPr/>
        </p:nvPicPr>
        <p:blipFill>
          <a:blip r:embed="rId3">
            <a:alphaModFix amt="50000"/>
          </a:blip>
          <a:stretch>
            <a:fillRect/>
          </a:stretch>
        </p:blipFill>
        <p:spPr>
          <a:xfrm>
            <a:off x="6888406" y="4444575"/>
            <a:ext cx="782865" cy="782865"/>
          </a:xfrm>
          <a:prstGeom prst="rect">
            <a:avLst/>
          </a:prstGeom>
        </p:spPr>
      </p:pic>
      <p:pic>
        <p:nvPicPr>
          <p:cNvPr id="96" name="Picture 95" descr="A black and white drawing of a flower&#10;&#10;Description automatically generated">
            <a:extLst>
              <a:ext uri="{FF2B5EF4-FFF2-40B4-BE49-F238E27FC236}">
                <a16:creationId xmlns:a16="http://schemas.microsoft.com/office/drawing/2014/main" id="{61252D6C-AB6E-22A8-3E7E-A15BF3068DDA}"/>
              </a:ext>
            </a:extLst>
          </p:cNvPr>
          <p:cNvPicPr>
            <a:picLocks noChangeAspect="1"/>
          </p:cNvPicPr>
          <p:nvPr/>
        </p:nvPicPr>
        <p:blipFill>
          <a:blip r:embed="rId3">
            <a:alphaModFix amt="50000"/>
          </a:blip>
          <a:stretch>
            <a:fillRect/>
          </a:stretch>
        </p:blipFill>
        <p:spPr>
          <a:xfrm>
            <a:off x="7724288" y="3610936"/>
            <a:ext cx="782865" cy="782865"/>
          </a:xfrm>
          <a:prstGeom prst="rect">
            <a:avLst/>
          </a:prstGeom>
        </p:spPr>
      </p:pic>
      <p:pic>
        <p:nvPicPr>
          <p:cNvPr id="97" name="Picture 96" descr="A black and white drawing of a flower&#10;&#10;Description automatically generated">
            <a:extLst>
              <a:ext uri="{FF2B5EF4-FFF2-40B4-BE49-F238E27FC236}">
                <a16:creationId xmlns:a16="http://schemas.microsoft.com/office/drawing/2014/main" id="{BA9EC03E-6E57-2440-3849-2B2958A8A258}"/>
              </a:ext>
            </a:extLst>
          </p:cNvPr>
          <p:cNvPicPr>
            <a:picLocks noChangeAspect="1"/>
          </p:cNvPicPr>
          <p:nvPr/>
        </p:nvPicPr>
        <p:blipFill>
          <a:blip r:embed="rId3">
            <a:alphaModFix amt="50000"/>
          </a:blip>
          <a:stretch>
            <a:fillRect/>
          </a:stretch>
        </p:blipFill>
        <p:spPr>
          <a:xfrm rot="18863671">
            <a:off x="8149343" y="4027757"/>
            <a:ext cx="782865" cy="782865"/>
          </a:xfrm>
          <a:prstGeom prst="rect">
            <a:avLst/>
          </a:prstGeom>
        </p:spPr>
      </p:pic>
      <p:pic>
        <p:nvPicPr>
          <p:cNvPr id="98" name="Picture 97" descr="A black and white drawing of a flower&#10;&#10;Description automatically generated">
            <a:extLst>
              <a:ext uri="{FF2B5EF4-FFF2-40B4-BE49-F238E27FC236}">
                <a16:creationId xmlns:a16="http://schemas.microsoft.com/office/drawing/2014/main" id="{11D3821B-66A2-2794-5C8F-F5C2F3A7F593}"/>
              </a:ext>
            </a:extLst>
          </p:cNvPr>
          <p:cNvPicPr>
            <a:picLocks noChangeAspect="1"/>
          </p:cNvPicPr>
          <p:nvPr/>
        </p:nvPicPr>
        <p:blipFill>
          <a:blip r:embed="rId3">
            <a:alphaModFix amt="50000"/>
          </a:blip>
          <a:stretch>
            <a:fillRect/>
          </a:stretch>
        </p:blipFill>
        <p:spPr>
          <a:xfrm rot="2736329" flipH="1">
            <a:off x="8985224" y="4027756"/>
            <a:ext cx="782865" cy="782865"/>
          </a:xfrm>
          <a:prstGeom prst="rect">
            <a:avLst/>
          </a:prstGeom>
        </p:spPr>
      </p:pic>
      <p:pic>
        <p:nvPicPr>
          <p:cNvPr id="99" name="Picture 98" descr="A black and white drawing of a flower&#10;&#10;Description automatically generated">
            <a:extLst>
              <a:ext uri="{FF2B5EF4-FFF2-40B4-BE49-F238E27FC236}">
                <a16:creationId xmlns:a16="http://schemas.microsoft.com/office/drawing/2014/main" id="{62F970E1-12C4-396F-A4BC-B3374470FF73}"/>
              </a:ext>
            </a:extLst>
          </p:cNvPr>
          <p:cNvPicPr>
            <a:picLocks noChangeAspect="1"/>
          </p:cNvPicPr>
          <p:nvPr/>
        </p:nvPicPr>
        <p:blipFill>
          <a:blip r:embed="rId3">
            <a:alphaModFix amt="50000"/>
          </a:blip>
          <a:stretch>
            <a:fillRect/>
          </a:stretch>
        </p:blipFill>
        <p:spPr>
          <a:xfrm rot="18863671">
            <a:off x="9804487" y="4027757"/>
            <a:ext cx="782865" cy="782865"/>
          </a:xfrm>
          <a:prstGeom prst="rect">
            <a:avLst/>
          </a:prstGeom>
        </p:spPr>
      </p:pic>
      <p:pic>
        <p:nvPicPr>
          <p:cNvPr id="100" name="Picture 99" descr="A black and white drawing of a flower&#10;&#10;Description automatically generated">
            <a:extLst>
              <a:ext uri="{FF2B5EF4-FFF2-40B4-BE49-F238E27FC236}">
                <a16:creationId xmlns:a16="http://schemas.microsoft.com/office/drawing/2014/main" id="{39C0F647-267D-F76A-2D62-975E08E52676}"/>
              </a:ext>
            </a:extLst>
          </p:cNvPr>
          <p:cNvPicPr>
            <a:picLocks noChangeAspect="1"/>
          </p:cNvPicPr>
          <p:nvPr/>
        </p:nvPicPr>
        <p:blipFill>
          <a:blip r:embed="rId3">
            <a:alphaModFix amt="50000"/>
          </a:blip>
          <a:stretch>
            <a:fillRect/>
          </a:stretch>
        </p:blipFill>
        <p:spPr>
          <a:xfrm rot="2736329" flipH="1">
            <a:off x="10640368" y="4027756"/>
            <a:ext cx="782865" cy="782865"/>
          </a:xfrm>
          <a:prstGeom prst="rect">
            <a:avLst/>
          </a:prstGeom>
        </p:spPr>
      </p:pic>
      <p:pic>
        <p:nvPicPr>
          <p:cNvPr id="101" name="Picture 100" descr="A black and white drawing of a flower&#10;&#10;Description automatically generated">
            <a:extLst>
              <a:ext uri="{FF2B5EF4-FFF2-40B4-BE49-F238E27FC236}">
                <a16:creationId xmlns:a16="http://schemas.microsoft.com/office/drawing/2014/main" id="{509B00E5-0C4B-AD6D-D2CA-1CAAEF39BC94}"/>
              </a:ext>
            </a:extLst>
          </p:cNvPr>
          <p:cNvPicPr>
            <a:picLocks noChangeAspect="1"/>
          </p:cNvPicPr>
          <p:nvPr/>
        </p:nvPicPr>
        <p:blipFill>
          <a:blip r:embed="rId3">
            <a:alphaModFix amt="50000"/>
          </a:blip>
          <a:stretch>
            <a:fillRect/>
          </a:stretch>
        </p:blipFill>
        <p:spPr>
          <a:xfrm>
            <a:off x="8568534" y="4444575"/>
            <a:ext cx="782865" cy="782865"/>
          </a:xfrm>
          <a:prstGeom prst="rect">
            <a:avLst/>
          </a:prstGeom>
        </p:spPr>
      </p:pic>
      <p:pic>
        <p:nvPicPr>
          <p:cNvPr id="102" name="Picture 101" descr="A black and white drawing of a flower&#10;&#10;Description automatically generated">
            <a:extLst>
              <a:ext uri="{FF2B5EF4-FFF2-40B4-BE49-F238E27FC236}">
                <a16:creationId xmlns:a16="http://schemas.microsoft.com/office/drawing/2014/main" id="{47CE7D56-615D-B842-783F-4C5E7B72317E}"/>
              </a:ext>
            </a:extLst>
          </p:cNvPr>
          <p:cNvPicPr>
            <a:picLocks noChangeAspect="1"/>
          </p:cNvPicPr>
          <p:nvPr/>
        </p:nvPicPr>
        <p:blipFill>
          <a:blip r:embed="rId3">
            <a:alphaModFix amt="50000"/>
          </a:blip>
          <a:stretch>
            <a:fillRect/>
          </a:stretch>
        </p:blipFill>
        <p:spPr>
          <a:xfrm>
            <a:off x="9421363" y="3610937"/>
            <a:ext cx="782865" cy="782865"/>
          </a:xfrm>
          <a:prstGeom prst="rect">
            <a:avLst/>
          </a:prstGeom>
        </p:spPr>
      </p:pic>
      <p:pic>
        <p:nvPicPr>
          <p:cNvPr id="103" name="Picture 102" descr="A black and white drawing of a flower&#10;&#10;Description automatically generated">
            <a:extLst>
              <a:ext uri="{FF2B5EF4-FFF2-40B4-BE49-F238E27FC236}">
                <a16:creationId xmlns:a16="http://schemas.microsoft.com/office/drawing/2014/main" id="{2E82B587-5938-59A6-8B97-0956775399E6}"/>
              </a:ext>
            </a:extLst>
          </p:cNvPr>
          <p:cNvPicPr>
            <a:picLocks noChangeAspect="1"/>
          </p:cNvPicPr>
          <p:nvPr/>
        </p:nvPicPr>
        <p:blipFill>
          <a:blip r:embed="rId3">
            <a:alphaModFix amt="50000"/>
          </a:blip>
          <a:stretch>
            <a:fillRect/>
          </a:stretch>
        </p:blipFill>
        <p:spPr>
          <a:xfrm>
            <a:off x="10240626" y="4444575"/>
            <a:ext cx="782865" cy="782865"/>
          </a:xfrm>
          <a:prstGeom prst="rect">
            <a:avLst/>
          </a:prstGeom>
        </p:spPr>
      </p:pic>
      <p:pic>
        <p:nvPicPr>
          <p:cNvPr id="104" name="Picture 103" descr="A black and white drawing of a flower&#10;&#10;Description automatically generated">
            <a:extLst>
              <a:ext uri="{FF2B5EF4-FFF2-40B4-BE49-F238E27FC236}">
                <a16:creationId xmlns:a16="http://schemas.microsoft.com/office/drawing/2014/main" id="{19658798-8714-90DB-6B5A-D4E9B4C57A6C}"/>
              </a:ext>
            </a:extLst>
          </p:cNvPr>
          <p:cNvPicPr>
            <a:picLocks noChangeAspect="1"/>
          </p:cNvPicPr>
          <p:nvPr/>
        </p:nvPicPr>
        <p:blipFill>
          <a:blip r:embed="rId3">
            <a:alphaModFix amt="50000"/>
          </a:blip>
          <a:stretch>
            <a:fillRect/>
          </a:stretch>
        </p:blipFill>
        <p:spPr>
          <a:xfrm>
            <a:off x="11068928" y="3603860"/>
            <a:ext cx="782865" cy="782865"/>
          </a:xfrm>
          <a:prstGeom prst="rect">
            <a:avLst/>
          </a:prstGeom>
        </p:spPr>
      </p:pic>
      <p:pic>
        <p:nvPicPr>
          <p:cNvPr id="105" name="Picture 104" descr="A black and white drawing of a flower&#10;&#10;Description automatically generated">
            <a:extLst>
              <a:ext uri="{FF2B5EF4-FFF2-40B4-BE49-F238E27FC236}">
                <a16:creationId xmlns:a16="http://schemas.microsoft.com/office/drawing/2014/main" id="{C3EEFBAA-EA18-CC1F-9969-8D844153E2B6}"/>
              </a:ext>
            </a:extLst>
          </p:cNvPr>
          <p:cNvPicPr>
            <a:picLocks noChangeAspect="1"/>
          </p:cNvPicPr>
          <p:nvPr/>
        </p:nvPicPr>
        <p:blipFill>
          <a:blip r:embed="rId3">
            <a:alphaModFix amt="50000"/>
          </a:blip>
          <a:stretch>
            <a:fillRect/>
          </a:stretch>
        </p:blipFill>
        <p:spPr>
          <a:xfrm>
            <a:off x="1465443" y="4447325"/>
            <a:ext cx="782865" cy="782865"/>
          </a:xfrm>
          <a:prstGeom prst="rect">
            <a:avLst/>
          </a:prstGeom>
        </p:spPr>
      </p:pic>
    </p:spTree>
    <p:extLst>
      <p:ext uri="{BB962C8B-B14F-4D97-AF65-F5344CB8AC3E}">
        <p14:creationId xmlns:p14="http://schemas.microsoft.com/office/powerpoint/2010/main" val="4810966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9" y="814388"/>
            <a:ext cx="10737709" cy="800219"/>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ea typeface="+mn-lt"/>
                <a:cs typeface="+mn-lt"/>
              </a:rPr>
              <a:t>Chevron repeat:</a:t>
            </a:r>
            <a:r>
              <a:rPr lang="en-GB" sz="1400" i="1" dirty="0">
                <a:solidFill>
                  <a:schemeClr val="tx1">
                    <a:lumMod val="65000"/>
                    <a:lumOff val="35000"/>
                  </a:schemeClr>
                </a:solidFill>
                <a:ea typeface="+mn-lt"/>
                <a:cs typeface="+mn-lt"/>
              </a:rPr>
              <a:t> </a:t>
            </a:r>
            <a:r>
              <a:rPr lang="en-GB" sz="1400" i="1" dirty="0">
                <a:solidFill>
                  <a:schemeClr val="tx1">
                    <a:lumMod val="65000"/>
                    <a:lumOff val="35000"/>
                  </a:schemeClr>
                </a:solidFill>
              </a:rPr>
              <a:t>Each unit of repeat starts as a starts as a square or rectangle, which is divided up to make the chevron pattern (measure correctly to ensure correct alignment and match) and made as a repeating tile which then repeats out across the width and length to form a repeated block design. Consider how you use pattern to create the chevron and play with scale, thickness of lines etc</a:t>
            </a:r>
            <a:endParaRPr lang="en-US" sz="1400" dirty="0">
              <a:solidFill>
                <a:schemeClr val="tx1">
                  <a:lumMod val="65000"/>
                  <a:lumOff val="35000"/>
                </a:schemeClr>
              </a:solidFill>
              <a:ea typeface="+mn-lt"/>
              <a:cs typeface="+mn-lt"/>
            </a:endParaRPr>
          </a:p>
        </p:txBody>
      </p:sp>
      <p:sp>
        <p:nvSpPr>
          <p:cNvPr id="6" name="TextBox 5">
            <a:extLst>
              <a:ext uri="{FF2B5EF4-FFF2-40B4-BE49-F238E27FC236}">
                <a16:creationId xmlns:a16="http://schemas.microsoft.com/office/drawing/2014/main" id="{02D7E81B-0A9B-C24F-AA54-87BDE5684098}"/>
              </a:ext>
            </a:extLst>
          </p:cNvPr>
          <p:cNvSpPr txBox="1"/>
          <p:nvPr/>
        </p:nvSpPr>
        <p:spPr>
          <a:xfrm>
            <a:off x="828675" y="2643188"/>
            <a:ext cx="184731" cy="646331"/>
          </a:xfrm>
          <a:prstGeom prst="rect">
            <a:avLst/>
          </a:prstGeom>
          <a:noFill/>
        </p:spPr>
        <p:txBody>
          <a:bodyPr wrap="none" lIns="91440" tIns="45720" rIns="91440" bIns="45720" rtlCol="0" anchor="t">
            <a:spAutoFit/>
          </a:bodyPr>
          <a:lstStyle/>
          <a:p>
            <a:endParaRPr lang="en-GB">
              <a:cs typeface="Calibri"/>
            </a:endParaRPr>
          </a:p>
          <a:p>
            <a:endParaRPr lang="en-GB"/>
          </a:p>
        </p:txBody>
      </p:sp>
      <p:pic>
        <p:nvPicPr>
          <p:cNvPr id="4" name="Picture 3" descr="A graph paper with lines drawn on it&#10;&#10;Description automatically generated">
            <a:extLst>
              <a:ext uri="{FF2B5EF4-FFF2-40B4-BE49-F238E27FC236}">
                <a16:creationId xmlns:a16="http://schemas.microsoft.com/office/drawing/2014/main" id="{7674F181-DEED-F877-829C-4806BFA08C81}"/>
              </a:ext>
            </a:extLst>
          </p:cNvPr>
          <p:cNvPicPr>
            <a:picLocks noChangeAspect="1"/>
          </p:cNvPicPr>
          <p:nvPr/>
        </p:nvPicPr>
        <p:blipFill>
          <a:blip r:embed="rId2"/>
          <a:stretch>
            <a:fillRect/>
          </a:stretch>
        </p:blipFill>
        <p:spPr>
          <a:xfrm>
            <a:off x="828675" y="1723572"/>
            <a:ext cx="3695700" cy="4064000"/>
          </a:xfrm>
          <a:prstGeom prst="rect">
            <a:avLst/>
          </a:prstGeom>
        </p:spPr>
      </p:pic>
      <p:pic>
        <p:nvPicPr>
          <p:cNvPr id="10" name="Picture 9" descr="A red and white hand with a red mark on it&#10;&#10;Description automatically generated with medium confidence">
            <a:extLst>
              <a:ext uri="{FF2B5EF4-FFF2-40B4-BE49-F238E27FC236}">
                <a16:creationId xmlns:a16="http://schemas.microsoft.com/office/drawing/2014/main" id="{02AA0123-2DDB-31B2-9396-800EE09F36E3}"/>
              </a:ext>
            </a:extLst>
          </p:cNvPr>
          <p:cNvPicPr>
            <a:picLocks noChangeAspect="1"/>
          </p:cNvPicPr>
          <p:nvPr/>
        </p:nvPicPr>
        <p:blipFill>
          <a:blip r:embed="rId3">
            <a:alphaModFix amt="50000"/>
          </a:blip>
          <a:stretch>
            <a:fillRect/>
          </a:stretch>
        </p:blipFill>
        <p:spPr>
          <a:xfrm>
            <a:off x="1639160" y="2910468"/>
            <a:ext cx="277632" cy="900828"/>
          </a:xfrm>
          <a:prstGeom prst="rect">
            <a:avLst/>
          </a:prstGeom>
        </p:spPr>
      </p:pic>
      <p:pic>
        <p:nvPicPr>
          <p:cNvPr id="29" name="Picture 28" descr="A red and white hand with a red mark on it&#10;&#10;Description automatically generated with medium confidence">
            <a:extLst>
              <a:ext uri="{FF2B5EF4-FFF2-40B4-BE49-F238E27FC236}">
                <a16:creationId xmlns:a16="http://schemas.microsoft.com/office/drawing/2014/main" id="{07929FCA-B0B2-DE23-4A7D-46F1406B91E3}"/>
              </a:ext>
            </a:extLst>
          </p:cNvPr>
          <p:cNvPicPr>
            <a:picLocks noChangeAspect="1"/>
          </p:cNvPicPr>
          <p:nvPr/>
        </p:nvPicPr>
        <p:blipFill>
          <a:blip r:embed="rId3">
            <a:alphaModFix/>
          </a:blip>
          <a:stretch>
            <a:fillRect/>
          </a:stretch>
        </p:blipFill>
        <p:spPr>
          <a:xfrm>
            <a:off x="5057228" y="2674188"/>
            <a:ext cx="277632" cy="900828"/>
          </a:xfrm>
          <a:prstGeom prst="rect">
            <a:avLst/>
          </a:prstGeom>
        </p:spPr>
      </p:pic>
      <p:pic>
        <p:nvPicPr>
          <p:cNvPr id="30" name="Picture 29" descr="A red and white hand with a red mark on it&#10;&#10;Description automatically generated with medium confidence">
            <a:extLst>
              <a:ext uri="{FF2B5EF4-FFF2-40B4-BE49-F238E27FC236}">
                <a16:creationId xmlns:a16="http://schemas.microsoft.com/office/drawing/2014/main" id="{0606BBCD-4761-2040-A2D7-9D2F07734B1D}"/>
              </a:ext>
            </a:extLst>
          </p:cNvPr>
          <p:cNvPicPr>
            <a:picLocks noChangeAspect="1"/>
          </p:cNvPicPr>
          <p:nvPr/>
        </p:nvPicPr>
        <p:blipFill>
          <a:blip r:embed="rId3">
            <a:alphaModFix/>
          </a:blip>
          <a:stretch>
            <a:fillRect/>
          </a:stretch>
        </p:blipFill>
        <p:spPr>
          <a:xfrm>
            <a:off x="5334860" y="2364487"/>
            <a:ext cx="277632" cy="900828"/>
          </a:xfrm>
          <a:prstGeom prst="rect">
            <a:avLst/>
          </a:prstGeom>
        </p:spPr>
      </p:pic>
      <p:pic>
        <p:nvPicPr>
          <p:cNvPr id="31" name="Picture 30" descr="A red and white hand with a red mark on it&#10;&#10;Description automatically generated with medium confidence">
            <a:extLst>
              <a:ext uri="{FF2B5EF4-FFF2-40B4-BE49-F238E27FC236}">
                <a16:creationId xmlns:a16="http://schemas.microsoft.com/office/drawing/2014/main" id="{9EBA1FA4-0856-67C1-3DCA-CA15D01ECC1D}"/>
              </a:ext>
            </a:extLst>
          </p:cNvPr>
          <p:cNvPicPr>
            <a:picLocks noChangeAspect="1"/>
          </p:cNvPicPr>
          <p:nvPr/>
        </p:nvPicPr>
        <p:blipFill>
          <a:blip r:embed="rId3">
            <a:alphaModFix/>
          </a:blip>
          <a:stretch>
            <a:fillRect/>
          </a:stretch>
        </p:blipFill>
        <p:spPr>
          <a:xfrm>
            <a:off x="5612492" y="2085268"/>
            <a:ext cx="277632" cy="900828"/>
          </a:xfrm>
          <a:prstGeom prst="rect">
            <a:avLst/>
          </a:prstGeom>
        </p:spPr>
      </p:pic>
      <p:pic>
        <p:nvPicPr>
          <p:cNvPr id="32" name="Picture 31" descr="A red and white hand with a red mark on it&#10;&#10;Description automatically generated with medium confidence">
            <a:extLst>
              <a:ext uri="{FF2B5EF4-FFF2-40B4-BE49-F238E27FC236}">
                <a16:creationId xmlns:a16="http://schemas.microsoft.com/office/drawing/2014/main" id="{56B29AA9-BA63-2DFC-139A-FE543DF5F0C8}"/>
              </a:ext>
            </a:extLst>
          </p:cNvPr>
          <p:cNvPicPr>
            <a:picLocks noChangeAspect="1"/>
          </p:cNvPicPr>
          <p:nvPr/>
        </p:nvPicPr>
        <p:blipFill>
          <a:blip r:embed="rId3">
            <a:alphaModFix/>
          </a:blip>
          <a:stretch>
            <a:fillRect/>
          </a:stretch>
        </p:blipFill>
        <p:spPr>
          <a:xfrm>
            <a:off x="5890124" y="1833805"/>
            <a:ext cx="277632" cy="900828"/>
          </a:xfrm>
          <a:prstGeom prst="rect">
            <a:avLst/>
          </a:prstGeom>
        </p:spPr>
      </p:pic>
      <p:pic>
        <p:nvPicPr>
          <p:cNvPr id="34" name="Picture 33" descr="A red and white hand with a red mark on it&#10;&#10;Description automatically generated with medium confidence">
            <a:extLst>
              <a:ext uri="{FF2B5EF4-FFF2-40B4-BE49-F238E27FC236}">
                <a16:creationId xmlns:a16="http://schemas.microsoft.com/office/drawing/2014/main" id="{58DE2F52-E58C-2DAE-FC53-B637534A3481}"/>
              </a:ext>
            </a:extLst>
          </p:cNvPr>
          <p:cNvPicPr>
            <a:picLocks noChangeAspect="1"/>
          </p:cNvPicPr>
          <p:nvPr/>
        </p:nvPicPr>
        <p:blipFill>
          <a:blip r:embed="rId3">
            <a:alphaModFix amt="50000"/>
          </a:blip>
          <a:stretch>
            <a:fillRect/>
          </a:stretch>
        </p:blipFill>
        <p:spPr>
          <a:xfrm flipH="1">
            <a:off x="6696197" y="2437908"/>
            <a:ext cx="277632" cy="900828"/>
          </a:xfrm>
          <a:prstGeom prst="rect">
            <a:avLst/>
          </a:prstGeom>
        </p:spPr>
      </p:pic>
      <p:pic>
        <p:nvPicPr>
          <p:cNvPr id="35" name="Picture 34" descr="A red and white hand with a red mark on it&#10;&#10;Description automatically generated with medium confidence">
            <a:extLst>
              <a:ext uri="{FF2B5EF4-FFF2-40B4-BE49-F238E27FC236}">
                <a16:creationId xmlns:a16="http://schemas.microsoft.com/office/drawing/2014/main" id="{ADFEC935-93E0-7D4B-1856-3F7F66410A18}"/>
              </a:ext>
            </a:extLst>
          </p:cNvPr>
          <p:cNvPicPr>
            <a:picLocks noChangeAspect="1"/>
          </p:cNvPicPr>
          <p:nvPr/>
        </p:nvPicPr>
        <p:blipFill>
          <a:blip r:embed="rId3">
            <a:alphaModFix amt="50000"/>
          </a:blip>
          <a:stretch>
            <a:fillRect/>
          </a:stretch>
        </p:blipFill>
        <p:spPr>
          <a:xfrm flipH="1">
            <a:off x="6978241" y="2674188"/>
            <a:ext cx="277632" cy="900828"/>
          </a:xfrm>
          <a:prstGeom prst="rect">
            <a:avLst/>
          </a:prstGeom>
        </p:spPr>
      </p:pic>
      <p:pic>
        <p:nvPicPr>
          <p:cNvPr id="36" name="Picture 35" descr="A red and white hand with a red mark on it&#10;&#10;Description automatically generated with medium confidence">
            <a:extLst>
              <a:ext uri="{FF2B5EF4-FFF2-40B4-BE49-F238E27FC236}">
                <a16:creationId xmlns:a16="http://schemas.microsoft.com/office/drawing/2014/main" id="{7BDA4CE6-3555-F741-412D-0BB9E3274C5F}"/>
              </a:ext>
            </a:extLst>
          </p:cNvPr>
          <p:cNvPicPr>
            <a:picLocks noChangeAspect="1"/>
          </p:cNvPicPr>
          <p:nvPr/>
        </p:nvPicPr>
        <p:blipFill>
          <a:blip r:embed="rId3">
            <a:alphaModFix amt="50000"/>
          </a:blip>
          <a:stretch>
            <a:fillRect/>
          </a:stretch>
        </p:blipFill>
        <p:spPr>
          <a:xfrm flipH="1">
            <a:off x="6422977" y="2086394"/>
            <a:ext cx="277632" cy="900828"/>
          </a:xfrm>
          <a:prstGeom prst="rect">
            <a:avLst/>
          </a:prstGeom>
        </p:spPr>
      </p:pic>
      <p:pic>
        <p:nvPicPr>
          <p:cNvPr id="37" name="Picture 36" descr="A red and white hand with a red mark on it&#10;&#10;Description automatically generated with medium confidence">
            <a:extLst>
              <a:ext uri="{FF2B5EF4-FFF2-40B4-BE49-F238E27FC236}">
                <a16:creationId xmlns:a16="http://schemas.microsoft.com/office/drawing/2014/main" id="{1A708C76-5490-B45D-23B6-B29F226F1F2E}"/>
              </a:ext>
            </a:extLst>
          </p:cNvPr>
          <p:cNvPicPr>
            <a:picLocks noChangeAspect="1"/>
          </p:cNvPicPr>
          <p:nvPr/>
        </p:nvPicPr>
        <p:blipFill>
          <a:blip r:embed="rId3">
            <a:alphaModFix amt="50000"/>
          </a:blip>
          <a:stretch>
            <a:fillRect/>
          </a:stretch>
        </p:blipFill>
        <p:spPr>
          <a:xfrm flipH="1">
            <a:off x="6167756" y="1834551"/>
            <a:ext cx="277632" cy="900828"/>
          </a:xfrm>
          <a:prstGeom prst="rect">
            <a:avLst/>
          </a:prstGeom>
        </p:spPr>
      </p:pic>
      <p:pic>
        <p:nvPicPr>
          <p:cNvPr id="46" name="Picture 45" descr="A red and white hand with a red mark on it&#10;&#10;Description automatically generated with medium confidence">
            <a:extLst>
              <a:ext uri="{FF2B5EF4-FFF2-40B4-BE49-F238E27FC236}">
                <a16:creationId xmlns:a16="http://schemas.microsoft.com/office/drawing/2014/main" id="{7C8535F9-37AD-78CF-E4C3-FFD194E02C61}"/>
              </a:ext>
            </a:extLst>
          </p:cNvPr>
          <p:cNvPicPr>
            <a:picLocks noChangeAspect="1"/>
          </p:cNvPicPr>
          <p:nvPr/>
        </p:nvPicPr>
        <p:blipFill>
          <a:blip r:embed="rId3">
            <a:alphaModFix/>
          </a:blip>
          <a:stretch>
            <a:fillRect/>
          </a:stretch>
        </p:blipFill>
        <p:spPr>
          <a:xfrm>
            <a:off x="7258221" y="2674188"/>
            <a:ext cx="277632" cy="900828"/>
          </a:xfrm>
          <a:prstGeom prst="rect">
            <a:avLst/>
          </a:prstGeom>
        </p:spPr>
      </p:pic>
      <p:pic>
        <p:nvPicPr>
          <p:cNvPr id="47" name="Picture 46" descr="A red and white hand with a red mark on it&#10;&#10;Description automatically generated with medium confidence">
            <a:extLst>
              <a:ext uri="{FF2B5EF4-FFF2-40B4-BE49-F238E27FC236}">
                <a16:creationId xmlns:a16="http://schemas.microsoft.com/office/drawing/2014/main" id="{D7D8284E-F1B5-D593-77E9-EA78264D1DDC}"/>
              </a:ext>
            </a:extLst>
          </p:cNvPr>
          <p:cNvPicPr>
            <a:picLocks noChangeAspect="1"/>
          </p:cNvPicPr>
          <p:nvPr/>
        </p:nvPicPr>
        <p:blipFill>
          <a:blip r:embed="rId3">
            <a:alphaModFix/>
          </a:blip>
          <a:stretch>
            <a:fillRect/>
          </a:stretch>
        </p:blipFill>
        <p:spPr>
          <a:xfrm>
            <a:off x="7535853" y="2364487"/>
            <a:ext cx="277632" cy="900828"/>
          </a:xfrm>
          <a:prstGeom prst="rect">
            <a:avLst/>
          </a:prstGeom>
        </p:spPr>
      </p:pic>
      <p:pic>
        <p:nvPicPr>
          <p:cNvPr id="48" name="Picture 47" descr="A red and white hand with a red mark on it&#10;&#10;Description automatically generated with medium confidence">
            <a:extLst>
              <a:ext uri="{FF2B5EF4-FFF2-40B4-BE49-F238E27FC236}">
                <a16:creationId xmlns:a16="http://schemas.microsoft.com/office/drawing/2014/main" id="{2A11C578-341C-149F-8479-7ADA68A83867}"/>
              </a:ext>
            </a:extLst>
          </p:cNvPr>
          <p:cNvPicPr>
            <a:picLocks noChangeAspect="1"/>
          </p:cNvPicPr>
          <p:nvPr/>
        </p:nvPicPr>
        <p:blipFill>
          <a:blip r:embed="rId3">
            <a:alphaModFix/>
          </a:blip>
          <a:stretch>
            <a:fillRect/>
          </a:stretch>
        </p:blipFill>
        <p:spPr>
          <a:xfrm>
            <a:off x="7813485" y="2085268"/>
            <a:ext cx="277632" cy="900828"/>
          </a:xfrm>
          <a:prstGeom prst="rect">
            <a:avLst/>
          </a:prstGeom>
        </p:spPr>
      </p:pic>
      <p:pic>
        <p:nvPicPr>
          <p:cNvPr id="49" name="Picture 48" descr="A red and white hand with a red mark on it&#10;&#10;Description automatically generated with medium confidence">
            <a:extLst>
              <a:ext uri="{FF2B5EF4-FFF2-40B4-BE49-F238E27FC236}">
                <a16:creationId xmlns:a16="http://schemas.microsoft.com/office/drawing/2014/main" id="{A4D5142F-6B34-C086-1831-FC639958142A}"/>
              </a:ext>
            </a:extLst>
          </p:cNvPr>
          <p:cNvPicPr>
            <a:picLocks noChangeAspect="1"/>
          </p:cNvPicPr>
          <p:nvPr/>
        </p:nvPicPr>
        <p:blipFill>
          <a:blip r:embed="rId3">
            <a:alphaModFix/>
          </a:blip>
          <a:stretch>
            <a:fillRect/>
          </a:stretch>
        </p:blipFill>
        <p:spPr>
          <a:xfrm>
            <a:off x="8091117" y="1833805"/>
            <a:ext cx="277632" cy="900828"/>
          </a:xfrm>
          <a:prstGeom prst="rect">
            <a:avLst/>
          </a:prstGeom>
        </p:spPr>
      </p:pic>
      <p:pic>
        <p:nvPicPr>
          <p:cNvPr id="50" name="Picture 49" descr="A red and white hand with a red mark on it&#10;&#10;Description automatically generated with medium confidence">
            <a:extLst>
              <a:ext uri="{FF2B5EF4-FFF2-40B4-BE49-F238E27FC236}">
                <a16:creationId xmlns:a16="http://schemas.microsoft.com/office/drawing/2014/main" id="{7A2104AC-3832-163C-981A-88A6C3B0DE62}"/>
              </a:ext>
            </a:extLst>
          </p:cNvPr>
          <p:cNvPicPr>
            <a:picLocks noChangeAspect="1"/>
          </p:cNvPicPr>
          <p:nvPr/>
        </p:nvPicPr>
        <p:blipFill>
          <a:blip r:embed="rId3">
            <a:alphaModFix amt="50000"/>
          </a:blip>
          <a:stretch>
            <a:fillRect/>
          </a:stretch>
        </p:blipFill>
        <p:spPr>
          <a:xfrm flipH="1">
            <a:off x="8897190" y="2437908"/>
            <a:ext cx="277632" cy="900828"/>
          </a:xfrm>
          <a:prstGeom prst="rect">
            <a:avLst/>
          </a:prstGeom>
        </p:spPr>
      </p:pic>
      <p:pic>
        <p:nvPicPr>
          <p:cNvPr id="51" name="Picture 50" descr="A red and white hand with a red mark on it&#10;&#10;Description automatically generated with medium confidence">
            <a:extLst>
              <a:ext uri="{FF2B5EF4-FFF2-40B4-BE49-F238E27FC236}">
                <a16:creationId xmlns:a16="http://schemas.microsoft.com/office/drawing/2014/main" id="{597E80BA-E017-F627-42CB-8982FFF3A435}"/>
              </a:ext>
            </a:extLst>
          </p:cNvPr>
          <p:cNvPicPr>
            <a:picLocks noChangeAspect="1"/>
          </p:cNvPicPr>
          <p:nvPr/>
        </p:nvPicPr>
        <p:blipFill>
          <a:blip r:embed="rId3">
            <a:alphaModFix amt="50000"/>
          </a:blip>
          <a:stretch>
            <a:fillRect/>
          </a:stretch>
        </p:blipFill>
        <p:spPr>
          <a:xfrm flipH="1">
            <a:off x="9179234" y="2674188"/>
            <a:ext cx="277632" cy="900828"/>
          </a:xfrm>
          <a:prstGeom prst="rect">
            <a:avLst/>
          </a:prstGeom>
        </p:spPr>
      </p:pic>
      <p:pic>
        <p:nvPicPr>
          <p:cNvPr id="52" name="Picture 51" descr="A red and white hand with a red mark on it&#10;&#10;Description automatically generated with medium confidence">
            <a:extLst>
              <a:ext uri="{FF2B5EF4-FFF2-40B4-BE49-F238E27FC236}">
                <a16:creationId xmlns:a16="http://schemas.microsoft.com/office/drawing/2014/main" id="{65924B3C-D94E-A5D0-D98E-1101E8434CB2}"/>
              </a:ext>
            </a:extLst>
          </p:cNvPr>
          <p:cNvPicPr>
            <a:picLocks noChangeAspect="1"/>
          </p:cNvPicPr>
          <p:nvPr/>
        </p:nvPicPr>
        <p:blipFill>
          <a:blip r:embed="rId3">
            <a:alphaModFix amt="50000"/>
          </a:blip>
          <a:stretch>
            <a:fillRect/>
          </a:stretch>
        </p:blipFill>
        <p:spPr>
          <a:xfrm flipH="1">
            <a:off x="8623970" y="2086394"/>
            <a:ext cx="277632" cy="900828"/>
          </a:xfrm>
          <a:prstGeom prst="rect">
            <a:avLst/>
          </a:prstGeom>
        </p:spPr>
      </p:pic>
      <p:pic>
        <p:nvPicPr>
          <p:cNvPr id="55" name="Picture 54" descr="A red and white hand with a red mark on it&#10;&#10;Description automatically generated with medium confidence">
            <a:extLst>
              <a:ext uri="{FF2B5EF4-FFF2-40B4-BE49-F238E27FC236}">
                <a16:creationId xmlns:a16="http://schemas.microsoft.com/office/drawing/2014/main" id="{C475D79A-B7B5-CF73-4227-C913AA22D91A}"/>
              </a:ext>
            </a:extLst>
          </p:cNvPr>
          <p:cNvPicPr>
            <a:picLocks noChangeAspect="1"/>
          </p:cNvPicPr>
          <p:nvPr/>
        </p:nvPicPr>
        <p:blipFill>
          <a:blip r:embed="rId3">
            <a:alphaModFix amt="50000"/>
          </a:blip>
          <a:stretch>
            <a:fillRect/>
          </a:stretch>
        </p:blipFill>
        <p:spPr>
          <a:xfrm flipH="1">
            <a:off x="8368749" y="1834551"/>
            <a:ext cx="277632" cy="900828"/>
          </a:xfrm>
          <a:prstGeom prst="rect">
            <a:avLst/>
          </a:prstGeom>
        </p:spPr>
      </p:pic>
      <p:pic>
        <p:nvPicPr>
          <p:cNvPr id="56" name="Picture 55" descr="A red and white hand with a red mark on it&#10;&#10;Description automatically generated with medium confidence">
            <a:extLst>
              <a:ext uri="{FF2B5EF4-FFF2-40B4-BE49-F238E27FC236}">
                <a16:creationId xmlns:a16="http://schemas.microsoft.com/office/drawing/2014/main" id="{4E1F918A-C2A5-C71B-7F5A-F33ADB386726}"/>
              </a:ext>
            </a:extLst>
          </p:cNvPr>
          <p:cNvPicPr>
            <a:picLocks noChangeAspect="1"/>
          </p:cNvPicPr>
          <p:nvPr/>
        </p:nvPicPr>
        <p:blipFill>
          <a:blip r:embed="rId3">
            <a:alphaModFix amt="50000"/>
          </a:blip>
          <a:stretch>
            <a:fillRect/>
          </a:stretch>
        </p:blipFill>
        <p:spPr>
          <a:xfrm>
            <a:off x="5057370" y="4269383"/>
            <a:ext cx="277632" cy="900828"/>
          </a:xfrm>
          <a:prstGeom prst="rect">
            <a:avLst/>
          </a:prstGeom>
        </p:spPr>
      </p:pic>
      <p:pic>
        <p:nvPicPr>
          <p:cNvPr id="57" name="Picture 56" descr="A red and white hand with a red mark on it&#10;&#10;Description automatically generated with medium confidence">
            <a:extLst>
              <a:ext uri="{FF2B5EF4-FFF2-40B4-BE49-F238E27FC236}">
                <a16:creationId xmlns:a16="http://schemas.microsoft.com/office/drawing/2014/main" id="{1B74F59C-F8B0-47CF-77F9-AB3CC7235F2A}"/>
              </a:ext>
            </a:extLst>
          </p:cNvPr>
          <p:cNvPicPr>
            <a:picLocks noChangeAspect="1"/>
          </p:cNvPicPr>
          <p:nvPr/>
        </p:nvPicPr>
        <p:blipFill>
          <a:blip r:embed="rId3">
            <a:alphaModFix amt="50000"/>
          </a:blip>
          <a:stretch>
            <a:fillRect/>
          </a:stretch>
        </p:blipFill>
        <p:spPr>
          <a:xfrm>
            <a:off x="5335002" y="3959682"/>
            <a:ext cx="277632" cy="900828"/>
          </a:xfrm>
          <a:prstGeom prst="rect">
            <a:avLst/>
          </a:prstGeom>
        </p:spPr>
      </p:pic>
      <p:pic>
        <p:nvPicPr>
          <p:cNvPr id="58" name="Picture 57" descr="A red and white hand with a red mark on it&#10;&#10;Description automatically generated with medium confidence">
            <a:extLst>
              <a:ext uri="{FF2B5EF4-FFF2-40B4-BE49-F238E27FC236}">
                <a16:creationId xmlns:a16="http://schemas.microsoft.com/office/drawing/2014/main" id="{CC1B528C-52BA-ED86-0C0F-C696D6EDC701}"/>
              </a:ext>
            </a:extLst>
          </p:cNvPr>
          <p:cNvPicPr>
            <a:picLocks noChangeAspect="1"/>
          </p:cNvPicPr>
          <p:nvPr/>
        </p:nvPicPr>
        <p:blipFill>
          <a:blip r:embed="rId3">
            <a:alphaModFix amt="50000"/>
          </a:blip>
          <a:stretch>
            <a:fillRect/>
          </a:stretch>
        </p:blipFill>
        <p:spPr>
          <a:xfrm>
            <a:off x="5612634" y="3680463"/>
            <a:ext cx="277632" cy="900828"/>
          </a:xfrm>
          <a:prstGeom prst="rect">
            <a:avLst/>
          </a:prstGeom>
        </p:spPr>
      </p:pic>
      <p:pic>
        <p:nvPicPr>
          <p:cNvPr id="59" name="Picture 58" descr="A red and white hand with a red mark on it&#10;&#10;Description automatically generated with medium confidence">
            <a:extLst>
              <a:ext uri="{FF2B5EF4-FFF2-40B4-BE49-F238E27FC236}">
                <a16:creationId xmlns:a16="http://schemas.microsoft.com/office/drawing/2014/main" id="{EDA77195-75C8-8D28-6F26-B5625147E27D}"/>
              </a:ext>
            </a:extLst>
          </p:cNvPr>
          <p:cNvPicPr>
            <a:picLocks noChangeAspect="1"/>
          </p:cNvPicPr>
          <p:nvPr/>
        </p:nvPicPr>
        <p:blipFill>
          <a:blip r:embed="rId3">
            <a:alphaModFix amt="50000"/>
          </a:blip>
          <a:stretch>
            <a:fillRect/>
          </a:stretch>
        </p:blipFill>
        <p:spPr>
          <a:xfrm>
            <a:off x="5890266" y="3429000"/>
            <a:ext cx="277632" cy="900828"/>
          </a:xfrm>
          <a:prstGeom prst="rect">
            <a:avLst/>
          </a:prstGeom>
        </p:spPr>
      </p:pic>
      <p:pic>
        <p:nvPicPr>
          <p:cNvPr id="60" name="Picture 59" descr="A red and white hand with a red mark on it&#10;&#10;Description automatically generated with medium confidence">
            <a:extLst>
              <a:ext uri="{FF2B5EF4-FFF2-40B4-BE49-F238E27FC236}">
                <a16:creationId xmlns:a16="http://schemas.microsoft.com/office/drawing/2014/main" id="{F5214D9C-A362-09AA-C34A-B3124FD3D1EB}"/>
              </a:ext>
            </a:extLst>
          </p:cNvPr>
          <p:cNvPicPr>
            <a:picLocks noChangeAspect="1"/>
          </p:cNvPicPr>
          <p:nvPr/>
        </p:nvPicPr>
        <p:blipFill>
          <a:blip r:embed="rId3">
            <a:alphaModFix/>
          </a:blip>
          <a:stretch>
            <a:fillRect/>
          </a:stretch>
        </p:blipFill>
        <p:spPr>
          <a:xfrm flipH="1">
            <a:off x="6696339" y="4033103"/>
            <a:ext cx="277632" cy="900828"/>
          </a:xfrm>
          <a:prstGeom prst="rect">
            <a:avLst/>
          </a:prstGeom>
        </p:spPr>
      </p:pic>
      <p:pic>
        <p:nvPicPr>
          <p:cNvPr id="61" name="Picture 60" descr="A red and white hand with a red mark on it&#10;&#10;Description automatically generated with medium confidence">
            <a:extLst>
              <a:ext uri="{FF2B5EF4-FFF2-40B4-BE49-F238E27FC236}">
                <a16:creationId xmlns:a16="http://schemas.microsoft.com/office/drawing/2014/main" id="{B20E798A-8F50-C23E-33EF-C37025CC1FD2}"/>
              </a:ext>
            </a:extLst>
          </p:cNvPr>
          <p:cNvPicPr>
            <a:picLocks noChangeAspect="1"/>
          </p:cNvPicPr>
          <p:nvPr/>
        </p:nvPicPr>
        <p:blipFill>
          <a:blip r:embed="rId3">
            <a:alphaModFix/>
          </a:blip>
          <a:stretch>
            <a:fillRect/>
          </a:stretch>
        </p:blipFill>
        <p:spPr>
          <a:xfrm flipH="1">
            <a:off x="6978383" y="4269383"/>
            <a:ext cx="277632" cy="900828"/>
          </a:xfrm>
          <a:prstGeom prst="rect">
            <a:avLst/>
          </a:prstGeom>
        </p:spPr>
      </p:pic>
      <p:pic>
        <p:nvPicPr>
          <p:cNvPr id="62" name="Picture 61" descr="A red and white hand with a red mark on it&#10;&#10;Description automatically generated with medium confidence">
            <a:extLst>
              <a:ext uri="{FF2B5EF4-FFF2-40B4-BE49-F238E27FC236}">
                <a16:creationId xmlns:a16="http://schemas.microsoft.com/office/drawing/2014/main" id="{9754CDC0-9D5F-308E-CAEA-4A25E330BC1B}"/>
              </a:ext>
            </a:extLst>
          </p:cNvPr>
          <p:cNvPicPr>
            <a:picLocks noChangeAspect="1"/>
          </p:cNvPicPr>
          <p:nvPr/>
        </p:nvPicPr>
        <p:blipFill>
          <a:blip r:embed="rId3">
            <a:alphaModFix/>
          </a:blip>
          <a:stretch>
            <a:fillRect/>
          </a:stretch>
        </p:blipFill>
        <p:spPr>
          <a:xfrm flipH="1">
            <a:off x="6423119" y="3681589"/>
            <a:ext cx="277632" cy="900828"/>
          </a:xfrm>
          <a:prstGeom prst="rect">
            <a:avLst/>
          </a:prstGeom>
        </p:spPr>
      </p:pic>
      <p:pic>
        <p:nvPicPr>
          <p:cNvPr id="63" name="Picture 62" descr="A red and white hand with a red mark on it&#10;&#10;Description automatically generated with medium confidence">
            <a:extLst>
              <a:ext uri="{FF2B5EF4-FFF2-40B4-BE49-F238E27FC236}">
                <a16:creationId xmlns:a16="http://schemas.microsoft.com/office/drawing/2014/main" id="{2EC5172C-7EA1-9C84-8320-C4F93BEC1EB7}"/>
              </a:ext>
            </a:extLst>
          </p:cNvPr>
          <p:cNvPicPr>
            <a:picLocks noChangeAspect="1"/>
          </p:cNvPicPr>
          <p:nvPr/>
        </p:nvPicPr>
        <p:blipFill>
          <a:blip r:embed="rId3">
            <a:alphaModFix/>
          </a:blip>
          <a:stretch>
            <a:fillRect/>
          </a:stretch>
        </p:blipFill>
        <p:spPr>
          <a:xfrm flipH="1">
            <a:off x="6167898" y="3429746"/>
            <a:ext cx="277632" cy="900828"/>
          </a:xfrm>
          <a:prstGeom prst="rect">
            <a:avLst/>
          </a:prstGeom>
        </p:spPr>
      </p:pic>
      <p:pic>
        <p:nvPicPr>
          <p:cNvPr id="64" name="Picture 63" descr="A red and white hand with a red mark on it&#10;&#10;Description automatically generated with medium confidence">
            <a:extLst>
              <a:ext uri="{FF2B5EF4-FFF2-40B4-BE49-F238E27FC236}">
                <a16:creationId xmlns:a16="http://schemas.microsoft.com/office/drawing/2014/main" id="{86F7952E-6F47-915B-DA26-11303CD23E14}"/>
              </a:ext>
            </a:extLst>
          </p:cNvPr>
          <p:cNvPicPr>
            <a:picLocks noChangeAspect="1"/>
          </p:cNvPicPr>
          <p:nvPr/>
        </p:nvPicPr>
        <p:blipFill>
          <a:blip r:embed="rId3">
            <a:alphaModFix amt="50000"/>
          </a:blip>
          <a:stretch>
            <a:fillRect/>
          </a:stretch>
        </p:blipFill>
        <p:spPr>
          <a:xfrm>
            <a:off x="7239795" y="4269383"/>
            <a:ext cx="277632" cy="900828"/>
          </a:xfrm>
          <a:prstGeom prst="rect">
            <a:avLst/>
          </a:prstGeom>
        </p:spPr>
      </p:pic>
      <p:pic>
        <p:nvPicPr>
          <p:cNvPr id="65" name="Picture 64" descr="A red and white hand with a red mark on it&#10;&#10;Description automatically generated with medium confidence">
            <a:extLst>
              <a:ext uri="{FF2B5EF4-FFF2-40B4-BE49-F238E27FC236}">
                <a16:creationId xmlns:a16="http://schemas.microsoft.com/office/drawing/2014/main" id="{2C4B5342-479A-ED27-62FA-61984D72025F}"/>
              </a:ext>
            </a:extLst>
          </p:cNvPr>
          <p:cNvPicPr>
            <a:picLocks noChangeAspect="1"/>
          </p:cNvPicPr>
          <p:nvPr/>
        </p:nvPicPr>
        <p:blipFill>
          <a:blip r:embed="rId3">
            <a:alphaModFix amt="50000"/>
          </a:blip>
          <a:stretch>
            <a:fillRect/>
          </a:stretch>
        </p:blipFill>
        <p:spPr>
          <a:xfrm>
            <a:off x="7517427" y="3959682"/>
            <a:ext cx="277632" cy="900828"/>
          </a:xfrm>
          <a:prstGeom prst="rect">
            <a:avLst/>
          </a:prstGeom>
        </p:spPr>
      </p:pic>
      <p:pic>
        <p:nvPicPr>
          <p:cNvPr id="66" name="Picture 65" descr="A red and white hand with a red mark on it&#10;&#10;Description automatically generated with medium confidence">
            <a:extLst>
              <a:ext uri="{FF2B5EF4-FFF2-40B4-BE49-F238E27FC236}">
                <a16:creationId xmlns:a16="http://schemas.microsoft.com/office/drawing/2014/main" id="{2269F86F-B6B8-0171-4933-5139C9BE51A1}"/>
              </a:ext>
            </a:extLst>
          </p:cNvPr>
          <p:cNvPicPr>
            <a:picLocks noChangeAspect="1"/>
          </p:cNvPicPr>
          <p:nvPr/>
        </p:nvPicPr>
        <p:blipFill>
          <a:blip r:embed="rId3">
            <a:alphaModFix amt="50000"/>
          </a:blip>
          <a:stretch>
            <a:fillRect/>
          </a:stretch>
        </p:blipFill>
        <p:spPr>
          <a:xfrm>
            <a:off x="7795059" y="3680463"/>
            <a:ext cx="277632" cy="900828"/>
          </a:xfrm>
          <a:prstGeom prst="rect">
            <a:avLst/>
          </a:prstGeom>
        </p:spPr>
      </p:pic>
      <p:pic>
        <p:nvPicPr>
          <p:cNvPr id="67" name="Picture 66" descr="A red and white hand with a red mark on it&#10;&#10;Description automatically generated with medium confidence">
            <a:extLst>
              <a:ext uri="{FF2B5EF4-FFF2-40B4-BE49-F238E27FC236}">
                <a16:creationId xmlns:a16="http://schemas.microsoft.com/office/drawing/2014/main" id="{B7A72CA3-99D6-E8EF-68E4-1C78E89487E3}"/>
              </a:ext>
            </a:extLst>
          </p:cNvPr>
          <p:cNvPicPr>
            <a:picLocks noChangeAspect="1"/>
          </p:cNvPicPr>
          <p:nvPr/>
        </p:nvPicPr>
        <p:blipFill>
          <a:blip r:embed="rId3">
            <a:alphaModFix amt="50000"/>
          </a:blip>
          <a:stretch>
            <a:fillRect/>
          </a:stretch>
        </p:blipFill>
        <p:spPr>
          <a:xfrm>
            <a:off x="8072691" y="3429000"/>
            <a:ext cx="277632" cy="900828"/>
          </a:xfrm>
          <a:prstGeom prst="rect">
            <a:avLst/>
          </a:prstGeom>
        </p:spPr>
      </p:pic>
      <p:pic>
        <p:nvPicPr>
          <p:cNvPr id="68" name="Picture 67" descr="A red and white hand with a red mark on it&#10;&#10;Description automatically generated with medium confidence">
            <a:extLst>
              <a:ext uri="{FF2B5EF4-FFF2-40B4-BE49-F238E27FC236}">
                <a16:creationId xmlns:a16="http://schemas.microsoft.com/office/drawing/2014/main" id="{17B94C13-85A0-2828-8CAB-5352B4599A14}"/>
              </a:ext>
            </a:extLst>
          </p:cNvPr>
          <p:cNvPicPr>
            <a:picLocks noChangeAspect="1"/>
          </p:cNvPicPr>
          <p:nvPr/>
        </p:nvPicPr>
        <p:blipFill>
          <a:blip r:embed="rId3">
            <a:alphaModFix/>
          </a:blip>
          <a:stretch>
            <a:fillRect/>
          </a:stretch>
        </p:blipFill>
        <p:spPr>
          <a:xfrm flipH="1">
            <a:off x="8878764" y="4033103"/>
            <a:ext cx="277632" cy="900828"/>
          </a:xfrm>
          <a:prstGeom prst="rect">
            <a:avLst/>
          </a:prstGeom>
        </p:spPr>
      </p:pic>
      <p:pic>
        <p:nvPicPr>
          <p:cNvPr id="69" name="Picture 68" descr="A red and white hand with a red mark on it&#10;&#10;Description automatically generated with medium confidence">
            <a:extLst>
              <a:ext uri="{FF2B5EF4-FFF2-40B4-BE49-F238E27FC236}">
                <a16:creationId xmlns:a16="http://schemas.microsoft.com/office/drawing/2014/main" id="{C2D01DC2-E7CF-2C3D-1DB4-F65CDFFE61D4}"/>
              </a:ext>
            </a:extLst>
          </p:cNvPr>
          <p:cNvPicPr>
            <a:picLocks noChangeAspect="1"/>
          </p:cNvPicPr>
          <p:nvPr/>
        </p:nvPicPr>
        <p:blipFill>
          <a:blip r:embed="rId3">
            <a:alphaModFix/>
          </a:blip>
          <a:stretch>
            <a:fillRect/>
          </a:stretch>
        </p:blipFill>
        <p:spPr>
          <a:xfrm flipH="1">
            <a:off x="9160808" y="4269383"/>
            <a:ext cx="277632" cy="900828"/>
          </a:xfrm>
          <a:prstGeom prst="rect">
            <a:avLst/>
          </a:prstGeom>
        </p:spPr>
      </p:pic>
      <p:pic>
        <p:nvPicPr>
          <p:cNvPr id="70" name="Picture 69" descr="A red and white hand with a red mark on it&#10;&#10;Description automatically generated with medium confidence">
            <a:extLst>
              <a:ext uri="{FF2B5EF4-FFF2-40B4-BE49-F238E27FC236}">
                <a16:creationId xmlns:a16="http://schemas.microsoft.com/office/drawing/2014/main" id="{92FC665E-A03F-A6A2-B050-E4E3A76CE25C}"/>
              </a:ext>
            </a:extLst>
          </p:cNvPr>
          <p:cNvPicPr>
            <a:picLocks noChangeAspect="1"/>
          </p:cNvPicPr>
          <p:nvPr/>
        </p:nvPicPr>
        <p:blipFill>
          <a:blip r:embed="rId3">
            <a:alphaModFix/>
          </a:blip>
          <a:stretch>
            <a:fillRect/>
          </a:stretch>
        </p:blipFill>
        <p:spPr>
          <a:xfrm flipH="1">
            <a:off x="8605544" y="3681589"/>
            <a:ext cx="277632" cy="900828"/>
          </a:xfrm>
          <a:prstGeom prst="rect">
            <a:avLst/>
          </a:prstGeom>
        </p:spPr>
      </p:pic>
      <p:pic>
        <p:nvPicPr>
          <p:cNvPr id="73" name="Picture 72" descr="A red and white hand with a red mark on it&#10;&#10;Description automatically generated with medium confidence">
            <a:extLst>
              <a:ext uri="{FF2B5EF4-FFF2-40B4-BE49-F238E27FC236}">
                <a16:creationId xmlns:a16="http://schemas.microsoft.com/office/drawing/2014/main" id="{DFFC1E84-3253-62F9-0440-26768E9B32DE}"/>
              </a:ext>
            </a:extLst>
          </p:cNvPr>
          <p:cNvPicPr>
            <a:picLocks noChangeAspect="1"/>
          </p:cNvPicPr>
          <p:nvPr/>
        </p:nvPicPr>
        <p:blipFill>
          <a:blip r:embed="rId3">
            <a:alphaModFix/>
          </a:blip>
          <a:stretch>
            <a:fillRect/>
          </a:stretch>
        </p:blipFill>
        <p:spPr>
          <a:xfrm flipH="1">
            <a:off x="8350323" y="3429746"/>
            <a:ext cx="277632" cy="900828"/>
          </a:xfrm>
          <a:prstGeom prst="rect">
            <a:avLst/>
          </a:prstGeom>
        </p:spPr>
      </p:pic>
      <p:pic>
        <p:nvPicPr>
          <p:cNvPr id="106" name="Picture 105" descr="A red and white hand with a red mark on it&#10;&#10;Description automatically generated with medium confidence">
            <a:extLst>
              <a:ext uri="{FF2B5EF4-FFF2-40B4-BE49-F238E27FC236}">
                <a16:creationId xmlns:a16="http://schemas.microsoft.com/office/drawing/2014/main" id="{A549BD0D-FAEA-A587-DC16-C603D2330207}"/>
              </a:ext>
            </a:extLst>
          </p:cNvPr>
          <p:cNvPicPr>
            <a:picLocks noChangeAspect="1"/>
          </p:cNvPicPr>
          <p:nvPr/>
        </p:nvPicPr>
        <p:blipFill>
          <a:blip r:embed="rId3">
            <a:alphaModFix/>
          </a:blip>
          <a:stretch>
            <a:fillRect/>
          </a:stretch>
        </p:blipFill>
        <p:spPr>
          <a:xfrm>
            <a:off x="9457386" y="2674188"/>
            <a:ext cx="277632" cy="900828"/>
          </a:xfrm>
          <a:prstGeom prst="rect">
            <a:avLst/>
          </a:prstGeom>
        </p:spPr>
      </p:pic>
      <p:pic>
        <p:nvPicPr>
          <p:cNvPr id="107" name="Picture 106" descr="A red and white hand with a red mark on it&#10;&#10;Description automatically generated with medium confidence">
            <a:extLst>
              <a:ext uri="{FF2B5EF4-FFF2-40B4-BE49-F238E27FC236}">
                <a16:creationId xmlns:a16="http://schemas.microsoft.com/office/drawing/2014/main" id="{01004BB2-4E3A-A67C-D43F-B1082FCD3D44}"/>
              </a:ext>
            </a:extLst>
          </p:cNvPr>
          <p:cNvPicPr>
            <a:picLocks noChangeAspect="1"/>
          </p:cNvPicPr>
          <p:nvPr/>
        </p:nvPicPr>
        <p:blipFill>
          <a:blip r:embed="rId3">
            <a:alphaModFix/>
          </a:blip>
          <a:stretch>
            <a:fillRect/>
          </a:stretch>
        </p:blipFill>
        <p:spPr>
          <a:xfrm>
            <a:off x="9735018" y="2364487"/>
            <a:ext cx="277632" cy="900828"/>
          </a:xfrm>
          <a:prstGeom prst="rect">
            <a:avLst/>
          </a:prstGeom>
        </p:spPr>
      </p:pic>
      <p:pic>
        <p:nvPicPr>
          <p:cNvPr id="108" name="Picture 107" descr="A red and white hand with a red mark on it&#10;&#10;Description automatically generated with medium confidence">
            <a:extLst>
              <a:ext uri="{FF2B5EF4-FFF2-40B4-BE49-F238E27FC236}">
                <a16:creationId xmlns:a16="http://schemas.microsoft.com/office/drawing/2014/main" id="{E58C868D-39C1-916A-57A8-F854F1EA8A2B}"/>
              </a:ext>
            </a:extLst>
          </p:cNvPr>
          <p:cNvPicPr>
            <a:picLocks noChangeAspect="1"/>
          </p:cNvPicPr>
          <p:nvPr/>
        </p:nvPicPr>
        <p:blipFill>
          <a:blip r:embed="rId3">
            <a:alphaModFix/>
          </a:blip>
          <a:stretch>
            <a:fillRect/>
          </a:stretch>
        </p:blipFill>
        <p:spPr>
          <a:xfrm>
            <a:off x="10012650" y="2085268"/>
            <a:ext cx="277632" cy="900828"/>
          </a:xfrm>
          <a:prstGeom prst="rect">
            <a:avLst/>
          </a:prstGeom>
        </p:spPr>
      </p:pic>
      <p:pic>
        <p:nvPicPr>
          <p:cNvPr id="109" name="Picture 108" descr="A red and white hand with a red mark on it&#10;&#10;Description automatically generated with medium confidence">
            <a:extLst>
              <a:ext uri="{FF2B5EF4-FFF2-40B4-BE49-F238E27FC236}">
                <a16:creationId xmlns:a16="http://schemas.microsoft.com/office/drawing/2014/main" id="{9CD25A23-5645-5B51-AC79-9115CE2F4D58}"/>
              </a:ext>
            </a:extLst>
          </p:cNvPr>
          <p:cNvPicPr>
            <a:picLocks noChangeAspect="1"/>
          </p:cNvPicPr>
          <p:nvPr/>
        </p:nvPicPr>
        <p:blipFill>
          <a:blip r:embed="rId3">
            <a:alphaModFix/>
          </a:blip>
          <a:stretch>
            <a:fillRect/>
          </a:stretch>
        </p:blipFill>
        <p:spPr>
          <a:xfrm>
            <a:off x="10290282" y="1833805"/>
            <a:ext cx="277632" cy="900828"/>
          </a:xfrm>
          <a:prstGeom prst="rect">
            <a:avLst/>
          </a:prstGeom>
        </p:spPr>
      </p:pic>
      <p:pic>
        <p:nvPicPr>
          <p:cNvPr id="110" name="Picture 109" descr="A red and white hand with a red mark on it&#10;&#10;Description automatically generated with medium confidence">
            <a:extLst>
              <a:ext uri="{FF2B5EF4-FFF2-40B4-BE49-F238E27FC236}">
                <a16:creationId xmlns:a16="http://schemas.microsoft.com/office/drawing/2014/main" id="{29F70AAC-7F13-4CC9-4E89-BA6ED868D7AD}"/>
              </a:ext>
            </a:extLst>
          </p:cNvPr>
          <p:cNvPicPr>
            <a:picLocks noChangeAspect="1"/>
          </p:cNvPicPr>
          <p:nvPr/>
        </p:nvPicPr>
        <p:blipFill>
          <a:blip r:embed="rId3">
            <a:alphaModFix amt="50000"/>
          </a:blip>
          <a:stretch>
            <a:fillRect/>
          </a:stretch>
        </p:blipFill>
        <p:spPr>
          <a:xfrm flipH="1">
            <a:off x="11096355" y="2437908"/>
            <a:ext cx="277632" cy="900828"/>
          </a:xfrm>
          <a:prstGeom prst="rect">
            <a:avLst/>
          </a:prstGeom>
        </p:spPr>
      </p:pic>
      <p:pic>
        <p:nvPicPr>
          <p:cNvPr id="111" name="Picture 110" descr="A red and white hand with a red mark on it&#10;&#10;Description automatically generated with medium confidence">
            <a:extLst>
              <a:ext uri="{FF2B5EF4-FFF2-40B4-BE49-F238E27FC236}">
                <a16:creationId xmlns:a16="http://schemas.microsoft.com/office/drawing/2014/main" id="{CAF13E14-DCB8-DDF2-9F1D-944CEF4EF12F}"/>
              </a:ext>
            </a:extLst>
          </p:cNvPr>
          <p:cNvPicPr>
            <a:picLocks noChangeAspect="1"/>
          </p:cNvPicPr>
          <p:nvPr/>
        </p:nvPicPr>
        <p:blipFill>
          <a:blip r:embed="rId3">
            <a:alphaModFix amt="50000"/>
          </a:blip>
          <a:stretch>
            <a:fillRect/>
          </a:stretch>
        </p:blipFill>
        <p:spPr>
          <a:xfrm flipH="1">
            <a:off x="11378399" y="2674188"/>
            <a:ext cx="277632" cy="900828"/>
          </a:xfrm>
          <a:prstGeom prst="rect">
            <a:avLst/>
          </a:prstGeom>
        </p:spPr>
      </p:pic>
      <p:pic>
        <p:nvPicPr>
          <p:cNvPr id="112" name="Picture 111" descr="A red and white hand with a red mark on it&#10;&#10;Description automatically generated with medium confidence">
            <a:extLst>
              <a:ext uri="{FF2B5EF4-FFF2-40B4-BE49-F238E27FC236}">
                <a16:creationId xmlns:a16="http://schemas.microsoft.com/office/drawing/2014/main" id="{0A915CD1-6CF5-BFA3-46DD-B0E7BC15E130}"/>
              </a:ext>
            </a:extLst>
          </p:cNvPr>
          <p:cNvPicPr>
            <a:picLocks noChangeAspect="1"/>
          </p:cNvPicPr>
          <p:nvPr/>
        </p:nvPicPr>
        <p:blipFill>
          <a:blip r:embed="rId3">
            <a:alphaModFix amt="50000"/>
          </a:blip>
          <a:stretch>
            <a:fillRect/>
          </a:stretch>
        </p:blipFill>
        <p:spPr>
          <a:xfrm flipH="1">
            <a:off x="10823135" y="2086394"/>
            <a:ext cx="277632" cy="900828"/>
          </a:xfrm>
          <a:prstGeom prst="rect">
            <a:avLst/>
          </a:prstGeom>
        </p:spPr>
      </p:pic>
      <p:pic>
        <p:nvPicPr>
          <p:cNvPr id="113" name="Picture 112" descr="A red and white hand with a red mark on it&#10;&#10;Description automatically generated with medium confidence">
            <a:extLst>
              <a:ext uri="{FF2B5EF4-FFF2-40B4-BE49-F238E27FC236}">
                <a16:creationId xmlns:a16="http://schemas.microsoft.com/office/drawing/2014/main" id="{E8EF21CC-9FF1-9940-13FA-D5AF10F1EE54}"/>
              </a:ext>
            </a:extLst>
          </p:cNvPr>
          <p:cNvPicPr>
            <a:picLocks noChangeAspect="1"/>
          </p:cNvPicPr>
          <p:nvPr/>
        </p:nvPicPr>
        <p:blipFill>
          <a:blip r:embed="rId3">
            <a:alphaModFix amt="50000"/>
          </a:blip>
          <a:stretch>
            <a:fillRect/>
          </a:stretch>
        </p:blipFill>
        <p:spPr>
          <a:xfrm flipH="1">
            <a:off x="10567914" y="1834551"/>
            <a:ext cx="277632" cy="900828"/>
          </a:xfrm>
          <a:prstGeom prst="rect">
            <a:avLst/>
          </a:prstGeom>
        </p:spPr>
      </p:pic>
      <p:pic>
        <p:nvPicPr>
          <p:cNvPr id="114" name="Picture 113" descr="A red and white hand with a red mark on it&#10;&#10;Description automatically generated with medium confidence">
            <a:extLst>
              <a:ext uri="{FF2B5EF4-FFF2-40B4-BE49-F238E27FC236}">
                <a16:creationId xmlns:a16="http://schemas.microsoft.com/office/drawing/2014/main" id="{98DEE572-FFE1-06F0-907F-8CF4398DB0D1}"/>
              </a:ext>
            </a:extLst>
          </p:cNvPr>
          <p:cNvPicPr>
            <a:picLocks noChangeAspect="1"/>
          </p:cNvPicPr>
          <p:nvPr/>
        </p:nvPicPr>
        <p:blipFill>
          <a:blip r:embed="rId3">
            <a:alphaModFix amt="50000"/>
          </a:blip>
          <a:stretch>
            <a:fillRect/>
          </a:stretch>
        </p:blipFill>
        <p:spPr>
          <a:xfrm>
            <a:off x="9437693" y="4269383"/>
            <a:ext cx="277632" cy="900828"/>
          </a:xfrm>
          <a:prstGeom prst="rect">
            <a:avLst/>
          </a:prstGeom>
        </p:spPr>
      </p:pic>
      <p:pic>
        <p:nvPicPr>
          <p:cNvPr id="115" name="Picture 114" descr="A red and white hand with a red mark on it&#10;&#10;Description automatically generated with medium confidence">
            <a:extLst>
              <a:ext uri="{FF2B5EF4-FFF2-40B4-BE49-F238E27FC236}">
                <a16:creationId xmlns:a16="http://schemas.microsoft.com/office/drawing/2014/main" id="{5C1DA019-970B-5D06-775B-C8B9B0FABF47}"/>
              </a:ext>
            </a:extLst>
          </p:cNvPr>
          <p:cNvPicPr>
            <a:picLocks noChangeAspect="1"/>
          </p:cNvPicPr>
          <p:nvPr/>
        </p:nvPicPr>
        <p:blipFill>
          <a:blip r:embed="rId3">
            <a:alphaModFix amt="50000"/>
          </a:blip>
          <a:stretch>
            <a:fillRect/>
          </a:stretch>
        </p:blipFill>
        <p:spPr>
          <a:xfrm>
            <a:off x="9715325" y="3959682"/>
            <a:ext cx="277632" cy="900828"/>
          </a:xfrm>
          <a:prstGeom prst="rect">
            <a:avLst/>
          </a:prstGeom>
        </p:spPr>
      </p:pic>
      <p:pic>
        <p:nvPicPr>
          <p:cNvPr id="116" name="Picture 115" descr="A red and white hand with a red mark on it&#10;&#10;Description automatically generated with medium confidence">
            <a:extLst>
              <a:ext uri="{FF2B5EF4-FFF2-40B4-BE49-F238E27FC236}">
                <a16:creationId xmlns:a16="http://schemas.microsoft.com/office/drawing/2014/main" id="{B3B522FF-15F4-3F41-76CB-BF800B8E59A9}"/>
              </a:ext>
            </a:extLst>
          </p:cNvPr>
          <p:cNvPicPr>
            <a:picLocks noChangeAspect="1"/>
          </p:cNvPicPr>
          <p:nvPr/>
        </p:nvPicPr>
        <p:blipFill>
          <a:blip r:embed="rId3">
            <a:alphaModFix amt="50000"/>
          </a:blip>
          <a:stretch>
            <a:fillRect/>
          </a:stretch>
        </p:blipFill>
        <p:spPr>
          <a:xfrm>
            <a:off x="9992957" y="3680463"/>
            <a:ext cx="277632" cy="900828"/>
          </a:xfrm>
          <a:prstGeom prst="rect">
            <a:avLst/>
          </a:prstGeom>
        </p:spPr>
      </p:pic>
      <p:pic>
        <p:nvPicPr>
          <p:cNvPr id="117" name="Picture 116" descr="A red and white hand with a red mark on it&#10;&#10;Description automatically generated with medium confidence">
            <a:extLst>
              <a:ext uri="{FF2B5EF4-FFF2-40B4-BE49-F238E27FC236}">
                <a16:creationId xmlns:a16="http://schemas.microsoft.com/office/drawing/2014/main" id="{DCCADFFE-0B55-B0BA-7913-B1D68D93430C}"/>
              </a:ext>
            </a:extLst>
          </p:cNvPr>
          <p:cNvPicPr>
            <a:picLocks noChangeAspect="1"/>
          </p:cNvPicPr>
          <p:nvPr/>
        </p:nvPicPr>
        <p:blipFill>
          <a:blip r:embed="rId3">
            <a:alphaModFix amt="50000"/>
          </a:blip>
          <a:stretch>
            <a:fillRect/>
          </a:stretch>
        </p:blipFill>
        <p:spPr>
          <a:xfrm>
            <a:off x="10270589" y="3429000"/>
            <a:ext cx="277632" cy="900828"/>
          </a:xfrm>
          <a:prstGeom prst="rect">
            <a:avLst/>
          </a:prstGeom>
        </p:spPr>
      </p:pic>
      <p:pic>
        <p:nvPicPr>
          <p:cNvPr id="118" name="Picture 117" descr="A red and white hand with a red mark on it&#10;&#10;Description automatically generated with medium confidence">
            <a:extLst>
              <a:ext uri="{FF2B5EF4-FFF2-40B4-BE49-F238E27FC236}">
                <a16:creationId xmlns:a16="http://schemas.microsoft.com/office/drawing/2014/main" id="{ABEEB8FF-AFD7-78FC-DDA5-A5EA81D7EF1C}"/>
              </a:ext>
            </a:extLst>
          </p:cNvPr>
          <p:cNvPicPr>
            <a:picLocks noChangeAspect="1"/>
          </p:cNvPicPr>
          <p:nvPr/>
        </p:nvPicPr>
        <p:blipFill>
          <a:blip r:embed="rId3">
            <a:alphaModFix/>
          </a:blip>
          <a:stretch>
            <a:fillRect/>
          </a:stretch>
        </p:blipFill>
        <p:spPr>
          <a:xfrm flipH="1">
            <a:off x="11076662" y="4033103"/>
            <a:ext cx="277632" cy="900828"/>
          </a:xfrm>
          <a:prstGeom prst="rect">
            <a:avLst/>
          </a:prstGeom>
        </p:spPr>
      </p:pic>
      <p:pic>
        <p:nvPicPr>
          <p:cNvPr id="119" name="Picture 118" descr="A red and white hand with a red mark on it&#10;&#10;Description automatically generated with medium confidence">
            <a:extLst>
              <a:ext uri="{FF2B5EF4-FFF2-40B4-BE49-F238E27FC236}">
                <a16:creationId xmlns:a16="http://schemas.microsoft.com/office/drawing/2014/main" id="{D0B1B3AF-E85F-A71C-491A-CD309FAD0621}"/>
              </a:ext>
            </a:extLst>
          </p:cNvPr>
          <p:cNvPicPr>
            <a:picLocks noChangeAspect="1"/>
          </p:cNvPicPr>
          <p:nvPr/>
        </p:nvPicPr>
        <p:blipFill>
          <a:blip r:embed="rId3">
            <a:alphaModFix/>
          </a:blip>
          <a:stretch>
            <a:fillRect/>
          </a:stretch>
        </p:blipFill>
        <p:spPr>
          <a:xfrm flipH="1">
            <a:off x="11358706" y="4269383"/>
            <a:ext cx="277632" cy="900828"/>
          </a:xfrm>
          <a:prstGeom prst="rect">
            <a:avLst/>
          </a:prstGeom>
        </p:spPr>
      </p:pic>
      <p:pic>
        <p:nvPicPr>
          <p:cNvPr id="120" name="Picture 119" descr="A red and white hand with a red mark on it&#10;&#10;Description automatically generated with medium confidence">
            <a:extLst>
              <a:ext uri="{FF2B5EF4-FFF2-40B4-BE49-F238E27FC236}">
                <a16:creationId xmlns:a16="http://schemas.microsoft.com/office/drawing/2014/main" id="{9FF68A76-77FC-6B75-14E2-8A67EEC694E2}"/>
              </a:ext>
            </a:extLst>
          </p:cNvPr>
          <p:cNvPicPr>
            <a:picLocks noChangeAspect="1"/>
          </p:cNvPicPr>
          <p:nvPr/>
        </p:nvPicPr>
        <p:blipFill>
          <a:blip r:embed="rId3">
            <a:alphaModFix/>
          </a:blip>
          <a:stretch>
            <a:fillRect/>
          </a:stretch>
        </p:blipFill>
        <p:spPr>
          <a:xfrm flipH="1">
            <a:off x="10803442" y="3681589"/>
            <a:ext cx="277632" cy="900828"/>
          </a:xfrm>
          <a:prstGeom prst="rect">
            <a:avLst/>
          </a:prstGeom>
        </p:spPr>
      </p:pic>
      <p:pic>
        <p:nvPicPr>
          <p:cNvPr id="121" name="Picture 120" descr="A red and white hand with a red mark on it&#10;&#10;Description automatically generated with medium confidence">
            <a:extLst>
              <a:ext uri="{FF2B5EF4-FFF2-40B4-BE49-F238E27FC236}">
                <a16:creationId xmlns:a16="http://schemas.microsoft.com/office/drawing/2014/main" id="{1053999F-F8B8-CADB-F54F-55D50689FB2B}"/>
              </a:ext>
            </a:extLst>
          </p:cNvPr>
          <p:cNvPicPr>
            <a:picLocks noChangeAspect="1"/>
          </p:cNvPicPr>
          <p:nvPr/>
        </p:nvPicPr>
        <p:blipFill>
          <a:blip r:embed="rId3">
            <a:alphaModFix/>
          </a:blip>
          <a:stretch>
            <a:fillRect/>
          </a:stretch>
        </p:blipFill>
        <p:spPr>
          <a:xfrm flipH="1">
            <a:off x="10548221" y="3429746"/>
            <a:ext cx="277632" cy="900828"/>
          </a:xfrm>
          <a:prstGeom prst="rect">
            <a:avLst/>
          </a:prstGeom>
        </p:spPr>
      </p:pic>
      <p:pic>
        <p:nvPicPr>
          <p:cNvPr id="122" name="Picture 121" descr="A red and white hand with a red mark on it&#10;&#10;Description automatically generated with medium confidence">
            <a:extLst>
              <a:ext uri="{FF2B5EF4-FFF2-40B4-BE49-F238E27FC236}">
                <a16:creationId xmlns:a16="http://schemas.microsoft.com/office/drawing/2014/main" id="{BA324D74-6D95-6C2D-61DE-C90DFE5B8DBB}"/>
              </a:ext>
            </a:extLst>
          </p:cNvPr>
          <p:cNvPicPr>
            <a:picLocks noChangeAspect="1"/>
          </p:cNvPicPr>
          <p:nvPr/>
        </p:nvPicPr>
        <p:blipFill>
          <a:blip r:embed="rId3">
            <a:alphaModFix/>
          </a:blip>
          <a:stretch>
            <a:fillRect/>
          </a:stretch>
        </p:blipFill>
        <p:spPr>
          <a:xfrm>
            <a:off x="5057228" y="5773188"/>
            <a:ext cx="277632" cy="900828"/>
          </a:xfrm>
          <a:prstGeom prst="rect">
            <a:avLst/>
          </a:prstGeom>
        </p:spPr>
      </p:pic>
      <p:pic>
        <p:nvPicPr>
          <p:cNvPr id="123" name="Picture 122" descr="A red and white hand with a red mark on it&#10;&#10;Description automatically generated with medium confidence">
            <a:extLst>
              <a:ext uri="{FF2B5EF4-FFF2-40B4-BE49-F238E27FC236}">
                <a16:creationId xmlns:a16="http://schemas.microsoft.com/office/drawing/2014/main" id="{D824121A-E5C1-FD83-123B-EE112B3D3B32}"/>
              </a:ext>
            </a:extLst>
          </p:cNvPr>
          <p:cNvPicPr>
            <a:picLocks noChangeAspect="1"/>
          </p:cNvPicPr>
          <p:nvPr/>
        </p:nvPicPr>
        <p:blipFill>
          <a:blip r:embed="rId3">
            <a:alphaModFix amt="50000"/>
          </a:blip>
          <a:stretch>
            <a:fillRect/>
          </a:stretch>
        </p:blipFill>
        <p:spPr>
          <a:xfrm>
            <a:off x="5334860" y="5463487"/>
            <a:ext cx="277632" cy="900828"/>
          </a:xfrm>
          <a:prstGeom prst="rect">
            <a:avLst/>
          </a:prstGeom>
        </p:spPr>
      </p:pic>
      <p:pic>
        <p:nvPicPr>
          <p:cNvPr id="124" name="Picture 123" descr="A red and white hand with a red mark on it&#10;&#10;Description automatically generated with medium confidence">
            <a:extLst>
              <a:ext uri="{FF2B5EF4-FFF2-40B4-BE49-F238E27FC236}">
                <a16:creationId xmlns:a16="http://schemas.microsoft.com/office/drawing/2014/main" id="{6128B5A0-2774-511A-37DC-01933032A587}"/>
              </a:ext>
            </a:extLst>
          </p:cNvPr>
          <p:cNvPicPr>
            <a:picLocks noChangeAspect="1"/>
          </p:cNvPicPr>
          <p:nvPr/>
        </p:nvPicPr>
        <p:blipFill>
          <a:blip r:embed="rId3">
            <a:alphaModFix/>
          </a:blip>
          <a:stretch>
            <a:fillRect/>
          </a:stretch>
        </p:blipFill>
        <p:spPr>
          <a:xfrm>
            <a:off x="5612492" y="5184268"/>
            <a:ext cx="277632" cy="900828"/>
          </a:xfrm>
          <a:prstGeom prst="rect">
            <a:avLst/>
          </a:prstGeom>
        </p:spPr>
      </p:pic>
      <p:pic>
        <p:nvPicPr>
          <p:cNvPr id="125" name="Picture 124" descr="A red and white hand with a red mark on it&#10;&#10;Description automatically generated with medium confidence">
            <a:extLst>
              <a:ext uri="{FF2B5EF4-FFF2-40B4-BE49-F238E27FC236}">
                <a16:creationId xmlns:a16="http://schemas.microsoft.com/office/drawing/2014/main" id="{2D1F3B22-06B3-C2AA-A621-BE08403A4FB2}"/>
              </a:ext>
            </a:extLst>
          </p:cNvPr>
          <p:cNvPicPr>
            <a:picLocks noChangeAspect="1"/>
          </p:cNvPicPr>
          <p:nvPr/>
        </p:nvPicPr>
        <p:blipFill>
          <a:blip r:embed="rId3">
            <a:alphaModFix amt="50000"/>
          </a:blip>
          <a:stretch>
            <a:fillRect/>
          </a:stretch>
        </p:blipFill>
        <p:spPr>
          <a:xfrm>
            <a:off x="5890124" y="4932805"/>
            <a:ext cx="277632" cy="900828"/>
          </a:xfrm>
          <a:prstGeom prst="rect">
            <a:avLst/>
          </a:prstGeom>
        </p:spPr>
      </p:pic>
      <p:pic>
        <p:nvPicPr>
          <p:cNvPr id="126" name="Picture 125" descr="A red and white hand with a red mark on it&#10;&#10;Description automatically generated with medium confidence">
            <a:extLst>
              <a:ext uri="{FF2B5EF4-FFF2-40B4-BE49-F238E27FC236}">
                <a16:creationId xmlns:a16="http://schemas.microsoft.com/office/drawing/2014/main" id="{39A0DA2E-F8DC-7930-56D5-7C69A3738BBF}"/>
              </a:ext>
            </a:extLst>
          </p:cNvPr>
          <p:cNvPicPr>
            <a:picLocks noChangeAspect="1"/>
          </p:cNvPicPr>
          <p:nvPr/>
        </p:nvPicPr>
        <p:blipFill>
          <a:blip r:embed="rId3">
            <a:alphaModFix/>
          </a:blip>
          <a:stretch>
            <a:fillRect/>
          </a:stretch>
        </p:blipFill>
        <p:spPr>
          <a:xfrm flipH="1">
            <a:off x="6696197" y="5536908"/>
            <a:ext cx="277632" cy="900828"/>
          </a:xfrm>
          <a:prstGeom prst="rect">
            <a:avLst/>
          </a:prstGeom>
        </p:spPr>
      </p:pic>
      <p:pic>
        <p:nvPicPr>
          <p:cNvPr id="127" name="Picture 126" descr="A red and white hand with a red mark on it&#10;&#10;Description automatically generated with medium confidence">
            <a:extLst>
              <a:ext uri="{FF2B5EF4-FFF2-40B4-BE49-F238E27FC236}">
                <a16:creationId xmlns:a16="http://schemas.microsoft.com/office/drawing/2014/main" id="{94A5387B-B46A-3457-4E15-E7A140D19B28}"/>
              </a:ext>
            </a:extLst>
          </p:cNvPr>
          <p:cNvPicPr>
            <a:picLocks noChangeAspect="1"/>
          </p:cNvPicPr>
          <p:nvPr/>
        </p:nvPicPr>
        <p:blipFill>
          <a:blip r:embed="rId3">
            <a:alphaModFix amt="50000"/>
          </a:blip>
          <a:stretch>
            <a:fillRect/>
          </a:stretch>
        </p:blipFill>
        <p:spPr>
          <a:xfrm flipH="1">
            <a:off x="6978241" y="5773188"/>
            <a:ext cx="277632" cy="900828"/>
          </a:xfrm>
          <a:prstGeom prst="rect">
            <a:avLst/>
          </a:prstGeom>
        </p:spPr>
      </p:pic>
      <p:pic>
        <p:nvPicPr>
          <p:cNvPr id="128" name="Picture 127" descr="A red and white hand with a red mark on it&#10;&#10;Description automatically generated with medium confidence">
            <a:extLst>
              <a:ext uri="{FF2B5EF4-FFF2-40B4-BE49-F238E27FC236}">
                <a16:creationId xmlns:a16="http://schemas.microsoft.com/office/drawing/2014/main" id="{2D297BAF-341F-D933-5667-14A7DCBC530D}"/>
              </a:ext>
            </a:extLst>
          </p:cNvPr>
          <p:cNvPicPr>
            <a:picLocks noChangeAspect="1"/>
          </p:cNvPicPr>
          <p:nvPr/>
        </p:nvPicPr>
        <p:blipFill>
          <a:blip r:embed="rId3">
            <a:alphaModFix amt="50000"/>
          </a:blip>
          <a:stretch>
            <a:fillRect/>
          </a:stretch>
        </p:blipFill>
        <p:spPr>
          <a:xfrm flipH="1">
            <a:off x="6422977" y="5185394"/>
            <a:ext cx="277632" cy="900828"/>
          </a:xfrm>
          <a:prstGeom prst="rect">
            <a:avLst/>
          </a:prstGeom>
        </p:spPr>
      </p:pic>
      <p:pic>
        <p:nvPicPr>
          <p:cNvPr id="129" name="Picture 128" descr="A red and white hand with a red mark on it&#10;&#10;Description automatically generated with medium confidence">
            <a:extLst>
              <a:ext uri="{FF2B5EF4-FFF2-40B4-BE49-F238E27FC236}">
                <a16:creationId xmlns:a16="http://schemas.microsoft.com/office/drawing/2014/main" id="{8F152D7B-EEB5-144C-A931-DB100D6597DA}"/>
              </a:ext>
            </a:extLst>
          </p:cNvPr>
          <p:cNvPicPr>
            <a:picLocks noChangeAspect="1"/>
          </p:cNvPicPr>
          <p:nvPr/>
        </p:nvPicPr>
        <p:blipFill>
          <a:blip r:embed="rId3">
            <a:alphaModFix/>
          </a:blip>
          <a:stretch>
            <a:fillRect/>
          </a:stretch>
        </p:blipFill>
        <p:spPr>
          <a:xfrm flipH="1">
            <a:off x="6167756" y="4933551"/>
            <a:ext cx="277632" cy="900828"/>
          </a:xfrm>
          <a:prstGeom prst="rect">
            <a:avLst/>
          </a:prstGeom>
        </p:spPr>
      </p:pic>
      <p:pic>
        <p:nvPicPr>
          <p:cNvPr id="130" name="Picture 129" descr="A red and white hand with a red mark on it&#10;&#10;Description automatically generated with medium confidence">
            <a:extLst>
              <a:ext uri="{FF2B5EF4-FFF2-40B4-BE49-F238E27FC236}">
                <a16:creationId xmlns:a16="http://schemas.microsoft.com/office/drawing/2014/main" id="{95026540-21AD-BB2C-45C7-522A627AB471}"/>
              </a:ext>
            </a:extLst>
          </p:cNvPr>
          <p:cNvPicPr>
            <a:picLocks noChangeAspect="1"/>
          </p:cNvPicPr>
          <p:nvPr/>
        </p:nvPicPr>
        <p:blipFill>
          <a:blip r:embed="rId3">
            <a:alphaModFix/>
          </a:blip>
          <a:stretch>
            <a:fillRect/>
          </a:stretch>
        </p:blipFill>
        <p:spPr>
          <a:xfrm>
            <a:off x="7258221" y="5773188"/>
            <a:ext cx="277632" cy="900828"/>
          </a:xfrm>
          <a:prstGeom prst="rect">
            <a:avLst/>
          </a:prstGeom>
        </p:spPr>
      </p:pic>
      <p:pic>
        <p:nvPicPr>
          <p:cNvPr id="131" name="Picture 130" descr="A red and white hand with a red mark on it&#10;&#10;Description automatically generated with medium confidence">
            <a:extLst>
              <a:ext uri="{FF2B5EF4-FFF2-40B4-BE49-F238E27FC236}">
                <a16:creationId xmlns:a16="http://schemas.microsoft.com/office/drawing/2014/main" id="{F5FA29CA-075D-89C4-4BB1-CDF6F799A68A}"/>
              </a:ext>
            </a:extLst>
          </p:cNvPr>
          <p:cNvPicPr>
            <a:picLocks noChangeAspect="1"/>
          </p:cNvPicPr>
          <p:nvPr/>
        </p:nvPicPr>
        <p:blipFill>
          <a:blip r:embed="rId3">
            <a:alphaModFix amt="50000"/>
          </a:blip>
          <a:stretch>
            <a:fillRect/>
          </a:stretch>
        </p:blipFill>
        <p:spPr>
          <a:xfrm>
            <a:off x="7535853" y="5463487"/>
            <a:ext cx="277632" cy="900828"/>
          </a:xfrm>
          <a:prstGeom prst="rect">
            <a:avLst/>
          </a:prstGeom>
        </p:spPr>
      </p:pic>
      <p:pic>
        <p:nvPicPr>
          <p:cNvPr id="132" name="Picture 131" descr="A red and white hand with a red mark on it&#10;&#10;Description automatically generated with medium confidence">
            <a:extLst>
              <a:ext uri="{FF2B5EF4-FFF2-40B4-BE49-F238E27FC236}">
                <a16:creationId xmlns:a16="http://schemas.microsoft.com/office/drawing/2014/main" id="{C7954C51-7E9F-4A72-7A23-4B50960F7C8D}"/>
              </a:ext>
            </a:extLst>
          </p:cNvPr>
          <p:cNvPicPr>
            <a:picLocks noChangeAspect="1"/>
          </p:cNvPicPr>
          <p:nvPr/>
        </p:nvPicPr>
        <p:blipFill>
          <a:blip r:embed="rId3">
            <a:alphaModFix/>
          </a:blip>
          <a:stretch>
            <a:fillRect/>
          </a:stretch>
        </p:blipFill>
        <p:spPr>
          <a:xfrm>
            <a:off x="7813485" y="5184268"/>
            <a:ext cx="277632" cy="900828"/>
          </a:xfrm>
          <a:prstGeom prst="rect">
            <a:avLst/>
          </a:prstGeom>
        </p:spPr>
      </p:pic>
      <p:pic>
        <p:nvPicPr>
          <p:cNvPr id="133" name="Picture 132" descr="A red and white hand with a red mark on it&#10;&#10;Description automatically generated with medium confidence">
            <a:extLst>
              <a:ext uri="{FF2B5EF4-FFF2-40B4-BE49-F238E27FC236}">
                <a16:creationId xmlns:a16="http://schemas.microsoft.com/office/drawing/2014/main" id="{5D6A6341-080C-6231-C12B-38C2914C87C2}"/>
              </a:ext>
            </a:extLst>
          </p:cNvPr>
          <p:cNvPicPr>
            <a:picLocks noChangeAspect="1"/>
          </p:cNvPicPr>
          <p:nvPr/>
        </p:nvPicPr>
        <p:blipFill>
          <a:blip r:embed="rId3">
            <a:alphaModFix amt="50000"/>
          </a:blip>
          <a:stretch>
            <a:fillRect/>
          </a:stretch>
        </p:blipFill>
        <p:spPr>
          <a:xfrm>
            <a:off x="8091117" y="4932805"/>
            <a:ext cx="277632" cy="900828"/>
          </a:xfrm>
          <a:prstGeom prst="rect">
            <a:avLst/>
          </a:prstGeom>
        </p:spPr>
      </p:pic>
      <p:pic>
        <p:nvPicPr>
          <p:cNvPr id="134" name="Picture 133" descr="A red and white hand with a red mark on it&#10;&#10;Description automatically generated with medium confidence">
            <a:extLst>
              <a:ext uri="{FF2B5EF4-FFF2-40B4-BE49-F238E27FC236}">
                <a16:creationId xmlns:a16="http://schemas.microsoft.com/office/drawing/2014/main" id="{361F8777-F809-AE19-818A-7A76B6C38C6C}"/>
              </a:ext>
            </a:extLst>
          </p:cNvPr>
          <p:cNvPicPr>
            <a:picLocks noChangeAspect="1"/>
          </p:cNvPicPr>
          <p:nvPr/>
        </p:nvPicPr>
        <p:blipFill>
          <a:blip r:embed="rId3">
            <a:alphaModFix/>
          </a:blip>
          <a:stretch>
            <a:fillRect/>
          </a:stretch>
        </p:blipFill>
        <p:spPr>
          <a:xfrm flipH="1">
            <a:off x="8897190" y="5536908"/>
            <a:ext cx="277632" cy="900828"/>
          </a:xfrm>
          <a:prstGeom prst="rect">
            <a:avLst/>
          </a:prstGeom>
        </p:spPr>
      </p:pic>
      <p:pic>
        <p:nvPicPr>
          <p:cNvPr id="135" name="Picture 134" descr="A red and white hand with a red mark on it&#10;&#10;Description automatically generated with medium confidence">
            <a:extLst>
              <a:ext uri="{FF2B5EF4-FFF2-40B4-BE49-F238E27FC236}">
                <a16:creationId xmlns:a16="http://schemas.microsoft.com/office/drawing/2014/main" id="{546E9929-69B1-FC08-0A2E-4BB37B8F699C}"/>
              </a:ext>
            </a:extLst>
          </p:cNvPr>
          <p:cNvPicPr>
            <a:picLocks noChangeAspect="1"/>
          </p:cNvPicPr>
          <p:nvPr/>
        </p:nvPicPr>
        <p:blipFill>
          <a:blip r:embed="rId3">
            <a:alphaModFix amt="50000"/>
          </a:blip>
          <a:stretch>
            <a:fillRect/>
          </a:stretch>
        </p:blipFill>
        <p:spPr>
          <a:xfrm flipH="1">
            <a:off x="9179234" y="5773188"/>
            <a:ext cx="277632" cy="900828"/>
          </a:xfrm>
          <a:prstGeom prst="rect">
            <a:avLst/>
          </a:prstGeom>
        </p:spPr>
      </p:pic>
      <p:pic>
        <p:nvPicPr>
          <p:cNvPr id="136" name="Picture 135" descr="A red and white hand with a red mark on it&#10;&#10;Description automatically generated with medium confidence">
            <a:extLst>
              <a:ext uri="{FF2B5EF4-FFF2-40B4-BE49-F238E27FC236}">
                <a16:creationId xmlns:a16="http://schemas.microsoft.com/office/drawing/2014/main" id="{1024AB49-06CF-0E98-ACF2-08EBD04ED65B}"/>
              </a:ext>
            </a:extLst>
          </p:cNvPr>
          <p:cNvPicPr>
            <a:picLocks noChangeAspect="1"/>
          </p:cNvPicPr>
          <p:nvPr/>
        </p:nvPicPr>
        <p:blipFill>
          <a:blip r:embed="rId3">
            <a:alphaModFix amt="50000"/>
          </a:blip>
          <a:stretch>
            <a:fillRect/>
          </a:stretch>
        </p:blipFill>
        <p:spPr>
          <a:xfrm flipH="1">
            <a:off x="8623970" y="5185394"/>
            <a:ext cx="277632" cy="900828"/>
          </a:xfrm>
          <a:prstGeom prst="rect">
            <a:avLst/>
          </a:prstGeom>
        </p:spPr>
      </p:pic>
      <p:pic>
        <p:nvPicPr>
          <p:cNvPr id="137" name="Picture 136" descr="A red and white hand with a red mark on it&#10;&#10;Description automatically generated with medium confidence">
            <a:extLst>
              <a:ext uri="{FF2B5EF4-FFF2-40B4-BE49-F238E27FC236}">
                <a16:creationId xmlns:a16="http://schemas.microsoft.com/office/drawing/2014/main" id="{1DFB1454-7764-1C6B-BB08-538EDB07FE07}"/>
              </a:ext>
            </a:extLst>
          </p:cNvPr>
          <p:cNvPicPr>
            <a:picLocks noChangeAspect="1"/>
          </p:cNvPicPr>
          <p:nvPr/>
        </p:nvPicPr>
        <p:blipFill>
          <a:blip r:embed="rId3">
            <a:alphaModFix/>
          </a:blip>
          <a:stretch>
            <a:fillRect/>
          </a:stretch>
        </p:blipFill>
        <p:spPr>
          <a:xfrm flipH="1">
            <a:off x="8368749" y="4933551"/>
            <a:ext cx="277632" cy="900828"/>
          </a:xfrm>
          <a:prstGeom prst="rect">
            <a:avLst/>
          </a:prstGeom>
        </p:spPr>
      </p:pic>
      <p:pic>
        <p:nvPicPr>
          <p:cNvPr id="138" name="Picture 137" descr="A red and white hand with a red mark on it&#10;&#10;Description automatically generated with medium confidence">
            <a:extLst>
              <a:ext uri="{FF2B5EF4-FFF2-40B4-BE49-F238E27FC236}">
                <a16:creationId xmlns:a16="http://schemas.microsoft.com/office/drawing/2014/main" id="{E22882E1-F4B1-CD8D-2394-54FE9BF6FBB7}"/>
              </a:ext>
            </a:extLst>
          </p:cNvPr>
          <p:cNvPicPr>
            <a:picLocks noChangeAspect="1"/>
          </p:cNvPicPr>
          <p:nvPr/>
        </p:nvPicPr>
        <p:blipFill>
          <a:blip r:embed="rId3">
            <a:alphaModFix/>
          </a:blip>
          <a:stretch>
            <a:fillRect/>
          </a:stretch>
        </p:blipFill>
        <p:spPr>
          <a:xfrm>
            <a:off x="9459214" y="5773188"/>
            <a:ext cx="277632" cy="900828"/>
          </a:xfrm>
          <a:prstGeom prst="rect">
            <a:avLst/>
          </a:prstGeom>
        </p:spPr>
      </p:pic>
      <p:pic>
        <p:nvPicPr>
          <p:cNvPr id="139" name="Picture 138" descr="A red and white hand with a red mark on it&#10;&#10;Description automatically generated with medium confidence">
            <a:extLst>
              <a:ext uri="{FF2B5EF4-FFF2-40B4-BE49-F238E27FC236}">
                <a16:creationId xmlns:a16="http://schemas.microsoft.com/office/drawing/2014/main" id="{B95CA029-96D4-C310-A5F5-661DCFC6C49F}"/>
              </a:ext>
            </a:extLst>
          </p:cNvPr>
          <p:cNvPicPr>
            <a:picLocks noChangeAspect="1"/>
          </p:cNvPicPr>
          <p:nvPr/>
        </p:nvPicPr>
        <p:blipFill>
          <a:blip r:embed="rId3">
            <a:alphaModFix amt="50000"/>
          </a:blip>
          <a:stretch>
            <a:fillRect/>
          </a:stretch>
        </p:blipFill>
        <p:spPr>
          <a:xfrm>
            <a:off x="9736846" y="5463487"/>
            <a:ext cx="277632" cy="900828"/>
          </a:xfrm>
          <a:prstGeom prst="rect">
            <a:avLst/>
          </a:prstGeom>
        </p:spPr>
      </p:pic>
      <p:pic>
        <p:nvPicPr>
          <p:cNvPr id="140" name="Picture 139" descr="A red and white hand with a red mark on it&#10;&#10;Description automatically generated with medium confidence">
            <a:extLst>
              <a:ext uri="{FF2B5EF4-FFF2-40B4-BE49-F238E27FC236}">
                <a16:creationId xmlns:a16="http://schemas.microsoft.com/office/drawing/2014/main" id="{CB19E9F4-1805-3E35-7D6C-F331E623A0D7}"/>
              </a:ext>
            </a:extLst>
          </p:cNvPr>
          <p:cNvPicPr>
            <a:picLocks noChangeAspect="1"/>
          </p:cNvPicPr>
          <p:nvPr/>
        </p:nvPicPr>
        <p:blipFill>
          <a:blip r:embed="rId3">
            <a:alphaModFix/>
          </a:blip>
          <a:stretch>
            <a:fillRect/>
          </a:stretch>
        </p:blipFill>
        <p:spPr>
          <a:xfrm>
            <a:off x="10014478" y="5184268"/>
            <a:ext cx="277632" cy="900828"/>
          </a:xfrm>
          <a:prstGeom prst="rect">
            <a:avLst/>
          </a:prstGeom>
        </p:spPr>
      </p:pic>
      <p:pic>
        <p:nvPicPr>
          <p:cNvPr id="141" name="Picture 140" descr="A red and white hand with a red mark on it&#10;&#10;Description automatically generated with medium confidence">
            <a:extLst>
              <a:ext uri="{FF2B5EF4-FFF2-40B4-BE49-F238E27FC236}">
                <a16:creationId xmlns:a16="http://schemas.microsoft.com/office/drawing/2014/main" id="{8E4B5D5E-096F-D727-1D49-9994CCB22142}"/>
              </a:ext>
            </a:extLst>
          </p:cNvPr>
          <p:cNvPicPr>
            <a:picLocks noChangeAspect="1"/>
          </p:cNvPicPr>
          <p:nvPr/>
        </p:nvPicPr>
        <p:blipFill>
          <a:blip r:embed="rId3">
            <a:alphaModFix amt="50000"/>
          </a:blip>
          <a:stretch>
            <a:fillRect/>
          </a:stretch>
        </p:blipFill>
        <p:spPr>
          <a:xfrm>
            <a:off x="10292110" y="4932805"/>
            <a:ext cx="277632" cy="900828"/>
          </a:xfrm>
          <a:prstGeom prst="rect">
            <a:avLst/>
          </a:prstGeom>
        </p:spPr>
      </p:pic>
      <p:pic>
        <p:nvPicPr>
          <p:cNvPr id="142" name="Picture 141" descr="A red and white hand with a red mark on it&#10;&#10;Description automatically generated with medium confidence">
            <a:extLst>
              <a:ext uri="{FF2B5EF4-FFF2-40B4-BE49-F238E27FC236}">
                <a16:creationId xmlns:a16="http://schemas.microsoft.com/office/drawing/2014/main" id="{E31CC477-CAA6-3202-89B5-D18269BF0D45}"/>
              </a:ext>
            </a:extLst>
          </p:cNvPr>
          <p:cNvPicPr>
            <a:picLocks noChangeAspect="1"/>
          </p:cNvPicPr>
          <p:nvPr/>
        </p:nvPicPr>
        <p:blipFill>
          <a:blip r:embed="rId3">
            <a:alphaModFix/>
          </a:blip>
          <a:stretch>
            <a:fillRect/>
          </a:stretch>
        </p:blipFill>
        <p:spPr>
          <a:xfrm flipH="1">
            <a:off x="11098183" y="5536908"/>
            <a:ext cx="277632" cy="900828"/>
          </a:xfrm>
          <a:prstGeom prst="rect">
            <a:avLst/>
          </a:prstGeom>
        </p:spPr>
      </p:pic>
      <p:pic>
        <p:nvPicPr>
          <p:cNvPr id="143" name="Picture 142" descr="A red and white hand with a red mark on it&#10;&#10;Description automatically generated with medium confidence">
            <a:extLst>
              <a:ext uri="{FF2B5EF4-FFF2-40B4-BE49-F238E27FC236}">
                <a16:creationId xmlns:a16="http://schemas.microsoft.com/office/drawing/2014/main" id="{1118DA7B-09CB-8F5B-882D-740D6B6CC951}"/>
              </a:ext>
            </a:extLst>
          </p:cNvPr>
          <p:cNvPicPr>
            <a:picLocks noChangeAspect="1"/>
          </p:cNvPicPr>
          <p:nvPr/>
        </p:nvPicPr>
        <p:blipFill>
          <a:blip r:embed="rId3">
            <a:alphaModFix amt="50000"/>
          </a:blip>
          <a:stretch>
            <a:fillRect/>
          </a:stretch>
        </p:blipFill>
        <p:spPr>
          <a:xfrm flipH="1">
            <a:off x="11380227" y="5773188"/>
            <a:ext cx="277632" cy="900828"/>
          </a:xfrm>
          <a:prstGeom prst="rect">
            <a:avLst/>
          </a:prstGeom>
        </p:spPr>
      </p:pic>
      <p:pic>
        <p:nvPicPr>
          <p:cNvPr id="144" name="Picture 143" descr="A red and white hand with a red mark on it&#10;&#10;Description automatically generated with medium confidence">
            <a:extLst>
              <a:ext uri="{FF2B5EF4-FFF2-40B4-BE49-F238E27FC236}">
                <a16:creationId xmlns:a16="http://schemas.microsoft.com/office/drawing/2014/main" id="{1D63AC76-2BDB-F894-3347-303E8148EC37}"/>
              </a:ext>
            </a:extLst>
          </p:cNvPr>
          <p:cNvPicPr>
            <a:picLocks noChangeAspect="1"/>
          </p:cNvPicPr>
          <p:nvPr/>
        </p:nvPicPr>
        <p:blipFill>
          <a:blip r:embed="rId3">
            <a:alphaModFix amt="50000"/>
          </a:blip>
          <a:stretch>
            <a:fillRect/>
          </a:stretch>
        </p:blipFill>
        <p:spPr>
          <a:xfrm flipH="1">
            <a:off x="10824963" y="5185394"/>
            <a:ext cx="277632" cy="900828"/>
          </a:xfrm>
          <a:prstGeom prst="rect">
            <a:avLst/>
          </a:prstGeom>
        </p:spPr>
      </p:pic>
      <p:pic>
        <p:nvPicPr>
          <p:cNvPr id="145" name="Picture 144" descr="A red and white hand with a red mark on it&#10;&#10;Description automatically generated with medium confidence">
            <a:extLst>
              <a:ext uri="{FF2B5EF4-FFF2-40B4-BE49-F238E27FC236}">
                <a16:creationId xmlns:a16="http://schemas.microsoft.com/office/drawing/2014/main" id="{0B0B3191-37C1-DB4E-4358-BE8F54F614B1}"/>
              </a:ext>
            </a:extLst>
          </p:cNvPr>
          <p:cNvPicPr>
            <a:picLocks noChangeAspect="1"/>
          </p:cNvPicPr>
          <p:nvPr/>
        </p:nvPicPr>
        <p:blipFill>
          <a:blip r:embed="rId3">
            <a:alphaModFix/>
          </a:blip>
          <a:stretch>
            <a:fillRect/>
          </a:stretch>
        </p:blipFill>
        <p:spPr>
          <a:xfrm flipH="1">
            <a:off x="10569742" y="4933551"/>
            <a:ext cx="277632" cy="900828"/>
          </a:xfrm>
          <a:prstGeom prst="rect">
            <a:avLst/>
          </a:prstGeom>
        </p:spPr>
      </p:pic>
    </p:spTree>
    <p:extLst>
      <p:ext uri="{BB962C8B-B14F-4D97-AF65-F5344CB8AC3E}">
        <p14:creationId xmlns:p14="http://schemas.microsoft.com/office/powerpoint/2010/main" val="41914311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FFA369-DAB5-5E40-A9D1-DE3091034FF5}"/>
              </a:ext>
            </a:extLst>
          </p:cNvPr>
          <p:cNvSpPr txBox="1"/>
          <p:nvPr/>
        </p:nvSpPr>
        <p:spPr>
          <a:xfrm>
            <a:off x="707039" y="814388"/>
            <a:ext cx="10646541" cy="369332"/>
          </a:xfrm>
          <a:prstGeom prst="rect">
            <a:avLst/>
          </a:prstGeom>
          <a:noFill/>
        </p:spPr>
        <p:txBody>
          <a:bodyPr wrap="square" lIns="91440" tIns="45720" rIns="91440" bIns="45720" rtlCol="0" anchor="t">
            <a:spAutoFit/>
          </a:bodyPr>
          <a:lstStyle/>
          <a:p>
            <a:r>
              <a:rPr lang="en-GB" dirty="0">
                <a:solidFill>
                  <a:schemeClr val="tx1">
                    <a:lumMod val="65000"/>
                    <a:lumOff val="35000"/>
                  </a:schemeClr>
                </a:solidFill>
                <a:ea typeface="+mn-lt"/>
                <a:cs typeface="+mn-lt"/>
              </a:rPr>
              <a:t>Cut-through repeat: </a:t>
            </a:r>
            <a:r>
              <a:rPr lang="en-GB" sz="1400" i="1" dirty="0">
                <a:solidFill>
                  <a:schemeClr val="tx1">
                    <a:lumMod val="65000"/>
                    <a:lumOff val="35000"/>
                  </a:schemeClr>
                </a:solidFill>
                <a:ea typeface="+mn-lt"/>
                <a:cs typeface="+mn-lt"/>
              </a:rPr>
              <a:t>measured drawn and cut in a way that creates a seamless repeat.</a:t>
            </a:r>
            <a:endParaRPr lang="en-US" sz="1400" i="1" dirty="0">
              <a:solidFill>
                <a:schemeClr val="tx1">
                  <a:lumMod val="65000"/>
                  <a:lumOff val="35000"/>
                </a:schemeClr>
              </a:solidFill>
              <a:ea typeface="+mn-lt"/>
              <a:cs typeface="+mn-lt"/>
            </a:endParaRPr>
          </a:p>
        </p:txBody>
      </p:sp>
      <p:sp>
        <p:nvSpPr>
          <p:cNvPr id="6" name="TextBox 5">
            <a:extLst>
              <a:ext uri="{FF2B5EF4-FFF2-40B4-BE49-F238E27FC236}">
                <a16:creationId xmlns:a16="http://schemas.microsoft.com/office/drawing/2014/main" id="{02D7E81B-0A9B-C24F-AA54-87BDE5684098}"/>
              </a:ext>
            </a:extLst>
          </p:cNvPr>
          <p:cNvSpPr txBox="1"/>
          <p:nvPr/>
        </p:nvSpPr>
        <p:spPr>
          <a:xfrm>
            <a:off x="828675" y="2643188"/>
            <a:ext cx="184731" cy="369332"/>
          </a:xfrm>
          <a:prstGeom prst="rect">
            <a:avLst/>
          </a:prstGeom>
          <a:noFill/>
        </p:spPr>
        <p:txBody>
          <a:bodyPr wrap="none" lIns="91440" tIns="45720" rIns="91440" bIns="45720" rtlCol="0" anchor="t">
            <a:spAutoFit/>
          </a:bodyPr>
          <a:lstStyle/>
          <a:p>
            <a:endParaRPr lang="en-GB"/>
          </a:p>
        </p:txBody>
      </p:sp>
      <p:pic>
        <p:nvPicPr>
          <p:cNvPr id="7" name="Picture 6" descr="A close up of a whiteboard&#10;&#10;Description automatically generated">
            <a:extLst>
              <a:ext uri="{FF2B5EF4-FFF2-40B4-BE49-F238E27FC236}">
                <a16:creationId xmlns:a16="http://schemas.microsoft.com/office/drawing/2014/main" id="{B05079BF-023A-0F4A-A366-A87CA40AF75A}"/>
              </a:ext>
            </a:extLst>
          </p:cNvPr>
          <p:cNvPicPr/>
          <p:nvPr/>
        </p:nvPicPr>
        <p:blipFill rotWithShape="1">
          <a:blip r:embed="rId2" cstate="screen">
            <a:extLst>
              <a:ext uri="{28A0092B-C50C-407E-A947-70E740481C1C}">
                <a14:useLocalDpi xmlns:a14="http://schemas.microsoft.com/office/drawing/2010/main"/>
              </a:ext>
            </a:extLst>
          </a:blip>
          <a:srcRect/>
          <a:stretch/>
        </p:blipFill>
        <p:spPr>
          <a:xfrm>
            <a:off x="838420" y="1842447"/>
            <a:ext cx="1559683" cy="3057100"/>
          </a:xfrm>
          <a:prstGeom prst="rect">
            <a:avLst/>
          </a:prstGeom>
        </p:spPr>
      </p:pic>
      <p:pic>
        <p:nvPicPr>
          <p:cNvPr id="8" name="Picture 7" descr="A picture containing text&#10;&#10;Description automatically generated">
            <a:extLst>
              <a:ext uri="{FF2B5EF4-FFF2-40B4-BE49-F238E27FC236}">
                <a16:creationId xmlns:a16="http://schemas.microsoft.com/office/drawing/2014/main" id="{C0BDF039-2155-7749-9CF9-5FB261449D0D}"/>
              </a:ext>
            </a:extLst>
          </p:cNvPr>
          <p:cNvPicPr/>
          <p:nvPr/>
        </p:nvPicPr>
        <p:blipFill rotWithShape="1">
          <a:blip r:embed="rId3" cstate="screen">
            <a:extLst>
              <a:ext uri="{28A0092B-C50C-407E-A947-70E740481C1C}">
                <a14:useLocalDpi xmlns:a14="http://schemas.microsoft.com/office/drawing/2010/main"/>
              </a:ext>
            </a:extLst>
          </a:blip>
          <a:srcRect/>
          <a:stretch/>
        </p:blipFill>
        <p:spPr>
          <a:xfrm>
            <a:off x="2514478" y="1842445"/>
            <a:ext cx="1385393" cy="3057100"/>
          </a:xfrm>
          <a:prstGeom prst="rect">
            <a:avLst/>
          </a:prstGeom>
        </p:spPr>
      </p:pic>
      <p:pic>
        <p:nvPicPr>
          <p:cNvPr id="9" name="Picture 8" descr="A picture containing indoor, table, sitting, standing&#10;&#10;Description automatically generated">
            <a:extLst>
              <a:ext uri="{FF2B5EF4-FFF2-40B4-BE49-F238E27FC236}">
                <a16:creationId xmlns:a16="http://schemas.microsoft.com/office/drawing/2014/main" id="{4D074D72-4421-7D48-BD87-29A7E01089EE}"/>
              </a:ext>
            </a:extLst>
          </p:cNvPr>
          <p:cNvPicPr/>
          <p:nvPr/>
        </p:nvPicPr>
        <p:blipFill rotWithShape="1">
          <a:blip r:embed="rId4" cstate="screen">
            <a:extLst>
              <a:ext uri="{28A0092B-C50C-407E-A947-70E740481C1C}">
                <a14:useLocalDpi xmlns:a14="http://schemas.microsoft.com/office/drawing/2010/main"/>
              </a:ext>
            </a:extLst>
          </a:blip>
          <a:srcRect/>
          <a:stretch/>
        </p:blipFill>
        <p:spPr>
          <a:xfrm>
            <a:off x="4018622" y="1842445"/>
            <a:ext cx="1539307" cy="3057100"/>
          </a:xfrm>
          <a:prstGeom prst="rect">
            <a:avLst/>
          </a:prstGeom>
        </p:spPr>
      </p:pic>
      <p:pic>
        <p:nvPicPr>
          <p:cNvPr id="10" name="Picture 9" descr="A close up of text on a white background&#10;&#10;Description automatically generated">
            <a:extLst>
              <a:ext uri="{FF2B5EF4-FFF2-40B4-BE49-F238E27FC236}">
                <a16:creationId xmlns:a16="http://schemas.microsoft.com/office/drawing/2014/main" id="{61CFAFFC-D2A0-0545-ABDD-F30990249F61}"/>
              </a:ext>
            </a:extLst>
          </p:cNvPr>
          <p:cNvPicPr/>
          <p:nvPr/>
        </p:nvPicPr>
        <p:blipFill rotWithShape="1">
          <a:blip r:embed="rId5" cstate="screen">
            <a:extLst>
              <a:ext uri="{28A0092B-C50C-407E-A947-70E740481C1C}">
                <a14:useLocalDpi xmlns:a14="http://schemas.microsoft.com/office/drawing/2010/main"/>
              </a:ext>
            </a:extLst>
          </a:blip>
          <a:srcRect/>
          <a:stretch/>
        </p:blipFill>
        <p:spPr>
          <a:xfrm>
            <a:off x="5676680" y="1842445"/>
            <a:ext cx="1767627" cy="3057100"/>
          </a:xfrm>
          <a:prstGeom prst="rect">
            <a:avLst/>
          </a:prstGeom>
        </p:spPr>
      </p:pic>
      <p:pic>
        <p:nvPicPr>
          <p:cNvPr id="11" name="Picture 10" descr="A close up of a piece of paper&#10;&#10;Description automatically generated">
            <a:extLst>
              <a:ext uri="{FF2B5EF4-FFF2-40B4-BE49-F238E27FC236}">
                <a16:creationId xmlns:a16="http://schemas.microsoft.com/office/drawing/2014/main" id="{E6FB0567-E275-0843-9039-6257BB8DAC8F}"/>
              </a:ext>
            </a:extLst>
          </p:cNvPr>
          <p:cNvPicPr/>
          <p:nvPr/>
        </p:nvPicPr>
        <p:blipFill rotWithShape="1">
          <a:blip r:embed="rId6" cstate="screen">
            <a:extLst>
              <a:ext uri="{28A0092B-C50C-407E-A947-70E740481C1C}">
                <a14:useLocalDpi xmlns:a14="http://schemas.microsoft.com/office/drawing/2010/main"/>
              </a:ext>
            </a:extLst>
          </a:blip>
          <a:srcRect/>
          <a:stretch/>
        </p:blipFill>
        <p:spPr bwMode="auto">
          <a:xfrm>
            <a:off x="7626748" y="1842444"/>
            <a:ext cx="3736577" cy="375313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684961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6873</TotalTime>
  <Words>2882</Words>
  <Application>Microsoft Macintosh PowerPoint</Application>
  <PresentationFormat>Widescreen</PresentationFormat>
  <Paragraphs>51</Paragraphs>
  <Slides>37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Wingdings</vt:lpstr>
      <vt:lpstr>Office Theme</vt:lpstr>
      <vt:lpstr>Drawn repeat networks, tiles and blocks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Quick guide to repeat networks </dc:title>
  <dc:creator>Kate Coode</dc:creator>
  <cp:lastModifiedBy>Kate Coode</cp:lastModifiedBy>
  <cp:revision>44</cp:revision>
  <dcterms:created xsi:type="dcterms:W3CDTF">2021-01-04T15:17:18Z</dcterms:created>
  <dcterms:modified xsi:type="dcterms:W3CDTF">2024-04-12T15:41:06Z</dcterms:modified>
</cp:coreProperties>
</file>