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56" r:id="rId2"/>
    <p:sldId id="261" r:id="rId3"/>
    <p:sldId id="262" r:id="rId4"/>
    <p:sldId id="264" r:id="rId5"/>
    <p:sldId id="265" r:id="rId6"/>
    <p:sldId id="257" r:id="rId7"/>
    <p:sldId id="25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138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49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0208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453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2753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0816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48860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964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13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48531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6595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080890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539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368729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462634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4618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8219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7F0D3A-7018-42AA-B774-F766E3B081FB}" type="datetimeFigureOut">
              <a:rPr lang="en-GB" smtClean="0"/>
              <a:t>09/10/2018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FB1EB041-968A-40F7-BD13-85D1616A1E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2877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1041247"/>
            <a:ext cx="7766936" cy="1070186"/>
          </a:xfrm>
        </p:spPr>
        <p:txBody>
          <a:bodyPr/>
          <a:lstStyle/>
          <a:p>
            <a:pPr algn="ctr"/>
            <a:r>
              <a:rPr lang="en-GB" dirty="0" smtClean="0"/>
              <a:t>Tutorial Presentations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3067396"/>
            <a:ext cx="7766936" cy="2080337"/>
          </a:xfrm>
        </p:spPr>
        <p:txBody>
          <a:bodyPr>
            <a:normAutofit/>
          </a:bodyPr>
          <a:lstStyle/>
          <a:p>
            <a:pPr algn="ctr"/>
            <a:r>
              <a:rPr lang="en-GB" sz="2800" dirty="0" smtClean="0"/>
              <a:t>Are the Police a Service or a Force?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363176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/>
          <a:lstStyle/>
          <a:p>
            <a:r>
              <a:rPr lang="en-GB" dirty="0"/>
              <a:t>Tutorial Teams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Team 1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Max Harvey</a:t>
            </a:r>
          </a:p>
          <a:p>
            <a:r>
              <a:rPr lang="en-GB" dirty="0"/>
              <a:t>Matt Baker</a:t>
            </a:r>
          </a:p>
          <a:p>
            <a:r>
              <a:rPr lang="en-GB" dirty="0"/>
              <a:t>Kyle Evans</a:t>
            </a:r>
          </a:p>
          <a:p>
            <a:r>
              <a:rPr lang="en-GB" dirty="0"/>
              <a:t>Tom Davies</a:t>
            </a:r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Team 2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Jordan Williams</a:t>
            </a:r>
          </a:p>
          <a:p>
            <a:r>
              <a:rPr lang="en-GB" dirty="0" smtClean="0"/>
              <a:t>Peter Barnes</a:t>
            </a:r>
          </a:p>
          <a:p>
            <a:r>
              <a:rPr lang="en-GB" dirty="0" smtClean="0"/>
              <a:t>Luc </a:t>
            </a:r>
            <a:r>
              <a:rPr lang="en-GB" dirty="0" err="1" smtClean="0"/>
              <a:t>Picton</a:t>
            </a:r>
            <a:endParaRPr lang="en-GB" dirty="0" smtClean="0"/>
          </a:p>
          <a:p>
            <a:r>
              <a:rPr lang="en-GB" dirty="0" smtClean="0"/>
              <a:t>Jordan Phillips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256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/>
          <a:lstStyle/>
          <a:p>
            <a:r>
              <a:rPr lang="en-GB" dirty="0"/>
              <a:t>Tutorial Teams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Team 3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err="1" smtClean="0"/>
              <a:t>Arturs</a:t>
            </a:r>
            <a:r>
              <a:rPr lang="en-GB" dirty="0" smtClean="0"/>
              <a:t> </a:t>
            </a:r>
            <a:r>
              <a:rPr lang="en-GB" dirty="0" err="1" smtClean="0"/>
              <a:t>Afanasjevs</a:t>
            </a:r>
            <a:endParaRPr lang="en-GB" dirty="0" smtClean="0"/>
          </a:p>
          <a:p>
            <a:r>
              <a:rPr lang="en-GB" dirty="0" smtClean="0"/>
              <a:t>Shawn Roberts</a:t>
            </a:r>
          </a:p>
          <a:p>
            <a:r>
              <a:rPr lang="en-GB" dirty="0" err="1" smtClean="0"/>
              <a:t>Klaudia</a:t>
            </a:r>
            <a:r>
              <a:rPr lang="en-GB" dirty="0" smtClean="0"/>
              <a:t> </a:t>
            </a:r>
            <a:r>
              <a:rPr lang="en-GB" dirty="0" err="1" smtClean="0"/>
              <a:t>Zon</a:t>
            </a:r>
            <a:endParaRPr lang="en-GB" dirty="0" smtClean="0"/>
          </a:p>
          <a:p>
            <a:r>
              <a:rPr lang="en-GB" dirty="0" smtClean="0"/>
              <a:t>Chloe Baker</a:t>
            </a:r>
          </a:p>
          <a:p>
            <a:r>
              <a:rPr lang="en-GB" dirty="0" smtClean="0"/>
              <a:t>Chloe Davies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Team 4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Lowri Harries</a:t>
            </a:r>
          </a:p>
          <a:p>
            <a:r>
              <a:rPr lang="en-GB" dirty="0" smtClean="0"/>
              <a:t>Kacey </a:t>
            </a:r>
            <a:r>
              <a:rPr lang="en-GB" dirty="0" err="1" smtClean="0"/>
              <a:t>Sweetland</a:t>
            </a:r>
            <a:endParaRPr lang="en-GB" dirty="0" smtClean="0"/>
          </a:p>
          <a:p>
            <a:r>
              <a:rPr lang="en-GB" dirty="0" smtClean="0"/>
              <a:t>Laura Humphries</a:t>
            </a:r>
          </a:p>
          <a:p>
            <a:r>
              <a:rPr lang="en-GB" dirty="0" smtClean="0"/>
              <a:t>Craig Rosser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090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/>
          <a:lstStyle/>
          <a:p>
            <a:r>
              <a:rPr lang="en-GB" dirty="0"/>
              <a:t>Tutorial Teams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Team 5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Erin Walters</a:t>
            </a:r>
          </a:p>
          <a:p>
            <a:r>
              <a:rPr lang="en-GB" dirty="0" smtClean="0"/>
              <a:t>Kirsten Field</a:t>
            </a:r>
          </a:p>
          <a:p>
            <a:r>
              <a:rPr lang="en-GB" dirty="0" err="1" smtClean="0"/>
              <a:t>Caryl</a:t>
            </a:r>
            <a:r>
              <a:rPr lang="en-GB" dirty="0" smtClean="0"/>
              <a:t> Walters</a:t>
            </a:r>
          </a:p>
          <a:p>
            <a:r>
              <a:rPr lang="en-GB" dirty="0" smtClean="0"/>
              <a:t>Josef Roberts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Team 6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Olivia Matthews</a:t>
            </a:r>
          </a:p>
          <a:p>
            <a:r>
              <a:rPr lang="en-GB" dirty="0" smtClean="0"/>
              <a:t>Mia Pitman</a:t>
            </a:r>
          </a:p>
          <a:p>
            <a:r>
              <a:rPr lang="en-GB" dirty="0" smtClean="0"/>
              <a:t>Holly Edwards</a:t>
            </a:r>
          </a:p>
          <a:p>
            <a:r>
              <a:rPr lang="en-GB" dirty="0" smtClean="0"/>
              <a:t>Natalie Wynne-Hughes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79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762000"/>
          </a:xfrm>
        </p:spPr>
        <p:txBody>
          <a:bodyPr/>
          <a:lstStyle/>
          <a:p>
            <a:r>
              <a:rPr lang="en-GB" dirty="0"/>
              <a:t>Tutorial Teams 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Team 7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Chelsea Scott</a:t>
            </a:r>
          </a:p>
          <a:p>
            <a:r>
              <a:rPr lang="en-GB" dirty="0" smtClean="0"/>
              <a:t>James Young</a:t>
            </a:r>
          </a:p>
          <a:p>
            <a:r>
              <a:rPr lang="en-GB" dirty="0" smtClean="0"/>
              <a:t>Rhys Adams</a:t>
            </a:r>
          </a:p>
          <a:p>
            <a:r>
              <a:rPr lang="en-GB" dirty="0" smtClean="0"/>
              <a:t>Lauren Ridings</a:t>
            </a:r>
          </a:p>
          <a:p>
            <a:r>
              <a:rPr lang="en-GB" dirty="0" smtClean="0"/>
              <a:t>Joseph </a:t>
            </a:r>
            <a:r>
              <a:rPr lang="en-GB" dirty="0" err="1" smtClean="0"/>
              <a:t>Macalma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792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10B77-0E4F-4429-9ACF-18BDC9247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>
                <a:latin typeface="Times New Roman" pitchFamily="-112" charset="0"/>
                <a:cs typeface="Times New Roman" pitchFamily="-112" charset="0"/>
                <a:sym typeface="Times New Roman" pitchFamily="-112" charset="0"/>
              </a:rPr>
              <a:t>Tutorial Groups </a:t>
            </a:r>
            <a:r>
              <a:rPr lang="en-US" altLang="en-US" dirty="0">
                <a:latin typeface="Times New Roman" pitchFamily="-112" charset="0"/>
                <a:cs typeface="Times New Roman" pitchFamily="-112" charset="0"/>
                <a:sym typeface="Times New Roman" pitchFamily="-112" charset="0"/>
              </a:rPr>
              <a:t>- Service or Force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44C3E-CA91-485E-BF80-1553B32BB8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Tutorial groups following this we will watch a BBC documentary</a:t>
            </a:r>
          </a:p>
          <a:p>
            <a:endParaRPr lang="en-GB" dirty="0"/>
          </a:p>
          <a:p>
            <a:r>
              <a:rPr lang="en-GB" dirty="0" smtClean="0"/>
              <a:t>Are </a:t>
            </a:r>
            <a:r>
              <a:rPr lang="en-GB" dirty="0"/>
              <a:t>the Police a Service or are they a force?</a:t>
            </a:r>
          </a:p>
          <a:p>
            <a:endParaRPr lang="en-GB" dirty="0"/>
          </a:p>
          <a:p>
            <a:r>
              <a:rPr lang="en-GB" dirty="0"/>
              <a:t>In your Teams take prepare a 5 minute presentation to discuss whether the police is a service or a force (or both)</a:t>
            </a:r>
          </a:p>
          <a:p>
            <a:endParaRPr lang="en-GB" dirty="0"/>
          </a:p>
          <a:p>
            <a:r>
              <a:rPr lang="en-GB" dirty="0"/>
              <a:t>Please provide real life examples of each</a:t>
            </a:r>
          </a:p>
          <a:p>
            <a:endParaRPr lang="en-GB" dirty="0"/>
          </a:p>
          <a:p>
            <a:r>
              <a:rPr lang="en-GB" dirty="0"/>
              <a:t>You can present your findings in any fashion you wish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321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Service or Force?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1479272"/>
            <a:ext cx="8596668" cy="388077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Does it matter?</a:t>
            </a:r>
          </a:p>
          <a:p>
            <a:r>
              <a:rPr lang="en-GB" dirty="0" smtClean="0"/>
              <a:t>Be prepared to state your views clearly.</a:t>
            </a:r>
          </a:p>
          <a:p>
            <a:r>
              <a:rPr lang="en-GB" dirty="0" smtClean="0"/>
              <a:t>Don’t be nervous – everyone is in the same situation as you.</a:t>
            </a:r>
          </a:p>
          <a:p>
            <a:r>
              <a:rPr lang="en-GB" dirty="0" smtClean="0"/>
              <a:t> Everyone in the </a:t>
            </a:r>
            <a:r>
              <a:rPr lang="en-GB" smtClean="0"/>
              <a:t>group should </a:t>
            </a:r>
            <a:r>
              <a:rPr lang="en-GB" dirty="0" smtClean="0"/>
              <a:t>speak</a:t>
            </a:r>
          </a:p>
          <a:p>
            <a:r>
              <a:rPr lang="en-GB" dirty="0" smtClean="0"/>
              <a:t>Lets enjoy this and fuel some discussion e.g.</a:t>
            </a:r>
          </a:p>
          <a:p>
            <a:pPr>
              <a:buFontTx/>
              <a:buChar char="-"/>
            </a:pPr>
            <a:r>
              <a:rPr lang="en-GB" dirty="0" smtClean="0"/>
              <a:t>Public confidence</a:t>
            </a:r>
          </a:p>
          <a:p>
            <a:pPr>
              <a:buFontTx/>
              <a:buChar char="-"/>
            </a:pPr>
            <a:r>
              <a:rPr lang="en-GB" dirty="0" smtClean="0"/>
              <a:t>Police attitudes</a:t>
            </a:r>
          </a:p>
          <a:p>
            <a:pPr>
              <a:buFontTx/>
              <a:buChar char="-"/>
            </a:pPr>
            <a:r>
              <a:rPr lang="en-GB" dirty="0" smtClean="0"/>
              <a:t>Policing by consent</a:t>
            </a:r>
          </a:p>
          <a:p>
            <a:pPr>
              <a:buFontTx/>
              <a:buChar char="-"/>
            </a:pPr>
            <a:r>
              <a:rPr lang="en-GB" dirty="0" smtClean="0"/>
              <a:t>What about those who will not comply?</a:t>
            </a:r>
          </a:p>
          <a:p>
            <a:pPr>
              <a:buFontTx/>
              <a:buChar char="-"/>
            </a:pPr>
            <a:r>
              <a:rPr lang="en-GB" dirty="0" smtClean="0"/>
              <a:t>The use of coercive force?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31198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18</TotalTime>
  <Words>229</Words>
  <Application>Microsoft Office PowerPoint</Application>
  <PresentationFormat>Widescreen</PresentationFormat>
  <Paragraphs>64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Times New Roman</vt:lpstr>
      <vt:lpstr>Trebuchet MS</vt:lpstr>
      <vt:lpstr>Wingdings 3</vt:lpstr>
      <vt:lpstr>Facet</vt:lpstr>
      <vt:lpstr>Tutorial Presentations</vt:lpstr>
      <vt:lpstr>Tutorial Teams </vt:lpstr>
      <vt:lpstr>Tutorial Teams </vt:lpstr>
      <vt:lpstr>Tutorial Teams </vt:lpstr>
      <vt:lpstr>Tutorial Teams </vt:lpstr>
      <vt:lpstr>Tutorial Groups - Service or Force</vt:lpstr>
      <vt:lpstr>Service or Force?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Presentations</dc:title>
  <dc:creator>Suzanne Wells</dc:creator>
  <cp:lastModifiedBy>Suzanne Wells</cp:lastModifiedBy>
  <cp:revision>3</cp:revision>
  <dcterms:created xsi:type="dcterms:W3CDTF">2018-10-09T13:27:43Z</dcterms:created>
  <dcterms:modified xsi:type="dcterms:W3CDTF">2018-10-09T13:46:02Z</dcterms:modified>
</cp:coreProperties>
</file>