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5676C-5931-49F8-A805-9C200A6A3397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E6ABC-F132-4A3B-B3F0-E32369DEB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391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5676C-5931-49F8-A805-9C200A6A3397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E6ABC-F132-4A3B-B3F0-E32369DEB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184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5676C-5931-49F8-A805-9C200A6A3397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E6ABC-F132-4A3B-B3F0-E32369DEB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491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5676C-5931-49F8-A805-9C200A6A3397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E6ABC-F132-4A3B-B3F0-E32369DEB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042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5676C-5931-49F8-A805-9C200A6A3397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E6ABC-F132-4A3B-B3F0-E32369DEB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383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5676C-5931-49F8-A805-9C200A6A3397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E6ABC-F132-4A3B-B3F0-E32369DEB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565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5676C-5931-49F8-A805-9C200A6A3397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E6ABC-F132-4A3B-B3F0-E32369DEB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82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5676C-5931-49F8-A805-9C200A6A3397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E6ABC-F132-4A3B-B3F0-E32369DEB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45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5676C-5931-49F8-A805-9C200A6A3397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E6ABC-F132-4A3B-B3F0-E32369DEB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739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5676C-5931-49F8-A805-9C200A6A3397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E6ABC-F132-4A3B-B3F0-E32369DEB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514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5676C-5931-49F8-A805-9C200A6A3397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E6ABC-F132-4A3B-B3F0-E32369DEB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783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F5676C-5931-49F8-A805-9C200A6A3397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2E6ABC-F132-4A3B-B3F0-E32369DEB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609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wmf"/><Relationship Id="rId9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Top Presentation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Smile				</a:t>
            </a:r>
          </a:p>
          <a:p>
            <a:r>
              <a:rPr lang="en-GB" dirty="0" smtClean="0"/>
              <a:t>Enjoy yourself</a:t>
            </a:r>
          </a:p>
          <a:p>
            <a:endParaRPr lang="en-GB" dirty="0" smtClean="0"/>
          </a:p>
          <a:p>
            <a:r>
              <a:rPr lang="en-GB" dirty="0" smtClean="0"/>
              <a:t>Move about </a:t>
            </a:r>
          </a:p>
          <a:p>
            <a:endParaRPr lang="en-GB" dirty="0" smtClean="0"/>
          </a:p>
          <a:p>
            <a:r>
              <a:rPr lang="en-GB" dirty="0" smtClean="0"/>
              <a:t>Use your hands</a:t>
            </a:r>
          </a:p>
          <a:p>
            <a:endParaRPr lang="en-GB" dirty="0" smtClean="0"/>
          </a:p>
          <a:p>
            <a:r>
              <a:rPr lang="en-GB" dirty="0" smtClean="0"/>
              <a:t>Eye contact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3995936" y="1600200"/>
            <a:ext cx="447484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Try not read the screen</a:t>
            </a:r>
          </a:p>
          <a:p>
            <a:endParaRPr lang="en-GB" dirty="0" smtClean="0"/>
          </a:p>
          <a:p>
            <a:r>
              <a:rPr lang="en-GB" dirty="0" smtClean="0"/>
              <a:t>Don’t rush</a:t>
            </a:r>
          </a:p>
          <a:p>
            <a:endParaRPr lang="en-GB" dirty="0" smtClean="0"/>
          </a:p>
          <a:p>
            <a:r>
              <a:rPr lang="en-GB" dirty="0" smtClean="0"/>
              <a:t>Engage</a:t>
            </a:r>
          </a:p>
          <a:p>
            <a:endParaRPr lang="en-GB" dirty="0" smtClean="0"/>
          </a:p>
          <a:p>
            <a:r>
              <a:rPr lang="en-GB" dirty="0" smtClean="0"/>
              <a:t>Drink</a:t>
            </a:r>
          </a:p>
          <a:p>
            <a:endParaRPr lang="en-GB" dirty="0" smtClean="0"/>
          </a:p>
          <a:p>
            <a:r>
              <a:rPr lang="en-GB" dirty="0" smtClean="0"/>
              <a:t>You will be fine</a:t>
            </a:r>
          </a:p>
          <a:p>
            <a:endParaRPr lang="en-GB" dirty="0"/>
          </a:p>
        </p:txBody>
      </p:sp>
      <p:pic>
        <p:nvPicPr>
          <p:cNvPr id="1026" name="Picture 2" descr="C:\Users\g.behenna\AppData\Local\Microsoft\Windows\Temporary Internet Files\Content.IE5\YH0WCJ58\MC90043820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268760"/>
            <a:ext cx="864096" cy="83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g.behenna\AppData\Local\Microsoft\Windows\Temporary Internet Files\Content.IE5\5IYIBQD5\MC900423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204864"/>
            <a:ext cx="797311" cy="797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g.behenna\AppData\Local\Microsoft\Windows\Temporary Internet Files\Content.IE5\RIU8P2J2\MC900440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996952"/>
            <a:ext cx="855613" cy="1143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g.behenna\AppData\Local\Microsoft\Windows\Temporary Internet Files\Content.IE5\UL7IUCYS\MP90040258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22108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g.behenna\AppData\Local\Microsoft\Windows\Temporary Internet Files\Content.IE5\YH0WCJ58\MP90042438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229200"/>
            <a:ext cx="79208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g.behenna\AppData\Local\Microsoft\Windows\Temporary Internet Files\Content.IE5\LF4U0JZC\MC90043983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297899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g.behenna\AppData\Local\Microsoft\Windows\Temporary Internet Files\Content.IE5\LF4U0JZC\MP90044237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768" y="2469232"/>
            <a:ext cx="1331640" cy="88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g.behenna\AppData\Local\Microsoft\Windows\Temporary Internet Files\Content.IE5\ZEFEISG9\MP90044238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017110"/>
            <a:ext cx="936104" cy="1203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g.behenna\AppData\Local\Microsoft\Windows\Temporary Internet Files\Content.IE5\6GIOCG9P\MP90042219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768" y="4149784"/>
            <a:ext cx="1403648" cy="93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g.behenna\AppData\Local\Microsoft\Windows\Temporary Internet Files\Content.IE5\6GIOCG9P\MP90041008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767" y="5301208"/>
            <a:ext cx="1728867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79021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18</Words>
  <Application>Microsoft Office PowerPoint</Application>
  <PresentationFormat>On-screen Show (4:3)</PresentationFormat>
  <Paragraphs>18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Some Top Presentation Tips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Glenn Behenna</dc:creator>
  <cp:lastModifiedBy>Glenn Behenna</cp:lastModifiedBy>
  <cp:revision>4</cp:revision>
  <dcterms:created xsi:type="dcterms:W3CDTF">2014-10-29T14:51:56Z</dcterms:created>
  <dcterms:modified xsi:type="dcterms:W3CDTF">2014-10-29T15:22:32Z</dcterms:modified>
</cp:coreProperties>
</file>