
<file path=[Content_Types].xml><?xml version="1.0" encoding="utf-8"?>
<Types xmlns="http://schemas.openxmlformats.org/package/2006/content-types"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70" r:id="rId5"/>
    <p:sldId id="271" r:id="rId6"/>
    <p:sldId id="272" r:id="rId7"/>
    <p:sldId id="312" r:id="rId8"/>
    <p:sldId id="273" r:id="rId9"/>
    <p:sldId id="259" r:id="rId10"/>
    <p:sldId id="260" r:id="rId11"/>
    <p:sldId id="261" r:id="rId12"/>
    <p:sldId id="262" r:id="rId13"/>
    <p:sldId id="275" r:id="rId14"/>
    <p:sldId id="276" r:id="rId15"/>
    <p:sldId id="277" r:id="rId16"/>
    <p:sldId id="278" r:id="rId17"/>
    <p:sldId id="279" r:id="rId18"/>
    <p:sldId id="280" r:id="rId19"/>
    <p:sldId id="281" r:id="rId20"/>
    <p:sldId id="282" r:id="rId21"/>
    <p:sldId id="283" r:id="rId22"/>
    <p:sldId id="285" r:id="rId23"/>
    <p:sldId id="286" r:id="rId24"/>
    <p:sldId id="287" r:id="rId25"/>
    <p:sldId id="288" r:id="rId26"/>
    <p:sldId id="289" r:id="rId27"/>
    <p:sldId id="292" r:id="rId28"/>
    <p:sldId id="294" r:id="rId29"/>
    <p:sldId id="266" r:id="rId30"/>
    <p:sldId id="296" r:id="rId31"/>
    <p:sldId id="297" r:id="rId32"/>
    <p:sldId id="298" r:id="rId33"/>
    <p:sldId id="301" r:id="rId34"/>
    <p:sldId id="302" r:id="rId35"/>
    <p:sldId id="303" r:id="rId36"/>
    <p:sldId id="304" r:id="rId37"/>
    <p:sldId id="305" r:id="rId38"/>
    <p:sldId id="306" r:id="rId39"/>
    <p:sldId id="307" r:id="rId40"/>
    <p:sldId id="308" r:id="rId41"/>
    <p:sldId id="309" r:id="rId42"/>
    <p:sldId id="263" r:id="rId43"/>
    <p:sldId id="264" r:id="rId44"/>
    <p:sldId id="313" r:id="rId45"/>
    <p:sldId id="310" r:id="rId46"/>
    <p:sldId id="311" r:id="rId4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8EC20E35-A176-4012-BC5E-935CFFF8708E}" styleName="Medium Style 3">
    <a:wholeTbl>
      <a:tcTxStyle>
        <a:fontRef idx="minor"/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611"/>
    <p:restoredTop sz="95846"/>
  </p:normalViewPr>
  <p:slideViewPr>
    <p:cSldViewPr snapToGrid="0">
      <p:cViewPr varScale="1">
        <p:scale>
          <a:sx n="112" d="100"/>
          <a:sy n="112" d="100"/>
        </p:scale>
        <p:origin x="480" y="19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theme" Target="theme/theme1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presProps" Target="presProps.xml"/><Relationship Id="rId8" Type="http://schemas.openxmlformats.org/officeDocument/2006/relationships/slide" Target="slides/slide7.xml"/><Relationship Id="rId51" Type="http://schemas.openxmlformats.org/officeDocument/2006/relationships/tableStyles" Target="tableStyles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/Relationships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svg"/><Relationship Id="rId2" Type="http://schemas.openxmlformats.org/officeDocument/2006/relationships/image" Target="../media/image8.svg"/><Relationship Id="rId1" Type="http://schemas.openxmlformats.org/officeDocument/2006/relationships/image" Target="../media/image7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svg"/><Relationship Id="rId2" Type="http://schemas.openxmlformats.org/officeDocument/2006/relationships/image" Target="../media/image8.svg"/><Relationship Id="rId1" Type="http://schemas.openxmlformats.org/officeDocument/2006/relationships/image" Target="../media/image7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1#2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2#11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2#1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5#3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colorful5#4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1_2#1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AB2ED61-8987-4374-AE71-FADB1623CA78}" type="doc">
      <dgm:prSet loTypeId="urn:microsoft.com/office/officeart/2018/2/layout/IconVerticalSolidList" loCatId="icon" qsTypeId="urn:microsoft.com/office/officeart/2005/8/quickstyle/simple1#2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3D824C2D-79CF-4DA5-8B2C-12C6487B955D}">
      <dgm:prSet/>
      <dgm:spPr/>
      <dgm:t>
        <a:bodyPr/>
        <a:lstStyle/>
        <a:p>
          <a:r>
            <a:rPr lang="en-GB"/>
            <a:t>To provide background information supporting qualitative or quantitative research.</a:t>
          </a:r>
          <a:endParaRPr lang="en-US"/>
        </a:p>
      </dgm:t>
    </dgm:pt>
    <dgm:pt modelId="{C8702347-1BA2-4C8A-8FA3-72448B3023D1}" type="parTrans" cxnId="{F4372618-AB49-4E81-ACFE-4272FFEE148E}">
      <dgm:prSet/>
      <dgm:spPr/>
      <dgm:t>
        <a:bodyPr/>
        <a:lstStyle/>
        <a:p>
          <a:endParaRPr lang="en-US"/>
        </a:p>
      </dgm:t>
    </dgm:pt>
    <dgm:pt modelId="{478103CA-8D6A-4E61-B7DE-ED068A42396E}" type="sibTrans" cxnId="{F4372618-AB49-4E81-ACFE-4272FFEE148E}">
      <dgm:prSet/>
      <dgm:spPr/>
      <dgm:t>
        <a:bodyPr/>
        <a:lstStyle/>
        <a:p>
          <a:endParaRPr lang="en-US"/>
        </a:p>
      </dgm:t>
    </dgm:pt>
    <dgm:pt modelId="{00EEFAE2-4B32-4083-BE00-2C88CB7A23D2}">
      <dgm:prSet/>
      <dgm:spPr/>
      <dgm:t>
        <a:bodyPr/>
        <a:lstStyle/>
        <a:p>
          <a:r>
            <a:rPr lang="en-GB"/>
            <a:t>Is specific to the topic area and research question but does not create a position statement in its own right.</a:t>
          </a:r>
          <a:endParaRPr lang="en-US"/>
        </a:p>
      </dgm:t>
    </dgm:pt>
    <dgm:pt modelId="{A1B44ABB-1158-402E-9FCC-931D5C7E36A4}" type="parTrans" cxnId="{40BE52BF-B023-4EE9-B4CF-9A43AE5F8255}">
      <dgm:prSet/>
      <dgm:spPr/>
      <dgm:t>
        <a:bodyPr/>
        <a:lstStyle/>
        <a:p>
          <a:endParaRPr lang="en-US"/>
        </a:p>
      </dgm:t>
    </dgm:pt>
    <dgm:pt modelId="{CC5B78DD-2DAB-4C9B-8EF9-0F89DFFFF8E1}" type="sibTrans" cxnId="{40BE52BF-B023-4EE9-B4CF-9A43AE5F8255}">
      <dgm:prSet/>
      <dgm:spPr/>
      <dgm:t>
        <a:bodyPr/>
        <a:lstStyle/>
        <a:p>
          <a:endParaRPr lang="en-US"/>
        </a:p>
      </dgm:t>
    </dgm:pt>
    <dgm:pt modelId="{B3B37928-F272-43B6-B655-C3AEF904503A}">
      <dgm:prSet/>
      <dgm:spPr/>
      <dgm:t>
        <a:bodyPr/>
        <a:lstStyle/>
        <a:p>
          <a:r>
            <a:rPr lang="en-GB"/>
            <a:t>Research findings are generally compared to this type of literature review.</a:t>
          </a:r>
          <a:endParaRPr lang="en-US"/>
        </a:p>
      </dgm:t>
    </dgm:pt>
    <dgm:pt modelId="{6B8C4DC9-7DC7-4573-ADDE-B52B242D5D9B}" type="parTrans" cxnId="{D06B66BF-49E4-4F46-B5E6-551D0E8706EE}">
      <dgm:prSet/>
      <dgm:spPr/>
      <dgm:t>
        <a:bodyPr/>
        <a:lstStyle/>
        <a:p>
          <a:endParaRPr lang="en-US"/>
        </a:p>
      </dgm:t>
    </dgm:pt>
    <dgm:pt modelId="{3D585376-0881-45B0-B35E-2E30A880D5CE}" type="sibTrans" cxnId="{D06B66BF-49E4-4F46-B5E6-551D0E8706EE}">
      <dgm:prSet/>
      <dgm:spPr/>
      <dgm:t>
        <a:bodyPr/>
        <a:lstStyle/>
        <a:p>
          <a:endParaRPr lang="en-US"/>
        </a:p>
      </dgm:t>
    </dgm:pt>
    <dgm:pt modelId="{50DA971B-314F-4608-ACB6-1EAF2BFCF4BA}" type="pres">
      <dgm:prSet presAssocID="{DAB2ED61-8987-4374-AE71-FADB1623CA78}" presName="root" presStyleCnt="0">
        <dgm:presLayoutVars>
          <dgm:dir/>
          <dgm:resizeHandles val="exact"/>
        </dgm:presLayoutVars>
      </dgm:prSet>
      <dgm:spPr/>
    </dgm:pt>
    <dgm:pt modelId="{6719D205-D62F-4E9D-988A-E438A93DD33C}" type="pres">
      <dgm:prSet presAssocID="{3D824C2D-79CF-4DA5-8B2C-12C6487B955D}" presName="compNode" presStyleCnt="0"/>
      <dgm:spPr/>
    </dgm:pt>
    <dgm:pt modelId="{99977605-1C17-43CA-ACF1-CC71E4BB22FB}" type="pres">
      <dgm:prSet presAssocID="{3D824C2D-79CF-4DA5-8B2C-12C6487B955D}" presName="bgRect" presStyleLbl="bgShp" presStyleIdx="0" presStyleCnt="3"/>
      <dgm:spPr/>
    </dgm:pt>
    <dgm:pt modelId="{E9C77DFE-3D9F-445C-8628-137428ED2990}" type="pres">
      <dgm:prSet presAssocID="{3D824C2D-79CF-4DA5-8B2C-12C6487B955D}" presName="iconRect" presStyleLbl="node1" presStyleIdx="0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ar chart"/>
        </a:ext>
      </dgm:extLst>
    </dgm:pt>
    <dgm:pt modelId="{F19AE25A-F2C3-4DFB-9BA2-115CAF6FF178}" type="pres">
      <dgm:prSet presAssocID="{3D824C2D-79CF-4DA5-8B2C-12C6487B955D}" presName="spaceRect" presStyleCnt="0"/>
      <dgm:spPr/>
    </dgm:pt>
    <dgm:pt modelId="{C07CC661-8BAE-4E3C-BBAD-17D09AE936D0}" type="pres">
      <dgm:prSet presAssocID="{3D824C2D-79CF-4DA5-8B2C-12C6487B955D}" presName="parTx" presStyleLbl="revTx" presStyleIdx="0" presStyleCnt="3">
        <dgm:presLayoutVars>
          <dgm:chMax val="0"/>
          <dgm:chPref val="0"/>
        </dgm:presLayoutVars>
      </dgm:prSet>
      <dgm:spPr/>
    </dgm:pt>
    <dgm:pt modelId="{488369AE-9AC5-41AA-921B-52E17ED7EA70}" type="pres">
      <dgm:prSet presAssocID="{478103CA-8D6A-4E61-B7DE-ED068A42396E}" presName="sibTrans" presStyleCnt="0"/>
      <dgm:spPr/>
    </dgm:pt>
    <dgm:pt modelId="{031E0957-41C2-4BD4-BD8A-12B0AC0B4B5C}" type="pres">
      <dgm:prSet presAssocID="{00EEFAE2-4B32-4083-BE00-2C88CB7A23D2}" presName="compNode" presStyleCnt="0"/>
      <dgm:spPr/>
    </dgm:pt>
    <dgm:pt modelId="{E1791FFD-16EC-49B9-8416-19539FF413A0}" type="pres">
      <dgm:prSet presAssocID="{00EEFAE2-4B32-4083-BE00-2C88CB7A23D2}" presName="bgRect" presStyleLbl="bgShp" presStyleIdx="1" presStyleCnt="3"/>
      <dgm:spPr/>
    </dgm:pt>
    <dgm:pt modelId="{EFF4C504-C622-4B47-A5C3-E81F7C5A5C27}" type="pres">
      <dgm:prSet presAssocID="{00EEFAE2-4B32-4083-BE00-2C88CB7A23D2}" presName="iconRect" presStyleLbl="node1" presStyleIdx="1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Questions"/>
        </a:ext>
      </dgm:extLst>
    </dgm:pt>
    <dgm:pt modelId="{551F9B31-C580-409E-AC69-F3744ABD8606}" type="pres">
      <dgm:prSet presAssocID="{00EEFAE2-4B32-4083-BE00-2C88CB7A23D2}" presName="spaceRect" presStyleCnt="0"/>
      <dgm:spPr/>
    </dgm:pt>
    <dgm:pt modelId="{711295C3-D4EB-46CB-8708-11B003ACC9A2}" type="pres">
      <dgm:prSet presAssocID="{00EEFAE2-4B32-4083-BE00-2C88CB7A23D2}" presName="parTx" presStyleLbl="revTx" presStyleIdx="1" presStyleCnt="3">
        <dgm:presLayoutVars>
          <dgm:chMax val="0"/>
          <dgm:chPref val="0"/>
        </dgm:presLayoutVars>
      </dgm:prSet>
      <dgm:spPr/>
    </dgm:pt>
    <dgm:pt modelId="{FEE88F35-17E9-41DA-A86D-C46550C7D2F9}" type="pres">
      <dgm:prSet presAssocID="{CC5B78DD-2DAB-4C9B-8EF9-0F89DFFFF8E1}" presName="sibTrans" presStyleCnt="0"/>
      <dgm:spPr/>
    </dgm:pt>
    <dgm:pt modelId="{4830D99C-91B8-44C8-A6F3-6C6592020B45}" type="pres">
      <dgm:prSet presAssocID="{B3B37928-F272-43B6-B655-C3AEF904503A}" presName="compNode" presStyleCnt="0"/>
      <dgm:spPr/>
    </dgm:pt>
    <dgm:pt modelId="{9BDC1FE8-4DD2-4C95-AA2E-2B7BF4FAFA1A}" type="pres">
      <dgm:prSet presAssocID="{B3B37928-F272-43B6-B655-C3AEF904503A}" presName="bgRect" presStyleLbl="bgShp" presStyleIdx="2" presStyleCnt="3"/>
      <dgm:spPr/>
    </dgm:pt>
    <dgm:pt modelId="{065224F0-D91D-4191-A72B-0E41E8655AE8}" type="pres">
      <dgm:prSet presAssocID="{B3B37928-F272-43B6-B655-C3AEF904503A}" presName="iconRect" presStyleLbl="node1" presStyleIdx="2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oks"/>
        </a:ext>
      </dgm:extLst>
    </dgm:pt>
    <dgm:pt modelId="{C6B07287-C4B9-4940-B933-6BA3A6634DD0}" type="pres">
      <dgm:prSet presAssocID="{B3B37928-F272-43B6-B655-C3AEF904503A}" presName="spaceRect" presStyleCnt="0"/>
      <dgm:spPr/>
    </dgm:pt>
    <dgm:pt modelId="{6BCAE355-7752-4845-9219-E69929917DE2}" type="pres">
      <dgm:prSet presAssocID="{B3B37928-F272-43B6-B655-C3AEF904503A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19157F15-EFAA-4C53-BB96-4FC33E65EDC3}" type="presOf" srcId="{DAB2ED61-8987-4374-AE71-FADB1623CA78}" destId="{50DA971B-314F-4608-ACB6-1EAF2BFCF4BA}" srcOrd="0" destOrd="0" presId="urn:microsoft.com/office/officeart/2018/2/layout/IconVerticalSolidList"/>
    <dgm:cxn modelId="{F4372618-AB49-4E81-ACFE-4272FFEE148E}" srcId="{DAB2ED61-8987-4374-AE71-FADB1623CA78}" destId="{3D824C2D-79CF-4DA5-8B2C-12C6487B955D}" srcOrd="0" destOrd="0" parTransId="{C8702347-1BA2-4C8A-8FA3-72448B3023D1}" sibTransId="{478103CA-8D6A-4E61-B7DE-ED068A42396E}"/>
    <dgm:cxn modelId="{4162CAA0-7C6D-406B-B684-31F686F2AF92}" type="presOf" srcId="{3D824C2D-79CF-4DA5-8B2C-12C6487B955D}" destId="{C07CC661-8BAE-4E3C-BBAD-17D09AE936D0}" srcOrd="0" destOrd="0" presId="urn:microsoft.com/office/officeart/2018/2/layout/IconVerticalSolidList"/>
    <dgm:cxn modelId="{C60ADAA7-6DB6-4AAC-A0A6-F29AEEE55F76}" type="presOf" srcId="{B3B37928-F272-43B6-B655-C3AEF904503A}" destId="{6BCAE355-7752-4845-9219-E69929917DE2}" srcOrd="0" destOrd="0" presId="urn:microsoft.com/office/officeart/2018/2/layout/IconVerticalSolidList"/>
    <dgm:cxn modelId="{FED8BFBD-645D-4A51-A1F2-13D59F352F93}" type="presOf" srcId="{00EEFAE2-4B32-4083-BE00-2C88CB7A23D2}" destId="{711295C3-D4EB-46CB-8708-11B003ACC9A2}" srcOrd="0" destOrd="0" presId="urn:microsoft.com/office/officeart/2018/2/layout/IconVerticalSolidList"/>
    <dgm:cxn modelId="{40BE52BF-B023-4EE9-B4CF-9A43AE5F8255}" srcId="{DAB2ED61-8987-4374-AE71-FADB1623CA78}" destId="{00EEFAE2-4B32-4083-BE00-2C88CB7A23D2}" srcOrd="1" destOrd="0" parTransId="{A1B44ABB-1158-402E-9FCC-931D5C7E36A4}" sibTransId="{CC5B78DD-2DAB-4C9B-8EF9-0F89DFFFF8E1}"/>
    <dgm:cxn modelId="{D06B66BF-49E4-4F46-B5E6-551D0E8706EE}" srcId="{DAB2ED61-8987-4374-AE71-FADB1623CA78}" destId="{B3B37928-F272-43B6-B655-C3AEF904503A}" srcOrd="2" destOrd="0" parTransId="{6B8C4DC9-7DC7-4573-ADDE-B52B242D5D9B}" sibTransId="{3D585376-0881-45B0-B35E-2E30A880D5CE}"/>
    <dgm:cxn modelId="{DC3937D8-51BA-4D45-9F70-680CA759297D}" type="presParOf" srcId="{50DA971B-314F-4608-ACB6-1EAF2BFCF4BA}" destId="{6719D205-D62F-4E9D-988A-E438A93DD33C}" srcOrd="0" destOrd="0" presId="urn:microsoft.com/office/officeart/2018/2/layout/IconVerticalSolidList"/>
    <dgm:cxn modelId="{75F2C67B-075E-4D31-B761-5A1F51B1A03C}" type="presParOf" srcId="{6719D205-D62F-4E9D-988A-E438A93DD33C}" destId="{99977605-1C17-43CA-ACF1-CC71E4BB22FB}" srcOrd="0" destOrd="0" presId="urn:microsoft.com/office/officeart/2018/2/layout/IconVerticalSolidList"/>
    <dgm:cxn modelId="{DCA9E7B5-A0DC-47C4-81E4-D8CB942567D9}" type="presParOf" srcId="{6719D205-D62F-4E9D-988A-E438A93DD33C}" destId="{E9C77DFE-3D9F-445C-8628-137428ED2990}" srcOrd="1" destOrd="0" presId="urn:microsoft.com/office/officeart/2018/2/layout/IconVerticalSolidList"/>
    <dgm:cxn modelId="{D949969B-8BDF-4A0A-B924-3E58C1ADC040}" type="presParOf" srcId="{6719D205-D62F-4E9D-988A-E438A93DD33C}" destId="{F19AE25A-F2C3-4DFB-9BA2-115CAF6FF178}" srcOrd="2" destOrd="0" presId="urn:microsoft.com/office/officeart/2018/2/layout/IconVerticalSolidList"/>
    <dgm:cxn modelId="{C5432924-CCF5-41F1-8176-446D2E5D6E36}" type="presParOf" srcId="{6719D205-D62F-4E9D-988A-E438A93DD33C}" destId="{C07CC661-8BAE-4E3C-BBAD-17D09AE936D0}" srcOrd="3" destOrd="0" presId="urn:microsoft.com/office/officeart/2018/2/layout/IconVerticalSolidList"/>
    <dgm:cxn modelId="{4619F87B-EFBE-4E1F-AB13-7FBC87925E45}" type="presParOf" srcId="{50DA971B-314F-4608-ACB6-1EAF2BFCF4BA}" destId="{488369AE-9AC5-41AA-921B-52E17ED7EA70}" srcOrd="1" destOrd="0" presId="urn:microsoft.com/office/officeart/2018/2/layout/IconVerticalSolidList"/>
    <dgm:cxn modelId="{CF6E2C1C-E8B2-4C93-9CEB-7D8B7D74D576}" type="presParOf" srcId="{50DA971B-314F-4608-ACB6-1EAF2BFCF4BA}" destId="{031E0957-41C2-4BD4-BD8A-12B0AC0B4B5C}" srcOrd="2" destOrd="0" presId="urn:microsoft.com/office/officeart/2018/2/layout/IconVerticalSolidList"/>
    <dgm:cxn modelId="{6BD2AB91-46FD-4F00-B294-B8A57027F01B}" type="presParOf" srcId="{031E0957-41C2-4BD4-BD8A-12B0AC0B4B5C}" destId="{E1791FFD-16EC-49B9-8416-19539FF413A0}" srcOrd="0" destOrd="0" presId="urn:microsoft.com/office/officeart/2018/2/layout/IconVerticalSolidList"/>
    <dgm:cxn modelId="{B1A42785-528A-4365-B226-F9169F3F3386}" type="presParOf" srcId="{031E0957-41C2-4BD4-BD8A-12B0AC0B4B5C}" destId="{EFF4C504-C622-4B47-A5C3-E81F7C5A5C27}" srcOrd="1" destOrd="0" presId="urn:microsoft.com/office/officeart/2018/2/layout/IconVerticalSolidList"/>
    <dgm:cxn modelId="{6626858A-7F17-4F9F-98A8-39678D976404}" type="presParOf" srcId="{031E0957-41C2-4BD4-BD8A-12B0AC0B4B5C}" destId="{551F9B31-C580-409E-AC69-F3744ABD8606}" srcOrd="2" destOrd="0" presId="urn:microsoft.com/office/officeart/2018/2/layout/IconVerticalSolidList"/>
    <dgm:cxn modelId="{90E71710-A328-4B59-9069-D81B9975E378}" type="presParOf" srcId="{031E0957-41C2-4BD4-BD8A-12B0AC0B4B5C}" destId="{711295C3-D4EB-46CB-8708-11B003ACC9A2}" srcOrd="3" destOrd="0" presId="urn:microsoft.com/office/officeart/2018/2/layout/IconVerticalSolidList"/>
    <dgm:cxn modelId="{E790A512-96D8-4984-AB1B-AE6D3D698964}" type="presParOf" srcId="{50DA971B-314F-4608-ACB6-1EAF2BFCF4BA}" destId="{FEE88F35-17E9-41DA-A86D-C46550C7D2F9}" srcOrd="3" destOrd="0" presId="urn:microsoft.com/office/officeart/2018/2/layout/IconVerticalSolidList"/>
    <dgm:cxn modelId="{86403FC6-03BD-41A0-AF7D-C8818568A748}" type="presParOf" srcId="{50DA971B-314F-4608-ACB6-1EAF2BFCF4BA}" destId="{4830D99C-91B8-44C8-A6F3-6C6592020B45}" srcOrd="4" destOrd="0" presId="urn:microsoft.com/office/officeart/2018/2/layout/IconVerticalSolidList"/>
    <dgm:cxn modelId="{6749CAA5-7D53-4846-98B2-577D315204CC}" type="presParOf" srcId="{4830D99C-91B8-44C8-A6F3-6C6592020B45}" destId="{9BDC1FE8-4DD2-4C95-AA2E-2B7BF4FAFA1A}" srcOrd="0" destOrd="0" presId="urn:microsoft.com/office/officeart/2018/2/layout/IconVerticalSolidList"/>
    <dgm:cxn modelId="{4369607A-100C-44C8-8C37-E200CE44BE38}" type="presParOf" srcId="{4830D99C-91B8-44C8-A6F3-6C6592020B45}" destId="{065224F0-D91D-4191-A72B-0E41E8655AE8}" srcOrd="1" destOrd="0" presId="urn:microsoft.com/office/officeart/2018/2/layout/IconVerticalSolidList"/>
    <dgm:cxn modelId="{062E5E6F-B990-4651-A0C1-985D3705D85B}" type="presParOf" srcId="{4830D99C-91B8-44C8-A6F3-6C6592020B45}" destId="{C6B07287-C4B9-4940-B933-6BA3A6634DD0}" srcOrd="2" destOrd="0" presId="urn:microsoft.com/office/officeart/2018/2/layout/IconVerticalSolidList"/>
    <dgm:cxn modelId="{4D07FBBF-6DA8-4FCC-AEE8-14241A925698}" type="presParOf" srcId="{4830D99C-91B8-44C8-A6F3-6C6592020B45}" destId="{6BCAE355-7752-4845-9219-E69929917DE2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1F8E987B-4C46-4248-86C1-0A8D45258B2C}" type="doc">
      <dgm:prSet loTypeId="urn:microsoft.com/office/officeart/2005/8/layout/default" loCatId="list" qsTypeId="urn:microsoft.com/office/officeart/2005/8/quickstyle/simple1#22" qsCatId="simple" csTypeId="urn:microsoft.com/office/officeart/2005/8/colors/colorful1#2" csCatId="colorful"/>
      <dgm:spPr/>
      <dgm:t>
        <a:bodyPr/>
        <a:lstStyle/>
        <a:p>
          <a:endParaRPr lang="en-US"/>
        </a:p>
      </dgm:t>
    </dgm:pt>
    <dgm:pt modelId="{8FD2FA89-3B64-48BF-9EBA-A067B3BD9C77}">
      <dgm:prSet/>
      <dgm:spPr/>
      <dgm:t>
        <a:bodyPr/>
        <a:lstStyle/>
        <a:p>
          <a:r>
            <a:rPr lang="en-GB"/>
            <a:t>Develop the research question</a:t>
          </a:r>
          <a:endParaRPr lang="en-US"/>
        </a:p>
      </dgm:t>
    </dgm:pt>
    <dgm:pt modelId="{DA7214FD-921C-4891-93FB-AD0EBFF78C05}" type="parTrans" cxnId="{B9A8CE16-5799-47AB-B284-39539E5CD12C}">
      <dgm:prSet/>
      <dgm:spPr/>
      <dgm:t>
        <a:bodyPr/>
        <a:lstStyle/>
        <a:p>
          <a:endParaRPr lang="en-US"/>
        </a:p>
      </dgm:t>
    </dgm:pt>
    <dgm:pt modelId="{517FB3EB-F785-4166-B19B-AB54FEE47CDD}" type="sibTrans" cxnId="{B9A8CE16-5799-47AB-B284-39539E5CD12C}">
      <dgm:prSet/>
      <dgm:spPr/>
      <dgm:t>
        <a:bodyPr/>
        <a:lstStyle/>
        <a:p>
          <a:endParaRPr lang="en-US"/>
        </a:p>
      </dgm:t>
    </dgm:pt>
    <dgm:pt modelId="{5280AC7A-43DA-4264-8642-5F1DB87E8E67}">
      <dgm:prSet/>
      <dgm:spPr/>
      <dgm:t>
        <a:bodyPr/>
        <a:lstStyle/>
        <a:p>
          <a:r>
            <a:rPr lang="en-GB"/>
            <a:t>Exhaustive review of literature</a:t>
          </a:r>
          <a:endParaRPr lang="en-US"/>
        </a:p>
      </dgm:t>
    </dgm:pt>
    <dgm:pt modelId="{F8B23378-F5F3-4BE1-ABFE-AA21829CDC69}" type="parTrans" cxnId="{C45C6B53-B795-41DE-BF20-38EEF51B01EE}">
      <dgm:prSet/>
      <dgm:spPr/>
      <dgm:t>
        <a:bodyPr/>
        <a:lstStyle/>
        <a:p>
          <a:endParaRPr lang="en-US"/>
        </a:p>
      </dgm:t>
    </dgm:pt>
    <dgm:pt modelId="{8EF3F474-7679-4198-BD4B-DE5B776F6E6F}" type="sibTrans" cxnId="{C45C6B53-B795-41DE-BF20-38EEF51B01EE}">
      <dgm:prSet/>
      <dgm:spPr/>
      <dgm:t>
        <a:bodyPr/>
        <a:lstStyle/>
        <a:p>
          <a:endParaRPr lang="en-US"/>
        </a:p>
      </dgm:t>
    </dgm:pt>
    <dgm:pt modelId="{FD3A5906-CDE6-4841-91AB-5D62A3E122EE}">
      <dgm:prSet/>
      <dgm:spPr/>
      <dgm:t>
        <a:bodyPr/>
        <a:lstStyle/>
        <a:p>
          <a:r>
            <a:rPr lang="en-GB"/>
            <a:t>Hierarchical evaluation of literature</a:t>
          </a:r>
          <a:endParaRPr lang="en-US"/>
        </a:p>
      </dgm:t>
    </dgm:pt>
    <dgm:pt modelId="{7FA8063A-1037-4A29-AD54-120937164727}" type="parTrans" cxnId="{BD051C08-5520-4D4F-A29B-4ACA92BC59C2}">
      <dgm:prSet/>
      <dgm:spPr/>
      <dgm:t>
        <a:bodyPr/>
        <a:lstStyle/>
        <a:p>
          <a:endParaRPr lang="en-US"/>
        </a:p>
      </dgm:t>
    </dgm:pt>
    <dgm:pt modelId="{8D40FCA2-C07C-45A9-B73C-8FE71D45F43C}" type="sibTrans" cxnId="{BD051C08-5520-4D4F-A29B-4ACA92BC59C2}">
      <dgm:prSet/>
      <dgm:spPr/>
      <dgm:t>
        <a:bodyPr/>
        <a:lstStyle/>
        <a:p>
          <a:endParaRPr lang="en-US"/>
        </a:p>
      </dgm:t>
    </dgm:pt>
    <dgm:pt modelId="{1EC06786-8F1B-412F-A033-E32D9C36527B}">
      <dgm:prSet/>
      <dgm:spPr/>
      <dgm:t>
        <a:bodyPr/>
        <a:lstStyle/>
        <a:p>
          <a:r>
            <a:rPr lang="en-GB"/>
            <a:t>Compiling the information</a:t>
          </a:r>
          <a:endParaRPr lang="en-US"/>
        </a:p>
      </dgm:t>
    </dgm:pt>
    <dgm:pt modelId="{B87D0F85-57ED-44A5-A7C9-2DA8136B4FD2}" type="parTrans" cxnId="{310AC126-5795-4482-8F9A-9AE515B922FA}">
      <dgm:prSet/>
      <dgm:spPr/>
      <dgm:t>
        <a:bodyPr/>
        <a:lstStyle/>
        <a:p>
          <a:endParaRPr lang="en-US"/>
        </a:p>
      </dgm:t>
    </dgm:pt>
    <dgm:pt modelId="{3A691D02-9D63-4F36-B605-0F8CE8B57881}" type="sibTrans" cxnId="{310AC126-5795-4482-8F9A-9AE515B922FA}">
      <dgm:prSet/>
      <dgm:spPr/>
      <dgm:t>
        <a:bodyPr/>
        <a:lstStyle/>
        <a:p>
          <a:endParaRPr lang="en-US"/>
        </a:p>
      </dgm:t>
    </dgm:pt>
    <dgm:pt modelId="{8790B7F5-4955-44BC-9002-BC3C39615F9C}">
      <dgm:prSet/>
      <dgm:spPr/>
      <dgm:t>
        <a:bodyPr/>
        <a:lstStyle/>
        <a:p>
          <a:r>
            <a:rPr lang="en-GB"/>
            <a:t>Clarifying current evidence</a:t>
          </a:r>
          <a:endParaRPr lang="en-US"/>
        </a:p>
      </dgm:t>
    </dgm:pt>
    <dgm:pt modelId="{99B8CC2C-511C-460B-B8B0-26A447991B55}" type="parTrans" cxnId="{E1F90496-5E44-4485-87CE-EBDF0776C810}">
      <dgm:prSet/>
      <dgm:spPr/>
      <dgm:t>
        <a:bodyPr/>
        <a:lstStyle/>
        <a:p>
          <a:endParaRPr lang="en-US"/>
        </a:p>
      </dgm:t>
    </dgm:pt>
    <dgm:pt modelId="{3F94A65B-8A08-45FC-A0E8-6AA752F1CA9B}" type="sibTrans" cxnId="{E1F90496-5E44-4485-87CE-EBDF0776C810}">
      <dgm:prSet/>
      <dgm:spPr/>
      <dgm:t>
        <a:bodyPr/>
        <a:lstStyle/>
        <a:p>
          <a:endParaRPr lang="en-US"/>
        </a:p>
      </dgm:t>
    </dgm:pt>
    <dgm:pt modelId="{6C684C2A-DEDF-4603-8168-74D4AA57B0CA}">
      <dgm:prSet/>
      <dgm:spPr/>
      <dgm:t>
        <a:bodyPr/>
        <a:lstStyle/>
        <a:p>
          <a:r>
            <a:rPr lang="en-GB"/>
            <a:t>Developing a position statement.</a:t>
          </a:r>
          <a:endParaRPr lang="en-US"/>
        </a:p>
      </dgm:t>
    </dgm:pt>
    <dgm:pt modelId="{6A697321-5A38-4319-90B3-862D6B32A248}" type="parTrans" cxnId="{45767A50-B071-4036-97E8-20DEEA217559}">
      <dgm:prSet/>
      <dgm:spPr/>
      <dgm:t>
        <a:bodyPr/>
        <a:lstStyle/>
        <a:p>
          <a:endParaRPr lang="en-US"/>
        </a:p>
      </dgm:t>
    </dgm:pt>
    <dgm:pt modelId="{18B2764A-CAAB-4184-806A-11B9FC7F06E1}" type="sibTrans" cxnId="{45767A50-B071-4036-97E8-20DEEA217559}">
      <dgm:prSet/>
      <dgm:spPr/>
      <dgm:t>
        <a:bodyPr/>
        <a:lstStyle/>
        <a:p>
          <a:endParaRPr lang="en-US"/>
        </a:p>
      </dgm:t>
    </dgm:pt>
    <dgm:pt modelId="{C593FEFF-9503-154F-83B8-2F3F19AFD181}" type="pres">
      <dgm:prSet presAssocID="{1F8E987B-4C46-4248-86C1-0A8D45258B2C}" presName="diagram" presStyleCnt="0">
        <dgm:presLayoutVars>
          <dgm:dir/>
          <dgm:resizeHandles val="exact"/>
        </dgm:presLayoutVars>
      </dgm:prSet>
      <dgm:spPr/>
    </dgm:pt>
    <dgm:pt modelId="{61349967-C2F7-054B-8903-91910585A80E}" type="pres">
      <dgm:prSet presAssocID="{8FD2FA89-3B64-48BF-9EBA-A067B3BD9C77}" presName="node" presStyleLbl="node1" presStyleIdx="0" presStyleCnt="6">
        <dgm:presLayoutVars>
          <dgm:bulletEnabled val="1"/>
        </dgm:presLayoutVars>
      </dgm:prSet>
      <dgm:spPr/>
    </dgm:pt>
    <dgm:pt modelId="{2B991A1A-5B35-224D-8D9C-B12F8D211343}" type="pres">
      <dgm:prSet presAssocID="{517FB3EB-F785-4166-B19B-AB54FEE47CDD}" presName="sibTrans" presStyleCnt="0"/>
      <dgm:spPr/>
    </dgm:pt>
    <dgm:pt modelId="{B36A92F4-2E8B-354A-B90F-3D8CED767B5E}" type="pres">
      <dgm:prSet presAssocID="{5280AC7A-43DA-4264-8642-5F1DB87E8E67}" presName="node" presStyleLbl="node1" presStyleIdx="1" presStyleCnt="6">
        <dgm:presLayoutVars>
          <dgm:bulletEnabled val="1"/>
        </dgm:presLayoutVars>
      </dgm:prSet>
      <dgm:spPr/>
    </dgm:pt>
    <dgm:pt modelId="{9E307B9B-B1EE-B149-89E2-2016359B4478}" type="pres">
      <dgm:prSet presAssocID="{8EF3F474-7679-4198-BD4B-DE5B776F6E6F}" presName="sibTrans" presStyleCnt="0"/>
      <dgm:spPr/>
    </dgm:pt>
    <dgm:pt modelId="{0E4339C4-E351-6340-8365-1EC2B8FB35D0}" type="pres">
      <dgm:prSet presAssocID="{FD3A5906-CDE6-4841-91AB-5D62A3E122EE}" presName="node" presStyleLbl="node1" presStyleIdx="2" presStyleCnt="6">
        <dgm:presLayoutVars>
          <dgm:bulletEnabled val="1"/>
        </dgm:presLayoutVars>
      </dgm:prSet>
      <dgm:spPr/>
    </dgm:pt>
    <dgm:pt modelId="{1E353341-ECB1-B04A-81D6-906ECEB7D61C}" type="pres">
      <dgm:prSet presAssocID="{8D40FCA2-C07C-45A9-B73C-8FE71D45F43C}" presName="sibTrans" presStyleCnt="0"/>
      <dgm:spPr/>
    </dgm:pt>
    <dgm:pt modelId="{0EEE0FB4-0713-3F4C-9A75-8C1F3BBC9FFC}" type="pres">
      <dgm:prSet presAssocID="{1EC06786-8F1B-412F-A033-E32D9C36527B}" presName="node" presStyleLbl="node1" presStyleIdx="3" presStyleCnt="6">
        <dgm:presLayoutVars>
          <dgm:bulletEnabled val="1"/>
        </dgm:presLayoutVars>
      </dgm:prSet>
      <dgm:spPr/>
    </dgm:pt>
    <dgm:pt modelId="{2CB46415-8FD5-3F4D-999B-8AAE244FC7AA}" type="pres">
      <dgm:prSet presAssocID="{3A691D02-9D63-4F36-B605-0F8CE8B57881}" presName="sibTrans" presStyleCnt="0"/>
      <dgm:spPr/>
    </dgm:pt>
    <dgm:pt modelId="{3D336C80-BFE8-4648-93A1-B3958A67007C}" type="pres">
      <dgm:prSet presAssocID="{8790B7F5-4955-44BC-9002-BC3C39615F9C}" presName="node" presStyleLbl="node1" presStyleIdx="4" presStyleCnt="6">
        <dgm:presLayoutVars>
          <dgm:bulletEnabled val="1"/>
        </dgm:presLayoutVars>
      </dgm:prSet>
      <dgm:spPr/>
    </dgm:pt>
    <dgm:pt modelId="{591507E3-1AAC-8242-BA27-0ABE4C44945D}" type="pres">
      <dgm:prSet presAssocID="{3F94A65B-8A08-45FC-A0E8-6AA752F1CA9B}" presName="sibTrans" presStyleCnt="0"/>
      <dgm:spPr/>
    </dgm:pt>
    <dgm:pt modelId="{437D8CDA-CE9F-9543-BC6F-0CB81714CA66}" type="pres">
      <dgm:prSet presAssocID="{6C684C2A-DEDF-4603-8168-74D4AA57B0CA}" presName="node" presStyleLbl="node1" presStyleIdx="5" presStyleCnt="6">
        <dgm:presLayoutVars>
          <dgm:bulletEnabled val="1"/>
        </dgm:presLayoutVars>
      </dgm:prSet>
      <dgm:spPr/>
    </dgm:pt>
  </dgm:ptLst>
  <dgm:cxnLst>
    <dgm:cxn modelId="{BD051C08-5520-4D4F-A29B-4ACA92BC59C2}" srcId="{1F8E987B-4C46-4248-86C1-0A8D45258B2C}" destId="{FD3A5906-CDE6-4841-91AB-5D62A3E122EE}" srcOrd="2" destOrd="0" parTransId="{7FA8063A-1037-4A29-AD54-120937164727}" sibTransId="{8D40FCA2-C07C-45A9-B73C-8FE71D45F43C}"/>
    <dgm:cxn modelId="{B9A8CE16-5799-47AB-B284-39539E5CD12C}" srcId="{1F8E987B-4C46-4248-86C1-0A8D45258B2C}" destId="{8FD2FA89-3B64-48BF-9EBA-A067B3BD9C77}" srcOrd="0" destOrd="0" parTransId="{DA7214FD-921C-4891-93FB-AD0EBFF78C05}" sibTransId="{517FB3EB-F785-4166-B19B-AB54FEE47CDD}"/>
    <dgm:cxn modelId="{DA857C17-6BE7-CC43-902D-83197638BBDD}" type="presOf" srcId="{1EC06786-8F1B-412F-A033-E32D9C36527B}" destId="{0EEE0FB4-0713-3F4C-9A75-8C1F3BBC9FFC}" srcOrd="0" destOrd="0" presId="urn:microsoft.com/office/officeart/2005/8/layout/default"/>
    <dgm:cxn modelId="{310AC126-5795-4482-8F9A-9AE515B922FA}" srcId="{1F8E987B-4C46-4248-86C1-0A8D45258B2C}" destId="{1EC06786-8F1B-412F-A033-E32D9C36527B}" srcOrd="3" destOrd="0" parTransId="{B87D0F85-57ED-44A5-A7C9-2DA8136B4FD2}" sibTransId="{3A691D02-9D63-4F36-B605-0F8CE8B57881}"/>
    <dgm:cxn modelId="{2CF2D22A-8AF6-CE44-8474-B59C22D70B9E}" type="presOf" srcId="{1F8E987B-4C46-4248-86C1-0A8D45258B2C}" destId="{C593FEFF-9503-154F-83B8-2F3F19AFD181}" srcOrd="0" destOrd="0" presId="urn:microsoft.com/office/officeart/2005/8/layout/default"/>
    <dgm:cxn modelId="{45767A50-B071-4036-97E8-20DEEA217559}" srcId="{1F8E987B-4C46-4248-86C1-0A8D45258B2C}" destId="{6C684C2A-DEDF-4603-8168-74D4AA57B0CA}" srcOrd="5" destOrd="0" parTransId="{6A697321-5A38-4319-90B3-862D6B32A248}" sibTransId="{18B2764A-CAAB-4184-806A-11B9FC7F06E1}"/>
    <dgm:cxn modelId="{C45C6B53-B795-41DE-BF20-38EEF51B01EE}" srcId="{1F8E987B-4C46-4248-86C1-0A8D45258B2C}" destId="{5280AC7A-43DA-4264-8642-5F1DB87E8E67}" srcOrd="1" destOrd="0" parTransId="{F8B23378-F5F3-4BE1-ABFE-AA21829CDC69}" sibTransId="{8EF3F474-7679-4198-BD4B-DE5B776F6E6F}"/>
    <dgm:cxn modelId="{2711F953-2669-134D-B43A-30CE8DA4A2C2}" type="presOf" srcId="{FD3A5906-CDE6-4841-91AB-5D62A3E122EE}" destId="{0E4339C4-E351-6340-8365-1EC2B8FB35D0}" srcOrd="0" destOrd="0" presId="urn:microsoft.com/office/officeart/2005/8/layout/default"/>
    <dgm:cxn modelId="{0D091B75-E5EB-5F43-9AD2-D68EAC27980F}" type="presOf" srcId="{8790B7F5-4955-44BC-9002-BC3C39615F9C}" destId="{3D336C80-BFE8-4648-93A1-B3958A67007C}" srcOrd="0" destOrd="0" presId="urn:microsoft.com/office/officeart/2005/8/layout/default"/>
    <dgm:cxn modelId="{78EAB67D-1E4A-3C43-8EB9-0B236F7EE868}" type="presOf" srcId="{8FD2FA89-3B64-48BF-9EBA-A067B3BD9C77}" destId="{61349967-C2F7-054B-8903-91910585A80E}" srcOrd="0" destOrd="0" presId="urn:microsoft.com/office/officeart/2005/8/layout/default"/>
    <dgm:cxn modelId="{B2FD5F84-90B8-F04C-A72F-219B742E1B67}" type="presOf" srcId="{6C684C2A-DEDF-4603-8168-74D4AA57B0CA}" destId="{437D8CDA-CE9F-9543-BC6F-0CB81714CA66}" srcOrd="0" destOrd="0" presId="urn:microsoft.com/office/officeart/2005/8/layout/default"/>
    <dgm:cxn modelId="{E1F90496-5E44-4485-87CE-EBDF0776C810}" srcId="{1F8E987B-4C46-4248-86C1-0A8D45258B2C}" destId="{8790B7F5-4955-44BC-9002-BC3C39615F9C}" srcOrd="4" destOrd="0" parTransId="{99B8CC2C-511C-460B-B8B0-26A447991B55}" sibTransId="{3F94A65B-8A08-45FC-A0E8-6AA752F1CA9B}"/>
    <dgm:cxn modelId="{7D19D9E6-AA31-084F-9250-78F32B858E89}" type="presOf" srcId="{5280AC7A-43DA-4264-8642-5F1DB87E8E67}" destId="{B36A92F4-2E8B-354A-B90F-3D8CED767B5E}" srcOrd="0" destOrd="0" presId="urn:microsoft.com/office/officeart/2005/8/layout/default"/>
    <dgm:cxn modelId="{EE3A686D-23F7-AB43-82DF-B06AE64DECD8}" type="presParOf" srcId="{C593FEFF-9503-154F-83B8-2F3F19AFD181}" destId="{61349967-C2F7-054B-8903-91910585A80E}" srcOrd="0" destOrd="0" presId="urn:microsoft.com/office/officeart/2005/8/layout/default"/>
    <dgm:cxn modelId="{0035136C-86CB-F744-8FE3-EDC69246671E}" type="presParOf" srcId="{C593FEFF-9503-154F-83B8-2F3F19AFD181}" destId="{2B991A1A-5B35-224D-8D9C-B12F8D211343}" srcOrd="1" destOrd="0" presId="urn:microsoft.com/office/officeart/2005/8/layout/default"/>
    <dgm:cxn modelId="{FCB661E8-1070-A744-BA17-99929721ABC7}" type="presParOf" srcId="{C593FEFF-9503-154F-83B8-2F3F19AFD181}" destId="{B36A92F4-2E8B-354A-B90F-3D8CED767B5E}" srcOrd="2" destOrd="0" presId="urn:microsoft.com/office/officeart/2005/8/layout/default"/>
    <dgm:cxn modelId="{F3C30C5D-B7E6-F246-8E66-B6A7BCA04F42}" type="presParOf" srcId="{C593FEFF-9503-154F-83B8-2F3F19AFD181}" destId="{9E307B9B-B1EE-B149-89E2-2016359B4478}" srcOrd="3" destOrd="0" presId="urn:microsoft.com/office/officeart/2005/8/layout/default"/>
    <dgm:cxn modelId="{FD8CC3EE-3EFB-314F-8543-DEBF817164B7}" type="presParOf" srcId="{C593FEFF-9503-154F-83B8-2F3F19AFD181}" destId="{0E4339C4-E351-6340-8365-1EC2B8FB35D0}" srcOrd="4" destOrd="0" presId="urn:microsoft.com/office/officeart/2005/8/layout/default"/>
    <dgm:cxn modelId="{818493DA-AF1E-3A4F-85FD-DFC565EE60D0}" type="presParOf" srcId="{C593FEFF-9503-154F-83B8-2F3F19AFD181}" destId="{1E353341-ECB1-B04A-81D6-906ECEB7D61C}" srcOrd="5" destOrd="0" presId="urn:microsoft.com/office/officeart/2005/8/layout/default"/>
    <dgm:cxn modelId="{FA9E1334-D0FC-4C43-AED4-14D6BF888856}" type="presParOf" srcId="{C593FEFF-9503-154F-83B8-2F3F19AFD181}" destId="{0EEE0FB4-0713-3F4C-9A75-8C1F3BBC9FFC}" srcOrd="6" destOrd="0" presId="urn:microsoft.com/office/officeart/2005/8/layout/default"/>
    <dgm:cxn modelId="{E7085ABF-29CE-A24B-8B5C-EEFE7E1CA2C3}" type="presParOf" srcId="{C593FEFF-9503-154F-83B8-2F3F19AFD181}" destId="{2CB46415-8FD5-3F4D-999B-8AAE244FC7AA}" srcOrd="7" destOrd="0" presId="urn:microsoft.com/office/officeart/2005/8/layout/default"/>
    <dgm:cxn modelId="{B7A03B4C-5738-C840-AE07-9A905F2FB080}" type="presParOf" srcId="{C593FEFF-9503-154F-83B8-2F3F19AFD181}" destId="{3D336C80-BFE8-4648-93A1-B3958A67007C}" srcOrd="8" destOrd="0" presId="urn:microsoft.com/office/officeart/2005/8/layout/default"/>
    <dgm:cxn modelId="{7F77910B-94FE-6B41-8730-79D0F974EFDC}" type="presParOf" srcId="{C593FEFF-9503-154F-83B8-2F3F19AFD181}" destId="{591507E3-1AAC-8242-BA27-0ABE4C44945D}" srcOrd="9" destOrd="0" presId="urn:microsoft.com/office/officeart/2005/8/layout/default"/>
    <dgm:cxn modelId="{158A34F9-C755-944B-9BF5-FC828E019356}" type="presParOf" srcId="{C593FEFF-9503-154F-83B8-2F3F19AFD181}" destId="{437D8CDA-CE9F-9543-BC6F-0CB81714CA66}" srcOrd="10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E67883AF-33AE-4B19-9B2B-DCE1419BED88}" type="doc">
      <dgm:prSet loTypeId="urn:microsoft.com/office/officeart/2005/8/layout/vList2" loCatId="list" qsTypeId="urn:microsoft.com/office/officeart/2005/8/quickstyle/simple1#23" qsCatId="simple" csTypeId="urn:microsoft.com/office/officeart/2005/8/colors/colorful2#11" csCatId="colorful"/>
      <dgm:spPr/>
      <dgm:t>
        <a:bodyPr/>
        <a:lstStyle/>
        <a:p>
          <a:endParaRPr lang="en-US"/>
        </a:p>
      </dgm:t>
    </dgm:pt>
    <dgm:pt modelId="{9AD9C747-EC8E-4569-AE27-0A84FB41C492}">
      <dgm:prSet/>
      <dgm:spPr/>
      <dgm:t>
        <a:bodyPr/>
        <a:lstStyle/>
        <a:p>
          <a:r>
            <a:rPr lang="en-GB"/>
            <a:t>For example.</a:t>
          </a:r>
          <a:endParaRPr lang="en-US"/>
        </a:p>
      </dgm:t>
    </dgm:pt>
    <dgm:pt modelId="{08D8AA70-7019-496B-A1F3-22E66CA62809}" type="parTrans" cxnId="{5E8B75ED-2827-4C91-A4AE-890879C77C52}">
      <dgm:prSet/>
      <dgm:spPr/>
      <dgm:t>
        <a:bodyPr/>
        <a:lstStyle/>
        <a:p>
          <a:endParaRPr lang="en-US"/>
        </a:p>
      </dgm:t>
    </dgm:pt>
    <dgm:pt modelId="{C7661298-3FD6-4985-8C97-F910F9E3EC76}" type="sibTrans" cxnId="{5E8B75ED-2827-4C91-A4AE-890879C77C52}">
      <dgm:prSet/>
      <dgm:spPr/>
      <dgm:t>
        <a:bodyPr/>
        <a:lstStyle/>
        <a:p>
          <a:endParaRPr lang="en-US"/>
        </a:p>
      </dgm:t>
    </dgm:pt>
    <dgm:pt modelId="{58258E38-889B-48EE-A535-8A16297F2645}">
      <dgm:prSet/>
      <dgm:spPr/>
      <dgm:t>
        <a:bodyPr/>
        <a:lstStyle/>
        <a:p>
          <a:r>
            <a:rPr lang="en-GB"/>
            <a:t>Evidence from other systematic reviews</a:t>
          </a:r>
          <a:endParaRPr lang="en-US"/>
        </a:p>
      </dgm:t>
    </dgm:pt>
    <dgm:pt modelId="{F44F97FC-B34A-4494-939B-1659B93E0400}" type="parTrans" cxnId="{CB93076D-13E2-45DF-9819-0AFADD871FCC}">
      <dgm:prSet/>
      <dgm:spPr/>
      <dgm:t>
        <a:bodyPr/>
        <a:lstStyle/>
        <a:p>
          <a:endParaRPr lang="en-US"/>
        </a:p>
      </dgm:t>
    </dgm:pt>
    <dgm:pt modelId="{D2067083-9417-4D1E-8BD4-8CF0D346239B}" type="sibTrans" cxnId="{CB93076D-13E2-45DF-9819-0AFADD871FCC}">
      <dgm:prSet/>
      <dgm:spPr/>
      <dgm:t>
        <a:bodyPr/>
        <a:lstStyle/>
        <a:p>
          <a:endParaRPr lang="en-US"/>
        </a:p>
      </dgm:t>
    </dgm:pt>
    <dgm:pt modelId="{81112010-0EE2-4961-A76C-BB47AE851C8D}">
      <dgm:prSet/>
      <dgm:spPr/>
      <dgm:t>
        <a:bodyPr/>
        <a:lstStyle/>
        <a:p>
          <a:r>
            <a:rPr lang="en-GB"/>
            <a:t>Evidence from well designed randomised studies</a:t>
          </a:r>
          <a:endParaRPr lang="en-US"/>
        </a:p>
      </dgm:t>
    </dgm:pt>
    <dgm:pt modelId="{90081E91-9ECE-4DB3-81FE-9E9194F889D5}" type="parTrans" cxnId="{171BD7DC-672E-4618-A083-5988BA3D3C60}">
      <dgm:prSet/>
      <dgm:spPr/>
      <dgm:t>
        <a:bodyPr/>
        <a:lstStyle/>
        <a:p>
          <a:endParaRPr lang="en-US"/>
        </a:p>
      </dgm:t>
    </dgm:pt>
    <dgm:pt modelId="{C97C1024-B70D-4105-AA3D-84347D3D31B5}" type="sibTrans" cxnId="{171BD7DC-672E-4618-A083-5988BA3D3C60}">
      <dgm:prSet/>
      <dgm:spPr/>
      <dgm:t>
        <a:bodyPr/>
        <a:lstStyle/>
        <a:p>
          <a:endParaRPr lang="en-US"/>
        </a:p>
      </dgm:t>
    </dgm:pt>
    <dgm:pt modelId="{F4081CB8-3C52-4BBA-B7EB-760602BEEBB2}">
      <dgm:prSet/>
      <dgm:spPr/>
      <dgm:t>
        <a:bodyPr/>
        <a:lstStyle/>
        <a:p>
          <a:r>
            <a:rPr lang="en-GB"/>
            <a:t>Evidence from a pseudo-randomised trails</a:t>
          </a:r>
          <a:endParaRPr lang="en-US"/>
        </a:p>
      </dgm:t>
    </dgm:pt>
    <dgm:pt modelId="{107901E3-328A-48E3-BE04-99065C8B934B}" type="parTrans" cxnId="{76047BAC-C68E-4CFD-A506-ECD6FE2D8864}">
      <dgm:prSet/>
      <dgm:spPr/>
      <dgm:t>
        <a:bodyPr/>
        <a:lstStyle/>
        <a:p>
          <a:endParaRPr lang="en-US"/>
        </a:p>
      </dgm:t>
    </dgm:pt>
    <dgm:pt modelId="{F18634E0-35D4-4DA3-8FC7-764DEE428ACB}" type="sibTrans" cxnId="{76047BAC-C68E-4CFD-A506-ECD6FE2D8864}">
      <dgm:prSet/>
      <dgm:spPr/>
      <dgm:t>
        <a:bodyPr/>
        <a:lstStyle/>
        <a:p>
          <a:endParaRPr lang="en-US"/>
        </a:p>
      </dgm:t>
    </dgm:pt>
    <dgm:pt modelId="{C0EA4FD0-2173-48D1-90C0-803E3ACC001D}">
      <dgm:prSet/>
      <dgm:spPr/>
      <dgm:t>
        <a:bodyPr/>
        <a:lstStyle/>
        <a:p>
          <a:r>
            <a:rPr lang="en-GB"/>
            <a:t>Evidence from comparative studies; non randomised, concurrent controls case-studies etc.</a:t>
          </a:r>
          <a:endParaRPr lang="en-US"/>
        </a:p>
      </dgm:t>
    </dgm:pt>
    <dgm:pt modelId="{CC9D644C-8D52-43F8-81E5-48D45799AC9D}" type="parTrans" cxnId="{DB26E638-C8C3-49B8-B88E-69667E4AE3F2}">
      <dgm:prSet/>
      <dgm:spPr/>
      <dgm:t>
        <a:bodyPr/>
        <a:lstStyle/>
        <a:p>
          <a:endParaRPr lang="en-US"/>
        </a:p>
      </dgm:t>
    </dgm:pt>
    <dgm:pt modelId="{C1D69F07-946D-4186-865D-7ADD3E9E0CB7}" type="sibTrans" cxnId="{DB26E638-C8C3-49B8-B88E-69667E4AE3F2}">
      <dgm:prSet/>
      <dgm:spPr/>
      <dgm:t>
        <a:bodyPr/>
        <a:lstStyle/>
        <a:p>
          <a:endParaRPr lang="en-US"/>
        </a:p>
      </dgm:t>
    </dgm:pt>
    <dgm:pt modelId="{915F6F5A-3B13-43A0-A7B7-B4276A7F62D4}">
      <dgm:prSet/>
      <dgm:spPr/>
      <dgm:t>
        <a:bodyPr/>
        <a:lstStyle/>
        <a:p>
          <a:r>
            <a:rPr lang="en-GB"/>
            <a:t>Evidence from historical comparative studies</a:t>
          </a:r>
          <a:endParaRPr lang="en-US"/>
        </a:p>
      </dgm:t>
    </dgm:pt>
    <dgm:pt modelId="{A9C55294-3E56-4229-A177-D900CD1E4C91}" type="parTrans" cxnId="{0215A361-2B4E-40E7-B8F9-3B402D6B2B94}">
      <dgm:prSet/>
      <dgm:spPr/>
      <dgm:t>
        <a:bodyPr/>
        <a:lstStyle/>
        <a:p>
          <a:endParaRPr lang="en-US"/>
        </a:p>
      </dgm:t>
    </dgm:pt>
    <dgm:pt modelId="{C725567F-76C6-4839-AE3F-7BF3932BC8F4}" type="sibTrans" cxnId="{0215A361-2B4E-40E7-B8F9-3B402D6B2B94}">
      <dgm:prSet/>
      <dgm:spPr/>
      <dgm:t>
        <a:bodyPr/>
        <a:lstStyle/>
        <a:p>
          <a:endParaRPr lang="en-US"/>
        </a:p>
      </dgm:t>
    </dgm:pt>
    <dgm:pt modelId="{00E29CB4-199B-40A5-AA47-CD728B3AAB68}">
      <dgm:prSet/>
      <dgm:spPr/>
      <dgm:t>
        <a:bodyPr/>
        <a:lstStyle/>
        <a:p>
          <a:r>
            <a:rPr lang="en-GB"/>
            <a:t>Evidence from case series and cohort studies i.e. post-test or pre-test/post-test</a:t>
          </a:r>
          <a:endParaRPr lang="en-US"/>
        </a:p>
      </dgm:t>
    </dgm:pt>
    <dgm:pt modelId="{A39AF365-2156-4D85-BFAB-8043897C4FB8}" type="parTrans" cxnId="{C36B021C-84DA-4A84-B839-B0053744F70D}">
      <dgm:prSet/>
      <dgm:spPr/>
      <dgm:t>
        <a:bodyPr/>
        <a:lstStyle/>
        <a:p>
          <a:endParaRPr lang="en-US"/>
        </a:p>
      </dgm:t>
    </dgm:pt>
    <dgm:pt modelId="{EA2DE77B-F4B6-4542-A720-F195511C7131}" type="sibTrans" cxnId="{C36B021C-84DA-4A84-B839-B0053744F70D}">
      <dgm:prSet/>
      <dgm:spPr/>
      <dgm:t>
        <a:bodyPr/>
        <a:lstStyle/>
        <a:p>
          <a:endParaRPr lang="en-US"/>
        </a:p>
      </dgm:t>
    </dgm:pt>
    <dgm:pt modelId="{1F275A47-36A9-C344-A9F6-23DD7EDA7EB7}" type="pres">
      <dgm:prSet presAssocID="{E67883AF-33AE-4B19-9B2B-DCE1419BED88}" presName="linear" presStyleCnt="0">
        <dgm:presLayoutVars>
          <dgm:animLvl val="lvl"/>
          <dgm:resizeHandles val="exact"/>
        </dgm:presLayoutVars>
      </dgm:prSet>
      <dgm:spPr/>
    </dgm:pt>
    <dgm:pt modelId="{A9763DB7-3005-6942-A6BA-A2263EFE4B2E}" type="pres">
      <dgm:prSet presAssocID="{9AD9C747-EC8E-4569-AE27-0A84FB41C492}" presName="parentText" presStyleLbl="node1" presStyleIdx="0" presStyleCnt="1">
        <dgm:presLayoutVars>
          <dgm:chMax val="0"/>
          <dgm:bulletEnabled val="1"/>
        </dgm:presLayoutVars>
      </dgm:prSet>
      <dgm:spPr/>
    </dgm:pt>
    <dgm:pt modelId="{8879AC3A-3AE4-D645-A293-6BDAE4BE2579}" type="pres">
      <dgm:prSet presAssocID="{9AD9C747-EC8E-4569-AE27-0A84FB41C492}" presName="childText" presStyleLbl="revTx" presStyleIdx="0" presStyleCnt="1">
        <dgm:presLayoutVars>
          <dgm:bulletEnabled val="1"/>
        </dgm:presLayoutVars>
      </dgm:prSet>
      <dgm:spPr/>
    </dgm:pt>
  </dgm:ptLst>
  <dgm:cxnLst>
    <dgm:cxn modelId="{3C479915-635A-024C-86B7-7FDC6D6B1C92}" type="presOf" srcId="{81112010-0EE2-4961-A76C-BB47AE851C8D}" destId="{8879AC3A-3AE4-D645-A293-6BDAE4BE2579}" srcOrd="0" destOrd="1" presId="urn:microsoft.com/office/officeart/2005/8/layout/vList2"/>
    <dgm:cxn modelId="{C36B021C-84DA-4A84-B839-B0053744F70D}" srcId="{9AD9C747-EC8E-4569-AE27-0A84FB41C492}" destId="{00E29CB4-199B-40A5-AA47-CD728B3AAB68}" srcOrd="5" destOrd="0" parTransId="{A39AF365-2156-4D85-BFAB-8043897C4FB8}" sibTransId="{EA2DE77B-F4B6-4542-A720-F195511C7131}"/>
    <dgm:cxn modelId="{DB26E638-C8C3-49B8-B88E-69667E4AE3F2}" srcId="{9AD9C747-EC8E-4569-AE27-0A84FB41C492}" destId="{C0EA4FD0-2173-48D1-90C0-803E3ACC001D}" srcOrd="3" destOrd="0" parTransId="{CC9D644C-8D52-43F8-81E5-48D45799AC9D}" sibTransId="{C1D69F07-946D-4186-865D-7ADD3E9E0CB7}"/>
    <dgm:cxn modelId="{6A451C3E-1A63-BA41-98E7-F3B06B901E25}" type="presOf" srcId="{58258E38-889B-48EE-A535-8A16297F2645}" destId="{8879AC3A-3AE4-D645-A293-6BDAE4BE2579}" srcOrd="0" destOrd="0" presId="urn:microsoft.com/office/officeart/2005/8/layout/vList2"/>
    <dgm:cxn modelId="{E97C9A49-84B6-1A45-AF45-037F6C3620E3}" type="presOf" srcId="{E67883AF-33AE-4B19-9B2B-DCE1419BED88}" destId="{1F275A47-36A9-C344-A9F6-23DD7EDA7EB7}" srcOrd="0" destOrd="0" presId="urn:microsoft.com/office/officeart/2005/8/layout/vList2"/>
    <dgm:cxn modelId="{B47DA35E-AC21-774F-89C7-5392B696CEE0}" type="presOf" srcId="{C0EA4FD0-2173-48D1-90C0-803E3ACC001D}" destId="{8879AC3A-3AE4-D645-A293-6BDAE4BE2579}" srcOrd="0" destOrd="3" presId="urn:microsoft.com/office/officeart/2005/8/layout/vList2"/>
    <dgm:cxn modelId="{0215A361-2B4E-40E7-B8F9-3B402D6B2B94}" srcId="{9AD9C747-EC8E-4569-AE27-0A84FB41C492}" destId="{915F6F5A-3B13-43A0-A7B7-B4276A7F62D4}" srcOrd="4" destOrd="0" parTransId="{A9C55294-3E56-4229-A177-D900CD1E4C91}" sibTransId="{C725567F-76C6-4839-AE3F-7BF3932BC8F4}"/>
    <dgm:cxn modelId="{CB93076D-13E2-45DF-9819-0AFADD871FCC}" srcId="{9AD9C747-EC8E-4569-AE27-0A84FB41C492}" destId="{58258E38-889B-48EE-A535-8A16297F2645}" srcOrd="0" destOrd="0" parTransId="{F44F97FC-B34A-4494-939B-1659B93E0400}" sibTransId="{D2067083-9417-4D1E-8BD4-8CF0D346239B}"/>
    <dgm:cxn modelId="{A3661D72-3385-404C-BE4B-4D1CAD99CCC2}" type="presOf" srcId="{915F6F5A-3B13-43A0-A7B7-B4276A7F62D4}" destId="{8879AC3A-3AE4-D645-A293-6BDAE4BE2579}" srcOrd="0" destOrd="4" presId="urn:microsoft.com/office/officeart/2005/8/layout/vList2"/>
    <dgm:cxn modelId="{1CFAC79C-90B2-0E44-B78A-095501C6AFE2}" type="presOf" srcId="{F4081CB8-3C52-4BBA-B7EB-760602BEEBB2}" destId="{8879AC3A-3AE4-D645-A293-6BDAE4BE2579}" srcOrd="0" destOrd="2" presId="urn:microsoft.com/office/officeart/2005/8/layout/vList2"/>
    <dgm:cxn modelId="{76047BAC-C68E-4CFD-A506-ECD6FE2D8864}" srcId="{9AD9C747-EC8E-4569-AE27-0A84FB41C492}" destId="{F4081CB8-3C52-4BBA-B7EB-760602BEEBB2}" srcOrd="2" destOrd="0" parTransId="{107901E3-328A-48E3-BE04-99065C8B934B}" sibTransId="{F18634E0-35D4-4DA3-8FC7-764DEE428ACB}"/>
    <dgm:cxn modelId="{5C1BEDB3-0B6C-E642-9A6F-27A471B4E93B}" type="presOf" srcId="{00E29CB4-199B-40A5-AA47-CD728B3AAB68}" destId="{8879AC3A-3AE4-D645-A293-6BDAE4BE2579}" srcOrd="0" destOrd="5" presId="urn:microsoft.com/office/officeart/2005/8/layout/vList2"/>
    <dgm:cxn modelId="{2857EBB5-F894-0546-8EF0-B180D2EEFFED}" type="presOf" srcId="{9AD9C747-EC8E-4569-AE27-0A84FB41C492}" destId="{A9763DB7-3005-6942-A6BA-A2263EFE4B2E}" srcOrd="0" destOrd="0" presId="urn:microsoft.com/office/officeart/2005/8/layout/vList2"/>
    <dgm:cxn modelId="{171BD7DC-672E-4618-A083-5988BA3D3C60}" srcId="{9AD9C747-EC8E-4569-AE27-0A84FB41C492}" destId="{81112010-0EE2-4961-A76C-BB47AE851C8D}" srcOrd="1" destOrd="0" parTransId="{90081E91-9ECE-4DB3-81FE-9E9194F889D5}" sibTransId="{C97C1024-B70D-4105-AA3D-84347D3D31B5}"/>
    <dgm:cxn modelId="{5E8B75ED-2827-4C91-A4AE-890879C77C52}" srcId="{E67883AF-33AE-4B19-9B2B-DCE1419BED88}" destId="{9AD9C747-EC8E-4569-AE27-0A84FB41C492}" srcOrd="0" destOrd="0" parTransId="{08D8AA70-7019-496B-A1F3-22E66CA62809}" sibTransId="{C7661298-3FD6-4985-8C97-F910F9E3EC76}"/>
    <dgm:cxn modelId="{9B3E70A9-5D99-AA44-BB7C-BD87F3381E5D}" type="presParOf" srcId="{1F275A47-36A9-C344-A9F6-23DD7EDA7EB7}" destId="{A9763DB7-3005-6942-A6BA-A2263EFE4B2E}" srcOrd="0" destOrd="0" presId="urn:microsoft.com/office/officeart/2005/8/layout/vList2"/>
    <dgm:cxn modelId="{3AD7470C-1B78-404A-A83F-AFA722BD119D}" type="presParOf" srcId="{1F275A47-36A9-C344-A9F6-23DD7EDA7EB7}" destId="{8879AC3A-3AE4-D645-A293-6BDAE4BE2579}" srcOrd="1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0207DF92-4B1C-4B25-81A6-3E7A962AFE66}" type="doc">
      <dgm:prSet loTypeId="urn:microsoft.com/office/officeart/2008/layout/LinedList" loCatId="list" qsTypeId="urn:microsoft.com/office/officeart/2005/8/quickstyle/simple1#24" qsCatId="simple" csTypeId="urn:microsoft.com/office/officeart/2005/8/colors/colorful2#12" csCatId="colorful"/>
      <dgm:spPr/>
      <dgm:t>
        <a:bodyPr/>
        <a:lstStyle/>
        <a:p>
          <a:endParaRPr lang="en-US"/>
        </a:p>
      </dgm:t>
    </dgm:pt>
    <dgm:pt modelId="{B9BE0665-26E9-46D2-8B97-EE426902962C}">
      <dgm:prSet/>
      <dgm:spPr/>
      <dgm:t>
        <a:bodyPr/>
        <a:lstStyle/>
        <a:p>
          <a:r>
            <a:rPr lang="en-GB"/>
            <a:t>Need for a systematic review</a:t>
          </a:r>
          <a:endParaRPr lang="en-US"/>
        </a:p>
      </dgm:t>
    </dgm:pt>
    <dgm:pt modelId="{9C1C5586-4E5B-4DD7-872F-499F6D5CF6DC}" type="parTrans" cxnId="{34DA88E1-8D14-42B7-8FE3-1BA01F7592C8}">
      <dgm:prSet/>
      <dgm:spPr/>
      <dgm:t>
        <a:bodyPr/>
        <a:lstStyle/>
        <a:p>
          <a:endParaRPr lang="en-US"/>
        </a:p>
      </dgm:t>
    </dgm:pt>
    <dgm:pt modelId="{A1A2571F-FD59-4A46-A317-266D87210B5F}" type="sibTrans" cxnId="{34DA88E1-8D14-42B7-8FE3-1BA01F7592C8}">
      <dgm:prSet/>
      <dgm:spPr/>
      <dgm:t>
        <a:bodyPr/>
        <a:lstStyle/>
        <a:p>
          <a:endParaRPr lang="en-US"/>
        </a:p>
      </dgm:t>
    </dgm:pt>
    <dgm:pt modelId="{24CFB3B6-2B42-4928-924D-6CE19F6453CC}">
      <dgm:prSet/>
      <dgm:spPr/>
      <dgm:t>
        <a:bodyPr/>
        <a:lstStyle/>
        <a:p>
          <a:r>
            <a:rPr lang="en-GB"/>
            <a:t>Ask the right question</a:t>
          </a:r>
          <a:endParaRPr lang="en-US"/>
        </a:p>
      </dgm:t>
    </dgm:pt>
    <dgm:pt modelId="{8B010DB7-1390-4DA9-BE11-4252FB80850B}" type="parTrans" cxnId="{68447906-6EE2-4D10-9A6D-5A457FE1C509}">
      <dgm:prSet/>
      <dgm:spPr/>
      <dgm:t>
        <a:bodyPr/>
        <a:lstStyle/>
        <a:p>
          <a:endParaRPr lang="en-US"/>
        </a:p>
      </dgm:t>
    </dgm:pt>
    <dgm:pt modelId="{3332DD80-7F21-4C6F-9153-47CB470F7245}" type="sibTrans" cxnId="{68447906-6EE2-4D10-9A6D-5A457FE1C509}">
      <dgm:prSet/>
      <dgm:spPr/>
      <dgm:t>
        <a:bodyPr/>
        <a:lstStyle/>
        <a:p>
          <a:endParaRPr lang="en-US"/>
        </a:p>
      </dgm:t>
    </dgm:pt>
    <dgm:pt modelId="{E9569D38-8E38-4ED1-BD8E-8AD10B435C6A}">
      <dgm:prSet/>
      <dgm:spPr/>
      <dgm:t>
        <a:bodyPr/>
        <a:lstStyle/>
        <a:p>
          <a:r>
            <a:rPr lang="en-GB"/>
            <a:t>Literature searches – breadth v depth</a:t>
          </a:r>
          <a:endParaRPr lang="en-US"/>
        </a:p>
      </dgm:t>
    </dgm:pt>
    <dgm:pt modelId="{5EB536FA-7750-4C03-AA1C-B46A35AC3794}" type="parTrans" cxnId="{08FEFD51-0545-44A6-A999-A4771A727586}">
      <dgm:prSet/>
      <dgm:spPr/>
      <dgm:t>
        <a:bodyPr/>
        <a:lstStyle/>
        <a:p>
          <a:endParaRPr lang="en-US"/>
        </a:p>
      </dgm:t>
    </dgm:pt>
    <dgm:pt modelId="{B50C25D6-4AF4-403C-A901-CFD10868F388}" type="sibTrans" cxnId="{08FEFD51-0545-44A6-A999-A4771A727586}">
      <dgm:prSet/>
      <dgm:spPr/>
      <dgm:t>
        <a:bodyPr/>
        <a:lstStyle/>
        <a:p>
          <a:endParaRPr lang="en-US"/>
        </a:p>
      </dgm:t>
    </dgm:pt>
    <dgm:pt modelId="{50FCF7C4-B4F1-4238-9468-79B284DDADBB}">
      <dgm:prSet/>
      <dgm:spPr/>
      <dgm:t>
        <a:bodyPr/>
        <a:lstStyle/>
        <a:p>
          <a:r>
            <a:rPr lang="en-GB"/>
            <a:t>Best available evidence</a:t>
          </a:r>
          <a:endParaRPr lang="en-US"/>
        </a:p>
      </dgm:t>
    </dgm:pt>
    <dgm:pt modelId="{C2421D14-D59C-4407-B580-3F2CBCA95E18}" type="parTrans" cxnId="{4573096D-A46D-4C8C-82B1-A8731B3A77AB}">
      <dgm:prSet/>
      <dgm:spPr/>
      <dgm:t>
        <a:bodyPr/>
        <a:lstStyle/>
        <a:p>
          <a:endParaRPr lang="en-US"/>
        </a:p>
      </dgm:t>
    </dgm:pt>
    <dgm:pt modelId="{137637E5-7A7B-47C6-974D-688CC2770BB6}" type="sibTrans" cxnId="{4573096D-A46D-4C8C-82B1-A8731B3A77AB}">
      <dgm:prSet/>
      <dgm:spPr/>
      <dgm:t>
        <a:bodyPr/>
        <a:lstStyle/>
        <a:p>
          <a:endParaRPr lang="en-US"/>
        </a:p>
      </dgm:t>
    </dgm:pt>
    <dgm:pt modelId="{3E03CAF6-A58D-40CD-A127-77FDA033D735}">
      <dgm:prSet/>
      <dgm:spPr/>
      <dgm:t>
        <a:bodyPr/>
        <a:lstStyle/>
        <a:p>
          <a:r>
            <a:rPr lang="en-GB"/>
            <a:t>How current is the information</a:t>
          </a:r>
          <a:endParaRPr lang="en-US"/>
        </a:p>
      </dgm:t>
    </dgm:pt>
    <dgm:pt modelId="{DEDE625A-1E6E-468B-B44A-AE7604FB079B}" type="parTrans" cxnId="{C79AE7D0-5F0E-495F-92A1-62F04BF954CC}">
      <dgm:prSet/>
      <dgm:spPr/>
      <dgm:t>
        <a:bodyPr/>
        <a:lstStyle/>
        <a:p>
          <a:endParaRPr lang="en-US"/>
        </a:p>
      </dgm:t>
    </dgm:pt>
    <dgm:pt modelId="{0D79F703-72BE-4D63-946A-54E8F8A94E54}" type="sibTrans" cxnId="{C79AE7D0-5F0E-495F-92A1-62F04BF954CC}">
      <dgm:prSet/>
      <dgm:spPr/>
      <dgm:t>
        <a:bodyPr/>
        <a:lstStyle/>
        <a:p>
          <a:endParaRPr lang="en-US"/>
        </a:p>
      </dgm:t>
    </dgm:pt>
    <dgm:pt modelId="{20E9E911-E282-4D05-8378-F922ADF416B9}">
      <dgm:prSet/>
      <dgm:spPr/>
      <dgm:t>
        <a:bodyPr/>
        <a:lstStyle/>
        <a:p>
          <a:r>
            <a:rPr lang="en-GB"/>
            <a:t>Developing an effective hierarchy</a:t>
          </a:r>
          <a:endParaRPr lang="en-US"/>
        </a:p>
      </dgm:t>
    </dgm:pt>
    <dgm:pt modelId="{745A753B-A488-4B66-8DEF-92969E5B1F26}" type="parTrans" cxnId="{E4FF92CD-628D-450A-909D-21AAE978F7AB}">
      <dgm:prSet/>
      <dgm:spPr/>
      <dgm:t>
        <a:bodyPr/>
        <a:lstStyle/>
        <a:p>
          <a:endParaRPr lang="en-US"/>
        </a:p>
      </dgm:t>
    </dgm:pt>
    <dgm:pt modelId="{FFE713EF-4716-4FC5-8EAB-62C33936F3FE}" type="sibTrans" cxnId="{E4FF92CD-628D-450A-909D-21AAE978F7AB}">
      <dgm:prSet/>
      <dgm:spPr/>
      <dgm:t>
        <a:bodyPr/>
        <a:lstStyle/>
        <a:p>
          <a:endParaRPr lang="en-US"/>
        </a:p>
      </dgm:t>
    </dgm:pt>
    <dgm:pt modelId="{119A71CD-E2E7-4464-9629-262F351B5EAF}">
      <dgm:prSet/>
      <dgm:spPr/>
      <dgm:t>
        <a:bodyPr/>
        <a:lstStyle/>
        <a:p>
          <a:r>
            <a:rPr lang="en-GB"/>
            <a:t>Clarity of outcomes</a:t>
          </a:r>
          <a:endParaRPr lang="en-US"/>
        </a:p>
      </dgm:t>
    </dgm:pt>
    <dgm:pt modelId="{314055F3-B680-49C0-A605-0D793A6EDCB0}" type="parTrans" cxnId="{4C9607F9-C03F-49BA-A3E9-387877E729B9}">
      <dgm:prSet/>
      <dgm:spPr/>
      <dgm:t>
        <a:bodyPr/>
        <a:lstStyle/>
        <a:p>
          <a:endParaRPr lang="en-US"/>
        </a:p>
      </dgm:t>
    </dgm:pt>
    <dgm:pt modelId="{B3454B8F-E66F-4FDD-9FCC-3CCB77758085}" type="sibTrans" cxnId="{4C9607F9-C03F-49BA-A3E9-387877E729B9}">
      <dgm:prSet/>
      <dgm:spPr/>
      <dgm:t>
        <a:bodyPr/>
        <a:lstStyle/>
        <a:p>
          <a:endParaRPr lang="en-US"/>
        </a:p>
      </dgm:t>
    </dgm:pt>
    <dgm:pt modelId="{86538ADC-CC45-8945-9066-3B8EDCC0DA7B}" type="pres">
      <dgm:prSet presAssocID="{0207DF92-4B1C-4B25-81A6-3E7A962AFE66}" presName="vert0" presStyleCnt="0">
        <dgm:presLayoutVars>
          <dgm:dir/>
          <dgm:animOne val="branch"/>
          <dgm:animLvl val="lvl"/>
        </dgm:presLayoutVars>
      </dgm:prSet>
      <dgm:spPr/>
    </dgm:pt>
    <dgm:pt modelId="{3FFDCBED-15B8-7B46-8BCB-382F60BF6942}" type="pres">
      <dgm:prSet presAssocID="{B9BE0665-26E9-46D2-8B97-EE426902962C}" presName="thickLine" presStyleLbl="alignNode1" presStyleIdx="0" presStyleCnt="7"/>
      <dgm:spPr/>
    </dgm:pt>
    <dgm:pt modelId="{206AA20F-0A36-8447-9040-BCABE3077011}" type="pres">
      <dgm:prSet presAssocID="{B9BE0665-26E9-46D2-8B97-EE426902962C}" presName="horz1" presStyleCnt="0"/>
      <dgm:spPr/>
    </dgm:pt>
    <dgm:pt modelId="{27EDCD55-D4CE-2747-AD48-D7DE29B16FB2}" type="pres">
      <dgm:prSet presAssocID="{B9BE0665-26E9-46D2-8B97-EE426902962C}" presName="tx1" presStyleLbl="revTx" presStyleIdx="0" presStyleCnt="7"/>
      <dgm:spPr/>
    </dgm:pt>
    <dgm:pt modelId="{808ABF4F-1C1F-644A-9589-93FEB40A6044}" type="pres">
      <dgm:prSet presAssocID="{B9BE0665-26E9-46D2-8B97-EE426902962C}" presName="vert1" presStyleCnt="0"/>
      <dgm:spPr/>
    </dgm:pt>
    <dgm:pt modelId="{9793CCF9-575B-5841-83D2-E790B086160B}" type="pres">
      <dgm:prSet presAssocID="{24CFB3B6-2B42-4928-924D-6CE19F6453CC}" presName="thickLine" presStyleLbl="alignNode1" presStyleIdx="1" presStyleCnt="7"/>
      <dgm:spPr/>
    </dgm:pt>
    <dgm:pt modelId="{A80A23D4-EFBF-524B-AE6F-B9DD78AADFF8}" type="pres">
      <dgm:prSet presAssocID="{24CFB3B6-2B42-4928-924D-6CE19F6453CC}" presName="horz1" presStyleCnt="0"/>
      <dgm:spPr/>
    </dgm:pt>
    <dgm:pt modelId="{D84502A4-0F49-754D-A923-40047FCEEA7A}" type="pres">
      <dgm:prSet presAssocID="{24CFB3B6-2B42-4928-924D-6CE19F6453CC}" presName="tx1" presStyleLbl="revTx" presStyleIdx="1" presStyleCnt="7"/>
      <dgm:spPr/>
    </dgm:pt>
    <dgm:pt modelId="{0278D599-2AF3-C440-872C-06A05933A007}" type="pres">
      <dgm:prSet presAssocID="{24CFB3B6-2B42-4928-924D-6CE19F6453CC}" presName="vert1" presStyleCnt="0"/>
      <dgm:spPr/>
    </dgm:pt>
    <dgm:pt modelId="{77CB87D3-9FE7-834B-BD0D-E4984B08FCBC}" type="pres">
      <dgm:prSet presAssocID="{E9569D38-8E38-4ED1-BD8E-8AD10B435C6A}" presName="thickLine" presStyleLbl="alignNode1" presStyleIdx="2" presStyleCnt="7"/>
      <dgm:spPr/>
    </dgm:pt>
    <dgm:pt modelId="{D8966B2C-D171-7A49-ABB2-7CC0006C6A15}" type="pres">
      <dgm:prSet presAssocID="{E9569D38-8E38-4ED1-BD8E-8AD10B435C6A}" presName="horz1" presStyleCnt="0"/>
      <dgm:spPr/>
    </dgm:pt>
    <dgm:pt modelId="{FC26E6BC-4005-D545-BE06-55F2390F01B1}" type="pres">
      <dgm:prSet presAssocID="{E9569D38-8E38-4ED1-BD8E-8AD10B435C6A}" presName="tx1" presStyleLbl="revTx" presStyleIdx="2" presStyleCnt="7"/>
      <dgm:spPr/>
    </dgm:pt>
    <dgm:pt modelId="{D6E948D4-7867-7344-B291-92960AB77054}" type="pres">
      <dgm:prSet presAssocID="{E9569D38-8E38-4ED1-BD8E-8AD10B435C6A}" presName="vert1" presStyleCnt="0"/>
      <dgm:spPr/>
    </dgm:pt>
    <dgm:pt modelId="{BBA6B14B-BBDB-3341-AB5A-89F494AD9B17}" type="pres">
      <dgm:prSet presAssocID="{50FCF7C4-B4F1-4238-9468-79B284DDADBB}" presName="thickLine" presStyleLbl="alignNode1" presStyleIdx="3" presStyleCnt="7"/>
      <dgm:spPr/>
    </dgm:pt>
    <dgm:pt modelId="{F9931AE2-26F0-6148-9366-54C198B6FF8E}" type="pres">
      <dgm:prSet presAssocID="{50FCF7C4-B4F1-4238-9468-79B284DDADBB}" presName="horz1" presStyleCnt="0"/>
      <dgm:spPr/>
    </dgm:pt>
    <dgm:pt modelId="{C628B460-1F1A-D14A-A479-978ED87D1223}" type="pres">
      <dgm:prSet presAssocID="{50FCF7C4-B4F1-4238-9468-79B284DDADBB}" presName="tx1" presStyleLbl="revTx" presStyleIdx="3" presStyleCnt="7"/>
      <dgm:spPr/>
    </dgm:pt>
    <dgm:pt modelId="{3DE526AB-A14E-7E4D-9DB0-C94B0F3B8208}" type="pres">
      <dgm:prSet presAssocID="{50FCF7C4-B4F1-4238-9468-79B284DDADBB}" presName="vert1" presStyleCnt="0"/>
      <dgm:spPr/>
    </dgm:pt>
    <dgm:pt modelId="{F227AC82-8DA8-BE46-A6B4-51F58404292D}" type="pres">
      <dgm:prSet presAssocID="{3E03CAF6-A58D-40CD-A127-77FDA033D735}" presName="thickLine" presStyleLbl="alignNode1" presStyleIdx="4" presStyleCnt="7"/>
      <dgm:spPr/>
    </dgm:pt>
    <dgm:pt modelId="{2CD90272-F02E-DA45-9EA4-8234F48365BC}" type="pres">
      <dgm:prSet presAssocID="{3E03CAF6-A58D-40CD-A127-77FDA033D735}" presName="horz1" presStyleCnt="0"/>
      <dgm:spPr/>
    </dgm:pt>
    <dgm:pt modelId="{FBAA4F6F-526E-9445-B17D-7D4FBDC455FF}" type="pres">
      <dgm:prSet presAssocID="{3E03CAF6-A58D-40CD-A127-77FDA033D735}" presName="tx1" presStyleLbl="revTx" presStyleIdx="4" presStyleCnt="7"/>
      <dgm:spPr/>
    </dgm:pt>
    <dgm:pt modelId="{5AEE59F0-87EB-D148-A145-8A29C84840F3}" type="pres">
      <dgm:prSet presAssocID="{3E03CAF6-A58D-40CD-A127-77FDA033D735}" presName="vert1" presStyleCnt="0"/>
      <dgm:spPr/>
    </dgm:pt>
    <dgm:pt modelId="{B4CF42FE-5673-174B-A534-A7F7BC0CB619}" type="pres">
      <dgm:prSet presAssocID="{20E9E911-E282-4D05-8378-F922ADF416B9}" presName="thickLine" presStyleLbl="alignNode1" presStyleIdx="5" presStyleCnt="7"/>
      <dgm:spPr/>
    </dgm:pt>
    <dgm:pt modelId="{AFB55133-D68B-4F41-9906-C49E115356F1}" type="pres">
      <dgm:prSet presAssocID="{20E9E911-E282-4D05-8378-F922ADF416B9}" presName="horz1" presStyleCnt="0"/>
      <dgm:spPr/>
    </dgm:pt>
    <dgm:pt modelId="{E7696096-4ABD-7D46-B33E-E2C6DF9EBD78}" type="pres">
      <dgm:prSet presAssocID="{20E9E911-E282-4D05-8378-F922ADF416B9}" presName="tx1" presStyleLbl="revTx" presStyleIdx="5" presStyleCnt="7"/>
      <dgm:spPr/>
    </dgm:pt>
    <dgm:pt modelId="{0A34A53F-C150-DC41-8F9E-7F22BC785F33}" type="pres">
      <dgm:prSet presAssocID="{20E9E911-E282-4D05-8378-F922ADF416B9}" presName="vert1" presStyleCnt="0"/>
      <dgm:spPr/>
    </dgm:pt>
    <dgm:pt modelId="{6E7CCB8E-0C63-6B42-89FB-CC17DE7DA447}" type="pres">
      <dgm:prSet presAssocID="{119A71CD-E2E7-4464-9629-262F351B5EAF}" presName="thickLine" presStyleLbl="alignNode1" presStyleIdx="6" presStyleCnt="7"/>
      <dgm:spPr/>
    </dgm:pt>
    <dgm:pt modelId="{7D6D53E8-A61F-0F45-A82E-A9A31E0905F8}" type="pres">
      <dgm:prSet presAssocID="{119A71CD-E2E7-4464-9629-262F351B5EAF}" presName="horz1" presStyleCnt="0"/>
      <dgm:spPr/>
    </dgm:pt>
    <dgm:pt modelId="{BB23E060-1252-2449-A450-30BA15A24172}" type="pres">
      <dgm:prSet presAssocID="{119A71CD-E2E7-4464-9629-262F351B5EAF}" presName="tx1" presStyleLbl="revTx" presStyleIdx="6" presStyleCnt="7"/>
      <dgm:spPr/>
    </dgm:pt>
    <dgm:pt modelId="{0549056D-FE87-384A-8B75-FBF3AC164F60}" type="pres">
      <dgm:prSet presAssocID="{119A71CD-E2E7-4464-9629-262F351B5EAF}" presName="vert1" presStyleCnt="0"/>
      <dgm:spPr/>
    </dgm:pt>
  </dgm:ptLst>
  <dgm:cxnLst>
    <dgm:cxn modelId="{68447906-6EE2-4D10-9A6D-5A457FE1C509}" srcId="{0207DF92-4B1C-4B25-81A6-3E7A962AFE66}" destId="{24CFB3B6-2B42-4928-924D-6CE19F6453CC}" srcOrd="1" destOrd="0" parTransId="{8B010DB7-1390-4DA9-BE11-4252FB80850B}" sibTransId="{3332DD80-7F21-4C6F-9153-47CB470F7245}"/>
    <dgm:cxn modelId="{3723C015-2276-5445-940D-A790D395A040}" type="presOf" srcId="{20E9E911-E282-4D05-8378-F922ADF416B9}" destId="{E7696096-4ABD-7D46-B33E-E2C6DF9EBD78}" srcOrd="0" destOrd="0" presId="urn:microsoft.com/office/officeart/2008/layout/LinedList"/>
    <dgm:cxn modelId="{A9254725-AFF7-C746-93CC-D7D95526793F}" type="presOf" srcId="{50FCF7C4-B4F1-4238-9468-79B284DDADBB}" destId="{C628B460-1F1A-D14A-A479-978ED87D1223}" srcOrd="0" destOrd="0" presId="urn:microsoft.com/office/officeart/2008/layout/LinedList"/>
    <dgm:cxn modelId="{08FEFD51-0545-44A6-A999-A4771A727586}" srcId="{0207DF92-4B1C-4B25-81A6-3E7A962AFE66}" destId="{E9569D38-8E38-4ED1-BD8E-8AD10B435C6A}" srcOrd="2" destOrd="0" parTransId="{5EB536FA-7750-4C03-AA1C-B46A35AC3794}" sibTransId="{B50C25D6-4AF4-403C-A901-CFD10868F388}"/>
    <dgm:cxn modelId="{400A4C67-8900-CE48-8C88-C5B052071ED6}" type="presOf" srcId="{119A71CD-E2E7-4464-9629-262F351B5EAF}" destId="{BB23E060-1252-2449-A450-30BA15A24172}" srcOrd="0" destOrd="0" presId="urn:microsoft.com/office/officeart/2008/layout/LinedList"/>
    <dgm:cxn modelId="{4573096D-A46D-4C8C-82B1-A8731B3A77AB}" srcId="{0207DF92-4B1C-4B25-81A6-3E7A962AFE66}" destId="{50FCF7C4-B4F1-4238-9468-79B284DDADBB}" srcOrd="3" destOrd="0" parTransId="{C2421D14-D59C-4407-B580-3F2CBCA95E18}" sibTransId="{137637E5-7A7B-47C6-974D-688CC2770BB6}"/>
    <dgm:cxn modelId="{76C1706E-8834-D940-9124-EF3BBBFF45DB}" type="presOf" srcId="{B9BE0665-26E9-46D2-8B97-EE426902962C}" destId="{27EDCD55-D4CE-2747-AD48-D7DE29B16FB2}" srcOrd="0" destOrd="0" presId="urn:microsoft.com/office/officeart/2008/layout/LinedList"/>
    <dgm:cxn modelId="{868F5ABB-D752-E241-9411-622231551AB7}" type="presOf" srcId="{E9569D38-8E38-4ED1-BD8E-8AD10B435C6A}" destId="{FC26E6BC-4005-D545-BE06-55F2390F01B1}" srcOrd="0" destOrd="0" presId="urn:microsoft.com/office/officeart/2008/layout/LinedList"/>
    <dgm:cxn modelId="{014B09CA-F7E0-1C47-A0C5-C2AF0C0E3490}" type="presOf" srcId="{24CFB3B6-2B42-4928-924D-6CE19F6453CC}" destId="{D84502A4-0F49-754D-A923-40047FCEEA7A}" srcOrd="0" destOrd="0" presId="urn:microsoft.com/office/officeart/2008/layout/LinedList"/>
    <dgm:cxn modelId="{E4FF92CD-628D-450A-909D-21AAE978F7AB}" srcId="{0207DF92-4B1C-4B25-81A6-3E7A962AFE66}" destId="{20E9E911-E282-4D05-8378-F922ADF416B9}" srcOrd="5" destOrd="0" parTransId="{745A753B-A488-4B66-8DEF-92969E5B1F26}" sibTransId="{FFE713EF-4716-4FC5-8EAB-62C33936F3FE}"/>
    <dgm:cxn modelId="{C79AE7D0-5F0E-495F-92A1-62F04BF954CC}" srcId="{0207DF92-4B1C-4B25-81A6-3E7A962AFE66}" destId="{3E03CAF6-A58D-40CD-A127-77FDA033D735}" srcOrd="4" destOrd="0" parTransId="{DEDE625A-1E6E-468B-B44A-AE7604FB079B}" sibTransId="{0D79F703-72BE-4D63-946A-54E8F8A94E54}"/>
    <dgm:cxn modelId="{11534CD9-7458-0540-9F43-B9A313E94680}" type="presOf" srcId="{0207DF92-4B1C-4B25-81A6-3E7A962AFE66}" destId="{86538ADC-CC45-8945-9066-3B8EDCC0DA7B}" srcOrd="0" destOrd="0" presId="urn:microsoft.com/office/officeart/2008/layout/LinedList"/>
    <dgm:cxn modelId="{34DA88E1-8D14-42B7-8FE3-1BA01F7592C8}" srcId="{0207DF92-4B1C-4B25-81A6-3E7A962AFE66}" destId="{B9BE0665-26E9-46D2-8B97-EE426902962C}" srcOrd="0" destOrd="0" parTransId="{9C1C5586-4E5B-4DD7-872F-499F6D5CF6DC}" sibTransId="{A1A2571F-FD59-4A46-A317-266D87210B5F}"/>
    <dgm:cxn modelId="{99DD40EE-9DE0-0A45-8A3E-4173F86CB53E}" type="presOf" srcId="{3E03CAF6-A58D-40CD-A127-77FDA033D735}" destId="{FBAA4F6F-526E-9445-B17D-7D4FBDC455FF}" srcOrd="0" destOrd="0" presId="urn:microsoft.com/office/officeart/2008/layout/LinedList"/>
    <dgm:cxn modelId="{4C9607F9-C03F-49BA-A3E9-387877E729B9}" srcId="{0207DF92-4B1C-4B25-81A6-3E7A962AFE66}" destId="{119A71CD-E2E7-4464-9629-262F351B5EAF}" srcOrd="6" destOrd="0" parTransId="{314055F3-B680-49C0-A605-0D793A6EDCB0}" sibTransId="{B3454B8F-E66F-4FDD-9FCC-3CCB77758085}"/>
    <dgm:cxn modelId="{3DC7F2AE-EBEE-734F-966E-C18D7A3523E9}" type="presParOf" srcId="{86538ADC-CC45-8945-9066-3B8EDCC0DA7B}" destId="{3FFDCBED-15B8-7B46-8BCB-382F60BF6942}" srcOrd="0" destOrd="0" presId="urn:microsoft.com/office/officeart/2008/layout/LinedList"/>
    <dgm:cxn modelId="{302FA1CC-EC5C-9D49-A2E8-1FF9E4390DE1}" type="presParOf" srcId="{86538ADC-CC45-8945-9066-3B8EDCC0DA7B}" destId="{206AA20F-0A36-8447-9040-BCABE3077011}" srcOrd="1" destOrd="0" presId="urn:microsoft.com/office/officeart/2008/layout/LinedList"/>
    <dgm:cxn modelId="{A3A505A3-05A9-3147-96E2-0765CA489CC8}" type="presParOf" srcId="{206AA20F-0A36-8447-9040-BCABE3077011}" destId="{27EDCD55-D4CE-2747-AD48-D7DE29B16FB2}" srcOrd="0" destOrd="0" presId="urn:microsoft.com/office/officeart/2008/layout/LinedList"/>
    <dgm:cxn modelId="{CC9EB180-B20F-0F47-BCBA-77DE84ACA64C}" type="presParOf" srcId="{206AA20F-0A36-8447-9040-BCABE3077011}" destId="{808ABF4F-1C1F-644A-9589-93FEB40A6044}" srcOrd="1" destOrd="0" presId="urn:microsoft.com/office/officeart/2008/layout/LinedList"/>
    <dgm:cxn modelId="{B3A32798-5843-1148-BACB-0611E59A982B}" type="presParOf" srcId="{86538ADC-CC45-8945-9066-3B8EDCC0DA7B}" destId="{9793CCF9-575B-5841-83D2-E790B086160B}" srcOrd="2" destOrd="0" presId="urn:microsoft.com/office/officeart/2008/layout/LinedList"/>
    <dgm:cxn modelId="{EFC4FF51-C957-B14B-811D-4B3D9D031831}" type="presParOf" srcId="{86538ADC-CC45-8945-9066-3B8EDCC0DA7B}" destId="{A80A23D4-EFBF-524B-AE6F-B9DD78AADFF8}" srcOrd="3" destOrd="0" presId="urn:microsoft.com/office/officeart/2008/layout/LinedList"/>
    <dgm:cxn modelId="{AB126F51-209B-AD4F-8F04-A23BCB8A0916}" type="presParOf" srcId="{A80A23D4-EFBF-524B-AE6F-B9DD78AADFF8}" destId="{D84502A4-0F49-754D-A923-40047FCEEA7A}" srcOrd="0" destOrd="0" presId="urn:microsoft.com/office/officeart/2008/layout/LinedList"/>
    <dgm:cxn modelId="{76D0E8AA-5298-CA4A-A0DB-5231859A1164}" type="presParOf" srcId="{A80A23D4-EFBF-524B-AE6F-B9DD78AADFF8}" destId="{0278D599-2AF3-C440-872C-06A05933A007}" srcOrd="1" destOrd="0" presId="urn:microsoft.com/office/officeart/2008/layout/LinedList"/>
    <dgm:cxn modelId="{373767C2-B04E-1C4D-9F67-C16DC8164C9A}" type="presParOf" srcId="{86538ADC-CC45-8945-9066-3B8EDCC0DA7B}" destId="{77CB87D3-9FE7-834B-BD0D-E4984B08FCBC}" srcOrd="4" destOrd="0" presId="urn:microsoft.com/office/officeart/2008/layout/LinedList"/>
    <dgm:cxn modelId="{709CF473-4A4E-114D-A375-ABFE9A52177B}" type="presParOf" srcId="{86538ADC-CC45-8945-9066-3B8EDCC0DA7B}" destId="{D8966B2C-D171-7A49-ABB2-7CC0006C6A15}" srcOrd="5" destOrd="0" presId="urn:microsoft.com/office/officeart/2008/layout/LinedList"/>
    <dgm:cxn modelId="{6A6BF2F9-A601-0A47-8C0C-7564B995B52A}" type="presParOf" srcId="{D8966B2C-D171-7A49-ABB2-7CC0006C6A15}" destId="{FC26E6BC-4005-D545-BE06-55F2390F01B1}" srcOrd="0" destOrd="0" presId="urn:microsoft.com/office/officeart/2008/layout/LinedList"/>
    <dgm:cxn modelId="{11F187EA-3071-FC47-92D5-6537ECC27DF6}" type="presParOf" srcId="{D8966B2C-D171-7A49-ABB2-7CC0006C6A15}" destId="{D6E948D4-7867-7344-B291-92960AB77054}" srcOrd="1" destOrd="0" presId="urn:microsoft.com/office/officeart/2008/layout/LinedList"/>
    <dgm:cxn modelId="{16F4327E-EB97-C94F-B47F-65E0244C085E}" type="presParOf" srcId="{86538ADC-CC45-8945-9066-3B8EDCC0DA7B}" destId="{BBA6B14B-BBDB-3341-AB5A-89F494AD9B17}" srcOrd="6" destOrd="0" presId="urn:microsoft.com/office/officeart/2008/layout/LinedList"/>
    <dgm:cxn modelId="{6ACD12D1-0590-934C-84D2-3EC5CCAE75CB}" type="presParOf" srcId="{86538ADC-CC45-8945-9066-3B8EDCC0DA7B}" destId="{F9931AE2-26F0-6148-9366-54C198B6FF8E}" srcOrd="7" destOrd="0" presId="urn:microsoft.com/office/officeart/2008/layout/LinedList"/>
    <dgm:cxn modelId="{34457D6F-36DD-E84F-8061-B149C7C2A62F}" type="presParOf" srcId="{F9931AE2-26F0-6148-9366-54C198B6FF8E}" destId="{C628B460-1F1A-D14A-A479-978ED87D1223}" srcOrd="0" destOrd="0" presId="urn:microsoft.com/office/officeart/2008/layout/LinedList"/>
    <dgm:cxn modelId="{1A936E2A-DB1E-2741-A93E-767A5B6B687F}" type="presParOf" srcId="{F9931AE2-26F0-6148-9366-54C198B6FF8E}" destId="{3DE526AB-A14E-7E4D-9DB0-C94B0F3B8208}" srcOrd="1" destOrd="0" presId="urn:microsoft.com/office/officeart/2008/layout/LinedList"/>
    <dgm:cxn modelId="{E46EDFCE-1DB2-0E44-8E8F-921CBF82D118}" type="presParOf" srcId="{86538ADC-CC45-8945-9066-3B8EDCC0DA7B}" destId="{F227AC82-8DA8-BE46-A6B4-51F58404292D}" srcOrd="8" destOrd="0" presId="urn:microsoft.com/office/officeart/2008/layout/LinedList"/>
    <dgm:cxn modelId="{6FEED702-3E5D-9C48-97F4-C43C6FF2C61D}" type="presParOf" srcId="{86538ADC-CC45-8945-9066-3B8EDCC0DA7B}" destId="{2CD90272-F02E-DA45-9EA4-8234F48365BC}" srcOrd="9" destOrd="0" presId="urn:microsoft.com/office/officeart/2008/layout/LinedList"/>
    <dgm:cxn modelId="{7085FC95-B278-8047-913F-A20867965E7A}" type="presParOf" srcId="{2CD90272-F02E-DA45-9EA4-8234F48365BC}" destId="{FBAA4F6F-526E-9445-B17D-7D4FBDC455FF}" srcOrd="0" destOrd="0" presId="urn:microsoft.com/office/officeart/2008/layout/LinedList"/>
    <dgm:cxn modelId="{459F7D6D-7511-8E43-AAC1-165BA4C76556}" type="presParOf" srcId="{2CD90272-F02E-DA45-9EA4-8234F48365BC}" destId="{5AEE59F0-87EB-D148-A145-8A29C84840F3}" srcOrd="1" destOrd="0" presId="urn:microsoft.com/office/officeart/2008/layout/LinedList"/>
    <dgm:cxn modelId="{A9AD1459-1A7B-5C42-9553-6904CDFFB2D9}" type="presParOf" srcId="{86538ADC-CC45-8945-9066-3B8EDCC0DA7B}" destId="{B4CF42FE-5673-174B-A534-A7F7BC0CB619}" srcOrd="10" destOrd="0" presId="urn:microsoft.com/office/officeart/2008/layout/LinedList"/>
    <dgm:cxn modelId="{6D6591BA-700C-2546-8B23-933135174B78}" type="presParOf" srcId="{86538ADC-CC45-8945-9066-3B8EDCC0DA7B}" destId="{AFB55133-D68B-4F41-9906-C49E115356F1}" srcOrd="11" destOrd="0" presId="urn:microsoft.com/office/officeart/2008/layout/LinedList"/>
    <dgm:cxn modelId="{E420A310-A2C7-E84C-A403-A09C3926F43B}" type="presParOf" srcId="{AFB55133-D68B-4F41-9906-C49E115356F1}" destId="{E7696096-4ABD-7D46-B33E-E2C6DF9EBD78}" srcOrd="0" destOrd="0" presId="urn:microsoft.com/office/officeart/2008/layout/LinedList"/>
    <dgm:cxn modelId="{D66F91B3-432A-7849-BCCD-A3FC62D651CF}" type="presParOf" srcId="{AFB55133-D68B-4F41-9906-C49E115356F1}" destId="{0A34A53F-C150-DC41-8F9E-7F22BC785F33}" srcOrd="1" destOrd="0" presId="urn:microsoft.com/office/officeart/2008/layout/LinedList"/>
    <dgm:cxn modelId="{EEEA486A-D14D-0847-8F8A-39E61FE48B68}" type="presParOf" srcId="{86538ADC-CC45-8945-9066-3B8EDCC0DA7B}" destId="{6E7CCB8E-0C63-6B42-89FB-CC17DE7DA447}" srcOrd="12" destOrd="0" presId="urn:microsoft.com/office/officeart/2008/layout/LinedList"/>
    <dgm:cxn modelId="{99A91EE3-7BDB-B545-84BB-62A50D5733A9}" type="presParOf" srcId="{86538ADC-CC45-8945-9066-3B8EDCC0DA7B}" destId="{7D6D53E8-A61F-0F45-A82E-A9A31E0905F8}" srcOrd="13" destOrd="0" presId="urn:microsoft.com/office/officeart/2008/layout/LinedList"/>
    <dgm:cxn modelId="{5163EA40-B24A-8346-8ED7-A561A5F1255C}" type="presParOf" srcId="{7D6D53E8-A61F-0F45-A82E-A9A31E0905F8}" destId="{BB23E060-1252-2449-A450-30BA15A24172}" srcOrd="0" destOrd="0" presId="urn:microsoft.com/office/officeart/2008/layout/LinedList"/>
    <dgm:cxn modelId="{6A0C623E-A9C3-5543-9022-7505C2CCB200}" type="presParOf" srcId="{7D6D53E8-A61F-0F45-A82E-A9A31E0905F8}" destId="{0549056D-FE87-384A-8B75-FBF3AC164F60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6F627D33-342F-4A6F-B53A-5B91E52944EB}" type="doc">
      <dgm:prSet loTypeId="urn:microsoft.com/office/officeart/2008/layout/LinedList" loCatId="list" qsTypeId="urn:microsoft.com/office/officeart/2005/8/quickstyle/simple1#25" qsCatId="simple" csTypeId="urn:microsoft.com/office/officeart/2005/8/colors/colorful5#3" csCatId="colorful"/>
      <dgm:spPr/>
      <dgm:t>
        <a:bodyPr/>
        <a:lstStyle/>
        <a:p>
          <a:endParaRPr lang="en-US"/>
        </a:p>
      </dgm:t>
    </dgm:pt>
    <dgm:pt modelId="{90BB9B45-81FF-4527-A59F-557E9F4DAF5A}">
      <dgm:prSet/>
      <dgm:spPr/>
      <dgm:t>
        <a:bodyPr/>
        <a:lstStyle/>
        <a:p>
          <a:r>
            <a:rPr lang="en-GB"/>
            <a:t>Web</a:t>
          </a:r>
          <a:endParaRPr lang="en-US"/>
        </a:p>
      </dgm:t>
    </dgm:pt>
    <dgm:pt modelId="{7718F4CA-5C18-48EF-B176-7CC24056E4F6}" type="parTrans" cxnId="{4622EC8D-1A5C-4C99-968F-37BF9A776619}">
      <dgm:prSet/>
      <dgm:spPr/>
      <dgm:t>
        <a:bodyPr/>
        <a:lstStyle/>
        <a:p>
          <a:endParaRPr lang="en-US"/>
        </a:p>
      </dgm:t>
    </dgm:pt>
    <dgm:pt modelId="{DE8CF5AD-3E54-46C3-BF50-1E3FFD917EB2}" type="sibTrans" cxnId="{4622EC8D-1A5C-4C99-968F-37BF9A776619}">
      <dgm:prSet/>
      <dgm:spPr/>
      <dgm:t>
        <a:bodyPr/>
        <a:lstStyle/>
        <a:p>
          <a:endParaRPr lang="en-US"/>
        </a:p>
      </dgm:t>
    </dgm:pt>
    <dgm:pt modelId="{7BF67A03-8684-42FA-AD4E-9C65D3A10C3A}">
      <dgm:prSet/>
      <dgm:spPr/>
      <dgm:t>
        <a:bodyPr/>
        <a:lstStyle/>
        <a:p>
          <a:r>
            <a:rPr lang="en-GB"/>
            <a:t>Hand searching </a:t>
          </a:r>
          <a:endParaRPr lang="en-US"/>
        </a:p>
      </dgm:t>
    </dgm:pt>
    <dgm:pt modelId="{8089AFB6-94D4-4018-B6B1-F81ADA9C807B}" type="parTrans" cxnId="{B1775FA4-6872-45D5-B8F1-1B3BD878A9DB}">
      <dgm:prSet/>
      <dgm:spPr/>
      <dgm:t>
        <a:bodyPr/>
        <a:lstStyle/>
        <a:p>
          <a:endParaRPr lang="en-US"/>
        </a:p>
      </dgm:t>
    </dgm:pt>
    <dgm:pt modelId="{41F7D840-4D84-4E84-AD14-91370016DE5E}" type="sibTrans" cxnId="{B1775FA4-6872-45D5-B8F1-1B3BD878A9DB}">
      <dgm:prSet/>
      <dgm:spPr/>
      <dgm:t>
        <a:bodyPr/>
        <a:lstStyle/>
        <a:p>
          <a:endParaRPr lang="en-US"/>
        </a:p>
      </dgm:t>
    </dgm:pt>
    <dgm:pt modelId="{7EF6C7D5-44AF-4F05-8619-9E51E04AFDEE}">
      <dgm:prSet/>
      <dgm:spPr/>
      <dgm:t>
        <a:bodyPr/>
        <a:lstStyle/>
        <a:p>
          <a:r>
            <a:rPr lang="en-GB"/>
            <a:t>Scan reference lists</a:t>
          </a:r>
          <a:endParaRPr lang="en-US"/>
        </a:p>
      </dgm:t>
    </dgm:pt>
    <dgm:pt modelId="{9C898759-A6BF-45F5-BF07-324C3D6984C4}" type="parTrans" cxnId="{DBC85D98-C2AC-4EA4-82ED-EFF1CA3E1E75}">
      <dgm:prSet/>
      <dgm:spPr/>
      <dgm:t>
        <a:bodyPr/>
        <a:lstStyle/>
        <a:p>
          <a:endParaRPr lang="en-US"/>
        </a:p>
      </dgm:t>
    </dgm:pt>
    <dgm:pt modelId="{D965D975-6FFE-4C84-A92A-E08D7A95A0FB}" type="sibTrans" cxnId="{DBC85D98-C2AC-4EA4-82ED-EFF1CA3E1E75}">
      <dgm:prSet/>
      <dgm:spPr/>
      <dgm:t>
        <a:bodyPr/>
        <a:lstStyle/>
        <a:p>
          <a:endParaRPr lang="en-US"/>
        </a:p>
      </dgm:t>
    </dgm:pt>
    <dgm:pt modelId="{034396E0-0ED9-4A91-952C-8789CDEC46C0}">
      <dgm:prSet/>
      <dgm:spPr/>
      <dgm:t>
        <a:bodyPr/>
        <a:lstStyle/>
        <a:p>
          <a:r>
            <a:rPr lang="en-GB"/>
            <a:t>Personal communication</a:t>
          </a:r>
          <a:endParaRPr lang="en-US"/>
        </a:p>
      </dgm:t>
    </dgm:pt>
    <dgm:pt modelId="{0125C6C9-4AB7-44E2-AE53-2F9AB29DA84F}" type="parTrans" cxnId="{023F7EC3-D536-4A3A-BCC3-962BC1C90A65}">
      <dgm:prSet/>
      <dgm:spPr/>
      <dgm:t>
        <a:bodyPr/>
        <a:lstStyle/>
        <a:p>
          <a:endParaRPr lang="en-US"/>
        </a:p>
      </dgm:t>
    </dgm:pt>
    <dgm:pt modelId="{159F06CF-2225-4232-84E4-982429012C1C}" type="sibTrans" cxnId="{023F7EC3-D536-4A3A-BCC3-962BC1C90A65}">
      <dgm:prSet/>
      <dgm:spPr/>
      <dgm:t>
        <a:bodyPr/>
        <a:lstStyle/>
        <a:p>
          <a:endParaRPr lang="en-US"/>
        </a:p>
      </dgm:t>
    </dgm:pt>
    <dgm:pt modelId="{B329F80F-E2C5-4428-8BC1-F52A36FA9281}">
      <dgm:prSet/>
      <dgm:spPr/>
      <dgm:t>
        <a:bodyPr/>
        <a:lstStyle/>
        <a:p>
          <a:r>
            <a:rPr lang="en-GB"/>
            <a:t>Specialist data bases.</a:t>
          </a:r>
          <a:endParaRPr lang="en-US"/>
        </a:p>
      </dgm:t>
    </dgm:pt>
    <dgm:pt modelId="{6D7F7CB1-D852-46A5-916A-C089C0F9AF49}" type="parTrans" cxnId="{DFD774E6-AE29-488B-870A-57F91A1DA7F0}">
      <dgm:prSet/>
      <dgm:spPr/>
      <dgm:t>
        <a:bodyPr/>
        <a:lstStyle/>
        <a:p>
          <a:endParaRPr lang="en-US"/>
        </a:p>
      </dgm:t>
    </dgm:pt>
    <dgm:pt modelId="{1BB78740-72EB-438F-8B5F-36CE03D33EA0}" type="sibTrans" cxnId="{DFD774E6-AE29-488B-870A-57F91A1DA7F0}">
      <dgm:prSet/>
      <dgm:spPr/>
      <dgm:t>
        <a:bodyPr/>
        <a:lstStyle/>
        <a:p>
          <a:endParaRPr lang="en-US"/>
        </a:p>
      </dgm:t>
    </dgm:pt>
    <dgm:pt modelId="{607223E1-89C3-4519-9CCB-AE96AD9A8ACB}">
      <dgm:prSet/>
      <dgm:spPr/>
      <dgm:t>
        <a:bodyPr/>
        <a:lstStyle/>
        <a:p>
          <a:r>
            <a:rPr lang="en-GB"/>
            <a:t>Conference proceedings</a:t>
          </a:r>
          <a:endParaRPr lang="en-US"/>
        </a:p>
      </dgm:t>
    </dgm:pt>
    <dgm:pt modelId="{32D4F95A-2403-4B3E-8792-6E9E10D069D5}" type="parTrans" cxnId="{0B3C6DA3-C610-4271-97C6-E783EE2426CF}">
      <dgm:prSet/>
      <dgm:spPr/>
      <dgm:t>
        <a:bodyPr/>
        <a:lstStyle/>
        <a:p>
          <a:endParaRPr lang="en-US"/>
        </a:p>
      </dgm:t>
    </dgm:pt>
    <dgm:pt modelId="{9C2261F7-275B-4F15-8A49-3F5651A94013}" type="sibTrans" cxnId="{0B3C6DA3-C610-4271-97C6-E783EE2426CF}">
      <dgm:prSet/>
      <dgm:spPr/>
      <dgm:t>
        <a:bodyPr/>
        <a:lstStyle/>
        <a:p>
          <a:endParaRPr lang="en-US"/>
        </a:p>
      </dgm:t>
    </dgm:pt>
    <dgm:pt modelId="{CEF77F33-304C-4FED-970B-B6D7D4AD2689}">
      <dgm:prSet/>
      <dgm:spPr/>
      <dgm:t>
        <a:bodyPr/>
        <a:lstStyle/>
        <a:p>
          <a:r>
            <a:rPr lang="en-GB"/>
            <a:t>Dissertations</a:t>
          </a:r>
          <a:endParaRPr lang="en-US"/>
        </a:p>
      </dgm:t>
    </dgm:pt>
    <dgm:pt modelId="{3086BB43-382A-40A2-8F4B-0D451E99B80C}" type="parTrans" cxnId="{C97E98BA-6494-403B-A0E1-D875C703FC71}">
      <dgm:prSet/>
      <dgm:spPr/>
      <dgm:t>
        <a:bodyPr/>
        <a:lstStyle/>
        <a:p>
          <a:endParaRPr lang="en-US"/>
        </a:p>
      </dgm:t>
    </dgm:pt>
    <dgm:pt modelId="{11F480CC-F21E-4B2F-A892-69E7FA3BDCF1}" type="sibTrans" cxnId="{C97E98BA-6494-403B-A0E1-D875C703FC71}">
      <dgm:prSet/>
      <dgm:spPr/>
      <dgm:t>
        <a:bodyPr/>
        <a:lstStyle/>
        <a:p>
          <a:endParaRPr lang="en-US"/>
        </a:p>
      </dgm:t>
    </dgm:pt>
    <dgm:pt modelId="{97355F48-D79B-49B9-B741-474C0AE8D934}">
      <dgm:prSet/>
      <dgm:spPr/>
      <dgm:t>
        <a:bodyPr/>
        <a:lstStyle/>
        <a:p>
          <a:r>
            <a:rPr lang="en-GB"/>
            <a:t>Abstracts</a:t>
          </a:r>
          <a:endParaRPr lang="en-US"/>
        </a:p>
      </dgm:t>
    </dgm:pt>
    <dgm:pt modelId="{F64E2108-7056-4A4E-9BE9-64AAC7B89525}" type="parTrans" cxnId="{A46CF43B-8713-4D08-9CCB-6E32E7F74B41}">
      <dgm:prSet/>
      <dgm:spPr/>
      <dgm:t>
        <a:bodyPr/>
        <a:lstStyle/>
        <a:p>
          <a:endParaRPr lang="en-US"/>
        </a:p>
      </dgm:t>
    </dgm:pt>
    <dgm:pt modelId="{94A014D1-4D1E-44FA-AD4F-569D22B2857E}" type="sibTrans" cxnId="{A46CF43B-8713-4D08-9CCB-6E32E7F74B41}">
      <dgm:prSet/>
      <dgm:spPr/>
      <dgm:t>
        <a:bodyPr/>
        <a:lstStyle/>
        <a:p>
          <a:endParaRPr lang="en-US"/>
        </a:p>
      </dgm:t>
    </dgm:pt>
    <dgm:pt modelId="{041EEB76-AF73-413C-BBDC-4AC977730832}">
      <dgm:prSet/>
      <dgm:spPr/>
      <dgm:t>
        <a:bodyPr/>
        <a:lstStyle/>
        <a:p>
          <a:r>
            <a:rPr lang="en-GB"/>
            <a:t>Unpublished studies</a:t>
          </a:r>
          <a:endParaRPr lang="en-US"/>
        </a:p>
      </dgm:t>
    </dgm:pt>
    <dgm:pt modelId="{AE401CF1-9AD3-4E76-BB4F-3C8A1F280A89}" type="parTrans" cxnId="{2FD3CFD7-6645-45E8-B097-781F4A1DF6B0}">
      <dgm:prSet/>
      <dgm:spPr/>
      <dgm:t>
        <a:bodyPr/>
        <a:lstStyle/>
        <a:p>
          <a:endParaRPr lang="en-US"/>
        </a:p>
      </dgm:t>
    </dgm:pt>
    <dgm:pt modelId="{5814CD20-F927-458E-B4B7-69CE738B631D}" type="sibTrans" cxnId="{2FD3CFD7-6645-45E8-B097-781F4A1DF6B0}">
      <dgm:prSet/>
      <dgm:spPr/>
      <dgm:t>
        <a:bodyPr/>
        <a:lstStyle/>
        <a:p>
          <a:endParaRPr lang="en-US"/>
        </a:p>
      </dgm:t>
    </dgm:pt>
    <dgm:pt modelId="{1226C0EE-6EAE-43C9-B9E8-235E0155DA61}">
      <dgm:prSet/>
      <dgm:spPr/>
      <dgm:t>
        <a:bodyPr/>
        <a:lstStyle/>
        <a:p>
          <a:r>
            <a:rPr lang="en-GB"/>
            <a:t>Newspapers</a:t>
          </a:r>
          <a:endParaRPr lang="en-US"/>
        </a:p>
      </dgm:t>
    </dgm:pt>
    <dgm:pt modelId="{0CB5FA22-091A-40FF-98F5-83F7AC653924}" type="parTrans" cxnId="{96414826-EF5A-4913-B5AF-B4F4835E38ED}">
      <dgm:prSet/>
      <dgm:spPr/>
      <dgm:t>
        <a:bodyPr/>
        <a:lstStyle/>
        <a:p>
          <a:endParaRPr lang="en-US"/>
        </a:p>
      </dgm:t>
    </dgm:pt>
    <dgm:pt modelId="{A945406E-BB88-4322-9106-706E9C1A58C3}" type="sibTrans" cxnId="{96414826-EF5A-4913-B5AF-B4F4835E38ED}">
      <dgm:prSet/>
      <dgm:spPr/>
      <dgm:t>
        <a:bodyPr/>
        <a:lstStyle/>
        <a:p>
          <a:endParaRPr lang="en-US"/>
        </a:p>
      </dgm:t>
    </dgm:pt>
    <dgm:pt modelId="{5A787BC6-BCFA-AA43-824F-39B60C174828}" type="pres">
      <dgm:prSet presAssocID="{6F627D33-342F-4A6F-B53A-5B91E52944EB}" presName="vert0" presStyleCnt="0">
        <dgm:presLayoutVars>
          <dgm:dir/>
          <dgm:animOne val="branch"/>
          <dgm:animLvl val="lvl"/>
        </dgm:presLayoutVars>
      </dgm:prSet>
      <dgm:spPr/>
    </dgm:pt>
    <dgm:pt modelId="{58853A67-AB32-4746-AD16-64DEB4B40577}" type="pres">
      <dgm:prSet presAssocID="{90BB9B45-81FF-4527-A59F-557E9F4DAF5A}" presName="thickLine" presStyleLbl="alignNode1" presStyleIdx="0" presStyleCnt="10"/>
      <dgm:spPr/>
    </dgm:pt>
    <dgm:pt modelId="{3F4C32B3-44A4-D848-81E7-E9E3EE02F493}" type="pres">
      <dgm:prSet presAssocID="{90BB9B45-81FF-4527-A59F-557E9F4DAF5A}" presName="horz1" presStyleCnt="0"/>
      <dgm:spPr/>
    </dgm:pt>
    <dgm:pt modelId="{B5C724F1-01A0-1D42-9C57-D8A6D1AFD9B7}" type="pres">
      <dgm:prSet presAssocID="{90BB9B45-81FF-4527-A59F-557E9F4DAF5A}" presName="tx1" presStyleLbl="revTx" presStyleIdx="0" presStyleCnt="10"/>
      <dgm:spPr/>
    </dgm:pt>
    <dgm:pt modelId="{A38AEAF3-878C-B040-AE9D-8F48DB56923C}" type="pres">
      <dgm:prSet presAssocID="{90BB9B45-81FF-4527-A59F-557E9F4DAF5A}" presName="vert1" presStyleCnt="0"/>
      <dgm:spPr/>
    </dgm:pt>
    <dgm:pt modelId="{1CEA6929-E80D-9540-8667-4AE5984AAD01}" type="pres">
      <dgm:prSet presAssocID="{7BF67A03-8684-42FA-AD4E-9C65D3A10C3A}" presName="thickLine" presStyleLbl="alignNode1" presStyleIdx="1" presStyleCnt="10"/>
      <dgm:spPr/>
    </dgm:pt>
    <dgm:pt modelId="{214B5B6F-130B-CD40-811D-8E3BE24B48DA}" type="pres">
      <dgm:prSet presAssocID="{7BF67A03-8684-42FA-AD4E-9C65D3A10C3A}" presName="horz1" presStyleCnt="0"/>
      <dgm:spPr/>
    </dgm:pt>
    <dgm:pt modelId="{CC8CA369-3A43-074E-981D-269AA55C1D39}" type="pres">
      <dgm:prSet presAssocID="{7BF67A03-8684-42FA-AD4E-9C65D3A10C3A}" presName="tx1" presStyleLbl="revTx" presStyleIdx="1" presStyleCnt="10"/>
      <dgm:spPr/>
    </dgm:pt>
    <dgm:pt modelId="{CF36D5BD-C368-4944-B547-1C360ED97AD0}" type="pres">
      <dgm:prSet presAssocID="{7BF67A03-8684-42FA-AD4E-9C65D3A10C3A}" presName="vert1" presStyleCnt="0"/>
      <dgm:spPr/>
    </dgm:pt>
    <dgm:pt modelId="{38E1952D-F51C-6842-8323-02BE20D7C8C1}" type="pres">
      <dgm:prSet presAssocID="{7EF6C7D5-44AF-4F05-8619-9E51E04AFDEE}" presName="thickLine" presStyleLbl="alignNode1" presStyleIdx="2" presStyleCnt="10"/>
      <dgm:spPr/>
    </dgm:pt>
    <dgm:pt modelId="{AEEAEFA7-88EF-094C-A07D-64EF3750D050}" type="pres">
      <dgm:prSet presAssocID="{7EF6C7D5-44AF-4F05-8619-9E51E04AFDEE}" presName="horz1" presStyleCnt="0"/>
      <dgm:spPr/>
    </dgm:pt>
    <dgm:pt modelId="{077285A1-9DD1-2943-8C9E-A8A2CE47545A}" type="pres">
      <dgm:prSet presAssocID="{7EF6C7D5-44AF-4F05-8619-9E51E04AFDEE}" presName="tx1" presStyleLbl="revTx" presStyleIdx="2" presStyleCnt="10"/>
      <dgm:spPr/>
    </dgm:pt>
    <dgm:pt modelId="{5E164E09-D194-9343-9AEE-783A919DD710}" type="pres">
      <dgm:prSet presAssocID="{7EF6C7D5-44AF-4F05-8619-9E51E04AFDEE}" presName="vert1" presStyleCnt="0"/>
      <dgm:spPr/>
    </dgm:pt>
    <dgm:pt modelId="{1F6D2594-0E36-1F40-9991-770BF373BA45}" type="pres">
      <dgm:prSet presAssocID="{034396E0-0ED9-4A91-952C-8789CDEC46C0}" presName="thickLine" presStyleLbl="alignNode1" presStyleIdx="3" presStyleCnt="10"/>
      <dgm:spPr/>
    </dgm:pt>
    <dgm:pt modelId="{08F01A89-EE6B-C240-8B0D-9C21C9E5E4C1}" type="pres">
      <dgm:prSet presAssocID="{034396E0-0ED9-4A91-952C-8789CDEC46C0}" presName="horz1" presStyleCnt="0"/>
      <dgm:spPr/>
    </dgm:pt>
    <dgm:pt modelId="{96243D82-530C-1B41-B1CC-E54848AB3C3A}" type="pres">
      <dgm:prSet presAssocID="{034396E0-0ED9-4A91-952C-8789CDEC46C0}" presName="tx1" presStyleLbl="revTx" presStyleIdx="3" presStyleCnt="10"/>
      <dgm:spPr/>
    </dgm:pt>
    <dgm:pt modelId="{BCB4C976-A0DB-C845-95C3-D6CC7E46C6A6}" type="pres">
      <dgm:prSet presAssocID="{034396E0-0ED9-4A91-952C-8789CDEC46C0}" presName="vert1" presStyleCnt="0"/>
      <dgm:spPr/>
    </dgm:pt>
    <dgm:pt modelId="{E6764F6E-53E7-234D-830A-1AE814827CF4}" type="pres">
      <dgm:prSet presAssocID="{B329F80F-E2C5-4428-8BC1-F52A36FA9281}" presName="thickLine" presStyleLbl="alignNode1" presStyleIdx="4" presStyleCnt="10"/>
      <dgm:spPr/>
    </dgm:pt>
    <dgm:pt modelId="{3D1BEA64-0905-8345-A088-0056D377A80A}" type="pres">
      <dgm:prSet presAssocID="{B329F80F-E2C5-4428-8BC1-F52A36FA9281}" presName="horz1" presStyleCnt="0"/>
      <dgm:spPr/>
    </dgm:pt>
    <dgm:pt modelId="{6C1C3BB3-D31E-6144-AA1F-0B8EC428525B}" type="pres">
      <dgm:prSet presAssocID="{B329F80F-E2C5-4428-8BC1-F52A36FA9281}" presName="tx1" presStyleLbl="revTx" presStyleIdx="4" presStyleCnt="10"/>
      <dgm:spPr/>
    </dgm:pt>
    <dgm:pt modelId="{EE8A7BE6-3399-0146-BE6C-B914958C8D53}" type="pres">
      <dgm:prSet presAssocID="{B329F80F-E2C5-4428-8BC1-F52A36FA9281}" presName="vert1" presStyleCnt="0"/>
      <dgm:spPr/>
    </dgm:pt>
    <dgm:pt modelId="{E6465D92-74AC-0F4C-8164-FFAC146BDF4E}" type="pres">
      <dgm:prSet presAssocID="{607223E1-89C3-4519-9CCB-AE96AD9A8ACB}" presName="thickLine" presStyleLbl="alignNode1" presStyleIdx="5" presStyleCnt="10"/>
      <dgm:spPr/>
    </dgm:pt>
    <dgm:pt modelId="{CB6A8827-9FA3-E24D-9B40-33D97A6D0F0C}" type="pres">
      <dgm:prSet presAssocID="{607223E1-89C3-4519-9CCB-AE96AD9A8ACB}" presName="horz1" presStyleCnt="0"/>
      <dgm:spPr/>
    </dgm:pt>
    <dgm:pt modelId="{51D4EF42-789F-4344-AAA5-4254A9B1126C}" type="pres">
      <dgm:prSet presAssocID="{607223E1-89C3-4519-9CCB-AE96AD9A8ACB}" presName="tx1" presStyleLbl="revTx" presStyleIdx="5" presStyleCnt="10"/>
      <dgm:spPr/>
    </dgm:pt>
    <dgm:pt modelId="{60593F20-51C9-BE4D-8B0B-ED5FA829D421}" type="pres">
      <dgm:prSet presAssocID="{607223E1-89C3-4519-9CCB-AE96AD9A8ACB}" presName="vert1" presStyleCnt="0"/>
      <dgm:spPr/>
    </dgm:pt>
    <dgm:pt modelId="{61C635DB-850B-2D47-BBA6-65F0B1F001DE}" type="pres">
      <dgm:prSet presAssocID="{CEF77F33-304C-4FED-970B-B6D7D4AD2689}" presName="thickLine" presStyleLbl="alignNode1" presStyleIdx="6" presStyleCnt="10"/>
      <dgm:spPr/>
    </dgm:pt>
    <dgm:pt modelId="{6F37D665-F9A4-024B-81A2-113C97BD6FC7}" type="pres">
      <dgm:prSet presAssocID="{CEF77F33-304C-4FED-970B-B6D7D4AD2689}" presName="horz1" presStyleCnt="0"/>
      <dgm:spPr/>
    </dgm:pt>
    <dgm:pt modelId="{8D9566C8-8FFE-B243-824E-64431CEC1A80}" type="pres">
      <dgm:prSet presAssocID="{CEF77F33-304C-4FED-970B-B6D7D4AD2689}" presName="tx1" presStyleLbl="revTx" presStyleIdx="6" presStyleCnt="10"/>
      <dgm:spPr/>
    </dgm:pt>
    <dgm:pt modelId="{8BBEB363-7F7E-0149-81F0-C8381B550496}" type="pres">
      <dgm:prSet presAssocID="{CEF77F33-304C-4FED-970B-B6D7D4AD2689}" presName="vert1" presStyleCnt="0"/>
      <dgm:spPr/>
    </dgm:pt>
    <dgm:pt modelId="{BAC4F8B9-1996-A745-926C-9189D0D6FEFD}" type="pres">
      <dgm:prSet presAssocID="{97355F48-D79B-49B9-B741-474C0AE8D934}" presName="thickLine" presStyleLbl="alignNode1" presStyleIdx="7" presStyleCnt="10"/>
      <dgm:spPr/>
    </dgm:pt>
    <dgm:pt modelId="{5B2E6218-4F2C-C44D-9B48-A51A81C4F3DB}" type="pres">
      <dgm:prSet presAssocID="{97355F48-D79B-49B9-B741-474C0AE8D934}" presName="horz1" presStyleCnt="0"/>
      <dgm:spPr/>
    </dgm:pt>
    <dgm:pt modelId="{D67D3F0A-5696-F242-B1C1-18EB764D1488}" type="pres">
      <dgm:prSet presAssocID="{97355F48-D79B-49B9-B741-474C0AE8D934}" presName="tx1" presStyleLbl="revTx" presStyleIdx="7" presStyleCnt="10"/>
      <dgm:spPr/>
    </dgm:pt>
    <dgm:pt modelId="{49159490-BE9B-CC45-997C-DBDCFE1815F4}" type="pres">
      <dgm:prSet presAssocID="{97355F48-D79B-49B9-B741-474C0AE8D934}" presName="vert1" presStyleCnt="0"/>
      <dgm:spPr/>
    </dgm:pt>
    <dgm:pt modelId="{33EA57BF-97F9-9342-89FE-ED774D1F8456}" type="pres">
      <dgm:prSet presAssocID="{041EEB76-AF73-413C-BBDC-4AC977730832}" presName="thickLine" presStyleLbl="alignNode1" presStyleIdx="8" presStyleCnt="10"/>
      <dgm:spPr/>
    </dgm:pt>
    <dgm:pt modelId="{F845891F-B755-A745-B182-43134C09EFD3}" type="pres">
      <dgm:prSet presAssocID="{041EEB76-AF73-413C-BBDC-4AC977730832}" presName="horz1" presStyleCnt="0"/>
      <dgm:spPr/>
    </dgm:pt>
    <dgm:pt modelId="{CB935268-A691-DB4E-BBAF-BFB4F8C7EAEB}" type="pres">
      <dgm:prSet presAssocID="{041EEB76-AF73-413C-BBDC-4AC977730832}" presName="tx1" presStyleLbl="revTx" presStyleIdx="8" presStyleCnt="10"/>
      <dgm:spPr/>
    </dgm:pt>
    <dgm:pt modelId="{E881FB83-07E9-B347-A470-E2D6E989A204}" type="pres">
      <dgm:prSet presAssocID="{041EEB76-AF73-413C-BBDC-4AC977730832}" presName="vert1" presStyleCnt="0"/>
      <dgm:spPr/>
    </dgm:pt>
    <dgm:pt modelId="{DA9DE060-EBF0-5540-8C90-0066F0275FE5}" type="pres">
      <dgm:prSet presAssocID="{1226C0EE-6EAE-43C9-B9E8-235E0155DA61}" presName="thickLine" presStyleLbl="alignNode1" presStyleIdx="9" presStyleCnt="10"/>
      <dgm:spPr/>
    </dgm:pt>
    <dgm:pt modelId="{BE18D96B-ADCA-9F47-ACF8-077B8A6879D8}" type="pres">
      <dgm:prSet presAssocID="{1226C0EE-6EAE-43C9-B9E8-235E0155DA61}" presName="horz1" presStyleCnt="0"/>
      <dgm:spPr/>
    </dgm:pt>
    <dgm:pt modelId="{78D0B363-0824-4C4F-9829-567897412FDA}" type="pres">
      <dgm:prSet presAssocID="{1226C0EE-6EAE-43C9-B9E8-235E0155DA61}" presName="tx1" presStyleLbl="revTx" presStyleIdx="9" presStyleCnt="10"/>
      <dgm:spPr/>
    </dgm:pt>
    <dgm:pt modelId="{5A8DFBA1-3F5F-594F-8EC5-253371230FB1}" type="pres">
      <dgm:prSet presAssocID="{1226C0EE-6EAE-43C9-B9E8-235E0155DA61}" presName="vert1" presStyleCnt="0"/>
      <dgm:spPr/>
    </dgm:pt>
  </dgm:ptLst>
  <dgm:cxnLst>
    <dgm:cxn modelId="{8F899320-E8EE-E741-B069-2BF238E87F56}" type="presOf" srcId="{034396E0-0ED9-4A91-952C-8789CDEC46C0}" destId="{96243D82-530C-1B41-B1CC-E54848AB3C3A}" srcOrd="0" destOrd="0" presId="urn:microsoft.com/office/officeart/2008/layout/LinedList"/>
    <dgm:cxn modelId="{96414826-EF5A-4913-B5AF-B4F4835E38ED}" srcId="{6F627D33-342F-4A6F-B53A-5B91E52944EB}" destId="{1226C0EE-6EAE-43C9-B9E8-235E0155DA61}" srcOrd="9" destOrd="0" parTransId="{0CB5FA22-091A-40FF-98F5-83F7AC653924}" sibTransId="{A945406E-BB88-4322-9106-706E9C1A58C3}"/>
    <dgm:cxn modelId="{78321837-3AE1-7948-873A-F41D7E65EB06}" type="presOf" srcId="{97355F48-D79B-49B9-B741-474C0AE8D934}" destId="{D67D3F0A-5696-F242-B1C1-18EB764D1488}" srcOrd="0" destOrd="0" presId="urn:microsoft.com/office/officeart/2008/layout/LinedList"/>
    <dgm:cxn modelId="{A46CF43B-8713-4D08-9CCB-6E32E7F74B41}" srcId="{6F627D33-342F-4A6F-B53A-5B91E52944EB}" destId="{97355F48-D79B-49B9-B741-474C0AE8D934}" srcOrd="7" destOrd="0" parTransId="{F64E2108-7056-4A4E-9BE9-64AAC7B89525}" sibTransId="{94A014D1-4D1E-44FA-AD4F-569D22B2857E}"/>
    <dgm:cxn modelId="{69A1884C-7C0E-9747-9FE0-E8EF0C622D02}" type="presOf" srcId="{041EEB76-AF73-413C-BBDC-4AC977730832}" destId="{CB935268-A691-DB4E-BBAF-BFB4F8C7EAEB}" srcOrd="0" destOrd="0" presId="urn:microsoft.com/office/officeart/2008/layout/LinedList"/>
    <dgm:cxn modelId="{63B64758-59CF-A240-B789-292CE614FEFD}" type="presOf" srcId="{CEF77F33-304C-4FED-970B-B6D7D4AD2689}" destId="{8D9566C8-8FFE-B243-824E-64431CEC1A80}" srcOrd="0" destOrd="0" presId="urn:microsoft.com/office/officeart/2008/layout/LinedList"/>
    <dgm:cxn modelId="{B94FDE72-C05B-D444-90A7-7DA960418BBF}" type="presOf" srcId="{7EF6C7D5-44AF-4F05-8619-9E51E04AFDEE}" destId="{077285A1-9DD1-2943-8C9E-A8A2CE47545A}" srcOrd="0" destOrd="0" presId="urn:microsoft.com/office/officeart/2008/layout/LinedList"/>
    <dgm:cxn modelId="{4622EC8D-1A5C-4C99-968F-37BF9A776619}" srcId="{6F627D33-342F-4A6F-B53A-5B91E52944EB}" destId="{90BB9B45-81FF-4527-A59F-557E9F4DAF5A}" srcOrd="0" destOrd="0" parTransId="{7718F4CA-5C18-48EF-B176-7CC24056E4F6}" sibTransId="{DE8CF5AD-3E54-46C3-BF50-1E3FFD917EB2}"/>
    <dgm:cxn modelId="{76783A92-D075-EC40-99AF-151BB3ABDD0C}" type="presOf" srcId="{90BB9B45-81FF-4527-A59F-557E9F4DAF5A}" destId="{B5C724F1-01A0-1D42-9C57-D8A6D1AFD9B7}" srcOrd="0" destOrd="0" presId="urn:microsoft.com/office/officeart/2008/layout/LinedList"/>
    <dgm:cxn modelId="{C7C88995-6F2B-444A-9A3C-ED329E0D78B8}" type="presOf" srcId="{6F627D33-342F-4A6F-B53A-5B91E52944EB}" destId="{5A787BC6-BCFA-AA43-824F-39B60C174828}" srcOrd="0" destOrd="0" presId="urn:microsoft.com/office/officeart/2008/layout/LinedList"/>
    <dgm:cxn modelId="{DBC85D98-C2AC-4EA4-82ED-EFF1CA3E1E75}" srcId="{6F627D33-342F-4A6F-B53A-5B91E52944EB}" destId="{7EF6C7D5-44AF-4F05-8619-9E51E04AFDEE}" srcOrd="2" destOrd="0" parTransId="{9C898759-A6BF-45F5-BF07-324C3D6984C4}" sibTransId="{D965D975-6FFE-4C84-A92A-E08D7A95A0FB}"/>
    <dgm:cxn modelId="{A80B409A-E4F4-664A-9D0F-42863AB94181}" type="presOf" srcId="{607223E1-89C3-4519-9CCB-AE96AD9A8ACB}" destId="{51D4EF42-789F-4344-AAA5-4254A9B1126C}" srcOrd="0" destOrd="0" presId="urn:microsoft.com/office/officeart/2008/layout/LinedList"/>
    <dgm:cxn modelId="{945D16A1-4EF3-9A48-8066-0ADD08F897A8}" type="presOf" srcId="{B329F80F-E2C5-4428-8BC1-F52A36FA9281}" destId="{6C1C3BB3-D31E-6144-AA1F-0B8EC428525B}" srcOrd="0" destOrd="0" presId="urn:microsoft.com/office/officeart/2008/layout/LinedList"/>
    <dgm:cxn modelId="{0B3C6DA3-C610-4271-97C6-E783EE2426CF}" srcId="{6F627D33-342F-4A6F-B53A-5B91E52944EB}" destId="{607223E1-89C3-4519-9CCB-AE96AD9A8ACB}" srcOrd="5" destOrd="0" parTransId="{32D4F95A-2403-4B3E-8792-6E9E10D069D5}" sibTransId="{9C2261F7-275B-4F15-8A49-3F5651A94013}"/>
    <dgm:cxn modelId="{B1775FA4-6872-45D5-B8F1-1B3BD878A9DB}" srcId="{6F627D33-342F-4A6F-B53A-5B91E52944EB}" destId="{7BF67A03-8684-42FA-AD4E-9C65D3A10C3A}" srcOrd="1" destOrd="0" parTransId="{8089AFB6-94D4-4018-B6B1-F81ADA9C807B}" sibTransId="{41F7D840-4D84-4E84-AD14-91370016DE5E}"/>
    <dgm:cxn modelId="{C97E98BA-6494-403B-A0E1-D875C703FC71}" srcId="{6F627D33-342F-4A6F-B53A-5B91E52944EB}" destId="{CEF77F33-304C-4FED-970B-B6D7D4AD2689}" srcOrd="6" destOrd="0" parTransId="{3086BB43-382A-40A2-8F4B-0D451E99B80C}" sibTransId="{11F480CC-F21E-4B2F-A892-69E7FA3BDCF1}"/>
    <dgm:cxn modelId="{D3D5D9C1-2D66-CE4F-AD57-0892AB0DF303}" type="presOf" srcId="{7BF67A03-8684-42FA-AD4E-9C65D3A10C3A}" destId="{CC8CA369-3A43-074E-981D-269AA55C1D39}" srcOrd="0" destOrd="0" presId="urn:microsoft.com/office/officeart/2008/layout/LinedList"/>
    <dgm:cxn modelId="{023F7EC3-D536-4A3A-BCC3-962BC1C90A65}" srcId="{6F627D33-342F-4A6F-B53A-5B91E52944EB}" destId="{034396E0-0ED9-4A91-952C-8789CDEC46C0}" srcOrd="3" destOrd="0" parTransId="{0125C6C9-4AB7-44E2-AE53-2F9AB29DA84F}" sibTransId="{159F06CF-2225-4232-84E4-982429012C1C}"/>
    <dgm:cxn modelId="{1BFF24CB-F323-2B4C-AC23-F50E8B8F361E}" type="presOf" srcId="{1226C0EE-6EAE-43C9-B9E8-235E0155DA61}" destId="{78D0B363-0824-4C4F-9829-567897412FDA}" srcOrd="0" destOrd="0" presId="urn:microsoft.com/office/officeart/2008/layout/LinedList"/>
    <dgm:cxn modelId="{2FD3CFD7-6645-45E8-B097-781F4A1DF6B0}" srcId="{6F627D33-342F-4A6F-B53A-5B91E52944EB}" destId="{041EEB76-AF73-413C-BBDC-4AC977730832}" srcOrd="8" destOrd="0" parTransId="{AE401CF1-9AD3-4E76-BB4F-3C8A1F280A89}" sibTransId="{5814CD20-F927-458E-B4B7-69CE738B631D}"/>
    <dgm:cxn modelId="{DFD774E6-AE29-488B-870A-57F91A1DA7F0}" srcId="{6F627D33-342F-4A6F-B53A-5B91E52944EB}" destId="{B329F80F-E2C5-4428-8BC1-F52A36FA9281}" srcOrd="4" destOrd="0" parTransId="{6D7F7CB1-D852-46A5-916A-C089C0F9AF49}" sibTransId="{1BB78740-72EB-438F-8B5F-36CE03D33EA0}"/>
    <dgm:cxn modelId="{028FA5EB-EA15-2444-9CF3-376E8E0C5895}" type="presParOf" srcId="{5A787BC6-BCFA-AA43-824F-39B60C174828}" destId="{58853A67-AB32-4746-AD16-64DEB4B40577}" srcOrd="0" destOrd="0" presId="urn:microsoft.com/office/officeart/2008/layout/LinedList"/>
    <dgm:cxn modelId="{69A240CC-F212-AA4B-9529-2E71DA84E7D0}" type="presParOf" srcId="{5A787BC6-BCFA-AA43-824F-39B60C174828}" destId="{3F4C32B3-44A4-D848-81E7-E9E3EE02F493}" srcOrd="1" destOrd="0" presId="urn:microsoft.com/office/officeart/2008/layout/LinedList"/>
    <dgm:cxn modelId="{735B5B91-FDDB-734E-AB23-46C6D5BA3D26}" type="presParOf" srcId="{3F4C32B3-44A4-D848-81E7-E9E3EE02F493}" destId="{B5C724F1-01A0-1D42-9C57-D8A6D1AFD9B7}" srcOrd="0" destOrd="0" presId="urn:microsoft.com/office/officeart/2008/layout/LinedList"/>
    <dgm:cxn modelId="{24F014B0-FE47-9E41-A901-5F8B2ABCDFAC}" type="presParOf" srcId="{3F4C32B3-44A4-D848-81E7-E9E3EE02F493}" destId="{A38AEAF3-878C-B040-AE9D-8F48DB56923C}" srcOrd="1" destOrd="0" presId="urn:microsoft.com/office/officeart/2008/layout/LinedList"/>
    <dgm:cxn modelId="{EBC99409-9203-5343-85F7-EF994B33392A}" type="presParOf" srcId="{5A787BC6-BCFA-AA43-824F-39B60C174828}" destId="{1CEA6929-E80D-9540-8667-4AE5984AAD01}" srcOrd="2" destOrd="0" presId="urn:microsoft.com/office/officeart/2008/layout/LinedList"/>
    <dgm:cxn modelId="{FBA670E6-EE3D-F94D-8423-BC60C16E03BD}" type="presParOf" srcId="{5A787BC6-BCFA-AA43-824F-39B60C174828}" destId="{214B5B6F-130B-CD40-811D-8E3BE24B48DA}" srcOrd="3" destOrd="0" presId="urn:microsoft.com/office/officeart/2008/layout/LinedList"/>
    <dgm:cxn modelId="{ECECDC32-7796-3844-A287-20D543FB34E1}" type="presParOf" srcId="{214B5B6F-130B-CD40-811D-8E3BE24B48DA}" destId="{CC8CA369-3A43-074E-981D-269AA55C1D39}" srcOrd="0" destOrd="0" presId="urn:microsoft.com/office/officeart/2008/layout/LinedList"/>
    <dgm:cxn modelId="{8DCF0847-F848-2E49-96E8-BA55E6605A5F}" type="presParOf" srcId="{214B5B6F-130B-CD40-811D-8E3BE24B48DA}" destId="{CF36D5BD-C368-4944-B547-1C360ED97AD0}" srcOrd="1" destOrd="0" presId="urn:microsoft.com/office/officeart/2008/layout/LinedList"/>
    <dgm:cxn modelId="{3B493875-6571-574F-B244-DDAB7F3354F1}" type="presParOf" srcId="{5A787BC6-BCFA-AA43-824F-39B60C174828}" destId="{38E1952D-F51C-6842-8323-02BE20D7C8C1}" srcOrd="4" destOrd="0" presId="urn:microsoft.com/office/officeart/2008/layout/LinedList"/>
    <dgm:cxn modelId="{D0775218-2CD6-5E42-8E97-769E4ED9BA9E}" type="presParOf" srcId="{5A787BC6-BCFA-AA43-824F-39B60C174828}" destId="{AEEAEFA7-88EF-094C-A07D-64EF3750D050}" srcOrd="5" destOrd="0" presId="urn:microsoft.com/office/officeart/2008/layout/LinedList"/>
    <dgm:cxn modelId="{685D3282-53C5-7149-B7E6-645D240C1DF6}" type="presParOf" srcId="{AEEAEFA7-88EF-094C-A07D-64EF3750D050}" destId="{077285A1-9DD1-2943-8C9E-A8A2CE47545A}" srcOrd="0" destOrd="0" presId="urn:microsoft.com/office/officeart/2008/layout/LinedList"/>
    <dgm:cxn modelId="{A4D1343B-46D6-CA40-A3EB-B03D5A4A3CD1}" type="presParOf" srcId="{AEEAEFA7-88EF-094C-A07D-64EF3750D050}" destId="{5E164E09-D194-9343-9AEE-783A919DD710}" srcOrd="1" destOrd="0" presId="urn:microsoft.com/office/officeart/2008/layout/LinedList"/>
    <dgm:cxn modelId="{4164E1A8-7602-CE45-832A-C2426CB58777}" type="presParOf" srcId="{5A787BC6-BCFA-AA43-824F-39B60C174828}" destId="{1F6D2594-0E36-1F40-9991-770BF373BA45}" srcOrd="6" destOrd="0" presId="urn:microsoft.com/office/officeart/2008/layout/LinedList"/>
    <dgm:cxn modelId="{63E89B4C-1989-6E44-9375-804007E12D13}" type="presParOf" srcId="{5A787BC6-BCFA-AA43-824F-39B60C174828}" destId="{08F01A89-EE6B-C240-8B0D-9C21C9E5E4C1}" srcOrd="7" destOrd="0" presId="urn:microsoft.com/office/officeart/2008/layout/LinedList"/>
    <dgm:cxn modelId="{8A3953F2-C190-0B4A-A87C-0BE83E6AE96B}" type="presParOf" srcId="{08F01A89-EE6B-C240-8B0D-9C21C9E5E4C1}" destId="{96243D82-530C-1B41-B1CC-E54848AB3C3A}" srcOrd="0" destOrd="0" presId="urn:microsoft.com/office/officeart/2008/layout/LinedList"/>
    <dgm:cxn modelId="{BEFA8778-E6CB-6D42-923F-94E9F64D44D0}" type="presParOf" srcId="{08F01A89-EE6B-C240-8B0D-9C21C9E5E4C1}" destId="{BCB4C976-A0DB-C845-95C3-D6CC7E46C6A6}" srcOrd="1" destOrd="0" presId="urn:microsoft.com/office/officeart/2008/layout/LinedList"/>
    <dgm:cxn modelId="{D818ECDA-5115-0E47-8255-9CDFE634886F}" type="presParOf" srcId="{5A787BC6-BCFA-AA43-824F-39B60C174828}" destId="{E6764F6E-53E7-234D-830A-1AE814827CF4}" srcOrd="8" destOrd="0" presId="urn:microsoft.com/office/officeart/2008/layout/LinedList"/>
    <dgm:cxn modelId="{3A3963AB-AD14-6447-A296-6B94CFAF9FC1}" type="presParOf" srcId="{5A787BC6-BCFA-AA43-824F-39B60C174828}" destId="{3D1BEA64-0905-8345-A088-0056D377A80A}" srcOrd="9" destOrd="0" presId="urn:microsoft.com/office/officeart/2008/layout/LinedList"/>
    <dgm:cxn modelId="{ABFCFB57-DE1F-B44D-9369-6C3E7D6ADF7C}" type="presParOf" srcId="{3D1BEA64-0905-8345-A088-0056D377A80A}" destId="{6C1C3BB3-D31E-6144-AA1F-0B8EC428525B}" srcOrd="0" destOrd="0" presId="urn:microsoft.com/office/officeart/2008/layout/LinedList"/>
    <dgm:cxn modelId="{D9443F38-CBD1-3943-BD5F-1A5F909C63EF}" type="presParOf" srcId="{3D1BEA64-0905-8345-A088-0056D377A80A}" destId="{EE8A7BE6-3399-0146-BE6C-B914958C8D53}" srcOrd="1" destOrd="0" presId="urn:microsoft.com/office/officeart/2008/layout/LinedList"/>
    <dgm:cxn modelId="{BF3755FC-2E6B-9E4B-ABB4-50CAA5289B48}" type="presParOf" srcId="{5A787BC6-BCFA-AA43-824F-39B60C174828}" destId="{E6465D92-74AC-0F4C-8164-FFAC146BDF4E}" srcOrd="10" destOrd="0" presId="urn:microsoft.com/office/officeart/2008/layout/LinedList"/>
    <dgm:cxn modelId="{BA426DB5-C3D9-EF4C-89B0-D80A4A08F653}" type="presParOf" srcId="{5A787BC6-BCFA-AA43-824F-39B60C174828}" destId="{CB6A8827-9FA3-E24D-9B40-33D97A6D0F0C}" srcOrd="11" destOrd="0" presId="urn:microsoft.com/office/officeart/2008/layout/LinedList"/>
    <dgm:cxn modelId="{C68B762F-40CE-B94E-80E4-93ACA485C363}" type="presParOf" srcId="{CB6A8827-9FA3-E24D-9B40-33D97A6D0F0C}" destId="{51D4EF42-789F-4344-AAA5-4254A9B1126C}" srcOrd="0" destOrd="0" presId="urn:microsoft.com/office/officeart/2008/layout/LinedList"/>
    <dgm:cxn modelId="{419A56BD-5FE4-1040-B5BD-D817CB67AA63}" type="presParOf" srcId="{CB6A8827-9FA3-E24D-9B40-33D97A6D0F0C}" destId="{60593F20-51C9-BE4D-8B0B-ED5FA829D421}" srcOrd="1" destOrd="0" presId="urn:microsoft.com/office/officeart/2008/layout/LinedList"/>
    <dgm:cxn modelId="{661DECF0-EEAB-0341-AF1F-016143F44024}" type="presParOf" srcId="{5A787BC6-BCFA-AA43-824F-39B60C174828}" destId="{61C635DB-850B-2D47-BBA6-65F0B1F001DE}" srcOrd="12" destOrd="0" presId="urn:microsoft.com/office/officeart/2008/layout/LinedList"/>
    <dgm:cxn modelId="{1DC5C320-A583-4147-B066-D5792151EEE2}" type="presParOf" srcId="{5A787BC6-BCFA-AA43-824F-39B60C174828}" destId="{6F37D665-F9A4-024B-81A2-113C97BD6FC7}" srcOrd="13" destOrd="0" presId="urn:microsoft.com/office/officeart/2008/layout/LinedList"/>
    <dgm:cxn modelId="{80EA8368-33DD-3145-BD76-2B78DBB949EF}" type="presParOf" srcId="{6F37D665-F9A4-024B-81A2-113C97BD6FC7}" destId="{8D9566C8-8FFE-B243-824E-64431CEC1A80}" srcOrd="0" destOrd="0" presId="urn:microsoft.com/office/officeart/2008/layout/LinedList"/>
    <dgm:cxn modelId="{D80C91C6-8BC7-DA4B-AC2A-835190DCA4FE}" type="presParOf" srcId="{6F37D665-F9A4-024B-81A2-113C97BD6FC7}" destId="{8BBEB363-7F7E-0149-81F0-C8381B550496}" srcOrd="1" destOrd="0" presId="urn:microsoft.com/office/officeart/2008/layout/LinedList"/>
    <dgm:cxn modelId="{3C4700FB-8408-0C40-815B-CB99BED26E51}" type="presParOf" srcId="{5A787BC6-BCFA-AA43-824F-39B60C174828}" destId="{BAC4F8B9-1996-A745-926C-9189D0D6FEFD}" srcOrd="14" destOrd="0" presId="urn:microsoft.com/office/officeart/2008/layout/LinedList"/>
    <dgm:cxn modelId="{A0852776-6585-F54B-A32F-40B8200A60E5}" type="presParOf" srcId="{5A787BC6-BCFA-AA43-824F-39B60C174828}" destId="{5B2E6218-4F2C-C44D-9B48-A51A81C4F3DB}" srcOrd="15" destOrd="0" presId="urn:microsoft.com/office/officeart/2008/layout/LinedList"/>
    <dgm:cxn modelId="{F97A8599-158F-A84A-A224-10A2CD163DE4}" type="presParOf" srcId="{5B2E6218-4F2C-C44D-9B48-A51A81C4F3DB}" destId="{D67D3F0A-5696-F242-B1C1-18EB764D1488}" srcOrd="0" destOrd="0" presId="urn:microsoft.com/office/officeart/2008/layout/LinedList"/>
    <dgm:cxn modelId="{0F9CE2C6-9AE5-8241-8BD9-727F015548D3}" type="presParOf" srcId="{5B2E6218-4F2C-C44D-9B48-A51A81C4F3DB}" destId="{49159490-BE9B-CC45-997C-DBDCFE1815F4}" srcOrd="1" destOrd="0" presId="urn:microsoft.com/office/officeart/2008/layout/LinedList"/>
    <dgm:cxn modelId="{8A327404-C9FA-484A-92FC-BCAF743DC686}" type="presParOf" srcId="{5A787BC6-BCFA-AA43-824F-39B60C174828}" destId="{33EA57BF-97F9-9342-89FE-ED774D1F8456}" srcOrd="16" destOrd="0" presId="urn:microsoft.com/office/officeart/2008/layout/LinedList"/>
    <dgm:cxn modelId="{B07F40D7-9F91-1D49-AB98-7BE8A3E3CFBE}" type="presParOf" srcId="{5A787BC6-BCFA-AA43-824F-39B60C174828}" destId="{F845891F-B755-A745-B182-43134C09EFD3}" srcOrd="17" destOrd="0" presId="urn:microsoft.com/office/officeart/2008/layout/LinedList"/>
    <dgm:cxn modelId="{361D2E6E-51ED-ED4F-A569-4408CED7857B}" type="presParOf" srcId="{F845891F-B755-A745-B182-43134C09EFD3}" destId="{CB935268-A691-DB4E-BBAF-BFB4F8C7EAEB}" srcOrd="0" destOrd="0" presId="urn:microsoft.com/office/officeart/2008/layout/LinedList"/>
    <dgm:cxn modelId="{CFA8C281-2071-B648-9EBE-D68CFBE444BC}" type="presParOf" srcId="{F845891F-B755-A745-B182-43134C09EFD3}" destId="{E881FB83-07E9-B347-A470-E2D6E989A204}" srcOrd="1" destOrd="0" presId="urn:microsoft.com/office/officeart/2008/layout/LinedList"/>
    <dgm:cxn modelId="{17370553-035B-D94D-A44F-E0A18D79CED8}" type="presParOf" srcId="{5A787BC6-BCFA-AA43-824F-39B60C174828}" destId="{DA9DE060-EBF0-5540-8C90-0066F0275FE5}" srcOrd="18" destOrd="0" presId="urn:microsoft.com/office/officeart/2008/layout/LinedList"/>
    <dgm:cxn modelId="{66EA1D0F-7586-7141-B0F7-8436CD598B84}" type="presParOf" srcId="{5A787BC6-BCFA-AA43-824F-39B60C174828}" destId="{BE18D96B-ADCA-9F47-ACF8-077B8A6879D8}" srcOrd="19" destOrd="0" presId="urn:microsoft.com/office/officeart/2008/layout/LinedList"/>
    <dgm:cxn modelId="{30DAD090-2BDF-9C47-8E88-237FF272589B}" type="presParOf" srcId="{BE18D96B-ADCA-9F47-ACF8-077B8A6879D8}" destId="{78D0B363-0824-4C4F-9829-567897412FDA}" srcOrd="0" destOrd="0" presId="urn:microsoft.com/office/officeart/2008/layout/LinedList"/>
    <dgm:cxn modelId="{A9D6B188-C1C2-3640-8E19-0396E5560BCD}" type="presParOf" srcId="{BE18D96B-ADCA-9F47-ACF8-077B8A6879D8}" destId="{5A8DFBA1-3F5F-594F-8EC5-253371230FB1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B95113E5-22A7-4D72-BDB1-7A339AA211DD}" type="doc">
      <dgm:prSet loTypeId="urn:microsoft.com/office/officeart/2005/8/layout/vList2" loCatId="list" qsTypeId="urn:microsoft.com/office/officeart/2005/8/quickstyle/simple1#26" qsCatId="simple" csTypeId="urn:microsoft.com/office/officeart/2005/8/colors/colorful5#4" csCatId="colorful"/>
      <dgm:spPr/>
      <dgm:t>
        <a:bodyPr/>
        <a:lstStyle/>
        <a:p>
          <a:endParaRPr lang="en-US"/>
        </a:p>
      </dgm:t>
    </dgm:pt>
    <dgm:pt modelId="{DA9DC01D-6917-447B-824A-DF57E6CC7E1A}">
      <dgm:prSet/>
      <dgm:spPr/>
      <dgm:t>
        <a:bodyPr/>
        <a:lstStyle/>
        <a:p>
          <a:r>
            <a:rPr lang="en-GB"/>
            <a:t>Author credibility</a:t>
          </a:r>
          <a:endParaRPr lang="en-US"/>
        </a:p>
      </dgm:t>
    </dgm:pt>
    <dgm:pt modelId="{CDF094BC-5EED-49C6-A021-4BC1AD3335BA}" type="parTrans" cxnId="{A1F6E657-1559-4ABD-ADB4-56F5819ECA9C}">
      <dgm:prSet/>
      <dgm:spPr/>
      <dgm:t>
        <a:bodyPr/>
        <a:lstStyle/>
        <a:p>
          <a:endParaRPr lang="en-US"/>
        </a:p>
      </dgm:t>
    </dgm:pt>
    <dgm:pt modelId="{B2F8BA53-09E8-4704-AEA4-A466B989640F}" type="sibTrans" cxnId="{A1F6E657-1559-4ABD-ADB4-56F5819ECA9C}">
      <dgm:prSet/>
      <dgm:spPr/>
      <dgm:t>
        <a:bodyPr/>
        <a:lstStyle/>
        <a:p>
          <a:endParaRPr lang="en-US"/>
        </a:p>
      </dgm:t>
    </dgm:pt>
    <dgm:pt modelId="{4E0D9D35-A140-4228-BCD6-43BF60544CFE}">
      <dgm:prSet/>
      <dgm:spPr/>
      <dgm:t>
        <a:bodyPr/>
        <a:lstStyle/>
        <a:p>
          <a:r>
            <a:rPr lang="en-GB"/>
            <a:t>Type of information provided i.e. supported by evidence or discussion conjecture?</a:t>
          </a:r>
          <a:endParaRPr lang="en-US"/>
        </a:p>
      </dgm:t>
    </dgm:pt>
    <dgm:pt modelId="{9931875D-4DB4-4C99-9C6F-7498D3368F91}" type="parTrans" cxnId="{1AEA34EB-70D9-4571-92B2-564E3CFA5D25}">
      <dgm:prSet/>
      <dgm:spPr/>
      <dgm:t>
        <a:bodyPr/>
        <a:lstStyle/>
        <a:p>
          <a:endParaRPr lang="en-US"/>
        </a:p>
      </dgm:t>
    </dgm:pt>
    <dgm:pt modelId="{6EBAF6CA-4D4F-4B75-BF9F-A987802F728B}" type="sibTrans" cxnId="{1AEA34EB-70D9-4571-92B2-564E3CFA5D25}">
      <dgm:prSet/>
      <dgm:spPr/>
      <dgm:t>
        <a:bodyPr/>
        <a:lstStyle/>
        <a:p>
          <a:endParaRPr lang="en-US"/>
        </a:p>
      </dgm:t>
    </dgm:pt>
    <dgm:pt modelId="{D44DCA04-176A-4A89-89D4-B1C990851235}">
      <dgm:prSet/>
      <dgm:spPr/>
      <dgm:t>
        <a:bodyPr/>
        <a:lstStyle/>
        <a:p>
          <a:r>
            <a:rPr lang="en-GB"/>
            <a:t>Research objectivity</a:t>
          </a:r>
          <a:endParaRPr lang="en-US"/>
        </a:p>
      </dgm:t>
    </dgm:pt>
    <dgm:pt modelId="{926D6750-AD0C-4AFB-B71E-92F600993458}" type="parTrans" cxnId="{091BB5D9-11E4-4999-A328-D185DE9207E2}">
      <dgm:prSet/>
      <dgm:spPr/>
      <dgm:t>
        <a:bodyPr/>
        <a:lstStyle/>
        <a:p>
          <a:endParaRPr lang="en-US"/>
        </a:p>
      </dgm:t>
    </dgm:pt>
    <dgm:pt modelId="{8CFE8B10-55B9-4A11-B3F6-008CF753EA30}" type="sibTrans" cxnId="{091BB5D9-11E4-4999-A328-D185DE9207E2}">
      <dgm:prSet/>
      <dgm:spPr/>
      <dgm:t>
        <a:bodyPr/>
        <a:lstStyle/>
        <a:p>
          <a:endParaRPr lang="en-US"/>
        </a:p>
      </dgm:t>
    </dgm:pt>
    <dgm:pt modelId="{9FA0A367-F32F-4EC9-A79F-2105A220DD52}">
      <dgm:prSet/>
      <dgm:spPr/>
      <dgm:t>
        <a:bodyPr/>
        <a:lstStyle/>
        <a:p>
          <a:r>
            <a:rPr lang="en-GB"/>
            <a:t>Value of research (impact factor?)</a:t>
          </a:r>
          <a:endParaRPr lang="en-US"/>
        </a:p>
      </dgm:t>
    </dgm:pt>
    <dgm:pt modelId="{79C9BB38-8209-4BB1-A62F-B10F99AE0E86}" type="parTrans" cxnId="{B459D0AB-24E6-4B40-B8DF-1D671E33D4B5}">
      <dgm:prSet/>
      <dgm:spPr/>
      <dgm:t>
        <a:bodyPr/>
        <a:lstStyle/>
        <a:p>
          <a:endParaRPr lang="en-US"/>
        </a:p>
      </dgm:t>
    </dgm:pt>
    <dgm:pt modelId="{5D460AC1-057F-4071-A7A0-EB359F627E72}" type="sibTrans" cxnId="{B459D0AB-24E6-4B40-B8DF-1D671E33D4B5}">
      <dgm:prSet/>
      <dgm:spPr/>
      <dgm:t>
        <a:bodyPr/>
        <a:lstStyle/>
        <a:p>
          <a:endParaRPr lang="en-US"/>
        </a:p>
      </dgm:t>
    </dgm:pt>
    <dgm:pt modelId="{C62E407D-0930-0E4E-A350-FE521E37CC85}" type="pres">
      <dgm:prSet presAssocID="{B95113E5-22A7-4D72-BDB1-7A339AA211DD}" presName="linear" presStyleCnt="0">
        <dgm:presLayoutVars>
          <dgm:animLvl val="lvl"/>
          <dgm:resizeHandles val="exact"/>
        </dgm:presLayoutVars>
      </dgm:prSet>
      <dgm:spPr/>
    </dgm:pt>
    <dgm:pt modelId="{3C56E3C3-C566-C44A-8C31-C2BFD2087191}" type="pres">
      <dgm:prSet presAssocID="{DA9DC01D-6917-447B-824A-DF57E6CC7E1A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E3D9F15A-CC32-4B48-B72A-3728D3023DB3}" type="pres">
      <dgm:prSet presAssocID="{B2F8BA53-09E8-4704-AEA4-A466B989640F}" presName="spacer" presStyleCnt="0"/>
      <dgm:spPr/>
    </dgm:pt>
    <dgm:pt modelId="{E48B1F97-B2D4-334B-A309-34841176FE63}" type="pres">
      <dgm:prSet presAssocID="{4E0D9D35-A140-4228-BCD6-43BF60544CFE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D3232D2C-870F-884C-A9F3-90EF3BB762AC}" type="pres">
      <dgm:prSet presAssocID="{6EBAF6CA-4D4F-4B75-BF9F-A987802F728B}" presName="spacer" presStyleCnt="0"/>
      <dgm:spPr/>
    </dgm:pt>
    <dgm:pt modelId="{DF2B1E30-52F5-7743-8751-28E56ADBC7F3}" type="pres">
      <dgm:prSet presAssocID="{D44DCA04-176A-4A89-89D4-B1C990851235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8AE693FE-B9F3-0849-8650-0CB4E546FCDE}" type="pres">
      <dgm:prSet presAssocID="{8CFE8B10-55B9-4A11-B3F6-008CF753EA30}" presName="spacer" presStyleCnt="0"/>
      <dgm:spPr/>
    </dgm:pt>
    <dgm:pt modelId="{26DADAC3-AB31-E947-9E70-69FA35FC05CD}" type="pres">
      <dgm:prSet presAssocID="{9FA0A367-F32F-4EC9-A79F-2105A220DD52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CCDFDB1B-5AE8-6D42-BED9-2418A7BE91F0}" type="presOf" srcId="{D44DCA04-176A-4A89-89D4-B1C990851235}" destId="{DF2B1E30-52F5-7743-8751-28E56ADBC7F3}" srcOrd="0" destOrd="0" presId="urn:microsoft.com/office/officeart/2005/8/layout/vList2"/>
    <dgm:cxn modelId="{42AB8427-CEFB-C544-ACE0-1AC76C91E467}" type="presOf" srcId="{4E0D9D35-A140-4228-BCD6-43BF60544CFE}" destId="{E48B1F97-B2D4-334B-A309-34841176FE63}" srcOrd="0" destOrd="0" presId="urn:microsoft.com/office/officeart/2005/8/layout/vList2"/>
    <dgm:cxn modelId="{A1F6E657-1559-4ABD-ADB4-56F5819ECA9C}" srcId="{B95113E5-22A7-4D72-BDB1-7A339AA211DD}" destId="{DA9DC01D-6917-447B-824A-DF57E6CC7E1A}" srcOrd="0" destOrd="0" parTransId="{CDF094BC-5EED-49C6-A021-4BC1AD3335BA}" sibTransId="{B2F8BA53-09E8-4704-AEA4-A466B989640F}"/>
    <dgm:cxn modelId="{FA2A677E-44ED-5C49-8027-09C90D884184}" type="presOf" srcId="{DA9DC01D-6917-447B-824A-DF57E6CC7E1A}" destId="{3C56E3C3-C566-C44A-8C31-C2BFD2087191}" srcOrd="0" destOrd="0" presId="urn:microsoft.com/office/officeart/2005/8/layout/vList2"/>
    <dgm:cxn modelId="{B459D0AB-24E6-4B40-B8DF-1D671E33D4B5}" srcId="{B95113E5-22A7-4D72-BDB1-7A339AA211DD}" destId="{9FA0A367-F32F-4EC9-A79F-2105A220DD52}" srcOrd="3" destOrd="0" parTransId="{79C9BB38-8209-4BB1-A62F-B10F99AE0E86}" sibTransId="{5D460AC1-057F-4071-A7A0-EB359F627E72}"/>
    <dgm:cxn modelId="{325A87C2-65BF-7943-A5A2-195ACD8B7822}" type="presOf" srcId="{9FA0A367-F32F-4EC9-A79F-2105A220DD52}" destId="{26DADAC3-AB31-E947-9E70-69FA35FC05CD}" srcOrd="0" destOrd="0" presId="urn:microsoft.com/office/officeart/2005/8/layout/vList2"/>
    <dgm:cxn modelId="{091BB5D9-11E4-4999-A328-D185DE9207E2}" srcId="{B95113E5-22A7-4D72-BDB1-7A339AA211DD}" destId="{D44DCA04-176A-4A89-89D4-B1C990851235}" srcOrd="2" destOrd="0" parTransId="{926D6750-AD0C-4AFB-B71E-92F600993458}" sibTransId="{8CFE8B10-55B9-4A11-B3F6-008CF753EA30}"/>
    <dgm:cxn modelId="{A88DF6E0-E5AC-9040-AADC-DE14A6EF882F}" type="presOf" srcId="{B95113E5-22A7-4D72-BDB1-7A339AA211DD}" destId="{C62E407D-0930-0E4E-A350-FE521E37CC85}" srcOrd="0" destOrd="0" presId="urn:microsoft.com/office/officeart/2005/8/layout/vList2"/>
    <dgm:cxn modelId="{1AEA34EB-70D9-4571-92B2-564E3CFA5D25}" srcId="{B95113E5-22A7-4D72-BDB1-7A339AA211DD}" destId="{4E0D9D35-A140-4228-BCD6-43BF60544CFE}" srcOrd="1" destOrd="0" parTransId="{9931875D-4DB4-4C99-9C6F-7498D3368F91}" sibTransId="{6EBAF6CA-4D4F-4B75-BF9F-A987802F728B}"/>
    <dgm:cxn modelId="{0F598778-C2B4-2D46-8F5D-FFA3308A0663}" type="presParOf" srcId="{C62E407D-0930-0E4E-A350-FE521E37CC85}" destId="{3C56E3C3-C566-C44A-8C31-C2BFD2087191}" srcOrd="0" destOrd="0" presId="urn:microsoft.com/office/officeart/2005/8/layout/vList2"/>
    <dgm:cxn modelId="{6E932A4E-662C-7148-B7B0-5725062440FA}" type="presParOf" srcId="{C62E407D-0930-0E4E-A350-FE521E37CC85}" destId="{E3D9F15A-CC32-4B48-B72A-3728D3023DB3}" srcOrd="1" destOrd="0" presId="urn:microsoft.com/office/officeart/2005/8/layout/vList2"/>
    <dgm:cxn modelId="{38D4C0A6-9407-2641-8926-B837C53465E7}" type="presParOf" srcId="{C62E407D-0930-0E4E-A350-FE521E37CC85}" destId="{E48B1F97-B2D4-334B-A309-34841176FE63}" srcOrd="2" destOrd="0" presId="urn:microsoft.com/office/officeart/2005/8/layout/vList2"/>
    <dgm:cxn modelId="{FBC48F4D-9B7F-0D47-91F4-355A106C78B4}" type="presParOf" srcId="{C62E407D-0930-0E4E-A350-FE521E37CC85}" destId="{D3232D2C-870F-884C-A9F3-90EF3BB762AC}" srcOrd="3" destOrd="0" presId="urn:microsoft.com/office/officeart/2005/8/layout/vList2"/>
    <dgm:cxn modelId="{75FBBACD-AE7C-7E49-95A9-AE26E59AB4F3}" type="presParOf" srcId="{C62E407D-0930-0E4E-A350-FE521E37CC85}" destId="{DF2B1E30-52F5-7743-8751-28E56ADBC7F3}" srcOrd="4" destOrd="0" presId="urn:microsoft.com/office/officeart/2005/8/layout/vList2"/>
    <dgm:cxn modelId="{04614212-2F2F-2246-9B80-939A0EDB4064}" type="presParOf" srcId="{C62E407D-0930-0E4E-A350-FE521E37CC85}" destId="{8AE693FE-B9F3-0849-8650-0CB4E546FCDE}" srcOrd="5" destOrd="0" presId="urn:microsoft.com/office/officeart/2005/8/layout/vList2"/>
    <dgm:cxn modelId="{203AE4CA-B192-C741-8154-9F06835B2216}" type="presParOf" srcId="{C62E407D-0930-0E4E-A350-FE521E37CC85}" destId="{26DADAC3-AB31-E947-9E70-69FA35FC05CD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FD1D3EBF-2CEB-49DB-93FD-C6A2FB580FB9}" type="doc">
      <dgm:prSet loTypeId="urn:microsoft.com/office/officeart/2005/8/layout/default" loCatId="list" qsTypeId="urn:microsoft.com/office/officeart/2005/8/quickstyle/simple1#27" qsCatId="simple" csTypeId="urn:microsoft.com/office/officeart/2005/8/colors/accent1_2#1" csCatId="accent1"/>
      <dgm:spPr/>
      <dgm:t>
        <a:bodyPr/>
        <a:lstStyle/>
        <a:p>
          <a:endParaRPr lang="en-US"/>
        </a:p>
      </dgm:t>
    </dgm:pt>
    <dgm:pt modelId="{BD41DF34-A751-4B52-B4A6-9426D3D449C0}">
      <dgm:prSet/>
      <dgm:spPr/>
      <dgm:t>
        <a:bodyPr/>
        <a:lstStyle/>
        <a:p>
          <a:r>
            <a:rPr lang="en-GB"/>
            <a:t>Strategies and procedures for searches</a:t>
          </a:r>
          <a:endParaRPr lang="en-US"/>
        </a:p>
      </dgm:t>
    </dgm:pt>
    <dgm:pt modelId="{F1710432-EB14-456C-A79D-F13E383DB28E}" type="parTrans" cxnId="{291C6225-DDF3-4751-A2B0-2DA5F4F41385}">
      <dgm:prSet/>
      <dgm:spPr/>
      <dgm:t>
        <a:bodyPr/>
        <a:lstStyle/>
        <a:p>
          <a:endParaRPr lang="en-US"/>
        </a:p>
      </dgm:t>
    </dgm:pt>
    <dgm:pt modelId="{273C7A3A-121A-496B-91D3-022034EDD4C8}" type="sibTrans" cxnId="{291C6225-DDF3-4751-A2B0-2DA5F4F41385}">
      <dgm:prSet/>
      <dgm:spPr/>
      <dgm:t>
        <a:bodyPr/>
        <a:lstStyle/>
        <a:p>
          <a:endParaRPr lang="en-US"/>
        </a:p>
      </dgm:t>
    </dgm:pt>
    <dgm:pt modelId="{334CBB48-374F-4BB1-BE2B-5C6F910616A3}">
      <dgm:prSet/>
      <dgm:spPr/>
      <dgm:t>
        <a:bodyPr/>
        <a:lstStyle/>
        <a:p>
          <a:r>
            <a:rPr lang="en-GB"/>
            <a:t>Inclusion / exclusion criteria</a:t>
          </a:r>
          <a:endParaRPr lang="en-US"/>
        </a:p>
      </dgm:t>
    </dgm:pt>
    <dgm:pt modelId="{03DA5512-8983-451E-AB8E-BE507BC28C43}" type="parTrans" cxnId="{E67F3AD9-97FC-477B-81E8-9F3119F4F7A5}">
      <dgm:prSet/>
      <dgm:spPr/>
      <dgm:t>
        <a:bodyPr/>
        <a:lstStyle/>
        <a:p>
          <a:endParaRPr lang="en-US"/>
        </a:p>
      </dgm:t>
    </dgm:pt>
    <dgm:pt modelId="{779152D4-7EC3-41A6-A4A0-B6EB76F3BD15}" type="sibTrans" cxnId="{E67F3AD9-97FC-477B-81E8-9F3119F4F7A5}">
      <dgm:prSet/>
      <dgm:spPr/>
      <dgm:t>
        <a:bodyPr/>
        <a:lstStyle/>
        <a:p>
          <a:endParaRPr lang="en-US"/>
        </a:p>
      </dgm:t>
    </dgm:pt>
    <dgm:pt modelId="{A26AE76B-BE21-48EB-9C83-BB03E156B728}">
      <dgm:prSet/>
      <dgm:spPr/>
      <dgm:t>
        <a:bodyPr/>
        <a:lstStyle/>
        <a:p>
          <a:r>
            <a:rPr lang="en-GB"/>
            <a:t>Data Analyses</a:t>
          </a:r>
          <a:endParaRPr lang="en-US"/>
        </a:p>
      </dgm:t>
    </dgm:pt>
    <dgm:pt modelId="{65D559F6-6075-4340-B565-C858DC47FB6B}" type="parTrans" cxnId="{3B183A05-01EE-4F2E-913C-DB27987961B8}">
      <dgm:prSet/>
      <dgm:spPr/>
      <dgm:t>
        <a:bodyPr/>
        <a:lstStyle/>
        <a:p>
          <a:endParaRPr lang="en-US"/>
        </a:p>
      </dgm:t>
    </dgm:pt>
    <dgm:pt modelId="{FB856BE8-743F-4C90-8EF8-AF88B694D08C}" type="sibTrans" cxnId="{3B183A05-01EE-4F2E-913C-DB27987961B8}">
      <dgm:prSet/>
      <dgm:spPr/>
      <dgm:t>
        <a:bodyPr/>
        <a:lstStyle/>
        <a:p>
          <a:endParaRPr lang="en-US"/>
        </a:p>
      </dgm:t>
    </dgm:pt>
    <dgm:pt modelId="{C2202ED0-57FF-471E-B778-AB55307B389E}">
      <dgm:prSet/>
      <dgm:spPr/>
      <dgm:t>
        <a:bodyPr/>
        <a:lstStyle/>
        <a:p>
          <a:r>
            <a:rPr lang="en-GB"/>
            <a:t>Summary of studies found</a:t>
          </a:r>
          <a:endParaRPr lang="en-US"/>
        </a:p>
      </dgm:t>
    </dgm:pt>
    <dgm:pt modelId="{240B31EE-D623-4526-811C-0EB9BB0BA5DA}" type="parTrans" cxnId="{3793D6B8-AB3B-4E1F-B716-A7810150F529}">
      <dgm:prSet/>
      <dgm:spPr/>
      <dgm:t>
        <a:bodyPr/>
        <a:lstStyle/>
        <a:p>
          <a:endParaRPr lang="en-US"/>
        </a:p>
      </dgm:t>
    </dgm:pt>
    <dgm:pt modelId="{D4E24EC9-00BD-42B1-8446-D21173B336C9}" type="sibTrans" cxnId="{3793D6B8-AB3B-4E1F-B716-A7810150F529}">
      <dgm:prSet/>
      <dgm:spPr/>
      <dgm:t>
        <a:bodyPr/>
        <a:lstStyle/>
        <a:p>
          <a:endParaRPr lang="en-US"/>
        </a:p>
      </dgm:t>
    </dgm:pt>
    <dgm:pt modelId="{02B0D68E-72E2-49C0-941D-7B9C562A0D78}">
      <dgm:prSet/>
      <dgm:spPr/>
      <dgm:t>
        <a:bodyPr/>
        <a:lstStyle/>
        <a:p>
          <a:r>
            <a:rPr lang="en-GB"/>
            <a:t>Categorisation of studies – including heirarchy structure.</a:t>
          </a:r>
          <a:endParaRPr lang="en-US"/>
        </a:p>
      </dgm:t>
    </dgm:pt>
    <dgm:pt modelId="{AFBE30C1-4619-4F26-9845-86F79383D85A}" type="parTrans" cxnId="{A635EA89-B40F-436B-9EC3-E6EC7D94C4E4}">
      <dgm:prSet/>
      <dgm:spPr/>
      <dgm:t>
        <a:bodyPr/>
        <a:lstStyle/>
        <a:p>
          <a:endParaRPr lang="en-US"/>
        </a:p>
      </dgm:t>
    </dgm:pt>
    <dgm:pt modelId="{7BEF31E1-983B-4556-8815-B9F6BC2EC1B9}" type="sibTrans" cxnId="{A635EA89-B40F-436B-9EC3-E6EC7D94C4E4}">
      <dgm:prSet/>
      <dgm:spPr/>
      <dgm:t>
        <a:bodyPr/>
        <a:lstStyle/>
        <a:p>
          <a:endParaRPr lang="en-US"/>
        </a:p>
      </dgm:t>
    </dgm:pt>
    <dgm:pt modelId="{58F0A9D1-B528-479B-8407-C4D221C305B3}">
      <dgm:prSet/>
      <dgm:spPr/>
      <dgm:t>
        <a:bodyPr/>
        <a:lstStyle/>
        <a:p>
          <a:r>
            <a:rPr lang="en-GB"/>
            <a:t>Coding of findings into defined categories</a:t>
          </a:r>
          <a:endParaRPr lang="en-US"/>
        </a:p>
      </dgm:t>
    </dgm:pt>
    <dgm:pt modelId="{6A4309B4-C868-493D-BDFD-EA2545642F5F}" type="parTrans" cxnId="{72D7EDE5-EDCD-447B-9BDE-DD72F728C739}">
      <dgm:prSet/>
      <dgm:spPr/>
      <dgm:t>
        <a:bodyPr/>
        <a:lstStyle/>
        <a:p>
          <a:endParaRPr lang="en-US"/>
        </a:p>
      </dgm:t>
    </dgm:pt>
    <dgm:pt modelId="{6BEEA2C5-C097-4E35-8645-DA23C5D68FE1}" type="sibTrans" cxnId="{72D7EDE5-EDCD-447B-9BDE-DD72F728C739}">
      <dgm:prSet/>
      <dgm:spPr/>
      <dgm:t>
        <a:bodyPr/>
        <a:lstStyle/>
        <a:p>
          <a:endParaRPr lang="en-US"/>
        </a:p>
      </dgm:t>
    </dgm:pt>
    <dgm:pt modelId="{99277F0F-766D-8A4D-BDAA-CA7BF2328F05}" type="pres">
      <dgm:prSet presAssocID="{FD1D3EBF-2CEB-49DB-93FD-C6A2FB580FB9}" presName="diagram" presStyleCnt="0">
        <dgm:presLayoutVars>
          <dgm:dir/>
          <dgm:resizeHandles val="exact"/>
        </dgm:presLayoutVars>
      </dgm:prSet>
      <dgm:spPr/>
    </dgm:pt>
    <dgm:pt modelId="{4B8F44BC-E5A2-6B48-A59D-B7EE9A2BFC9A}" type="pres">
      <dgm:prSet presAssocID="{BD41DF34-A751-4B52-B4A6-9426D3D449C0}" presName="node" presStyleLbl="node1" presStyleIdx="0" presStyleCnt="6">
        <dgm:presLayoutVars>
          <dgm:bulletEnabled val="1"/>
        </dgm:presLayoutVars>
      </dgm:prSet>
      <dgm:spPr/>
    </dgm:pt>
    <dgm:pt modelId="{1FC79E3E-BB73-3A48-8F27-713E7F464F47}" type="pres">
      <dgm:prSet presAssocID="{273C7A3A-121A-496B-91D3-022034EDD4C8}" presName="sibTrans" presStyleCnt="0"/>
      <dgm:spPr/>
    </dgm:pt>
    <dgm:pt modelId="{6F315FAC-4872-A04C-B88A-462419987695}" type="pres">
      <dgm:prSet presAssocID="{334CBB48-374F-4BB1-BE2B-5C6F910616A3}" presName="node" presStyleLbl="node1" presStyleIdx="1" presStyleCnt="6">
        <dgm:presLayoutVars>
          <dgm:bulletEnabled val="1"/>
        </dgm:presLayoutVars>
      </dgm:prSet>
      <dgm:spPr/>
    </dgm:pt>
    <dgm:pt modelId="{94B10302-86BD-844C-88BE-5AEBF02B6E40}" type="pres">
      <dgm:prSet presAssocID="{779152D4-7EC3-41A6-A4A0-B6EB76F3BD15}" presName="sibTrans" presStyleCnt="0"/>
      <dgm:spPr/>
    </dgm:pt>
    <dgm:pt modelId="{42B87080-C32D-6F44-BE70-182AF11E5785}" type="pres">
      <dgm:prSet presAssocID="{A26AE76B-BE21-48EB-9C83-BB03E156B728}" presName="node" presStyleLbl="node1" presStyleIdx="2" presStyleCnt="6">
        <dgm:presLayoutVars>
          <dgm:bulletEnabled val="1"/>
        </dgm:presLayoutVars>
      </dgm:prSet>
      <dgm:spPr/>
    </dgm:pt>
    <dgm:pt modelId="{FCB28722-CDEE-DA4E-850B-0F06EFB24D94}" type="pres">
      <dgm:prSet presAssocID="{FB856BE8-743F-4C90-8EF8-AF88B694D08C}" presName="sibTrans" presStyleCnt="0"/>
      <dgm:spPr/>
    </dgm:pt>
    <dgm:pt modelId="{AE05DD62-C8A1-C146-8C01-B22A706B844C}" type="pres">
      <dgm:prSet presAssocID="{C2202ED0-57FF-471E-B778-AB55307B389E}" presName="node" presStyleLbl="node1" presStyleIdx="3" presStyleCnt="6">
        <dgm:presLayoutVars>
          <dgm:bulletEnabled val="1"/>
        </dgm:presLayoutVars>
      </dgm:prSet>
      <dgm:spPr/>
    </dgm:pt>
    <dgm:pt modelId="{FE72C416-1C9B-054C-97F1-99A6CD31DDA1}" type="pres">
      <dgm:prSet presAssocID="{D4E24EC9-00BD-42B1-8446-D21173B336C9}" presName="sibTrans" presStyleCnt="0"/>
      <dgm:spPr/>
    </dgm:pt>
    <dgm:pt modelId="{E199A880-52AC-6A4E-BDB1-C9E15A2EE6BD}" type="pres">
      <dgm:prSet presAssocID="{02B0D68E-72E2-49C0-941D-7B9C562A0D78}" presName="node" presStyleLbl="node1" presStyleIdx="4" presStyleCnt="6">
        <dgm:presLayoutVars>
          <dgm:bulletEnabled val="1"/>
        </dgm:presLayoutVars>
      </dgm:prSet>
      <dgm:spPr/>
    </dgm:pt>
    <dgm:pt modelId="{6E5F2474-3F90-3E47-A936-9BB66492375F}" type="pres">
      <dgm:prSet presAssocID="{7BEF31E1-983B-4556-8815-B9F6BC2EC1B9}" presName="sibTrans" presStyleCnt="0"/>
      <dgm:spPr/>
    </dgm:pt>
    <dgm:pt modelId="{FB3789E1-9438-9F43-A199-40E5E587CA6B}" type="pres">
      <dgm:prSet presAssocID="{58F0A9D1-B528-479B-8407-C4D221C305B3}" presName="node" presStyleLbl="node1" presStyleIdx="5" presStyleCnt="6">
        <dgm:presLayoutVars>
          <dgm:bulletEnabled val="1"/>
        </dgm:presLayoutVars>
      </dgm:prSet>
      <dgm:spPr/>
    </dgm:pt>
  </dgm:ptLst>
  <dgm:cxnLst>
    <dgm:cxn modelId="{3B183A05-01EE-4F2E-913C-DB27987961B8}" srcId="{FD1D3EBF-2CEB-49DB-93FD-C6A2FB580FB9}" destId="{A26AE76B-BE21-48EB-9C83-BB03E156B728}" srcOrd="2" destOrd="0" parTransId="{65D559F6-6075-4340-B565-C858DC47FB6B}" sibTransId="{FB856BE8-743F-4C90-8EF8-AF88B694D08C}"/>
    <dgm:cxn modelId="{F118E723-F206-D949-9004-A21D5D864C63}" type="presOf" srcId="{A26AE76B-BE21-48EB-9C83-BB03E156B728}" destId="{42B87080-C32D-6F44-BE70-182AF11E5785}" srcOrd="0" destOrd="0" presId="urn:microsoft.com/office/officeart/2005/8/layout/default"/>
    <dgm:cxn modelId="{291C6225-DDF3-4751-A2B0-2DA5F4F41385}" srcId="{FD1D3EBF-2CEB-49DB-93FD-C6A2FB580FB9}" destId="{BD41DF34-A751-4B52-B4A6-9426D3D449C0}" srcOrd="0" destOrd="0" parTransId="{F1710432-EB14-456C-A79D-F13E383DB28E}" sibTransId="{273C7A3A-121A-496B-91D3-022034EDD4C8}"/>
    <dgm:cxn modelId="{ABF61833-7658-4245-A62E-5A153819407F}" type="presOf" srcId="{334CBB48-374F-4BB1-BE2B-5C6F910616A3}" destId="{6F315FAC-4872-A04C-B88A-462419987695}" srcOrd="0" destOrd="0" presId="urn:microsoft.com/office/officeart/2005/8/layout/default"/>
    <dgm:cxn modelId="{956B6834-835C-AC4F-A6AB-25C6D9F0C474}" type="presOf" srcId="{C2202ED0-57FF-471E-B778-AB55307B389E}" destId="{AE05DD62-C8A1-C146-8C01-B22A706B844C}" srcOrd="0" destOrd="0" presId="urn:microsoft.com/office/officeart/2005/8/layout/default"/>
    <dgm:cxn modelId="{7CCBDF82-0DF1-C744-8DF0-AC273AFF220A}" type="presOf" srcId="{BD41DF34-A751-4B52-B4A6-9426D3D449C0}" destId="{4B8F44BC-E5A2-6B48-A59D-B7EE9A2BFC9A}" srcOrd="0" destOrd="0" presId="urn:microsoft.com/office/officeart/2005/8/layout/default"/>
    <dgm:cxn modelId="{A635EA89-B40F-436B-9EC3-E6EC7D94C4E4}" srcId="{FD1D3EBF-2CEB-49DB-93FD-C6A2FB580FB9}" destId="{02B0D68E-72E2-49C0-941D-7B9C562A0D78}" srcOrd="4" destOrd="0" parTransId="{AFBE30C1-4619-4F26-9845-86F79383D85A}" sibTransId="{7BEF31E1-983B-4556-8815-B9F6BC2EC1B9}"/>
    <dgm:cxn modelId="{0C81608D-5657-9B4D-9A53-7C382A7D5F1F}" type="presOf" srcId="{FD1D3EBF-2CEB-49DB-93FD-C6A2FB580FB9}" destId="{99277F0F-766D-8A4D-BDAA-CA7BF2328F05}" srcOrd="0" destOrd="0" presId="urn:microsoft.com/office/officeart/2005/8/layout/default"/>
    <dgm:cxn modelId="{AD11BFB0-F4AC-A441-868F-236DAC8F6D5D}" type="presOf" srcId="{02B0D68E-72E2-49C0-941D-7B9C562A0D78}" destId="{E199A880-52AC-6A4E-BDB1-C9E15A2EE6BD}" srcOrd="0" destOrd="0" presId="urn:microsoft.com/office/officeart/2005/8/layout/default"/>
    <dgm:cxn modelId="{7C1944B7-D8B4-B647-9ACF-E6C838EE288D}" type="presOf" srcId="{58F0A9D1-B528-479B-8407-C4D221C305B3}" destId="{FB3789E1-9438-9F43-A199-40E5E587CA6B}" srcOrd="0" destOrd="0" presId="urn:microsoft.com/office/officeart/2005/8/layout/default"/>
    <dgm:cxn modelId="{3793D6B8-AB3B-4E1F-B716-A7810150F529}" srcId="{FD1D3EBF-2CEB-49DB-93FD-C6A2FB580FB9}" destId="{C2202ED0-57FF-471E-B778-AB55307B389E}" srcOrd="3" destOrd="0" parTransId="{240B31EE-D623-4526-811C-0EB9BB0BA5DA}" sibTransId="{D4E24EC9-00BD-42B1-8446-D21173B336C9}"/>
    <dgm:cxn modelId="{E67F3AD9-97FC-477B-81E8-9F3119F4F7A5}" srcId="{FD1D3EBF-2CEB-49DB-93FD-C6A2FB580FB9}" destId="{334CBB48-374F-4BB1-BE2B-5C6F910616A3}" srcOrd="1" destOrd="0" parTransId="{03DA5512-8983-451E-AB8E-BE507BC28C43}" sibTransId="{779152D4-7EC3-41A6-A4A0-B6EB76F3BD15}"/>
    <dgm:cxn modelId="{72D7EDE5-EDCD-447B-9BDE-DD72F728C739}" srcId="{FD1D3EBF-2CEB-49DB-93FD-C6A2FB580FB9}" destId="{58F0A9D1-B528-479B-8407-C4D221C305B3}" srcOrd="5" destOrd="0" parTransId="{6A4309B4-C868-493D-BDFD-EA2545642F5F}" sibTransId="{6BEEA2C5-C097-4E35-8645-DA23C5D68FE1}"/>
    <dgm:cxn modelId="{91D4EC41-6617-6146-B89C-2CC94FEEBC59}" type="presParOf" srcId="{99277F0F-766D-8A4D-BDAA-CA7BF2328F05}" destId="{4B8F44BC-E5A2-6B48-A59D-B7EE9A2BFC9A}" srcOrd="0" destOrd="0" presId="urn:microsoft.com/office/officeart/2005/8/layout/default"/>
    <dgm:cxn modelId="{5DCAFD08-D0AE-A54D-983E-80DA8F7D5D47}" type="presParOf" srcId="{99277F0F-766D-8A4D-BDAA-CA7BF2328F05}" destId="{1FC79E3E-BB73-3A48-8F27-713E7F464F47}" srcOrd="1" destOrd="0" presId="urn:microsoft.com/office/officeart/2005/8/layout/default"/>
    <dgm:cxn modelId="{60E2CD6F-419A-D546-978F-0AC898909456}" type="presParOf" srcId="{99277F0F-766D-8A4D-BDAA-CA7BF2328F05}" destId="{6F315FAC-4872-A04C-B88A-462419987695}" srcOrd="2" destOrd="0" presId="urn:microsoft.com/office/officeart/2005/8/layout/default"/>
    <dgm:cxn modelId="{C45FD885-F421-754B-8B62-DB1943CEFD1C}" type="presParOf" srcId="{99277F0F-766D-8A4D-BDAA-CA7BF2328F05}" destId="{94B10302-86BD-844C-88BE-5AEBF02B6E40}" srcOrd="3" destOrd="0" presId="urn:microsoft.com/office/officeart/2005/8/layout/default"/>
    <dgm:cxn modelId="{24FF12FF-E4AE-9949-8D15-DA2E9E7233B5}" type="presParOf" srcId="{99277F0F-766D-8A4D-BDAA-CA7BF2328F05}" destId="{42B87080-C32D-6F44-BE70-182AF11E5785}" srcOrd="4" destOrd="0" presId="urn:microsoft.com/office/officeart/2005/8/layout/default"/>
    <dgm:cxn modelId="{396AEE21-1154-3B4E-974C-3D57594629DB}" type="presParOf" srcId="{99277F0F-766D-8A4D-BDAA-CA7BF2328F05}" destId="{FCB28722-CDEE-DA4E-850B-0F06EFB24D94}" srcOrd="5" destOrd="0" presId="urn:microsoft.com/office/officeart/2005/8/layout/default"/>
    <dgm:cxn modelId="{D8F92DC9-D41C-5F4B-8C33-41E645354308}" type="presParOf" srcId="{99277F0F-766D-8A4D-BDAA-CA7BF2328F05}" destId="{AE05DD62-C8A1-C146-8C01-B22A706B844C}" srcOrd="6" destOrd="0" presId="urn:microsoft.com/office/officeart/2005/8/layout/default"/>
    <dgm:cxn modelId="{06D215B8-D279-1148-81C2-E90C2DD3D798}" type="presParOf" srcId="{99277F0F-766D-8A4D-BDAA-CA7BF2328F05}" destId="{FE72C416-1C9B-054C-97F1-99A6CD31DDA1}" srcOrd="7" destOrd="0" presId="urn:microsoft.com/office/officeart/2005/8/layout/default"/>
    <dgm:cxn modelId="{B03C31E7-52F7-564C-97F5-72793937BB88}" type="presParOf" srcId="{99277F0F-766D-8A4D-BDAA-CA7BF2328F05}" destId="{E199A880-52AC-6A4E-BDB1-C9E15A2EE6BD}" srcOrd="8" destOrd="0" presId="urn:microsoft.com/office/officeart/2005/8/layout/default"/>
    <dgm:cxn modelId="{68D26BB5-6763-5B42-A5A7-E49747B001CB}" type="presParOf" srcId="{99277F0F-766D-8A4D-BDAA-CA7BF2328F05}" destId="{6E5F2474-3F90-3E47-A936-9BB66492375F}" srcOrd="9" destOrd="0" presId="urn:microsoft.com/office/officeart/2005/8/layout/default"/>
    <dgm:cxn modelId="{BF0BBFE8-170D-8C48-A13C-11B374A6D78F}" type="presParOf" srcId="{99277F0F-766D-8A4D-BDAA-CA7BF2328F05}" destId="{FB3789E1-9438-9F43-A199-40E5E587CA6B}" srcOrd="10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9977605-1C17-43CA-ACF1-CC71E4BB22FB}">
      <dsp:nvSpPr>
        <dsp:cNvPr id="0" name=""/>
        <dsp:cNvSpPr/>
      </dsp:nvSpPr>
      <dsp:spPr>
        <a:xfrm>
          <a:off x="0" y="531"/>
          <a:ext cx="10515600" cy="1244702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9C77DFE-3D9F-445C-8628-137428ED2990}">
      <dsp:nvSpPr>
        <dsp:cNvPr id="0" name=""/>
        <dsp:cNvSpPr/>
      </dsp:nvSpPr>
      <dsp:spPr>
        <a:xfrm>
          <a:off x="376522" y="280590"/>
          <a:ext cx="684586" cy="684586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07CC661-8BAE-4E3C-BBAD-17D09AE936D0}">
      <dsp:nvSpPr>
        <dsp:cNvPr id="0" name=""/>
        <dsp:cNvSpPr/>
      </dsp:nvSpPr>
      <dsp:spPr>
        <a:xfrm>
          <a:off x="1437631" y="531"/>
          <a:ext cx="9077968" cy="124470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1731" tIns="131731" rIns="131731" bIns="131731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To provide background information supporting qualitative or quantitative research.</a:t>
          </a:r>
          <a:endParaRPr lang="en-US" sz="2500" kern="1200"/>
        </a:p>
      </dsp:txBody>
      <dsp:txXfrm>
        <a:off x="1437631" y="531"/>
        <a:ext cx="9077968" cy="1244702"/>
      </dsp:txXfrm>
    </dsp:sp>
    <dsp:sp modelId="{E1791FFD-16EC-49B9-8416-19539FF413A0}">
      <dsp:nvSpPr>
        <dsp:cNvPr id="0" name=""/>
        <dsp:cNvSpPr/>
      </dsp:nvSpPr>
      <dsp:spPr>
        <a:xfrm>
          <a:off x="0" y="1556410"/>
          <a:ext cx="10515600" cy="1244702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FF4C504-C622-4B47-A5C3-E81F7C5A5C27}">
      <dsp:nvSpPr>
        <dsp:cNvPr id="0" name=""/>
        <dsp:cNvSpPr/>
      </dsp:nvSpPr>
      <dsp:spPr>
        <a:xfrm>
          <a:off x="376522" y="1836468"/>
          <a:ext cx="684586" cy="684586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11295C3-D4EB-46CB-8708-11B003ACC9A2}">
      <dsp:nvSpPr>
        <dsp:cNvPr id="0" name=""/>
        <dsp:cNvSpPr/>
      </dsp:nvSpPr>
      <dsp:spPr>
        <a:xfrm>
          <a:off x="1437631" y="1556410"/>
          <a:ext cx="9077968" cy="124470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1731" tIns="131731" rIns="131731" bIns="131731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Is specific to the topic area and research question but does not create a position statement in its own right.</a:t>
          </a:r>
          <a:endParaRPr lang="en-US" sz="2500" kern="1200"/>
        </a:p>
      </dsp:txBody>
      <dsp:txXfrm>
        <a:off x="1437631" y="1556410"/>
        <a:ext cx="9077968" cy="1244702"/>
      </dsp:txXfrm>
    </dsp:sp>
    <dsp:sp modelId="{9BDC1FE8-4DD2-4C95-AA2E-2B7BF4FAFA1A}">
      <dsp:nvSpPr>
        <dsp:cNvPr id="0" name=""/>
        <dsp:cNvSpPr/>
      </dsp:nvSpPr>
      <dsp:spPr>
        <a:xfrm>
          <a:off x="0" y="3112289"/>
          <a:ext cx="10515600" cy="1244702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65224F0-D91D-4191-A72B-0E41E8655AE8}">
      <dsp:nvSpPr>
        <dsp:cNvPr id="0" name=""/>
        <dsp:cNvSpPr/>
      </dsp:nvSpPr>
      <dsp:spPr>
        <a:xfrm>
          <a:off x="376522" y="3392347"/>
          <a:ext cx="684586" cy="684586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BCAE355-7752-4845-9219-E69929917DE2}">
      <dsp:nvSpPr>
        <dsp:cNvPr id="0" name=""/>
        <dsp:cNvSpPr/>
      </dsp:nvSpPr>
      <dsp:spPr>
        <a:xfrm>
          <a:off x="1437631" y="3112289"/>
          <a:ext cx="9077968" cy="124470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1731" tIns="131731" rIns="131731" bIns="131731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Research findings are generally compared to this type of literature review.</a:t>
          </a:r>
          <a:endParaRPr lang="en-US" sz="2500" kern="1200"/>
        </a:p>
      </dsp:txBody>
      <dsp:txXfrm>
        <a:off x="1437631" y="3112289"/>
        <a:ext cx="9077968" cy="1244702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1349967-C2F7-054B-8903-91910585A80E}">
      <dsp:nvSpPr>
        <dsp:cNvPr id="0" name=""/>
        <dsp:cNvSpPr/>
      </dsp:nvSpPr>
      <dsp:spPr>
        <a:xfrm>
          <a:off x="709" y="72581"/>
          <a:ext cx="2766528" cy="1659916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/>
            <a:t>Develop the research question</a:t>
          </a:r>
          <a:endParaRPr lang="en-US" sz="3300" kern="1200"/>
        </a:p>
      </dsp:txBody>
      <dsp:txXfrm>
        <a:off x="709" y="72581"/>
        <a:ext cx="2766528" cy="1659916"/>
      </dsp:txXfrm>
    </dsp:sp>
    <dsp:sp modelId="{B36A92F4-2E8B-354A-B90F-3D8CED767B5E}">
      <dsp:nvSpPr>
        <dsp:cNvPr id="0" name=""/>
        <dsp:cNvSpPr/>
      </dsp:nvSpPr>
      <dsp:spPr>
        <a:xfrm>
          <a:off x="3043890" y="72581"/>
          <a:ext cx="2766528" cy="1659916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/>
            <a:t>Exhaustive review of literature</a:t>
          </a:r>
          <a:endParaRPr lang="en-US" sz="3300" kern="1200"/>
        </a:p>
      </dsp:txBody>
      <dsp:txXfrm>
        <a:off x="3043890" y="72581"/>
        <a:ext cx="2766528" cy="1659916"/>
      </dsp:txXfrm>
    </dsp:sp>
    <dsp:sp modelId="{0E4339C4-E351-6340-8365-1EC2B8FB35D0}">
      <dsp:nvSpPr>
        <dsp:cNvPr id="0" name=""/>
        <dsp:cNvSpPr/>
      </dsp:nvSpPr>
      <dsp:spPr>
        <a:xfrm>
          <a:off x="709" y="2009151"/>
          <a:ext cx="2766528" cy="1659916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/>
            <a:t>Hierarchical evaluation of literature</a:t>
          </a:r>
          <a:endParaRPr lang="en-US" sz="3300" kern="1200"/>
        </a:p>
      </dsp:txBody>
      <dsp:txXfrm>
        <a:off x="709" y="2009151"/>
        <a:ext cx="2766528" cy="1659916"/>
      </dsp:txXfrm>
    </dsp:sp>
    <dsp:sp modelId="{0EEE0FB4-0713-3F4C-9A75-8C1F3BBC9FFC}">
      <dsp:nvSpPr>
        <dsp:cNvPr id="0" name=""/>
        <dsp:cNvSpPr/>
      </dsp:nvSpPr>
      <dsp:spPr>
        <a:xfrm>
          <a:off x="3043890" y="2009151"/>
          <a:ext cx="2766528" cy="1659916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/>
            <a:t>Compiling the information</a:t>
          </a:r>
          <a:endParaRPr lang="en-US" sz="3300" kern="1200"/>
        </a:p>
      </dsp:txBody>
      <dsp:txXfrm>
        <a:off x="3043890" y="2009151"/>
        <a:ext cx="2766528" cy="1659916"/>
      </dsp:txXfrm>
    </dsp:sp>
    <dsp:sp modelId="{3D336C80-BFE8-4648-93A1-B3958A67007C}">
      <dsp:nvSpPr>
        <dsp:cNvPr id="0" name=""/>
        <dsp:cNvSpPr/>
      </dsp:nvSpPr>
      <dsp:spPr>
        <a:xfrm>
          <a:off x="709" y="3945720"/>
          <a:ext cx="2766528" cy="1659916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/>
            <a:t>Clarifying current evidence</a:t>
          </a:r>
          <a:endParaRPr lang="en-US" sz="3300" kern="1200"/>
        </a:p>
      </dsp:txBody>
      <dsp:txXfrm>
        <a:off x="709" y="3945720"/>
        <a:ext cx="2766528" cy="1659916"/>
      </dsp:txXfrm>
    </dsp:sp>
    <dsp:sp modelId="{437D8CDA-CE9F-9543-BC6F-0CB81714CA66}">
      <dsp:nvSpPr>
        <dsp:cNvPr id="0" name=""/>
        <dsp:cNvSpPr/>
      </dsp:nvSpPr>
      <dsp:spPr>
        <a:xfrm>
          <a:off x="3043890" y="3945720"/>
          <a:ext cx="2766528" cy="1659916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/>
            <a:t>Developing a position statement.</a:t>
          </a:r>
          <a:endParaRPr lang="en-US" sz="3300" kern="1200"/>
        </a:p>
      </dsp:txBody>
      <dsp:txXfrm>
        <a:off x="3043890" y="3945720"/>
        <a:ext cx="2766528" cy="1659916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9763DB7-3005-6942-A6BA-A2263EFE4B2E}">
      <dsp:nvSpPr>
        <dsp:cNvPr id="0" name=""/>
        <dsp:cNvSpPr/>
      </dsp:nvSpPr>
      <dsp:spPr>
        <a:xfrm>
          <a:off x="0" y="221391"/>
          <a:ext cx="5811128" cy="743535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/>
            <a:t>For example.</a:t>
          </a:r>
          <a:endParaRPr lang="en-US" sz="3100" kern="1200"/>
        </a:p>
      </dsp:txBody>
      <dsp:txXfrm>
        <a:off x="36296" y="257687"/>
        <a:ext cx="5738536" cy="670943"/>
      </dsp:txXfrm>
    </dsp:sp>
    <dsp:sp modelId="{8879AC3A-3AE4-D645-A293-6BDAE4BE2579}">
      <dsp:nvSpPr>
        <dsp:cNvPr id="0" name=""/>
        <dsp:cNvSpPr/>
      </dsp:nvSpPr>
      <dsp:spPr>
        <a:xfrm>
          <a:off x="0" y="964926"/>
          <a:ext cx="5811128" cy="44919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84503" tIns="39370" rIns="220472" bIns="39370" numCol="1" spcCol="1270" anchor="t" anchorCtr="0">
          <a:noAutofit/>
        </a:bodyPr>
        <a:lstStyle/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400" kern="1200"/>
            <a:t>Evidence from other systematic reviews</a:t>
          </a:r>
          <a:endParaRPr lang="en-US" sz="2400" kern="1200"/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400" kern="1200"/>
            <a:t>Evidence from well designed randomised studies</a:t>
          </a:r>
          <a:endParaRPr lang="en-US" sz="2400" kern="1200"/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400" kern="1200"/>
            <a:t>Evidence from a pseudo-randomised trails</a:t>
          </a:r>
          <a:endParaRPr lang="en-US" sz="2400" kern="1200"/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400" kern="1200"/>
            <a:t>Evidence from comparative studies; non randomised, concurrent controls case-studies etc.</a:t>
          </a:r>
          <a:endParaRPr lang="en-US" sz="2400" kern="1200"/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400" kern="1200"/>
            <a:t>Evidence from historical comparative studies</a:t>
          </a:r>
          <a:endParaRPr lang="en-US" sz="2400" kern="1200"/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400" kern="1200"/>
            <a:t>Evidence from case series and cohort studies i.e. post-test or pre-test/post-test</a:t>
          </a:r>
          <a:endParaRPr lang="en-US" sz="2400" kern="1200"/>
        </a:p>
      </dsp:txBody>
      <dsp:txXfrm>
        <a:off x="0" y="964926"/>
        <a:ext cx="5811128" cy="4491900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FFDCBED-15B8-7B46-8BCB-382F60BF6942}">
      <dsp:nvSpPr>
        <dsp:cNvPr id="0" name=""/>
        <dsp:cNvSpPr/>
      </dsp:nvSpPr>
      <dsp:spPr>
        <a:xfrm>
          <a:off x="0" y="675"/>
          <a:ext cx="6900512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7EDCD55-D4CE-2747-AD48-D7DE29B16FB2}">
      <dsp:nvSpPr>
        <dsp:cNvPr id="0" name=""/>
        <dsp:cNvSpPr/>
      </dsp:nvSpPr>
      <dsp:spPr>
        <a:xfrm>
          <a:off x="0" y="675"/>
          <a:ext cx="6900512" cy="79068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9540" tIns="129540" rIns="129540" bIns="129540" numCol="1" spcCol="1270" anchor="t" anchorCtr="0">
          <a:noAutofit/>
        </a:bodyPr>
        <a:lstStyle/>
        <a:p>
          <a:pPr marL="0" lvl="0" indent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400" kern="1200"/>
            <a:t>Need for a systematic review</a:t>
          </a:r>
          <a:endParaRPr lang="en-US" sz="3400" kern="1200"/>
        </a:p>
      </dsp:txBody>
      <dsp:txXfrm>
        <a:off x="0" y="675"/>
        <a:ext cx="6900512" cy="790684"/>
      </dsp:txXfrm>
    </dsp:sp>
    <dsp:sp modelId="{9793CCF9-575B-5841-83D2-E790B086160B}">
      <dsp:nvSpPr>
        <dsp:cNvPr id="0" name=""/>
        <dsp:cNvSpPr/>
      </dsp:nvSpPr>
      <dsp:spPr>
        <a:xfrm>
          <a:off x="0" y="791359"/>
          <a:ext cx="6900512" cy="0"/>
        </a:xfrm>
        <a:prstGeom prst="line">
          <a:avLst/>
        </a:prstGeom>
        <a:solidFill>
          <a:schemeClr val="accent2">
            <a:hueOff val="-242561"/>
            <a:satOff val="-13988"/>
            <a:lumOff val="1438"/>
            <a:alphaOff val="0"/>
          </a:schemeClr>
        </a:solidFill>
        <a:ln w="12700" cap="flat" cmpd="sng" algn="ctr">
          <a:solidFill>
            <a:schemeClr val="accent2">
              <a:hueOff val="-242561"/>
              <a:satOff val="-13988"/>
              <a:lumOff val="1438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84502A4-0F49-754D-A923-40047FCEEA7A}">
      <dsp:nvSpPr>
        <dsp:cNvPr id="0" name=""/>
        <dsp:cNvSpPr/>
      </dsp:nvSpPr>
      <dsp:spPr>
        <a:xfrm>
          <a:off x="0" y="791359"/>
          <a:ext cx="6900512" cy="79068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9540" tIns="129540" rIns="129540" bIns="129540" numCol="1" spcCol="1270" anchor="t" anchorCtr="0">
          <a:noAutofit/>
        </a:bodyPr>
        <a:lstStyle/>
        <a:p>
          <a:pPr marL="0" lvl="0" indent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400" kern="1200"/>
            <a:t>Ask the right question</a:t>
          </a:r>
          <a:endParaRPr lang="en-US" sz="3400" kern="1200"/>
        </a:p>
      </dsp:txBody>
      <dsp:txXfrm>
        <a:off x="0" y="791359"/>
        <a:ext cx="6900512" cy="790684"/>
      </dsp:txXfrm>
    </dsp:sp>
    <dsp:sp modelId="{77CB87D3-9FE7-834B-BD0D-E4984B08FCBC}">
      <dsp:nvSpPr>
        <dsp:cNvPr id="0" name=""/>
        <dsp:cNvSpPr/>
      </dsp:nvSpPr>
      <dsp:spPr>
        <a:xfrm>
          <a:off x="0" y="1582044"/>
          <a:ext cx="6900512" cy="0"/>
        </a:xfrm>
        <a:prstGeom prst="line">
          <a:avLst/>
        </a:prstGeom>
        <a:solidFill>
          <a:schemeClr val="accent2">
            <a:hueOff val="-485121"/>
            <a:satOff val="-27976"/>
            <a:lumOff val="2876"/>
            <a:alphaOff val="0"/>
          </a:schemeClr>
        </a:solidFill>
        <a:ln w="12700" cap="flat" cmpd="sng" algn="ctr">
          <a:solidFill>
            <a:schemeClr val="accent2">
              <a:hueOff val="-485121"/>
              <a:satOff val="-27976"/>
              <a:lumOff val="2876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C26E6BC-4005-D545-BE06-55F2390F01B1}">
      <dsp:nvSpPr>
        <dsp:cNvPr id="0" name=""/>
        <dsp:cNvSpPr/>
      </dsp:nvSpPr>
      <dsp:spPr>
        <a:xfrm>
          <a:off x="0" y="1582044"/>
          <a:ext cx="6900512" cy="79068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9540" tIns="129540" rIns="129540" bIns="129540" numCol="1" spcCol="1270" anchor="t" anchorCtr="0">
          <a:noAutofit/>
        </a:bodyPr>
        <a:lstStyle/>
        <a:p>
          <a:pPr marL="0" lvl="0" indent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400" kern="1200"/>
            <a:t>Literature searches – breadth v depth</a:t>
          </a:r>
          <a:endParaRPr lang="en-US" sz="3400" kern="1200"/>
        </a:p>
      </dsp:txBody>
      <dsp:txXfrm>
        <a:off x="0" y="1582044"/>
        <a:ext cx="6900512" cy="790684"/>
      </dsp:txXfrm>
    </dsp:sp>
    <dsp:sp modelId="{BBA6B14B-BBDB-3341-AB5A-89F494AD9B17}">
      <dsp:nvSpPr>
        <dsp:cNvPr id="0" name=""/>
        <dsp:cNvSpPr/>
      </dsp:nvSpPr>
      <dsp:spPr>
        <a:xfrm>
          <a:off x="0" y="2372728"/>
          <a:ext cx="6900512" cy="0"/>
        </a:xfrm>
        <a:prstGeom prst="line">
          <a:avLst/>
        </a:prstGeom>
        <a:solidFill>
          <a:schemeClr val="accent2">
            <a:hueOff val="-727682"/>
            <a:satOff val="-41964"/>
            <a:lumOff val="4314"/>
            <a:alphaOff val="0"/>
          </a:schemeClr>
        </a:solidFill>
        <a:ln w="12700" cap="flat" cmpd="sng" algn="ctr">
          <a:solidFill>
            <a:schemeClr val="accent2">
              <a:hueOff val="-727682"/>
              <a:satOff val="-41964"/>
              <a:lumOff val="4314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628B460-1F1A-D14A-A479-978ED87D1223}">
      <dsp:nvSpPr>
        <dsp:cNvPr id="0" name=""/>
        <dsp:cNvSpPr/>
      </dsp:nvSpPr>
      <dsp:spPr>
        <a:xfrm>
          <a:off x="0" y="2372728"/>
          <a:ext cx="6900512" cy="79068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9540" tIns="129540" rIns="129540" bIns="129540" numCol="1" spcCol="1270" anchor="t" anchorCtr="0">
          <a:noAutofit/>
        </a:bodyPr>
        <a:lstStyle/>
        <a:p>
          <a:pPr marL="0" lvl="0" indent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400" kern="1200"/>
            <a:t>Best available evidence</a:t>
          </a:r>
          <a:endParaRPr lang="en-US" sz="3400" kern="1200"/>
        </a:p>
      </dsp:txBody>
      <dsp:txXfrm>
        <a:off x="0" y="2372728"/>
        <a:ext cx="6900512" cy="790684"/>
      </dsp:txXfrm>
    </dsp:sp>
    <dsp:sp modelId="{F227AC82-8DA8-BE46-A6B4-51F58404292D}">
      <dsp:nvSpPr>
        <dsp:cNvPr id="0" name=""/>
        <dsp:cNvSpPr/>
      </dsp:nvSpPr>
      <dsp:spPr>
        <a:xfrm>
          <a:off x="0" y="3163412"/>
          <a:ext cx="6900512" cy="0"/>
        </a:xfrm>
        <a:prstGeom prst="line">
          <a:avLst/>
        </a:prstGeom>
        <a:solidFill>
          <a:schemeClr val="accent2">
            <a:hueOff val="-970242"/>
            <a:satOff val="-55952"/>
            <a:lumOff val="5752"/>
            <a:alphaOff val="0"/>
          </a:schemeClr>
        </a:solidFill>
        <a:ln w="12700" cap="flat" cmpd="sng" algn="ctr">
          <a:solidFill>
            <a:schemeClr val="accent2">
              <a:hueOff val="-970242"/>
              <a:satOff val="-55952"/>
              <a:lumOff val="5752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BAA4F6F-526E-9445-B17D-7D4FBDC455FF}">
      <dsp:nvSpPr>
        <dsp:cNvPr id="0" name=""/>
        <dsp:cNvSpPr/>
      </dsp:nvSpPr>
      <dsp:spPr>
        <a:xfrm>
          <a:off x="0" y="3163412"/>
          <a:ext cx="6900512" cy="79068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9540" tIns="129540" rIns="129540" bIns="129540" numCol="1" spcCol="1270" anchor="t" anchorCtr="0">
          <a:noAutofit/>
        </a:bodyPr>
        <a:lstStyle/>
        <a:p>
          <a:pPr marL="0" lvl="0" indent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400" kern="1200"/>
            <a:t>How current is the information</a:t>
          </a:r>
          <a:endParaRPr lang="en-US" sz="3400" kern="1200"/>
        </a:p>
      </dsp:txBody>
      <dsp:txXfrm>
        <a:off x="0" y="3163412"/>
        <a:ext cx="6900512" cy="790684"/>
      </dsp:txXfrm>
    </dsp:sp>
    <dsp:sp modelId="{B4CF42FE-5673-174B-A534-A7F7BC0CB619}">
      <dsp:nvSpPr>
        <dsp:cNvPr id="0" name=""/>
        <dsp:cNvSpPr/>
      </dsp:nvSpPr>
      <dsp:spPr>
        <a:xfrm>
          <a:off x="0" y="3954096"/>
          <a:ext cx="6900512" cy="0"/>
        </a:xfrm>
        <a:prstGeom prst="line">
          <a:avLst/>
        </a:prstGeom>
        <a:solidFill>
          <a:schemeClr val="accent2">
            <a:hueOff val="-1212803"/>
            <a:satOff val="-69940"/>
            <a:lumOff val="7190"/>
            <a:alphaOff val="0"/>
          </a:schemeClr>
        </a:solidFill>
        <a:ln w="12700" cap="flat" cmpd="sng" algn="ctr">
          <a:solidFill>
            <a:schemeClr val="accent2">
              <a:hueOff val="-1212803"/>
              <a:satOff val="-69940"/>
              <a:lumOff val="719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7696096-4ABD-7D46-B33E-E2C6DF9EBD78}">
      <dsp:nvSpPr>
        <dsp:cNvPr id="0" name=""/>
        <dsp:cNvSpPr/>
      </dsp:nvSpPr>
      <dsp:spPr>
        <a:xfrm>
          <a:off x="0" y="3954096"/>
          <a:ext cx="6900512" cy="79068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9540" tIns="129540" rIns="129540" bIns="129540" numCol="1" spcCol="1270" anchor="t" anchorCtr="0">
          <a:noAutofit/>
        </a:bodyPr>
        <a:lstStyle/>
        <a:p>
          <a:pPr marL="0" lvl="0" indent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400" kern="1200"/>
            <a:t>Developing an effective hierarchy</a:t>
          </a:r>
          <a:endParaRPr lang="en-US" sz="3400" kern="1200"/>
        </a:p>
      </dsp:txBody>
      <dsp:txXfrm>
        <a:off x="0" y="3954096"/>
        <a:ext cx="6900512" cy="790684"/>
      </dsp:txXfrm>
    </dsp:sp>
    <dsp:sp modelId="{6E7CCB8E-0C63-6B42-89FB-CC17DE7DA447}">
      <dsp:nvSpPr>
        <dsp:cNvPr id="0" name=""/>
        <dsp:cNvSpPr/>
      </dsp:nvSpPr>
      <dsp:spPr>
        <a:xfrm>
          <a:off x="0" y="4744781"/>
          <a:ext cx="6900512" cy="0"/>
        </a:xfrm>
        <a:prstGeom prst="line">
          <a:avLst/>
        </a:prstGeom>
        <a:solidFill>
          <a:schemeClr val="accent2">
            <a:hueOff val="-1455363"/>
            <a:satOff val="-83928"/>
            <a:lumOff val="8628"/>
            <a:alphaOff val="0"/>
          </a:schemeClr>
        </a:solidFill>
        <a:ln w="12700" cap="flat" cmpd="sng" algn="ctr">
          <a:solidFill>
            <a:schemeClr val="accent2">
              <a:hueOff val="-1455363"/>
              <a:satOff val="-83928"/>
              <a:lumOff val="8628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B23E060-1252-2449-A450-30BA15A24172}">
      <dsp:nvSpPr>
        <dsp:cNvPr id="0" name=""/>
        <dsp:cNvSpPr/>
      </dsp:nvSpPr>
      <dsp:spPr>
        <a:xfrm>
          <a:off x="0" y="4744781"/>
          <a:ext cx="6900512" cy="79068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9540" tIns="129540" rIns="129540" bIns="129540" numCol="1" spcCol="1270" anchor="t" anchorCtr="0">
          <a:noAutofit/>
        </a:bodyPr>
        <a:lstStyle/>
        <a:p>
          <a:pPr marL="0" lvl="0" indent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400" kern="1200"/>
            <a:t>Clarity of outcomes</a:t>
          </a:r>
          <a:endParaRPr lang="en-US" sz="3400" kern="1200"/>
        </a:p>
      </dsp:txBody>
      <dsp:txXfrm>
        <a:off x="0" y="4744781"/>
        <a:ext cx="6900512" cy="790684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8853A67-AB32-4746-AD16-64DEB4B40577}">
      <dsp:nvSpPr>
        <dsp:cNvPr id="0" name=""/>
        <dsp:cNvSpPr/>
      </dsp:nvSpPr>
      <dsp:spPr>
        <a:xfrm>
          <a:off x="0" y="693"/>
          <a:ext cx="5811128" cy="0"/>
        </a:xfrm>
        <a:prstGeom prst="lin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5C724F1-01A0-1D42-9C57-D8A6D1AFD9B7}">
      <dsp:nvSpPr>
        <dsp:cNvPr id="0" name=""/>
        <dsp:cNvSpPr/>
      </dsp:nvSpPr>
      <dsp:spPr>
        <a:xfrm>
          <a:off x="0" y="693"/>
          <a:ext cx="5811128" cy="56768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Web</a:t>
          </a:r>
          <a:endParaRPr lang="en-US" sz="2600" kern="1200"/>
        </a:p>
      </dsp:txBody>
      <dsp:txXfrm>
        <a:off x="0" y="693"/>
        <a:ext cx="5811128" cy="567683"/>
      </dsp:txXfrm>
    </dsp:sp>
    <dsp:sp modelId="{1CEA6929-E80D-9540-8667-4AE5984AAD01}">
      <dsp:nvSpPr>
        <dsp:cNvPr id="0" name=""/>
        <dsp:cNvSpPr/>
      </dsp:nvSpPr>
      <dsp:spPr>
        <a:xfrm>
          <a:off x="0" y="568376"/>
          <a:ext cx="5811128" cy="0"/>
        </a:xfrm>
        <a:prstGeom prst="line">
          <a:avLst/>
        </a:prstGeom>
        <a:solidFill>
          <a:schemeClr val="accent5">
            <a:hueOff val="-750949"/>
            <a:satOff val="-1935"/>
            <a:lumOff val="-1307"/>
            <a:alphaOff val="0"/>
          </a:schemeClr>
        </a:solidFill>
        <a:ln w="12700" cap="flat" cmpd="sng" algn="ctr">
          <a:solidFill>
            <a:schemeClr val="accent5">
              <a:hueOff val="-750949"/>
              <a:satOff val="-1935"/>
              <a:lumOff val="-1307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C8CA369-3A43-074E-981D-269AA55C1D39}">
      <dsp:nvSpPr>
        <dsp:cNvPr id="0" name=""/>
        <dsp:cNvSpPr/>
      </dsp:nvSpPr>
      <dsp:spPr>
        <a:xfrm>
          <a:off x="0" y="568376"/>
          <a:ext cx="5811128" cy="56768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Hand searching </a:t>
          </a:r>
          <a:endParaRPr lang="en-US" sz="2600" kern="1200"/>
        </a:p>
      </dsp:txBody>
      <dsp:txXfrm>
        <a:off x="0" y="568376"/>
        <a:ext cx="5811128" cy="567683"/>
      </dsp:txXfrm>
    </dsp:sp>
    <dsp:sp modelId="{38E1952D-F51C-6842-8323-02BE20D7C8C1}">
      <dsp:nvSpPr>
        <dsp:cNvPr id="0" name=""/>
        <dsp:cNvSpPr/>
      </dsp:nvSpPr>
      <dsp:spPr>
        <a:xfrm>
          <a:off x="0" y="1136059"/>
          <a:ext cx="5811128" cy="0"/>
        </a:xfrm>
        <a:prstGeom prst="line">
          <a:avLst/>
        </a:prstGeom>
        <a:solidFill>
          <a:schemeClr val="accent5">
            <a:hueOff val="-1501898"/>
            <a:satOff val="-3871"/>
            <a:lumOff val="-2614"/>
            <a:alphaOff val="0"/>
          </a:schemeClr>
        </a:solidFill>
        <a:ln w="12700" cap="flat" cmpd="sng" algn="ctr">
          <a:solidFill>
            <a:schemeClr val="accent5">
              <a:hueOff val="-1501898"/>
              <a:satOff val="-3871"/>
              <a:lumOff val="-2614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77285A1-9DD1-2943-8C9E-A8A2CE47545A}">
      <dsp:nvSpPr>
        <dsp:cNvPr id="0" name=""/>
        <dsp:cNvSpPr/>
      </dsp:nvSpPr>
      <dsp:spPr>
        <a:xfrm>
          <a:off x="0" y="1136059"/>
          <a:ext cx="5811128" cy="56768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Scan reference lists</a:t>
          </a:r>
          <a:endParaRPr lang="en-US" sz="2600" kern="1200"/>
        </a:p>
      </dsp:txBody>
      <dsp:txXfrm>
        <a:off x="0" y="1136059"/>
        <a:ext cx="5811128" cy="567683"/>
      </dsp:txXfrm>
    </dsp:sp>
    <dsp:sp modelId="{1F6D2594-0E36-1F40-9991-770BF373BA45}">
      <dsp:nvSpPr>
        <dsp:cNvPr id="0" name=""/>
        <dsp:cNvSpPr/>
      </dsp:nvSpPr>
      <dsp:spPr>
        <a:xfrm>
          <a:off x="0" y="1703742"/>
          <a:ext cx="5811128" cy="0"/>
        </a:xfrm>
        <a:prstGeom prst="line">
          <a:avLst/>
        </a:prstGeom>
        <a:solidFill>
          <a:schemeClr val="accent5">
            <a:hueOff val="-2252848"/>
            <a:satOff val="-5806"/>
            <a:lumOff val="-3922"/>
            <a:alphaOff val="0"/>
          </a:schemeClr>
        </a:solidFill>
        <a:ln w="12700" cap="flat" cmpd="sng" algn="ctr">
          <a:solidFill>
            <a:schemeClr val="accent5">
              <a:hueOff val="-2252848"/>
              <a:satOff val="-5806"/>
              <a:lumOff val="-3922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6243D82-530C-1B41-B1CC-E54848AB3C3A}">
      <dsp:nvSpPr>
        <dsp:cNvPr id="0" name=""/>
        <dsp:cNvSpPr/>
      </dsp:nvSpPr>
      <dsp:spPr>
        <a:xfrm>
          <a:off x="0" y="1703742"/>
          <a:ext cx="5811128" cy="56768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Personal communication</a:t>
          </a:r>
          <a:endParaRPr lang="en-US" sz="2600" kern="1200"/>
        </a:p>
      </dsp:txBody>
      <dsp:txXfrm>
        <a:off x="0" y="1703742"/>
        <a:ext cx="5811128" cy="567683"/>
      </dsp:txXfrm>
    </dsp:sp>
    <dsp:sp modelId="{E6764F6E-53E7-234D-830A-1AE814827CF4}">
      <dsp:nvSpPr>
        <dsp:cNvPr id="0" name=""/>
        <dsp:cNvSpPr/>
      </dsp:nvSpPr>
      <dsp:spPr>
        <a:xfrm>
          <a:off x="0" y="2271426"/>
          <a:ext cx="5811128" cy="0"/>
        </a:xfrm>
        <a:prstGeom prst="line">
          <a:avLst/>
        </a:prstGeom>
        <a:solidFill>
          <a:schemeClr val="accent5">
            <a:hueOff val="-3003797"/>
            <a:satOff val="-7742"/>
            <a:lumOff val="-5229"/>
            <a:alphaOff val="0"/>
          </a:schemeClr>
        </a:solidFill>
        <a:ln w="12700" cap="flat" cmpd="sng" algn="ctr">
          <a:solidFill>
            <a:schemeClr val="accent5">
              <a:hueOff val="-3003797"/>
              <a:satOff val="-7742"/>
              <a:lumOff val="-5229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C1C3BB3-D31E-6144-AA1F-0B8EC428525B}">
      <dsp:nvSpPr>
        <dsp:cNvPr id="0" name=""/>
        <dsp:cNvSpPr/>
      </dsp:nvSpPr>
      <dsp:spPr>
        <a:xfrm>
          <a:off x="0" y="2271426"/>
          <a:ext cx="5811128" cy="56768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Specialist data bases.</a:t>
          </a:r>
          <a:endParaRPr lang="en-US" sz="2600" kern="1200"/>
        </a:p>
      </dsp:txBody>
      <dsp:txXfrm>
        <a:off x="0" y="2271426"/>
        <a:ext cx="5811128" cy="567683"/>
      </dsp:txXfrm>
    </dsp:sp>
    <dsp:sp modelId="{E6465D92-74AC-0F4C-8164-FFAC146BDF4E}">
      <dsp:nvSpPr>
        <dsp:cNvPr id="0" name=""/>
        <dsp:cNvSpPr/>
      </dsp:nvSpPr>
      <dsp:spPr>
        <a:xfrm>
          <a:off x="0" y="2839109"/>
          <a:ext cx="5811128" cy="0"/>
        </a:xfrm>
        <a:prstGeom prst="line">
          <a:avLst/>
        </a:prstGeom>
        <a:solidFill>
          <a:schemeClr val="accent5">
            <a:hueOff val="-3754746"/>
            <a:satOff val="-9677"/>
            <a:lumOff val="-6536"/>
            <a:alphaOff val="0"/>
          </a:schemeClr>
        </a:solidFill>
        <a:ln w="12700" cap="flat" cmpd="sng" algn="ctr">
          <a:solidFill>
            <a:schemeClr val="accent5">
              <a:hueOff val="-3754746"/>
              <a:satOff val="-9677"/>
              <a:lumOff val="-6536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1D4EF42-789F-4344-AAA5-4254A9B1126C}">
      <dsp:nvSpPr>
        <dsp:cNvPr id="0" name=""/>
        <dsp:cNvSpPr/>
      </dsp:nvSpPr>
      <dsp:spPr>
        <a:xfrm>
          <a:off x="0" y="2839109"/>
          <a:ext cx="5811128" cy="56768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Conference proceedings</a:t>
          </a:r>
          <a:endParaRPr lang="en-US" sz="2600" kern="1200"/>
        </a:p>
      </dsp:txBody>
      <dsp:txXfrm>
        <a:off x="0" y="2839109"/>
        <a:ext cx="5811128" cy="567683"/>
      </dsp:txXfrm>
    </dsp:sp>
    <dsp:sp modelId="{61C635DB-850B-2D47-BBA6-65F0B1F001DE}">
      <dsp:nvSpPr>
        <dsp:cNvPr id="0" name=""/>
        <dsp:cNvSpPr/>
      </dsp:nvSpPr>
      <dsp:spPr>
        <a:xfrm>
          <a:off x="0" y="3406792"/>
          <a:ext cx="5811128" cy="0"/>
        </a:xfrm>
        <a:prstGeom prst="line">
          <a:avLst/>
        </a:prstGeom>
        <a:solidFill>
          <a:schemeClr val="accent5">
            <a:hueOff val="-4505695"/>
            <a:satOff val="-11613"/>
            <a:lumOff val="-7843"/>
            <a:alphaOff val="0"/>
          </a:schemeClr>
        </a:solidFill>
        <a:ln w="12700" cap="flat" cmpd="sng" algn="ctr">
          <a:solidFill>
            <a:schemeClr val="accent5">
              <a:hueOff val="-4505695"/>
              <a:satOff val="-11613"/>
              <a:lumOff val="-7843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D9566C8-8FFE-B243-824E-64431CEC1A80}">
      <dsp:nvSpPr>
        <dsp:cNvPr id="0" name=""/>
        <dsp:cNvSpPr/>
      </dsp:nvSpPr>
      <dsp:spPr>
        <a:xfrm>
          <a:off x="0" y="3406792"/>
          <a:ext cx="5811128" cy="56768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Dissertations</a:t>
          </a:r>
          <a:endParaRPr lang="en-US" sz="2600" kern="1200"/>
        </a:p>
      </dsp:txBody>
      <dsp:txXfrm>
        <a:off x="0" y="3406792"/>
        <a:ext cx="5811128" cy="567683"/>
      </dsp:txXfrm>
    </dsp:sp>
    <dsp:sp modelId="{BAC4F8B9-1996-A745-926C-9189D0D6FEFD}">
      <dsp:nvSpPr>
        <dsp:cNvPr id="0" name=""/>
        <dsp:cNvSpPr/>
      </dsp:nvSpPr>
      <dsp:spPr>
        <a:xfrm>
          <a:off x="0" y="3974476"/>
          <a:ext cx="5811128" cy="0"/>
        </a:xfrm>
        <a:prstGeom prst="line">
          <a:avLst/>
        </a:prstGeom>
        <a:solidFill>
          <a:schemeClr val="accent5">
            <a:hueOff val="-5256644"/>
            <a:satOff val="-13548"/>
            <a:lumOff val="-9151"/>
            <a:alphaOff val="0"/>
          </a:schemeClr>
        </a:solidFill>
        <a:ln w="12700" cap="flat" cmpd="sng" algn="ctr">
          <a:solidFill>
            <a:schemeClr val="accent5">
              <a:hueOff val="-5256644"/>
              <a:satOff val="-13548"/>
              <a:lumOff val="-9151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67D3F0A-5696-F242-B1C1-18EB764D1488}">
      <dsp:nvSpPr>
        <dsp:cNvPr id="0" name=""/>
        <dsp:cNvSpPr/>
      </dsp:nvSpPr>
      <dsp:spPr>
        <a:xfrm>
          <a:off x="0" y="3974476"/>
          <a:ext cx="5811128" cy="56768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Abstracts</a:t>
          </a:r>
          <a:endParaRPr lang="en-US" sz="2600" kern="1200"/>
        </a:p>
      </dsp:txBody>
      <dsp:txXfrm>
        <a:off x="0" y="3974476"/>
        <a:ext cx="5811128" cy="567683"/>
      </dsp:txXfrm>
    </dsp:sp>
    <dsp:sp modelId="{33EA57BF-97F9-9342-89FE-ED774D1F8456}">
      <dsp:nvSpPr>
        <dsp:cNvPr id="0" name=""/>
        <dsp:cNvSpPr/>
      </dsp:nvSpPr>
      <dsp:spPr>
        <a:xfrm>
          <a:off x="0" y="4542159"/>
          <a:ext cx="5811128" cy="0"/>
        </a:xfrm>
        <a:prstGeom prst="line">
          <a:avLst/>
        </a:prstGeom>
        <a:solidFill>
          <a:schemeClr val="accent5">
            <a:hueOff val="-6007594"/>
            <a:satOff val="-15484"/>
            <a:lumOff val="-10458"/>
            <a:alphaOff val="0"/>
          </a:schemeClr>
        </a:solidFill>
        <a:ln w="12700" cap="flat" cmpd="sng" algn="ctr">
          <a:solidFill>
            <a:schemeClr val="accent5">
              <a:hueOff val="-6007594"/>
              <a:satOff val="-15484"/>
              <a:lumOff val="-10458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B935268-A691-DB4E-BBAF-BFB4F8C7EAEB}">
      <dsp:nvSpPr>
        <dsp:cNvPr id="0" name=""/>
        <dsp:cNvSpPr/>
      </dsp:nvSpPr>
      <dsp:spPr>
        <a:xfrm>
          <a:off x="0" y="4542159"/>
          <a:ext cx="5811128" cy="56768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Unpublished studies</a:t>
          </a:r>
          <a:endParaRPr lang="en-US" sz="2600" kern="1200"/>
        </a:p>
      </dsp:txBody>
      <dsp:txXfrm>
        <a:off x="0" y="4542159"/>
        <a:ext cx="5811128" cy="567683"/>
      </dsp:txXfrm>
    </dsp:sp>
    <dsp:sp modelId="{DA9DE060-EBF0-5540-8C90-0066F0275FE5}">
      <dsp:nvSpPr>
        <dsp:cNvPr id="0" name=""/>
        <dsp:cNvSpPr/>
      </dsp:nvSpPr>
      <dsp:spPr>
        <a:xfrm>
          <a:off x="0" y="5109842"/>
          <a:ext cx="5811128" cy="0"/>
        </a:xfrm>
        <a:prstGeom prst="line">
          <a:avLst/>
        </a:prstGeom>
        <a:solidFill>
          <a:schemeClr val="accent5">
            <a:hueOff val="-6758543"/>
            <a:satOff val="-17419"/>
            <a:lumOff val="-11765"/>
            <a:alphaOff val="0"/>
          </a:schemeClr>
        </a:solidFill>
        <a:ln w="12700" cap="flat" cmpd="sng" algn="ctr">
          <a:solidFill>
            <a:schemeClr val="accent5">
              <a:hueOff val="-6758543"/>
              <a:satOff val="-17419"/>
              <a:lumOff val="-11765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8D0B363-0824-4C4F-9829-567897412FDA}">
      <dsp:nvSpPr>
        <dsp:cNvPr id="0" name=""/>
        <dsp:cNvSpPr/>
      </dsp:nvSpPr>
      <dsp:spPr>
        <a:xfrm>
          <a:off x="0" y="5109842"/>
          <a:ext cx="5811128" cy="56768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Newspapers</a:t>
          </a:r>
          <a:endParaRPr lang="en-US" sz="2600" kern="1200"/>
        </a:p>
      </dsp:txBody>
      <dsp:txXfrm>
        <a:off x="0" y="5109842"/>
        <a:ext cx="5811128" cy="567683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C56E3C3-C566-C44A-8C31-C2BFD2087191}">
      <dsp:nvSpPr>
        <dsp:cNvPr id="0" name=""/>
        <dsp:cNvSpPr/>
      </dsp:nvSpPr>
      <dsp:spPr>
        <a:xfrm>
          <a:off x="0" y="828622"/>
          <a:ext cx="5811128" cy="953403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Author credibility</a:t>
          </a:r>
          <a:endParaRPr lang="en-US" sz="2400" kern="1200"/>
        </a:p>
      </dsp:txBody>
      <dsp:txXfrm>
        <a:off x="46541" y="875163"/>
        <a:ext cx="5718046" cy="860321"/>
      </dsp:txXfrm>
    </dsp:sp>
    <dsp:sp modelId="{E48B1F97-B2D4-334B-A309-34841176FE63}">
      <dsp:nvSpPr>
        <dsp:cNvPr id="0" name=""/>
        <dsp:cNvSpPr/>
      </dsp:nvSpPr>
      <dsp:spPr>
        <a:xfrm>
          <a:off x="0" y="1851145"/>
          <a:ext cx="5811128" cy="953403"/>
        </a:xfrm>
        <a:prstGeom prst="roundRect">
          <a:avLst/>
        </a:prstGeom>
        <a:solidFill>
          <a:schemeClr val="accent5">
            <a:hueOff val="-2252848"/>
            <a:satOff val="-5806"/>
            <a:lumOff val="-392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Type of information provided i.e. supported by evidence or discussion conjecture?</a:t>
          </a:r>
          <a:endParaRPr lang="en-US" sz="2400" kern="1200"/>
        </a:p>
      </dsp:txBody>
      <dsp:txXfrm>
        <a:off x="46541" y="1897686"/>
        <a:ext cx="5718046" cy="860321"/>
      </dsp:txXfrm>
    </dsp:sp>
    <dsp:sp modelId="{DF2B1E30-52F5-7743-8751-28E56ADBC7F3}">
      <dsp:nvSpPr>
        <dsp:cNvPr id="0" name=""/>
        <dsp:cNvSpPr/>
      </dsp:nvSpPr>
      <dsp:spPr>
        <a:xfrm>
          <a:off x="0" y="2873669"/>
          <a:ext cx="5811128" cy="953403"/>
        </a:xfrm>
        <a:prstGeom prst="roundRect">
          <a:avLst/>
        </a:prstGeom>
        <a:solidFill>
          <a:schemeClr val="accent5">
            <a:hueOff val="-4505695"/>
            <a:satOff val="-11613"/>
            <a:lumOff val="-784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Research objectivity</a:t>
          </a:r>
          <a:endParaRPr lang="en-US" sz="2400" kern="1200"/>
        </a:p>
      </dsp:txBody>
      <dsp:txXfrm>
        <a:off x="46541" y="2920210"/>
        <a:ext cx="5718046" cy="860321"/>
      </dsp:txXfrm>
    </dsp:sp>
    <dsp:sp modelId="{26DADAC3-AB31-E947-9E70-69FA35FC05CD}">
      <dsp:nvSpPr>
        <dsp:cNvPr id="0" name=""/>
        <dsp:cNvSpPr/>
      </dsp:nvSpPr>
      <dsp:spPr>
        <a:xfrm>
          <a:off x="0" y="3896193"/>
          <a:ext cx="5811128" cy="953403"/>
        </a:xfrm>
        <a:prstGeom prst="roundRect">
          <a:avLst/>
        </a:prstGeom>
        <a:solidFill>
          <a:schemeClr val="accent5">
            <a:hueOff val="-6758543"/>
            <a:satOff val="-17419"/>
            <a:lumOff val="-1176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Value of research (impact factor?)</a:t>
          </a:r>
          <a:endParaRPr lang="en-US" sz="2400" kern="1200"/>
        </a:p>
      </dsp:txBody>
      <dsp:txXfrm>
        <a:off x="46541" y="3942734"/>
        <a:ext cx="5718046" cy="860321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B8F44BC-E5A2-6B48-A59D-B7EE9A2BFC9A}">
      <dsp:nvSpPr>
        <dsp:cNvPr id="0" name=""/>
        <dsp:cNvSpPr/>
      </dsp:nvSpPr>
      <dsp:spPr>
        <a:xfrm>
          <a:off x="0" y="793067"/>
          <a:ext cx="2571749" cy="154305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Strategies and procedures for searches</a:t>
          </a:r>
          <a:endParaRPr lang="en-US" sz="2400" kern="1200"/>
        </a:p>
      </dsp:txBody>
      <dsp:txXfrm>
        <a:off x="0" y="793067"/>
        <a:ext cx="2571749" cy="1543050"/>
      </dsp:txXfrm>
    </dsp:sp>
    <dsp:sp modelId="{6F315FAC-4872-A04C-B88A-462419987695}">
      <dsp:nvSpPr>
        <dsp:cNvPr id="0" name=""/>
        <dsp:cNvSpPr/>
      </dsp:nvSpPr>
      <dsp:spPr>
        <a:xfrm>
          <a:off x="2828925" y="793067"/>
          <a:ext cx="2571749" cy="154305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Inclusion / exclusion criteria</a:t>
          </a:r>
          <a:endParaRPr lang="en-US" sz="2400" kern="1200"/>
        </a:p>
      </dsp:txBody>
      <dsp:txXfrm>
        <a:off x="2828925" y="793067"/>
        <a:ext cx="2571749" cy="1543050"/>
      </dsp:txXfrm>
    </dsp:sp>
    <dsp:sp modelId="{42B87080-C32D-6F44-BE70-182AF11E5785}">
      <dsp:nvSpPr>
        <dsp:cNvPr id="0" name=""/>
        <dsp:cNvSpPr/>
      </dsp:nvSpPr>
      <dsp:spPr>
        <a:xfrm>
          <a:off x="5657849" y="793067"/>
          <a:ext cx="2571749" cy="154305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Data Analyses</a:t>
          </a:r>
          <a:endParaRPr lang="en-US" sz="2400" kern="1200"/>
        </a:p>
      </dsp:txBody>
      <dsp:txXfrm>
        <a:off x="5657849" y="793067"/>
        <a:ext cx="2571749" cy="1543050"/>
      </dsp:txXfrm>
    </dsp:sp>
    <dsp:sp modelId="{AE05DD62-C8A1-C146-8C01-B22A706B844C}">
      <dsp:nvSpPr>
        <dsp:cNvPr id="0" name=""/>
        <dsp:cNvSpPr/>
      </dsp:nvSpPr>
      <dsp:spPr>
        <a:xfrm>
          <a:off x="0" y="2593292"/>
          <a:ext cx="2571749" cy="154305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Summary of studies found</a:t>
          </a:r>
          <a:endParaRPr lang="en-US" sz="2400" kern="1200"/>
        </a:p>
      </dsp:txBody>
      <dsp:txXfrm>
        <a:off x="0" y="2593292"/>
        <a:ext cx="2571749" cy="1543050"/>
      </dsp:txXfrm>
    </dsp:sp>
    <dsp:sp modelId="{E199A880-52AC-6A4E-BDB1-C9E15A2EE6BD}">
      <dsp:nvSpPr>
        <dsp:cNvPr id="0" name=""/>
        <dsp:cNvSpPr/>
      </dsp:nvSpPr>
      <dsp:spPr>
        <a:xfrm>
          <a:off x="2828925" y="2593292"/>
          <a:ext cx="2571749" cy="154305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Categorisation of studies – including heirarchy structure.</a:t>
          </a:r>
          <a:endParaRPr lang="en-US" sz="2400" kern="1200"/>
        </a:p>
      </dsp:txBody>
      <dsp:txXfrm>
        <a:off x="2828925" y="2593292"/>
        <a:ext cx="2571749" cy="1543050"/>
      </dsp:txXfrm>
    </dsp:sp>
    <dsp:sp modelId="{FB3789E1-9438-9F43-A199-40E5E587CA6B}">
      <dsp:nvSpPr>
        <dsp:cNvPr id="0" name=""/>
        <dsp:cNvSpPr/>
      </dsp:nvSpPr>
      <dsp:spPr>
        <a:xfrm>
          <a:off x="5657849" y="2593292"/>
          <a:ext cx="2571749" cy="154305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Coding of findings into defined categories</a:t>
          </a:r>
          <a:endParaRPr lang="en-US" sz="2400" kern="1200"/>
        </a:p>
      </dsp:txBody>
      <dsp:txXfrm>
        <a:off x="5657849" y="2593292"/>
        <a:ext cx="2571749" cy="154305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#2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#22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#23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#24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#25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#26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#27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92DF3B-2958-231A-EAC3-012F669895B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A7D4F6A-274E-6155-F975-7364103A082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438DC29-06AD-444F-1000-E8E2E23956D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E98582-F2AA-824E-94D3-556015CEE8C1}" type="datetimeFigureOut">
              <a:rPr lang="en-US" smtClean="0"/>
              <a:t>9/15/26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C758F1-1BDD-2B2C-2592-E603CE216A8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DEBF911-03BF-E66E-C0BF-DF09D6B1D60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3510A1-9C9C-BE40-8E65-BC901D6E402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218375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3C3BB3-12EB-10DF-BD1E-EEE03389DCB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24C2EF9-8E26-85AE-D971-6CF96836428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AE83F09-2EB8-6AD4-70C6-22BDF2DA796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E98582-F2AA-824E-94D3-556015CEE8C1}" type="datetimeFigureOut">
              <a:rPr lang="en-US" smtClean="0"/>
              <a:t>9/15/26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91D32C4-082A-78E2-D470-9EFA8E59D7D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E474A02-7205-49E2-531A-21DCD2B4218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3510A1-9C9C-BE40-8E65-BC901D6E402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5630277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8DF40F-95A5-70B6-A568-D880B2C0D4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8C2F530-A09E-3CAC-F818-699A7FA4591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E67FBEB-69B5-533A-A197-F48173D9FC5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E98582-F2AA-824E-94D3-556015CEE8C1}" type="datetimeFigureOut">
              <a:rPr lang="en-US" smtClean="0"/>
              <a:t>9/15/26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C766966-CD65-2FB1-ACC4-315898A2A4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B821EAF-D281-B6CD-1161-812E2DC09D9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3510A1-9C9C-BE40-8E65-BC901D6E402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0597967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C05308-5293-0CCA-BBBA-93DC982F942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64FE2F7-FCA2-95AF-54AD-9AF744D9C99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2C3A57A-9D7E-0CA6-BF98-AA097528464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35A633B-89AD-6107-1885-1C0B3FB8B8B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E98582-F2AA-824E-94D3-556015CEE8C1}" type="datetimeFigureOut">
              <a:rPr lang="en-US" smtClean="0"/>
              <a:t>9/15/26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8A7EDFE-ACF5-04AD-AD61-8BB33EC879C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46CE9AA-0A02-4CED-BE28-91D80C12432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3510A1-9C9C-BE40-8E65-BC901D6E402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6169944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E00A25-41E2-3A84-AFD6-526752DBC2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210CFFE-9B05-BB21-4DB8-A229FD9A31B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038BE06-D1A8-7163-88A3-F2892D09442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3833769-FE3E-22FF-A585-A4953E62B494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21F9982-7832-DC50-5669-9305EE0CAFB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464568C-157E-D56C-55B0-472A2D480A4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E98582-F2AA-824E-94D3-556015CEE8C1}" type="datetimeFigureOut">
              <a:rPr lang="en-US" smtClean="0"/>
              <a:t>9/15/26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932FBF1-7169-35FA-05DA-5383BD01E5B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CE6D426-2C59-D864-C2FA-07862CD3C80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3510A1-9C9C-BE40-8E65-BC901D6E402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0508559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37CAFD-E399-096A-3782-4828DC75C69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57AEAA1-390B-AA56-CCDC-120CDB815D6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E98582-F2AA-824E-94D3-556015CEE8C1}" type="datetimeFigureOut">
              <a:rPr lang="en-US" smtClean="0"/>
              <a:t>9/15/26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F9CF7DC-7EBC-2273-2D4B-BCA4602863F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DEC57C5-8DC1-730F-A7A8-D356F7AB37D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3510A1-9C9C-BE40-8E65-BC901D6E402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3971974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341B0EE-B4D2-033E-3296-7BB612115E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E98582-F2AA-824E-94D3-556015CEE8C1}" type="datetimeFigureOut">
              <a:rPr lang="en-US" smtClean="0"/>
              <a:t>9/15/26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1A6807C-FEC4-9666-6AB0-4C03C8B2EF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1017704-818C-F037-EDF5-FB52FC25279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3510A1-9C9C-BE40-8E65-BC901D6E402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4104905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6E2DA5-8789-7DB1-B369-D18E6D85D9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212BEF-1163-13A9-85EB-C3626788B8D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FE1A109-39D2-B4AC-CCEB-87F3E101CE2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884C1A7-82AD-4CFD-A482-16B6A419ABA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E98582-F2AA-824E-94D3-556015CEE8C1}" type="datetimeFigureOut">
              <a:rPr lang="en-US" smtClean="0"/>
              <a:t>9/15/26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ADC1F39-CEEF-5DB2-5EE0-6333EEA941A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FE65A20-E068-8F3C-644C-5458DE6FF58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3510A1-9C9C-BE40-8E65-BC901D6E402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0636119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704297-62CD-E010-E41C-9E40DE18277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D0A3D43-E98E-880C-B6FC-0F5875629DB5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2E52E64-7F88-4DE5-21C7-B4D97BAC81E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8240390-BAB3-5353-0715-2AE1235B056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E98582-F2AA-824E-94D3-556015CEE8C1}" type="datetimeFigureOut">
              <a:rPr lang="en-US" smtClean="0"/>
              <a:t>9/15/26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8EB28AD-75FB-112F-5358-16DD65789BA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C547A08-423A-CACB-2A2F-ED0CDCF8B5C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3510A1-9C9C-BE40-8E65-BC901D6E402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8306964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7A55B79-B9A4-88D7-4C78-4E73EB0322A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B1FC2CD-C2FE-A8F4-2591-C0F05DF75BF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CE58FEA-D7EB-7EE8-66A4-768A4F09425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E98582-F2AA-824E-94D3-556015CEE8C1}" type="datetimeFigureOut">
              <a:rPr lang="en-US" smtClean="0"/>
              <a:t>9/15/26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2B7CD0A-4085-B26E-FD85-6BA6D514CDD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D17C11A-8953-E5EA-5DB5-C0D5C80543F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3510A1-9C9C-BE40-8E65-BC901D6E402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6380581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85462254-46E6-D0F7-07B7-EF1E01C1162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A72C534-064E-7BB2-1C33-D1E8AC93A19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0BF4286-F896-A15C-45B7-1B16119BB94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E98582-F2AA-824E-94D3-556015CEE8C1}" type="datetimeFigureOut">
              <a:rPr lang="en-US" smtClean="0"/>
              <a:t>9/15/26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7CEF6EA-01A2-8CE5-9428-684A621872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CECBED3-3D92-F7EB-C576-8CAE914B30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3510A1-9C9C-BE40-8E65-BC901D6E402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0823715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EBC6839A-77B4-38E8-6D1A-9D385137DB9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D198567-DC7A-D721-0F28-E330C8E1981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5F53EBE-38D2-93F5-6009-80FD9041AAA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5E98582-F2AA-824E-94D3-556015CEE8C1}" type="datetimeFigureOut">
              <a:rPr lang="en-US" smtClean="0"/>
              <a:t>9/15/26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0291665-9A2C-D3E7-56D8-C4ACA3F37F5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6AB69F1-D34E-7EBB-4116-82CBDF5FE5F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F3510A1-9C9C-BE40-8E65-BC901D6E402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0516986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.jpe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1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C1DD1A8A-57D5-4A81-AD04-532B043C56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Video 4" descr="Floating Numbers And Letters On Top Of A Book">
            <a:extLst>
              <a:ext uri="{FF2B5EF4-FFF2-40B4-BE49-F238E27FC236}">
                <a16:creationId xmlns:a16="http://schemas.microsoft.com/office/drawing/2014/main" id="{36BC859B-C57B-D151-D3DD-0C7F72EA9C1D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 rotWithShape="1">
          <a:blip r:embed="rId4"/>
          <a:srcRect r="1" b="285"/>
          <a:stretch/>
        </p:blipFill>
        <p:spPr>
          <a:xfrm>
            <a:off x="-3047" y="10"/>
            <a:ext cx="12191999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007891EC-4501-44ED-A8C8-B11B6DB767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7602"/>
            <a:ext cx="12191999" cy="3162146"/>
          </a:xfrm>
          <a:prstGeom prst="rect">
            <a:avLst/>
          </a:prstGeom>
          <a:gradFill flip="none" rotWithShape="1">
            <a:gsLst>
              <a:gs pos="0">
                <a:srgbClr val="000000">
                  <a:alpha val="0"/>
                </a:srgbClr>
              </a:gs>
              <a:gs pos="25000">
                <a:srgbClr val="000000">
                  <a:alpha val="15000"/>
                </a:srgbClr>
              </a:gs>
              <a:gs pos="75000">
                <a:srgbClr val="000000">
                  <a:alpha val="15000"/>
                </a:srgbClr>
              </a:gs>
              <a:gs pos="50000">
                <a:srgbClr val="000000">
                  <a:alpha val="30000"/>
                </a:srgbClr>
              </a:gs>
              <a:gs pos="100000">
                <a:srgbClr val="000000">
                  <a:alpha val="0"/>
                </a:srgb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52546D6-BE8E-BCE7-D50D-D88D60A0704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097280" y="325550"/>
            <a:ext cx="10058400" cy="3574778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/>
          <a:p>
            <a:r>
              <a:rPr lang="en-US" sz="5200" dirty="0">
                <a:solidFill>
                  <a:srgbClr val="FFFFFF"/>
                </a:solidFill>
              </a:rPr>
              <a:t>Writing a literature based dissertation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0677D42-5C78-5E2D-F651-86F02AF61DB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00051" y="4072043"/>
            <a:ext cx="10058400" cy="1282707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/>
          <a:p>
            <a:r>
              <a:rPr lang="en-US" dirty="0">
                <a:solidFill>
                  <a:srgbClr val="FFFFFF"/>
                </a:solidFill>
              </a:rPr>
              <a:t>Week 5 - 2026</a:t>
            </a:r>
          </a:p>
        </p:txBody>
      </p:sp>
    </p:spTree>
    <p:extLst>
      <p:ext uri="{BB962C8B-B14F-4D97-AF65-F5344CB8AC3E}">
        <p14:creationId xmlns:p14="http://schemas.microsoft.com/office/powerpoint/2010/main" val="30821907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9000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video>
              <p:cMediaNode mute="1">
                <p:cTn id="12" repeatCount="indefinite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082758" y="430768"/>
            <a:ext cx="9095782" cy="1158520"/>
          </a:xfrm>
        </p:spPr>
        <p:txBody>
          <a:bodyPr>
            <a:normAutofit/>
          </a:bodyPr>
          <a:lstStyle/>
          <a:p>
            <a:r>
              <a:rPr lang="en-GB"/>
              <a:t>Literature based dissertation</a:t>
            </a:r>
            <a:endParaRPr lang="en-GB" dirty="0"/>
          </a:p>
        </p:txBody>
      </p:sp>
      <p:pic>
        <p:nvPicPr>
          <p:cNvPr id="1026" name="Picture 2" descr="http://library.lincoln.ac.nz/Global/Library/ST-Test/purpose-wheel-colour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07986" y="1562604"/>
            <a:ext cx="5081895" cy="49691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http://clipartbest.com/cliparts/Rcd/KpR/RcdKpRzMi.jpe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81208" y="2250044"/>
            <a:ext cx="2973950" cy="22774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AutoShape 6" descr="data:image/jpeg;base64,/9j/4AAQSkZJRgABAQAAAQABAAD/2wCEAAkGBxQTEhUSExQWExUXGRkXGBgYGBUaGhwaHRwWFxoYGhYeHSggGRslHBgeIjEhJSotLy4uFx8zODMsNygtLisBCgoKDg0OGhAQGywmICQ1Ny0sNCwsLCwsLC4sLCwsLCwsLCwsLCwsLCwsLCwsLCwsLCwsLC0sLCwsLCwsLCwsLP/AABEIAJgA0gMBIgACEQEDEQH/xAAcAAEAAQUBAQAAAAAAAAAAAAAABgEDBAUHCAL/xABJEAACAQMCAwYCBQkDCQkAAAABAgMABBESIQUGMQcTQVFhcSKRFDJCgaEjM1JicoKSsdGiweEXJFNUc5Oy0vAIFSU0RGOzwvH/xAAaAQEAAwEBAQAAAAAAAAAAAAAAAgMEAQUG/8QALhEAAgIBAQgBAwIHAAAAAAAAAAECEQMSBAUTITFBUWEiFDJxQvEGFYGRweHw/9oADAMBAAIRAxEAPwDuNKUoBSlKAUpSgFKUoBSlU1UBWqZqCc79p1vYu0KKbi4A3RSAqk9BI/h54GTXJ+L9qHEpzkTC3H6MKgfNmyTUXJLqTjjlLoek6rXlq1564jGdS3kp31YfS4O+cEEdD5CujcndsoZhFxBFiJ2E6Z0E/rp1T3yR7UU0zssUonX6VbjmVgGUhgRkEEEEeBB8a+6kVlaUpQClKUApSlAKUpQClKUApSlAKUpQClKUApSlAKUpQFuWQKCSQAASSdgAPEnwFcV5+7UZUuWjsLiOSF4dOoLnRJqcF0bozaQMdRuKvdu3Mzh47CJyFKGScD7QJxGhPlsxI9Vrj7pn/Dwquc6dF+LFqWplXbqWJJJyWJyST1JPUkmt/wAL5OvJwGWLu1O4aVtGfZdz8wKlHZry/bPEt22ZZgxUhsaY2Hko6nBByc9R0rohrHky6XRthByXhHEeM8o3VspkdFeNd2eNtQUfrAgEe4zWiFeiXQMCpAIIwQfEHbFedzEULIwwUZkI8ipII/CpY56lYa0uia9nfaFJw5u6l1S2jEZXJLRdBqTP2MdU+8evofh99HNGssTrJG4BVlOQRXkIN1H31v8AlTnC64e3+bsDGTqeF8lG8yP0Gx4itEJ9mZcuHvE9UUrm/B+2OxkUd93ls/irKXX3EijBHyO3Spjy/wAyW16HNrKJghAYgNgE7jqB5VdZmarqbelKUOClKUApSlAKUpQClKUApSlAKUpQClKUAqhNa3inH7a3YJcXEUBYal7x1TIBwcFiAfYVyjtJ7UFlRrWwbIbaScZGQfsxHY7+LeR28xxuiUYuTpED7QOOLd3886kGPUEjbzVBpBzncE5I96j1T7kTgqfRWu/o63UhcqseV+FFOk6Q22snJweo0gYq1f8ADbO5aOW3t5okyHmbS0cPdruwA6sx6fB+NZZSV8zfjTpJf97Np2RRMIZ3P1GkGnIPVVwxz4jcD3U1OpZlUFmYKAMksQAB5knoPU1GOBcahiV42IjjBBg0o5Voiin4SoOTq1ZHXpWxh4bFcYuJYlLyxd2RliDESXCEZxncZI8ayz5yt8kaIxcVp7m4DAjIOQehB2+dc75/5Xi/LXMchjlCd40Y0kHfTrx1Xpud+lSPjUb2sYlgkIAaNO6f40wzKg0JkMHGdgGxtjFYn0abv5GlKSBl0Fz1KjJCKgACICWO+onUcnpSL0fJPkSjj4r01/o0/D+XrGMJbmFryZlDu4IyoP2mJYBB5AbnHjWk575YS0ZJIS3dSZGljkqwGcA9SpGeu4xUsunSyiaWGFdIZe8VRglcgEjG2oZ2ztUR57vbuR4/pEBt4xkxLkNkn7TMpI14OMeFWY8mqS5/3fP+iIZ8KxfHv66URgV2/wD7PdqRa3Mu+HmCj10IuSPPdsfca5ny3ybNfRM1tJC8qZ1wMzI4H2WUnIcN57YOxrv/AGd8BNlYQ27DEgBaTx+NiWbfx3OPYCtmOLXMwZ8ilyRJKUpVpmFKUoBSlKAUpSgFKUoBSlKAUpSgFKUoCEdrHKjX9p+SGZ4SZIx+lsQ0f7w6eoFedZLaQIJDG6oWKaiMDUMkqAcZIA3wNvHFewDXGO3LlqdnS9jBkhRNDqo/NfEWL6R1Vs7nfBA8KhONotxZKddiH8j3t73VxDbIrxhWbLEgpIyEAJ+kTp6Y6+NTPguhraExYKBFG2diBgg+RBByPSuZcA4/PaFzCVAcfEGXUCR9VhuNxn/9q5wjmW4gkaQOHEjF3RgNLE+IxjQfb02NYJ45zck6rt592ens+XhSurOk2XB0RyyBlzn4QzaN+uI86R8qzrXhksYCwTaU6BHQSBfRGyGC+hJxUe5e56hmkEcqdwzEBWLBkLHwJwNOfXb2qVcejkNtMIsiTu30aeurHh6nG1VVOLqRflyY8i+KLUfBcusk0sk7qdSg6VRW/SWNQBkeZJq7Nb1gckd/9HYXHeZEjCPvRh+70pjOd/ratzvUR7ROZZRObaGQoiKO8KbMXOSV1dQAMdPOu8NzlTZGOXg9C/z7xlI4zbIytK5GoA5CKCG+LHicdKjvMPN813EsTpHGqkMSmo6iOnX6o9N/eo/67knck5yfc+NS7kHkSbiLh947ZWAkl6atxqSPzbH2ugz4mr47PBtcua6GbNmbblNkm7CeX5Hne+OViQNEvhrY41e4Ube5PlXcQKxOF8Pjt4khhUJGg0qo6Af18c+tZlbkqVHmylqdilKV0iKUpQClKUApSlAKUpQClKoTQFaVamuFX6zBfcgV9lqA+qV8hqqDQFa+XTOx3BqpNNVAcw5r7HbeYtJaN9Fc/YxmIn0XqmfTb0rlfGeROIWpPeWrMoye8iIkTA8SQcr+8BXozmDmOC0TXM+Cfqou7ufJV8ffoPEiuNcy8yz3rkyMUiGQkKk6QPN/9I3vsMbDxNGWUI9Q9peJdTmhbIz4ex3/AK12rgEF1DDEpIuE0KcOdEibbrqxhx74Pqag0kYI0kZB8K3XDeaLiL4XAnTw1HTIPTUAQ4/aGfU1klNSVIng3hCUvnyJdcvcuNKIsOdi7OHZR5ogUhm/aOPfoeW808vyLdXHcxO0aaWd2IwNSg5eRyBljnx3P3VN5Od9vht3zj7TxAf2ST+FRi/uHnmM8hAJCqEXOgBSSCc/Xb4j8RHjTHLTdlu07ZiUbjK2fPKfBOG6le+u2IyMxRw3QT0Dz939XzxgevjXoLg1zbvEv0V43iAwvdlSoxtgadq89F6+rW4aJ+8hkeGQ/ajOM+WodG9iDV0dpXRo876xyfyR6ToTXGOG9pd8gAcQ3GPEqY2P7RXK59lHtWXJ2p3ZG1tAh8zJI39nSv8AOr1nh5LFmg+51zNM1D+zTjNzd28s1yUJ750QImlQqhRtudXxahn0NffM3HrhLmO2txGuYzK7yKz7Z0BVQMu5O+rO3lvU3JJWXRTk6RLc0zXMLvjHEXlaL6UsDhNUXdwxmOTwYuJNTAgkAhWGxB88am7E8loJVubqTGDPE8py4RvyqDSAY3BU40EZxjoar48C36eZ2QOD03qoNcc4PzNawSwy2jTmMtiWOOK6dHRlb4sFCupXKtlcE7joamMPaRamRIzFdoHdYw728iICx0rlj0BNWRlasrlHS6JnSqVWpERSlKAtyzBRliFHmSAPma113zDax413MKZOBmRBvjOOtaTtXRTwm71DPwbejZGD9xrAseV7HobO1ONvzEXt+jU4wbTZxs1/EVhv7qWWQJcQxYihBw8Y+FHkkA3BZiwGrqAm2KjMli8VtHJBPPEzzCCRhLI2qKSbuyMMxCkDBDLg9fOt7O4sJZ4+5YRu/e2ywwsUbKopiUIMIQ675x+cz4VppL1V4daZOptcDMoBLZRxLKdA3yoViRjwrBJzU3+TfBY3BX4MyXhAW6jgMtwYGjkeJO/n/JyKY9bBtWo5VlIDEgEHzNSXhHOdz3fdfQri7licxPJGI1jbG4bUzDDFSpI82NRe649C15E6FpY4oZCzwo8o1SmPQp0A4OIyd/MVNuz+xlSCWWZTG9xM04jJBKIVREBx0bSgJHhmp4XP9RVnUK+JquaONcUnh7u14fc28upSJO+tRgAgkHLkEEbb7VpbiHmIxMzS6QFJKq1mHI6kBkj2O22CPeuqN1qjjO3z/CrnzMzR51guTKBKSzM4DEsxZt992OSfGrlYPBPzEY9MfLNZcsgUFj0Aya8yd6meXP7mfVUdwBknHvivmeUIrOeigk/0/wCvOtVFBqHeznUSMgH6qD0HTPrXElVs9Ddm68u35HGDSS6t9jOXiUR27xPmP51lA1rIriN/hH3ArgH2yN/ur5eLuvjj6DdkzsR44/RPjt5U+N1TX5PY2j+F5LC82z5FOutf4NoQPv8A7vGmgVjSyjVEw6MSv8QyPxA+dZdGqqz5VqjZ8t8sz3veGJ4olR+7y+piW0o5OkYGMOPGpLb9lEp/OX3+7hUf8Ravrsrkwtwv/vA/OKLH8jU9teOWzu8SzxNJGMsgdSyjGTkZ2Ar0o4YqEXR6GKENK5EY4d2biNO7/wC8L4oCSFWRUALEsxwo8STWu49ylDYNBeRSXDv30cDmSVpMxykoQcjbDEH3Fbm25/SSSMxwSPayTC2S51RhTITp2iJ16dW2cetZfNPEbGWC7guZCqQ933xCvmNm0yRMhC/E31SNOfI+IqTVqjRF6WmR7if/AJm0UHfVKSPHR3Tg/dqKfhWsg5gt4heEyKQJ3CoCCzsUj+FE6sS+Rjz9M1uG5Xs0nt0uDc3slzrWOVpSoVUQzacRumzBT4HJAzWwg41ZxWCXqWgUK3cxxKkfeaxK0AjU+HxA+PTNZ1s/lml7VztI3fJ1m0NjawuNLpDGrjbZgoBHzrB5xkjubG9jjcO8Kk4U5KTRYmQEeepRWr4xzxLHBOfoxguoFWYwTMrB4SyqWjkjJDEZwfI1h8C43DLxBZY8rHfxmKaNgQyXUSg6WXwYw5Geh0DfetJlOg8CvhPbwzruJI0cH9pQ399Z9RTs2ciz+jt9a1lltuufhjdu73/2ZX/rYSupHBSlKAh/ayf/AAm7/Y/+wrW8U46tpC9yyPIqYJEYBOCeu5Ax61u+0uAvwu8UDUe5Yge2/wDdUI5kcvwqY7Za3DHy+qrGtODnGSIS6oksPGuIOMxcPC5wQZrmMeuSqaj0rU84X/0H6NcRWkH06Z8zBFVmaNELz6ZCATsANW3UVk8r2d26wyy3x0hYyIYY41jK6R8LswZ3yMZORWBxeynuuNCP6SYo4LcurQqA6iVguli+oam0/WUA4xWdxdk0zf8AGeZ4bayW6tow5uNAgRVVO8kk+oDjH3+1WIrLiFuqTNNLeyHaS3X6NFEuc/VYrq0qcDOrNQ6dGslNsdUq8Ouor1AQCxtHVlYr4EoxY/Lp4dVsOKwzIHhkSRWAIKsDke3n6VGmCF8S5h4qs9tAYLSA3LOqFpJJdGhNZ16QPDpg1KOD291FHKbqdLhzlk0xCIKAv1RuSwyM5O9ajnqfRJw6XONF7GpPksqyRHPlu43qRcTkPcy6cau7fGfPS2PxpTOnnfgv5iP9kVcvoGkjkCEAIqlyf1mCJGP13P4A10Llfs7t7rh9nOssluzQpr7vQVZsbkqykBs9SOtW+0awhsre0sLcaQ0jTyZALPoGNbudy2tl/hx0GKy8HTJzZkeHTJzZAOLj8jL+yx+W9YVyAUiBzpLRg+oyNj71tnQEEEZByCPQ7GtTf2sKaRh9RIKqjHOx66ScYrNBJ0bN17w4GPLhUW3kVKvJmcVC90+fBSR7j6uPI5qzLNpi1t+juPXyxWHc3JZgZSAAcrEvxEnqC3t5VlQ27SsHkGlFOVQ9SfAt/SuON1fRc/2PY3bn/lOzZZZX85dI9Wvb8FyHh7NFBED8eVCesmCY19NT6Vz4Z32rNhkDKGHQgEffWRYMRcWp8RdW3/zRj+8/OuuXPZlYPIZNMy6iWKLNIqZJyfhB2HoKvjjeWN2fLxx8WNnOOAXZS04loYo4j1BhsQe7dcg+B2qRcyWENtw+Oa3QRvZFJoyoGcZRZQx+1rUnOetfHF+XoIb24s4Y+6hnskyFz9YvPGzZOctjTuc+FYdzbXc0KWcsaBMoJpg4KtGjK2EjxqDNpAwRgZPWvWxYrxpGiPw5Gby1w4PxW5J2t7eUXMUWMDvZ4owHwNsKAcerVXm4knjf6P0S3PTYsFOfwxWfY2ZS7kuAwCyRxoUA8ULYbOcH4SB+7Vy64dG7XRZnxdRrFIuRjAVkDL+tg9fQVJ7NLsT1ojdvLJZ8S4ZZuTJBrMlvIxyVSSF4mgyeoV2yN+jAeQq8kvdWbk5K2fFTJIuxxGZFfVt4L3ur51ueLcMWYW3xaWtpI5I2xk/BjIJ9QKzYoEXvSsYHfNql2yHbAUlh03Arn0shxEaDtLmWeZUgIldbS9aTT8X5NoCEBxncy6SvqlXObOWZJjacRsQe/UwvLGDp70ALhsEga1G2euNvAVteG2tva6u4ijg1YLaQFJx0z6f4193HMsEYJeeJR6umN/vp9M13GszOV37vil9DsBMkN2q56FgYpNv2o8/vCprXL+Eccgl4xavBNHL3kM8L6XB+rpmXYeOzfcxrqFZ5KnRJMUpSuHTS85j/ADC7/wBhL/wNUBtSs1kiF1XvLdU3I21R6ckZ++uqXEIdGRhlWBUjzBGCPlUU/wAmfC/9Tj+cn/NVuLLw75dSMo2aThV6kEUcTTRkoiqTqUZwAM4zt0r6sbm2imnuFmUvP3evVIpGEDBVXf4R8R2qQL2e8MH/AKG3/gBqp7PuGf6jb/wCpvOn+k5o9mjm4nZiYXLSRCVUMervF+oTnSRnBGfOtUJ+ELKJx9ESRW1alZU3ByCdJAJz5ippDyJw1TkWNt98SN+BBFZdvypYodSWVqh6ZWCEH5hajxY+Dun2Qi959sMfHcQuAQcbPgjGCFwdwfH0qz/lKsD1uVPusv8Ay1023sIkzojRM9dKKM++BV7ux5D5VzjehpIP2M3evhMIyDoMkf3K7Y/s4rm/M/F/pd5LcDdM93Fvkd2hIBHhhm1NkdQRXSO1TjncWv0aM6ZbnKDGxWPbvHB8NiF92FckVQAABgDYDyxXn7VkpaTPtM6WkM2BmtVw8agZj9aQk+y9FHp/jW2I6g752xWsFrCWxHIYz+qxx/CdjWRK00bdybbi2PM8uSDl+O3s++BxAR5wNeWDHxJBI69cf1rYVjcPtDGrAtryxbPTqB4dPCsmk3crPKzyjLJKUej8l6wXNxagdTdW2P8AfR16Orz9yrbiS/s0Ofzyvscfm1eUfigr0CK27N9hq2b7CBc62dz9Ot54bZrhBBLG2lkXBLxMMlv2TWudeJNnu+HAY/0txGP5CunClbY5ZxVJlzimc1XgHGHIybGAfaOqaRh6hdKgn94VeXkjiLY7ziKIPERWy5I/adjg/dXRKAU4033GlEC/ybsxBk4letjqFdIwf4FB/GrjdltowxJLdyb5+K5lP99TqlRcm+52iHRdmPDRjVAZMDGXklbPv8W9Z1ryJw2MYWxtvdokc/NgTUjpUTpr7HgdtC5kht4YnOxZIo1Y+7KATWwpSgFKUoBSlKAUpSgFKUoBSlKAjXO/LAvrfQDolQ64X/RfHRvND0I/pXEJY3jkeGVDHLGcOh8PIg/aU+DDrXpMio9zZyhb3yr3uUkTISVMB1z4dMMv6pyKpy4lNeyrLiU17OC3+e7bG/TOOunPxfhmsOSWLRj4SMYxt+AG+alXMHK91ZZaZe8iG/fxg6MDxdN2jPzG3WtHDGh+NQhz9oBf5isE8bj91mzdm9pbuhPG8alq8lbbOhdXXAzVyq1RjgEnAA3JO23ic1Dqzw27lfklPZdad5xENgEQRM+/UM57tSPuDj767UKgfZDwVorZ7mQYa4YMoPURKNMefIndvZh41PcV6mKOmCR6OKOmKRWlKVYWClKUApVCaaqArSvnVVc0BWlfOqq6qArSqZpQFaUpQClKUApSlAKUpQCqEUpQFNNRzinIdhOSz26Kx6tHmNvPqmKUoc6mpPZXZZ2a4A8u+c/zzWVw3s1sImDmNpiNx3rs656g6CdOfupSuaUNCJgq42GwqtKV06KUpQClKUBQ1Gp+CXEinNxoYjG2phudydxnI+RAxSlALPglyq6GuTgE4I1ZI0nTnJOMMc+tX24PO2zXB0+moE+XQ7YG23XGTSlABwmfSFNw2zBid84BkyoOdgVZR+561f4Nw2WIgPMZAF3zqyWOCTuemcn97HQClKA2/wB9KUoD/9k="/>
          <p:cNvSpPr>
            <a:spLocks noChangeAspect="1" noChangeArrowheads="1"/>
          </p:cNvSpPr>
          <p:nvPr/>
        </p:nvSpPr>
        <p:spPr bwMode="auto">
          <a:xfrm>
            <a:off x="1679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 dirty="0"/>
          </a:p>
        </p:txBody>
      </p:sp>
      <p:pic>
        <p:nvPicPr>
          <p:cNvPr id="1032" name="Picture 8" descr="http://www.saintjohnvianney.org/wp-content/uploads/2013/09/language-arts-clipart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136625" y="4607956"/>
            <a:ext cx="2505075" cy="18192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7443129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C0763A76-9F1C-4FC5-82B7-DD475DA461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E81BF4F6-F2CF-4984-9D14-D6966D92F9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8522446" cy="2285999"/>
          </a:xfrm>
          <a:prstGeom prst="rect">
            <a:avLst/>
          </a:prstGeom>
          <a:ln>
            <a:noFill/>
          </a:ln>
          <a:effectLst>
            <a:outerShdw blurRad="596900" dist="304800" dir="7140000" sx="90000" sy="90000" algn="t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1803" y="350196"/>
            <a:ext cx="4646904" cy="1624520"/>
          </a:xfrm>
        </p:spPr>
        <p:txBody>
          <a:bodyPr anchor="ctr">
            <a:normAutofit/>
          </a:bodyPr>
          <a:lstStyle/>
          <a:p>
            <a:r>
              <a:rPr lang="en-GB" sz="4000"/>
              <a:t>Types of Literature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47452" y="811530"/>
            <a:ext cx="6021493" cy="5613399"/>
          </a:xfrm>
        </p:spPr>
        <p:txBody>
          <a:bodyPr anchor="ctr">
            <a:normAutofit/>
          </a:bodyPr>
          <a:lstStyle/>
          <a:p>
            <a:r>
              <a:rPr lang="en-GB" dirty="0"/>
              <a:t>Systematic Review / Systematic Narrative </a:t>
            </a:r>
          </a:p>
          <a:p>
            <a:r>
              <a:rPr lang="en-GB" dirty="0"/>
              <a:t>Descriptive / Narrative</a:t>
            </a:r>
          </a:p>
          <a:p>
            <a:r>
              <a:rPr lang="en-GB" dirty="0"/>
              <a:t>Meta Analysis (not ideal for UG study)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96B44154-DA37-3140-56B5-670ED61B266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2694" r="27250"/>
          <a:stretch/>
        </p:blipFill>
        <p:spPr>
          <a:xfrm>
            <a:off x="6096000" y="1"/>
            <a:ext cx="6102825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0918713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68557" y="1138036"/>
            <a:ext cx="5444382" cy="1402470"/>
          </a:xfrm>
        </p:spPr>
        <p:txBody>
          <a:bodyPr anchor="t">
            <a:normAutofit/>
          </a:bodyPr>
          <a:lstStyle/>
          <a:p>
            <a:r>
              <a:rPr lang="en-GB" sz="3200"/>
              <a:t>Descriptive Literature Review</a:t>
            </a:r>
          </a:p>
        </p:txBody>
      </p:sp>
      <p:pic>
        <p:nvPicPr>
          <p:cNvPr id="5" name="Picture 4" descr="A top view of books with different cover colours">
            <a:extLst>
              <a:ext uri="{FF2B5EF4-FFF2-40B4-BE49-F238E27FC236}">
                <a16:creationId xmlns:a16="http://schemas.microsoft.com/office/drawing/2014/main" id="{DBE995F0-4D82-EF5D-799F-22095E6CBB0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8190" r="16698"/>
          <a:stretch/>
        </p:blipFill>
        <p:spPr>
          <a:xfrm>
            <a:off x="-1" y="10"/>
            <a:ext cx="5151179" cy="6857990"/>
          </a:xfrm>
          <a:prstGeom prst="rect">
            <a:avLst/>
          </a:prstGeom>
        </p:spPr>
      </p:pic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1503BFE4-729B-D9D0-C17B-501E6AF112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971697" y="871146"/>
            <a:ext cx="736939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868557" y="2551176"/>
            <a:ext cx="5444382" cy="359120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000"/>
              <a:t>shows your readers that you have an in-depth grasp of your subject; and that you understand where your own research fits into and adds to an existing body of agreed knowledge.</a:t>
            </a:r>
          </a:p>
          <a:p>
            <a:pPr marL="0" indent="0">
              <a:buNone/>
            </a:pPr>
            <a:endParaRPr lang="en-GB" sz="2000"/>
          </a:p>
          <a:p>
            <a:r>
              <a:rPr lang="en-GB" sz="2000"/>
              <a:t>It reports on and surveys current evidence</a:t>
            </a:r>
          </a:p>
          <a:p>
            <a:r>
              <a:rPr lang="en-GB" sz="2000"/>
              <a:t>It provides a theoretic overview of the topic </a:t>
            </a:r>
          </a:p>
          <a:p>
            <a:r>
              <a:rPr lang="en-GB" sz="2000"/>
              <a:t>It critically analyses current information</a:t>
            </a:r>
          </a:p>
          <a:p>
            <a:r>
              <a:rPr lang="en-GB" sz="2000"/>
              <a:t>Presents current literature in an organised manner</a:t>
            </a:r>
          </a:p>
        </p:txBody>
      </p:sp>
    </p:spTree>
    <p:extLst>
      <p:ext uri="{BB962C8B-B14F-4D97-AF65-F5344CB8AC3E}">
        <p14:creationId xmlns:p14="http://schemas.microsoft.com/office/powerpoint/2010/main" val="307356622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BB867FF-FC45-48F7-8104-F89BE54909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8BB56887-D0D5-4F0C-9E19-7247EB83C8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208695" y="1"/>
            <a:ext cx="1135066" cy="477997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28161" y="-136843"/>
            <a:ext cx="10515600" cy="1325563"/>
          </a:xfrm>
        </p:spPr>
        <p:txBody>
          <a:bodyPr>
            <a:normAutofit/>
          </a:bodyPr>
          <a:lstStyle/>
          <a:p>
            <a:r>
              <a:rPr lang="en-GB" dirty="0"/>
              <a:t>Purpose of a literature Review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V="1">
            <a:off x="555710" y="2183223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948690"/>
            <a:ext cx="10515600" cy="5989320"/>
          </a:xfrm>
        </p:spPr>
        <p:txBody>
          <a:bodyPr>
            <a:normAutofit fontScale="92500" lnSpcReduction="10000"/>
          </a:bodyPr>
          <a:lstStyle/>
          <a:p>
            <a:pPr marL="514350" indent="-514350" fontAlgn="base">
              <a:buFont typeface="+mj-lt"/>
              <a:buAutoNum type="arabicPeriod"/>
            </a:pPr>
            <a:r>
              <a:rPr lang="en-GB" sz="2000" dirty="0"/>
              <a:t>Identifies gaps in current knowledge.</a:t>
            </a:r>
          </a:p>
          <a:p>
            <a:pPr marL="514350" indent="-514350" fontAlgn="base">
              <a:buFont typeface="+mj-lt"/>
              <a:buAutoNum type="arabicPeriod"/>
            </a:pPr>
            <a:r>
              <a:rPr lang="en-GB" sz="2000" dirty="0"/>
              <a:t>Avoids reinventing the wheel – i.e. it saves you wasting time researching something that’s already been done.</a:t>
            </a:r>
          </a:p>
          <a:p>
            <a:pPr marL="514350" indent="-514350" fontAlgn="base">
              <a:buFont typeface="+mj-lt"/>
              <a:buAutoNum type="arabicPeriod"/>
            </a:pPr>
            <a:r>
              <a:rPr lang="en-GB" sz="2000" dirty="0"/>
              <a:t>Allows you to show that you are building on a foundation of existing knowledge and ideas – i.e. carrying on from where others have already reached.</a:t>
            </a:r>
          </a:p>
          <a:p>
            <a:pPr marL="514350" indent="-514350" fontAlgn="base">
              <a:buFont typeface="+mj-lt"/>
              <a:buAutoNum type="arabicPeriod"/>
            </a:pPr>
            <a:r>
              <a:rPr lang="en-GB" sz="2000" dirty="0"/>
              <a:t>Identifies other people working in the same field. Knowing who’s already working in your area and getting in touch with them can be an invaluable source of knowledge and support.</a:t>
            </a:r>
          </a:p>
          <a:p>
            <a:pPr marL="514350" indent="-514350" fontAlgn="base">
              <a:buFont typeface="+mj-lt"/>
              <a:buAutoNum type="arabicPeriod"/>
            </a:pPr>
            <a:r>
              <a:rPr lang="en-GB" sz="2000" dirty="0"/>
              <a:t>Demonstrates the depth of your knowledge about your research.</a:t>
            </a:r>
          </a:p>
          <a:p>
            <a:pPr marL="514350" indent="-514350" fontAlgn="base">
              <a:buFont typeface="+mj-lt"/>
              <a:buAutoNum type="arabicPeriod"/>
            </a:pPr>
            <a:r>
              <a:rPr lang="en-GB" sz="2000" dirty="0"/>
              <a:t>Identifies the important works in your area and shows that you’ve read them.</a:t>
            </a:r>
          </a:p>
          <a:p>
            <a:pPr marL="514350" indent="-514350" fontAlgn="base">
              <a:buFont typeface="+mj-lt"/>
              <a:buAutoNum type="arabicPeriod"/>
            </a:pPr>
            <a:r>
              <a:rPr lang="en-GB" sz="2000" dirty="0"/>
              <a:t>Provides an intellectual context for your own work, and enables you to position your project in relation to others in the field.</a:t>
            </a:r>
          </a:p>
          <a:p>
            <a:pPr marL="514350" indent="-514350" fontAlgn="base">
              <a:buFont typeface="+mj-lt"/>
              <a:buAutoNum type="arabicPeriod"/>
            </a:pPr>
            <a:r>
              <a:rPr lang="en-GB" sz="2000" dirty="0"/>
              <a:t>Identifies opposing views.</a:t>
            </a:r>
          </a:p>
          <a:p>
            <a:pPr marL="514350" indent="-514350" fontAlgn="base">
              <a:buFont typeface="+mj-lt"/>
              <a:buAutoNum type="arabicPeriod"/>
            </a:pPr>
            <a:r>
              <a:rPr lang="en-GB" sz="2000" dirty="0"/>
              <a:t>Puts your own work in perspective – are you doing something completely new, revisiting an old controversy in the light of new evidence, etc?</a:t>
            </a:r>
          </a:p>
          <a:p>
            <a:pPr marL="514350" indent="-514350" fontAlgn="base">
              <a:buFont typeface="+mj-lt"/>
              <a:buAutoNum type="arabicPeriod"/>
            </a:pPr>
            <a:r>
              <a:rPr lang="en-GB" sz="2000" dirty="0"/>
              <a:t>Demonstrates your research skills – i.e. you not only know about work in your area, you also know how to access it.</a:t>
            </a:r>
          </a:p>
          <a:p>
            <a:pPr marL="514350" indent="-514350" fontAlgn="base">
              <a:buFont typeface="+mj-lt"/>
              <a:buAutoNum type="arabicPeriod"/>
            </a:pPr>
            <a:r>
              <a:rPr lang="en-GB" sz="2000" dirty="0"/>
              <a:t>Identifies information and ideas that may be relevant to your project.</a:t>
            </a:r>
          </a:p>
          <a:p>
            <a:pPr marL="514350" indent="-514350" fontAlgn="base">
              <a:buFont typeface="+mj-lt"/>
              <a:buAutoNum type="arabicPeriod"/>
            </a:pPr>
            <a:r>
              <a:rPr lang="en-GB" sz="2000" dirty="0"/>
              <a:t>Identifies methods that may be relevant to your project.</a:t>
            </a:r>
          </a:p>
          <a:p>
            <a:endParaRPr lang="en-GB" sz="1300" dirty="0"/>
          </a:p>
        </p:txBody>
      </p:sp>
    </p:spTree>
    <p:extLst>
      <p:ext uri="{BB962C8B-B14F-4D97-AF65-F5344CB8AC3E}">
        <p14:creationId xmlns:p14="http://schemas.microsoft.com/office/powerpoint/2010/main" val="30404516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53B021B3-DE93-4AB7-8A18-CF5F1CED88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1248" y="256032"/>
            <a:ext cx="10506456" cy="1014984"/>
          </a:xfrm>
        </p:spPr>
        <p:txBody>
          <a:bodyPr anchor="b">
            <a:normAutofit/>
          </a:bodyPr>
          <a:lstStyle/>
          <a:p>
            <a:r>
              <a:rPr lang="en-GB" dirty="0"/>
              <a:t>When to Use a Literature Review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52D502E5-F6B4-4D58-B4AE-FC466FF15E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5953" y="1634502"/>
            <a:ext cx="10451592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9DECDBF4-02B6-4BB4-B65B-B8107AD6A9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841248" y="1538176"/>
            <a:ext cx="1873457" cy="109814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C693267B-B3E6-34F1-3376-9E4661F6C36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650072107"/>
              </p:ext>
            </p:extLst>
          </p:nvPr>
        </p:nvGraphicFramePr>
        <p:xfrm>
          <a:off x="838200" y="1926266"/>
          <a:ext cx="10515600" cy="435752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08947236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B7538F-3F0F-C8E1-8597-495F88A7ECC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Types of Review…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C4513BA-4B66-24DB-C19A-CE17595C482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1704953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anchor="b">
            <a:normAutofit/>
          </a:bodyPr>
          <a:lstStyle/>
          <a:p>
            <a:r>
              <a:rPr lang="en-GB" sz="5400"/>
              <a:t>Systematic Review</a:t>
            </a:r>
          </a:p>
        </p:txBody>
      </p:sp>
      <p:sp>
        <p:nvSpPr>
          <p:cNvPr id="11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sX0" fmla="*/ 0 w 3474720"/>
              <a:gd name="csY0" fmla="*/ 0 h 18288"/>
              <a:gd name="csX1" fmla="*/ 694944 w 3474720"/>
              <a:gd name="csY1" fmla="*/ 0 h 18288"/>
              <a:gd name="csX2" fmla="*/ 1355141 w 3474720"/>
              <a:gd name="csY2" fmla="*/ 0 h 18288"/>
              <a:gd name="csX3" fmla="*/ 2015338 w 3474720"/>
              <a:gd name="csY3" fmla="*/ 0 h 18288"/>
              <a:gd name="csX4" fmla="*/ 2779776 w 3474720"/>
              <a:gd name="csY4" fmla="*/ 0 h 18288"/>
              <a:gd name="csX5" fmla="*/ 3474720 w 3474720"/>
              <a:gd name="csY5" fmla="*/ 0 h 18288"/>
              <a:gd name="csX6" fmla="*/ 3474720 w 3474720"/>
              <a:gd name="csY6" fmla="*/ 18288 h 18288"/>
              <a:gd name="csX7" fmla="*/ 2779776 w 3474720"/>
              <a:gd name="csY7" fmla="*/ 18288 h 18288"/>
              <a:gd name="csX8" fmla="*/ 2189074 w 3474720"/>
              <a:gd name="csY8" fmla="*/ 18288 h 18288"/>
              <a:gd name="csX9" fmla="*/ 1528877 w 3474720"/>
              <a:gd name="csY9" fmla="*/ 18288 h 18288"/>
              <a:gd name="csX10" fmla="*/ 868680 w 3474720"/>
              <a:gd name="csY10" fmla="*/ 18288 h 18288"/>
              <a:gd name="csX11" fmla="*/ 0 w 3474720"/>
              <a:gd name="csY11" fmla="*/ 18288 h 18288"/>
              <a:gd name="csX12" fmla="*/ 0 w 3474720"/>
              <a:gd name="csY12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40080" y="2872899"/>
            <a:ext cx="4243589" cy="3320668"/>
          </a:xfrm>
        </p:spPr>
        <p:txBody>
          <a:bodyPr>
            <a:normAutofit/>
          </a:bodyPr>
          <a:lstStyle/>
          <a:p>
            <a:r>
              <a:rPr lang="en-GB" sz="2000"/>
              <a:t>Focuses on a well defined research question and tries to identify, appraise, select and synthesise all high quality research evidence relevant to answer that question.</a:t>
            </a:r>
          </a:p>
          <a:p>
            <a:endParaRPr lang="en-GB" sz="2000"/>
          </a:p>
          <a:p>
            <a:r>
              <a:rPr lang="en-GB" sz="2000"/>
              <a:t>A systematic review must examine an exhaustive summary of current literature relevant to the research question. </a:t>
            </a:r>
          </a:p>
        </p:txBody>
      </p:sp>
      <p:pic>
        <p:nvPicPr>
          <p:cNvPr id="5" name="Picture 4" descr="Question mark on green pastel background">
            <a:extLst>
              <a:ext uri="{FF2B5EF4-FFF2-40B4-BE49-F238E27FC236}">
                <a16:creationId xmlns:a16="http://schemas.microsoft.com/office/drawing/2014/main" id="{08FBC8D8-49DD-9570-3052-1347CAFCDC1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4773"/>
          <a:stretch/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99684674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9F7D5CDA-D291-4307-BF55-1381FED296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1800" y="762001"/>
            <a:ext cx="5334197" cy="1708242"/>
          </a:xfrm>
        </p:spPr>
        <p:txBody>
          <a:bodyPr anchor="ctr">
            <a:normAutofit/>
          </a:bodyPr>
          <a:lstStyle/>
          <a:p>
            <a:r>
              <a:rPr lang="en-GB" sz="4000"/>
              <a:t>Cochrane Collaboration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61800" y="2470244"/>
            <a:ext cx="5334197" cy="3769835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2000" dirty="0"/>
              <a:t>Very large group of specialists who systematically review randomised trials within health and medical research.</a:t>
            </a:r>
          </a:p>
          <a:p>
            <a:pPr marL="0" indent="0">
              <a:buNone/>
            </a:pPr>
            <a:endParaRPr lang="en-GB" sz="2000" dirty="0"/>
          </a:p>
          <a:p>
            <a:pPr marL="514350" indent="-514350">
              <a:buFont typeface="+mj-lt"/>
              <a:buAutoNum type="arabicPeriod"/>
            </a:pPr>
            <a:r>
              <a:rPr lang="en-GB" sz="2000" dirty="0"/>
              <a:t>Intervention reviews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000" dirty="0"/>
              <a:t>Diagnostic test accuracy reviews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000" dirty="0"/>
              <a:t>Methodological reviews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000" dirty="0"/>
              <a:t>Qualitative review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000" dirty="0"/>
              <a:t>Prognosis reviews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000" dirty="0"/>
              <a:t>Overview of systematic reviews</a:t>
            </a:r>
          </a:p>
        </p:txBody>
      </p:sp>
      <p:pic>
        <p:nvPicPr>
          <p:cNvPr id="5" name="Picture 4" descr="Magnifying glass showing decling performance">
            <a:extLst>
              <a:ext uri="{FF2B5EF4-FFF2-40B4-BE49-F238E27FC236}">
                <a16:creationId xmlns:a16="http://schemas.microsoft.com/office/drawing/2014/main" id="{EF18D0F9-3AD3-8C52-67FD-B489A98881B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8800" r="39364" b="-1"/>
          <a:stretch/>
        </p:blipFill>
        <p:spPr>
          <a:xfrm>
            <a:off x="6857797" y="-10886"/>
            <a:ext cx="5334204" cy="6868886"/>
          </a:xfrm>
          <a:prstGeom prst="rect">
            <a:avLst/>
          </a:prstGeom>
          <a:effectLst>
            <a:outerShdw blurRad="127000" dist="50800" dir="10800000" sx="99000" sy="99000" algn="r" rotWithShape="0">
              <a:prstClr val="black">
                <a:alpha val="40000"/>
              </a:prstClr>
            </a:outerShdw>
          </a:effectLst>
        </p:spPr>
      </p:pic>
    </p:spTree>
    <p:extLst>
      <p:ext uri="{BB962C8B-B14F-4D97-AF65-F5344CB8AC3E}">
        <p14:creationId xmlns:p14="http://schemas.microsoft.com/office/powerpoint/2010/main" val="87682400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C05CBC3C-2E5A-4839-8B9B-2E5A6ADF0F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DB5B423A-57CC-4C58-AA26-8E2E862B03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1"/>
            <a:ext cx="5217023" cy="3994777"/>
          </a:xfrm>
          <a:custGeom>
            <a:avLst/>
            <a:gdLst>
              <a:gd name="connsiteX0" fmla="*/ 1945461 w 5217023"/>
              <a:gd name="connsiteY0" fmla="*/ 3787398 h 3994777"/>
              <a:gd name="connsiteX1" fmla="*/ 1942113 w 5217023"/>
              <a:gd name="connsiteY1" fmla="*/ 3790053 h 3994777"/>
              <a:gd name="connsiteX2" fmla="*/ 1946982 w 5217023"/>
              <a:gd name="connsiteY2" fmla="*/ 3787990 h 3994777"/>
              <a:gd name="connsiteX3" fmla="*/ 1945461 w 5217023"/>
              <a:gd name="connsiteY3" fmla="*/ 3787398 h 3994777"/>
              <a:gd name="connsiteX4" fmla="*/ 0 w 5217023"/>
              <a:gd name="connsiteY4" fmla="*/ 0 h 3994777"/>
              <a:gd name="connsiteX5" fmla="*/ 5030958 w 5217023"/>
              <a:gd name="connsiteY5" fmla="*/ 0 h 3994777"/>
              <a:gd name="connsiteX6" fmla="*/ 5046198 w 5217023"/>
              <a:gd name="connsiteY6" fmla="*/ 153449 h 3994777"/>
              <a:gd name="connsiteX7" fmla="*/ 5055729 w 5217023"/>
              <a:gd name="connsiteY7" fmla="*/ 415828 h 3994777"/>
              <a:gd name="connsiteX8" fmla="*/ 4735242 w 5217023"/>
              <a:gd name="connsiteY8" fmla="*/ 1867130 h 3994777"/>
              <a:gd name="connsiteX9" fmla="*/ 3907395 w 5217023"/>
              <a:gd name="connsiteY9" fmla="*/ 2938441 h 3994777"/>
              <a:gd name="connsiteX10" fmla="*/ 3946497 w 5217023"/>
              <a:gd name="connsiteY10" fmla="*/ 2908567 h 3994777"/>
              <a:gd name="connsiteX11" fmla="*/ 4585421 w 5217023"/>
              <a:gd name="connsiteY11" fmla="*/ 2188401 h 3994777"/>
              <a:gd name="connsiteX12" fmla="*/ 5142585 w 5217023"/>
              <a:gd name="connsiteY12" fmla="*/ 276891 h 3994777"/>
              <a:gd name="connsiteX13" fmla="*/ 5121833 w 5217023"/>
              <a:gd name="connsiteY13" fmla="*/ 30208 h 3994777"/>
              <a:gd name="connsiteX14" fmla="*/ 5116229 w 5217023"/>
              <a:gd name="connsiteY14" fmla="*/ 0 h 3994777"/>
              <a:gd name="connsiteX15" fmla="*/ 5184724 w 5217023"/>
              <a:gd name="connsiteY15" fmla="*/ 0 h 3994777"/>
              <a:gd name="connsiteX16" fmla="*/ 5196265 w 5217023"/>
              <a:gd name="connsiteY16" fmla="*/ 66113 h 3994777"/>
              <a:gd name="connsiteX17" fmla="*/ 5058603 w 5217023"/>
              <a:gd name="connsiteY17" fmla="*/ 1368242 h 3994777"/>
              <a:gd name="connsiteX18" fmla="*/ 4096624 w 5217023"/>
              <a:gd name="connsiteY18" fmla="*/ 2870829 h 3994777"/>
              <a:gd name="connsiteX19" fmla="*/ 3833203 w 5217023"/>
              <a:gd name="connsiteY19" fmla="*/ 3092190 h 3994777"/>
              <a:gd name="connsiteX20" fmla="*/ 3536509 w 5217023"/>
              <a:gd name="connsiteY20" fmla="*/ 3297128 h 3994777"/>
              <a:gd name="connsiteX21" fmla="*/ 3148966 w 5217023"/>
              <a:gd name="connsiteY21" fmla="*/ 3485478 h 3994777"/>
              <a:gd name="connsiteX22" fmla="*/ 1860557 w 5217023"/>
              <a:gd name="connsiteY22" fmla="*/ 3880910 h 3994777"/>
              <a:gd name="connsiteX23" fmla="*/ 573715 w 5217023"/>
              <a:gd name="connsiteY23" fmla="*/ 3983764 h 3994777"/>
              <a:gd name="connsiteX24" fmla="*/ 108410 w 5217023"/>
              <a:gd name="connsiteY24" fmla="*/ 3908816 h 3994777"/>
              <a:gd name="connsiteX25" fmla="*/ 0 w 5217023"/>
              <a:gd name="connsiteY25" fmla="*/ 3876793 h 3994777"/>
              <a:gd name="connsiteX26" fmla="*/ 0 w 5217023"/>
              <a:gd name="connsiteY26" fmla="*/ 3802912 h 3994777"/>
              <a:gd name="connsiteX27" fmla="*/ 36975 w 5217023"/>
              <a:gd name="connsiteY27" fmla="*/ 3815954 h 3994777"/>
              <a:gd name="connsiteX28" fmla="*/ 561628 w 5217023"/>
              <a:gd name="connsiteY28" fmla="*/ 3912655 h 3994777"/>
              <a:gd name="connsiteX29" fmla="*/ 1683086 w 5217023"/>
              <a:gd name="connsiteY29" fmla="*/ 3844334 h 3994777"/>
              <a:gd name="connsiteX30" fmla="*/ 1806023 w 5217023"/>
              <a:gd name="connsiteY30" fmla="*/ 3820992 h 3994777"/>
              <a:gd name="connsiteX31" fmla="*/ 1921817 w 5217023"/>
              <a:gd name="connsiteY31" fmla="*/ 3795747 h 3994777"/>
              <a:gd name="connsiteX32" fmla="*/ 1243689 w 5217023"/>
              <a:gd name="connsiteY32" fmla="*/ 3846539 h 3994777"/>
              <a:gd name="connsiteX33" fmla="*/ 62875 w 5217023"/>
              <a:gd name="connsiteY33" fmla="*/ 3668143 h 3994777"/>
              <a:gd name="connsiteX34" fmla="*/ 0 w 5217023"/>
              <a:gd name="connsiteY34" fmla="*/ 3644185 h 399477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</a:cxnLst>
            <a:rect l="l" t="t" r="r" b="b"/>
            <a:pathLst>
              <a:path w="5217023" h="3994777">
                <a:moveTo>
                  <a:pt x="1945461" y="3787398"/>
                </a:moveTo>
                <a:lnTo>
                  <a:pt x="1942113" y="3790053"/>
                </a:lnTo>
                <a:lnTo>
                  <a:pt x="1946982" y="3787990"/>
                </a:lnTo>
                <a:cubicBezTo>
                  <a:pt x="1946982" y="3787990"/>
                  <a:pt x="1946379" y="3787019"/>
                  <a:pt x="1945461" y="3787398"/>
                </a:cubicBezTo>
                <a:close/>
                <a:moveTo>
                  <a:pt x="0" y="0"/>
                </a:moveTo>
                <a:lnTo>
                  <a:pt x="5030958" y="0"/>
                </a:lnTo>
                <a:lnTo>
                  <a:pt x="5046198" y="153449"/>
                </a:lnTo>
                <a:cubicBezTo>
                  <a:pt x="5052189" y="240558"/>
                  <a:pt x="5055458" y="328007"/>
                  <a:pt x="5055729" y="415828"/>
                </a:cubicBezTo>
                <a:cubicBezTo>
                  <a:pt x="5057604" y="923672"/>
                  <a:pt x="4959210" y="1409054"/>
                  <a:pt x="4735242" y="1867130"/>
                </a:cubicBezTo>
                <a:cubicBezTo>
                  <a:pt x="4533284" y="2280198"/>
                  <a:pt x="4248921" y="2629330"/>
                  <a:pt x="3907395" y="2938441"/>
                </a:cubicBezTo>
                <a:cubicBezTo>
                  <a:pt x="3922498" y="2931535"/>
                  <a:pt x="3935859" y="2921330"/>
                  <a:pt x="3946497" y="2908567"/>
                </a:cubicBezTo>
                <a:cubicBezTo>
                  <a:pt x="4193494" y="2700987"/>
                  <a:pt x="4408756" y="2458364"/>
                  <a:pt x="4585421" y="2188401"/>
                </a:cubicBezTo>
                <a:cubicBezTo>
                  <a:pt x="4967641" y="1608533"/>
                  <a:pt x="5169304" y="975361"/>
                  <a:pt x="5142585" y="276891"/>
                </a:cubicBezTo>
                <a:cubicBezTo>
                  <a:pt x="5139764" y="194215"/>
                  <a:pt x="5132824" y="111888"/>
                  <a:pt x="5121833" y="30208"/>
                </a:cubicBezTo>
                <a:lnTo>
                  <a:pt x="5116229" y="0"/>
                </a:lnTo>
                <a:lnTo>
                  <a:pt x="5184724" y="0"/>
                </a:lnTo>
                <a:lnTo>
                  <a:pt x="5196265" y="66113"/>
                </a:lnTo>
                <a:cubicBezTo>
                  <a:pt x="5249921" y="496647"/>
                  <a:pt x="5197997" y="931171"/>
                  <a:pt x="5058603" y="1368242"/>
                </a:cubicBezTo>
                <a:cubicBezTo>
                  <a:pt x="4872414" y="1953929"/>
                  <a:pt x="4544298" y="2451351"/>
                  <a:pt x="4096624" y="2870829"/>
                </a:cubicBezTo>
                <a:cubicBezTo>
                  <a:pt x="4012832" y="2949426"/>
                  <a:pt x="3924415" y="3022439"/>
                  <a:pt x="3833203" y="3092190"/>
                </a:cubicBezTo>
                <a:cubicBezTo>
                  <a:pt x="3741992" y="3161943"/>
                  <a:pt x="3648667" y="3225510"/>
                  <a:pt x="3536509" y="3297128"/>
                </a:cubicBezTo>
                <a:cubicBezTo>
                  <a:pt x="3427215" y="3372735"/>
                  <a:pt x="3288598" y="3430233"/>
                  <a:pt x="3148966" y="3485478"/>
                </a:cubicBezTo>
                <a:cubicBezTo>
                  <a:pt x="2729930" y="3651299"/>
                  <a:pt x="2302194" y="3788890"/>
                  <a:pt x="1860557" y="3880910"/>
                </a:cubicBezTo>
                <a:cubicBezTo>
                  <a:pt x="1435974" y="3969444"/>
                  <a:pt x="1008052" y="4017957"/>
                  <a:pt x="573715" y="3983764"/>
                </a:cubicBezTo>
                <a:cubicBezTo>
                  <a:pt x="415134" y="3971300"/>
                  <a:pt x="259585" y="3947743"/>
                  <a:pt x="108410" y="3908816"/>
                </a:cubicBezTo>
                <a:lnTo>
                  <a:pt x="0" y="3876793"/>
                </a:lnTo>
                <a:lnTo>
                  <a:pt x="0" y="3802912"/>
                </a:lnTo>
                <a:lnTo>
                  <a:pt x="36975" y="3815954"/>
                </a:lnTo>
                <a:cubicBezTo>
                  <a:pt x="206404" y="3867475"/>
                  <a:pt x="382020" y="3897326"/>
                  <a:pt x="561628" y="3912655"/>
                </a:cubicBezTo>
                <a:cubicBezTo>
                  <a:pt x="938583" y="3944832"/>
                  <a:pt x="1311814" y="3910697"/>
                  <a:pt x="1683086" y="3844334"/>
                </a:cubicBezTo>
                <a:cubicBezTo>
                  <a:pt x="1724123" y="3837151"/>
                  <a:pt x="1765097" y="3829374"/>
                  <a:pt x="1806023" y="3820992"/>
                </a:cubicBezTo>
                <a:cubicBezTo>
                  <a:pt x="1844740" y="3813079"/>
                  <a:pt x="1883218" y="3804161"/>
                  <a:pt x="1921817" y="3795747"/>
                </a:cubicBezTo>
                <a:cubicBezTo>
                  <a:pt x="1697011" y="3826435"/>
                  <a:pt x="1470551" y="3843387"/>
                  <a:pt x="1243689" y="3846539"/>
                </a:cubicBezTo>
                <a:cubicBezTo>
                  <a:pt x="839058" y="3849054"/>
                  <a:pt x="443424" y="3800206"/>
                  <a:pt x="62875" y="3668143"/>
                </a:cubicBezTo>
                <a:lnTo>
                  <a:pt x="0" y="3644185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673770"/>
            <a:ext cx="3220329" cy="2027227"/>
          </a:xfrm>
        </p:spPr>
        <p:txBody>
          <a:bodyPr anchor="t">
            <a:normAutofit/>
          </a:bodyPr>
          <a:lstStyle/>
          <a:p>
            <a:r>
              <a:rPr lang="en-GB" sz="4600">
                <a:solidFill>
                  <a:srgbClr val="FFFFFF"/>
                </a:solidFill>
              </a:rPr>
              <a:t>Conducting a Systematic Review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BACCF47F-2339-1AFC-CBC0-3975E89F48F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225291455"/>
              </p:ext>
            </p:extLst>
          </p:nvPr>
        </p:nvGraphicFramePr>
        <p:xfrm>
          <a:off x="5542672" y="541606"/>
          <a:ext cx="5811128" cy="567821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48257594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C05CBC3C-2E5A-4839-8B9B-2E5A6ADF0F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DB5B423A-57CC-4C58-AA26-8E2E862B03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1"/>
            <a:ext cx="5217023" cy="3994777"/>
          </a:xfrm>
          <a:custGeom>
            <a:avLst/>
            <a:gdLst>
              <a:gd name="connsiteX0" fmla="*/ 1945461 w 5217023"/>
              <a:gd name="connsiteY0" fmla="*/ 3787398 h 3994777"/>
              <a:gd name="connsiteX1" fmla="*/ 1942113 w 5217023"/>
              <a:gd name="connsiteY1" fmla="*/ 3790053 h 3994777"/>
              <a:gd name="connsiteX2" fmla="*/ 1946982 w 5217023"/>
              <a:gd name="connsiteY2" fmla="*/ 3787990 h 3994777"/>
              <a:gd name="connsiteX3" fmla="*/ 1945461 w 5217023"/>
              <a:gd name="connsiteY3" fmla="*/ 3787398 h 3994777"/>
              <a:gd name="connsiteX4" fmla="*/ 0 w 5217023"/>
              <a:gd name="connsiteY4" fmla="*/ 0 h 3994777"/>
              <a:gd name="connsiteX5" fmla="*/ 5030958 w 5217023"/>
              <a:gd name="connsiteY5" fmla="*/ 0 h 3994777"/>
              <a:gd name="connsiteX6" fmla="*/ 5046198 w 5217023"/>
              <a:gd name="connsiteY6" fmla="*/ 153449 h 3994777"/>
              <a:gd name="connsiteX7" fmla="*/ 5055729 w 5217023"/>
              <a:gd name="connsiteY7" fmla="*/ 415828 h 3994777"/>
              <a:gd name="connsiteX8" fmla="*/ 4735242 w 5217023"/>
              <a:gd name="connsiteY8" fmla="*/ 1867130 h 3994777"/>
              <a:gd name="connsiteX9" fmla="*/ 3907395 w 5217023"/>
              <a:gd name="connsiteY9" fmla="*/ 2938441 h 3994777"/>
              <a:gd name="connsiteX10" fmla="*/ 3946497 w 5217023"/>
              <a:gd name="connsiteY10" fmla="*/ 2908567 h 3994777"/>
              <a:gd name="connsiteX11" fmla="*/ 4585421 w 5217023"/>
              <a:gd name="connsiteY11" fmla="*/ 2188401 h 3994777"/>
              <a:gd name="connsiteX12" fmla="*/ 5142585 w 5217023"/>
              <a:gd name="connsiteY12" fmla="*/ 276891 h 3994777"/>
              <a:gd name="connsiteX13" fmla="*/ 5121833 w 5217023"/>
              <a:gd name="connsiteY13" fmla="*/ 30208 h 3994777"/>
              <a:gd name="connsiteX14" fmla="*/ 5116229 w 5217023"/>
              <a:gd name="connsiteY14" fmla="*/ 0 h 3994777"/>
              <a:gd name="connsiteX15" fmla="*/ 5184724 w 5217023"/>
              <a:gd name="connsiteY15" fmla="*/ 0 h 3994777"/>
              <a:gd name="connsiteX16" fmla="*/ 5196265 w 5217023"/>
              <a:gd name="connsiteY16" fmla="*/ 66113 h 3994777"/>
              <a:gd name="connsiteX17" fmla="*/ 5058603 w 5217023"/>
              <a:gd name="connsiteY17" fmla="*/ 1368242 h 3994777"/>
              <a:gd name="connsiteX18" fmla="*/ 4096624 w 5217023"/>
              <a:gd name="connsiteY18" fmla="*/ 2870829 h 3994777"/>
              <a:gd name="connsiteX19" fmla="*/ 3833203 w 5217023"/>
              <a:gd name="connsiteY19" fmla="*/ 3092190 h 3994777"/>
              <a:gd name="connsiteX20" fmla="*/ 3536509 w 5217023"/>
              <a:gd name="connsiteY20" fmla="*/ 3297128 h 3994777"/>
              <a:gd name="connsiteX21" fmla="*/ 3148966 w 5217023"/>
              <a:gd name="connsiteY21" fmla="*/ 3485478 h 3994777"/>
              <a:gd name="connsiteX22" fmla="*/ 1860557 w 5217023"/>
              <a:gd name="connsiteY22" fmla="*/ 3880910 h 3994777"/>
              <a:gd name="connsiteX23" fmla="*/ 573715 w 5217023"/>
              <a:gd name="connsiteY23" fmla="*/ 3983764 h 3994777"/>
              <a:gd name="connsiteX24" fmla="*/ 108410 w 5217023"/>
              <a:gd name="connsiteY24" fmla="*/ 3908816 h 3994777"/>
              <a:gd name="connsiteX25" fmla="*/ 0 w 5217023"/>
              <a:gd name="connsiteY25" fmla="*/ 3876793 h 3994777"/>
              <a:gd name="connsiteX26" fmla="*/ 0 w 5217023"/>
              <a:gd name="connsiteY26" fmla="*/ 3802912 h 3994777"/>
              <a:gd name="connsiteX27" fmla="*/ 36975 w 5217023"/>
              <a:gd name="connsiteY27" fmla="*/ 3815954 h 3994777"/>
              <a:gd name="connsiteX28" fmla="*/ 561628 w 5217023"/>
              <a:gd name="connsiteY28" fmla="*/ 3912655 h 3994777"/>
              <a:gd name="connsiteX29" fmla="*/ 1683086 w 5217023"/>
              <a:gd name="connsiteY29" fmla="*/ 3844334 h 3994777"/>
              <a:gd name="connsiteX30" fmla="*/ 1806023 w 5217023"/>
              <a:gd name="connsiteY30" fmla="*/ 3820992 h 3994777"/>
              <a:gd name="connsiteX31" fmla="*/ 1921817 w 5217023"/>
              <a:gd name="connsiteY31" fmla="*/ 3795747 h 3994777"/>
              <a:gd name="connsiteX32" fmla="*/ 1243689 w 5217023"/>
              <a:gd name="connsiteY32" fmla="*/ 3846539 h 3994777"/>
              <a:gd name="connsiteX33" fmla="*/ 62875 w 5217023"/>
              <a:gd name="connsiteY33" fmla="*/ 3668143 h 3994777"/>
              <a:gd name="connsiteX34" fmla="*/ 0 w 5217023"/>
              <a:gd name="connsiteY34" fmla="*/ 3644185 h 399477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</a:cxnLst>
            <a:rect l="l" t="t" r="r" b="b"/>
            <a:pathLst>
              <a:path w="5217023" h="3994777">
                <a:moveTo>
                  <a:pt x="1945461" y="3787398"/>
                </a:moveTo>
                <a:lnTo>
                  <a:pt x="1942113" y="3790053"/>
                </a:lnTo>
                <a:lnTo>
                  <a:pt x="1946982" y="3787990"/>
                </a:lnTo>
                <a:cubicBezTo>
                  <a:pt x="1946982" y="3787990"/>
                  <a:pt x="1946379" y="3787019"/>
                  <a:pt x="1945461" y="3787398"/>
                </a:cubicBezTo>
                <a:close/>
                <a:moveTo>
                  <a:pt x="0" y="0"/>
                </a:moveTo>
                <a:lnTo>
                  <a:pt x="5030958" y="0"/>
                </a:lnTo>
                <a:lnTo>
                  <a:pt x="5046198" y="153449"/>
                </a:lnTo>
                <a:cubicBezTo>
                  <a:pt x="5052189" y="240558"/>
                  <a:pt x="5055458" y="328007"/>
                  <a:pt x="5055729" y="415828"/>
                </a:cubicBezTo>
                <a:cubicBezTo>
                  <a:pt x="5057604" y="923672"/>
                  <a:pt x="4959210" y="1409054"/>
                  <a:pt x="4735242" y="1867130"/>
                </a:cubicBezTo>
                <a:cubicBezTo>
                  <a:pt x="4533284" y="2280198"/>
                  <a:pt x="4248921" y="2629330"/>
                  <a:pt x="3907395" y="2938441"/>
                </a:cubicBezTo>
                <a:cubicBezTo>
                  <a:pt x="3922498" y="2931535"/>
                  <a:pt x="3935859" y="2921330"/>
                  <a:pt x="3946497" y="2908567"/>
                </a:cubicBezTo>
                <a:cubicBezTo>
                  <a:pt x="4193494" y="2700987"/>
                  <a:pt x="4408756" y="2458364"/>
                  <a:pt x="4585421" y="2188401"/>
                </a:cubicBezTo>
                <a:cubicBezTo>
                  <a:pt x="4967641" y="1608533"/>
                  <a:pt x="5169304" y="975361"/>
                  <a:pt x="5142585" y="276891"/>
                </a:cubicBezTo>
                <a:cubicBezTo>
                  <a:pt x="5139764" y="194215"/>
                  <a:pt x="5132824" y="111888"/>
                  <a:pt x="5121833" y="30208"/>
                </a:cubicBezTo>
                <a:lnTo>
                  <a:pt x="5116229" y="0"/>
                </a:lnTo>
                <a:lnTo>
                  <a:pt x="5184724" y="0"/>
                </a:lnTo>
                <a:lnTo>
                  <a:pt x="5196265" y="66113"/>
                </a:lnTo>
                <a:cubicBezTo>
                  <a:pt x="5249921" y="496647"/>
                  <a:pt x="5197997" y="931171"/>
                  <a:pt x="5058603" y="1368242"/>
                </a:cubicBezTo>
                <a:cubicBezTo>
                  <a:pt x="4872414" y="1953929"/>
                  <a:pt x="4544298" y="2451351"/>
                  <a:pt x="4096624" y="2870829"/>
                </a:cubicBezTo>
                <a:cubicBezTo>
                  <a:pt x="4012832" y="2949426"/>
                  <a:pt x="3924415" y="3022439"/>
                  <a:pt x="3833203" y="3092190"/>
                </a:cubicBezTo>
                <a:cubicBezTo>
                  <a:pt x="3741992" y="3161943"/>
                  <a:pt x="3648667" y="3225510"/>
                  <a:pt x="3536509" y="3297128"/>
                </a:cubicBezTo>
                <a:cubicBezTo>
                  <a:pt x="3427215" y="3372735"/>
                  <a:pt x="3288598" y="3430233"/>
                  <a:pt x="3148966" y="3485478"/>
                </a:cubicBezTo>
                <a:cubicBezTo>
                  <a:pt x="2729930" y="3651299"/>
                  <a:pt x="2302194" y="3788890"/>
                  <a:pt x="1860557" y="3880910"/>
                </a:cubicBezTo>
                <a:cubicBezTo>
                  <a:pt x="1435974" y="3969444"/>
                  <a:pt x="1008052" y="4017957"/>
                  <a:pt x="573715" y="3983764"/>
                </a:cubicBezTo>
                <a:cubicBezTo>
                  <a:pt x="415134" y="3971300"/>
                  <a:pt x="259585" y="3947743"/>
                  <a:pt x="108410" y="3908816"/>
                </a:cubicBezTo>
                <a:lnTo>
                  <a:pt x="0" y="3876793"/>
                </a:lnTo>
                <a:lnTo>
                  <a:pt x="0" y="3802912"/>
                </a:lnTo>
                <a:lnTo>
                  <a:pt x="36975" y="3815954"/>
                </a:lnTo>
                <a:cubicBezTo>
                  <a:pt x="206404" y="3867475"/>
                  <a:pt x="382020" y="3897326"/>
                  <a:pt x="561628" y="3912655"/>
                </a:cubicBezTo>
                <a:cubicBezTo>
                  <a:pt x="938583" y="3944832"/>
                  <a:pt x="1311814" y="3910697"/>
                  <a:pt x="1683086" y="3844334"/>
                </a:cubicBezTo>
                <a:cubicBezTo>
                  <a:pt x="1724123" y="3837151"/>
                  <a:pt x="1765097" y="3829374"/>
                  <a:pt x="1806023" y="3820992"/>
                </a:cubicBezTo>
                <a:cubicBezTo>
                  <a:pt x="1844740" y="3813079"/>
                  <a:pt x="1883218" y="3804161"/>
                  <a:pt x="1921817" y="3795747"/>
                </a:cubicBezTo>
                <a:cubicBezTo>
                  <a:pt x="1697011" y="3826435"/>
                  <a:pt x="1470551" y="3843387"/>
                  <a:pt x="1243689" y="3846539"/>
                </a:cubicBezTo>
                <a:cubicBezTo>
                  <a:pt x="839058" y="3849054"/>
                  <a:pt x="443424" y="3800206"/>
                  <a:pt x="62875" y="3668143"/>
                </a:cubicBezTo>
                <a:lnTo>
                  <a:pt x="0" y="3644185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673770"/>
            <a:ext cx="3220329" cy="2027227"/>
          </a:xfrm>
        </p:spPr>
        <p:txBody>
          <a:bodyPr anchor="t">
            <a:normAutofit/>
          </a:bodyPr>
          <a:lstStyle/>
          <a:p>
            <a:r>
              <a:rPr lang="en-GB" sz="4600">
                <a:solidFill>
                  <a:srgbClr val="FFFFFF"/>
                </a:solidFill>
              </a:rPr>
              <a:t>Hierarchical Levels of Evidence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ED0AC389-A4DA-8C4A-D438-61BD2C6A443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601965195"/>
              </p:ext>
            </p:extLst>
          </p:nvPr>
        </p:nvGraphicFramePr>
        <p:xfrm>
          <a:off x="5542672" y="541606"/>
          <a:ext cx="5811128" cy="567821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70318543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E442304-DDBD-4F7B-8017-36BCC863FB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5000" y="640823"/>
            <a:ext cx="3418659" cy="5583148"/>
          </a:xfrm>
        </p:spPr>
        <p:txBody>
          <a:bodyPr anchor="ctr">
            <a:normAutofit/>
          </a:bodyPr>
          <a:lstStyle/>
          <a:p>
            <a:r>
              <a:rPr lang="en-GB" sz="5400"/>
              <a:t>Key facets of the Systematic Reviews</a:t>
            </a:r>
          </a:p>
        </p:txBody>
      </p:sp>
      <p:sp>
        <p:nvSpPr>
          <p:cNvPr id="11" name="sketch line">
            <a:extLst>
              <a:ext uri="{FF2B5EF4-FFF2-40B4-BE49-F238E27FC236}">
                <a16:creationId xmlns:a16="http://schemas.microsoft.com/office/drawing/2014/main" id="{5E107275-3853-46FD-A241-DE4355A426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627450" y="3462719"/>
            <a:ext cx="5410200" cy="18288"/>
          </a:xfrm>
          <a:custGeom>
            <a:avLst/>
            <a:gdLst>
              <a:gd name="csX0" fmla="*/ 0 w 5410200"/>
              <a:gd name="csY0" fmla="*/ 0 h 18288"/>
              <a:gd name="csX1" fmla="*/ 568071 w 5410200"/>
              <a:gd name="csY1" fmla="*/ 0 h 18288"/>
              <a:gd name="csX2" fmla="*/ 1298448 w 5410200"/>
              <a:gd name="csY2" fmla="*/ 0 h 18288"/>
              <a:gd name="csX3" fmla="*/ 1920621 w 5410200"/>
              <a:gd name="csY3" fmla="*/ 0 h 18288"/>
              <a:gd name="csX4" fmla="*/ 2488692 w 5410200"/>
              <a:gd name="csY4" fmla="*/ 0 h 18288"/>
              <a:gd name="csX5" fmla="*/ 3219069 w 5410200"/>
              <a:gd name="csY5" fmla="*/ 0 h 18288"/>
              <a:gd name="csX6" fmla="*/ 3895344 w 5410200"/>
              <a:gd name="csY6" fmla="*/ 0 h 18288"/>
              <a:gd name="csX7" fmla="*/ 4571619 w 5410200"/>
              <a:gd name="csY7" fmla="*/ 0 h 18288"/>
              <a:gd name="csX8" fmla="*/ 5410200 w 5410200"/>
              <a:gd name="csY8" fmla="*/ 0 h 18288"/>
              <a:gd name="csX9" fmla="*/ 5410200 w 5410200"/>
              <a:gd name="csY9" fmla="*/ 18288 h 18288"/>
              <a:gd name="csX10" fmla="*/ 4842129 w 5410200"/>
              <a:gd name="csY10" fmla="*/ 18288 h 18288"/>
              <a:gd name="csX11" fmla="*/ 4328160 w 5410200"/>
              <a:gd name="csY11" fmla="*/ 18288 h 18288"/>
              <a:gd name="csX12" fmla="*/ 3597783 w 5410200"/>
              <a:gd name="csY12" fmla="*/ 18288 h 18288"/>
              <a:gd name="csX13" fmla="*/ 3029712 w 5410200"/>
              <a:gd name="csY13" fmla="*/ 18288 h 18288"/>
              <a:gd name="csX14" fmla="*/ 2299335 w 5410200"/>
              <a:gd name="csY14" fmla="*/ 18288 h 18288"/>
              <a:gd name="csX15" fmla="*/ 1514856 w 5410200"/>
              <a:gd name="csY15" fmla="*/ 18288 h 18288"/>
              <a:gd name="csX16" fmla="*/ 892683 w 5410200"/>
              <a:gd name="csY16" fmla="*/ 18288 h 18288"/>
              <a:gd name="csX17" fmla="*/ 0 w 5410200"/>
              <a:gd name="csY17" fmla="*/ 18288 h 18288"/>
              <a:gd name="csX18" fmla="*/ 0 w 5410200"/>
              <a:gd name="csY18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</a:cxnLst>
            <a:rect l="l" t="t" r="r" b="b"/>
            <a:pathLst>
              <a:path w="5410200" h="18288" fill="none" extrusionOk="0">
                <a:moveTo>
                  <a:pt x="0" y="0"/>
                </a:moveTo>
                <a:cubicBezTo>
                  <a:pt x="163050" y="-18707"/>
                  <a:pt x="319321" y="-16364"/>
                  <a:pt x="568071" y="0"/>
                </a:cubicBezTo>
                <a:cubicBezTo>
                  <a:pt x="816821" y="16364"/>
                  <a:pt x="1013224" y="-7268"/>
                  <a:pt x="1298448" y="0"/>
                </a:cubicBezTo>
                <a:cubicBezTo>
                  <a:pt x="1583672" y="7268"/>
                  <a:pt x="1631711" y="-3367"/>
                  <a:pt x="1920621" y="0"/>
                </a:cubicBezTo>
                <a:cubicBezTo>
                  <a:pt x="2209531" y="3367"/>
                  <a:pt x="2364420" y="-19184"/>
                  <a:pt x="2488692" y="0"/>
                </a:cubicBezTo>
                <a:cubicBezTo>
                  <a:pt x="2612964" y="19184"/>
                  <a:pt x="3023298" y="-34627"/>
                  <a:pt x="3219069" y="0"/>
                </a:cubicBezTo>
                <a:cubicBezTo>
                  <a:pt x="3414840" y="34627"/>
                  <a:pt x="3656810" y="24043"/>
                  <a:pt x="3895344" y="0"/>
                </a:cubicBezTo>
                <a:cubicBezTo>
                  <a:pt x="4133879" y="-24043"/>
                  <a:pt x="4393984" y="-19577"/>
                  <a:pt x="4571619" y="0"/>
                </a:cubicBezTo>
                <a:cubicBezTo>
                  <a:pt x="4749255" y="19577"/>
                  <a:pt x="5179928" y="-6281"/>
                  <a:pt x="5410200" y="0"/>
                </a:cubicBezTo>
                <a:cubicBezTo>
                  <a:pt x="5410730" y="6954"/>
                  <a:pt x="5410934" y="12839"/>
                  <a:pt x="5410200" y="18288"/>
                </a:cubicBezTo>
                <a:cubicBezTo>
                  <a:pt x="5139060" y="6751"/>
                  <a:pt x="5121593" y="31035"/>
                  <a:pt x="4842129" y="18288"/>
                </a:cubicBezTo>
                <a:cubicBezTo>
                  <a:pt x="4562665" y="5541"/>
                  <a:pt x="4448273" y="9487"/>
                  <a:pt x="4328160" y="18288"/>
                </a:cubicBezTo>
                <a:cubicBezTo>
                  <a:pt x="4208047" y="27089"/>
                  <a:pt x="3760936" y="22567"/>
                  <a:pt x="3597783" y="18288"/>
                </a:cubicBezTo>
                <a:cubicBezTo>
                  <a:pt x="3434630" y="14009"/>
                  <a:pt x="3299718" y="33213"/>
                  <a:pt x="3029712" y="18288"/>
                </a:cubicBezTo>
                <a:cubicBezTo>
                  <a:pt x="2759706" y="3363"/>
                  <a:pt x="2640159" y="27394"/>
                  <a:pt x="2299335" y="18288"/>
                </a:cubicBezTo>
                <a:cubicBezTo>
                  <a:pt x="1958511" y="9182"/>
                  <a:pt x="1801186" y="28985"/>
                  <a:pt x="1514856" y="18288"/>
                </a:cubicBezTo>
                <a:cubicBezTo>
                  <a:pt x="1228526" y="7591"/>
                  <a:pt x="1063509" y="-5305"/>
                  <a:pt x="892683" y="18288"/>
                </a:cubicBezTo>
                <a:cubicBezTo>
                  <a:pt x="721857" y="41881"/>
                  <a:pt x="186945" y="-20897"/>
                  <a:pt x="0" y="18288"/>
                </a:cubicBezTo>
                <a:cubicBezTo>
                  <a:pt x="-570" y="9279"/>
                  <a:pt x="132" y="5100"/>
                  <a:pt x="0" y="0"/>
                </a:cubicBezTo>
                <a:close/>
              </a:path>
              <a:path w="5410200" h="18288" stroke="0" extrusionOk="0">
                <a:moveTo>
                  <a:pt x="0" y="0"/>
                </a:moveTo>
                <a:cubicBezTo>
                  <a:pt x="285096" y="-4925"/>
                  <a:pt x="376456" y="22268"/>
                  <a:pt x="622173" y="0"/>
                </a:cubicBezTo>
                <a:cubicBezTo>
                  <a:pt x="867890" y="-22268"/>
                  <a:pt x="1031392" y="7228"/>
                  <a:pt x="1136142" y="0"/>
                </a:cubicBezTo>
                <a:cubicBezTo>
                  <a:pt x="1240892" y="-7228"/>
                  <a:pt x="1561853" y="9877"/>
                  <a:pt x="1920621" y="0"/>
                </a:cubicBezTo>
                <a:cubicBezTo>
                  <a:pt x="2279389" y="-9877"/>
                  <a:pt x="2367255" y="19546"/>
                  <a:pt x="2542794" y="0"/>
                </a:cubicBezTo>
                <a:cubicBezTo>
                  <a:pt x="2718333" y="-19546"/>
                  <a:pt x="2866732" y="-22226"/>
                  <a:pt x="3164967" y="0"/>
                </a:cubicBezTo>
                <a:cubicBezTo>
                  <a:pt x="3463202" y="22226"/>
                  <a:pt x="3568055" y="-2765"/>
                  <a:pt x="3949446" y="0"/>
                </a:cubicBezTo>
                <a:cubicBezTo>
                  <a:pt x="4330837" y="2765"/>
                  <a:pt x="4287895" y="10557"/>
                  <a:pt x="4517517" y="0"/>
                </a:cubicBezTo>
                <a:cubicBezTo>
                  <a:pt x="4747139" y="-10557"/>
                  <a:pt x="5149588" y="8716"/>
                  <a:pt x="5410200" y="0"/>
                </a:cubicBezTo>
                <a:cubicBezTo>
                  <a:pt x="5409517" y="5414"/>
                  <a:pt x="5409480" y="12510"/>
                  <a:pt x="5410200" y="18288"/>
                </a:cubicBezTo>
                <a:cubicBezTo>
                  <a:pt x="5163327" y="41494"/>
                  <a:pt x="5008749" y="10693"/>
                  <a:pt x="4842129" y="18288"/>
                </a:cubicBezTo>
                <a:cubicBezTo>
                  <a:pt x="4675509" y="25883"/>
                  <a:pt x="4433401" y="-615"/>
                  <a:pt x="4165854" y="18288"/>
                </a:cubicBezTo>
                <a:cubicBezTo>
                  <a:pt x="3898308" y="37191"/>
                  <a:pt x="3809032" y="-8710"/>
                  <a:pt x="3543681" y="18288"/>
                </a:cubicBezTo>
                <a:cubicBezTo>
                  <a:pt x="3278330" y="45286"/>
                  <a:pt x="3073876" y="-15917"/>
                  <a:pt x="2759202" y="18288"/>
                </a:cubicBezTo>
                <a:cubicBezTo>
                  <a:pt x="2444528" y="52493"/>
                  <a:pt x="2204144" y="3372"/>
                  <a:pt x="1974723" y="18288"/>
                </a:cubicBezTo>
                <a:cubicBezTo>
                  <a:pt x="1745302" y="33204"/>
                  <a:pt x="1602335" y="31490"/>
                  <a:pt x="1406652" y="18288"/>
                </a:cubicBezTo>
                <a:cubicBezTo>
                  <a:pt x="1210969" y="5086"/>
                  <a:pt x="923948" y="3161"/>
                  <a:pt x="730377" y="18288"/>
                </a:cubicBezTo>
                <a:cubicBezTo>
                  <a:pt x="536806" y="33415"/>
                  <a:pt x="336496" y="-141"/>
                  <a:pt x="0" y="18288"/>
                </a:cubicBezTo>
                <a:cubicBezTo>
                  <a:pt x="-306" y="11061"/>
                  <a:pt x="-655" y="7751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4EB4A8B-4014-4B09-C5F6-0052D7ED90C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512489120"/>
              </p:ext>
            </p:extLst>
          </p:nvPr>
        </p:nvGraphicFramePr>
        <p:xfrm>
          <a:off x="4648018" y="640822"/>
          <a:ext cx="6900512" cy="55361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42785730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4C608BEB-860E-4094-8511-78603564A7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059050" cy="6858000"/>
          </a:xfrm>
          <a:prstGeom prst="rect">
            <a:avLst/>
          </a:prstGeom>
          <a:solidFill>
            <a:srgbClr val="4040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1412488"/>
            <a:ext cx="2899189" cy="4363844"/>
          </a:xfrm>
        </p:spPr>
        <p:txBody>
          <a:bodyPr anchor="t">
            <a:normAutofit/>
          </a:bodyPr>
          <a:lstStyle/>
          <a:p>
            <a:r>
              <a:rPr lang="en-GB" sz="4000">
                <a:solidFill>
                  <a:srgbClr val="FFFFFF"/>
                </a:solidFill>
              </a:rPr>
              <a:t>Searching the Literature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4380855" y="1412489"/>
            <a:ext cx="3427283" cy="436384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000"/>
              <a:t>Be</a:t>
            </a:r>
          </a:p>
          <a:p>
            <a:pPr marL="0" indent="0">
              <a:buNone/>
            </a:pPr>
            <a:endParaRPr lang="en-GB" sz="2000"/>
          </a:p>
          <a:p>
            <a:r>
              <a:rPr lang="en-GB" sz="2000"/>
              <a:t>Systematic</a:t>
            </a:r>
          </a:p>
          <a:p>
            <a:r>
              <a:rPr lang="en-GB" sz="2000"/>
              <a:t>Rigorous</a:t>
            </a:r>
          </a:p>
          <a:p>
            <a:r>
              <a:rPr lang="en-GB" sz="2000"/>
              <a:t>Transparent</a:t>
            </a:r>
          </a:p>
          <a:p>
            <a:r>
              <a:rPr lang="en-GB" sz="2000"/>
              <a:t>Reproducible</a:t>
            </a: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1F16A8D4-FE87-4604-88B2-394B5D1EB4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129871" y="1412488"/>
            <a:ext cx="0" cy="3657600"/>
          </a:xfrm>
          <a:prstGeom prst="line">
            <a:avLst/>
          </a:prstGeom>
          <a:ln w="1270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>
          <a:xfrm>
            <a:off x="8451604" y="1412489"/>
            <a:ext cx="3197701" cy="436384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000"/>
              <a:t>Don’t be</a:t>
            </a:r>
          </a:p>
          <a:p>
            <a:pPr marL="0" indent="0">
              <a:buNone/>
            </a:pPr>
            <a:endParaRPr lang="en-GB" sz="2000"/>
          </a:p>
          <a:p>
            <a:r>
              <a:rPr lang="en-GB" sz="2000"/>
              <a:t>Chaotic</a:t>
            </a:r>
          </a:p>
          <a:p>
            <a:r>
              <a:rPr lang="en-GB" sz="2000"/>
              <a:t>Random</a:t>
            </a:r>
          </a:p>
          <a:p>
            <a:r>
              <a:rPr lang="en-GB" sz="2000"/>
              <a:t>Muddled</a:t>
            </a:r>
          </a:p>
          <a:p>
            <a:r>
              <a:rPr lang="en-GB" sz="2000"/>
              <a:t>Creative</a:t>
            </a:r>
          </a:p>
        </p:txBody>
      </p:sp>
    </p:spTree>
    <p:extLst>
      <p:ext uri="{BB962C8B-B14F-4D97-AF65-F5344CB8AC3E}">
        <p14:creationId xmlns:p14="http://schemas.microsoft.com/office/powerpoint/2010/main" val="140014117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Slide Background">
            <a:extLst>
              <a:ext uri="{FF2B5EF4-FFF2-40B4-BE49-F238E27FC236}">
                <a16:creationId xmlns:a16="http://schemas.microsoft.com/office/drawing/2014/main" id="{9F7D5CDA-D291-4307-BF55-1381FED296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761800" y="762001"/>
            <a:ext cx="5334197" cy="1708242"/>
          </a:xfrm>
        </p:spPr>
        <p:txBody>
          <a:bodyPr anchor="ctr">
            <a:normAutofit/>
          </a:bodyPr>
          <a:lstStyle/>
          <a:p>
            <a:r>
              <a:rPr lang="en-GB" sz="4000"/>
              <a:t>Finding the Evidence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>
          <a:xfrm>
            <a:off x="761800" y="2470244"/>
            <a:ext cx="5334197" cy="3769835"/>
          </a:xfrm>
        </p:spPr>
        <p:txBody>
          <a:bodyPr anchor="ctr">
            <a:normAutofit/>
          </a:bodyPr>
          <a:lstStyle/>
          <a:p>
            <a:r>
              <a:rPr lang="en-GB" sz="2000"/>
              <a:t>Use a wide range of sources – not just journals</a:t>
            </a:r>
          </a:p>
          <a:p>
            <a:r>
              <a:rPr lang="en-GB" sz="2000"/>
              <a:t>Minimise bias</a:t>
            </a:r>
          </a:p>
          <a:p>
            <a:r>
              <a:rPr lang="en-GB" sz="2000"/>
              <a:t>Be aware positive outcome get published more often that negative outcomes.</a:t>
            </a:r>
          </a:p>
          <a:p>
            <a:r>
              <a:rPr lang="en-GB" sz="2000"/>
              <a:t>Decide key words</a:t>
            </a:r>
          </a:p>
          <a:p>
            <a:endParaRPr lang="en-GB" sz="2000"/>
          </a:p>
          <a:p>
            <a:endParaRPr lang="en-GB" sz="2000"/>
          </a:p>
          <a:p>
            <a:endParaRPr lang="en-GB" sz="2000"/>
          </a:p>
        </p:txBody>
      </p:sp>
      <p:pic>
        <p:nvPicPr>
          <p:cNvPr id="8" name="Picture 7" descr="Books stacked on a table">
            <a:extLst>
              <a:ext uri="{FF2B5EF4-FFF2-40B4-BE49-F238E27FC236}">
                <a16:creationId xmlns:a16="http://schemas.microsoft.com/office/drawing/2014/main" id="{AC8F7302-2A9F-8595-44C6-87374580730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5075" r="23089" b="-1"/>
          <a:stretch/>
        </p:blipFill>
        <p:spPr>
          <a:xfrm>
            <a:off x="6857797" y="-10886"/>
            <a:ext cx="5334204" cy="6868886"/>
          </a:xfrm>
          <a:prstGeom prst="rect">
            <a:avLst/>
          </a:prstGeom>
          <a:effectLst>
            <a:outerShdw blurRad="127000" dist="50800" dir="10800000" sx="99000" sy="99000" algn="r" rotWithShape="0">
              <a:prstClr val="black">
                <a:alpha val="40000"/>
              </a:prstClr>
            </a:outerShdw>
          </a:effectLst>
        </p:spPr>
      </p:pic>
    </p:spTree>
    <p:extLst>
      <p:ext uri="{BB962C8B-B14F-4D97-AF65-F5344CB8AC3E}">
        <p14:creationId xmlns:p14="http://schemas.microsoft.com/office/powerpoint/2010/main" val="132225535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81200" y="274638"/>
            <a:ext cx="8229600" cy="634082"/>
          </a:xfrm>
        </p:spPr>
        <p:txBody>
          <a:bodyPr>
            <a:noAutofit/>
          </a:bodyPr>
          <a:lstStyle/>
          <a:p>
            <a:r>
              <a:rPr lang="en-GB" sz="3200" dirty="0"/>
              <a:t>Learn to use University data base search engines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981200" y="980728"/>
            <a:ext cx="8229600" cy="5760640"/>
          </a:xfrm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en-GB" sz="2400" dirty="0">
                <a:solidFill>
                  <a:srgbClr val="00B050"/>
                </a:solidFill>
              </a:rPr>
              <a:t>Use Boolean Operators</a:t>
            </a:r>
          </a:p>
          <a:p>
            <a:pPr marL="0" indent="0" algn="ctr">
              <a:buNone/>
            </a:pPr>
            <a:r>
              <a:rPr lang="en-GB" sz="2400" dirty="0"/>
              <a:t>AND</a:t>
            </a:r>
          </a:p>
          <a:p>
            <a:pPr marL="0" indent="0" algn="ctr">
              <a:buNone/>
            </a:pPr>
            <a:r>
              <a:rPr lang="en-GB" sz="2400" dirty="0"/>
              <a:t>OR</a:t>
            </a:r>
          </a:p>
          <a:p>
            <a:pPr marL="0" indent="0" algn="ctr">
              <a:buNone/>
            </a:pPr>
            <a:r>
              <a:rPr lang="en-GB" sz="2400" dirty="0"/>
              <a:t>NOT</a:t>
            </a:r>
          </a:p>
          <a:p>
            <a:pPr marL="0" indent="0" algn="ctr">
              <a:buNone/>
            </a:pPr>
            <a:endParaRPr lang="en-GB" sz="2400" dirty="0"/>
          </a:p>
          <a:p>
            <a:pPr marL="0" indent="0" algn="ctr">
              <a:buNone/>
            </a:pPr>
            <a:r>
              <a:rPr lang="en-GB" sz="2400" dirty="0">
                <a:solidFill>
                  <a:srgbClr val="FF0000"/>
                </a:solidFill>
              </a:rPr>
              <a:t>Fitness AND training	</a:t>
            </a:r>
            <a:r>
              <a:rPr lang="en-GB" sz="2400" dirty="0"/>
              <a:t>	is not		</a:t>
            </a:r>
            <a:r>
              <a:rPr lang="en-GB" sz="2400" dirty="0">
                <a:solidFill>
                  <a:srgbClr val="0070C0"/>
                </a:solidFill>
              </a:rPr>
              <a:t>Fitness Training </a:t>
            </a:r>
          </a:p>
          <a:p>
            <a:pPr marL="0" indent="0" algn="ctr">
              <a:buNone/>
            </a:pPr>
            <a:endParaRPr lang="en-GB" sz="2400" dirty="0">
              <a:solidFill>
                <a:srgbClr val="0070C0"/>
              </a:solidFill>
            </a:endParaRPr>
          </a:p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r>
              <a:rPr lang="en-GB" sz="2400" dirty="0"/>
              <a:t>To combine terms and narrow or broaden searches.</a:t>
            </a:r>
          </a:p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r>
              <a:rPr lang="en-GB" sz="2400" dirty="0">
                <a:solidFill>
                  <a:srgbClr val="0070C0"/>
                </a:solidFill>
              </a:rPr>
              <a:t>Truncate search terms</a:t>
            </a:r>
          </a:p>
          <a:p>
            <a:pPr marL="0" indent="0">
              <a:buNone/>
            </a:pPr>
            <a:r>
              <a:rPr lang="en-GB" sz="2400" dirty="0"/>
              <a:t>	Teach* = Teach; teacher, teaching</a:t>
            </a:r>
          </a:p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r>
              <a:rPr lang="en-GB" sz="2400" dirty="0">
                <a:solidFill>
                  <a:srgbClr val="FF0000"/>
                </a:solidFill>
              </a:rPr>
              <a:t>Wildcard operator</a:t>
            </a:r>
          </a:p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r>
              <a:rPr lang="en-GB" sz="2400" dirty="0"/>
              <a:t>	</a:t>
            </a:r>
            <a:r>
              <a:rPr lang="en-GB" sz="2400" dirty="0" err="1"/>
              <a:t>behavio?r</a:t>
            </a:r>
            <a:r>
              <a:rPr lang="en-GB" sz="2400" dirty="0"/>
              <a:t>=behaviour or </a:t>
            </a:r>
            <a:r>
              <a:rPr lang="en-GB" sz="2400" dirty="0" err="1"/>
              <a:t>behavior</a:t>
            </a:r>
            <a:endParaRPr lang="en-GB" sz="2400" dirty="0"/>
          </a:p>
          <a:p>
            <a:pPr marL="0" indent="0">
              <a:buNone/>
            </a:pP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92474217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C05CBC3C-2E5A-4839-8B9B-2E5A6ADF0F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DB5B423A-57CC-4C58-AA26-8E2E862B03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1"/>
            <a:ext cx="5217023" cy="3994777"/>
          </a:xfrm>
          <a:custGeom>
            <a:avLst/>
            <a:gdLst>
              <a:gd name="connsiteX0" fmla="*/ 1945461 w 5217023"/>
              <a:gd name="connsiteY0" fmla="*/ 3787398 h 3994777"/>
              <a:gd name="connsiteX1" fmla="*/ 1942113 w 5217023"/>
              <a:gd name="connsiteY1" fmla="*/ 3790053 h 3994777"/>
              <a:gd name="connsiteX2" fmla="*/ 1946982 w 5217023"/>
              <a:gd name="connsiteY2" fmla="*/ 3787990 h 3994777"/>
              <a:gd name="connsiteX3" fmla="*/ 1945461 w 5217023"/>
              <a:gd name="connsiteY3" fmla="*/ 3787398 h 3994777"/>
              <a:gd name="connsiteX4" fmla="*/ 0 w 5217023"/>
              <a:gd name="connsiteY4" fmla="*/ 0 h 3994777"/>
              <a:gd name="connsiteX5" fmla="*/ 5030958 w 5217023"/>
              <a:gd name="connsiteY5" fmla="*/ 0 h 3994777"/>
              <a:gd name="connsiteX6" fmla="*/ 5046198 w 5217023"/>
              <a:gd name="connsiteY6" fmla="*/ 153449 h 3994777"/>
              <a:gd name="connsiteX7" fmla="*/ 5055729 w 5217023"/>
              <a:gd name="connsiteY7" fmla="*/ 415828 h 3994777"/>
              <a:gd name="connsiteX8" fmla="*/ 4735242 w 5217023"/>
              <a:gd name="connsiteY8" fmla="*/ 1867130 h 3994777"/>
              <a:gd name="connsiteX9" fmla="*/ 3907395 w 5217023"/>
              <a:gd name="connsiteY9" fmla="*/ 2938441 h 3994777"/>
              <a:gd name="connsiteX10" fmla="*/ 3946497 w 5217023"/>
              <a:gd name="connsiteY10" fmla="*/ 2908567 h 3994777"/>
              <a:gd name="connsiteX11" fmla="*/ 4585421 w 5217023"/>
              <a:gd name="connsiteY11" fmla="*/ 2188401 h 3994777"/>
              <a:gd name="connsiteX12" fmla="*/ 5142585 w 5217023"/>
              <a:gd name="connsiteY12" fmla="*/ 276891 h 3994777"/>
              <a:gd name="connsiteX13" fmla="*/ 5121833 w 5217023"/>
              <a:gd name="connsiteY13" fmla="*/ 30208 h 3994777"/>
              <a:gd name="connsiteX14" fmla="*/ 5116229 w 5217023"/>
              <a:gd name="connsiteY14" fmla="*/ 0 h 3994777"/>
              <a:gd name="connsiteX15" fmla="*/ 5184724 w 5217023"/>
              <a:gd name="connsiteY15" fmla="*/ 0 h 3994777"/>
              <a:gd name="connsiteX16" fmla="*/ 5196265 w 5217023"/>
              <a:gd name="connsiteY16" fmla="*/ 66113 h 3994777"/>
              <a:gd name="connsiteX17" fmla="*/ 5058603 w 5217023"/>
              <a:gd name="connsiteY17" fmla="*/ 1368242 h 3994777"/>
              <a:gd name="connsiteX18" fmla="*/ 4096624 w 5217023"/>
              <a:gd name="connsiteY18" fmla="*/ 2870829 h 3994777"/>
              <a:gd name="connsiteX19" fmla="*/ 3833203 w 5217023"/>
              <a:gd name="connsiteY19" fmla="*/ 3092190 h 3994777"/>
              <a:gd name="connsiteX20" fmla="*/ 3536509 w 5217023"/>
              <a:gd name="connsiteY20" fmla="*/ 3297128 h 3994777"/>
              <a:gd name="connsiteX21" fmla="*/ 3148966 w 5217023"/>
              <a:gd name="connsiteY21" fmla="*/ 3485478 h 3994777"/>
              <a:gd name="connsiteX22" fmla="*/ 1860557 w 5217023"/>
              <a:gd name="connsiteY22" fmla="*/ 3880910 h 3994777"/>
              <a:gd name="connsiteX23" fmla="*/ 573715 w 5217023"/>
              <a:gd name="connsiteY23" fmla="*/ 3983764 h 3994777"/>
              <a:gd name="connsiteX24" fmla="*/ 108410 w 5217023"/>
              <a:gd name="connsiteY24" fmla="*/ 3908816 h 3994777"/>
              <a:gd name="connsiteX25" fmla="*/ 0 w 5217023"/>
              <a:gd name="connsiteY25" fmla="*/ 3876793 h 3994777"/>
              <a:gd name="connsiteX26" fmla="*/ 0 w 5217023"/>
              <a:gd name="connsiteY26" fmla="*/ 3802912 h 3994777"/>
              <a:gd name="connsiteX27" fmla="*/ 36975 w 5217023"/>
              <a:gd name="connsiteY27" fmla="*/ 3815954 h 3994777"/>
              <a:gd name="connsiteX28" fmla="*/ 561628 w 5217023"/>
              <a:gd name="connsiteY28" fmla="*/ 3912655 h 3994777"/>
              <a:gd name="connsiteX29" fmla="*/ 1683086 w 5217023"/>
              <a:gd name="connsiteY29" fmla="*/ 3844334 h 3994777"/>
              <a:gd name="connsiteX30" fmla="*/ 1806023 w 5217023"/>
              <a:gd name="connsiteY30" fmla="*/ 3820992 h 3994777"/>
              <a:gd name="connsiteX31" fmla="*/ 1921817 w 5217023"/>
              <a:gd name="connsiteY31" fmla="*/ 3795747 h 3994777"/>
              <a:gd name="connsiteX32" fmla="*/ 1243689 w 5217023"/>
              <a:gd name="connsiteY32" fmla="*/ 3846539 h 3994777"/>
              <a:gd name="connsiteX33" fmla="*/ 62875 w 5217023"/>
              <a:gd name="connsiteY33" fmla="*/ 3668143 h 3994777"/>
              <a:gd name="connsiteX34" fmla="*/ 0 w 5217023"/>
              <a:gd name="connsiteY34" fmla="*/ 3644185 h 399477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</a:cxnLst>
            <a:rect l="l" t="t" r="r" b="b"/>
            <a:pathLst>
              <a:path w="5217023" h="3994777">
                <a:moveTo>
                  <a:pt x="1945461" y="3787398"/>
                </a:moveTo>
                <a:lnTo>
                  <a:pt x="1942113" y="3790053"/>
                </a:lnTo>
                <a:lnTo>
                  <a:pt x="1946982" y="3787990"/>
                </a:lnTo>
                <a:cubicBezTo>
                  <a:pt x="1946982" y="3787990"/>
                  <a:pt x="1946379" y="3787019"/>
                  <a:pt x="1945461" y="3787398"/>
                </a:cubicBezTo>
                <a:close/>
                <a:moveTo>
                  <a:pt x="0" y="0"/>
                </a:moveTo>
                <a:lnTo>
                  <a:pt x="5030958" y="0"/>
                </a:lnTo>
                <a:lnTo>
                  <a:pt x="5046198" y="153449"/>
                </a:lnTo>
                <a:cubicBezTo>
                  <a:pt x="5052189" y="240558"/>
                  <a:pt x="5055458" y="328007"/>
                  <a:pt x="5055729" y="415828"/>
                </a:cubicBezTo>
                <a:cubicBezTo>
                  <a:pt x="5057604" y="923672"/>
                  <a:pt x="4959210" y="1409054"/>
                  <a:pt x="4735242" y="1867130"/>
                </a:cubicBezTo>
                <a:cubicBezTo>
                  <a:pt x="4533284" y="2280198"/>
                  <a:pt x="4248921" y="2629330"/>
                  <a:pt x="3907395" y="2938441"/>
                </a:cubicBezTo>
                <a:cubicBezTo>
                  <a:pt x="3922498" y="2931535"/>
                  <a:pt x="3935859" y="2921330"/>
                  <a:pt x="3946497" y="2908567"/>
                </a:cubicBezTo>
                <a:cubicBezTo>
                  <a:pt x="4193494" y="2700987"/>
                  <a:pt x="4408756" y="2458364"/>
                  <a:pt x="4585421" y="2188401"/>
                </a:cubicBezTo>
                <a:cubicBezTo>
                  <a:pt x="4967641" y="1608533"/>
                  <a:pt x="5169304" y="975361"/>
                  <a:pt x="5142585" y="276891"/>
                </a:cubicBezTo>
                <a:cubicBezTo>
                  <a:pt x="5139764" y="194215"/>
                  <a:pt x="5132824" y="111888"/>
                  <a:pt x="5121833" y="30208"/>
                </a:cubicBezTo>
                <a:lnTo>
                  <a:pt x="5116229" y="0"/>
                </a:lnTo>
                <a:lnTo>
                  <a:pt x="5184724" y="0"/>
                </a:lnTo>
                <a:lnTo>
                  <a:pt x="5196265" y="66113"/>
                </a:lnTo>
                <a:cubicBezTo>
                  <a:pt x="5249921" y="496647"/>
                  <a:pt x="5197997" y="931171"/>
                  <a:pt x="5058603" y="1368242"/>
                </a:cubicBezTo>
                <a:cubicBezTo>
                  <a:pt x="4872414" y="1953929"/>
                  <a:pt x="4544298" y="2451351"/>
                  <a:pt x="4096624" y="2870829"/>
                </a:cubicBezTo>
                <a:cubicBezTo>
                  <a:pt x="4012832" y="2949426"/>
                  <a:pt x="3924415" y="3022439"/>
                  <a:pt x="3833203" y="3092190"/>
                </a:cubicBezTo>
                <a:cubicBezTo>
                  <a:pt x="3741992" y="3161943"/>
                  <a:pt x="3648667" y="3225510"/>
                  <a:pt x="3536509" y="3297128"/>
                </a:cubicBezTo>
                <a:cubicBezTo>
                  <a:pt x="3427215" y="3372735"/>
                  <a:pt x="3288598" y="3430233"/>
                  <a:pt x="3148966" y="3485478"/>
                </a:cubicBezTo>
                <a:cubicBezTo>
                  <a:pt x="2729930" y="3651299"/>
                  <a:pt x="2302194" y="3788890"/>
                  <a:pt x="1860557" y="3880910"/>
                </a:cubicBezTo>
                <a:cubicBezTo>
                  <a:pt x="1435974" y="3969444"/>
                  <a:pt x="1008052" y="4017957"/>
                  <a:pt x="573715" y="3983764"/>
                </a:cubicBezTo>
                <a:cubicBezTo>
                  <a:pt x="415134" y="3971300"/>
                  <a:pt x="259585" y="3947743"/>
                  <a:pt x="108410" y="3908816"/>
                </a:cubicBezTo>
                <a:lnTo>
                  <a:pt x="0" y="3876793"/>
                </a:lnTo>
                <a:lnTo>
                  <a:pt x="0" y="3802912"/>
                </a:lnTo>
                <a:lnTo>
                  <a:pt x="36975" y="3815954"/>
                </a:lnTo>
                <a:cubicBezTo>
                  <a:pt x="206404" y="3867475"/>
                  <a:pt x="382020" y="3897326"/>
                  <a:pt x="561628" y="3912655"/>
                </a:cubicBezTo>
                <a:cubicBezTo>
                  <a:pt x="938583" y="3944832"/>
                  <a:pt x="1311814" y="3910697"/>
                  <a:pt x="1683086" y="3844334"/>
                </a:cubicBezTo>
                <a:cubicBezTo>
                  <a:pt x="1724123" y="3837151"/>
                  <a:pt x="1765097" y="3829374"/>
                  <a:pt x="1806023" y="3820992"/>
                </a:cubicBezTo>
                <a:cubicBezTo>
                  <a:pt x="1844740" y="3813079"/>
                  <a:pt x="1883218" y="3804161"/>
                  <a:pt x="1921817" y="3795747"/>
                </a:cubicBezTo>
                <a:cubicBezTo>
                  <a:pt x="1697011" y="3826435"/>
                  <a:pt x="1470551" y="3843387"/>
                  <a:pt x="1243689" y="3846539"/>
                </a:cubicBezTo>
                <a:cubicBezTo>
                  <a:pt x="839058" y="3849054"/>
                  <a:pt x="443424" y="3800206"/>
                  <a:pt x="62875" y="3668143"/>
                </a:cubicBezTo>
                <a:lnTo>
                  <a:pt x="0" y="3644185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673770"/>
            <a:ext cx="3220329" cy="2027227"/>
          </a:xfrm>
        </p:spPr>
        <p:txBody>
          <a:bodyPr anchor="t">
            <a:normAutofit/>
          </a:bodyPr>
          <a:lstStyle/>
          <a:p>
            <a:r>
              <a:rPr lang="en-GB" sz="5400">
                <a:solidFill>
                  <a:srgbClr val="FFFFFF"/>
                </a:solidFill>
              </a:rPr>
              <a:t>Searching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FA475462-2C4A-B9DE-67FB-95FD2E6015E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158278672"/>
              </p:ext>
            </p:extLst>
          </p:nvPr>
        </p:nvGraphicFramePr>
        <p:xfrm>
          <a:off x="5542672" y="541606"/>
          <a:ext cx="5811128" cy="567821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89726315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C05CBC3C-2E5A-4839-8B9B-2E5A6ADF0F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DB5B423A-57CC-4C58-AA26-8E2E862B03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1"/>
            <a:ext cx="5217023" cy="3994777"/>
          </a:xfrm>
          <a:custGeom>
            <a:avLst/>
            <a:gdLst>
              <a:gd name="connsiteX0" fmla="*/ 1945461 w 5217023"/>
              <a:gd name="connsiteY0" fmla="*/ 3787398 h 3994777"/>
              <a:gd name="connsiteX1" fmla="*/ 1942113 w 5217023"/>
              <a:gd name="connsiteY1" fmla="*/ 3790053 h 3994777"/>
              <a:gd name="connsiteX2" fmla="*/ 1946982 w 5217023"/>
              <a:gd name="connsiteY2" fmla="*/ 3787990 h 3994777"/>
              <a:gd name="connsiteX3" fmla="*/ 1945461 w 5217023"/>
              <a:gd name="connsiteY3" fmla="*/ 3787398 h 3994777"/>
              <a:gd name="connsiteX4" fmla="*/ 0 w 5217023"/>
              <a:gd name="connsiteY4" fmla="*/ 0 h 3994777"/>
              <a:gd name="connsiteX5" fmla="*/ 5030958 w 5217023"/>
              <a:gd name="connsiteY5" fmla="*/ 0 h 3994777"/>
              <a:gd name="connsiteX6" fmla="*/ 5046198 w 5217023"/>
              <a:gd name="connsiteY6" fmla="*/ 153449 h 3994777"/>
              <a:gd name="connsiteX7" fmla="*/ 5055729 w 5217023"/>
              <a:gd name="connsiteY7" fmla="*/ 415828 h 3994777"/>
              <a:gd name="connsiteX8" fmla="*/ 4735242 w 5217023"/>
              <a:gd name="connsiteY8" fmla="*/ 1867130 h 3994777"/>
              <a:gd name="connsiteX9" fmla="*/ 3907395 w 5217023"/>
              <a:gd name="connsiteY9" fmla="*/ 2938441 h 3994777"/>
              <a:gd name="connsiteX10" fmla="*/ 3946497 w 5217023"/>
              <a:gd name="connsiteY10" fmla="*/ 2908567 h 3994777"/>
              <a:gd name="connsiteX11" fmla="*/ 4585421 w 5217023"/>
              <a:gd name="connsiteY11" fmla="*/ 2188401 h 3994777"/>
              <a:gd name="connsiteX12" fmla="*/ 5142585 w 5217023"/>
              <a:gd name="connsiteY12" fmla="*/ 276891 h 3994777"/>
              <a:gd name="connsiteX13" fmla="*/ 5121833 w 5217023"/>
              <a:gd name="connsiteY13" fmla="*/ 30208 h 3994777"/>
              <a:gd name="connsiteX14" fmla="*/ 5116229 w 5217023"/>
              <a:gd name="connsiteY14" fmla="*/ 0 h 3994777"/>
              <a:gd name="connsiteX15" fmla="*/ 5184724 w 5217023"/>
              <a:gd name="connsiteY15" fmla="*/ 0 h 3994777"/>
              <a:gd name="connsiteX16" fmla="*/ 5196265 w 5217023"/>
              <a:gd name="connsiteY16" fmla="*/ 66113 h 3994777"/>
              <a:gd name="connsiteX17" fmla="*/ 5058603 w 5217023"/>
              <a:gd name="connsiteY17" fmla="*/ 1368242 h 3994777"/>
              <a:gd name="connsiteX18" fmla="*/ 4096624 w 5217023"/>
              <a:gd name="connsiteY18" fmla="*/ 2870829 h 3994777"/>
              <a:gd name="connsiteX19" fmla="*/ 3833203 w 5217023"/>
              <a:gd name="connsiteY19" fmla="*/ 3092190 h 3994777"/>
              <a:gd name="connsiteX20" fmla="*/ 3536509 w 5217023"/>
              <a:gd name="connsiteY20" fmla="*/ 3297128 h 3994777"/>
              <a:gd name="connsiteX21" fmla="*/ 3148966 w 5217023"/>
              <a:gd name="connsiteY21" fmla="*/ 3485478 h 3994777"/>
              <a:gd name="connsiteX22" fmla="*/ 1860557 w 5217023"/>
              <a:gd name="connsiteY22" fmla="*/ 3880910 h 3994777"/>
              <a:gd name="connsiteX23" fmla="*/ 573715 w 5217023"/>
              <a:gd name="connsiteY23" fmla="*/ 3983764 h 3994777"/>
              <a:gd name="connsiteX24" fmla="*/ 108410 w 5217023"/>
              <a:gd name="connsiteY24" fmla="*/ 3908816 h 3994777"/>
              <a:gd name="connsiteX25" fmla="*/ 0 w 5217023"/>
              <a:gd name="connsiteY25" fmla="*/ 3876793 h 3994777"/>
              <a:gd name="connsiteX26" fmla="*/ 0 w 5217023"/>
              <a:gd name="connsiteY26" fmla="*/ 3802912 h 3994777"/>
              <a:gd name="connsiteX27" fmla="*/ 36975 w 5217023"/>
              <a:gd name="connsiteY27" fmla="*/ 3815954 h 3994777"/>
              <a:gd name="connsiteX28" fmla="*/ 561628 w 5217023"/>
              <a:gd name="connsiteY28" fmla="*/ 3912655 h 3994777"/>
              <a:gd name="connsiteX29" fmla="*/ 1683086 w 5217023"/>
              <a:gd name="connsiteY29" fmla="*/ 3844334 h 3994777"/>
              <a:gd name="connsiteX30" fmla="*/ 1806023 w 5217023"/>
              <a:gd name="connsiteY30" fmla="*/ 3820992 h 3994777"/>
              <a:gd name="connsiteX31" fmla="*/ 1921817 w 5217023"/>
              <a:gd name="connsiteY31" fmla="*/ 3795747 h 3994777"/>
              <a:gd name="connsiteX32" fmla="*/ 1243689 w 5217023"/>
              <a:gd name="connsiteY32" fmla="*/ 3846539 h 3994777"/>
              <a:gd name="connsiteX33" fmla="*/ 62875 w 5217023"/>
              <a:gd name="connsiteY33" fmla="*/ 3668143 h 3994777"/>
              <a:gd name="connsiteX34" fmla="*/ 0 w 5217023"/>
              <a:gd name="connsiteY34" fmla="*/ 3644185 h 399477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</a:cxnLst>
            <a:rect l="l" t="t" r="r" b="b"/>
            <a:pathLst>
              <a:path w="5217023" h="3994777">
                <a:moveTo>
                  <a:pt x="1945461" y="3787398"/>
                </a:moveTo>
                <a:lnTo>
                  <a:pt x="1942113" y="3790053"/>
                </a:lnTo>
                <a:lnTo>
                  <a:pt x="1946982" y="3787990"/>
                </a:lnTo>
                <a:cubicBezTo>
                  <a:pt x="1946982" y="3787990"/>
                  <a:pt x="1946379" y="3787019"/>
                  <a:pt x="1945461" y="3787398"/>
                </a:cubicBezTo>
                <a:close/>
                <a:moveTo>
                  <a:pt x="0" y="0"/>
                </a:moveTo>
                <a:lnTo>
                  <a:pt x="5030958" y="0"/>
                </a:lnTo>
                <a:lnTo>
                  <a:pt x="5046198" y="153449"/>
                </a:lnTo>
                <a:cubicBezTo>
                  <a:pt x="5052189" y="240558"/>
                  <a:pt x="5055458" y="328007"/>
                  <a:pt x="5055729" y="415828"/>
                </a:cubicBezTo>
                <a:cubicBezTo>
                  <a:pt x="5057604" y="923672"/>
                  <a:pt x="4959210" y="1409054"/>
                  <a:pt x="4735242" y="1867130"/>
                </a:cubicBezTo>
                <a:cubicBezTo>
                  <a:pt x="4533284" y="2280198"/>
                  <a:pt x="4248921" y="2629330"/>
                  <a:pt x="3907395" y="2938441"/>
                </a:cubicBezTo>
                <a:cubicBezTo>
                  <a:pt x="3922498" y="2931535"/>
                  <a:pt x="3935859" y="2921330"/>
                  <a:pt x="3946497" y="2908567"/>
                </a:cubicBezTo>
                <a:cubicBezTo>
                  <a:pt x="4193494" y="2700987"/>
                  <a:pt x="4408756" y="2458364"/>
                  <a:pt x="4585421" y="2188401"/>
                </a:cubicBezTo>
                <a:cubicBezTo>
                  <a:pt x="4967641" y="1608533"/>
                  <a:pt x="5169304" y="975361"/>
                  <a:pt x="5142585" y="276891"/>
                </a:cubicBezTo>
                <a:cubicBezTo>
                  <a:pt x="5139764" y="194215"/>
                  <a:pt x="5132824" y="111888"/>
                  <a:pt x="5121833" y="30208"/>
                </a:cubicBezTo>
                <a:lnTo>
                  <a:pt x="5116229" y="0"/>
                </a:lnTo>
                <a:lnTo>
                  <a:pt x="5184724" y="0"/>
                </a:lnTo>
                <a:lnTo>
                  <a:pt x="5196265" y="66113"/>
                </a:lnTo>
                <a:cubicBezTo>
                  <a:pt x="5249921" y="496647"/>
                  <a:pt x="5197997" y="931171"/>
                  <a:pt x="5058603" y="1368242"/>
                </a:cubicBezTo>
                <a:cubicBezTo>
                  <a:pt x="4872414" y="1953929"/>
                  <a:pt x="4544298" y="2451351"/>
                  <a:pt x="4096624" y="2870829"/>
                </a:cubicBezTo>
                <a:cubicBezTo>
                  <a:pt x="4012832" y="2949426"/>
                  <a:pt x="3924415" y="3022439"/>
                  <a:pt x="3833203" y="3092190"/>
                </a:cubicBezTo>
                <a:cubicBezTo>
                  <a:pt x="3741992" y="3161943"/>
                  <a:pt x="3648667" y="3225510"/>
                  <a:pt x="3536509" y="3297128"/>
                </a:cubicBezTo>
                <a:cubicBezTo>
                  <a:pt x="3427215" y="3372735"/>
                  <a:pt x="3288598" y="3430233"/>
                  <a:pt x="3148966" y="3485478"/>
                </a:cubicBezTo>
                <a:cubicBezTo>
                  <a:pt x="2729930" y="3651299"/>
                  <a:pt x="2302194" y="3788890"/>
                  <a:pt x="1860557" y="3880910"/>
                </a:cubicBezTo>
                <a:cubicBezTo>
                  <a:pt x="1435974" y="3969444"/>
                  <a:pt x="1008052" y="4017957"/>
                  <a:pt x="573715" y="3983764"/>
                </a:cubicBezTo>
                <a:cubicBezTo>
                  <a:pt x="415134" y="3971300"/>
                  <a:pt x="259585" y="3947743"/>
                  <a:pt x="108410" y="3908816"/>
                </a:cubicBezTo>
                <a:lnTo>
                  <a:pt x="0" y="3876793"/>
                </a:lnTo>
                <a:lnTo>
                  <a:pt x="0" y="3802912"/>
                </a:lnTo>
                <a:lnTo>
                  <a:pt x="36975" y="3815954"/>
                </a:lnTo>
                <a:cubicBezTo>
                  <a:pt x="206404" y="3867475"/>
                  <a:pt x="382020" y="3897326"/>
                  <a:pt x="561628" y="3912655"/>
                </a:cubicBezTo>
                <a:cubicBezTo>
                  <a:pt x="938583" y="3944832"/>
                  <a:pt x="1311814" y="3910697"/>
                  <a:pt x="1683086" y="3844334"/>
                </a:cubicBezTo>
                <a:cubicBezTo>
                  <a:pt x="1724123" y="3837151"/>
                  <a:pt x="1765097" y="3829374"/>
                  <a:pt x="1806023" y="3820992"/>
                </a:cubicBezTo>
                <a:cubicBezTo>
                  <a:pt x="1844740" y="3813079"/>
                  <a:pt x="1883218" y="3804161"/>
                  <a:pt x="1921817" y="3795747"/>
                </a:cubicBezTo>
                <a:cubicBezTo>
                  <a:pt x="1697011" y="3826435"/>
                  <a:pt x="1470551" y="3843387"/>
                  <a:pt x="1243689" y="3846539"/>
                </a:cubicBezTo>
                <a:cubicBezTo>
                  <a:pt x="839058" y="3849054"/>
                  <a:pt x="443424" y="3800206"/>
                  <a:pt x="62875" y="3668143"/>
                </a:cubicBezTo>
                <a:lnTo>
                  <a:pt x="0" y="3644185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673770"/>
            <a:ext cx="3220329" cy="2027227"/>
          </a:xfrm>
        </p:spPr>
        <p:txBody>
          <a:bodyPr anchor="t">
            <a:normAutofit/>
          </a:bodyPr>
          <a:lstStyle/>
          <a:p>
            <a:r>
              <a:rPr lang="en-GB" sz="5000">
                <a:solidFill>
                  <a:srgbClr val="FFFFFF"/>
                </a:solidFill>
              </a:rPr>
              <a:t>Provenance of research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3414DCCC-C2E2-A176-6362-319C6BC7C09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534205258"/>
              </p:ext>
            </p:extLst>
          </p:nvPr>
        </p:nvGraphicFramePr>
        <p:xfrm>
          <a:off x="5542672" y="541606"/>
          <a:ext cx="5811128" cy="567821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539777149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C0763A76-9F1C-4FC5-82B7-DD475DA461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E81BF4F6-F2CF-4984-9D14-D6966D92F9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8522446" cy="2285999"/>
          </a:xfrm>
          <a:prstGeom prst="rect">
            <a:avLst/>
          </a:prstGeom>
          <a:ln>
            <a:noFill/>
          </a:ln>
          <a:effectLst>
            <a:outerShdw blurRad="596900" dist="304800" dir="7140000" sx="90000" sy="90000" algn="t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1803" y="350196"/>
            <a:ext cx="4646904" cy="1624520"/>
          </a:xfrm>
        </p:spPr>
        <p:txBody>
          <a:bodyPr anchor="ctr">
            <a:normAutofit/>
          </a:bodyPr>
          <a:lstStyle/>
          <a:p>
            <a:r>
              <a:rPr lang="en-GB" sz="4000"/>
              <a:t>Source identification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61802" y="2743200"/>
            <a:ext cx="4646905" cy="3613149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2000"/>
              <a:t>Identify how many ‘articles’ are recovered from each source.</a:t>
            </a:r>
          </a:p>
          <a:p>
            <a:pPr marL="0" indent="0">
              <a:buNone/>
            </a:pPr>
            <a:endParaRPr lang="en-GB" sz="2000"/>
          </a:p>
          <a:p>
            <a:pPr marL="0" indent="0">
              <a:buNone/>
            </a:pPr>
            <a:r>
              <a:rPr lang="en-GB" sz="2000"/>
              <a:t>Include these within the hierarchical classification</a:t>
            </a:r>
          </a:p>
        </p:txBody>
      </p:sp>
      <p:pic>
        <p:nvPicPr>
          <p:cNvPr id="5" name="Picture 4" descr="Magnifying glass on clear background">
            <a:extLst>
              <a:ext uri="{FF2B5EF4-FFF2-40B4-BE49-F238E27FC236}">
                <a16:creationId xmlns:a16="http://schemas.microsoft.com/office/drawing/2014/main" id="{A790F547-780F-15DC-52C9-DE2593CB431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3440" r="7160" b="-2"/>
          <a:stretch/>
        </p:blipFill>
        <p:spPr>
          <a:xfrm>
            <a:off x="6096000" y="1"/>
            <a:ext cx="6102825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39835212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C0763A76-9F1C-4FC5-82B7-DD475DA461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E81BF4F6-F2CF-4984-9D14-D6966D92F9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8522446" cy="2285999"/>
          </a:xfrm>
          <a:prstGeom prst="rect">
            <a:avLst/>
          </a:prstGeom>
          <a:ln>
            <a:noFill/>
          </a:ln>
          <a:effectLst>
            <a:outerShdw blurRad="596900" dist="304800" dir="7140000" sx="90000" sy="90000" algn="t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1803" y="350196"/>
            <a:ext cx="4646904" cy="1624520"/>
          </a:xfrm>
        </p:spPr>
        <p:txBody>
          <a:bodyPr anchor="ctr">
            <a:normAutofit/>
          </a:bodyPr>
          <a:lstStyle/>
          <a:p>
            <a:r>
              <a:rPr lang="en-GB" sz="4000"/>
              <a:t>Summarising your research studies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61802" y="1057276"/>
            <a:ext cx="4646905" cy="5299074"/>
          </a:xfrm>
        </p:spPr>
        <p:txBody>
          <a:bodyPr anchor="ctr">
            <a:normAutofit/>
          </a:bodyPr>
          <a:lstStyle/>
          <a:p>
            <a:r>
              <a:rPr lang="en-GB" sz="2400" dirty="0"/>
              <a:t>Produce a table that includes the key information and outcome and hierarchical position for each study used.</a:t>
            </a:r>
          </a:p>
          <a:p>
            <a:endParaRPr lang="en-GB" sz="2400" dirty="0"/>
          </a:p>
          <a:p>
            <a:r>
              <a:rPr lang="en-GB" sz="2400" dirty="0"/>
              <a:t>Rationalise why studies are rejected</a:t>
            </a:r>
            <a:r>
              <a:rPr lang="en-GB" sz="2000" dirty="0"/>
              <a:t>.</a:t>
            </a:r>
          </a:p>
        </p:txBody>
      </p:sp>
      <p:pic>
        <p:nvPicPr>
          <p:cNvPr id="5" name="Picture 4" descr="School supplies on a table">
            <a:extLst>
              <a:ext uri="{FF2B5EF4-FFF2-40B4-BE49-F238E27FC236}">
                <a16:creationId xmlns:a16="http://schemas.microsoft.com/office/drawing/2014/main" id="{23ADA65E-E59D-7548-38F6-156C8CB1A04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2729" r="27871" b="-2"/>
          <a:stretch/>
        </p:blipFill>
        <p:spPr>
          <a:xfrm>
            <a:off x="6096000" y="1"/>
            <a:ext cx="6102825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80625786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351584" y="332657"/>
            <a:ext cx="7772400" cy="1470025"/>
          </a:xfrm>
        </p:spPr>
        <p:txBody>
          <a:bodyPr>
            <a:normAutofit fontScale="90000"/>
          </a:bodyPr>
          <a:lstStyle/>
          <a:p>
            <a:r>
              <a:rPr lang="en-GB" dirty="0"/>
              <a:t>Writing  a Systematic Review</a:t>
            </a:r>
          </a:p>
        </p:txBody>
      </p:sp>
      <p:pic>
        <p:nvPicPr>
          <p:cNvPr id="1026" name="Picture 2" descr="https://passionofwhitecoat.files.wordpress.com/2015/07/hierarchy_evidence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95600" y="1744967"/>
            <a:ext cx="6912768" cy="47083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40053133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B210AC1D-4063-4C6E-9528-FA9C4C0C18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02F8C595-E68C-4306-AED8-DC7826A0A5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1416414" cy="6858000"/>
          </a:xfrm>
          <a:prstGeom prst="rect">
            <a:avLst/>
          </a:prstGeom>
          <a:ln>
            <a:noFill/>
          </a:ln>
          <a:effectLst>
            <a:outerShdw blurRad="889000" dist="406400" dir="21540000" sx="90000" sy="90000" algn="t" rotWithShape="0">
              <a:srgbClr val="000000">
                <a:alpha val="2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409" y="762001"/>
            <a:ext cx="4156512" cy="1708244"/>
          </a:xfrm>
        </p:spPr>
        <p:txBody>
          <a:bodyPr anchor="ctr">
            <a:normAutofit/>
          </a:bodyPr>
          <a:lstStyle/>
          <a:p>
            <a:r>
              <a:rPr lang="en-GB" sz="4000"/>
              <a:t>Structure / Chapters</a:t>
            </a:r>
          </a:p>
        </p:txBody>
      </p:sp>
      <p:pic>
        <p:nvPicPr>
          <p:cNvPr id="5" name="Picture 4" descr="Many question marks on black background">
            <a:extLst>
              <a:ext uri="{FF2B5EF4-FFF2-40B4-BE49-F238E27FC236}">
                <a16:creationId xmlns:a16="http://schemas.microsoft.com/office/drawing/2014/main" id="{3E05825D-A518-3E58-1660-A1AAB255151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45777" r="2" b="2"/>
          <a:stretch/>
        </p:blipFill>
        <p:spPr>
          <a:xfrm>
            <a:off x="-1" y="-2"/>
            <a:ext cx="6096001" cy="6858002"/>
          </a:xfrm>
          <a:prstGeom prst="rect">
            <a:avLst/>
          </a:prstGeom>
        </p:spPr>
      </p:pic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03409" y="2470245"/>
            <a:ext cx="4156512" cy="3769835"/>
          </a:xfrm>
        </p:spPr>
        <p:txBody>
          <a:bodyPr anchor="ctr">
            <a:norm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en-GB" sz="2000" dirty="0"/>
              <a:t>Title page 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000" dirty="0"/>
              <a:t>Abstract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000" dirty="0"/>
              <a:t>Introduction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000" dirty="0"/>
              <a:t>Methods for systematic review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000" dirty="0"/>
              <a:t>Results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000" dirty="0"/>
              <a:t>Discussion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000" dirty="0"/>
              <a:t>Conclusions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000" dirty="0"/>
              <a:t>References</a:t>
            </a:r>
          </a:p>
        </p:txBody>
      </p:sp>
    </p:spTree>
    <p:extLst>
      <p:ext uri="{BB962C8B-B14F-4D97-AF65-F5344CB8AC3E}">
        <p14:creationId xmlns:p14="http://schemas.microsoft.com/office/powerpoint/2010/main" val="2251222912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B210AC1D-4063-4C6E-9528-FA9C4C0C18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02F8C595-E68C-4306-AED8-DC7826A0A5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1416414" cy="6858000"/>
          </a:xfrm>
          <a:prstGeom prst="rect">
            <a:avLst/>
          </a:prstGeom>
          <a:ln>
            <a:noFill/>
          </a:ln>
          <a:effectLst>
            <a:outerShdw blurRad="889000" dist="406400" dir="21540000" sx="90000" sy="90000" algn="t" rotWithShape="0">
              <a:srgbClr val="000000">
                <a:alpha val="2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409" y="762001"/>
            <a:ext cx="4156512" cy="1708244"/>
          </a:xfrm>
        </p:spPr>
        <p:txBody>
          <a:bodyPr anchor="ctr">
            <a:normAutofit/>
          </a:bodyPr>
          <a:lstStyle/>
          <a:p>
            <a:r>
              <a:rPr lang="en-GB" sz="4000"/>
              <a:t>Introduction</a:t>
            </a:r>
          </a:p>
        </p:txBody>
      </p:sp>
      <p:pic>
        <p:nvPicPr>
          <p:cNvPr id="5" name="Picture 4" descr="Abstract blurred public library with bookshelves">
            <a:extLst>
              <a:ext uri="{FF2B5EF4-FFF2-40B4-BE49-F238E27FC236}">
                <a16:creationId xmlns:a16="http://schemas.microsoft.com/office/drawing/2014/main" id="{73368430-A7D4-551B-B5C1-9D7225D8721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9163" r="31503" b="-2"/>
          <a:stretch/>
        </p:blipFill>
        <p:spPr>
          <a:xfrm>
            <a:off x="-1" y="-2"/>
            <a:ext cx="6096001" cy="6858002"/>
          </a:xfrm>
          <a:prstGeom prst="rect">
            <a:avLst/>
          </a:prstGeom>
        </p:spPr>
      </p:pic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03409" y="2470245"/>
            <a:ext cx="4156512" cy="3769835"/>
          </a:xfrm>
        </p:spPr>
        <p:txBody>
          <a:bodyPr anchor="ctr">
            <a:normAutofit/>
          </a:bodyPr>
          <a:lstStyle/>
          <a:p>
            <a:r>
              <a:rPr lang="en-GB" sz="2000"/>
              <a:t>Put your research into context</a:t>
            </a:r>
          </a:p>
          <a:p>
            <a:r>
              <a:rPr lang="en-GB" sz="2000"/>
              <a:t>Consider it a standard literature review</a:t>
            </a:r>
          </a:p>
          <a:p>
            <a:r>
              <a:rPr lang="en-GB" sz="2000"/>
              <a:t>Include any theoretical understanding required to understand the article.</a:t>
            </a:r>
          </a:p>
          <a:p>
            <a:r>
              <a:rPr lang="en-GB" sz="2000"/>
              <a:t>State the scale and scope of the review.</a:t>
            </a:r>
          </a:p>
          <a:p>
            <a:r>
              <a:rPr lang="en-GB" sz="2000"/>
              <a:t>Develop the specific research question.</a:t>
            </a:r>
          </a:p>
        </p:txBody>
      </p:sp>
    </p:spTree>
    <p:extLst>
      <p:ext uri="{BB962C8B-B14F-4D97-AF65-F5344CB8AC3E}">
        <p14:creationId xmlns:p14="http://schemas.microsoft.com/office/powerpoint/2010/main" val="4246881691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Methods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80E03BB-958C-1D46-883D-E596C5B78E01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1981200" y="1196753"/>
          <a:ext cx="8229600" cy="492941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586324215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9F7D5CDA-D291-4307-BF55-1381FED296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1800" y="762001"/>
            <a:ext cx="5334197" cy="1708242"/>
          </a:xfrm>
        </p:spPr>
        <p:txBody>
          <a:bodyPr anchor="ctr">
            <a:normAutofit/>
          </a:bodyPr>
          <a:lstStyle/>
          <a:p>
            <a:r>
              <a:rPr lang="en-GB" sz="4000"/>
              <a:t>Results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61800" y="914400"/>
            <a:ext cx="5334197" cy="5325679"/>
          </a:xfrm>
        </p:spPr>
        <p:txBody>
          <a:bodyPr anchor="ctr">
            <a:normAutofit/>
          </a:bodyPr>
          <a:lstStyle/>
          <a:p>
            <a:r>
              <a:rPr lang="en-GB" sz="2000" dirty="0"/>
              <a:t>Summary of studies meeting the inclusion criteria.</a:t>
            </a:r>
          </a:p>
          <a:p>
            <a:r>
              <a:rPr lang="en-GB" sz="2000" dirty="0"/>
              <a:t>Table summarising finding of key studies </a:t>
            </a:r>
            <a:r>
              <a:rPr lang="en-GB" sz="2000" i="1" dirty="0"/>
              <a:t>(each of these should directly be considered in the discussion).</a:t>
            </a:r>
          </a:p>
          <a:p>
            <a:r>
              <a:rPr lang="en-GB" sz="2000" dirty="0"/>
              <a:t>Descriptive overview of the studies fulfilling inclusion criteria.</a:t>
            </a:r>
          </a:p>
          <a:p>
            <a:r>
              <a:rPr lang="en-GB" sz="2000" dirty="0"/>
              <a:t>Further description of categorisation of studies.</a:t>
            </a:r>
          </a:p>
        </p:txBody>
      </p:sp>
      <p:pic>
        <p:nvPicPr>
          <p:cNvPr id="5" name="Picture 4" descr="Pen placed on top of a signature line">
            <a:extLst>
              <a:ext uri="{FF2B5EF4-FFF2-40B4-BE49-F238E27FC236}">
                <a16:creationId xmlns:a16="http://schemas.microsoft.com/office/drawing/2014/main" id="{1D529DF3-162D-54E4-4960-EFD36780DEB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48164" r="-1" b="-1"/>
          <a:stretch/>
        </p:blipFill>
        <p:spPr>
          <a:xfrm>
            <a:off x="6857797" y="-10886"/>
            <a:ext cx="5334204" cy="6868886"/>
          </a:xfrm>
          <a:prstGeom prst="rect">
            <a:avLst/>
          </a:prstGeom>
          <a:effectLst>
            <a:outerShdw blurRad="127000" dist="50800" dir="10800000" sx="99000" sy="99000" algn="r" rotWithShape="0">
              <a:prstClr val="black">
                <a:alpha val="40000"/>
              </a:prstClr>
            </a:outerShdw>
          </a:effectLst>
        </p:spPr>
      </p:pic>
    </p:spTree>
    <p:extLst>
      <p:ext uri="{BB962C8B-B14F-4D97-AF65-F5344CB8AC3E}">
        <p14:creationId xmlns:p14="http://schemas.microsoft.com/office/powerpoint/2010/main" val="3350263627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9F7D5CDA-D291-4307-BF55-1381FED296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1800" y="762001"/>
            <a:ext cx="5334197" cy="1708242"/>
          </a:xfrm>
        </p:spPr>
        <p:txBody>
          <a:bodyPr anchor="ctr">
            <a:normAutofit/>
          </a:bodyPr>
          <a:lstStyle/>
          <a:p>
            <a:r>
              <a:rPr lang="en-GB" sz="4000"/>
              <a:t>Discussion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61800" y="985838"/>
            <a:ext cx="5334197" cy="5254241"/>
          </a:xfrm>
        </p:spPr>
        <p:txBody>
          <a:bodyPr anchor="ctr">
            <a:normAutofit/>
          </a:bodyPr>
          <a:lstStyle/>
          <a:p>
            <a:r>
              <a:rPr lang="en-GB" sz="2000" dirty="0"/>
              <a:t>Evaluation and interpretation of the information collected leading to main finding/s.</a:t>
            </a:r>
          </a:p>
          <a:p>
            <a:r>
              <a:rPr lang="en-GB" sz="2000" dirty="0"/>
              <a:t>Implications of the findings</a:t>
            </a:r>
          </a:p>
          <a:p>
            <a:r>
              <a:rPr lang="en-GB" sz="2000" dirty="0"/>
              <a:t>Methodological challenges</a:t>
            </a:r>
          </a:p>
          <a:p>
            <a:r>
              <a:rPr lang="en-GB" sz="2000" dirty="0"/>
              <a:t>Limitations of the review</a:t>
            </a:r>
          </a:p>
          <a:p>
            <a:r>
              <a:rPr lang="en-GB" sz="2000" dirty="0"/>
              <a:t>Compelling questions and directions for future studies.</a:t>
            </a:r>
          </a:p>
        </p:txBody>
      </p:sp>
      <p:pic>
        <p:nvPicPr>
          <p:cNvPr id="5" name="Picture 4" descr="Wood human figure">
            <a:extLst>
              <a:ext uri="{FF2B5EF4-FFF2-40B4-BE49-F238E27FC236}">
                <a16:creationId xmlns:a16="http://schemas.microsoft.com/office/drawing/2014/main" id="{3ABD36C1-39E2-572F-9E4A-52575D535C7F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48163" b="-1"/>
          <a:stretch/>
        </p:blipFill>
        <p:spPr>
          <a:xfrm>
            <a:off x="6857797" y="-10886"/>
            <a:ext cx="5334204" cy="6868886"/>
          </a:xfrm>
          <a:prstGeom prst="rect">
            <a:avLst/>
          </a:prstGeom>
          <a:effectLst>
            <a:outerShdw blurRad="127000" dist="50800" dir="10800000" sx="99000" sy="99000" algn="r" rotWithShape="0">
              <a:prstClr val="black">
                <a:alpha val="40000"/>
              </a:prstClr>
            </a:outerShdw>
          </a:effectLst>
        </p:spPr>
      </p:pic>
    </p:spTree>
    <p:extLst>
      <p:ext uri="{BB962C8B-B14F-4D97-AF65-F5344CB8AC3E}">
        <p14:creationId xmlns:p14="http://schemas.microsoft.com/office/powerpoint/2010/main" val="3366778469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76692" y="741391"/>
            <a:ext cx="5479719" cy="1616203"/>
          </a:xfrm>
        </p:spPr>
        <p:txBody>
          <a:bodyPr anchor="b">
            <a:normAutofit/>
          </a:bodyPr>
          <a:lstStyle/>
          <a:p>
            <a:r>
              <a:rPr lang="en-GB" sz="3200"/>
              <a:t>Conclusions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76692" y="2533476"/>
            <a:ext cx="5479719" cy="3447832"/>
          </a:xfrm>
        </p:spPr>
        <p:txBody>
          <a:bodyPr anchor="t">
            <a:normAutofit/>
          </a:bodyPr>
          <a:lstStyle/>
          <a:p>
            <a:r>
              <a:rPr lang="en-GB" sz="2000"/>
              <a:t>Main findings and implications</a:t>
            </a:r>
          </a:p>
          <a:p>
            <a:r>
              <a:rPr lang="en-GB" sz="2000"/>
              <a:t>Main questions for further research / evaluations</a:t>
            </a:r>
          </a:p>
          <a:p>
            <a:endParaRPr lang="en-GB" sz="2000"/>
          </a:p>
        </p:txBody>
      </p:sp>
      <p:pic>
        <p:nvPicPr>
          <p:cNvPr id="5" name="Picture 4" descr="Many question marks on black background">
            <a:extLst>
              <a:ext uri="{FF2B5EF4-FFF2-40B4-BE49-F238E27FC236}">
                <a16:creationId xmlns:a16="http://schemas.microsoft.com/office/drawing/2014/main" id="{2E1AF018-4825-C1CC-E861-1508E018C089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56226" r="2" b="2"/>
          <a:stretch/>
        </p:blipFill>
        <p:spPr>
          <a:xfrm>
            <a:off x="7270812" y="10"/>
            <a:ext cx="4921187" cy="6857990"/>
          </a:xfrm>
          <a:prstGeom prst="rect">
            <a:avLst/>
          </a:prstGeom>
        </p:spPr>
      </p:pic>
      <p:grpSp>
        <p:nvGrpSpPr>
          <p:cNvPr id="9" name="Group 8">
            <a:extLst>
              <a:ext uri="{FF2B5EF4-FFF2-40B4-BE49-F238E27FC236}">
                <a16:creationId xmlns:a16="http://schemas.microsoft.com/office/drawing/2014/main" id="{8CE57D37-C2D0-066B-1AE3-6F4244344F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2068638" y="0"/>
            <a:ext cx="123362" cy="6858000"/>
            <a:chOff x="12068638" y="0"/>
            <a:chExt cx="123362" cy="6858000"/>
          </a:xfrm>
        </p:grpSpPr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A24DCA44-89CF-872A-903F-96C50780EA8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2068638" y="0"/>
              <a:ext cx="123362" cy="6858000"/>
            </a:xfrm>
            <a:prstGeom prst="rect">
              <a:avLst/>
            </a:prstGeom>
            <a:gradFill>
              <a:gsLst>
                <a:gs pos="0">
                  <a:schemeClr val="accent2"/>
                </a:gs>
                <a:gs pos="100000">
                  <a:schemeClr val="accent5"/>
                </a:gs>
              </a:gsLst>
              <a:lin ang="18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4B0CC4F5-AC85-FFFA-7EB5-33C4FCE90A7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2068638" y="3527553"/>
              <a:ext cx="123362" cy="3330447"/>
            </a:xfrm>
            <a:prstGeom prst="rect">
              <a:avLst/>
            </a:prstGeom>
            <a:gradFill>
              <a:gsLst>
                <a:gs pos="19000">
                  <a:schemeClr val="accent5">
                    <a:lumMod val="60000"/>
                    <a:lumOff val="40000"/>
                    <a:alpha val="0"/>
                  </a:schemeClr>
                </a:gs>
                <a:gs pos="100000">
                  <a:schemeClr val="accent5">
                    <a:lumMod val="60000"/>
                    <a:lumOff val="40000"/>
                  </a:schemeClr>
                </a:gs>
              </a:gsLst>
              <a:lin ang="6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1243815621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54A6836E-C603-43CB-9DA7-89D8E3FA38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296007DD-F9BF-4F0F-B8C6-C514B28419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53925" y="1321056"/>
            <a:ext cx="10684151" cy="1991979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5200" kern="1200">
                <a:solidFill>
                  <a:schemeClr val="tx2"/>
                </a:solidFill>
                <a:latin typeface="+mj-lt"/>
                <a:ea typeface="+mj-ea"/>
                <a:cs typeface="+mj-cs"/>
              </a:rPr>
              <a:t>References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361395" y="3525490"/>
            <a:ext cx="9469211" cy="865639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 algn="ctr">
              <a:buNone/>
            </a:pPr>
            <a:r>
              <a:rPr lang="en-US" sz="2400" kern="1200">
                <a:solidFill>
                  <a:schemeClr val="tx2"/>
                </a:solidFill>
                <a:latin typeface="+mn-lt"/>
                <a:ea typeface="+mn-ea"/>
                <a:cs typeface="+mn-cs"/>
              </a:rPr>
              <a:t>UWTSD referencing guide</a:t>
            </a:r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8A0FAFCA-5C96-453B-83B7-A9AEF7F189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867135" y="0"/>
            <a:ext cx="4324865" cy="2641149"/>
            <a:chOff x="6867015" y="-1"/>
            <a:chExt cx="5324985" cy="3251912"/>
          </a:xfrm>
          <a:solidFill>
            <a:schemeClr val="accent5">
              <a:alpha val="10000"/>
            </a:schemeClr>
          </a:solidFill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4A0F84AE-A24D-4353-B1BA-BD80DAA385F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867015" y="-1"/>
              <a:ext cx="5324985" cy="3251912"/>
            </a:xfrm>
            <a:custGeom>
              <a:avLst/>
              <a:gdLst>
                <a:gd name="connsiteX0" fmla="*/ 0 w 5324985"/>
                <a:gd name="connsiteY0" fmla="*/ 0 h 3251912"/>
                <a:gd name="connsiteX1" fmla="*/ 36826 w 5324985"/>
                <a:gd name="connsiteY1" fmla="*/ 0 h 3251912"/>
                <a:gd name="connsiteX2" fmla="*/ 45003 w 5324985"/>
                <a:gd name="connsiteY2" fmla="*/ 152909 h 3251912"/>
                <a:gd name="connsiteX3" fmla="*/ 68956 w 5324985"/>
                <a:gd name="connsiteY3" fmla="*/ 308600 h 3251912"/>
                <a:gd name="connsiteX4" fmla="*/ 167774 w 5324985"/>
                <a:gd name="connsiteY4" fmla="*/ 607968 h 3251912"/>
                <a:gd name="connsiteX5" fmla="*/ 201857 w 5324985"/>
                <a:gd name="connsiteY5" fmla="*/ 679539 h 3251912"/>
                <a:gd name="connsiteX6" fmla="*/ 239741 w 5324985"/>
                <a:gd name="connsiteY6" fmla="*/ 749488 h 3251912"/>
                <a:gd name="connsiteX7" fmla="*/ 323724 w 5324985"/>
                <a:gd name="connsiteY7" fmla="*/ 885101 h 3251912"/>
                <a:gd name="connsiteX8" fmla="*/ 416412 w 5324985"/>
                <a:gd name="connsiteY8" fmla="*/ 1016081 h 3251912"/>
                <a:gd name="connsiteX9" fmla="*/ 515719 w 5324985"/>
                <a:gd name="connsiteY9" fmla="*/ 1143356 h 3251912"/>
                <a:gd name="connsiteX10" fmla="*/ 722427 w 5324985"/>
                <a:gd name="connsiteY10" fmla="*/ 1395127 h 3251912"/>
                <a:gd name="connsiteX11" fmla="*/ 825780 w 5324985"/>
                <a:gd name="connsiteY11" fmla="*/ 1522749 h 3251912"/>
                <a:gd name="connsiteX12" fmla="*/ 926314 w 5324985"/>
                <a:gd name="connsiteY12" fmla="*/ 1651992 h 3251912"/>
                <a:gd name="connsiteX13" fmla="*/ 1026848 w 5324985"/>
                <a:gd name="connsiteY13" fmla="*/ 1776836 h 3251912"/>
                <a:gd name="connsiteX14" fmla="*/ 1131918 w 5324985"/>
                <a:gd name="connsiteY14" fmla="*/ 1897393 h 3251912"/>
                <a:gd name="connsiteX15" fmla="*/ 1354688 w 5324985"/>
                <a:gd name="connsiteY15" fmla="*/ 2124728 h 3251912"/>
                <a:gd name="connsiteX16" fmla="*/ 1855027 w 5324985"/>
                <a:gd name="connsiteY16" fmla="*/ 2504236 h 3251912"/>
                <a:gd name="connsiteX17" fmla="*/ 2131618 w 5324985"/>
                <a:gd name="connsiteY17" fmla="*/ 2646913 h 3251912"/>
                <a:gd name="connsiteX18" fmla="*/ 2423534 w 5324985"/>
                <a:gd name="connsiteY18" fmla="*/ 2754732 h 3251912"/>
                <a:gd name="connsiteX19" fmla="*/ 2727588 w 5324985"/>
                <a:gd name="connsiteY19" fmla="*/ 2829197 h 3251912"/>
                <a:gd name="connsiteX20" fmla="*/ 3041083 w 5324985"/>
                <a:gd name="connsiteY20" fmla="*/ 2870890 h 3251912"/>
                <a:gd name="connsiteX21" fmla="*/ 3360340 w 5324985"/>
                <a:gd name="connsiteY21" fmla="*/ 2883976 h 3251912"/>
                <a:gd name="connsiteX22" fmla="*/ 3439663 w 5324985"/>
                <a:gd name="connsiteY22" fmla="*/ 2883396 h 3251912"/>
                <a:gd name="connsiteX23" fmla="*/ 3478529 w 5324985"/>
                <a:gd name="connsiteY23" fmla="*/ 2882471 h 3251912"/>
                <a:gd name="connsiteX24" fmla="*/ 3517271 w 5324985"/>
                <a:gd name="connsiteY24" fmla="*/ 2880616 h 3251912"/>
                <a:gd name="connsiteX25" fmla="*/ 3671260 w 5324985"/>
                <a:gd name="connsiteY25" fmla="*/ 2867878 h 3251912"/>
                <a:gd name="connsiteX26" fmla="*/ 4265268 w 5324985"/>
                <a:gd name="connsiteY26" fmla="*/ 2716283 h 3251912"/>
                <a:gd name="connsiteX27" fmla="*/ 4546395 w 5324985"/>
                <a:gd name="connsiteY27" fmla="*/ 2584724 h 3251912"/>
                <a:gd name="connsiteX28" fmla="*/ 4817837 w 5324985"/>
                <a:gd name="connsiteY28" fmla="*/ 2424674 h 3251912"/>
                <a:gd name="connsiteX29" fmla="*/ 5081677 w 5324985"/>
                <a:gd name="connsiteY29" fmla="*/ 2243548 h 3251912"/>
                <a:gd name="connsiteX30" fmla="*/ 5211881 w 5324985"/>
                <a:gd name="connsiteY30" fmla="*/ 2147658 h 3251912"/>
                <a:gd name="connsiteX31" fmla="*/ 5324985 w 5324985"/>
                <a:gd name="connsiteY31" fmla="*/ 2062128 h 3251912"/>
                <a:gd name="connsiteX32" fmla="*/ 5324985 w 5324985"/>
                <a:gd name="connsiteY32" fmla="*/ 2514993 h 3251912"/>
                <a:gd name="connsiteX33" fmla="*/ 5314867 w 5324985"/>
                <a:gd name="connsiteY33" fmla="*/ 2522881 h 3251912"/>
                <a:gd name="connsiteX34" fmla="*/ 5038276 w 5324985"/>
                <a:gd name="connsiteY34" fmla="*/ 2722421 h 3251912"/>
                <a:gd name="connsiteX35" fmla="*/ 4741701 w 5324985"/>
                <a:gd name="connsiteY35" fmla="*/ 2904937 h 3251912"/>
                <a:gd name="connsiteX36" fmla="*/ 4420728 w 5324985"/>
                <a:gd name="connsiteY36" fmla="*/ 3058848 h 3251912"/>
                <a:gd name="connsiteX37" fmla="*/ 3717481 w 5324985"/>
                <a:gd name="connsiteY37" fmla="*/ 3237079 h 3251912"/>
                <a:gd name="connsiteX38" fmla="*/ 3535661 w 5324985"/>
                <a:gd name="connsiteY38" fmla="*/ 3249934 h 3251912"/>
                <a:gd name="connsiteX39" fmla="*/ 3490175 w 5324985"/>
                <a:gd name="connsiteY39" fmla="*/ 3251555 h 3251912"/>
                <a:gd name="connsiteX40" fmla="*/ 3444813 w 5324985"/>
                <a:gd name="connsiteY40" fmla="*/ 3251787 h 3251912"/>
                <a:gd name="connsiteX41" fmla="*/ 3355681 w 5324985"/>
                <a:gd name="connsiteY41" fmla="*/ 3250745 h 3251912"/>
                <a:gd name="connsiteX42" fmla="*/ 3179011 w 5324985"/>
                <a:gd name="connsiteY42" fmla="*/ 3243795 h 3251912"/>
                <a:gd name="connsiteX43" fmla="*/ 3002217 w 5324985"/>
                <a:gd name="connsiteY43" fmla="*/ 3227814 h 3251912"/>
                <a:gd name="connsiteX44" fmla="*/ 2650103 w 5324985"/>
                <a:gd name="connsiteY44" fmla="*/ 3170836 h 3251912"/>
                <a:gd name="connsiteX45" fmla="*/ 2305836 w 5324985"/>
                <a:gd name="connsiteY45" fmla="*/ 3072514 h 3251912"/>
                <a:gd name="connsiteX46" fmla="*/ 1978611 w 5324985"/>
                <a:gd name="connsiteY46" fmla="*/ 2929952 h 3251912"/>
                <a:gd name="connsiteX47" fmla="*/ 1678235 w 5324985"/>
                <a:gd name="connsiteY47" fmla="*/ 2744424 h 3251912"/>
                <a:gd name="connsiteX48" fmla="*/ 1175688 w 5324985"/>
                <a:gd name="connsiteY48" fmla="*/ 2277018 h 3251912"/>
                <a:gd name="connsiteX49" fmla="*/ 971310 w 5324985"/>
                <a:gd name="connsiteY49" fmla="*/ 2012044 h 3251912"/>
                <a:gd name="connsiteX50" fmla="*/ 790717 w 5324985"/>
                <a:gd name="connsiteY50" fmla="*/ 1735723 h 3251912"/>
                <a:gd name="connsiteX51" fmla="*/ 706488 w 5324985"/>
                <a:gd name="connsiteY51" fmla="*/ 1598604 h 3251912"/>
                <a:gd name="connsiteX52" fmla="*/ 618951 w 5324985"/>
                <a:gd name="connsiteY52" fmla="*/ 1463802 h 3251912"/>
                <a:gd name="connsiteX53" fmla="*/ 436273 w 5324985"/>
                <a:gd name="connsiteY53" fmla="*/ 1195355 h 3251912"/>
                <a:gd name="connsiteX54" fmla="*/ 346896 w 5324985"/>
                <a:gd name="connsiteY54" fmla="*/ 1058816 h 3251912"/>
                <a:gd name="connsiteX55" fmla="*/ 261809 w 5324985"/>
                <a:gd name="connsiteY55" fmla="*/ 919264 h 3251912"/>
                <a:gd name="connsiteX56" fmla="*/ 118487 w 5324985"/>
                <a:gd name="connsiteY56" fmla="*/ 626498 h 3251912"/>
                <a:gd name="connsiteX57" fmla="*/ 28130 w 5324985"/>
                <a:gd name="connsiteY57" fmla="*/ 315781 h 3251912"/>
                <a:gd name="connsiteX58" fmla="*/ 6751 w 5324985"/>
                <a:gd name="connsiteY58" fmla="*/ 156195 h 32519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</a:cxnLst>
              <a:rect l="l" t="t" r="r" b="b"/>
              <a:pathLst>
                <a:path w="5324985" h="3251912">
                  <a:moveTo>
                    <a:pt x="0" y="0"/>
                  </a:moveTo>
                  <a:lnTo>
                    <a:pt x="36826" y="0"/>
                  </a:lnTo>
                  <a:lnTo>
                    <a:pt x="45003" y="152909"/>
                  </a:lnTo>
                  <a:cubicBezTo>
                    <a:pt x="50351" y="205154"/>
                    <a:pt x="58290" y="257123"/>
                    <a:pt x="68956" y="308600"/>
                  </a:cubicBezTo>
                  <a:cubicBezTo>
                    <a:pt x="91393" y="411324"/>
                    <a:pt x="123882" y="511847"/>
                    <a:pt x="167774" y="607968"/>
                  </a:cubicBezTo>
                  <a:cubicBezTo>
                    <a:pt x="178195" y="632173"/>
                    <a:pt x="190333" y="655798"/>
                    <a:pt x="201857" y="679539"/>
                  </a:cubicBezTo>
                  <a:cubicBezTo>
                    <a:pt x="214363" y="702933"/>
                    <a:pt x="226255" y="726557"/>
                    <a:pt x="239741" y="749488"/>
                  </a:cubicBezTo>
                  <a:cubicBezTo>
                    <a:pt x="265488" y="795812"/>
                    <a:pt x="294176" y="840746"/>
                    <a:pt x="323724" y="885101"/>
                  </a:cubicBezTo>
                  <a:cubicBezTo>
                    <a:pt x="353149" y="929572"/>
                    <a:pt x="384657" y="972885"/>
                    <a:pt x="416412" y="1016081"/>
                  </a:cubicBezTo>
                  <a:cubicBezTo>
                    <a:pt x="448655" y="1058931"/>
                    <a:pt x="482127" y="1101202"/>
                    <a:pt x="515719" y="1143356"/>
                  </a:cubicBezTo>
                  <a:cubicBezTo>
                    <a:pt x="583027" y="1227782"/>
                    <a:pt x="653402" y="1310470"/>
                    <a:pt x="722427" y="1395127"/>
                  </a:cubicBezTo>
                  <a:cubicBezTo>
                    <a:pt x="757123" y="1437282"/>
                    <a:pt x="791697" y="1479783"/>
                    <a:pt x="825780" y="1522749"/>
                  </a:cubicBezTo>
                  <a:cubicBezTo>
                    <a:pt x="859742" y="1565367"/>
                    <a:pt x="893457" y="1610649"/>
                    <a:pt x="926314" y="1651992"/>
                  </a:cubicBezTo>
                  <a:cubicBezTo>
                    <a:pt x="958927" y="1694379"/>
                    <a:pt x="993132" y="1735492"/>
                    <a:pt x="1026848" y="1776836"/>
                  </a:cubicBezTo>
                  <a:cubicBezTo>
                    <a:pt x="1061545" y="1817485"/>
                    <a:pt x="1095996" y="1858133"/>
                    <a:pt x="1131918" y="1897393"/>
                  </a:cubicBezTo>
                  <a:cubicBezTo>
                    <a:pt x="1203273" y="1976376"/>
                    <a:pt x="1277447" y="2052463"/>
                    <a:pt x="1354688" y="2124728"/>
                  </a:cubicBezTo>
                  <a:cubicBezTo>
                    <a:pt x="1509411" y="2268911"/>
                    <a:pt x="1676396" y="2397575"/>
                    <a:pt x="1855027" y="2504236"/>
                  </a:cubicBezTo>
                  <a:cubicBezTo>
                    <a:pt x="1944528" y="2557277"/>
                    <a:pt x="2036357" y="2605917"/>
                    <a:pt x="2131618" y="2646913"/>
                  </a:cubicBezTo>
                  <a:cubicBezTo>
                    <a:pt x="2226267" y="2689068"/>
                    <a:pt x="2323981" y="2724622"/>
                    <a:pt x="2423534" y="2754732"/>
                  </a:cubicBezTo>
                  <a:cubicBezTo>
                    <a:pt x="2523087" y="2784958"/>
                    <a:pt x="2624602" y="2809394"/>
                    <a:pt x="2727588" y="2829197"/>
                  </a:cubicBezTo>
                  <a:cubicBezTo>
                    <a:pt x="2830698" y="2848653"/>
                    <a:pt x="2935522" y="2861971"/>
                    <a:pt x="3041083" y="2870890"/>
                  </a:cubicBezTo>
                  <a:cubicBezTo>
                    <a:pt x="3146644" y="2879922"/>
                    <a:pt x="3253307" y="2883860"/>
                    <a:pt x="3360340" y="2883976"/>
                  </a:cubicBezTo>
                  <a:cubicBezTo>
                    <a:pt x="3387067" y="2883976"/>
                    <a:pt x="3414162" y="2884439"/>
                    <a:pt x="3439663" y="2883396"/>
                  </a:cubicBezTo>
                  <a:lnTo>
                    <a:pt x="3478529" y="2882471"/>
                  </a:lnTo>
                  <a:lnTo>
                    <a:pt x="3517271" y="2880616"/>
                  </a:lnTo>
                  <a:cubicBezTo>
                    <a:pt x="3568887" y="2878417"/>
                    <a:pt x="3620257" y="2873552"/>
                    <a:pt x="3671260" y="2867878"/>
                  </a:cubicBezTo>
                  <a:cubicBezTo>
                    <a:pt x="3875515" y="2844253"/>
                    <a:pt x="4074253" y="2792486"/>
                    <a:pt x="4265268" y="2716283"/>
                  </a:cubicBezTo>
                  <a:cubicBezTo>
                    <a:pt x="4361020" y="2678529"/>
                    <a:pt x="4454444" y="2633710"/>
                    <a:pt x="4546395" y="2584724"/>
                  </a:cubicBezTo>
                  <a:cubicBezTo>
                    <a:pt x="4638470" y="2535967"/>
                    <a:pt x="4728827" y="2481885"/>
                    <a:pt x="4817837" y="2424674"/>
                  </a:cubicBezTo>
                  <a:cubicBezTo>
                    <a:pt x="4906846" y="2367348"/>
                    <a:pt x="4994385" y="2306317"/>
                    <a:pt x="5081677" y="2243548"/>
                  </a:cubicBezTo>
                  <a:cubicBezTo>
                    <a:pt x="5125201" y="2212164"/>
                    <a:pt x="5168603" y="2179969"/>
                    <a:pt x="5211881" y="2147658"/>
                  </a:cubicBezTo>
                  <a:lnTo>
                    <a:pt x="5324985" y="2062128"/>
                  </a:lnTo>
                  <a:lnTo>
                    <a:pt x="5324985" y="2514993"/>
                  </a:lnTo>
                  <a:lnTo>
                    <a:pt x="5314867" y="2522881"/>
                  </a:lnTo>
                  <a:cubicBezTo>
                    <a:pt x="5225490" y="2591325"/>
                    <a:pt x="5133783" y="2658379"/>
                    <a:pt x="5038276" y="2722421"/>
                  </a:cubicBezTo>
                  <a:cubicBezTo>
                    <a:pt x="4942892" y="2786348"/>
                    <a:pt x="4844810" y="2848422"/>
                    <a:pt x="4741701" y="2904937"/>
                  </a:cubicBezTo>
                  <a:cubicBezTo>
                    <a:pt x="4638592" y="2961337"/>
                    <a:pt x="4531929" y="3013683"/>
                    <a:pt x="4420728" y="3058848"/>
                  </a:cubicBezTo>
                  <a:cubicBezTo>
                    <a:pt x="4199063" y="3150338"/>
                    <a:pt x="3959621" y="3211485"/>
                    <a:pt x="3717481" y="3237079"/>
                  </a:cubicBezTo>
                  <a:cubicBezTo>
                    <a:pt x="3656914" y="3243101"/>
                    <a:pt x="3596227" y="3247966"/>
                    <a:pt x="3535661" y="3249934"/>
                  </a:cubicBezTo>
                  <a:lnTo>
                    <a:pt x="3490175" y="3251555"/>
                  </a:lnTo>
                  <a:lnTo>
                    <a:pt x="3444813" y="3251787"/>
                  </a:lnTo>
                  <a:cubicBezTo>
                    <a:pt x="3414162" y="3252250"/>
                    <a:pt x="3385105" y="3251324"/>
                    <a:pt x="3355681" y="3250745"/>
                  </a:cubicBezTo>
                  <a:cubicBezTo>
                    <a:pt x="3296954" y="3250050"/>
                    <a:pt x="3237860" y="3246692"/>
                    <a:pt x="3179011" y="3243795"/>
                  </a:cubicBezTo>
                  <a:cubicBezTo>
                    <a:pt x="3120039" y="3239164"/>
                    <a:pt x="3061067" y="3234878"/>
                    <a:pt x="3002217" y="3227814"/>
                  </a:cubicBezTo>
                  <a:cubicBezTo>
                    <a:pt x="2884397" y="3214496"/>
                    <a:pt x="2766699" y="3196314"/>
                    <a:pt x="2650103" y="3170836"/>
                  </a:cubicBezTo>
                  <a:cubicBezTo>
                    <a:pt x="2533510" y="3145358"/>
                    <a:pt x="2418263" y="3112583"/>
                    <a:pt x="2305836" y="3072514"/>
                  </a:cubicBezTo>
                  <a:cubicBezTo>
                    <a:pt x="2193410" y="3032328"/>
                    <a:pt x="2083926" y="2984383"/>
                    <a:pt x="1978611" y="2929952"/>
                  </a:cubicBezTo>
                  <a:cubicBezTo>
                    <a:pt x="1873663" y="2874711"/>
                    <a:pt x="1772884" y="2812985"/>
                    <a:pt x="1678235" y="2744424"/>
                  </a:cubicBezTo>
                  <a:cubicBezTo>
                    <a:pt x="1488201" y="2608001"/>
                    <a:pt x="1321708" y="2448068"/>
                    <a:pt x="1175688" y="2277018"/>
                  </a:cubicBezTo>
                  <a:cubicBezTo>
                    <a:pt x="1102985" y="2191086"/>
                    <a:pt x="1035309" y="2102377"/>
                    <a:pt x="971310" y="2012044"/>
                  </a:cubicBezTo>
                  <a:cubicBezTo>
                    <a:pt x="907188" y="1921714"/>
                    <a:pt x="847358" y="1829413"/>
                    <a:pt x="790717" y="1735723"/>
                  </a:cubicBezTo>
                  <a:cubicBezTo>
                    <a:pt x="761782" y="1688357"/>
                    <a:pt x="735300" y="1644002"/>
                    <a:pt x="706488" y="1598604"/>
                  </a:cubicBezTo>
                  <a:cubicBezTo>
                    <a:pt x="677922" y="1553555"/>
                    <a:pt x="648866" y="1508505"/>
                    <a:pt x="618951" y="1463802"/>
                  </a:cubicBezTo>
                  <a:lnTo>
                    <a:pt x="436273" y="1195355"/>
                  </a:lnTo>
                  <a:cubicBezTo>
                    <a:pt x="405990" y="1150189"/>
                    <a:pt x="376075" y="1104792"/>
                    <a:pt x="346896" y="1058816"/>
                  </a:cubicBezTo>
                  <a:cubicBezTo>
                    <a:pt x="317716" y="1012838"/>
                    <a:pt x="288782" y="966747"/>
                    <a:pt x="261809" y="919264"/>
                  </a:cubicBezTo>
                  <a:cubicBezTo>
                    <a:pt x="207742" y="824764"/>
                    <a:pt x="158088" y="727485"/>
                    <a:pt x="118487" y="626498"/>
                  </a:cubicBezTo>
                  <a:cubicBezTo>
                    <a:pt x="78151" y="525859"/>
                    <a:pt x="48237" y="421515"/>
                    <a:pt x="28130" y="315781"/>
                  </a:cubicBezTo>
                  <a:cubicBezTo>
                    <a:pt x="18506" y="262914"/>
                    <a:pt x="11425" y="209642"/>
                    <a:pt x="6751" y="15619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AF093259-3E74-43A1-944B-B106C8105E9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16467" y="-1"/>
              <a:ext cx="5275533" cy="2980757"/>
            </a:xfrm>
            <a:custGeom>
              <a:avLst/>
              <a:gdLst>
                <a:gd name="connsiteX0" fmla="*/ 0 w 5275533"/>
                <a:gd name="connsiteY0" fmla="*/ 0 h 2980757"/>
                <a:gd name="connsiteX1" fmla="*/ 201166 w 5275533"/>
                <a:gd name="connsiteY1" fmla="*/ 0 h 2980757"/>
                <a:gd name="connsiteX2" fmla="*/ 206734 w 5275533"/>
                <a:gd name="connsiteY2" fmla="*/ 89286 h 2980757"/>
                <a:gd name="connsiteX3" fmla="*/ 232051 w 5275533"/>
                <a:gd name="connsiteY3" fmla="*/ 226897 h 2980757"/>
                <a:gd name="connsiteX4" fmla="*/ 332707 w 5275533"/>
                <a:gd name="connsiteY4" fmla="*/ 487120 h 2980757"/>
                <a:gd name="connsiteX5" fmla="*/ 402959 w 5275533"/>
                <a:gd name="connsiteY5" fmla="*/ 609647 h 2980757"/>
                <a:gd name="connsiteX6" fmla="*/ 483631 w 5275533"/>
                <a:gd name="connsiteY6" fmla="*/ 728236 h 2980757"/>
                <a:gd name="connsiteX7" fmla="*/ 669986 w 5275533"/>
                <a:gd name="connsiteY7" fmla="*/ 957424 h 2980757"/>
                <a:gd name="connsiteX8" fmla="*/ 871667 w 5275533"/>
                <a:gd name="connsiteY8" fmla="*/ 1188348 h 2980757"/>
                <a:gd name="connsiteX9" fmla="*/ 971956 w 5275533"/>
                <a:gd name="connsiteY9" fmla="*/ 1308905 h 2980757"/>
                <a:gd name="connsiteX10" fmla="*/ 1020139 w 5275533"/>
                <a:gd name="connsiteY10" fmla="*/ 1368084 h 2980757"/>
                <a:gd name="connsiteX11" fmla="*/ 1067340 w 5275533"/>
                <a:gd name="connsiteY11" fmla="*/ 1424715 h 2980757"/>
                <a:gd name="connsiteX12" fmla="*/ 1472909 w 5275533"/>
                <a:gd name="connsiteY12" fmla="*/ 1843252 h 2980757"/>
                <a:gd name="connsiteX13" fmla="*/ 1688567 w 5275533"/>
                <a:gd name="connsiteY13" fmla="*/ 2031559 h 2980757"/>
                <a:gd name="connsiteX14" fmla="*/ 1914401 w 5275533"/>
                <a:gd name="connsiteY14" fmla="*/ 2205156 h 2980757"/>
                <a:gd name="connsiteX15" fmla="*/ 2418909 w 5275533"/>
                <a:gd name="connsiteY15" fmla="*/ 2479741 h 2980757"/>
                <a:gd name="connsiteX16" fmla="*/ 2701141 w 5275533"/>
                <a:gd name="connsiteY16" fmla="*/ 2557333 h 2980757"/>
                <a:gd name="connsiteX17" fmla="*/ 2773475 w 5275533"/>
                <a:gd name="connsiteY17" fmla="*/ 2570999 h 2980757"/>
                <a:gd name="connsiteX18" fmla="*/ 2846424 w 5275533"/>
                <a:gd name="connsiteY18" fmla="*/ 2582465 h 2980757"/>
                <a:gd name="connsiteX19" fmla="*/ 2993669 w 5275533"/>
                <a:gd name="connsiteY19" fmla="*/ 2598909 h 2980757"/>
                <a:gd name="connsiteX20" fmla="*/ 3067721 w 5275533"/>
                <a:gd name="connsiteY20" fmla="*/ 2604237 h 2980757"/>
                <a:gd name="connsiteX21" fmla="*/ 3142019 w 5275533"/>
                <a:gd name="connsiteY21" fmla="*/ 2607943 h 2980757"/>
                <a:gd name="connsiteX22" fmla="*/ 3216561 w 5275533"/>
                <a:gd name="connsiteY22" fmla="*/ 2609564 h 2980757"/>
                <a:gd name="connsiteX23" fmla="*/ 3291225 w 5275533"/>
                <a:gd name="connsiteY23" fmla="*/ 2609217 h 2980757"/>
                <a:gd name="connsiteX24" fmla="*/ 3328619 w 5275533"/>
                <a:gd name="connsiteY24" fmla="*/ 2608869 h 2980757"/>
                <a:gd name="connsiteX25" fmla="*/ 3364665 w 5275533"/>
                <a:gd name="connsiteY25" fmla="*/ 2607363 h 2980757"/>
                <a:gd name="connsiteX26" fmla="*/ 3400587 w 5275533"/>
                <a:gd name="connsiteY26" fmla="*/ 2605627 h 2980757"/>
                <a:gd name="connsiteX27" fmla="*/ 3436387 w 5275533"/>
                <a:gd name="connsiteY27" fmla="*/ 2602847 h 2980757"/>
                <a:gd name="connsiteX28" fmla="*/ 3578361 w 5275533"/>
                <a:gd name="connsiteY28" fmla="*/ 2586286 h 2980757"/>
                <a:gd name="connsiteX29" fmla="*/ 4119159 w 5275533"/>
                <a:gd name="connsiteY29" fmla="*/ 2418594 h 2980757"/>
                <a:gd name="connsiteX30" fmla="*/ 4618765 w 5275533"/>
                <a:gd name="connsiteY30" fmla="*/ 2124668 h 2980757"/>
                <a:gd name="connsiteX31" fmla="*/ 4739895 w 5275533"/>
                <a:gd name="connsiteY31" fmla="*/ 2038275 h 2980757"/>
                <a:gd name="connsiteX32" fmla="*/ 4861027 w 5275533"/>
                <a:gd name="connsiteY32" fmla="*/ 1948986 h 2980757"/>
                <a:gd name="connsiteX33" fmla="*/ 5106354 w 5275533"/>
                <a:gd name="connsiteY33" fmla="*/ 1763690 h 2980757"/>
                <a:gd name="connsiteX34" fmla="*/ 5275533 w 5275533"/>
                <a:gd name="connsiteY34" fmla="*/ 1641017 h 2980757"/>
                <a:gd name="connsiteX35" fmla="*/ 5275533 w 5275533"/>
                <a:gd name="connsiteY35" fmla="*/ 2257481 h 2980757"/>
                <a:gd name="connsiteX36" fmla="*/ 5168881 w 5275533"/>
                <a:gd name="connsiteY36" fmla="*/ 2332084 h 2980757"/>
                <a:gd name="connsiteX37" fmla="*/ 5036225 w 5275533"/>
                <a:gd name="connsiteY37" fmla="*/ 2421489 h 2980757"/>
                <a:gd name="connsiteX38" fmla="*/ 4899401 w 5275533"/>
                <a:gd name="connsiteY38" fmla="*/ 2508347 h 2980757"/>
                <a:gd name="connsiteX39" fmla="*/ 4612145 w 5275533"/>
                <a:gd name="connsiteY39" fmla="*/ 2671407 h 2980757"/>
                <a:gd name="connsiteX40" fmla="*/ 4303187 w 5275533"/>
                <a:gd name="connsiteY40" fmla="*/ 2810030 h 2980757"/>
                <a:gd name="connsiteX41" fmla="*/ 3630835 w 5275533"/>
                <a:gd name="connsiteY41" fmla="*/ 2969500 h 2980757"/>
                <a:gd name="connsiteX42" fmla="*/ 3457719 w 5275533"/>
                <a:gd name="connsiteY42" fmla="*/ 2979808 h 2980757"/>
                <a:gd name="connsiteX43" fmla="*/ 3414441 w 5275533"/>
                <a:gd name="connsiteY43" fmla="*/ 2980733 h 2980757"/>
                <a:gd name="connsiteX44" fmla="*/ 3371285 w 5275533"/>
                <a:gd name="connsiteY44" fmla="*/ 2980502 h 2980757"/>
                <a:gd name="connsiteX45" fmla="*/ 3328252 w 5275533"/>
                <a:gd name="connsiteY45" fmla="*/ 2980039 h 2980757"/>
                <a:gd name="connsiteX46" fmla="*/ 3286445 w 5275533"/>
                <a:gd name="connsiteY46" fmla="*/ 2978534 h 2980757"/>
                <a:gd name="connsiteX47" fmla="*/ 2952475 w 5275533"/>
                <a:gd name="connsiteY47" fmla="*/ 2953402 h 2980757"/>
                <a:gd name="connsiteX48" fmla="*/ 2620591 w 5275533"/>
                <a:gd name="connsiteY48" fmla="*/ 2898046 h 2980757"/>
                <a:gd name="connsiteX49" fmla="*/ 2294591 w 5275533"/>
                <a:gd name="connsiteY49" fmla="*/ 2811305 h 2980757"/>
                <a:gd name="connsiteX50" fmla="*/ 1670544 w 5275533"/>
                <a:gd name="connsiteY50" fmla="*/ 2550501 h 2980757"/>
                <a:gd name="connsiteX51" fmla="*/ 1144703 w 5275533"/>
                <a:gd name="connsiteY51" fmla="*/ 2144472 h 2980757"/>
                <a:gd name="connsiteX52" fmla="*/ 931497 w 5275533"/>
                <a:gd name="connsiteY52" fmla="*/ 1900114 h 2980757"/>
                <a:gd name="connsiteX53" fmla="*/ 745265 w 5275533"/>
                <a:gd name="connsiteY53" fmla="*/ 1641395 h 2980757"/>
                <a:gd name="connsiteX54" fmla="*/ 701741 w 5275533"/>
                <a:gd name="connsiteY54" fmla="*/ 1575500 h 2980757"/>
                <a:gd name="connsiteX55" fmla="*/ 660178 w 5275533"/>
                <a:gd name="connsiteY55" fmla="*/ 1511573 h 2980757"/>
                <a:gd name="connsiteX56" fmla="*/ 578158 w 5275533"/>
                <a:gd name="connsiteY56" fmla="*/ 1387656 h 2980757"/>
                <a:gd name="connsiteX57" fmla="*/ 408230 w 5275533"/>
                <a:gd name="connsiteY57" fmla="*/ 1134497 h 2980757"/>
                <a:gd name="connsiteX58" fmla="*/ 242349 w 5275533"/>
                <a:gd name="connsiteY58" fmla="*/ 866860 h 2980757"/>
                <a:gd name="connsiteX59" fmla="*/ 167562 w 5275533"/>
                <a:gd name="connsiteY59" fmla="*/ 724994 h 2980757"/>
                <a:gd name="connsiteX60" fmla="*/ 104054 w 5275533"/>
                <a:gd name="connsiteY60" fmla="*/ 576525 h 2980757"/>
                <a:gd name="connsiteX61" fmla="*/ 55381 w 5275533"/>
                <a:gd name="connsiteY61" fmla="*/ 422499 h 2980757"/>
                <a:gd name="connsiteX62" fmla="*/ 37236 w 5275533"/>
                <a:gd name="connsiteY62" fmla="*/ 343980 h 2980757"/>
                <a:gd name="connsiteX63" fmla="*/ 29267 w 5275533"/>
                <a:gd name="connsiteY63" fmla="*/ 304604 h 2980757"/>
                <a:gd name="connsiteX64" fmla="*/ 22646 w 5275533"/>
                <a:gd name="connsiteY64" fmla="*/ 265113 h 2980757"/>
                <a:gd name="connsiteX65" fmla="*/ 3903 w 5275533"/>
                <a:gd name="connsiteY65" fmla="*/ 106787 h 29807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</a:cxnLst>
              <a:rect l="l" t="t" r="r" b="b"/>
              <a:pathLst>
                <a:path w="5275533" h="2980757">
                  <a:moveTo>
                    <a:pt x="0" y="0"/>
                  </a:moveTo>
                  <a:lnTo>
                    <a:pt x="201166" y="0"/>
                  </a:lnTo>
                  <a:lnTo>
                    <a:pt x="206734" y="89286"/>
                  </a:lnTo>
                  <a:cubicBezTo>
                    <a:pt x="212220" y="135755"/>
                    <a:pt x="220465" y="181731"/>
                    <a:pt x="232051" y="226897"/>
                  </a:cubicBezTo>
                  <a:cubicBezTo>
                    <a:pt x="254855" y="317344"/>
                    <a:pt x="290287" y="403854"/>
                    <a:pt x="332707" y="487120"/>
                  </a:cubicBezTo>
                  <a:cubicBezTo>
                    <a:pt x="354163" y="528696"/>
                    <a:pt x="377948" y="569461"/>
                    <a:pt x="402959" y="609647"/>
                  </a:cubicBezTo>
                  <a:cubicBezTo>
                    <a:pt x="428337" y="649717"/>
                    <a:pt x="455433" y="689209"/>
                    <a:pt x="483631" y="728236"/>
                  </a:cubicBezTo>
                  <a:cubicBezTo>
                    <a:pt x="540764" y="806061"/>
                    <a:pt x="604271" y="881569"/>
                    <a:pt x="669986" y="957424"/>
                  </a:cubicBezTo>
                  <a:cubicBezTo>
                    <a:pt x="735701" y="1033395"/>
                    <a:pt x="804359" y="1109366"/>
                    <a:pt x="871667" y="1188348"/>
                  </a:cubicBezTo>
                  <a:cubicBezTo>
                    <a:pt x="905383" y="1227723"/>
                    <a:pt x="938731" y="1268025"/>
                    <a:pt x="971956" y="1308905"/>
                  </a:cubicBezTo>
                  <a:lnTo>
                    <a:pt x="1020139" y="1368084"/>
                  </a:lnTo>
                  <a:cubicBezTo>
                    <a:pt x="1035954" y="1386962"/>
                    <a:pt x="1051035" y="1406302"/>
                    <a:pt x="1067340" y="1424715"/>
                  </a:cubicBezTo>
                  <a:cubicBezTo>
                    <a:pt x="1194602" y="1574573"/>
                    <a:pt x="1332652" y="1712503"/>
                    <a:pt x="1472909" y="1843252"/>
                  </a:cubicBezTo>
                  <a:cubicBezTo>
                    <a:pt x="1543406" y="1908337"/>
                    <a:pt x="1615128" y="1971221"/>
                    <a:pt x="1688567" y="2031559"/>
                  </a:cubicBezTo>
                  <a:cubicBezTo>
                    <a:pt x="1762006" y="2091895"/>
                    <a:pt x="1836793" y="2150263"/>
                    <a:pt x="1914401" y="2205156"/>
                  </a:cubicBezTo>
                  <a:cubicBezTo>
                    <a:pt x="2069003" y="2315176"/>
                    <a:pt x="2235742" y="2413498"/>
                    <a:pt x="2418909" y="2479741"/>
                  </a:cubicBezTo>
                  <a:cubicBezTo>
                    <a:pt x="2510249" y="2512863"/>
                    <a:pt x="2604898" y="2538225"/>
                    <a:pt x="2701141" y="2557333"/>
                  </a:cubicBezTo>
                  <a:cubicBezTo>
                    <a:pt x="2725293" y="2561850"/>
                    <a:pt x="2749201" y="2567062"/>
                    <a:pt x="2773475" y="2570999"/>
                  </a:cubicBezTo>
                  <a:lnTo>
                    <a:pt x="2846424" y="2582465"/>
                  </a:lnTo>
                  <a:cubicBezTo>
                    <a:pt x="2895343" y="2588602"/>
                    <a:pt x="2944261" y="2595088"/>
                    <a:pt x="2993669" y="2598909"/>
                  </a:cubicBezTo>
                  <a:cubicBezTo>
                    <a:pt x="3018313" y="2601110"/>
                    <a:pt x="3042956" y="2603195"/>
                    <a:pt x="3067721" y="2604237"/>
                  </a:cubicBezTo>
                  <a:cubicBezTo>
                    <a:pt x="3092487" y="2605394"/>
                    <a:pt x="3117130" y="2607247"/>
                    <a:pt x="3142019" y="2607943"/>
                  </a:cubicBezTo>
                  <a:lnTo>
                    <a:pt x="3216561" y="2609564"/>
                  </a:lnTo>
                  <a:cubicBezTo>
                    <a:pt x="3241326" y="2610142"/>
                    <a:pt x="3266337" y="2609333"/>
                    <a:pt x="3291225" y="2609217"/>
                  </a:cubicBezTo>
                  <a:lnTo>
                    <a:pt x="3328619" y="2608869"/>
                  </a:lnTo>
                  <a:cubicBezTo>
                    <a:pt x="3340757" y="2608522"/>
                    <a:pt x="3352649" y="2607827"/>
                    <a:pt x="3364665" y="2607363"/>
                  </a:cubicBezTo>
                  <a:cubicBezTo>
                    <a:pt x="3376679" y="2606784"/>
                    <a:pt x="3388695" y="2606438"/>
                    <a:pt x="3400587" y="2605627"/>
                  </a:cubicBezTo>
                  <a:lnTo>
                    <a:pt x="3436387" y="2602847"/>
                  </a:lnTo>
                  <a:cubicBezTo>
                    <a:pt x="3484079" y="2599257"/>
                    <a:pt x="3531404" y="2593235"/>
                    <a:pt x="3578361" y="2586286"/>
                  </a:cubicBezTo>
                  <a:cubicBezTo>
                    <a:pt x="3766310" y="2556871"/>
                    <a:pt x="3947025" y="2499314"/>
                    <a:pt x="4119159" y="2418594"/>
                  </a:cubicBezTo>
                  <a:cubicBezTo>
                    <a:pt x="4291907" y="2338801"/>
                    <a:pt x="4456317" y="2236657"/>
                    <a:pt x="4618765" y="2124668"/>
                  </a:cubicBezTo>
                  <a:cubicBezTo>
                    <a:pt x="4659346" y="2096759"/>
                    <a:pt x="4699682" y="2067575"/>
                    <a:pt x="4739895" y="2038275"/>
                  </a:cubicBezTo>
                  <a:cubicBezTo>
                    <a:pt x="4780355" y="2008976"/>
                    <a:pt x="4820691" y="1979212"/>
                    <a:pt x="4861027" y="1948986"/>
                  </a:cubicBezTo>
                  <a:lnTo>
                    <a:pt x="5106354" y="1763690"/>
                  </a:lnTo>
                  <a:lnTo>
                    <a:pt x="5275533" y="1641017"/>
                  </a:lnTo>
                  <a:lnTo>
                    <a:pt x="5275533" y="2257481"/>
                  </a:lnTo>
                  <a:lnTo>
                    <a:pt x="5168881" y="2332084"/>
                  </a:lnTo>
                  <a:cubicBezTo>
                    <a:pt x="5125235" y="2362079"/>
                    <a:pt x="5081099" y="2391958"/>
                    <a:pt x="5036225" y="2421489"/>
                  </a:cubicBezTo>
                  <a:cubicBezTo>
                    <a:pt x="4991231" y="2450790"/>
                    <a:pt x="4945867" y="2479857"/>
                    <a:pt x="4899401" y="2508347"/>
                  </a:cubicBezTo>
                  <a:cubicBezTo>
                    <a:pt x="4806959" y="2565440"/>
                    <a:pt x="4711574" y="2620798"/>
                    <a:pt x="4612145" y="2671407"/>
                  </a:cubicBezTo>
                  <a:cubicBezTo>
                    <a:pt x="4512836" y="2722247"/>
                    <a:pt x="4410095" y="2769496"/>
                    <a:pt x="4303187" y="2810030"/>
                  </a:cubicBezTo>
                  <a:cubicBezTo>
                    <a:pt x="4090349" y="2892256"/>
                    <a:pt x="3861694" y="2947728"/>
                    <a:pt x="3630835" y="2969500"/>
                  </a:cubicBezTo>
                  <a:cubicBezTo>
                    <a:pt x="3573089" y="2974712"/>
                    <a:pt x="3515343" y="2978649"/>
                    <a:pt x="3457719" y="2979808"/>
                  </a:cubicBezTo>
                  <a:lnTo>
                    <a:pt x="3414441" y="2980733"/>
                  </a:lnTo>
                  <a:cubicBezTo>
                    <a:pt x="3400097" y="2980850"/>
                    <a:pt x="3385630" y="2980502"/>
                    <a:pt x="3371285" y="2980502"/>
                  </a:cubicBezTo>
                  <a:lnTo>
                    <a:pt x="3328252" y="2980039"/>
                  </a:lnTo>
                  <a:lnTo>
                    <a:pt x="3286445" y="2978534"/>
                  </a:lnTo>
                  <a:cubicBezTo>
                    <a:pt x="3175121" y="2975174"/>
                    <a:pt x="3063553" y="2966837"/>
                    <a:pt x="2952475" y="2953402"/>
                  </a:cubicBezTo>
                  <a:cubicBezTo>
                    <a:pt x="2841275" y="2940664"/>
                    <a:pt x="2730319" y="2922365"/>
                    <a:pt x="2620591" y="2898046"/>
                  </a:cubicBezTo>
                  <a:cubicBezTo>
                    <a:pt x="2510984" y="2873494"/>
                    <a:pt x="2402235" y="2844426"/>
                    <a:pt x="2294591" y="2811305"/>
                  </a:cubicBezTo>
                  <a:cubicBezTo>
                    <a:pt x="2079669" y="2744483"/>
                    <a:pt x="1867198" y="2661331"/>
                    <a:pt x="1670544" y="2550501"/>
                  </a:cubicBezTo>
                  <a:cubicBezTo>
                    <a:pt x="1473767" y="2439903"/>
                    <a:pt x="1298079" y="2299657"/>
                    <a:pt x="1144703" y="2144472"/>
                  </a:cubicBezTo>
                  <a:cubicBezTo>
                    <a:pt x="1067586" y="2066996"/>
                    <a:pt x="997458" y="1984539"/>
                    <a:pt x="931497" y="1900114"/>
                  </a:cubicBezTo>
                  <a:cubicBezTo>
                    <a:pt x="865906" y="1815342"/>
                    <a:pt x="803500" y="1729295"/>
                    <a:pt x="745265" y="1641395"/>
                  </a:cubicBezTo>
                  <a:cubicBezTo>
                    <a:pt x="730307" y="1619623"/>
                    <a:pt x="716207" y="1597503"/>
                    <a:pt x="701741" y="1575500"/>
                  </a:cubicBezTo>
                  <a:lnTo>
                    <a:pt x="660178" y="1511573"/>
                  </a:lnTo>
                  <a:cubicBezTo>
                    <a:pt x="633574" y="1470229"/>
                    <a:pt x="605989" y="1429232"/>
                    <a:pt x="578158" y="1387656"/>
                  </a:cubicBezTo>
                  <a:lnTo>
                    <a:pt x="408230" y="1134497"/>
                  </a:lnTo>
                  <a:cubicBezTo>
                    <a:pt x="351220" y="1048219"/>
                    <a:pt x="294945" y="959392"/>
                    <a:pt x="242349" y="866860"/>
                  </a:cubicBezTo>
                  <a:cubicBezTo>
                    <a:pt x="216112" y="820536"/>
                    <a:pt x="190734" y="773402"/>
                    <a:pt x="167562" y="724994"/>
                  </a:cubicBezTo>
                  <a:cubicBezTo>
                    <a:pt x="144513" y="676469"/>
                    <a:pt x="123057" y="627019"/>
                    <a:pt x="104054" y="576525"/>
                  </a:cubicBezTo>
                  <a:cubicBezTo>
                    <a:pt x="85418" y="525917"/>
                    <a:pt x="68867" y="474613"/>
                    <a:pt x="55381" y="422499"/>
                  </a:cubicBezTo>
                  <a:cubicBezTo>
                    <a:pt x="49006" y="396442"/>
                    <a:pt x="42508" y="370269"/>
                    <a:pt x="37236" y="343980"/>
                  </a:cubicBezTo>
                  <a:lnTo>
                    <a:pt x="29267" y="304604"/>
                  </a:lnTo>
                  <a:lnTo>
                    <a:pt x="22646" y="265113"/>
                  </a:lnTo>
                  <a:cubicBezTo>
                    <a:pt x="14003" y="212420"/>
                    <a:pt x="7872" y="159582"/>
                    <a:pt x="3903" y="10678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AAA28A35-1E54-4054-BB95-42FAFA13A9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613805 w 5270786"/>
                <a:gd name="connsiteY1" fmla="*/ 0 h 2927775"/>
                <a:gd name="connsiteX2" fmla="*/ 618487 w 5270786"/>
                <a:gd name="connsiteY2" fmla="*/ 85404 h 2927775"/>
                <a:gd name="connsiteX3" fmla="*/ 1054084 w 5270786"/>
                <a:gd name="connsiteY3" fmla="*/ 895200 h 2927775"/>
                <a:gd name="connsiteX4" fmla="*/ 1276976 w 5270786"/>
                <a:gd name="connsiteY4" fmla="*/ 1191325 h 2927775"/>
                <a:gd name="connsiteX5" fmla="*/ 3368450 w 5270786"/>
                <a:gd name="connsiteY5" fmla="*/ 2348843 h 2927775"/>
                <a:gd name="connsiteX6" fmla="*/ 4956151 w 5270786"/>
                <a:gd name="connsiteY6" fmla="*/ 1636730 h 2927775"/>
                <a:gd name="connsiteX7" fmla="*/ 5149372 w 5270786"/>
                <a:gd name="connsiteY7" fmla="*/ 1495325 h 2927775"/>
                <a:gd name="connsiteX8" fmla="*/ 5270786 w 5270786"/>
                <a:gd name="connsiteY8" fmla="*/ 1406110 h 2927775"/>
                <a:gd name="connsiteX9" fmla="*/ 5270786 w 5270786"/>
                <a:gd name="connsiteY9" fmla="*/ 2138641 h 2927775"/>
                <a:gd name="connsiteX10" fmla="*/ 5112925 w 5270786"/>
                <a:gd name="connsiteY10" fmla="*/ 2253730 h 2927775"/>
                <a:gd name="connsiteX11" fmla="*/ 3368327 w 5270786"/>
                <a:gd name="connsiteY11" fmla="*/ 2927775 h 2927775"/>
                <a:gd name="connsiteX12" fmla="*/ 769646 w 5270786"/>
                <a:gd name="connsiteY12" fmla="*/ 1516288 h 2927775"/>
                <a:gd name="connsiteX13" fmla="*/ 3149 w 5270786"/>
                <a:gd name="connsiteY13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613805" y="0"/>
                  </a:lnTo>
                  <a:lnTo>
                    <a:pt x="618487" y="85404"/>
                  </a:lnTo>
                  <a:cubicBezTo>
                    <a:pt x="650052" y="360109"/>
                    <a:pt x="792650" y="556543"/>
                    <a:pt x="1054084" y="895200"/>
                  </a:cubicBezTo>
                  <a:cubicBezTo>
                    <a:pt x="1126174" y="988542"/>
                    <a:pt x="1200716" y="1085128"/>
                    <a:pt x="1276976" y="1191325"/>
                  </a:cubicBezTo>
                  <a:cubicBezTo>
                    <a:pt x="1859704" y="2002688"/>
                    <a:pt x="2485223" y="2348843"/>
                    <a:pt x="3368450" y="2348843"/>
                  </a:cubicBezTo>
                  <a:cubicBezTo>
                    <a:pt x="3948114" y="2348843"/>
                    <a:pt x="4373422" y="2066846"/>
                    <a:pt x="4956151" y="1636730"/>
                  </a:cubicBezTo>
                  <a:cubicBezTo>
                    <a:pt x="5021253" y="1588668"/>
                    <a:pt x="5086356" y="1541186"/>
                    <a:pt x="5149372" y="1495325"/>
                  </a:cubicBezTo>
                  <a:lnTo>
                    <a:pt x="5270786" y="1406110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FBA3A17F-F3BD-4B94-9CC8-006700210F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736294 w 5270786"/>
                <a:gd name="connsiteY1" fmla="*/ 0 h 2927775"/>
                <a:gd name="connsiteX2" fmla="*/ 740298 w 5270786"/>
                <a:gd name="connsiteY2" fmla="*/ 72745 h 2927775"/>
                <a:gd name="connsiteX3" fmla="*/ 1153024 w 5270786"/>
                <a:gd name="connsiteY3" fmla="*/ 826989 h 2927775"/>
                <a:gd name="connsiteX4" fmla="*/ 1378368 w 5270786"/>
                <a:gd name="connsiteY4" fmla="*/ 1126356 h 2927775"/>
                <a:gd name="connsiteX5" fmla="*/ 2238056 w 5270786"/>
                <a:gd name="connsiteY5" fmla="*/ 1955322 h 2927775"/>
                <a:gd name="connsiteX6" fmla="*/ 3368327 w 5270786"/>
                <a:gd name="connsiteY6" fmla="*/ 2233033 h 2927775"/>
                <a:gd name="connsiteX7" fmla="*/ 4095360 w 5270786"/>
                <a:gd name="connsiteY7" fmla="*/ 2056192 h 2927775"/>
                <a:gd name="connsiteX8" fmla="*/ 4880506 w 5270786"/>
                <a:gd name="connsiteY8" fmla="*/ 1545587 h 2927775"/>
                <a:gd name="connsiteX9" fmla="*/ 5074340 w 5270786"/>
                <a:gd name="connsiteY9" fmla="*/ 1403721 h 2927775"/>
                <a:gd name="connsiteX10" fmla="*/ 5270786 w 5270786"/>
                <a:gd name="connsiteY10" fmla="*/ 1259367 h 2927775"/>
                <a:gd name="connsiteX11" fmla="*/ 5270786 w 5270786"/>
                <a:gd name="connsiteY11" fmla="*/ 2138641 h 2927775"/>
                <a:gd name="connsiteX12" fmla="*/ 5112925 w 5270786"/>
                <a:gd name="connsiteY12" fmla="*/ 2253730 h 2927775"/>
                <a:gd name="connsiteX13" fmla="*/ 3368327 w 5270786"/>
                <a:gd name="connsiteY13" fmla="*/ 2927775 h 2927775"/>
                <a:gd name="connsiteX14" fmla="*/ 769646 w 5270786"/>
                <a:gd name="connsiteY14" fmla="*/ 1516288 h 2927775"/>
                <a:gd name="connsiteX15" fmla="*/ 3149 w 5270786"/>
                <a:gd name="connsiteY15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736294" y="0"/>
                  </a:lnTo>
                  <a:lnTo>
                    <a:pt x="740298" y="72745"/>
                  </a:lnTo>
                  <a:cubicBezTo>
                    <a:pt x="768839" y="319371"/>
                    <a:pt x="898885" y="497858"/>
                    <a:pt x="1153024" y="826989"/>
                  </a:cubicBezTo>
                  <a:cubicBezTo>
                    <a:pt x="1225727" y="921142"/>
                    <a:pt x="1300882" y="1018537"/>
                    <a:pt x="1378368" y="1126356"/>
                  </a:cubicBezTo>
                  <a:cubicBezTo>
                    <a:pt x="1652384" y="1507833"/>
                    <a:pt x="1933512" y="1779060"/>
                    <a:pt x="2238056" y="1955322"/>
                  </a:cubicBezTo>
                  <a:cubicBezTo>
                    <a:pt x="2560868" y="2142238"/>
                    <a:pt x="2930637" y="2233033"/>
                    <a:pt x="3368327" y="2233033"/>
                  </a:cubicBezTo>
                  <a:cubicBezTo>
                    <a:pt x="3616720" y="2233033"/>
                    <a:pt x="3847703" y="2176866"/>
                    <a:pt x="4095360" y="2056192"/>
                  </a:cubicBezTo>
                  <a:cubicBezTo>
                    <a:pt x="4349636" y="1932276"/>
                    <a:pt x="4601340" y="1751613"/>
                    <a:pt x="4880506" y="1545587"/>
                  </a:cubicBezTo>
                  <a:cubicBezTo>
                    <a:pt x="4945974" y="1497295"/>
                    <a:pt x="5011199" y="1449697"/>
                    <a:pt x="5074340" y="1403721"/>
                  </a:cubicBezTo>
                  <a:lnTo>
                    <a:pt x="5270786" y="1259367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grpSp>
        <p:nvGrpSpPr>
          <p:cNvPr id="18" name="Group 17">
            <a:extLst>
              <a:ext uri="{FF2B5EF4-FFF2-40B4-BE49-F238E27FC236}">
                <a16:creationId xmlns:a16="http://schemas.microsoft.com/office/drawing/2014/main" id="{CD0398DD-AD75-4E2B-A3C6-35073082A8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6200000">
            <a:off x="-456265" y="3658536"/>
            <a:ext cx="3655725" cy="2743201"/>
            <a:chOff x="-305" y="-1"/>
            <a:chExt cx="3832880" cy="2876136"/>
          </a:xfrm>
        </p:grpSpPr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03E4F247-A844-4CD1-A37E-B7EA0DA2DBC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3815424" cy="2653659"/>
            </a:xfrm>
            <a:custGeom>
              <a:avLst/>
              <a:gdLst>
                <a:gd name="connsiteX0" fmla="*/ 3203055 w 3815424"/>
                <a:gd name="connsiteY0" fmla="*/ 0 h 2653659"/>
                <a:gd name="connsiteX1" fmla="*/ 3815424 w 3815424"/>
                <a:gd name="connsiteY1" fmla="*/ 0 h 2653659"/>
                <a:gd name="connsiteX2" fmla="*/ 3801025 w 3815424"/>
                <a:gd name="connsiteY2" fmla="*/ 214243 h 2653659"/>
                <a:gd name="connsiteX3" fmla="*/ 587142 w 3815424"/>
                <a:gd name="connsiteY3" fmla="*/ 2653659 h 2653659"/>
                <a:gd name="connsiteX4" fmla="*/ 53389 w 3815424"/>
                <a:gd name="connsiteY4" fmla="*/ 2605041 h 2653659"/>
                <a:gd name="connsiteX5" fmla="*/ 0 w 3815424"/>
                <a:gd name="connsiteY5" fmla="*/ 2593136 h 2653659"/>
                <a:gd name="connsiteX6" fmla="*/ 0 w 3815424"/>
                <a:gd name="connsiteY6" fmla="*/ 1994836 h 2653659"/>
                <a:gd name="connsiteX7" fmla="*/ 159710 w 3815424"/>
                <a:gd name="connsiteY7" fmla="*/ 2035054 h 2653659"/>
                <a:gd name="connsiteX8" fmla="*/ 587142 w 3815424"/>
                <a:gd name="connsiteY8" fmla="*/ 2075152 h 2653659"/>
                <a:gd name="connsiteX9" fmla="*/ 1549283 w 3815424"/>
                <a:gd name="connsiteY9" fmla="*/ 1900153 h 2653659"/>
                <a:gd name="connsiteX10" fmla="*/ 2406698 w 3815424"/>
                <a:gd name="connsiteY10" fmla="*/ 1418450 h 2653659"/>
                <a:gd name="connsiteX11" fmla="*/ 2996069 w 3815424"/>
                <a:gd name="connsiteY11" fmla="*/ 728678 h 2653659"/>
                <a:gd name="connsiteX12" fmla="*/ 3193967 w 3815424"/>
                <a:gd name="connsiteY12" fmla="*/ 137719 h 26536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59">
                  <a:moveTo>
                    <a:pt x="3203055" y="0"/>
                  </a:moveTo>
                  <a:lnTo>
                    <a:pt x="3815424" y="0"/>
                  </a:lnTo>
                  <a:lnTo>
                    <a:pt x="3801025" y="214243"/>
                  </a:lnTo>
                  <a:cubicBezTo>
                    <a:pt x="3616317" y="1584467"/>
                    <a:pt x="2091637" y="2653659"/>
                    <a:pt x="587142" y="2653659"/>
                  </a:cubicBezTo>
                  <a:cubicBezTo>
                    <a:pt x="400192" y="2653659"/>
                    <a:pt x="222112" y="2636953"/>
                    <a:pt x="53389" y="2605041"/>
                  </a:cubicBezTo>
                  <a:lnTo>
                    <a:pt x="0" y="2593136"/>
                  </a:lnTo>
                  <a:lnTo>
                    <a:pt x="0" y="1994836"/>
                  </a:lnTo>
                  <a:lnTo>
                    <a:pt x="159710" y="2035054"/>
                  </a:lnTo>
                  <a:cubicBezTo>
                    <a:pt x="295467" y="2061726"/>
                    <a:pt x="438268" y="2075152"/>
                    <a:pt x="587142" y="2075152"/>
                  </a:cubicBezTo>
                  <a:cubicBezTo>
                    <a:pt x="901731" y="2075152"/>
                    <a:pt x="1234490" y="2014697"/>
                    <a:pt x="1549283" y="1900153"/>
                  </a:cubicBezTo>
                  <a:cubicBezTo>
                    <a:pt x="1860709" y="1786959"/>
                    <a:pt x="2157231" y="1620350"/>
                    <a:pt x="2406698" y="1418450"/>
                  </a:cubicBezTo>
                  <a:cubicBezTo>
                    <a:pt x="2655859" y="1216840"/>
                    <a:pt x="2859596" y="978302"/>
                    <a:pt x="2996069" y="728678"/>
                  </a:cubicBezTo>
                  <a:cubicBezTo>
                    <a:pt x="3101178" y="536396"/>
                    <a:pt x="3167417" y="338366"/>
                    <a:pt x="3193967" y="13771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E2387B1B-D4D3-493F-8D7A-C7A89DBD4AB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15424" cy="2653660"/>
            </a:xfrm>
            <a:custGeom>
              <a:avLst/>
              <a:gdLst>
                <a:gd name="connsiteX0" fmla="*/ 3305038 w 3815424"/>
                <a:gd name="connsiteY0" fmla="*/ 0 h 2653660"/>
                <a:gd name="connsiteX1" fmla="*/ 3815424 w 3815424"/>
                <a:gd name="connsiteY1" fmla="*/ 0 h 2653660"/>
                <a:gd name="connsiteX2" fmla="*/ 3801025 w 3815424"/>
                <a:gd name="connsiteY2" fmla="*/ 214244 h 2653660"/>
                <a:gd name="connsiteX3" fmla="*/ 587142 w 3815424"/>
                <a:gd name="connsiteY3" fmla="*/ 2653660 h 2653660"/>
                <a:gd name="connsiteX4" fmla="*/ 53389 w 3815424"/>
                <a:gd name="connsiteY4" fmla="*/ 2605042 h 2653660"/>
                <a:gd name="connsiteX5" fmla="*/ 0 w 3815424"/>
                <a:gd name="connsiteY5" fmla="*/ 2593137 h 2653660"/>
                <a:gd name="connsiteX6" fmla="*/ 0 w 3815424"/>
                <a:gd name="connsiteY6" fmla="*/ 2094444 h 2653660"/>
                <a:gd name="connsiteX7" fmla="*/ 137675 w 3815424"/>
                <a:gd name="connsiteY7" fmla="*/ 2129195 h 2653660"/>
                <a:gd name="connsiteX8" fmla="*/ 587142 w 3815424"/>
                <a:gd name="connsiteY8" fmla="*/ 2171571 h 2653660"/>
                <a:gd name="connsiteX9" fmla="*/ 1585826 w 3815424"/>
                <a:gd name="connsiteY9" fmla="*/ 1990112 h 2653660"/>
                <a:gd name="connsiteX10" fmla="*/ 2473046 w 3815424"/>
                <a:gd name="connsiteY10" fmla="*/ 1491633 h 2653660"/>
                <a:gd name="connsiteX11" fmla="*/ 3086710 w 3815424"/>
                <a:gd name="connsiteY11" fmla="*/ 772838 h 2653660"/>
                <a:gd name="connsiteX12" fmla="*/ 3295217 w 3815424"/>
                <a:gd name="connsiteY12" fmla="*/ 149229 h 26536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60">
                  <a:moveTo>
                    <a:pt x="3305038" y="0"/>
                  </a:moveTo>
                  <a:lnTo>
                    <a:pt x="3815424" y="0"/>
                  </a:lnTo>
                  <a:lnTo>
                    <a:pt x="3801025" y="214244"/>
                  </a:lnTo>
                  <a:cubicBezTo>
                    <a:pt x="3616317" y="1584467"/>
                    <a:pt x="2091637" y="2653660"/>
                    <a:pt x="587142" y="2653660"/>
                  </a:cubicBezTo>
                  <a:cubicBezTo>
                    <a:pt x="400192" y="2653660"/>
                    <a:pt x="222112" y="2636954"/>
                    <a:pt x="53389" y="2605042"/>
                  </a:cubicBezTo>
                  <a:lnTo>
                    <a:pt x="0" y="2593137"/>
                  </a:lnTo>
                  <a:lnTo>
                    <a:pt x="0" y="2094444"/>
                  </a:lnTo>
                  <a:lnTo>
                    <a:pt x="137675" y="2129195"/>
                  </a:lnTo>
                  <a:cubicBezTo>
                    <a:pt x="280616" y="2157374"/>
                    <a:pt x="430766" y="2171571"/>
                    <a:pt x="587142" y="2171571"/>
                  </a:cubicBezTo>
                  <a:cubicBezTo>
                    <a:pt x="918879" y="2171571"/>
                    <a:pt x="1254904" y="2110634"/>
                    <a:pt x="1585826" y="1990112"/>
                  </a:cubicBezTo>
                  <a:cubicBezTo>
                    <a:pt x="1908071" y="1873061"/>
                    <a:pt x="2214800" y="1700666"/>
                    <a:pt x="2473046" y="1491633"/>
                  </a:cubicBezTo>
                  <a:cubicBezTo>
                    <a:pt x="2735782" y="1279031"/>
                    <a:pt x="2942276" y="1037118"/>
                    <a:pt x="3086710" y="772838"/>
                  </a:cubicBezTo>
                  <a:cubicBezTo>
                    <a:pt x="3197408" y="570216"/>
                    <a:pt x="3267226" y="361248"/>
                    <a:pt x="3295217" y="14922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C3404477-1F13-4859-84DA-12A303ACAD0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1"/>
              <a:ext cx="3815986" cy="2675935"/>
            </a:xfrm>
            <a:custGeom>
              <a:avLst/>
              <a:gdLst>
                <a:gd name="connsiteX0" fmla="*/ 3648768 w 3815986"/>
                <a:gd name="connsiteY0" fmla="*/ 0 h 2675935"/>
                <a:gd name="connsiteX1" fmla="*/ 3815986 w 3815986"/>
                <a:gd name="connsiteY1" fmla="*/ 0 h 2675935"/>
                <a:gd name="connsiteX2" fmla="*/ 3804695 w 3815986"/>
                <a:gd name="connsiteY2" fmla="*/ 200084 h 2675935"/>
                <a:gd name="connsiteX3" fmla="*/ 3762590 w 3815986"/>
                <a:gd name="connsiteY3" fmla="*/ 455543 h 2675935"/>
                <a:gd name="connsiteX4" fmla="*/ 3592332 w 3815986"/>
                <a:gd name="connsiteY4" fmla="*/ 947274 h 2675935"/>
                <a:gd name="connsiteX5" fmla="*/ 2953967 w 3815986"/>
                <a:gd name="connsiteY5" fmla="*/ 1782349 h 2675935"/>
                <a:gd name="connsiteX6" fmla="*/ 2530669 w 3815986"/>
                <a:gd name="connsiteY6" fmla="*/ 2109494 h 2675935"/>
                <a:gd name="connsiteX7" fmla="*/ 2057561 w 3815986"/>
                <a:gd name="connsiteY7" fmla="*/ 2369245 h 2675935"/>
                <a:gd name="connsiteX8" fmla="*/ 1007330 w 3815986"/>
                <a:gd name="connsiteY8" fmla="*/ 2655701 h 2675935"/>
                <a:gd name="connsiteX9" fmla="*/ 732765 w 3815986"/>
                <a:gd name="connsiteY9" fmla="*/ 2674696 h 2675935"/>
                <a:gd name="connsiteX10" fmla="*/ 457666 w 3815986"/>
                <a:gd name="connsiteY10" fmla="*/ 2670839 h 2675935"/>
                <a:gd name="connsiteX11" fmla="*/ 183574 w 3815986"/>
                <a:gd name="connsiteY11" fmla="*/ 2643312 h 2675935"/>
                <a:gd name="connsiteX12" fmla="*/ 0 w 3815986"/>
                <a:gd name="connsiteY12" fmla="*/ 2607798 h 2675935"/>
                <a:gd name="connsiteX13" fmla="*/ 0 w 3815986"/>
                <a:gd name="connsiteY13" fmla="*/ 2356652 h 2675935"/>
                <a:gd name="connsiteX14" fmla="*/ 222195 w 3815986"/>
                <a:gd name="connsiteY14" fmla="*/ 2396940 h 2675935"/>
                <a:gd name="connsiteX15" fmla="*/ 472364 w 3815986"/>
                <a:gd name="connsiteY15" fmla="*/ 2419092 h 2675935"/>
                <a:gd name="connsiteX16" fmla="*/ 974972 w 3815986"/>
                <a:gd name="connsiteY16" fmla="*/ 2402122 h 2675935"/>
                <a:gd name="connsiteX17" fmla="*/ 1468292 w 3815986"/>
                <a:gd name="connsiteY17" fmla="*/ 2304162 h 2675935"/>
                <a:gd name="connsiteX18" fmla="*/ 1940176 w 3815986"/>
                <a:gd name="connsiteY18" fmla="*/ 2133695 h 2675935"/>
                <a:gd name="connsiteX19" fmla="*/ 2783403 w 3815986"/>
                <a:gd name="connsiteY19" fmla="*/ 1609954 h 2675935"/>
                <a:gd name="connsiteX20" fmla="*/ 3128104 w 3815986"/>
                <a:gd name="connsiteY20" fmla="*/ 1260439 h 2675935"/>
                <a:gd name="connsiteX21" fmla="*/ 3400639 w 3815986"/>
                <a:gd name="connsiteY21" fmla="*/ 859052 h 2675935"/>
                <a:gd name="connsiteX22" fmla="*/ 3585595 w 3815986"/>
                <a:gd name="connsiteY22" fmla="*/ 415336 h 2675935"/>
                <a:gd name="connsiteX23" fmla="*/ 3635918 w 3815986"/>
                <a:gd name="connsiteY23" fmla="*/ 181137 h 26759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3815986" h="2675935">
                  <a:moveTo>
                    <a:pt x="3648768" y="0"/>
                  </a:moveTo>
                  <a:lnTo>
                    <a:pt x="3815986" y="0"/>
                  </a:lnTo>
                  <a:lnTo>
                    <a:pt x="3804695" y="200084"/>
                  </a:lnTo>
                  <a:cubicBezTo>
                    <a:pt x="3795228" y="285751"/>
                    <a:pt x="3781167" y="371032"/>
                    <a:pt x="3762590" y="455543"/>
                  </a:cubicBezTo>
                  <a:cubicBezTo>
                    <a:pt x="3725537" y="624467"/>
                    <a:pt x="3668784" y="790112"/>
                    <a:pt x="3592332" y="947274"/>
                  </a:cubicBezTo>
                  <a:cubicBezTo>
                    <a:pt x="3438712" y="1261596"/>
                    <a:pt x="3216091" y="1542847"/>
                    <a:pt x="2953967" y="1782349"/>
                  </a:cubicBezTo>
                  <a:cubicBezTo>
                    <a:pt x="2822599" y="1902099"/>
                    <a:pt x="2680615" y="2011341"/>
                    <a:pt x="2530669" y="2109494"/>
                  </a:cubicBezTo>
                  <a:cubicBezTo>
                    <a:pt x="2380520" y="2207551"/>
                    <a:pt x="2222510" y="2294906"/>
                    <a:pt x="2057561" y="2369245"/>
                  </a:cubicBezTo>
                  <a:cubicBezTo>
                    <a:pt x="1727252" y="2516859"/>
                    <a:pt x="1371629" y="2614434"/>
                    <a:pt x="1007330" y="2655701"/>
                  </a:cubicBezTo>
                  <a:cubicBezTo>
                    <a:pt x="916281" y="2665873"/>
                    <a:pt x="824568" y="2672188"/>
                    <a:pt x="732765" y="2674696"/>
                  </a:cubicBezTo>
                  <a:cubicBezTo>
                    <a:pt x="640963" y="2677203"/>
                    <a:pt x="549072" y="2675901"/>
                    <a:pt x="457666" y="2670839"/>
                  </a:cubicBezTo>
                  <a:cubicBezTo>
                    <a:pt x="366106" y="2665584"/>
                    <a:pt x="274572" y="2656521"/>
                    <a:pt x="183574" y="2643312"/>
                  </a:cubicBezTo>
                  <a:lnTo>
                    <a:pt x="0" y="2607798"/>
                  </a:lnTo>
                  <a:lnTo>
                    <a:pt x="0" y="2356652"/>
                  </a:lnTo>
                  <a:lnTo>
                    <a:pt x="222195" y="2396940"/>
                  </a:lnTo>
                  <a:cubicBezTo>
                    <a:pt x="304990" y="2407980"/>
                    <a:pt x="388511" y="2415283"/>
                    <a:pt x="472364" y="2419092"/>
                  </a:cubicBezTo>
                  <a:cubicBezTo>
                    <a:pt x="640376" y="2427095"/>
                    <a:pt x="808184" y="2421791"/>
                    <a:pt x="974972" y="2402122"/>
                  </a:cubicBezTo>
                  <a:cubicBezTo>
                    <a:pt x="1141658" y="2382358"/>
                    <a:pt x="1306812" y="2349286"/>
                    <a:pt x="1468292" y="2304162"/>
                  </a:cubicBezTo>
                  <a:cubicBezTo>
                    <a:pt x="1629874" y="2259231"/>
                    <a:pt x="1787475" y="2201091"/>
                    <a:pt x="1940176" y="2133695"/>
                  </a:cubicBezTo>
                  <a:cubicBezTo>
                    <a:pt x="2246498" y="2000349"/>
                    <a:pt x="2532507" y="1823520"/>
                    <a:pt x="2783403" y="1609954"/>
                  </a:cubicBezTo>
                  <a:cubicBezTo>
                    <a:pt x="2908442" y="1502833"/>
                    <a:pt x="3024295" y="1385975"/>
                    <a:pt x="3128104" y="1260439"/>
                  </a:cubicBezTo>
                  <a:cubicBezTo>
                    <a:pt x="3232116" y="1135096"/>
                    <a:pt x="3323881" y="1000689"/>
                    <a:pt x="3400639" y="859052"/>
                  </a:cubicBezTo>
                  <a:cubicBezTo>
                    <a:pt x="3477399" y="717510"/>
                    <a:pt x="3541296" y="569316"/>
                    <a:pt x="3585595" y="415336"/>
                  </a:cubicBezTo>
                  <a:cubicBezTo>
                    <a:pt x="3607796" y="338540"/>
                    <a:pt x="3624638" y="260224"/>
                    <a:pt x="3635918" y="18113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1B8C62FD-B708-4F00-80BB-1250C60119E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32270" cy="2876136"/>
            </a:xfrm>
            <a:custGeom>
              <a:avLst/>
              <a:gdLst>
                <a:gd name="connsiteX0" fmla="*/ 3800718 w 3832270"/>
                <a:gd name="connsiteY0" fmla="*/ 0 h 2876136"/>
                <a:gd name="connsiteX1" fmla="*/ 3832270 w 3832270"/>
                <a:gd name="connsiteY1" fmla="*/ 0 h 2876136"/>
                <a:gd name="connsiteX2" fmla="*/ 3824562 w 3832270"/>
                <a:gd name="connsiteY2" fmla="*/ 143769 h 2876136"/>
                <a:gd name="connsiteX3" fmla="*/ 3628155 w 3832270"/>
                <a:gd name="connsiteY3" fmla="*/ 922055 h 2876136"/>
                <a:gd name="connsiteX4" fmla="*/ 3514853 w 3832270"/>
                <a:gd name="connsiteY4" fmla="*/ 1169078 h 2876136"/>
                <a:gd name="connsiteX5" fmla="*/ 3379198 w 3832270"/>
                <a:gd name="connsiteY5" fmla="*/ 1407037 h 2876136"/>
                <a:gd name="connsiteX6" fmla="*/ 3043787 w 3832270"/>
                <a:gd name="connsiteY6" fmla="*/ 1848342 h 2876136"/>
                <a:gd name="connsiteX7" fmla="*/ 2845661 w 3832270"/>
                <a:gd name="connsiteY7" fmla="*/ 2047444 h 2876136"/>
                <a:gd name="connsiteX8" fmla="*/ 2793197 w 3832270"/>
                <a:gd name="connsiteY8" fmla="*/ 2094689 h 2876136"/>
                <a:gd name="connsiteX9" fmla="*/ 2739710 w 3832270"/>
                <a:gd name="connsiteY9" fmla="*/ 2140969 h 2876136"/>
                <a:gd name="connsiteX10" fmla="*/ 2629166 w 3832270"/>
                <a:gd name="connsiteY10" fmla="*/ 2229867 h 2876136"/>
                <a:gd name="connsiteX11" fmla="*/ 2145952 w 3832270"/>
                <a:gd name="connsiteY11" fmla="*/ 2535994 h 2876136"/>
                <a:gd name="connsiteX12" fmla="*/ 1034987 w 3832270"/>
                <a:gd name="connsiteY12" fmla="*/ 2863910 h 2876136"/>
                <a:gd name="connsiteX13" fmla="*/ 741909 w 3832270"/>
                <a:gd name="connsiteY13" fmla="*/ 2875939 h 2876136"/>
                <a:gd name="connsiteX14" fmla="*/ 450208 w 3832270"/>
                <a:gd name="connsiteY14" fmla="*/ 2857451 h 2876136"/>
                <a:gd name="connsiteX15" fmla="*/ 22215 w 3832270"/>
                <a:gd name="connsiteY15" fmla="*/ 2775923 h 2876136"/>
                <a:gd name="connsiteX16" fmla="*/ 0 w 3832270"/>
                <a:gd name="connsiteY16" fmla="*/ 2769256 h 2876136"/>
                <a:gd name="connsiteX17" fmla="*/ 0 w 3832270"/>
                <a:gd name="connsiteY17" fmla="*/ 2590612 h 2876136"/>
                <a:gd name="connsiteX18" fmla="*/ 199046 w 3832270"/>
                <a:gd name="connsiteY18" fmla="*/ 2627410 h 2876136"/>
                <a:gd name="connsiteX19" fmla="*/ 468174 w 3832270"/>
                <a:gd name="connsiteY19" fmla="*/ 2649670 h 2876136"/>
                <a:gd name="connsiteX20" fmla="*/ 1003650 w 3832270"/>
                <a:gd name="connsiteY20" fmla="*/ 2622480 h 2876136"/>
                <a:gd name="connsiteX21" fmla="*/ 1266489 w 3832270"/>
                <a:gd name="connsiteY21" fmla="*/ 2573982 h 2876136"/>
                <a:gd name="connsiteX22" fmla="*/ 1524223 w 3832270"/>
                <a:gd name="connsiteY22" fmla="*/ 2504657 h 2876136"/>
                <a:gd name="connsiteX23" fmla="*/ 1775731 w 3832270"/>
                <a:gd name="connsiteY23" fmla="*/ 2416243 h 2876136"/>
                <a:gd name="connsiteX24" fmla="*/ 2019789 w 3832270"/>
                <a:gd name="connsiteY24" fmla="*/ 2309412 h 2876136"/>
                <a:gd name="connsiteX25" fmla="*/ 2482486 w 3832270"/>
                <a:gd name="connsiteY25" fmla="*/ 2046962 h 2876136"/>
                <a:gd name="connsiteX26" fmla="*/ 2591908 w 3832270"/>
                <a:gd name="connsiteY26" fmla="*/ 1971371 h 2876136"/>
                <a:gd name="connsiteX27" fmla="*/ 2645702 w 3832270"/>
                <a:gd name="connsiteY27" fmla="*/ 1932321 h 2876136"/>
                <a:gd name="connsiteX28" fmla="*/ 2698779 w 3832270"/>
                <a:gd name="connsiteY28" fmla="*/ 1892309 h 2876136"/>
                <a:gd name="connsiteX29" fmla="*/ 2903537 w 3832270"/>
                <a:gd name="connsiteY29" fmla="*/ 1722516 h 2876136"/>
                <a:gd name="connsiteX30" fmla="*/ 3269061 w 3832270"/>
                <a:gd name="connsiteY30" fmla="*/ 1337327 h 2876136"/>
                <a:gd name="connsiteX31" fmla="*/ 3424928 w 3832270"/>
                <a:gd name="connsiteY31" fmla="*/ 1122508 h 2876136"/>
                <a:gd name="connsiteX32" fmla="*/ 3557622 w 3832270"/>
                <a:gd name="connsiteY32" fmla="*/ 893226 h 2876136"/>
                <a:gd name="connsiteX33" fmla="*/ 3587019 w 3832270"/>
                <a:gd name="connsiteY33" fmla="*/ 833929 h 2876136"/>
                <a:gd name="connsiteX34" fmla="*/ 3601310 w 3832270"/>
                <a:gd name="connsiteY34" fmla="*/ 804040 h 2876136"/>
                <a:gd name="connsiteX35" fmla="*/ 3614885 w 3832270"/>
                <a:gd name="connsiteY35" fmla="*/ 773861 h 2876136"/>
                <a:gd name="connsiteX36" fmla="*/ 3640812 w 3832270"/>
                <a:gd name="connsiteY36" fmla="*/ 713022 h 2876136"/>
                <a:gd name="connsiteX37" fmla="*/ 3665105 w 3832270"/>
                <a:gd name="connsiteY37" fmla="*/ 651506 h 2876136"/>
                <a:gd name="connsiteX38" fmla="*/ 3744110 w 3832270"/>
                <a:gd name="connsiteY38" fmla="*/ 399567 h 2876136"/>
                <a:gd name="connsiteX39" fmla="*/ 3792123 w 3832270"/>
                <a:gd name="connsiteY39" fmla="*/ 140444 h 28761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</a:cxnLst>
              <a:rect l="l" t="t" r="r" b="b"/>
              <a:pathLst>
                <a:path w="3832270" h="2876136">
                  <a:moveTo>
                    <a:pt x="3800718" y="0"/>
                  </a:moveTo>
                  <a:lnTo>
                    <a:pt x="3832270" y="0"/>
                  </a:lnTo>
                  <a:lnTo>
                    <a:pt x="3824562" y="143769"/>
                  </a:lnTo>
                  <a:cubicBezTo>
                    <a:pt x="3797131" y="409191"/>
                    <a:pt x="3730585" y="671345"/>
                    <a:pt x="3628155" y="922055"/>
                  </a:cubicBezTo>
                  <a:cubicBezTo>
                    <a:pt x="3593858" y="1005553"/>
                    <a:pt x="3556704" y="1088280"/>
                    <a:pt x="3514853" y="1169078"/>
                  </a:cubicBezTo>
                  <a:cubicBezTo>
                    <a:pt x="3473616" y="1250166"/>
                    <a:pt x="3428194" y="1329517"/>
                    <a:pt x="3379198" y="1407037"/>
                  </a:cubicBezTo>
                  <a:cubicBezTo>
                    <a:pt x="3281106" y="1561980"/>
                    <a:pt x="3169132" y="1710174"/>
                    <a:pt x="3043787" y="1848342"/>
                  </a:cubicBezTo>
                  <a:cubicBezTo>
                    <a:pt x="2980806" y="1917184"/>
                    <a:pt x="2915071" y="1984001"/>
                    <a:pt x="2845661" y="2047444"/>
                  </a:cubicBezTo>
                  <a:cubicBezTo>
                    <a:pt x="2828411" y="2063450"/>
                    <a:pt x="2811060" y="2079263"/>
                    <a:pt x="2793197" y="2094689"/>
                  </a:cubicBezTo>
                  <a:cubicBezTo>
                    <a:pt x="2775436" y="2110213"/>
                    <a:pt x="2757982" y="2126025"/>
                    <a:pt x="2739710" y="2140969"/>
                  </a:cubicBezTo>
                  <a:cubicBezTo>
                    <a:pt x="2703576" y="2171341"/>
                    <a:pt x="2666524" y="2200749"/>
                    <a:pt x="2629166" y="2229867"/>
                  </a:cubicBezTo>
                  <a:cubicBezTo>
                    <a:pt x="2479015" y="2345569"/>
                    <a:pt x="2316821" y="2448061"/>
                    <a:pt x="2145952" y="2535994"/>
                  </a:cubicBezTo>
                  <a:cubicBezTo>
                    <a:pt x="1804312" y="2711957"/>
                    <a:pt x="1424600" y="2826982"/>
                    <a:pt x="1034987" y="2863910"/>
                  </a:cubicBezTo>
                  <a:cubicBezTo>
                    <a:pt x="937762" y="2873167"/>
                    <a:pt x="839720" y="2877096"/>
                    <a:pt x="741909" y="2875939"/>
                  </a:cubicBezTo>
                  <a:cubicBezTo>
                    <a:pt x="644097" y="2874782"/>
                    <a:pt x="546515" y="2868539"/>
                    <a:pt x="450208" y="2857451"/>
                  </a:cubicBezTo>
                  <a:cubicBezTo>
                    <a:pt x="305520" y="2840674"/>
                    <a:pt x="162095" y="2813810"/>
                    <a:pt x="22215" y="2775923"/>
                  </a:cubicBezTo>
                  <a:lnTo>
                    <a:pt x="0" y="2769256"/>
                  </a:lnTo>
                  <a:lnTo>
                    <a:pt x="0" y="2590612"/>
                  </a:lnTo>
                  <a:lnTo>
                    <a:pt x="199046" y="2627410"/>
                  </a:lnTo>
                  <a:cubicBezTo>
                    <a:pt x="288321" y="2639209"/>
                    <a:pt x="378197" y="2646537"/>
                    <a:pt x="468174" y="2649670"/>
                  </a:cubicBezTo>
                  <a:cubicBezTo>
                    <a:pt x="648333" y="2656805"/>
                    <a:pt x="826655" y="2647163"/>
                    <a:pt x="1003650" y="2622480"/>
                  </a:cubicBezTo>
                  <a:cubicBezTo>
                    <a:pt x="1091943" y="2609658"/>
                    <a:pt x="1179725" y="2593747"/>
                    <a:pt x="1266489" y="2573982"/>
                  </a:cubicBezTo>
                  <a:cubicBezTo>
                    <a:pt x="1353250" y="2553927"/>
                    <a:pt x="1439298" y="2531076"/>
                    <a:pt x="1524223" y="2504657"/>
                  </a:cubicBezTo>
                  <a:cubicBezTo>
                    <a:pt x="1609149" y="2478336"/>
                    <a:pt x="1693052" y="2448833"/>
                    <a:pt x="1775731" y="2416243"/>
                  </a:cubicBezTo>
                  <a:cubicBezTo>
                    <a:pt x="1858309" y="2383557"/>
                    <a:pt x="1939764" y="2347882"/>
                    <a:pt x="2019789" y="2309412"/>
                  </a:cubicBezTo>
                  <a:cubicBezTo>
                    <a:pt x="2179839" y="2232567"/>
                    <a:pt x="2334583" y="2144923"/>
                    <a:pt x="2482486" y="2046962"/>
                  </a:cubicBezTo>
                  <a:cubicBezTo>
                    <a:pt x="2519334" y="2022376"/>
                    <a:pt x="2556081" y="1997403"/>
                    <a:pt x="2591908" y="1971371"/>
                  </a:cubicBezTo>
                  <a:cubicBezTo>
                    <a:pt x="2610077" y="1958644"/>
                    <a:pt x="2627838" y="1945434"/>
                    <a:pt x="2645702" y="1932321"/>
                  </a:cubicBezTo>
                  <a:cubicBezTo>
                    <a:pt x="2663666" y="1919305"/>
                    <a:pt x="2681325" y="1905903"/>
                    <a:pt x="2698779" y="1892309"/>
                  </a:cubicBezTo>
                  <a:cubicBezTo>
                    <a:pt x="2768903" y="1838025"/>
                    <a:pt x="2837496" y="1781717"/>
                    <a:pt x="2903537" y="1722516"/>
                  </a:cubicBezTo>
                  <a:cubicBezTo>
                    <a:pt x="3035926" y="1604501"/>
                    <a:pt x="3158720" y="1475784"/>
                    <a:pt x="3269061" y="1337327"/>
                  </a:cubicBezTo>
                  <a:cubicBezTo>
                    <a:pt x="3324182" y="1268099"/>
                    <a:pt x="3376341" y="1196461"/>
                    <a:pt x="3424928" y="1122508"/>
                  </a:cubicBezTo>
                  <a:cubicBezTo>
                    <a:pt x="3472697" y="1048170"/>
                    <a:pt x="3517814" y="972000"/>
                    <a:pt x="3557622" y="893226"/>
                  </a:cubicBezTo>
                  <a:cubicBezTo>
                    <a:pt x="3567931" y="873654"/>
                    <a:pt x="3577526" y="853791"/>
                    <a:pt x="3587019" y="833929"/>
                  </a:cubicBezTo>
                  <a:lnTo>
                    <a:pt x="3601310" y="804040"/>
                  </a:lnTo>
                  <a:lnTo>
                    <a:pt x="3614885" y="773861"/>
                  </a:lnTo>
                  <a:cubicBezTo>
                    <a:pt x="3623766" y="753709"/>
                    <a:pt x="3632748" y="733559"/>
                    <a:pt x="3640812" y="713022"/>
                  </a:cubicBezTo>
                  <a:cubicBezTo>
                    <a:pt x="3648876" y="692485"/>
                    <a:pt x="3657756" y="672236"/>
                    <a:pt x="3665105" y="651506"/>
                  </a:cubicBezTo>
                  <a:cubicBezTo>
                    <a:pt x="3696544" y="569166"/>
                    <a:pt x="3723185" y="485089"/>
                    <a:pt x="3744110" y="399567"/>
                  </a:cubicBezTo>
                  <a:cubicBezTo>
                    <a:pt x="3765341" y="314238"/>
                    <a:pt x="3781392" y="227654"/>
                    <a:pt x="3792123" y="14044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1191914372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34F1179-B481-4F9E-BCA3-AFB972070F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ight Triangle 9">
            <a:extLst>
              <a:ext uri="{FF2B5EF4-FFF2-40B4-BE49-F238E27FC236}">
                <a16:creationId xmlns:a16="http://schemas.microsoft.com/office/drawing/2014/main" id="{827DC2C4-B485-428A-BF4A-472D2967F4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576720" y="3335867"/>
            <a:ext cx="3291840" cy="3200400"/>
          </a:xfrm>
          <a:prstGeom prst="rt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EE04B5EB-F158-4507-90DD-BD23620C7C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1774" y="623275"/>
            <a:ext cx="10905053" cy="5607882"/>
          </a:xfrm>
          <a:prstGeom prst="rect">
            <a:avLst/>
          </a:prstGeom>
          <a:noFill/>
          <a:ln w="1905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285241" y="1008993"/>
            <a:ext cx="9231410" cy="3542045"/>
          </a:xfrm>
        </p:spPr>
        <p:txBody>
          <a:bodyPr anchor="b">
            <a:normAutofit/>
          </a:bodyPr>
          <a:lstStyle/>
          <a:p>
            <a:pPr algn="l"/>
            <a:r>
              <a:rPr lang="en-GB" sz="9800"/>
              <a:t>Narrative Literature Review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285241" y="4582814"/>
            <a:ext cx="7132335" cy="1312657"/>
          </a:xfrm>
        </p:spPr>
        <p:txBody>
          <a:bodyPr anchor="t">
            <a:normAutofit/>
          </a:bodyPr>
          <a:lstStyle/>
          <a:p>
            <a:pPr algn="l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23268728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81EA652-8C6A-4E69-BEB9-1708094745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A4026A73-1F7F-49F2-B319-8CA3B3D532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21732" y="321733"/>
            <a:ext cx="11546828" cy="6214534"/>
          </a:xfrm>
          <a:custGeom>
            <a:avLst/>
            <a:gdLst>
              <a:gd name="connsiteX0" fmla="*/ 0 w 11546828"/>
              <a:gd name="connsiteY0" fmla="*/ 0 h 6214534"/>
              <a:gd name="connsiteX1" fmla="*/ 7965430 w 11546828"/>
              <a:gd name="connsiteY1" fmla="*/ 0 h 6214534"/>
              <a:gd name="connsiteX2" fmla="*/ 7965430 w 11546828"/>
              <a:gd name="connsiteY2" fmla="*/ 1786 h 6214534"/>
              <a:gd name="connsiteX3" fmla="*/ 11546828 w 11546828"/>
              <a:gd name="connsiteY3" fmla="*/ 1786 h 6214534"/>
              <a:gd name="connsiteX4" fmla="*/ 11546828 w 11546828"/>
              <a:gd name="connsiteY4" fmla="*/ 2866740 h 6214534"/>
              <a:gd name="connsiteX5" fmla="*/ 11225095 w 11546828"/>
              <a:gd name="connsiteY5" fmla="*/ 3179536 h 6214534"/>
              <a:gd name="connsiteX6" fmla="*/ 11225095 w 11546828"/>
              <a:gd name="connsiteY6" fmla="*/ 301542 h 6214534"/>
              <a:gd name="connsiteX7" fmla="*/ 320042 w 11546828"/>
              <a:gd name="connsiteY7" fmla="*/ 301542 h 6214534"/>
              <a:gd name="connsiteX8" fmla="*/ 320042 w 11546828"/>
              <a:gd name="connsiteY8" fmla="*/ 5909424 h 6214534"/>
              <a:gd name="connsiteX9" fmla="*/ 8417210 w 11546828"/>
              <a:gd name="connsiteY9" fmla="*/ 5909424 h 6214534"/>
              <a:gd name="connsiteX10" fmla="*/ 8103383 w 11546828"/>
              <a:gd name="connsiteY10" fmla="*/ 6214534 h 6214534"/>
              <a:gd name="connsiteX11" fmla="*/ 7222929 w 11546828"/>
              <a:gd name="connsiteY11" fmla="*/ 6214534 h 6214534"/>
              <a:gd name="connsiteX12" fmla="*/ 7222929 w 11546828"/>
              <a:gd name="connsiteY12" fmla="*/ 6212748 h 6214534"/>
              <a:gd name="connsiteX13" fmla="*/ 0 w 11546828"/>
              <a:gd name="connsiteY13" fmla="*/ 6212748 h 621453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11546828" h="6214534">
                <a:moveTo>
                  <a:pt x="0" y="0"/>
                </a:moveTo>
                <a:lnTo>
                  <a:pt x="7965430" y="0"/>
                </a:lnTo>
                <a:lnTo>
                  <a:pt x="7965430" y="1786"/>
                </a:lnTo>
                <a:lnTo>
                  <a:pt x="11546828" y="1786"/>
                </a:lnTo>
                <a:lnTo>
                  <a:pt x="11546828" y="2866740"/>
                </a:lnTo>
                <a:lnTo>
                  <a:pt x="11225095" y="3179536"/>
                </a:lnTo>
                <a:lnTo>
                  <a:pt x="11225095" y="301542"/>
                </a:lnTo>
                <a:lnTo>
                  <a:pt x="320042" y="301542"/>
                </a:lnTo>
                <a:lnTo>
                  <a:pt x="320042" y="5909424"/>
                </a:lnTo>
                <a:lnTo>
                  <a:pt x="8417210" y="5909424"/>
                </a:lnTo>
                <a:lnTo>
                  <a:pt x="8103383" y="6214534"/>
                </a:lnTo>
                <a:lnTo>
                  <a:pt x="7222929" y="6214534"/>
                </a:lnTo>
                <a:lnTo>
                  <a:pt x="7222929" y="6212748"/>
                </a:lnTo>
                <a:lnTo>
                  <a:pt x="0" y="6212748"/>
                </a:lnTo>
                <a:close/>
              </a:path>
            </a:pathLst>
          </a:custGeom>
          <a:solidFill>
            <a:schemeClr val="tx1">
              <a:lumMod val="50000"/>
              <a:lumOff val="50000"/>
              <a:alpha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2" name="Right Triangle 11">
            <a:extLst>
              <a:ext uri="{FF2B5EF4-FFF2-40B4-BE49-F238E27FC236}">
                <a16:creationId xmlns:a16="http://schemas.microsoft.com/office/drawing/2014/main" id="{5298780A-33B9-4EA2-8F67-DE68AD6284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576720" y="3335867"/>
            <a:ext cx="3291840" cy="3200400"/>
          </a:xfrm>
          <a:prstGeom prst="rt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7F488E8B-4E1E-4402-8935-D4E6C02615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1774" y="623275"/>
            <a:ext cx="10905053" cy="5607882"/>
          </a:xfrm>
          <a:prstGeom prst="rect">
            <a:avLst/>
          </a:prstGeom>
          <a:noFill/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23AAC9B5-8015-485C-ACF9-A750390E9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296" y="1852863"/>
            <a:ext cx="0" cy="3236495"/>
          </a:xfrm>
          <a:prstGeom prst="line">
            <a:avLst/>
          </a:prstGeom>
          <a:ln w="19050" cap="sq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38928" y="1338729"/>
            <a:ext cx="4795584" cy="4180542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2400"/>
              <a:t>A critical engagement with the most significant material in the field.</a:t>
            </a:r>
          </a:p>
        </p:txBody>
      </p:sp>
    </p:spTree>
    <p:extLst>
      <p:ext uri="{BB962C8B-B14F-4D97-AF65-F5344CB8AC3E}">
        <p14:creationId xmlns:p14="http://schemas.microsoft.com/office/powerpoint/2010/main" val="3025901979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C1DD1A8A-57D5-4A81-AD04-532B043C56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A closeup photo of an open book">
            <a:extLst>
              <a:ext uri="{FF2B5EF4-FFF2-40B4-BE49-F238E27FC236}">
                <a16:creationId xmlns:a16="http://schemas.microsoft.com/office/drawing/2014/main" id="{2D8318F1-4193-B254-7874-576442AA862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5094"/>
          <a:stretch/>
        </p:blipFill>
        <p:spPr>
          <a:xfrm>
            <a:off x="-3047" y="10"/>
            <a:ext cx="12191999" cy="6857990"/>
          </a:xfrm>
          <a:prstGeom prst="rect">
            <a:avLst/>
          </a:pr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007891EC-4501-44ED-A8C8-B11B6DB767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7602"/>
            <a:ext cx="12191999" cy="3162146"/>
          </a:xfrm>
          <a:prstGeom prst="rect">
            <a:avLst/>
          </a:prstGeom>
          <a:gradFill flip="none" rotWithShape="1">
            <a:gsLst>
              <a:gs pos="0">
                <a:srgbClr val="000000">
                  <a:alpha val="0"/>
                </a:srgbClr>
              </a:gs>
              <a:gs pos="25000">
                <a:srgbClr val="000000">
                  <a:alpha val="15000"/>
                </a:srgbClr>
              </a:gs>
              <a:gs pos="75000">
                <a:srgbClr val="000000">
                  <a:alpha val="15000"/>
                </a:srgbClr>
              </a:gs>
              <a:gs pos="50000">
                <a:srgbClr val="000000">
                  <a:alpha val="30000"/>
                </a:srgbClr>
              </a:gs>
              <a:gs pos="100000">
                <a:srgbClr val="000000">
                  <a:alpha val="0"/>
                </a:srgb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325550"/>
            <a:ext cx="10058400" cy="3574778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5200">
                <a:solidFill>
                  <a:srgbClr val="FFFFFF"/>
                </a:solidFill>
              </a:rPr>
              <a:t>A story about what you have read about a subject and what you think is good and bad about it </a:t>
            </a:r>
          </a:p>
        </p:txBody>
      </p:sp>
    </p:spTree>
    <p:extLst>
      <p:ext uri="{BB962C8B-B14F-4D97-AF65-F5344CB8AC3E}">
        <p14:creationId xmlns:p14="http://schemas.microsoft.com/office/powerpoint/2010/main" val="2899346816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E51BA4DF-2BD4-4EC2-B1DB-B27C8AC718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53733" y="548464"/>
            <a:ext cx="6798541" cy="1675623"/>
          </a:xfrm>
        </p:spPr>
        <p:txBody>
          <a:bodyPr anchor="b">
            <a:normAutofit/>
          </a:bodyPr>
          <a:lstStyle/>
          <a:p>
            <a:r>
              <a:rPr lang="en-GB" sz="4000"/>
              <a:t>The research question…</a:t>
            </a:r>
          </a:p>
        </p:txBody>
      </p:sp>
      <p:pic>
        <p:nvPicPr>
          <p:cNvPr id="5" name="Picture 4" descr="Magnifying glass on clear background">
            <a:extLst>
              <a:ext uri="{FF2B5EF4-FFF2-40B4-BE49-F238E27FC236}">
                <a16:creationId xmlns:a16="http://schemas.microsoft.com/office/drawing/2014/main" id="{DEDD9418-0B64-AA57-0551-DC456720982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42717" r="16437" b="-1"/>
          <a:stretch/>
        </p:blipFill>
        <p:spPr>
          <a:xfrm>
            <a:off x="1" y="10"/>
            <a:ext cx="4196496" cy="6857990"/>
          </a:xfrm>
          <a:prstGeom prst="rect">
            <a:avLst/>
          </a:prstGeom>
          <a:effectLst/>
        </p:spPr>
      </p:pic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53734" y="2409830"/>
            <a:ext cx="6798539" cy="370521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000"/>
              <a:t>At this stage you will have an idea of the topic but you need a specific question to bring:</a:t>
            </a:r>
          </a:p>
          <a:p>
            <a:r>
              <a:rPr lang="en-GB" sz="2000"/>
              <a:t>Focus- </a:t>
            </a:r>
            <a:r>
              <a:rPr lang="en-GB" sz="2000" b="1" u="sng"/>
              <a:t>boundaries</a:t>
            </a:r>
            <a:r>
              <a:rPr lang="en-GB" sz="2000"/>
              <a:t> and </a:t>
            </a:r>
            <a:r>
              <a:rPr lang="en-GB" sz="2000" b="1" u="sng"/>
              <a:t>direction </a:t>
            </a:r>
            <a:r>
              <a:rPr lang="en-GB" sz="2000"/>
              <a:t>to your study</a:t>
            </a:r>
          </a:p>
          <a:p>
            <a:r>
              <a:rPr lang="en-GB" sz="2000"/>
              <a:t>Clarity-  question is product of design &amp; development</a:t>
            </a:r>
          </a:p>
          <a:p>
            <a:r>
              <a:rPr lang="en-GB" sz="2000"/>
              <a:t>Interest- something you really want to explore</a:t>
            </a:r>
          </a:p>
          <a:p>
            <a:r>
              <a:rPr lang="en-GB" sz="2000"/>
              <a:t>Original/ creative- but not too contentious </a:t>
            </a:r>
          </a:p>
          <a:p>
            <a:r>
              <a:rPr lang="en-GB" sz="2000"/>
              <a:t>Question will be based on your research paradigm…</a:t>
            </a:r>
          </a:p>
        </p:txBody>
      </p:sp>
    </p:spTree>
    <p:extLst>
      <p:ext uri="{BB962C8B-B14F-4D97-AF65-F5344CB8AC3E}">
        <p14:creationId xmlns:p14="http://schemas.microsoft.com/office/powerpoint/2010/main" val="3428275830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Freeform: Shape 6">
            <a:extLst>
              <a:ext uri="{FF2B5EF4-FFF2-40B4-BE49-F238E27FC236}">
                <a16:creationId xmlns:a16="http://schemas.microsoft.com/office/drawing/2014/main" id="{66B332A4-D438-4773-A77F-5ED49A448D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953768" y="0"/>
            <a:ext cx="8284464" cy="6858000"/>
          </a:xfrm>
          <a:custGeom>
            <a:avLst/>
            <a:gdLst>
              <a:gd name="connsiteX0" fmla="*/ 1818109 w 8284464"/>
              <a:gd name="connsiteY0" fmla="*/ 0 h 6858000"/>
              <a:gd name="connsiteX1" fmla="*/ 6466355 w 8284464"/>
              <a:gd name="connsiteY1" fmla="*/ 0 h 6858000"/>
              <a:gd name="connsiteX2" fmla="*/ 6620596 w 8284464"/>
              <a:gd name="connsiteY2" fmla="*/ 109683 h 6858000"/>
              <a:gd name="connsiteX3" fmla="*/ 8284464 w 8284464"/>
              <a:gd name="connsiteY3" fmla="*/ 3429000 h 6858000"/>
              <a:gd name="connsiteX4" fmla="*/ 6620596 w 8284464"/>
              <a:gd name="connsiteY4" fmla="*/ 6748318 h 6858000"/>
              <a:gd name="connsiteX5" fmla="*/ 6466355 w 8284464"/>
              <a:gd name="connsiteY5" fmla="*/ 6858000 h 6858000"/>
              <a:gd name="connsiteX6" fmla="*/ 1818109 w 8284464"/>
              <a:gd name="connsiteY6" fmla="*/ 6858000 h 6858000"/>
              <a:gd name="connsiteX7" fmla="*/ 1663869 w 8284464"/>
              <a:gd name="connsiteY7" fmla="*/ 6748318 h 6858000"/>
              <a:gd name="connsiteX8" fmla="*/ 0 w 8284464"/>
              <a:gd name="connsiteY8" fmla="*/ 3429000 h 6858000"/>
              <a:gd name="connsiteX9" fmla="*/ 1663869 w 8284464"/>
              <a:gd name="connsiteY9" fmla="*/ 109683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284464" h="6858000">
                <a:moveTo>
                  <a:pt x="1818109" y="0"/>
                </a:moveTo>
                <a:lnTo>
                  <a:pt x="6466355" y="0"/>
                </a:lnTo>
                <a:lnTo>
                  <a:pt x="6620596" y="109683"/>
                </a:lnTo>
                <a:cubicBezTo>
                  <a:pt x="7630666" y="865069"/>
                  <a:pt x="8284464" y="2070683"/>
                  <a:pt x="8284464" y="3429000"/>
                </a:cubicBezTo>
                <a:cubicBezTo>
                  <a:pt x="8284464" y="4787317"/>
                  <a:pt x="7630666" y="5992931"/>
                  <a:pt x="6620596" y="6748318"/>
                </a:cubicBezTo>
                <a:lnTo>
                  <a:pt x="6466355" y="6858000"/>
                </a:lnTo>
                <a:lnTo>
                  <a:pt x="1818109" y="6858000"/>
                </a:lnTo>
                <a:lnTo>
                  <a:pt x="1663869" y="6748318"/>
                </a:lnTo>
                <a:cubicBezTo>
                  <a:pt x="653798" y="5992931"/>
                  <a:pt x="0" y="4787317"/>
                  <a:pt x="0" y="3429000"/>
                </a:cubicBezTo>
                <a:cubicBezTo>
                  <a:pt x="0" y="2070683"/>
                  <a:pt x="653798" y="865069"/>
                  <a:pt x="1663869" y="109683"/>
                </a:cubicBez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1" name="Freeform: Shape 8">
            <a:extLst>
              <a:ext uri="{FF2B5EF4-FFF2-40B4-BE49-F238E27FC236}">
                <a16:creationId xmlns:a16="http://schemas.microsoft.com/office/drawing/2014/main" id="{DF9AD32D-FF05-44F4-BD4D-9CEE89B71E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118360" y="0"/>
            <a:ext cx="7955280" cy="6858000"/>
          </a:xfrm>
          <a:custGeom>
            <a:avLst/>
            <a:gdLst>
              <a:gd name="connsiteX0" fmla="*/ 1962423 w 7955280"/>
              <a:gd name="connsiteY0" fmla="*/ 0 h 6858000"/>
              <a:gd name="connsiteX1" fmla="*/ 5992858 w 7955280"/>
              <a:gd name="connsiteY1" fmla="*/ 0 h 6858000"/>
              <a:gd name="connsiteX2" fmla="*/ 6040191 w 7955280"/>
              <a:gd name="connsiteY2" fmla="*/ 27216 h 6858000"/>
              <a:gd name="connsiteX3" fmla="*/ 7955280 w 7955280"/>
              <a:gd name="connsiteY3" fmla="*/ 3429000 h 6858000"/>
              <a:gd name="connsiteX4" fmla="*/ 6040191 w 7955280"/>
              <a:gd name="connsiteY4" fmla="*/ 6830784 h 6858000"/>
              <a:gd name="connsiteX5" fmla="*/ 5992858 w 7955280"/>
              <a:gd name="connsiteY5" fmla="*/ 6858000 h 6858000"/>
              <a:gd name="connsiteX6" fmla="*/ 1962423 w 7955280"/>
              <a:gd name="connsiteY6" fmla="*/ 6858000 h 6858000"/>
              <a:gd name="connsiteX7" fmla="*/ 1915089 w 7955280"/>
              <a:gd name="connsiteY7" fmla="*/ 6830784 h 6858000"/>
              <a:gd name="connsiteX8" fmla="*/ 0 w 7955280"/>
              <a:gd name="connsiteY8" fmla="*/ 3429000 h 6858000"/>
              <a:gd name="connsiteX9" fmla="*/ 1915089 w 7955280"/>
              <a:gd name="connsiteY9" fmla="*/ 27216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7955280" h="6858000">
                <a:moveTo>
                  <a:pt x="1962423" y="0"/>
                </a:moveTo>
                <a:lnTo>
                  <a:pt x="5992858" y="0"/>
                </a:lnTo>
                <a:lnTo>
                  <a:pt x="6040191" y="27216"/>
                </a:lnTo>
                <a:cubicBezTo>
                  <a:pt x="7188332" y="724844"/>
                  <a:pt x="7955280" y="1987357"/>
                  <a:pt x="7955280" y="3429000"/>
                </a:cubicBezTo>
                <a:cubicBezTo>
                  <a:pt x="7955280" y="4870644"/>
                  <a:pt x="7188332" y="6133157"/>
                  <a:pt x="6040191" y="6830784"/>
                </a:cubicBezTo>
                <a:lnTo>
                  <a:pt x="5992858" y="6858000"/>
                </a:lnTo>
                <a:lnTo>
                  <a:pt x="1962423" y="6858000"/>
                </a:lnTo>
                <a:lnTo>
                  <a:pt x="1915089" y="6830784"/>
                </a:lnTo>
                <a:cubicBezTo>
                  <a:pt x="766948" y="6133157"/>
                  <a:pt x="0" y="4870644"/>
                  <a:pt x="0" y="3429000"/>
                </a:cubicBezTo>
                <a:cubicBezTo>
                  <a:pt x="0" y="1987357"/>
                  <a:pt x="766948" y="724844"/>
                  <a:pt x="1915089" y="27216"/>
                </a:cubicBez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55631" y="1441938"/>
            <a:ext cx="7080738" cy="3974124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5400">
                <a:solidFill>
                  <a:schemeClr val="bg1">
                    <a:lumMod val="95000"/>
                    <a:lumOff val="5000"/>
                  </a:schemeClr>
                </a:solidFill>
              </a:rPr>
              <a:t>Methodology</a:t>
            </a:r>
          </a:p>
        </p:txBody>
      </p:sp>
    </p:spTree>
    <p:extLst>
      <p:ext uri="{BB962C8B-B14F-4D97-AF65-F5344CB8AC3E}">
        <p14:creationId xmlns:p14="http://schemas.microsoft.com/office/powerpoint/2010/main" val="105532175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81EA652-8C6A-4E69-BEB9-1708094745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ight Triangle 9">
            <a:extLst>
              <a:ext uri="{FF2B5EF4-FFF2-40B4-BE49-F238E27FC236}">
                <a16:creationId xmlns:a16="http://schemas.microsoft.com/office/drawing/2014/main" id="{5298780A-33B9-4EA2-8F67-DE68AD6284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576720" y="3335867"/>
            <a:ext cx="3291840" cy="3200400"/>
          </a:xfrm>
          <a:prstGeom prst="rt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7F488E8B-4E1E-4402-8935-D4E6C02615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1774" y="623275"/>
            <a:ext cx="10905053" cy="5607882"/>
          </a:xfrm>
          <a:prstGeom prst="rect">
            <a:avLst/>
          </a:prstGeom>
          <a:noFill/>
          <a:ln w="1905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85240" y="1050595"/>
            <a:ext cx="8074815" cy="1618489"/>
          </a:xfrm>
        </p:spPr>
        <p:txBody>
          <a:bodyPr anchor="ctr">
            <a:normAutofit/>
          </a:bodyPr>
          <a:lstStyle/>
          <a:p>
            <a:r>
              <a:rPr lang="en-GB" sz="6100"/>
              <a:t>Qualitative Unsystematic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85240" y="2969469"/>
            <a:ext cx="8074815" cy="2800395"/>
          </a:xfrm>
        </p:spPr>
        <p:txBody>
          <a:bodyPr anchor="t">
            <a:normAutofit/>
          </a:bodyPr>
          <a:lstStyle/>
          <a:p>
            <a:pPr marL="0" indent="0">
              <a:buNone/>
            </a:pPr>
            <a:r>
              <a:rPr lang="en-GB" sz="1700"/>
              <a:t>“Traditional” or “narrative”</a:t>
            </a:r>
          </a:p>
          <a:p>
            <a:pPr marL="0" indent="0">
              <a:buNone/>
            </a:pPr>
            <a:r>
              <a:rPr lang="en-GB" sz="1700"/>
              <a:t>review of literature  </a:t>
            </a:r>
          </a:p>
          <a:p>
            <a:pPr marL="0" indent="0">
              <a:buNone/>
            </a:pPr>
            <a:endParaRPr lang="en-GB" sz="1700"/>
          </a:p>
          <a:p>
            <a:r>
              <a:rPr lang="en-GB" sz="1700"/>
              <a:t>Basically a long essay</a:t>
            </a:r>
          </a:p>
          <a:p>
            <a:r>
              <a:rPr lang="en-GB" sz="1700"/>
              <a:t>Collects relevant literature and summarises or synthesises it</a:t>
            </a:r>
          </a:p>
          <a:p>
            <a:r>
              <a:rPr lang="en-GB" sz="1700"/>
              <a:t>Can identify gaps, inconsistencies or other patterns</a:t>
            </a:r>
          </a:p>
          <a:p>
            <a:r>
              <a:rPr lang="en-GB" sz="1700"/>
              <a:t>Good for establishing your position and developing new theories and exploring links between different authors/countries/fields etc.</a:t>
            </a:r>
          </a:p>
          <a:p>
            <a:endParaRPr lang="en-GB" sz="1700"/>
          </a:p>
        </p:txBody>
      </p:sp>
    </p:spTree>
    <p:extLst>
      <p:ext uri="{BB962C8B-B14F-4D97-AF65-F5344CB8AC3E}">
        <p14:creationId xmlns:p14="http://schemas.microsoft.com/office/powerpoint/2010/main" val="331196290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81EA652-8C6A-4E69-BEB9-1708094745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ight Triangle 9">
            <a:extLst>
              <a:ext uri="{FF2B5EF4-FFF2-40B4-BE49-F238E27FC236}">
                <a16:creationId xmlns:a16="http://schemas.microsoft.com/office/drawing/2014/main" id="{5298780A-33B9-4EA2-8F67-DE68AD6284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576720" y="3335867"/>
            <a:ext cx="3291840" cy="3200400"/>
          </a:xfrm>
          <a:prstGeom prst="rt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7F488E8B-4E1E-4402-8935-D4E6C02615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1774" y="623275"/>
            <a:ext cx="10905053" cy="5607882"/>
          </a:xfrm>
          <a:prstGeom prst="rect">
            <a:avLst/>
          </a:prstGeom>
          <a:noFill/>
          <a:ln w="1905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85240" y="1050595"/>
            <a:ext cx="8074815" cy="1618489"/>
          </a:xfrm>
        </p:spPr>
        <p:txBody>
          <a:bodyPr anchor="ctr">
            <a:normAutofit/>
          </a:bodyPr>
          <a:lstStyle/>
          <a:p>
            <a:r>
              <a:rPr lang="en-US" sz="7200" b="1"/>
              <a:t>Methodology</a:t>
            </a:r>
            <a:r>
              <a:rPr lang="en-GB" sz="7200" b="1"/>
              <a:t>…</a:t>
            </a:r>
            <a:endParaRPr lang="en-GB" sz="720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85240" y="2969469"/>
            <a:ext cx="8074815" cy="2800395"/>
          </a:xfrm>
        </p:spPr>
        <p:txBody>
          <a:bodyPr anchor="t">
            <a:normAutofit/>
          </a:bodyPr>
          <a:lstStyle/>
          <a:p>
            <a:r>
              <a:rPr lang="en-US" sz="2400"/>
              <a:t>Identify your research paradigm and why you have chosen to use this particular methodology </a:t>
            </a:r>
          </a:p>
          <a:p>
            <a:r>
              <a:rPr lang="en-GB" sz="2400"/>
              <a:t>What are the advantages/disadvantages over the other methods available?  </a:t>
            </a:r>
          </a:p>
          <a:p>
            <a:r>
              <a:rPr lang="en-GB" sz="2400"/>
              <a:t>Discuss why a library-based dissertation is appropriate and explore the methodological issues raised. </a:t>
            </a:r>
          </a:p>
          <a:p>
            <a:r>
              <a:rPr lang="en-GB" sz="2400"/>
              <a:t>What difficulties/limitations might this method present? </a:t>
            </a:r>
          </a:p>
          <a:p>
            <a:pPr marL="0" indent="0">
              <a:buNone/>
            </a:pPr>
            <a:endParaRPr lang="en-GB" sz="2400"/>
          </a:p>
        </p:txBody>
      </p:sp>
    </p:spTree>
    <p:extLst>
      <p:ext uri="{BB962C8B-B14F-4D97-AF65-F5344CB8AC3E}">
        <p14:creationId xmlns:p14="http://schemas.microsoft.com/office/powerpoint/2010/main" val="3769267994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81EA652-8C6A-4E69-BEB9-1708094745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ight Triangle 9">
            <a:extLst>
              <a:ext uri="{FF2B5EF4-FFF2-40B4-BE49-F238E27FC236}">
                <a16:creationId xmlns:a16="http://schemas.microsoft.com/office/drawing/2014/main" id="{5298780A-33B9-4EA2-8F67-DE68AD6284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576720" y="3335867"/>
            <a:ext cx="3291840" cy="3200400"/>
          </a:xfrm>
          <a:prstGeom prst="rt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7F488E8B-4E1E-4402-8935-D4E6C02615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1774" y="623275"/>
            <a:ext cx="10905053" cy="5607882"/>
          </a:xfrm>
          <a:prstGeom prst="rect">
            <a:avLst/>
          </a:prstGeom>
          <a:noFill/>
          <a:ln w="1905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85240" y="1050595"/>
            <a:ext cx="8074815" cy="1618489"/>
          </a:xfrm>
        </p:spPr>
        <p:txBody>
          <a:bodyPr anchor="ctr">
            <a:normAutofit fontScale="90000"/>
          </a:bodyPr>
          <a:lstStyle/>
          <a:p>
            <a:r>
              <a:rPr lang="en-GB" sz="7200" b="1"/>
              <a:t>Ethical considerations</a:t>
            </a:r>
            <a:endParaRPr lang="en-GB" sz="720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85240" y="2969469"/>
            <a:ext cx="8074815" cy="2800395"/>
          </a:xfrm>
        </p:spPr>
        <p:txBody>
          <a:bodyPr anchor="t">
            <a:normAutofit/>
          </a:bodyPr>
          <a:lstStyle/>
          <a:p>
            <a:r>
              <a:rPr lang="en-GB" sz="2400"/>
              <a:t>it is important that you show that you have considered ethical issues. </a:t>
            </a:r>
          </a:p>
          <a:p>
            <a:r>
              <a:rPr lang="en-GB" sz="2400"/>
              <a:t>Has the work you found or reviewed been conducted ethically? </a:t>
            </a:r>
          </a:p>
          <a:p>
            <a:r>
              <a:rPr lang="en-GB" sz="2400"/>
              <a:t>Is your chosen methodology more ethical than primary data gathering? </a:t>
            </a:r>
          </a:p>
          <a:p>
            <a:r>
              <a:rPr lang="en-GB" sz="2400"/>
              <a:t>Acknowledge potential reflexivity (personal biases)</a:t>
            </a:r>
          </a:p>
          <a:p>
            <a:endParaRPr lang="en-GB" sz="2400"/>
          </a:p>
          <a:p>
            <a:endParaRPr lang="en-GB" sz="2400"/>
          </a:p>
        </p:txBody>
      </p:sp>
    </p:spTree>
    <p:extLst>
      <p:ext uri="{BB962C8B-B14F-4D97-AF65-F5344CB8AC3E}">
        <p14:creationId xmlns:p14="http://schemas.microsoft.com/office/powerpoint/2010/main" val="3109339346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: Shape 6">
            <a:extLst>
              <a:ext uri="{FF2B5EF4-FFF2-40B4-BE49-F238E27FC236}">
                <a16:creationId xmlns:a16="http://schemas.microsoft.com/office/drawing/2014/main" id="{66B332A4-D438-4773-A77F-5ED49A448D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953768" y="0"/>
            <a:ext cx="8284464" cy="6858000"/>
          </a:xfrm>
          <a:custGeom>
            <a:avLst/>
            <a:gdLst>
              <a:gd name="connsiteX0" fmla="*/ 1818109 w 8284464"/>
              <a:gd name="connsiteY0" fmla="*/ 0 h 6858000"/>
              <a:gd name="connsiteX1" fmla="*/ 6466355 w 8284464"/>
              <a:gd name="connsiteY1" fmla="*/ 0 h 6858000"/>
              <a:gd name="connsiteX2" fmla="*/ 6620596 w 8284464"/>
              <a:gd name="connsiteY2" fmla="*/ 109683 h 6858000"/>
              <a:gd name="connsiteX3" fmla="*/ 8284464 w 8284464"/>
              <a:gd name="connsiteY3" fmla="*/ 3429000 h 6858000"/>
              <a:gd name="connsiteX4" fmla="*/ 6620596 w 8284464"/>
              <a:gd name="connsiteY4" fmla="*/ 6748318 h 6858000"/>
              <a:gd name="connsiteX5" fmla="*/ 6466355 w 8284464"/>
              <a:gd name="connsiteY5" fmla="*/ 6858000 h 6858000"/>
              <a:gd name="connsiteX6" fmla="*/ 1818109 w 8284464"/>
              <a:gd name="connsiteY6" fmla="*/ 6858000 h 6858000"/>
              <a:gd name="connsiteX7" fmla="*/ 1663869 w 8284464"/>
              <a:gd name="connsiteY7" fmla="*/ 6748318 h 6858000"/>
              <a:gd name="connsiteX8" fmla="*/ 0 w 8284464"/>
              <a:gd name="connsiteY8" fmla="*/ 3429000 h 6858000"/>
              <a:gd name="connsiteX9" fmla="*/ 1663869 w 8284464"/>
              <a:gd name="connsiteY9" fmla="*/ 109683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284464" h="6858000">
                <a:moveTo>
                  <a:pt x="1818109" y="0"/>
                </a:moveTo>
                <a:lnTo>
                  <a:pt x="6466355" y="0"/>
                </a:lnTo>
                <a:lnTo>
                  <a:pt x="6620596" y="109683"/>
                </a:lnTo>
                <a:cubicBezTo>
                  <a:pt x="7630666" y="865069"/>
                  <a:pt x="8284464" y="2070683"/>
                  <a:pt x="8284464" y="3429000"/>
                </a:cubicBezTo>
                <a:cubicBezTo>
                  <a:pt x="8284464" y="4787317"/>
                  <a:pt x="7630666" y="5992931"/>
                  <a:pt x="6620596" y="6748318"/>
                </a:cubicBezTo>
                <a:lnTo>
                  <a:pt x="6466355" y="6858000"/>
                </a:lnTo>
                <a:lnTo>
                  <a:pt x="1818109" y="6858000"/>
                </a:lnTo>
                <a:lnTo>
                  <a:pt x="1663869" y="6748318"/>
                </a:lnTo>
                <a:cubicBezTo>
                  <a:pt x="653798" y="5992931"/>
                  <a:pt x="0" y="4787317"/>
                  <a:pt x="0" y="3429000"/>
                </a:cubicBezTo>
                <a:cubicBezTo>
                  <a:pt x="0" y="2070683"/>
                  <a:pt x="653798" y="865069"/>
                  <a:pt x="1663869" y="109683"/>
                </a:cubicBez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DF9AD32D-FF05-44F4-BD4D-9CEE89B71E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118360" y="0"/>
            <a:ext cx="7955280" cy="6858000"/>
          </a:xfrm>
          <a:custGeom>
            <a:avLst/>
            <a:gdLst>
              <a:gd name="connsiteX0" fmla="*/ 1962423 w 7955280"/>
              <a:gd name="connsiteY0" fmla="*/ 0 h 6858000"/>
              <a:gd name="connsiteX1" fmla="*/ 5992858 w 7955280"/>
              <a:gd name="connsiteY1" fmla="*/ 0 h 6858000"/>
              <a:gd name="connsiteX2" fmla="*/ 6040191 w 7955280"/>
              <a:gd name="connsiteY2" fmla="*/ 27216 h 6858000"/>
              <a:gd name="connsiteX3" fmla="*/ 7955280 w 7955280"/>
              <a:gd name="connsiteY3" fmla="*/ 3429000 h 6858000"/>
              <a:gd name="connsiteX4" fmla="*/ 6040191 w 7955280"/>
              <a:gd name="connsiteY4" fmla="*/ 6830784 h 6858000"/>
              <a:gd name="connsiteX5" fmla="*/ 5992858 w 7955280"/>
              <a:gd name="connsiteY5" fmla="*/ 6858000 h 6858000"/>
              <a:gd name="connsiteX6" fmla="*/ 1962423 w 7955280"/>
              <a:gd name="connsiteY6" fmla="*/ 6858000 h 6858000"/>
              <a:gd name="connsiteX7" fmla="*/ 1915089 w 7955280"/>
              <a:gd name="connsiteY7" fmla="*/ 6830784 h 6858000"/>
              <a:gd name="connsiteX8" fmla="*/ 0 w 7955280"/>
              <a:gd name="connsiteY8" fmla="*/ 3429000 h 6858000"/>
              <a:gd name="connsiteX9" fmla="*/ 1915089 w 7955280"/>
              <a:gd name="connsiteY9" fmla="*/ 27216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7955280" h="6858000">
                <a:moveTo>
                  <a:pt x="1962423" y="0"/>
                </a:moveTo>
                <a:lnTo>
                  <a:pt x="5992858" y="0"/>
                </a:lnTo>
                <a:lnTo>
                  <a:pt x="6040191" y="27216"/>
                </a:lnTo>
                <a:cubicBezTo>
                  <a:pt x="7188332" y="724844"/>
                  <a:pt x="7955280" y="1987357"/>
                  <a:pt x="7955280" y="3429000"/>
                </a:cubicBezTo>
                <a:cubicBezTo>
                  <a:pt x="7955280" y="4870644"/>
                  <a:pt x="7188332" y="6133157"/>
                  <a:pt x="6040191" y="6830784"/>
                </a:cubicBezTo>
                <a:lnTo>
                  <a:pt x="5992858" y="6858000"/>
                </a:lnTo>
                <a:lnTo>
                  <a:pt x="1962423" y="6858000"/>
                </a:lnTo>
                <a:lnTo>
                  <a:pt x="1915089" y="6830784"/>
                </a:lnTo>
                <a:cubicBezTo>
                  <a:pt x="766948" y="6133157"/>
                  <a:pt x="0" y="4870644"/>
                  <a:pt x="0" y="3429000"/>
                </a:cubicBezTo>
                <a:cubicBezTo>
                  <a:pt x="0" y="1987357"/>
                  <a:pt x="766948" y="724844"/>
                  <a:pt x="1915089" y="27216"/>
                </a:cubicBez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55631" y="1441938"/>
            <a:ext cx="7080738" cy="3974124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5400">
                <a:solidFill>
                  <a:schemeClr val="bg1">
                    <a:lumMod val="95000"/>
                    <a:lumOff val="5000"/>
                  </a:schemeClr>
                </a:solidFill>
              </a:rPr>
              <a:t>Method</a:t>
            </a:r>
          </a:p>
        </p:txBody>
      </p:sp>
    </p:spTree>
    <p:extLst>
      <p:ext uri="{BB962C8B-B14F-4D97-AF65-F5344CB8AC3E}">
        <p14:creationId xmlns:p14="http://schemas.microsoft.com/office/powerpoint/2010/main" val="89585422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81EA652-8C6A-4E69-BEB9-1708094745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A4026A73-1F7F-49F2-B319-8CA3B3D532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21732" y="321733"/>
            <a:ext cx="11546828" cy="6214534"/>
          </a:xfrm>
          <a:custGeom>
            <a:avLst/>
            <a:gdLst>
              <a:gd name="connsiteX0" fmla="*/ 0 w 11546828"/>
              <a:gd name="connsiteY0" fmla="*/ 0 h 6214534"/>
              <a:gd name="connsiteX1" fmla="*/ 7965430 w 11546828"/>
              <a:gd name="connsiteY1" fmla="*/ 0 h 6214534"/>
              <a:gd name="connsiteX2" fmla="*/ 7965430 w 11546828"/>
              <a:gd name="connsiteY2" fmla="*/ 1786 h 6214534"/>
              <a:gd name="connsiteX3" fmla="*/ 11546828 w 11546828"/>
              <a:gd name="connsiteY3" fmla="*/ 1786 h 6214534"/>
              <a:gd name="connsiteX4" fmla="*/ 11546828 w 11546828"/>
              <a:gd name="connsiteY4" fmla="*/ 2866740 h 6214534"/>
              <a:gd name="connsiteX5" fmla="*/ 11225095 w 11546828"/>
              <a:gd name="connsiteY5" fmla="*/ 3179536 h 6214534"/>
              <a:gd name="connsiteX6" fmla="*/ 11225095 w 11546828"/>
              <a:gd name="connsiteY6" fmla="*/ 301542 h 6214534"/>
              <a:gd name="connsiteX7" fmla="*/ 320042 w 11546828"/>
              <a:gd name="connsiteY7" fmla="*/ 301542 h 6214534"/>
              <a:gd name="connsiteX8" fmla="*/ 320042 w 11546828"/>
              <a:gd name="connsiteY8" fmla="*/ 5909424 h 6214534"/>
              <a:gd name="connsiteX9" fmla="*/ 8417210 w 11546828"/>
              <a:gd name="connsiteY9" fmla="*/ 5909424 h 6214534"/>
              <a:gd name="connsiteX10" fmla="*/ 8103383 w 11546828"/>
              <a:gd name="connsiteY10" fmla="*/ 6214534 h 6214534"/>
              <a:gd name="connsiteX11" fmla="*/ 7222929 w 11546828"/>
              <a:gd name="connsiteY11" fmla="*/ 6214534 h 6214534"/>
              <a:gd name="connsiteX12" fmla="*/ 7222929 w 11546828"/>
              <a:gd name="connsiteY12" fmla="*/ 6212748 h 6214534"/>
              <a:gd name="connsiteX13" fmla="*/ 0 w 11546828"/>
              <a:gd name="connsiteY13" fmla="*/ 6212748 h 621453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11546828" h="6214534">
                <a:moveTo>
                  <a:pt x="0" y="0"/>
                </a:moveTo>
                <a:lnTo>
                  <a:pt x="7965430" y="0"/>
                </a:lnTo>
                <a:lnTo>
                  <a:pt x="7965430" y="1786"/>
                </a:lnTo>
                <a:lnTo>
                  <a:pt x="11546828" y="1786"/>
                </a:lnTo>
                <a:lnTo>
                  <a:pt x="11546828" y="2866740"/>
                </a:lnTo>
                <a:lnTo>
                  <a:pt x="11225095" y="3179536"/>
                </a:lnTo>
                <a:lnTo>
                  <a:pt x="11225095" y="301542"/>
                </a:lnTo>
                <a:lnTo>
                  <a:pt x="320042" y="301542"/>
                </a:lnTo>
                <a:lnTo>
                  <a:pt x="320042" y="5909424"/>
                </a:lnTo>
                <a:lnTo>
                  <a:pt x="8417210" y="5909424"/>
                </a:lnTo>
                <a:lnTo>
                  <a:pt x="8103383" y="6214534"/>
                </a:lnTo>
                <a:lnTo>
                  <a:pt x="7222929" y="6214534"/>
                </a:lnTo>
                <a:lnTo>
                  <a:pt x="7222929" y="6212748"/>
                </a:lnTo>
                <a:lnTo>
                  <a:pt x="0" y="6212748"/>
                </a:lnTo>
                <a:close/>
              </a:path>
            </a:pathLst>
          </a:custGeom>
          <a:solidFill>
            <a:schemeClr val="tx1">
              <a:lumMod val="50000"/>
              <a:lumOff val="50000"/>
              <a:alpha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2" name="Right Triangle 11">
            <a:extLst>
              <a:ext uri="{FF2B5EF4-FFF2-40B4-BE49-F238E27FC236}">
                <a16:creationId xmlns:a16="http://schemas.microsoft.com/office/drawing/2014/main" id="{5298780A-33B9-4EA2-8F67-DE68AD6284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576720" y="3335867"/>
            <a:ext cx="3291840" cy="3200400"/>
          </a:xfrm>
          <a:prstGeom prst="rt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7F488E8B-4E1E-4402-8935-D4E6C02615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1774" y="623275"/>
            <a:ext cx="10905053" cy="5607882"/>
          </a:xfrm>
          <a:prstGeom prst="rect">
            <a:avLst/>
          </a:prstGeom>
          <a:noFill/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6900" y="1188637"/>
            <a:ext cx="3141430" cy="4480726"/>
          </a:xfrm>
        </p:spPr>
        <p:txBody>
          <a:bodyPr>
            <a:normAutofit/>
          </a:bodyPr>
          <a:lstStyle/>
          <a:p>
            <a:pPr algn="r"/>
            <a:r>
              <a:rPr lang="en-GB" sz="5600"/>
              <a:t>The Literature Search</a:t>
            </a:r>
          </a:p>
        </p:txBody>
      </p: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23AAC9B5-8015-485C-ACF9-A750390E9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296" y="1852863"/>
            <a:ext cx="0" cy="3236495"/>
          </a:xfrm>
          <a:prstGeom prst="line">
            <a:avLst/>
          </a:prstGeom>
          <a:ln w="19050" cap="sq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38928" y="1338729"/>
            <a:ext cx="4795584" cy="4180542"/>
          </a:xfrm>
        </p:spPr>
        <p:txBody>
          <a:bodyPr anchor="ctr">
            <a:normAutofit/>
          </a:bodyPr>
          <a:lstStyle/>
          <a:p>
            <a:r>
              <a:rPr lang="en-GB" sz="2400"/>
              <a:t>Be efficient!</a:t>
            </a:r>
          </a:p>
          <a:p>
            <a:r>
              <a:rPr lang="en-GB" sz="2400"/>
              <a:t>Don’t confuse search with review</a:t>
            </a:r>
          </a:p>
          <a:p>
            <a:r>
              <a:rPr lang="en-GB" sz="2400"/>
              <a:t>Have a search strategy- know what you are looking for and stay focussed</a:t>
            </a:r>
          </a:p>
          <a:p>
            <a:r>
              <a:rPr lang="en-GB" sz="2400"/>
              <a:t>Draw up a list of key words</a:t>
            </a:r>
          </a:p>
          <a:p>
            <a:r>
              <a:rPr lang="en-GB" sz="2400"/>
              <a:t>The more precise the search parameters the better</a:t>
            </a:r>
          </a:p>
          <a:p>
            <a:endParaRPr lang="en-GB" sz="2400"/>
          </a:p>
          <a:p>
            <a:endParaRPr lang="en-GB" sz="2400"/>
          </a:p>
        </p:txBody>
      </p:sp>
    </p:spTree>
    <p:extLst>
      <p:ext uri="{BB962C8B-B14F-4D97-AF65-F5344CB8AC3E}">
        <p14:creationId xmlns:p14="http://schemas.microsoft.com/office/powerpoint/2010/main" val="1357833853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81EA652-8C6A-4E69-BEB9-1708094745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A4026A73-1F7F-49F2-B319-8CA3B3D532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21732" y="321733"/>
            <a:ext cx="11546828" cy="6214534"/>
          </a:xfrm>
          <a:custGeom>
            <a:avLst/>
            <a:gdLst>
              <a:gd name="connsiteX0" fmla="*/ 0 w 11546828"/>
              <a:gd name="connsiteY0" fmla="*/ 0 h 6214534"/>
              <a:gd name="connsiteX1" fmla="*/ 7965430 w 11546828"/>
              <a:gd name="connsiteY1" fmla="*/ 0 h 6214534"/>
              <a:gd name="connsiteX2" fmla="*/ 7965430 w 11546828"/>
              <a:gd name="connsiteY2" fmla="*/ 1786 h 6214534"/>
              <a:gd name="connsiteX3" fmla="*/ 11546828 w 11546828"/>
              <a:gd name="connsiteY3" fmla="*/ 1786 h 6214534"/>
              <a:gd name="connsiteX4" fmla="*/ 11546828 w 11546828"/>
              <a:gd name="connsiteY4" fmla="*/ 2866740 h 6214534"/>
              <a:gd name="connsiteX5" fmla="*/ 11225095 w 11546828"/>
              <a:gd name="connsiteY5" fmla="*/ 3179536 h 6214534"/>
              <a:gd name="connsiteX6" fmla="*/ 11225095 w 11546828"/>
              <a:gd name="connsiteY6" fmla="*/ 301542 h 6214534"/>
              <a:gd name="connsiteX7" fmla="*/ 320042 w 11546828"/>
              <a:gd name="connsiteY7" fmla="*/ 301542 h 6214534"/>
              <a:gd name="connsiteX8" fmla="*/ 320042 w 11546828"/>
              <a:gd name="connsiteY8" fmla="*/ 5909424 h 6214534"/>
              <a:gd name="connsiteX9" fmla="*/ 8417210 w 11546828"/>
              <a:gd name="connsiteY9" fmla="*/ 5909424 h 6214534"/>
              <a:gd name="connsiteX10" fmla="*/ 8103383 w 11546828"/>
              <a:gd name="connsiteY10" fmla="*/ 6214534 h 6214534"/>
              <a:gd name="connsiteX11" fmla="*/ 7222929 w 11546828"/>
              <a:gd name="connsiteY11" fmla="*/ 6214534 h 6214534"/>
              <a:gd name="connsiteX12" fmla="*/ 7222929 w 11546828"/>
              <a:gd name="connsiteY12" fmla="*/ 6212748 h 6214534"/>
              <a:gd name="connsiteX13" fmla="*/ 0 w 11546828"/>
              <a:gd name="connsiteY13" fmla="*/ 6212748 h 621453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11546828" h="6214534">
                <a:moveTo>
                  <a:pt x="0" y="0"/>
                </a:moveTo>
                <a:lnTo>
                  <a:pt x="7965430" y="0"/>
                </a:lnTo>
                <a:lnTo>
                  <a:pt x="7965430" y="1786"/>
                </a:lnTo>
                <a:lnTo>
                  <a:pt x="11546828" y="1786"/>
                </a:lnTo>
                <a:lnTo>
                  <a:pt x="11546828" y="2866740"/>
                </a:lnTo>
                <a:lnTo>
                  <a:pt x="11225095" y="3179536"/>
                </a:lnTo>
                <a:lnTo>
                  <a:pt x="11225095" y="301542"/>
                </a:lnTo>
                <a:lnTo>
                  <a:pt x="320042" y="301542"/>
                </a:lnTo>
                <a:lnTo>
                  <a:pt x="320042" y="5909424"/>
                </a:lnTo>
                <a:lnTo>
                  <a:pt x="8417210" y="5909424"/>
                </a:lnTo>
                <a:lnTo>
                  <a:pt x="8103383" y="6214534"/>
                </a:lnTo>
                <a:lnTo>
                  <a:pt x="7222929" y="6214534"/>
                </a:lnTo>
                <a:lnTo>
                  <a:pt x="7222929" y="6212748"/>
                </a:lnTo>
                <a:lnTo>
                  <a:pt x="0" y="6212748"/>
                </a:lnTo>
                <a:close/>
              </a:path>
            </a:pathLst>
          </a:custGeom>
          <a:solidFill>
            <a:schemeClr val="tx1">
              <a:lumMod val="50000"/>
              <a:lumOff val="50000"/>
              <a:alpha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2" name="Right Triangle 11">
            <a:extLst>
              <a:ext uri="{FF2B5EF4-FFF2-40B4-BE49-F238E27FC236}">
                <a16:creationId xmlns:a16="http://schemas.microsoft.com/office/drawing/2014/main" id="{5298780A-33B9-4EA2-8F67-DE68AD6284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576720" y="3335867"/>
            <a:ext cx="3291840" cy="3200400"/>
          </a:xfrm>
          <a:prstGeom prst="rt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7F488E8B-4E1E-4402-8935-D4E6C02615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1774" y="623275"/>
            <a:ext cx="10905053" cy="5607882"/>
          </a:xfrm>
          <a:prstGeom prst="rect">
            <a:avLst/>
          </a:prstGeom>
          <a:noFill/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6900" y="1188637"/>
            <a:ext cx="3141430" cy="4480726"/>
          </a:xfrm>
        </p:spPr>
        <p:txBody>
          <a:bodyPr>
            <a:normAutofit/>
          </a:bodyPr>
          <a:lstStyle/>
          <a:p>
            <a:pPr algn="r"/>
            <a:r>
              <a:rPr lang="en-GB" sz="5100"/>
              <a:t>Search Parameters</a:t>
            </a:r>
          </a:p>
        </p:txBody>
      </p: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23AAC9B5-8015-485C-ACF9-A750390E9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296" y="1852863"/>
            <a:ext cx="0" cy="3236495"/>
          </a:xfrm>
          <a:prstGeom prst="line">
            <a:avLst/>
          </a:prstGeom>
          <a:ln w="19050" cap="sq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38928" y="1338729"/>
            <a:ext cx="4795584" cy="4180542"/>
          </a:xfrm>
        </p:spPr>
        <p:txBody>
          <a:bodyPr anchor="ctr">
            <a:normAutofit/>
          </a:bodyPr>
          <a:lstStyle/>
          <a:p>
            <a:r>
              <a:rPr lang="en-GB" sz="2000"/>
              <a:t>Key words: “diabetes” “type 2 diabetes” “type two diabetes” “diabetes mellitus” “noninsulin dependent diabetes” “adult-onset diabetes”</a:t>
            </a:r>
          </a:p>
          <a:p>
            <a:r>
              <a:rPr lang="en-GB" sz="2000"/>
              <a:t>Dates: since 2000, between 2015 and 2023?  Need to justify choice</a:t>
            </a:r>
          </a:p>
          <a:p>
            <a:r>
              <a:rPr lang="en-GB" sz="2000"/>
              <a:t>English language only? UK or US spellings?</a:t>
            </a:r>
          </a:p>
          <a:p>
            <a:r>
              <a:rPr lang="en-GB" sz="2000"/>
              <a:t>Country of publication/study?</a:t>
            </a:r>
          </a:p>
          <a:p>
            <a:r>
              <a:rPr lang="en-GB" sz="2000"/>
              <a:t>Only peer reviewed, other condition of quality?</a:t>
            </a:r>
          </a:p>
          <a:p>
            <a:endParaRPr lang="en-GB" sz="2000"/>
          </a:p>
        </p:txBody>
      </p:sp>
    </p:spTree>
    <p:extLst>
      <p:ext uri="{BB962C8B-B14F-4D97-AF65-F5344CB8AC3E}">
        <p14:creationId xmlns:p14="http://schemas.microsoft.com/office/powerpoint/2010/main" val="813565744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81EA652-8C6A-4E69-BEB9-1708094745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A4026A73-1F7F-49F2-B319-8CA3B3D532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21732" y="321733"/>
            <a:ext cx="11546828" cy="6214534"/>
          </a:xfrm>
          <a:custGeom>
            <a:avLst/>
            <a:gdLst>
              <a:gd name="connsiteX0" fmla="*/ 0 w 11546828"/>
              <a:gd name="connsiteY0" fmla="*/ 0 h 6214534"/>
              <a:gd name="connsiteX1" fmla="*/ 7965430 w 11546828"/>
              <a:gd name="connsiteY1" fmla="*/ 0 h 6214534"/>
              <a:gd name="connsiteX2" fmla="*/ 7965430 w 11546828"/>
              <a:gd name="connsiteY2" fmla="*/ 1786 h 6214534"/>
              <a:gd name="connsiteX3" fmla="*/ 11546828 w 11546828"/>
              <a:gd name="connsiteY3" fmla="*/ 1786 h 6214534"/>
              <a:gd name="connsiteX4" fmla="*/ 11546828 w 11546828"/>
              <a:gd name="connsiteY4" fmla="*/ 2866740 h 6214534"/>
              <a:gd name="connsiteX5" fmla="*/ 11225095 w 11546828"/>
              <a:gd name="connsiteY5" fmla="*/ 3179536 h 6214534"/>
              <a:gd name="connsiteX6" fmla="*/ 11225095 w 11546828"/>
              <a:gd name="connsiteY6" fmla="*/ 301542 h 6214534"/>
              <a:gd name="connsiteX7" fmla="*/ 320042 w 11546828"/>
              <a:gd name="connsiteY7" fmla="*/ 301542 h 6214534"/>
              <a:gd name="connsiteX8" fmla="*/ 320042 w 11546828"/>
              <a:gd name="connsiteY8" fmla="*/ 5909424 h 6214534"/>
              <a:gd name="connsiteX9" fmla="*/ 8417210 w 11546828"/>
              <a:gd name="connsiteY9" fmla="*/ 5909424 h 6214534"/>
              <a:gd name="connsiteX10" fmla="*/ 8103383 w 11546828"/>
              <a:gd name="connsiteY10" fmla="*/ 6214534 h 6214534"/>
              <a:gd name="connsiteX11" fmla="*/ 7222929 w 11546828"/>
              <a:gd name="connsiteY11" fmla="*/ 6214534 h 6214534"/>
              <a:gd name="connsiteX12" fmla="*/ 7222929 w 11546828"/>
              <a:gd name="connsiteY12" fmla="*/ 6212748 h 6214534"/>
              <a:gd name="connsiteX13" fmla="*/ 0 w 11546828"/>
              <a:gd name="connsiteY13" fmla="*/ 6212748 h 621453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11546828" h="6214534">
                <a:moveTo>
                  <a:pt x="0" y="0"/>
                </a:moveTo>
                <a:lnTo>
                  <a:pt x="7965430" y="0"/>
                </a:lnTo>
                <a:lnTo>
                  <a:pt x="7965430" y="1786"/>
                </a:lnTo>
                <a:lnTo>
                  <a:pt x="11546828" y="1786"/>
                </a:lnTo>
                <a:lnTo>
                  <a:pt x="11546828" y="2866740"/>
                </a:lnTo>
                <a:lnTo>
                  <a:pt x="11225095" y="3179536"/>
                </a:lnTo>
                <a:lnTo>
                  <a:pt x="11225095" y="301542"/>
                </a:lnTo>
                <a:lnTo>
                  <a:pt x="320042" y="301542"/>
                </a:lnTo>
                <a:lnTo>
                  <a:pt x="320042" y="5909424"/>
                </a:lnTo>
                <a:lnTo>
                  <a:pt x="8417210" y="5909424"/>
                </a:lnTo>
                <a:lnTo>
                  <a:pt x="8103383" y="6214534"/>
                </a:lnTo>
                <a:lnTo>
                  <a:pt x="7222929" y="6214534"/>
                </a:lnTo>
                <a:lnTo>
                  <a:pt x="7222929" y="6212748"/>
                </a:lnTo>
                <a:lnTo>
                  <a:pt x="0" y="6212748"/>
                </a:lnTo>
                <a:close/>
              </a:path>
            </a:pathLst>
          </a:custGeom>
          <a:solidFill>
            <a:schemeClr val="tx1">
              <a:lumMod val="50000"/>
              <a:lumOff val="50000"/>
              <a:alpha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2" name="Right Triangle 11">
            <a:extLst>
              <a:ext uri="{FF2B5EF4-FFF2-40B4-BE49-F238E27FC236}">
                <a16:creationId xmlns:a16="http://schemas.microsoft.com/office/drawing/2014/main" id="{5298780A-33B9-4EA2-8F67-DE68AD6284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576720" y="3335867"/>
            <a:ext cx="3291840" cy="3200400"/>
          </a:xfrm>
          <a:prstGeom prst="rt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7F488E8B-4E1E-4402-8935-D4E6C02615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1774" y="623275"/>
            <a:ext cx="10905053" cy="5607882"/>
          </a:xfrm>
          <a:prstGeom prst="rect">
            <a:avLst/>
          </a:prstGeom>
          <a:noFill/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6900" y="1188637"/>
            <a:ext cx="3141430" cy="4480726"/>
          </a:xfrm>
        </p:spPr>
        <p:txBody>
          <a:bodyPr>
            <a:normAutofit/>
          </a:bodyPr>
          <a:lstStyle/>
          <a:p>
            <a:pPr algn="r"/>
            <a:r>
              <a:rPr lang="en-GB" sz="5600"/>
              <a:t>Searching </a:t>
            </a:r>
          </a:p>
        </p:txBody>
      </p: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23AAC9B5-8015-485C-ACF9-A750390E9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296" y="1852863"/>
            <a:ext cx="0" cy="3236495"/>
          </a:xfrm>
          <a:prstGeom prst="line">
            <a:avLst/>
          </a:prstGeom>
          <a:ln w="19050" cap="sq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38928" y="1338729"/>
            <a:ext cx="4795584" cy="4180542"/>
          </a:xfrm>
        </p:spPr>
        <p:txBody>
          <a:bodyPr anchor="ctr">
            <a:normAutofit/>
          </a:bodyPr>
          <a:lstStyle/>
          <a:p>
            <a:r>
              <a:rPr lang="en-GB" sz="2200"/>
              <a:t>Do you get enough or too many hits?</a:t>
            </a:r>
          </a:p>
          <a:p>
            <a:r>
              <a:rPr lang="en-GB" sz="2200"/>
              <a:t>Is there enough relevant and recent material?</a:t>
            </a:r>
          </a:p>
          <a:p>
            <a:r>
              <a:rPr lang="en-GB" sz="2200"/>
              <a:t>If too narrow will limit scope of study, perhaps a good PhD!</a:t>
            </a:r>
          </a:p>
          <a:p>
            <a:r>
              <a:rPr lang="en-GB" sz="2200"/>
              <a:t>If too wide, things will get out of hand!</a:t>
            </a:r>
          </a:p>
          <a:p>
            <a:r>
              <a:rPr lang="en-GB" sz="2200"/>
              <a:t>Revise key words accordingly and search again</a:t>
            </a:r>
          </a:p>
          <a:p>
            <a:r>
              <a:rPr lang="en-GB" sz="2200"/>
              <a:t>Boolean Operators: “And”, “Not”</a:t>
            </a:r>
          </a:p>
        </p:txBody>
      </p:sp>
    </p:spTree>
    <p:extLst>
      <p:ext uri="{BB962C8B-B14F-4D97-AF65-F5344CB8AC3E}">
        <p14:creationId xmlns:p14="http://schemas.microsoft.com/office/powerpoint/2010/main" val="443584997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 descr="images.jpeg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74535" r="-74535"/>
          <a:stretch>
            <a:fillRect/>
          </a:stretch>
        </p:blipFill>
        <p:spPr>
          <a:xfrm>
            <a:off x="618871" y="458069"/>
            <a:ext cx="10876871" cy="5981860"/>
          </a:xfrm>
        </p:spPr>
      </p:pic>
    </p:spTree>
    <p:extLst>
      <p:ext uri="{BB962C8B-B14F-4D97-AF65-F5344CB8AC3E}">
        <p14:creationId xmlns:p14="http://schemas.microsoft.com/office/powerpoint/2010/main" val="812133102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81EA652-8C6A-4E69-BEB9-1708094745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A4026A73-1F7F-49F2-B319-8CA3B3D532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21732" y="321733"/>
            <a:ext cx="11546828" cy="6214534"/>
          </a:xfrm>
          <a:custGeom>
            <a:avLst/>
            <a:gdLst>
              <a:gd name="connsiteX0" fmla="*/ 0 w 11546828"/>
              <a:gd name="connsiteY0" fmla="*/ 0 h 6214534"/>
              <a:gd name="connsiteX1" fmla="*/ 7965430 w 11546828"/>
              <a:gd name="connsiteY1" fmla="*/ 0 h 6214534"/>
              <a:gd name="connsiteX2" fmla="*/ 7965430 w 11546828"/>
              <a:gd name="connsiteY2" fmla="*/ 1786 h 6214534"/>
              <a:gd name="connsiteX3" fmla="*/ 11546828 w 11546828"/>
              <a:gd name="connsiteY3" fmla="*/ 1786 h 6214534"/>
              <a:gd name="connsiteX4" fmla="*/ 11546828 w 11546828"/>
              <a:gd name="connsiteY4" fmla="*/ 2866740 h 6214534"/>
              <a:gd name="connsiteX5" fmla="*/ 11225095 w 11546828"/>
              <a:gd name="connsiteY5" fmla="*/ 3179536 h 6214534"/>
              <a:gd name="connsiteX6" fmla="*/ 11225095 w 11546828"/>
              <a:gd name="connsiteY6" fmla="*/ 301542 h 6214534"/>
              <a:gd name="connsiteX7" fmla="*/ 320042 w 11546828"/>
              <a:gd name="connsiteY7" fmla="*/ 301542 h 6214534"/>
              <a:gd name="connsiteX8" fmla="*/ 320042 w 11546828"/>
              <a:gd name="connsiteY8" fmla="*/ 5909424 h 6214534"/>
              <a:gd name="connsiteX9" fmla="*/ 8417210 w 11546828"/>
              <a:gd name="connsiteY9" fmla="*/ 5909424 h 6214534"/>
              <a:gd name="connsiteX10" fmla="*/ 8103383 w 11546828"/>
              <a:gd name="connsiteY10" fmla="*/ 6214534 h 6214534"/>
              <a:gd name="connsiteX11" fmla="*/ 7222929 w 11546828"/>
              <a:gd name="connsiteY11" fmla="*/ 6214534 h 6214534"/>
              <a:gd name="connsiteX12" fmla="*/ 7222929 w 11546828"/>
              <a:gd name="connsiteY12" fmla="*/ 6212748 h 6214534"/>
              <a:gd name="connsiteX13" fmla="*/ 0 w 11546828"/>
              <a:gd name="connsiteY13" fmla="*/ 6212748 h 621453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11546828" h="6214534">
                <a:moveTo>
                  <a:pt x="0" y="0"/>
                </a:moveTo>
                <a:lnTo>
                  <a:pt x="7965430" y="0"/>
                </a:lnTo>
                <a:lnTo>
                  <a:pt x="7965430" y="1786"/>
                </a:lnTo>
                <a:lnTo>
                  <a:pt x="11546828" y="1786"/>
                </a:lnTo>
                <a:lnTo>
                  <a:pt x="11546828" y="2866740"/>
                </a:lnTo>
                <a:lnTo>
                  <a:pt x="11225095" y="3179536"/>
                </a:lnTo>
                <a:lnTo>
                  <a:pt x="11225095" y="301542"/>
                </a:lnTo>
                <a:lnTo>
                  <a:pt x="320042" y="301542"/>
                </a:lnTo>
                <a:lnTo>
                  <a:pt x="320042" y="5909424"/>
                </a:lnTo>
                <a:lnTo>
                  <a:pt x="8417210" y="5909424"/>
                </a:lnTo>
                <a:lnTo>
                  <a:pt x="8103383" y="6214534"/>
                </a:lnTo>
                <a:lnTo>
                  <a:pt x="7222929" y="6214534"/>
                </a:lnTo>
                <a:lnTo>
                  <a:pt x="7222929" y="6212748"/>
                </a:lnTo>
                <a:lnTo>
                  <a:pt x="0" y="6212748"/>
                </a:lnTo>
                <a:close/>
              </a:path>
            </a:pathLst>
          </a:custGeom>
          <a:solidFill>
            <a:schemeClr val="tx1">
              <a:lumMod val="50000"/>
              <a:lumOff val="50000"/>
              <a:alpha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2" name="Right Triangle 11">
            <a:extLst>
              <a:ext uri="{FF2B5EF4-FFF2-40B4-BE49-F238E27FC236}">
                <a16:creationId xmlns:a16="http://schemas.microsoft.com/office/drawing/2014/main" id="{5298780A-33B9-4EA2-8F67-DE68AD6284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576720" y="3335867"/>
            <a:ext cx="3291840" cy="3200400"/>
          </a:xfrm>
          <a:prstGeom prst="rt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7F488E8B-4E1E-4402-8935-D4E6C02615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1774" y="623275"/>
            <a:ext cx="10905053" cy="5607882"/>
          </a:xfrm>
          <a:prstGeom prst="rect">
            <a:avLst/>
          </a:prstGeom>
          <a:noFill/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6900" y="1188637"/>
            <a:ext cx="3141430" cy="4480726"/>
          </a:xfrm>
        </p:spPr>
        <p:txBody>
          <a:bodyPr>
            <a:normAutofit/>
          </a:bodyPr>
          <a:lstStyle/>
          <a:p>
            <a:pPr algn="r"/>
            <a:r>
              <a:rPr lang="en-GB" sz="5600"/>
              <a:t>Reliability and Relevance are key!	</a:t>
            </a:r>
          </a:p>
        </p:txBody>
      </p: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23AAC9B5-8015-485C-ACF9-A750390E9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296" y="1852863"/>
            <a:ext cx="0" cy="3236495"/>
          </a:xfrm>
          <a:prstGeom prst="line">
            <a:avLst/>
          </a:prstGeom>
          <a:ln w="19050" cap="sq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38928" y="1338729"/>
            <a:ext cx="4795584" cy="4180542"/>
          </a:xfrm>
        </p:spPr>
        <p:txBody>
          <a:bodyPr anchor="ctr">
            <a:normAutofit/>
          </a:bodyPr>
          <a:lstStyle/>
          <a:p>
            <a:r>
              <a:rPr lang="en-GB" sz="1900"/>
              <a:t>Who is the author and what is their status?</a:t>
            </a:r>
          </a:p>
          <a:p>
            <a:r>
              <a:rPr lang="en-GB" sz="1900"/>
              <a:t>How accurate and recent is the document?</a:t>
            </a:r>
          </a:p>
          <a:p>
            <a:r>
              <a:rPr lang="en-GB" sz="1900"/>
              <a:t>Is there any bias; who funded or published the research?</a:t>
            </a:r>
          </a:p>
          <a:p>
            <a:r>
              <a:rPr lang="en-GB" sz="1900"/>
              <a:t>Where does the author get the evidence/ data from?</a:t>
            </a:r>
          </a:p>
          <a:p>
            <a:r>
              <a:rPr lang="en-GB" sz="1900"/>
              <a:t>Has anyone else used or commented on this publication in their research?</a:t>
            </a:r>
          </a:p>
          <a:p>
            <a:r>
              <a:rPr lang="en-GB" sz="1900"/>
              <a:t>Does it feel right?</a:t>
            </a:r>
          </a:p>
          <a:p>
            <a:r>
              <a:rPr lang="en-GB" sz="1900"/>
              <a:t>Does it relate directly to your question and the context of your study?</a:t>
            </a:r>
          </a:p>
          <a:p>
            <a:endParaRPr lang="en-GB" sz="1900"/>
          </a:p>
        </p:txBody>
      </p:sp>
    </p:spTree>
    <p:extLst>
      <p:ext uri="{BB962C8B-B14F-4D97-AF65-F5344CB8AC3E}">
        <p14:creationId xmlns:p14="http://schemas.microsoft.com/office/powerpoint/2010/main" val="1836700423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: Shape 6">
            <a:extLst>
              <a:ext uri="{FF2B5EF4-FFF2-40B4-BE49-F238E27FC236}">
                <a16:creationId xmlns:a16="http://schemas.microsoft.com/office/drawing/2014/main" id="{66B332A4-D438-4773-A77F-5ED49A448D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953768" y="0"/>
            <a:ext cx="8284464" cy="6858000"/>
          </a:xfrm>
          <a:custGeom>
            <a:avLst/>
            <a:gdLst>
              <a:gd name="connsiteX0" fmla="*/ 1818109 w 8284464"/>
              <a:gd name="connsiteY0" fmla="*/ 0 h 6858000"/>
              <a:gd name="connsiteX1" fmla="*/ 6466355 w 8284464"/>
              <a:gd name="connsiteY1" fmla="*/ 0 h 6858000"/>
              <a:gd name="connsiteX2" fmla="*/ 6620596 w 8284464"/>
              <a:gd name="connsiteY2" fmla="*/ 109683 h 6858000"/>
              <a:gd name="connsiteX3" fmla="*/ 8284464 w 8284464"/>
              <a:gd name="connsiteY3" fmla="*/ 3429000 h 6858000"/>
              <a:gd name="connsiteX4" fmla="*/ 6620596 w 8284464"/>
              <a:gd name="connsiteY4" fmla="*/ 6748318 h 6858000"/>
              <a:gd name="connsiteX5" fmla="*/ 6466355 w 8284464"/>
              <a:gd name="connsiteY5" fmla="*/ 6858000 h 6858000"/>
              <a:gd name="connsiteX6" fmla="*/ 1818109 w 8284464"/>
              <a:gd name="connsiteY6" fmla="*/ 6858000 h 6858000"/>
              <a:gd name="connsiteX7" fmla="*/ 1663869 w 8284464"/>
              <a:gd name="connsiteY7" fmla="*/ 6748318 h 6858000"/>
              <a:gd name="connsiteX8" fmla="*/ 0 w 8284464"/>
              <a:gd name="connsiteY8" fmla="*/ 3429000 h 6858000"/>
              <a:gd name="connsiteX9" fmla="*/ 1663869 w 8284464"/>
              <a:gd name="connsiteY9" fmla="*/ 109683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284464" h="6858000">
                <a:moveTo>
                  <a:pt x="1818109" y="0"/>
                </a:moveTo>
                <a:lnTo>
                  <a:pt x="6466355" y="0"/>
                </a:lnTo>
                <a:lnTo>
                  <a:pt x="6620596" y="109683"/>
                </a:lnTo>
                <a:cubicBezTo>
                  <a:pt x="7630666" y="865069"/>
                  <a:pt x="8284464" y="2070683"/>
                  <a:pt x="8284464" y="3429000"/>
                </a:cubicBezTo>
                <a:cubicBezTo>
                  <a:pt x="8284464" y="4787317"/>
                  <a:pt x="7630666" y="5992931"/>
                  <a:pt x="6620596" y="6748318"/>
                </a:cubicBezTo>
                <a:lnTo>
                  <a:pt x="6466355" y="6858000"/>
                </a:lnTo>
                <a:lnTo>
                  <a:pt x="1818109" y="6858000"/>
                </a:lnTo>
                <a:lnTo>
                  <a:pt x="1663869" y="6748318"/>
                </a:lnTo>
                <a:cubicBezTo>
                  <a:pt x="653798" y="5992931"/>
                  <a:pt x="0" y="4787317"/>
                  <a:pt x="0" y="3429000"/>
                </a:cubicBezTo>
                <a:cubicBezTo>
                  <a:pt x="0" y="2070683"/>
                  <a:pt x="653798" y="865069"/>
                  <a:pt x="1663869" y="109683"/>
                </a:cubicBez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DF9AD32D-FF05-44F4-BD4D-9CEE89B71E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118360" y="0"/>
            <a:ext cx="7955280" cy="6858000"/>
          </a:xfrm>
          <a:custGeom>
            <a:avLst/>
            <a:gdLst>
              <a:gd name="connsiteX0" fmla="*/ 1962423 w 7955280"/>
              <a:gd name="connsiteY0" fmla="*/ 0 h 6858000"/>
              <a:gd name="connsiteX1" fmla="*/ 5992858 w 7955280"/>
              <a:gd name="connsiteY1" fmla="*/ 0 h 6858000"/>
              <a:gd name="connsiteX2" fmla="*/ 6040191 w 7955280"/>
              <a:gd name="connsiteY2" fmla="*/ 27216 h 6858000"/>
              <a:gd name="connsiteX3" fmla="*/ 7955280 w 7955280"/>
              <a:gd name="connsiteY3" fmla="*/ 3429000 h 6858000"/>
              <a:gd name="connsiteX4" fmla="*/ 6040191 w 7955280"/>
              <a:gd name="connsiteY4" fmla="*/ 6830784 h 6858000"/>
              <a:gd name="connsiteX5" fmla="*/ 5992858 w 7955280"/>
              <a:gd name="connsiteY5" fmla="*/ 6858000 h 6858000"/>
              <a:gd name="connsiteX6" fmla="*/ 1962423 w 7955280"/>
              <a:gd name="connsiteY6" fmla="*/ 6858000 h 6858000"/>
              <a:gd name="connsiteX7" fmla="*/ 1915089 w 7955280"/>
              <a:gd name="connsiteY7" fmla="*/ 6830784 h 6858000"/>
              <a:gd name="connsiteX8" fmla="*/ 0 w 7955280"/>
              <a:gd name="connsiteY8" fmla="*/ 3429000 h 6858000"/>
              <a:gd name="connsiteX9" fmla="*/ 1915089 w 7955280"/>
              <a:gd name="connsiteY9" fmla="*/ 27216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7955280" h="6858000">
                <a:moveTo>
                  <a:pt x="1962423" y="0"/>
                </a:moveTo>
                <a:lnTo>
                  <a:pt x="5992858" y="0"/>
                </a:lnTo>
                <a:lnTo>
                  <a:pt x="6040191" y="27216"/>
                </a:lnTo>
                <a:cubicBezTo>
                  <a:pt x="7188332" y="724844"/>
                  <a:pt x="7955280" y="1987357"/>
                  <a:pt x="7955280" y="3429000"/>
                </a:cubicBezTo>
                <a:cubicBezTo>
                  <a:pt x="7955280" y="4870644"/>
                  <a:pt x="7188332" y="6133157"/>
                  <a:pt x="6040191" y="6830784"/>
                </a:cubicBezTo>
                <a:lnTo>
                  <a:pt x="5992858" y="6858000"/>
                </a:lnTo>
                <a:lnTo>
                  <a:pt x="1962423" y="6858000"/>
                </a:lnTo>
                <a:lnTo>
                  <a:pt x="1915089" y="6830784"/>
                </a:lnTo>
                <a:cubicBezTo>
                  <a:pt x="766948" y="6133157"/>
                  <a:pt x="0" y="4870644"/>
                  <a:pt x="0" y="3429000"/>
                </a:cubicBezTo>
                <a:cubicBezTo>
                  <a:pt x="0" y="1987357"/>
                  <a:pt x="766948" y="724844"/>
                  <a:pt x="1915089" y="27216"/>
                </a:cubicBez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55631" y="1441938"/>
            <a:ext cx="7080738" cy="3974124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5400" b="1">
                <a:solidFill>
                  <a:schemeClr val="bg1">
                    <a:lumMod val="95000"/>
                    <a:lumOff val="5000"/>
                  </a:schemeClr>
                </a:solidFill>
              </a:rPr>
              <a:t>KEEP A RECORD OF EVERYTHING YOU READ</a:t>
            </a:r>
          </a:p>
        </p:txBody>
      </p:sp>
    </p:spTree>
    <p:extLst>
      <p:ext uri="{BB962C8B-B14F-4D97-AF65-F5344CB8AC3E}">
        <p14:creationId xmlns:p14="http://schemas.microsoft.com/office/powerpoint/2010/main" val="283435818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81EA652-8C6A-4E69-BEB9-1708094745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A4026A73-1F7F-49F2-B319-8CA3B3D532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21732" y="321733"/>
            <a:ext cx="11546828" cy="6214534"/>
          </a:xfrm>
          <a:custGeom>
            <a:avLst/>
            <a:gdLst>
              <a:gd name="connsiteX0" fmla="*/ 0 w 11546828"/>
              <a:gd name="connsiteY0" fmla="*/ 0 h 6214534"/>
              <a:gd name="connsiteX1" fmla="*/ 7965430 w 11546828"/>
              <a:gd name="connsiteY1" fmla="*/ 0 h 6214534"/>
              <a:gd name="connsiteX2" fmla="*/ 7965430 w 11546828"/>
              <a:gd name="connsiteY2" fmla="*/ 1786 h 6214534"/>
              <a:gd name="connsiteX3" fmla="*/ 11546828 w 11546828"/>
              <a:gd name="connsiteY3" fmla="*/ 1786 h 6214534"/>
              <a:gd name="connsiteX4" fmla="*/ 11546828 w 11546828"/>
              <a:gd name="connsiteY4" fmla="*/ 2866740 h 6214534"/>
              <a:gd name="connsiteX5" fmla="*/ 11225095 w 11546828"/>
              <a:gd name="connsiteY5" fmla="*/ 3179536 h 6214534"/>
              <a:gd name="connsiteX6" fmla="*/ 11225095 w 11546828"/>
              <a:gd name="connsiteY6" fmla="*/ 301542 h 6214534"/>
              <a:gd name="connsiteX7" fmla="*/ 320042 w 11546828"/>
              <a:gd name="connsiteY7" fmla="*/ 301542 h 6214534"/>
              <a:gd name="connsiteX8" fmla="*/ 320042 w 11546828"/>
              <a:gd name="connsiteY8" fmla="*/ 5909424 h 6214534"/>
              <a:gd name="connsiteX9" fmla="*/ 8417210 w 11546828"/>
              <a:gd name="connsiteY9" fmla="*/ 5909424 h 6214534"/>
              <a:gd name="connsiteX10" fmla="*/ 8103383 w 11546828"/>
              <a:gd name="connsiteY10" fmla="*/ 6214534 h 6214534"/>
              <a:gd name="connsiteX11" fmla="*/ 7222929 w 11546828"/>
              <a:gd name="connsiteY11" fmla="*/ 6214534 h 6214534"/>
              <a:gd name="connsiteX12" fmla="*/ 7222929 w 11546828"/>
              <a:gd name="connsiteY12" fmla="*/ 6212748 h 6214534"/>
              <a:gd name="connsiteX13" fmla="*/ 0 w 11546828"/>
              <a:gd name="connsiteY13" fmla="*/ 6212748 h 621453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11546828" h="6214534">
                <a:moveTo>
                  <a:pt x="0" y="0"/>
                </a:moveTo>
                <a:lnTo>
                  <a:pt x="7965430" y="0"/>
                </a:lnTo>
                <a:lnTo>
                  <a:pt x="7965430" y="1786"/>
                </a:lnTo>
                <a:lnTo>
                  <a:pt x="11546828" y="1786"/>
                </a:lnTo>
                <a:lnTo>
                  <a:pt x="11546828" y="2866740"/>
                </a:lnTo>
                <a:lnTo>
                  <a:pt x="11225095" y="3179536"/>
                </a:lnTo>
                <a:lnTo>
                  <a:pt x="11225095" y="301542"/>
                </a:lnTo>
                <a:lnTo>
                  <a:pt x="320042" y="301542"/>
                </a:lnTo>
                <a:lnTo>
                  <a:pt x="320042" y="5909424"/>
                </a:lnTo>
                <a:lnTo>
                  <a:pt x="8417210" y="5909424"/>
                </a:lnTo>
                <a:lnTo>
                  <a:pt x="8103383" y="6214534"/>
                </a:lnTo>
                <a:lnTo>
                  <a:pt x="7222929" y="6214534"/>
                </a:lnTo>
                <a:lnTo>
                  <a:pt x="7222929" y="6212748"/>
                </a:lnTo>
                <a:lnTo>
                  <a:pt x="0" y="6212748"/>
                </a:lnTo>
                <a:close/>
              </a:path>
            </a:pathLst>
          </a:custGeom>
          <a:solidFill>
            <a:schemeClr val="tx1">
              <a:lumMod val="50000"/>
              <a:lumOff val="50000"/>
              <a:alpha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2" name="Right Triangle 11">
            <a:extLst>
              <a:ext uri="{FF2B5EF4-FFF2-40B4-BE49-F238E27FC236}">
                <a16:creationId xmlns:a16="http://schemas.microsoft.com/office/drawing/2014/main" id="{5298780A-33B9-4EA2-8F67-DE68AD6284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576720" y="3335867"/>
            <a:ext cx="3291840" cy="3200400"/>
          </a:xfrm>
          <a:prstGeom prst="rt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7F488E8B-4E1E-4402-8935-D4E6C02615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1774" y="623275"/>
            <a:ext cx="10905053" cy="5607882"/>
          </a:xfrm>
          <a:prstGeom prst="rect">
            <a:avLst/>
          </a:prstGeom>
          <a:noFill/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6900" y="1188637"/>
            <a:ext cx="3141430" cy="4480726"/>
          </a:xfrm>
        </p:spPr>
        <p:txBody>
          <a:bodyPr>
            <a:normAutofit/>
          </a:bodyPr>
          <a:lstStyle/>
          <a:p>
            <a:pPr algn="r"/>
            <a:r>
              <a:rPr lang="en-GB" sz="6600"/>
              <a:t>Top Tips</a:t>
            </a:r>
          </a:p>
        </p:txBody>
      </p: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23AAC9B5-8015-485C-ACF9-A750390E9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296" y="1852863"/>
            <a:ext cx="0" cy="3236495"/>
          </a:xfrm>
          <a:prstGeom prst="line">
            <a:avLst/>
          </a:prstGeom>
          <a:ln w="19050" cap="sq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38928" y="1338729"/>
            <a:ext cx="4795584" cy="4180542"/>
          </a:xfrm>
        </p:spPr>
        <p:txBody>
          <a:bodyPr anchor="ctr">
            <a:normAutofit/>
          </a:bodyPr>
          <a:lstStyle/>
          <a:p>
            <a:r>
              <a:rPr lang="en-GB" sz="2200"/>
              <a:t>Avoid long quotes</a:t>
            </a:r>
          </a:p>
          <a:p>
            <a:r>
              <a:rPr lang="en-GB" sz="2200"/>
              <a:t>Avoid overly descriptive accounts</a:t>
            </a:r>
          </a:p>
          <a:p>
            <a:r>
              <a:rPr lang="en-GB" sz="2200"/>
              <a:t>Engage critically, no matter how much you agree with the author</a:t>
            </a:r>
          </a:p>
          <a:p>
            <a:r>
              <a:rPr lang="en-GB" sz="2200"/>
              <a:t>Recognise limitations of studies</a:t>
            </a:r>
          </a:p>
          <a:p>
            <a:r>
              <a:rPr lang="en-GB" sz="2200"/>
              <a:t>Forge links with other literature</a:t>
            </a:r>
          </a:p>
          <a:p>
            <a:r>
              <a:rPr lang="en-GB" sz="2200"/>
              <a:t>There is a logical order and progression in my work</a:t>
            </a:r>
          </a:p>
          <a:p>
            <a:r>
              <a:rPr lang="en-GB" sz="2200"/>
              <a:t>Demonstrate your understanding of the work and how it is relevant to your question</a:t>
            </a:r>
          </a:p>
        </p:txBody>
      </p:sp>
    </p:spTree>
    <p:extLst>
      <p:ext uri="{BB962C8B-B14F-4D97-AF65-F5344CB8AC3E}">
        <p14:creationId xmlns:p14="http://schemas.microsoft.com/office/powerpoint/2010/main" val="2651284436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A790A3-02EB-E8AD-EE52-A7844385BEB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Systematic Narrative Review – Middle ground?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F3872B3-7A8A-893F-74FE-5F660C607E9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See example article….</a:t>
            </a:r>
          </a:p>
        </p:txBody>
      </p:sp>
    </p:spTree>
    <p:extLst>
      <p:ext uri="{BB962C8B-B14F-4D97-AF65-F5344CB8AC3E}">
        <p14:creationId xmlns:p14="http://schemas.microsoft.com/office/powerpoint/2010/main" val="2734187584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Slide Background">
            <a:extLst>
              <a:ext uri="{FF2B5EF4-FFF2-40B4-BE49-F238E27FC236}">
                <a16:creationId xmlns:a16="http://schemas.microsoft.com/office/drawing/2014/main" id="{90D0877E-6CD0-4206-8A18-56CEE73EFB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99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E18AC0D4-F32D-4067-9F63-E553F4AFFF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92000" cy="2806021"/>
          </a:xfrm>
          <a:prstGeom prst="rect">
            <a:avLst/>
          </a:prstGeom>
          <a:ln>
            <a:noFill/>
          </a:ln>
          <a:effectLst>
            <a:outerShdw blurRad="254000" dist="127000" dir="5460000" sx="92000" sy="92000" algn="t" rotWithShape="0">
              <a:srgbClr val="000000">
                <a:alpha val="3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EC884E1-C84E-6FE1-27DC-B168AF3802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2" y="342306"/>
            <a:ext cx="4703816" cy="2121408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0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Suggested word counts for Narrative and SR dissertations</a:t>
            </a:r>
          </a:p>
        </p:txBody>
      </p:sp>
      <p:sp>
        <p:nvSpPr>
          <p:cNvPr id="7" name="Rectangle 2">
            <a:extLst>
              <a:ext uri="{FF2B5EF4-FFF2-40B4-BE49-F238E27FC236}">
                <a16:creationId xmlns:a16="http://schemas.microsoft.com/office/drawing/2014/main" id="{ACC87FB6-3E23-FB7C-639D-567507DBD06A}"/>
              </a:ext>
            </a:extLst>
          </p:cNvPr>
          <p:cNvSpPr>
            <a:spLocks noChangeArrowheads="1"/>
          </p:cNvSpPr>
          <p:nvPr/>
        </p:nvSpPr>
        <p:spPr bwMode="auto">
          <a:xfrm>
            <a:off x="6096000" y="342307"/>
            <a:ext cx="5250873" cy="2121407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rtlCol="0" anchor="ctr" anchorCtr="0" compatLnSpc="1">
            <a:prstTxWarp prst="textNoShape">
              <a:avLst/>
            </a:prstTxWarp>
            <a:normAutofit/>
          </a:bodyPr>
          <a:lstStyle/>
          <a:p>
            <a:pPr marL="0" marR="0" lvl="0" indent="-228600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effectLst/>
              </a:rPr>
              <a:t>Approximate word counts for the sections of the different types of project</a:t>
            </a:r>
          </a:p>
          <a:p>
            <a:pPr marL="0" marR="0" lvl="0" indent="-228600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effectLst/>
              </a:rPr>
              <a:t>Total word count is 7000 + or – 10% </a:t>
            </a:r>
          </a:p>
        </p:txBody>
      </p:sp>
      <p:graphicFrame>
        <p:nvGraphicFramePr>
          <p:cNvPr id="6" name="Content Placeholder 5">
            <a:extLst>
              <a:ext uri="{FF2B5EF4-FFF2-40B4-BE49-F238E27FC236}">
                <a16:creationId xmlns:a16="http://schemas.microsoft.com/office/drawing/2014/main" id="{928C154E-EAA6-23F8-76BD-A5CBFE4D0AF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831769504"/>
              </p:ext>
            </p:extLst>
          </p:nvPr>
        </p:nvGraphicFramePr>
        <p:xfrm>
          <a:off x="761802" y="3207171"/>
          <a:ext cx="10668005" cy="3042752"/>
        </p:xfrm>
        <a:graphic>
          <a:graphicData uri="http://schemas.openxmlformats.org/drawingml/2006/table">
            <a:tbl>
              <a:tblPr firstRow="1" firstCol="1" bandRow="1">
                <a:tableStyleId>{8EC20E35-A176-4012-BC5E-935CFFF8708E}</a:tableStyleId>
              </a:tblPr>
              <a:tblGrid>
                <a:gridCol w="2758483">
                  <a:extLst>
                    <a:ext uri="{9D8B030D-6E8A-4147-A177-3AD203B41FA5}">
                      <a16:colId xmlns:a16="http://schemas.microsoft.com/office/drawing/2014/main" val="729093860"/>
                    </a:ext>
                  </a:extLst>
                </a:gridCol>
                <a:gridCol w="2846526">
                  <a:extLst>
                    <a:ext uri="{9D8B030D-6E8A-4147-A177-3AD203B41FA5}">
                      <a16:colId xmlns:a16="http://schemas.microsoft.com/office/drawing/2014/main" val="2772698307"/>
                    </a:ext>
                  </a:extLst>
                </a:gridCol>
                <a:gridCol w="2420069">
                  <a:extLst>
                    <a:ext uri="{9D8B030D-6E8A-4147-A177-3AD203B41FA5}">
                      <a16:colId xmlns:a16="http://schemas.microsoft.com/office/drawing/2014/main" val="1651311217"/>
                    </a:ext>
                  </a:extLst>
                </a:gridCol>
                <a:gridCol w="2642927">
                  <a:extLst>
                    <a:ext uri="{9D8B030D-6E8A-4147-A177-3AD203B41FA5}">
                      <a16:colId xmlns:a16="http://schemas.microsoft.com/office/drawing/2014/main" val="1482528530"/>
                    </a:ext>
                  </a:extLst>
                </a:gridCol>
              </a:tblGrid>
              <a:tr h="380344">
                <a:tc>
                  <a:txBody>
                    <a:bodyPr/>
                    <a:lstStyle/>
                    <a:p>
                      <a:r>
                        <a:rPr lang="en-GB" sz="2100" kern="100" dirty="0">
                          <a:effectLst/>
                        </a:rPr>
                        <a:t> </a:t>
                      </a:r>
                      <a:endParaRPr lang="en-GB" sz="2100" kern="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118857" marR="118857" marT="0" marB="0"/>
                </a:tc>
                <a:tc>
                  <a:txBody>
                    <a:bodyPr/>
                    <a:lstStyle/>
                    <a:p>
                      <a:r>
                        <a:rPr lang="en-GB" sz="2100" kern="100">
                          <a:effectLst/>
                        </a:rPr>
                        <a:t>Experimental Project</a:t>
                      </a:r>
                      <a:endParaRPr lang="en-GB" sz="21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118857" marR="118857" marT="0" marB="0"/>
                </a:tc>
                <a:tc>
                  <a:txBody>
                    <a:bodyPr/>
                    <a:lstStyle/>
                    <a:p>
                      <a:r>
                        <a:rPr lang="en-GB" sz="2100" kern="100">
                          <a:effectLst/>
                        </a:rPr>
                        <a:t>Narrative Review</a:t>
                      </a:r>
                      <a:endParaRPr lang="en-GB" sz="21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118857" marR="118857" marT="0" marB="0"/>
                </a:tc>
                <a:tc>
                  <a:txBody>
                    <a:bodyPr/>
                    <a:lstStyle/>
                    <a:p>
                      <a:r>
                        <a:rPr lang="en-GB" sz="2100" kern="100">
                          <a:effectLst/>
                        </a:rPr>
                        <a:t>Systematic Review</a:t>
                      </a:r>
                      <a:endParaRPr lang="en-GB" sz="21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118857" marR="118857" marT="0" marB="0"/>
                </a:tc>
                <a:extLst>
                  <a:ext uri="{0D108BD9-81ED-4DB2-BD59-A6C34878D82A}">
                    <a16:rowId xmlns:a16="http://schemas.microsoft.com/office/drawing/2014/main" val="3402773142"/>
                  </a:ext>
                </a:extLst>
              </a:tr>
              <a:tr h="380344">
                <a:tc>
                  <a:txBody>
                    <a:bodyPr/>
                    <a:lstStyle/>
                    <a:p>
                      <a:r>
                        <a:rPr lang="en-GB" sz="2100" kern="100">
                          <a:effectLst/>
                        </a:rPr>
                        <a:t>Abstract</a:t>
                      </a:r>
                      <a:endParaRPr lang="en-GB" sz="21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118857" marR="118857" marT="0" marB="0"/>
                </a:tc>
                <a:tc>
                  <a:txBody>
                    <a:bodyPr/>
                    <a:lstStyle/>
                    <a:p>
                      <a:r>
                        <a:rPr lang="en-GB" sz="2100" kern="100">
                          <a:effectLst/>
                        </a:rPr>
                        <a:t>250-300</a:t>
                      </a:r>
                      <a:endParaRPr lang="en-GB" sz="21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118857" marR="118857" marT="0" marB="0"/>
                </a:tc>
                <a:tc>
                  <a:txBody>
                    <a:bodyPr/>
                    <a:lstStyle/>
                    <a:p>
                      <a:r>
                        <a:rPr lang="en-GB" sz="2100" kern="100">
                          <a:effectLst/>
                        </a:rPr>
                        <a:t>250-300</a:t>
                      </a:r>
                      <a:endParaRPr lang="en-GB" sz="21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118857" marR="118857" marT="0" marB="0"/>
                </a:tc>
                <a:tc>
                  <a:txBody>
                    <a:bodyPr/>
                    <a:lstStyle/>
                    <a:p>
                      <a:r>
                        <a:rPr lang="en-GB" sz="2100" kern="100">
                          <a:effectLst/>
                        </a:rPr>
                        <a:t>250-300</a:t>
                      </a:r>
                      <a:endParaRPr lang="en-GB" sz="21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118857" marR="118857" marT="0" marB="0"/>
                </a:tc>
                <a:extLst>
                  <a:ext uri="{0D108BD9-81ED-4DB2-BD59-A6C34878D82A}">
                    <a16:rowId xmlns:a16="http://schemas.microsoft.com/office/drawing/2014/main" val="3718031918"/>
                  </a:ext>
                </a:extLst>
              </a:tr>
              <a:tr h="380344">
                <a:tc>
                  <a:txBody>
                    <a:bodyPr/>
                    <a:lstStyle/>
                    <a:p>
                      <a:r>
                        <a:rPr lang="en-GB" sz="2100" kern="100">
                          <a:effectLst/>
                        </a:rPr>
                        <a:t>Introduction</a:t>
                      </a:r>
                      <a:endParaRPr lang="en-GB" sz="21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118857" marR="118857" marT="0" marB="0"/>
                </a:tc>
                <a:tc>
                  <a:txBody>
                    <a:bodyPr/>
                    <a:lstStyle/>
                    <a:p>
                      <a:r>
                        <a:rPr lang="en-GB" sz="2100" kern="100">
                          <a:effectLst/>
                        </a:rPr>
                        <a:t>1000</a:t>
                      </a:r>
                      <a:endParaRPr lang="en-GB" sz="21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118857" marR="118857" marT="0" marB="0"/>
                </a:tc>
                <a:tc>
                  <a:txBody>
                    <a:bodyPr/>
                    <a:lstStyle/>
                    <a:p>
                      <a:r>
                        <a:rPr lang="en-GB" sz="2100" kern="100">
                          <a:effectLst/>
                        </a:rPr>
                        <a:t>1000</a:t>
                      </a:r>
                      <a:endParaRPr lang="en-GB" sz="21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118857" marR="118857" marT="0" marB="0"/>
                </a:tc>
                <a:tc>
                  <a:txBody>
                    <a:bodyPr/>
                    <a:lstStyle/>
                    <a:p>
                      <a:r>
                        <a:rPr lang="en-GB" sz="2100" kern="100">
                          <a:effectLst/>
                        </a:rPr>
                        <a:t>1000</a:t>
                      </a:r>
                      <a:endParaRPr lang="en-GB" sz="21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118857" marR="118857" marT="0" marB="0"/>
                </a:tc>
                <a:extLst>
                  <a:ext uri="{0D108BD9-81ED-4DB2-BD59-A6C34878D82A}">
                    <a16:rowId xmlns:a16="http://schemas.microsoft.com/office/drawing/2014/main" val="3204800857"/>
                  </a:ext>
                </a:extLst>
              </a:tr>
              <a:tr h="380344">
                <a:tc>
                  <a:txBody>
                    <a:bodyPr/>
                    <a:lstStyle/>
                    <a:p>
                      <a:r>
                        <a:rPr lang="en-GB" sz="2100" kern="100">
                          <a:effectLst/>
                        </a:rPr>
                        <a:t>Review of Literature</a:t>
                      </a:r>
                      <a:endParaRPr lang="en-GB" sz="21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118857" marR="118857" marT="0" marB="0"/>
                </a:tc>
                <a:tc>
                  <a:txBody>
                    <a:bodyPr/>
                    <a:lstStyle/>
                    <a:p>
                      <a:r>
                        <a:rPr lang="en-GB" sz="2100" kern="100">
                          <a:effectLst/>
                        </a:rPr>
                        <a:t>2000</a:t>
                      </a:r>
                      <a:endParaRPr lang="en-GB" sz="21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118857" marR="118857" marT="0" marB="0"/>
                </a:tc>
                <a:tc>
                  <a:txBody>
                    <a:bodyPr/>
                    <a:lstStyle/>
                    <a:p>
                      <a:r>
                        <a:rPr lang="en-GB" sz="2100" kern="100">
                          <a:effectLst/>
                        </a:rPr>
                        <a:t>N/A</a:t>
                      </a:r>
                      <a:endParaRPr lang="en-GB" sz="21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118857" marR="118857" marT="0" marB="0"/>
                </a:tc>
                <a:tc>
                  <a:txBody>
                    <a:bodyPr/>
                    <a:lstStyle/>
                    <a:p>
                      <a:r>
                        <a:rPr lang="en-GB" sz="2100" kern="100">
                          <a:effectLst/>
                        </a:rPr>
                        <a:t>N/A</a:t>
                      </a:r>
                      <a:endParaRPr lang="en-GB" sz="21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118857" marR="118857" marT="0" marB="0"/>
                </a:tc>
                <a:extLst>
                  <a:ext uri="{0D108BD9-81ED-4DB2-BD59-A6C34878D82A}">
                    <a16:rowId xmlns:a16="http://schemas.microsoft.com/office/drawing/2014/main" val="4173919893"/>
                  </a:ext>
                </a:extLst>
              </a:tr>
              <a:tr h="380344">
                <a:tc>
                  <a:txBody>
                    <a:bodyPr/>
                    <a:lstStyle/>
                    <a:p>
                      <a:r>
                        <a:rPr lang="en-GB" sz="2100" kern="100">
                          <a:effectLst/>
                        </a:rPr>
                        <a:t>Method</a:t>
                      </a:r>
                      <a:endParaRPr lang="en-GB" sz="21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118857" marR="118857" marT="0" marB="0"/>
                </a:tc>
                <a:tc>
                  <a:txBody>
                    <a:bodyPr/>
                    <a:lstStyle/>
                    <a:p>
                      <a:r>
                        <a:rPr lang="en-GB" sz="2100" kern="100">
                          <a:effectLst/>
                        </a:rPr>
                        <a:t>750-1000</a:t>
                      </a:r>
                      <a:endParaRPr lang="en-GB" sz="21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118857" marR="118857" marT="0" marB="0"/>
                </a:tc>
                <a:tc>
                  <a:txBody>
                    <a:bodyPr/>
                    <a:lstStyle/>
                    <a:p>
                      <a:r>
                        <a:rPr lang="en-GB" sz="2100" kern="100">
                          <a:effectLst/>
                        </a:rPr>
                        <a:t>750</a:t>
                      </a:r>
                      <a:endParaRPr lang="en-GB" sz="21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118857" marR="118857" marT="0" marB="0"/>
                </a:tc>
                <a:tc>
                  <a:txBody>
                    <a:bodyPr/>
                    <a:lstStyle/>
                    <a:p>
                      <a:r>
                        <a:rPr lang="en-GB" sz="2100" kern="100">
                          <a:effectLst/>
                        </a:rPr>
                        <a:t>1000</a:t>
                      </a:r>
                      <a:endParaRPr lang="en-GB" sz="21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118857" marR="118857" marT="0" marB="0"/>
                </a:tc>
                <a:extLst>
                  <a:ext uri="{0D108BD9-81ED-4DB2-BD59-A6C34878D82A}">
                    <a16:rowId xmlns:a16="http://schemas.microsoft.com/office/drawing/2014/main" val="296850768"/>
                  </a:ext>
                </a:extLst>
              </a:tr>
              <a:tr h="380344">
                <a:tc>
                  <a:txBody>
                    <a:bodyPr/>
                    <a:lstStyle/>
                    <a:p>
                      <a:r>
                        <a:rPr lang="en-GB" sz="2100" kern="100">
                          <a:effectLst/>
                        </a:rPr>
                        <a:t>Results</a:t>
                      </a:r>
                      <a:endParaRPr lang="en-GB" sz="21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118857" marR="118857" marT="0" marB="0"/>
                </a:tc>
                <a:tc>
                  <a:txBody>
                    <a:bodyPr/>
                    <a:lstStyle/>
                    <a:p>
                      <a:r>
                        <a:rPr lang="en-GB" sz="2100" kern="100">
                          <a:effectLst/>
                        </a:rPr>
                        <a:t>1000-1250</a:t>
                      </a:r>
                      <a:endParaRPr lang="en-GB" sz="21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118857" marR="118857" marT="0" marB="0"/>
                </a:tc>
                <a:tc>
                  <a:txBody>
                    <a:bodyPr/>
                    <a:lstStyle/>
                    <a:p>
                      <a:r>
                        <a:rPr lang="en-GB" sz="2100" kern="100">
                          <a:effectLst/>
                        </a:rPr>
                        <a:t>N/A</a:t>
                      </a:r>
                      <a:endParaRPr lang="en-GB" sz="21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118857" marR="118857" marT="0" marB="0"/>
                </a:tc>
                <a:tc>
                  <a:txBody>
                    <a:bodyPr/>
                    <a:lstStyle/>
                    <a:p>
                      <a:r>
                        <a:rPr lang="en-GB" sz="2100" kern="100">
                          <a:effectLst/>
                        </a:rPr>
                        <a:t>2000 plus tables</a:t>
                      </a:r>
                      <a:endParaRPr lang="en-GB" sz="21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118857" marR="118857" marT="0" marB="0"/>
                </a:tc>
                <a:extLst>
                  <a:ext uri="{0D108BD9-81ED-4DB2-BD59-A6C34878D82A}">
                    <a16:rowId xmlns:a16="http://schemas.microsoft.com/office/drawing/2014/main" val="2238137350"/>
                  </a:ext>
                </a:extLst>
              </a:tr>
              <a:tr h="380344">
                <a:tc>
                  <a:txBody>
                    <a:bodyPr/>
                    <a:lstStyle/>
                    <a:p>
                      <a:r>
                        <a:rPr lang="en-GB" sz="2100" kern="100">
                          <a:effectLst/>
                        </a:rPr>
                        <a:t>Discussion</a:t>
                      </a:r>
                      <a:endParaRPr lang="en-GB" sz="21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118857" marR="118857" marT="0" marB="0"/>
                </a:tc>
                <a:tc>
                  <a:txBody>
                    <a:bodyPr/>
                    <a:lstStyle/>
                    <a:p>
                      <a:r>
                        <a:rPr lang="en-GB" sz="2100" kern="100">
                          <a:effectLst/>
                        </a:rPr>
                        <a:t>2000</a:t>
                      </a:r>
                      <a:endParaRPr lang="en-GB" sz="21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118857" marR="118857" marT="0" marB="0"/>
                </a:tc>
                <a:tc>
                  <a:txBody>
                    <a:bodyPr/>
                    <a:lstStyle/>
                    <a:p>
                      <a:r>
                        <a:rPr lang="en-GB" sz="2100" kern="100">
                          <a:effectLst/>
                        </a:rPr>
                        <a:t>5000</a:t>
                      </a:r>
                      <a:endParaRPr lang="en-GB" sz="21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118857" marR="118857" marT="0" marB="0"/>
                </a:tc>
                <a:tc>
                  <a:txBody>
                    <a:bodyPr/>
                    <a:lstStyle/>
                    <a:p>
                      <a:r>
                        <a:rPr lang="en-GB" sz="2100" kern="100">
                          <a:effectLst/>
                        </a:rPr>
                        <a:t>2500</a:t>
                      </a:r>
                      <a:endParaRPr lang="en-GB" sz="21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118857" marR="118857" marT="0" marB="0"/>
                </a:tc>
                <a:extLst>
                  <a:ext uri="{0D108BD9-81ED-4DB2-BD59-A6C34878D82A}">
                    <a16:rowId xmlns:a16="http://schemas.microsoft.com/office/drawing/2014/main" val="865963934"/>
                  </a:ext>
                </a:extLst>
              </a:tr>
              <a:tr h="380344">
                <a:tc>
                  <a:txBody>
                    <a:bodyPr/>
                    <a:lstStyle/>
                    <a:p>
                      <a:r>
                        <a:rPr lang="en-GB" sz="2100" kern="100">
                          <a:effectLst/>
                        </a:rPr>
                        <a:t>Conclusion</a:t>
                      </a:r>
                      <a:endParaRPr lang="en-GB" sz="21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118857" marR="118857" marT="0" marB="0"/>
                </a:tc>
                <a:tc>
                  <a:txBody>
                    <a:bodyPr/>
                    <a:lstStyle/>
                    <a:p>
                      <a:r>
                        <a:rPr lang="en-GB" sz="2100" kern="100">
                          <a:effectLst/>
                        </a:rPr>
                        <a:t>300</a:t>
                      </a:r>
                      <a:endParaRPr lang="en-GB" sz="21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118857" marR="118857" marT="0" marB="0"/>
                </a:tc>
                <a:tc>
                  <a:txBody>
                    <a:bodyPr/>
                    <a:lstStyle/>
                    <a:p>
                      <a:r>
                        <a:rPr lang="en-GB" sz="2100" kern="100">
                          <a:effectLst/>
                        </a:rPr>
                        <a:t>600</a:t>
                      </a:r>
                      <a:endParaRPr lang="en-GB" sz="21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118857" marR="118857" marT="0" marB="0"/>
                </a:tc>
                <a:tc>
                  <a:txBody>
                    <a:bodyPr/>
                    <a:lstStyle/>
                    <a:p>
                      <a:r>
                        <a:rPr lang="en-GB" sz="2100" kern="100" dirty="0">
                          <a:effectLst/>
                        </a:rPr>
                        <a:t>500</a:t>
                      </a:r>
                      <a:endParaRPr lang="en-GB" sz="2100" kern="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118857" marR="118857" marT="0" marB="0"/>
                </a:tc>
                <a:extLst>
                  <a:ext uri="{0D108BD9-81ED-4DB2-BD59-A6C34878D82A}">
                    <a16:rowId xmlns:a16="http://schemas.microsoft.com/office/drawing/2014/main" val="352200473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455503792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F48F40-518C-9491-ACC6-43AA877A994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76693" y="741391"/>
            <a:ext cx="4355265" cy="1616203"/>
          </a:xfrm>
        </p:spPr>
        <p:txBody>
          <a:bodyPr anchor="b">
            <a:normAutofit/>
          </a:bodyPr>
          <a:lstStyle/>
          <a:p>
            <a:endParaRPr lang="en-US" sz="32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A1CF202-EF19-7CFD-CB14-581F677E4D0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76692" y="2533476"/>
            <a:ext cx="4355265" cy="3447832"/>
          </a:xfrm>
        </p:spPr>
        <p:txBody>
          <a:bodyPr anchor="t">
            <a:normAutofit/>
          </a:bodyPr>
          <a:lstStyle/>
          <a:p>
            <a:r>
              <a:rPr lang="en-US" sz="4000" dirty="0"/>
              <a:t>Any questions?</a:t>
            </a:r>
          </a:p>
        </p:txBody>
      </p:sp>
      <p:pic>
        <p:nvPicPr>
          <p:cNvPr id="5" name="Picture 4" descr="3D black question marks with one yellow question mark">
            <a:extLst>
              <a:ext uri="{FF2B5EF4-FFF2-40B4-BE49-F238E27FC236}">
                <a16:creationId xmlns:a16="http://schemas.microsoft.com/office/drawing/2014/main" id="{8FB6842A-EE9C-055A-C075-A862276C86F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45212" r="22344" b="1"/>
          <a:stretch/>
        </p:blipFill>
        <p:spPr>
          <a:xfrm>
            <a:off x="6096000" y="10"/>
            <a:ext cx="6095999" cy="6857990"/>
          </a:xfrm>
          <a:prstGeom prst="rect">
            <a:avLst/>
          </a:prstGeom>
        </p:spPr>
      </p:pic>
      <p:sp>
        <p:nvSpPr>
          <p:cNvPr id="9" name="Rectangle 8">
            <a:extLst>
              <a:ext uri="{FF2B5EF4-FFF2-40B4-BE49-F238E27FC236}">
                <a16:creationId xmlns:a16="http://schemas.microsoft.com/office/drawing/2014/main" id="{AE3A741D-C19B-960A-5803-1C58871478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8369424" y="3028872"/>
            <a:ext cx="1559464" cy="6106313"/>
          </a:xfrm>
          <a:prstGeom prst="rect">
            <a:avLst/>
          </a:prstGeom>
          <a:gradFill>
            <a:gsLst>
              <a:gs pos="0">
                <a:schemeClr val="accent5">
                  <a:alpha val="77000"/>
                </a:schemeClr>
              </a:gs>
              <a:gs pos="57000">
                <a:schemeClr val="accent5">
                  <a:lumMod val="60000"/>
                  <a:lumOff val="40000"/>
                  <a:alpha val="0"/>
                </a:schemeClr>
              </a:gs>
            </a:gsLst>
            <a:lin ang="111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9C3A50E9-9119-7BC3-083B-2D84CCC78E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015441" y="-3760"/>
            <a:ext cx="2176557" cy="6857999"/>
          </a:xfrm>
          <a:prstGeom prst="rect">
            <a:avLst/>
          </a:prstGeom>
          <a:gradFill flip="none" rotWithShape="1">
            <a:gsLst>
              <a:gs pos="0">
                <a:schemeClr val="accent2"/>
              </a:gs>
              <a:gs pos="40000">
                <a:schemeClr val="accent2">
                  <a:alpha val="0"/>
                </a:schemeClr>
              </a:gs>
            </a:gsLst>
            <a:lin ang="11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DC39DE25-0E4E-0AA7-0932-1D78C23727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6096000" y="5502302"/>
            <a:ext cx="6106314" cy="1359456"/>
          </a:xfrm>
          <a:prstGeom prst="rect">
            <a:avLst/>
          </a:prstGeom>
          <a:gradFill flip="none" rotWithShape="1">
            <a:gsLst>
              <a:gs pos="0">
                <a:schemeClr val="accent2">
                  <a:alpha val="89000"/>
                </a:schemeClr>
              </a:gs>
              <a:gs pos="38000">
                <a:schemeClr val="accent5">
                  <a:lumMod val="60000"/>
                  <a:lumOff val="40000"/>
                  <a:alpha val="0"/>
                </a:schemeClr>
              </a:gs>
            </a:gsLst>
            <a:lin ang="4200000" scaled="0"/>
            <a:tileRect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8D6EA299-0840-6DEA-E670-C49AEBC87E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9026892" y="2939627"/>
            <a:ext cx="3162908" cy="3914612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</a:schemeClr>
              </a:gs>
              <a:gs pos="51000">
                <a:schemeClr val="accent5">
                  <a:lumMod val="60000"/>
                  <a:lumOff val="40000"/>
                  <a:alpha val="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9444464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1066</TotalTime>
  <Words>1590</Words>
  <Application>Microsoft Macintosh PowerPoint</Application>
  <PresentationFormat>Widescreen</PresentationFormat>
  <Paragraphs>271</Paragraphs>
  <Slides>46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46</vt:i4>
      </vt:variant>
    </vt:vector>
  </HeadingPairs>
  <TitlesOfParts>
    <vt:vector size="50" baseType="lpstr">
      <vt:lpstr>Arial</vt:lpstr>
      <vt:lpstr>Calibri</vt:lpstr>
      <vt:lpstr>Calibri Light</vt:lpstr>
      <vt:lpstr>Office Theme</vt:lpstr>
      <vt:lpstr>Writing a literature based dissertation </vt:lpstr>
      <vt:lpstr>Literature based dissertation</vt:lpstr>
      <vt:lpstr>Types of Literature</vt:lpstr>
      <vt:lpstr>Descriptive Literature Review</vt:lpstr>
      <vt:lpstr>Purpose of a literature Review</vt:lpstr>
      <vt:lpstr>When to Use a Literature Review</vt:lpstr>
      <vt:lpstr>Types of Review…</vt:lpstr>
      <vt:lpstr>Systematic Review</vt:lpstr>
      <vt:lpstr>Cochrane Collaboration</vt:lpstr>
      <vt:lpstr>Conducting a Systematic Review</vt:lpstr>
      <vt:lpstr>Hierarchical Levels of Evidence</vt:lpstr>
      <vt:lpstr>Key facets of the Systematic Reviews</vt:lpstr>
      <vt:lpstr>Searching the Literature</vt:lpstr>
      <vt:lpstr>Finding the Evidence</vt:lpstr>
      <vt:lpstr>Learn to use University data base search engines</vt:lpstr>
      <vt:lpstr>Searching</vt:lpstr>
      <vt:lpstr>Provenance of research</vt:lpstr>
      <vt:lpstr>Source identification</vt:lpstr>
      <vt:lpstr>Summarising your research studies</vt:lpstr>
      <vt:lpstr>Writing  a Systematic Review</vt:lpstr>
      <vt:lpstr>Structure / Chapters</vt:lpstr>
      <vt:lpstr>Introduction</vt:lpstr>
      <vt:lpstr>Methods</vt:lpstr>
      <vt:lpstr>Results</vt:lpstr>
      <vt:lpstr>Discussion</vt:lpstr>
      <vt:lpstr>Conclusions</vt:lpstr>
      <vt:lpstr>References</vt:lpstr>
      <vt:lpstr>Narrative Literature Review</vt:lpstr>
      <vt:lpstr>PowerPoint Presentation</vt:lpstr>
      <vt:lpstr>A story about what you have read about a subject and what you think is good and bad about it </vt:lpstr>
      <vt:lpstr>The research question…</vt:lpstr>
      <vt:lpstr>Methodology</vt:lpstr>
      <vt:lpstr>Qualitative Unsystematic</vt:lpstr>
      <vt:lpstr>Methodology…</vt:lpstr>
      <vt:lpstr>Ethical considerations</vt:lpstr>
      <vt:lpstr>Method</vt:lpstr>
      <vt:lpstr>The Literature Search</vt:lpstr>
      <vt:lpstr>Search Parameters</vt:lpstr>
      <vt:lpstr>Searching </vt:lpstr>
      <vt:lpstr>PowerPoint Presentation</vt:lpstr>
      <vt:lpstr>Reliability and Relevance are key! </vt:lpstr>
      <vt:lpstr>KEEP A RECORD OF EVERYTHING YOU READ</vt:lpstr>
      <vt:lpstr>Top Tips</vt:lpstr>
      <vt:lpstr>Systematic Narrative Review – Middle ground?</vt:lpstr>
      <vt:lpstr>Suggested word counts for Narrative and SR dissertations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Alison Connaughton</dc:creator>
  <cp:lastModifiedBy>Alison Connaughton</cp:lastModifiedBy>
  <cp:revision>8</cp:revision>
  <dcterms:created xsi:type="dcterms:W3CDTF">2023-11-03T17:50:09Z</dcterms:created>
  <dcterms:modified xsi:type="dcterms:W3CDTF">2026-09-15T14:21:50Z</dcterms:modified>
</cp:coreProperties>
</file>