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71" r:id="rId4"/>
    <p:sldId id="272" r:id="rId5"/>
    <p:sldId id="259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75844" autoAdjust="0"/>
  </p:normalViewPr>
  <p:slideViewPr>
    <p:cSldViewPr>
      <p:cViewPr varScale="1">
        <p:scale>
          <a:sx n="63" d="100"/>
          <a:sy n="63" d="100"/>
        </p:scale>
        <p:origin x="429" y="51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FB5F2-EEA0-4FC5-BB35-8B5399AD111C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686D24-04FC-422A-ABE7-2FEEA51A45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05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6858000" cy="391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3900384"/>
            <a:ext cx="6858000" cy="211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1885950" y="3149600"/>
            <a:ext cx="3086100" cy="150368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4050" y="4060615"/>
            <a:ext cx="3009900" cy="571500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1924050" y="3197016"/>
            <a:ext cx="3009900" cy="799253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42900" y="2694432"/>
            <a:ext cx="6172200" cy="54335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230368"/>
            <a:ext cx="6858000" cy="3913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5229016"/>
            <a:ext cx="6858000" cy="211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1885950" y="4490720"/>
            <a:ext cx="3086100" cy="150368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1896795" y="4489663"/>
            <a:ext cx="3064423" cy="942428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1888908" y="5446105"/>
            <a:ext cx="3080188" cy="529459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342901" y="2694432"/>
            <a:ext cx="3017520" cy="534009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3497580" y="2694432"/>
            <a:ext cx="3017520" cy="534009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342901" y="3759200"/>
            <a:ext cx="3017520" cy="42793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3497580" y="3755136"/>
            <a:ext cx="3017520" cy="42793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694432"/>
            <a:ext cx="3017520" cy="938784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3497580" y="2694432"/>
            <a:ext cx="3017520" cy="938784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114425" y="2552703"/>
            <a:ext cx="4629150" cy="46812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3020" y="7351776"/>
            <a:ext cx="4251960" cy="73152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9163" y="2702557"/>
            <a:ext cx="4079687" cy="4351667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303020" y="7355840"/>
            <a:ext cx="4251960" cy="73152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1885950" y="1300480"/>
            <a:ext cx="3086100" cy="93472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236000" y="364241"/>
            <a:ext cx="2386013" cy="389467"/>
          </a:xfrm>
        </p:spPr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3028950" y="8229600"/>
            <a:ext cx="800100" cy="406400"/>
          </a:xfrm>
        </p:spPr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085850" y="8648701"/>
            <a:ext cx="4686300" cy="389467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1200150" y="4572463"/>
            <a:ext cx="9144000" cy="1191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5772150" cy="91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1219201"/>
            <a:ext cx="4972050" cy="67056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29252" y="1219201"/>
            <a:ext cx="695235" cy="6705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781306"/>
            <a:ext cx="6858000" cy="73627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692401"/>
            <a:ext cx="6172200" cy="54897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36000" y="364241"/>
            <a:ext cx="2386013" cy="3894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5850" y="8648701"/>
            <a:ext cx="4686300" cy="389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28950" y="8229600"/>
            <a:ext cx="800100" cy="4064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775248"/>
            <a:ext cx="6858000" cy="211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85950" y="1300480"/>
            <a:ext cx="3086100" cy="93472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16832" y="467544"/>
            <a:ext cx="2862318" cy="934720"/>
          </a:xfrm>
        </p:spPr>
        <p:txBody>
          <a:bodyPr/>
          <a:lstStyle/>
          <a:p>
            <a:r>
              <a:rPr lang="en-GB" dirty="0" smtClean="0"/>
              <a:t>Early modern anatomy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80729" y="8404222"/>
            <a:ext cx="4968551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Medicine and Miracles: Health, Illness, and Cure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974" y="1835150"/>
            <a:ext cx="4586051" cy="6481763"/>
          </a:xfrm>
        </p:spPr>
      </p:pic>
    </p:spTree>
    <p:extLst>
      <p:ext uri="{BB962C8B-B14F-4D97-AF65-F5344CB8AC3E}">
        <p14:creationId xmlns:p14="http://schemas.microsoft.com/office/powerpoint/2010/main" val="111621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8840" y="467544"/>
            <a:ext cx="2808312" cy="934720"/>
          </a:xfrm>
        </p:spPr>
        <p:txBody>
          <a:bodyPr/>
          <a:lstStyle/>
          <a:p>
            <a:r>
              <a:rPr lang="en-GB" dirty="0" err="1" smtClean="0"/>
              <a:t>Jacobus</a:t>
            </a:r>
            <a:r>
              <a:rPr lang="en-GB" dirty="0" smtClean="0"/>
              <a:t> </a:t>
            </a:r>
            <a:r>
              <a:rPr lang="en-GB" dirty="0" err="1" smtClean="0"/>
              <a:t>berengarius</a:t>
            </a:r>
            <a:r>
              <a:rPr lang="en-GB" dirty="0" smtClean="0"/>
              <a:t> </a:t>
            </a:r>
            <a:r>
              <a:rPr lang="en-GB" dirty="0" err="1" smtClean="0"/>
              <a:t>carpensis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340768" y="7596336"/>
            <a:ext cx="424847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Commentaria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… super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Mundini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(Bologna: H.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Benedictis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1521) 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664" y="1979712"/>
            <a:ext cx="4048679" cy="5486400"/>
          </a:xfrm>
        </p:spPr>
      </p:pic>
    </p:spTree>
    <p:extLst>
      <p:ext uri="{BB962C8B-B14F-4D97-AF65-F5344CB8AC3E}">
        <p14:creationId xmlns:p14="http://schemas.microsoft.com/office/powerpoint/2010/main" val="205995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668" y="1907704"/>
            <a:ext cx="4568427" cy="6091237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467544"/>
            <a:ext cx="3086100" cy="934720"/>
          </a:xfrm>
        </p:spPr>
        <p:txBody>
          <a:bodyPr/>
          <a:lstStyle/>
          <a:p>
            <a:r>
              <a:rPr lang="en-GB" dirty="0" smtClean="0"/>
              <a:t>Juan </a:t>
            </a:r>
            <a:r>
              <a:rPr lang="en-GB" dirty="0" err="1" smtClean="0"/>
              <a:t>valverde</a:t>
            </a:r>
            <a:r>
              <a:rPr lang="en-GB" dirty="0" smtClean="0"/>
              <a:t> da </a:t>
            </a:r>
            <a:r>
              <a:rPr lang="en-GB" dirty="0" err="1" smtClean="0"/>
              <a:t>hamusco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19978" y="8100392"/>
            <a:ext cx="6495817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del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humano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(Rome: Antonio Salamanca and Antonio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Lafrery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1560)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Historical Medical Library of the College of Physicians of Philadelphia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81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467544"/>
            <a:ext cx="3086100" cy="934720"/>
          </a:xfrm>
        </p:spPr>
        <p:txBody>
          <a:bodyPr/>
          <a:lstStyle/>
          <a:p>
            <a:r>
              <a:rPr lang="en-GB" dirty="0" smtClean="0"/>
              <a:t>Juan </a:t>
            </a:r>
            <a:r>
              <a:rPr lang="en-GB" dirty="0" err="1" smtClean="0"/>
              <a:t>valverde</a:t>
            </a:r>
            <a:r>
              <a:rPr lang="en-GB" dirty="0" smtClean="0"/>
              <a:t> da </a:t>
            </a:r>
            <a:r>
              <a:rPr lang="en-GB" dirty="0" err="1" smtClean="0"/>
              <a:t>hamusco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19977" y="7308304"/>
            <a:ext cx="6495817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La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del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umano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(Venice: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Giunti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1586)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Historical Medical Library of the College of Physicians of Philadelphia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786" y="2123728"/>
            <a:ext cx="6172200" cy="4629150"/>
          </a:xfrm>
        </p:spPr>
      </p:pic>
    </p:spTree>
    <p:extLst>
      <p:ext uri="{BB962C8B-B14F-4D97-AF65-F5344CB8AC3E}">
        <p14:creationId xmlns:p14="http://schemas.microsoft.com/office/powerpoint/2010/main" val="45236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025" y="2123728"/>
            <a:ext cx="3218688" cy="540105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65319" y="467544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40768" y="7814804"/>
            <a:ext cx="4135203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fabrica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septem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(Basle: Johann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Oporinus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1543) 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84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784" y="1763688"/>
            <a:ext cx="3974742" cy="61214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52289" y="539552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84784" y="7884368"/>
            <a:ext cx="3821110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fabrica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septem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Basle: Johann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Oporinus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, 1543) </a:t>
            </a:r>
          </a:p>
          <a:p>
            <a:pPr algn="ctr"/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26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474" y="1874398"/>
            <a:ext cx="3916373" cy="604837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556792" y="7956376"/>
            <a:ext cx="3821111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fabrica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septem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</a:p>
          <a:p>
            <a:pPr algn="ctr"/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(Basle: Johann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Oporinus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, 1543) </a:t>
            </a:r>
          </a:p>
          <a:p>
            <a:pPr algn="ctr"/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85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501" y="1836117"/>
            <a:ext cx="3791709" cy="626427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467544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786593" y="8100392"/>
            <a:ext cx="3325527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Andreae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Vesalii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icones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anatomicae</a:t>
            </a:r>
            <a:endParaRPr lang="en-GB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([Munich]: [Bremen], [1934])</a:t>
            </a:r>
            <a:endParaRPr lang="en-GB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65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9320" y="1816184"/>
            <a:ext cx="3877223" cy="585216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Felix </a:t>
            </a:r>
            <a:r>
              <a:rPr lang="en-GB" dirty="0" err="1" smtClean="0"/>
              <a:t>plater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256184" y="7812360"/>
            <a:ext cx="4343497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strutura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et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usu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…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III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(Basle: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Ambrosius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Froben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1583)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72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381564"/>
            <a:ext cx="6172200" cy="833801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Gottfried </a:t>
            </a:r>
            <a:r>
              <a:rPr lang="en-GB" dirty="0" err="1" smtClean="0"/>
              <a:t>bidloo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48899" y="7812360"/>
            <a:ext cx="5142947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(Amsterdam: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Joannis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à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Someren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Joannis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à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Dyk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1685)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93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8840" y="467544"/>
            <a:ext cx="2808312" cy="934720"/>
          </a:xfrm>
        </p:spPr>
        <p:txBody>
          <a:bodyPr/>
          <a:lstStyle/>
          <a:p>
            <a:r>
              <a:rPr lang="en-GB" dirty="0" err="1" smtClean="0"/>
              <a:t>Jacobus</a:t>
            </a:r>
            <a:r>
              <a:rPr lang="en-GB" dirty="0" smtClean="0"/>
              <a:t> </a:t>
            </a:r>
            <a:r>
              <a:rPr lang="en-GB" dirty="0" err="1" smtClean="0"/>
              <a:t>berengarius</a:t>
            </a:r>
            <a:r>
              <a:rPr lang="en-GB" dirty="0" smtClean="0"/>
              <a:t> </a:t>
            </a:r>
            <a:r>
              <a:rPr lang="en-GB" dirty="0" err="1" smtClean="0"/>
              <a:t>carpensis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340768" y="7596336"/>
            <a:ext cx="424847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Commentaria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… super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Mundini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(Bologna: H.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Benedictis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1521) 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644" y="2051720"/>
            <a:ext cx="4014720" cy="5303520"/>
          </a:xfrm>
        </p:spPr>
      </p:pic>
    </p:spTree>
    <p:extLst>
      <p:ext uri="{BB962C8B-B14F-4D97-AF65-F5344CB8AC3E}">
        <p14:creationId xmlns:p14="http://schemas.microsoft.com/office/powerpoint/2010/main" val="346022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024" y="1835696"/>
            <a:ext cx="3847087" cy="5943600"/>
          </a:xfrm>
        </p:spPr>
      </p:pic>
    </p:spTree>
    <p:extLst>
      <p:ext uri="{BB962C8B-B14F-4D97-AF65-F5344CB8AC3E}">
        <p14:creationId xmlns:p14="http://schemas.microsoft.com/office/powerpoint/2010/main" val="306209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05640" y="8100392"/>
            <a:ext cx="5142946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The Anatomy of the Human Body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by William Bowyer, 1741)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161" y="1403350"/>
            <a:ext cx="4117678" cy="672465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60889" y="539552"/>
            <a:ext cx="4032448" cy="934720"/>
          </a:xfrm>
        </p:spPr>
        <p:txBody>
          <a:bodyPr/>
          <a:lstStyle/>
          <a:p>
            <a:r>
              <a:rPr lang="en-GB" dirty="0" smtClean="0"/>
              <a:t>William </a:t>
            </a:r>
            <a:r>
              <a:rPr lang="en-GB" dirty="0" err="1" smtClean="0"/>
              <a:t>cheselden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5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024" y="1835696"/>
            <a:ext cx="3847087" cy="5943600"/>
          </a:xfrm>
        </p:spPr>
      </p:pic>
    </p:spTree>
    <p:extLst>
      <p:ext uri="{BB962C8B-B14F-4D97-AF65-F5344CB8AC3E}">
        <p14:creationId xmlns:p14="http://schemas.microsoft.com/office/powerpoint/2010/main" val="153056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8840" y="467544"/>
            <a:ext cx="2808312" cy="934720"/>
          </a:xfrm>
        </p:spPr>
        <p:txBody>
          <a:bodyPr/>
          <a:lstStyle/>
          <a:p>
            <a:r>
              <a:rPr lang="en-GB" dirty="0" err="1" smtClean="0"/>
              <a:t>Jacobus</a:t>
            </a:r>
            <a:r>
              <a:rPr lang="en-GB" dirty="0" smtClean="0"/>
              <a:t> </a:t>
            </a:r>
            <a:r>
              <a:rPr lang="en-GB" dirty="0" err="1" smtClean="0"/>
              <a:t>berengarius</a:t>
            </a:r>
            <a:r>
              <a:rPr lang="en-GB" dirty="0" smtClean="0"/>
              <a:t> </a:t>
            </a:r>
            <a:r>
              <a:rPr lang="en-GB" dirty="0" err="1" smtClean="0"/>
              <a:t>carpensis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340768" y="7812360"/>
            <a:ext cx="424847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Commentaria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… super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Mundini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(Bologna: H.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Benedictis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1521) 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108" y="1979712"/>
            <a:ext cx="4193132" cy="5760720"/>
          </a:xfrm>
        </p:spPr>
      </p:pic>
    </p:spTree>
    <p:extLst>
      <p:ext uri="{BB962C8B-B14F-4D97-AF65-F5344CB8AC3E}">
        <p14:creationId xmlns:p14="http://schemas.microsoft.com/office/powerpoint/2010/main" val="276748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12776" y="467544"/>
            <a:ext cx="4032448" cy="934720"/>
          </a:xfrm>
        </p:spPr>
        <p:txBody>
          <a:bodyPr/>
          <a:lstStyle/>
          <a:p>
            <a:r>
              <a:rPr lang="en-GB" dirty="0" smtClean="0"/>
              <a:t>William </a:t>
            </a:r>
            <a:r>
              <a:rPr lang="en-GB" dirty="0" err="1" smtClean="0"/>
              <a:t>cheselden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05640" y="7956376"/>
            <a:ext cx="5142946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The Anatomy of the Human Body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by William Bowyer, 1741)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945" y="2123728"/>
            <a:ext cx="3148335" cy="5434012"/>
          </a:xfrm>
        </p:spPr>
      </p:pic>
    </p:spTree>
    <p:extLst>
      <p:ext uri="{BB962C8B-B14F-4D97-AF65-F5344CB8AC3E}">
        <p14:creationId xmlns:p14="http://schemas.microsoft.com/office/powerpoint/2010/main" val="212691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46" y="1451976"/>
            <a:ext cx="5050737" cy="658368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11465" y="467544"/>
            <a:ext cx="3086100" cy="934720"/>
          </a:xfrm>
        </p:spPr>
        <p:txBody>
          <a:bodyPr/>
          <a:lstStyle/>
          <a:p>
            <a:r>
              <a:rPr lang="en-GB" dirty="0" smtClean="0"/>
              <a:t>William </a:t>
            </a:r>
            <a:r>
              <a:rPr lang="en-GB" dirty="0" err="1" smtClean="0"/>
              <a:t>cowper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8035656"/>
            <a:ext cx="4803559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Myotomia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reformata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for Robert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Knaplock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et al., 1724)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Roderic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Bowen Library,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Lampeter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3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34062" y="323528"/>
            <a:ext cx="3086100" cy="934720"/>
          </a:xfrm>
        </p:spPr>
        <p:txBody>
          <a:bodyPr/>
          <a:lstStyle/>
          <a:p>
            <a:r>
              <a:rPr lang="en-GB" dirty="0" smtClean="0"/>
              <a:t>James drake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05639" y="8229062"/>
            <a:ext cx="5142947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Anthropologia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Nova: Or, A New System of Anatomy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for W.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Innys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1717)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27" y="1258888"/>
            <a:ext cx="5012345" cy="6970712"/>
          </a:xfrm>
        </p:spPr>
      </p:pic>
    </p:spTree>
    <p:extLst>
      <p:ext uri="{BB962C8B-B14F-4D97-AF65-F5344CB8AC3E}">
        <p14:creationId xmlns:p14="http://schemas.microsoft.com/office/powerpoint/2010/main" val="3341782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2953</TotalTime>
  <Words>423</Words>
  <Application>Microsoft Office PowerPoint</Application>
  <PresentationFormat>On-screen Show (4:3)</PresentationFormat>
  <Paragraphs>66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Garamond</vt:lpstr>
      <vt:lpstr>Tahoma</vt:lpstr>
      <vt:lpstr>Tunga</vt:lpstr>
      <vt:lpstr>BlackTie</vt:lpstr>
      <vt:lpstr>Early modern anatomy</vt:lpstr>
      <vt:lpstr>Jacobus berengarius carpensis</vt:lpstr>
      <vt:lpstr>Juan valverde da hamusco</vt:lpstr>
      <vt:lpstr>Juan valverde da hamusco</vt:lpstr>
      <vt:lpstr>Andreas vesalius</vt:lpstr>
      <vt:lpstr>Andreas vesalius</vt:lpstr>
      <vt:lpstr>Andreas vesalius</vt:lpstr>
      <vt:lpstr>Andreas vesalius</vt:lpstr>
      <vt:lpstr>Felix plater</vt:lpstr>
      <vt:lpstr>Gottfried bidloo</vt:lpstr>
      <vt:lpstr>Jacobus berengarius carpensis</vt:lpstr>
      <vt:lpstr>Charles estienne</vt:lpstr>
      <vt:lpstr>William cheselden</vt:lpstr>
      <vt:lpstr>Charles estienne</vt:lpstr>
      <vt:lpstr>Jacobus berengarius carpensis</vt:lpstr>
      <vt:lpstr>William cheselden</vt:lpstr>
      <vt:lpstr>William cowper</vt:lpstr>
      <vt:lpstr>James drake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Feminist Reading of Roland Barthes’ A Lover’s Discourse</dc:title>
  <dc:creator>Jonathan Harries</dc:creator>
  <cp:lastModifiedBy>Peter Mitchell</cp:lastModifiedBy>
  <cp:revision>94</cp:revision>
  <dcterms:created xsi:type="dcterms:W3CDTF">2013-12-08T18:11:10Z</dcterms:created>
  <dcterms:modified xsi:type="dcterms:W3CDTF">2021-05-10T16:22:56Z</dcterms:modified>
</cp:coreProperties>
</file>