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2C2378-1C02-EBE9-266B-B57A1D8DD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618C8F-59BE-416D-B6EE-CE5800259309}" type="datetimeFigureOut">
              <a:rPr lang="en-GB"/>
              <a:pPr>
                <a:defRPr/>
              </a:pPr>
              <a:t>01/12/2022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EB5FF1-DFB6-50A9-B288-FC64374CB4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B7D526-2FFC-F61A-AF7C-6DFEF8259D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40A4C0-1BB6-48C7-879A-FC573AD725C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9672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003958-52F8-6E2B-CD05-C98534AEF7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FA68C5-23A2-44E7-A4D5-AEFCE04F46E1}" type="datetimeFigureOut">
              <a:rPr lang="en-GB"/>
              <a:pPr>
                <a:defRPr/>
              </a:pPr>
              <a:t>01/12/2022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89500D-E6B8-73A8-3F61-949F782169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1C5259-3C3F-1573-5987-159ACA36C3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F8FEDA-28B2-4588-AD95-F4F5A7171F8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216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A6E558-5C90-E4FA-2470-98FA9B768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AC79A7-DB3E-4CAC-9426-E2EB6BC062C9}" type="datetimeFigureOut">
              <a:rPr lang="en-GB"/>
              <a:pPr>
                <a:defRPr/>
              </a:pPr>
              <a:t>01/12/2022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B14643-9D5C-3977-3097-36BB461D2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ECD06-5AC3-03E5-4172-9CCAA6A1CB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A90E4-EBB6-4594-BF62-306C9F0CDCE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1743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D38D85-AF7B-0EDA-E466-95C0286E36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BE737-91DC-4806-A273-AD717B37813B}" type="datetimeFigureOut">
              <a:rPr lang="en-GB"/>
              <a:pPr>
                <a:defRPr/>
              </a:pPr>
              <a:t>01/12/2022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A09DB934-99BD-970B-4D63-3C32DB938B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7152620D-D872-914D-42DD-BE3A33FF41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CA2D73-E3AB-4AE2-872C-D8AA8DF9786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5364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DC8F8C2-5EBE-53C3-14E6-A128BC19A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8662AD-C280-46AC-AB9D-ACD8C657929E}" type="datetimeFigureOut">
              <a:rPr lang="en-GB"/>
              <a:pPr>
                <a:defRPr/>
              </a:pPr>
              <a:t>01/12/2022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6078FEAA-35E0-07B5-1609-94EC05E1CB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55E3E03F-7007-9A9C-BA98-F7DDAF5A9F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226260-21F1-4670-A58B-ABD4FCC984A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3481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31383918-C339-A629-58AB-A3F2F213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3053B1-5C6B-40A0-8417-372A3620EC86}" type="datetimeFigureOut">
              <a:rPr lang="en-GB"/>
              <a:pPr>
                <a:defRPr/>
              </a:pPr>
              <a:t>01/12/2022</a:t>
            </a:fld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5ADF0E0C-8976-5402-2F3A-5DE7786FC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3E55D8A-2ACA-28AD-F5B5-D0C8535A07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19B990-1FC1-4788-9C30-EFF0955A279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1270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74FCA9BF-79FA-032A-9142-C1D51540A3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D232C2-74A2-4F4E-B473-9A76AB2FD014}" type="datetimeFigureOut">
              <a:rPr lang="en-GB"/>
              <a:pPr>
                <a:defRPr/>
              </a:pPr>
              <a:t>01/12/2022</a:t>
            </a:fld>
            <a:endParaRPr lang="en-GB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DE14D3C2-C746-7AAA-AF08-BCC3282B87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3F59ADC3-66D2-6007-0440-082D58B1F0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D98CEA-1253-4FFE-AA12-BEB3026309F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9525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6774AFD-19F7-6A2F-8B25-D895EC2F3C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F82865-3C17-4801-87F2-E6C53FD6D29D}" type="datetimeFigureOut">
              <a:rPr lang="en-GB"/>
              <a:pPr>
                <a:defRPr/>
              </a:pPr>
              <a:t>01/12/2022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0E7E7296-1423-6185-11AE-248EE7694A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B0A390AE-8236-6276-1018-E7A50A2201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1A02A2-C234-4476-A980-F10E0E3A875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3629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21C75A9-7887-5255-02A8-987ADE8781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CADBA2-A95D-4C46-8381-809445FBAADD}" type="datetimeFigureOut">
              <a:rPr lang="en-GB"/>
              <a:pPr>
                <a:defRPr/>
              </a:pPr>
              <a:t>01/12/2022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69C7FDD-CAC4-7C85-7FD4-0425DA5AE3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59A12B6-5664-A2AD-84CA-83AD0FA26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EB1D84-84BF-4451-9F3A-197D7C534A0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5680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8C4E20-36A6-CC30-0B6E-94A8F95DB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D49C4A-F4DF-49BE-975E-5F8C59565668}" type="datetimeFigureOut">
              <a:rPr lang="en-GB"/>
              <a:pPr>
                <a:defRPr/>
              </a:pPr>
              <a:t>01/12/2022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1A7C3E-FD73-8E42-CAB7-521693874E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FAC31C-52B4-D378-060A-1577F20CA6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9FEB61-2009-452F-8027-C32BA542C2C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885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E6BDE9-39B7-0ED4-638C-EA43513625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CFD65A-02D5-479C-A3C5-11BC72434643}" type="datetimeFigureOut">
              <a:rPr lang="en-GB"/>
              <a:pPr>
                <a:defRPr/>
              </a:pPr>
              <a:t>01/12/2022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97B7C8-7C41-8134-2FB1-5698DF18E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3887E3-6C43-1B01-0DAD-18B39CC0D8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2843F5-7034-4DFF-9C5F-641836D54F8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49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45637FFD-754E-B35D-4ED4-C124E0E4D9D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2BB72F20-9ABE-013F-3586-DB6F10DA8DA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B7AFB4-9112-F5D8-426E-A7CE7227AFD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842BCC3-9DA6-4A44-BDF3-859EC19053BE}" type="datetimeFigureOut">
              <a:rPr lang="en-GB"/>
              <a:pPr>
                <a:defRPr/>
              </a:pPr>
              <a:t>01/12/2022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FA8A51-6720-F9B7-1995-718C280B83D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08E98A-F706-507D-48A1-9A2852FFAB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B0948EC-A007-4E59-87E2-C52D5D652F6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2107688@student.uwtsd.ac.uk" TargetMode="External"/><Relationship Id="rId2" Type="http://schemas.openxmlformats.org/officeDocument/2006/relationships/hyperlink" Target="mailto:Rodrigo.faguilera@uwtsd.ac.uk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7" Type="http://schemas.openxmlformats.org/officeDocument/2006/relationships/image" Target="../media/image6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1">
            <a:extLst>
              <a:ext uri="{FF2B5EF4-FFF2-40B4-BE49-F238E27FC236}">
                <a16:creationId xmlns:a16="http://schemas.microsoft.com/office/drawing/2014/main" id="{0223C59A-BDE3-1F0A-1A7B-A5853F2D65C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altLang="en-US"/>
              <a:t> Desayuno  Breakfast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D86EF6-114B-AC55-A210-5D6BAB090C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dirty="0">
                <a:solidFill>
                  <a:srgbClr val="000000"/>
                </a:solidFill>
              </a:rPr>
              <a:t>Foreign Languages &amp; Cultural Awareness           (BMIH5003)</a:t>
            </a:r>
          </a:p>
          <a:p>
            <a: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endParaRPr lang="en-GB" altLang="en-US" dirty="0">
              <a:solidFill>
                <a:srgbClr val="000000"/>
              </a:solidFill>
            </a:endParaRPr>
          </a:p>
          <a:p>
            <a: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2400" dirty="0">
                <a:solidFill>
                  <a:srgbClr val="000000"/>
                </a:solidFill>
              </a:rPr>
              <a:t>Spanish – </a:t>
            </a:r>
            <a:r>
              <a:rPr lang="en-GB" altLang="en-US" sz="2400" dirty="0" err="1">
                <a:solidFill>
                  <a:srgbClr val="000000"/>
                </a:solidFill>
              </a:rPr>
              <a:t>Español</a:t>
            </a:r>
            <a:r>
              <a:rPr lang="en-GB" altLang="en-US" sz="2400" dirty="0">
                <a:solidFill>
                  <a:srgbClr val="000000"/>
                </a:solidFill>
              </a:rPr>
              <a:t> </a:t>
            </a:r>
          </a:p>
          <a:p>
            <a: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2400" dirty="0">
                <a:solidFill>
                  <a:srgbClr val="000000"/>
                </a:solidFill>
              </a:rPr>
              <a:t>      Module Tutor : Rodrigo F . Aguilera </a:t>
            </a:r>
          </a:p>
          <a:p>
            <a: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2400" dirty="0">
                <a:solidFill>
                  <a:srgbClr val="000000"/>
                </a:solidFill>
                <a:hlinkClick r:id="rId2"/>
              </a:rPr>
              <a:t>  Rodrigo.faguilera@uwtsd.ac.uk</a:t>
            </a:r>
            <a:endParaRPr lang="en-GB" altLang="en-US" sz="2400" dirty="0">
              <a:solidFill>
                <a:srgbClr val="000000"/>
              </a:solidFill>
            </a:endParaRPr>
          </a:p>
          <a:p>
            <a: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it-IT" altLang="en-US" sz="2400" dirty="0">
                <a:solidFill>
                  <a:srgbClr val="000000"/>
                </a:solidFill>
              </a:rPr>
              <a:t>    Student Name: Nicoleta Claudia Popovici</a:t>
            </a:r>
          </a:p>
          <a:p>
            <a: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it-IT" altLang="en-US" sz="2400" dirty="0">
                <a:solidFill>
                  <a:srgbClr val="000000"/>
                </a:solidFill>
              </a:rPr>
              <a:t>    Student Emaile: </a:t>
            </a:r>
            <a:r>
              <a:rPr lang="it-IT" altLang="en-US" sz="2400" dirty="0">
                <a:solidFill>
                  <a:srgbClr val="000000"/>
                </a:solidFill>
                <a:hlinkClick r:id="rId3"/>
              </a:rPr>
              <a:t>2107688@student.uwtsd.ac.uk</a:t>
            </a:r>
            <a:endParaRPr lang="it-IT" altLang="en-US" sz="2400" dirty="0">
              <a:solidFill>
                <a:srgbClr val="000000"/>
              </a:solidFill>
            </a:endParaRPr>
          </a:p>
          <a:p>
            <a: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it-IT" altLang="en-US" sz="2400" dirty="0">
                <a:solidFill>
                  <a:srgbClr val="000000"/>
                </a:solidFill>
              </a:rPr>
              <a:t>     Student Number :2107688</a:t>
            </a:r>
            <a:endParaRPr lang="en-GB" altLang="en-US" sz="2400" dirty="0">
              <a:solidFill>
                <a:srgbClr val="000000"/>
              </a:solidFill>
            </a:endParaRPr>
          </a:p>
          <a:p>
            <a:pPr fontAlgn="auto">
              <a:spcAft>
                <a:spcPts val="0"/>
              </a:spcAft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Freeform: Shape 90" descr="&quot;&quot;">
            <a:extLst>
              <a:ext uri="{FF2B5EF4-FFF2-40B4-BE49-F238E27FC236}">
                <a16:creationId xmlns:a16="http://schemas.microsoft.com/office/drawing/2014/main" id="{FB74D639-9733-5C63-DA17-A8776358CCD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V="1">
            <a:off x="0" y="0"/>
            <a:ext cx="4403725" cy="6858000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defTabSz="45720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</a:endParaRPr>
          </a:p>
        </p:txBody>
      </p:sp>
      <p:grpSp>
        <p:nvGrpSpPr>
          <p:cNvPr id="3075" name="Group 92">
            <a:extLst>
              <a:ext uri="{FF2B5EF4-FFF2-40B4-BE49-F238E27FC236}">
                <a16:creationId xmlns:a16="http://schemas.microsoft.com/office/drawing/2014/main" id="{3FD127F9-5879-2751-10C1-61A56F7C55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/>
        </p:nvGrpSpPr>
        <p:grpSpPr bwMode="auto">
          <a:xfrm>
            <a:off x="3314700" y="0"/>
            <a:ext cx="2436813" cy="6858000"/>
            <a:chOff x="1320800" y="0"/>
            <a:chExt cx="2436813" cy="6858001"/>
          </a:xfrm>
        </p:grpSpPr>
        <p:sp>
          <p:nvSpPr>
            <p:cNvPr id="3083" name="Freeform 6">
              <a:extLst>
                <a:ext uri="{FF2B5EF4-FFF2-40B4-BE49-F238E27FC236}">
                  <a16:creationId xmlns:a16="http://schemas.microsoft.com/office/drawing/2014/main" id="{3170599E-8B1A-6680-47CB-5F236D9E0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>
                <a:gd name="T0" fmla="*/ 0 w 707"/>
                <a:gd name="T1" fmla="*/ 3330 h 3357"/>
                <a:gd name="T2" fmla="*/ 156 w 707"/>
                <a:gd name="T3" fmla="*/ 3357 h 3357"/>
                <a:gd name="T4" fmla="*/ 707 w 707"/>
                <a:gd name="T5" fmla="*/ 0 h 3357"/>
                <a:gd name="T6" fmla="*/ 547 w 707"/>
                <a:gd name="T7" fmla="*/ 0 h 3357"/>
                <a:gd name="T8" fmla="*/ 0 w 707"/>
                <a:gd name="T9" fmla="*/ 3330 h 33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84" name="Freeform 7">
              <a:extLst>
                <a:ext uri="{FF2B5EF4-FFF2-40B4-BE49-F238E27FC236}">
                  <a16:creationId xmlns:a16="http://schemas.microsoft.com/office/drawing/2014/main" id="{0CEB7561-8673-3B62-E857-C6B84D675E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>
                <a:gd name="T0" fmla="*/ 704 w 704"/>
                <a:gd name="T1" fmla="*/ 0 h 3324"/>
                <a:gd name="T2" fmla="*/ 545 w 704"/>
                <a:gd name="T3" fmla="*/ 0 h 3324"/>
                <a:gd name="T4" fmla="*/ 0 w 704"/>
                <a:gd name="T5" fmla="*/ 3300 h 3324"/>
                <a:gd name="T6" fmla="*/ 157 w 704"/>
                <a:gd name="T7" fmla="*/ 3324 h 3324"/>
                <a:gd name="T8" fmla="*/ 704 w 704"/>
                <a:gd name="T9" fmla="*/ 0 h 33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85" name="Freeform 8">
              <a:extLst>
                <a:ext uri="{FF2B5EF4-FFF2-40B4-BE49-F238E27FC236}">
                  <a16:creationId xmlns:a16="http://schemas.microsoft.com/office/drawing/2014/main" id="{891C0DE9-3AC9-9D06-3490-31A4104AD1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>
                <a:gd name="T0" fmla="*/ 0 w 774"/>
                <a:gd name="T1" fmla="*/ 0 h 1020"/>
                <a:gd name="T2" fmla="*/ 740 w 774"/>
                <a:gd name="T3" fmla="*/ 1020 h 1020"/>
                <a:gd name="T4" fmla="*/ 774 w 774"/>
                <a:gd name="T5" fmla="*/ 1020 h 1020"/>
                <a:gd name="T6" fmla="*/ 0 w 774"/>
                <a:gd name="T7" fmla="*/ 0 h 10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7" name="Freeform 9" descr="&quot;&quot;">
              <a:extLst>
                <a:ext uri="{FF2B5EF4-FFF2-40B4-BE49-F238E27FC236}">
                  <a16:creationId xmlns:a16="http://schemas.microsoft.com/office/drawing/2014/main" id="{10769E8A-E0B9-5497-12BA-375C48733513}"/>
                </a:ext>
              </a:extLst>
            </p:cNvPr>
            <p:cNvSpPr/>
            <p:nvPr/>
          </p:nvSpPr>
          <p:spPr bwMode="auto">
            <a:xfrm>
              <a:off x="1627188" y="5291139"/>
              <a:ext cx="1495425" cy="1566862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98" name="Freeform 10" descr="&quot;&quot;">
              <a:extLst>
                <a:ext uri="{FF2B5EF4-FFF2-40B4-BE49-F238E27FC236}">
                  <a16:creationId xmlns:a16="http://schemas.microsoft.com/office/drawing/2014/main" id="{351DC7BC-2300-37C4-983E-84F6439F1B56}"/>
                </a:ext>
              </a:extLst>
            </p:cNvPr>
            <p:cNvSpPr/>
            <p:nvPr/>
          </p:nvSpPr>
          <p:spPr bwMode="auto">
            <a:xfrm>
              <a:off x="1627188" y="5286376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088" name="Freeform 11">
              <a:extLst>
                <a:ext uri="{FF2B5EF4-FFF2-40B4-BE49-F238E27FC236}">
                  <a16:creationId xmlns:a16="http://schemas.microsoft.com/office/drawing/2014/main" id="{A13E4A9F-4371-E4CF-DC68-5BE364758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>
                <a:gd name="T0" fmla="*/ 1068 w 1068"/>
                <a:gd name="T1" fmla="*/ 1020 h 1020"/>
                <a:gd name="T2" fmla="*/ 184 w 1068"/>
                <a:gd name="T3" fmla="*/ 60 h 1020"/>
                <a:gd name="T4" fmla="*/ 154 w 1068"/>
                <a:gd name="T5" fmla="*/ 27 h 1020"/>
                <a:gd name="T6" fmla="*/ 157 w 1068"/>
                <a:gd name="T7" fmla="*/ 27 h 1020"/>
                <a:gd name="T8" fmla="*/ 157 w 1068"/>
                <a:gd name="T9" fmla="*/ 24 h 1020"/>
                <a:gd name="T10" fmla="*/ 154 w 1068"/>
                <a:gd name="T11" fmla="*/ 24 h 1020"/>
                <a:gd name="T12" fmla="*/ 0 w 1068"/>
                <a:gd name="T13" fmla="*/ 0 h 1020"/>
                <a:gd name="T14" fmla="*/ 0 w 1068"/>
                <a:gd name="T15" fmla="*/ 0 h 1020"/>
                <a:gd name="T16" fmla="*/ 774 w 1068"/>
                <a:gd name="T17" fmla="*/ 1020 h 1020"/>
                <a:gd name="T18" fmla="*/ 1068 w 1068"/>
                <a:gd name="T19" fmla="*/ 1020 h 10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pic>
        <p:nvPicPr>
          <p:cNvPr id="3076" name="Picture 8" descr="A white building with palm trees&#10;&#10;Description automatically generated with medium confidence">
            <a:extLst>
              <a:ext uri="{FF2B5EF4-FFF2-40B4-BE49-F238E27FC236}">
                <a16:creationId xmlns:a16="http://schemas.microsoft.com/office/drawing/2014/main" id="{F1FD44D5-AFA3-021C-974F-96103F1D25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13" y="3989388"/>
            <a:ext cx="3194050" cy="273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Content Placeholder 35">
            <a:extLst>
              <a:ext uri="{FF2B5EF4-FFF2-40B4-BE49-F238E27FC236}">
                <a16:creationId xmlns:a16="http://schemas.microsoft.com/office/drawing/2014/main" id="{18926AAA-2696-88ED-44CB-910FB8EFA3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9788" y="133350"/>
            <a:ext cx="4341812" cy="439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Content Placeholder 39">
            <a:extLst>
              <a:ext uri="{FF2B5EF4-FFF2-40B4-BE49-F238E27FC236}">
                <a16:creationId xmlns:a16="http://schemas.microsoft.com/office/drawing/2014/main" id="{05FE4C24-2D57-FBD8-5915-BABF5E228C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3775" y="133350"/>
            <a:ext cx="5305425" cy="3840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Picture 23" descr="A picture containing food, table, cup, coffee&#10;&#10;Description automatically generated">
            <a:extLst>
              <a:ext uri="{FF2B5EF4-FFF2-40B4-BE49-F238E27FC236}">
                <a16:creationId xmlns:a16="http://schemas.microsoft.com/office/drawing/2014/main" id="{CC97687F-2208-C5F1-5B02-01E16C305A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2850" y="4073525"/>
            <a:ext cx="4486275" cy="1203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Title 1">
            <a:extLst>
              <a:ext uri="{FF2B5EF4-FFF2-40B4-BE49-F238E27FC236}">
                <a16:creationId xmlns:a16="http://schemas.microsoft.com/office/drawing/2014/main" id="{B43B920C-3956-4AB3-1DD7-EF07F579205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133350"/>
            <a:ext cx="3621088" cy="3143250"/>
          </a:xfrm>
        </p:spPr>
        <p:txBody>
          <a:bodyPr/>
          <a:lstStyle/>
          <a:p>
            <a:br>
              <a:rPr lang="en-US" altLang="en-US" sz="2800" b="1" i="1">
                <a:solidFill>
                  <a:srgbClr val="FFFFFF"/>
                </a:solidFill>
              </a:rPr>
            </a:br>
            <a:r>
              <a:rPr lang="en-US" altLang="en-US" sz="2000" b="1" i="1">
                <a:solidFill>
                  <a:srgbClr val="FFFFFF"/>
                </a:solidFill>
                <a:latin typeface="Cavolini" pitchFamily="66" charset="0"/>
                <a:cs typeface="Cavolini" pitchFamily="66" charset="0"/>
              </a:rPr>
              <a:t>Hotel Nicoleta Del Sol           </a:t>
            </a:r>
            <a:br>
              <a:rPr lang="en-US" altLang="en-US" sz="2800" b="1" i="1">
                <a:solidFill>
                  <a:srgbClr val="FFFFFF"/>
                </a:solidFill>
              </a:rPr>
            </a:br>
            <a:r>
              <a:rPr lang="en-US" altLang="en-US" sz="2800" b="1" i="1">
                <a:solidFill>
                  <a:srgbClr val="FFFFFF"/>
                </a:solidFill>
              </a:rPr>
              <a:t>            *****</a:t>
            </a:r>
            <a:br>
              <a:rPr lang="en-US" altLang="en-US" sz="2800" b="1" i="1">
                <a:solidFill>
                  <a:srgbClr val="FFFFFF"/>
                </a:solidFill>
              </a:rPr>
            </a:br>
            <a:r>
              <a:rPr lang="en-US" altLang="en-US" sz="2800" b="1" i="1">
                <a:solidFill>
                  <a:srgbClr val="FFFFFF"/>
                </a:solidFill>
              </a:rPr>
              <a:t> </a:t>
            </a:r>
            <a:r>
              <a:rPr lang="en-US" altLang="en-US" sz="2000" b="1" i="1">
                <a:solidFill>
                  <a:srgbClr val="FFFFFF"/>
                </a:solidFill>
                <a:latin typeface="Cavolini" pitchFamily="66" charset="0"/>
                <a:cs typeface="Cavolini" pitchFamily="66" charset="0"/>
              </a:rPr>
              <a:t>Desayuno  Breakfast </a:t>
            </a:r>
            <a:br>
              <a:rPr lang="en-US" altLang="en-US" sz="2800" b="1" i="1">
                <a:solidFill>
                  <a:srgbClr val="FFFFFF"/>
                </a:solidFill>
              </a:rPr>
            </a:br>
            <a:r>
              <a:rPr lang="en-US" altLang="en-US" sz="2800" b="1" i="1">
                <a:solidFill>
                  <a:srgbClr val="FFFFFF"/>
                </a:solidFill>
              </a:rPr>
              <a:t>                                                                      </a:t>
            </a:r>
            <a:br>
              <a:rPr lang="en-US" altLang="en-US" sz="2800" b="1" i="1">
                <a:solidFill>
                  <a:srgbClr val="FFFFFF"/>
                </a:solidFill>
              </a:rPr>
            </a:br>
            <a:r>
              <a:rPr lang="en-US" altLang="en-US" sz="1800" b="1" i="1">
                <a:solidFill>
                  <a:srgbClr val="FFFFFF"/>
                </a:solidFill>
              </a:rPr>
              <a:t>Se sirven de 7:30-am a 11:30am -Served from 7:30am to 11:30 am </a:t>
            </a:r>
          </a:p>
        </p:txBody>
      </p:sp>
      <p:pic>
        <p:nvPicPr>
          <p:cNvPr id="3081" name="Content Placeholder 48" descr="Two cups of coffee&#10;&#10;Description automatically generated with low confidence">
            <a:extLst>
              <a:ext uri="{FF2B5EF4-FFF2-40B4-BE49-F238E27FC236}">
                <a16:creationId xmlns:a16="http://schemas.microsoft.com/office/drawing/2014/main" id="{9DF36CA2-5C5D-1B61-BC74-F5F63733C67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499600" y="5730875"/>
            <a:ext cx="2616200" cy="1101725"/>
          </a:xfrm>
        </p:spPr>
      </p:pic>
      <p:pic>
        <p:nvPicPr>
          <p:cNvPr id="3082" name="Picture 52">
            <a:extLst>
              <a:ext uri="{FF2B5EF4-FFF2-40B4-BE49-F238E27FC236}">
                <a16:creationId xmlns:a16="http://schemas.microsoft.com/office/drawing/2014/main" id="{2D02C1C5-7203-4645-5DD9-547D99B6DB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4175" y="5581650"/>
            <a:ext cx="5570538" cy="1198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</TotalTime>
  <Words>85</Words>
  <Application>Microsoft Office PowerPoint</Application>
  <PresentationFormat>Widescreen</PresentationFormat>
  <Paragraphs>10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Calibri</vt:lpstr>
      <vt:lpstr>Arial</vt:lpstr>
      <vt:lpstr>Calibri Light</vt:lpstr>
      <vt:lpstr>Cavolini</vt:lpstr>
      <vt:lpstr>Office Theme</vt:lpstr>
      <vt:lpstr> Desayuno  Breakfast </vt:lpstr>
      <vt:lpstr> Hotel Nicoleta Del Sol                        *****  Desayuno  Breakfast                                                                         Se sirven de 7:30-am a 11:30am -Served from 7:30am to 11:30 am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Desayuno  Breakfast </dc:title>
  <dc:creator>claudia popovici</dc:creator>
  <cp:lastModifiedBy>claudia popovici</cp:lastModifiedBy>
  <cp:revision>1</cp:revision>
  <dcterms:created xsi:type="dcterms:W3CDTF">2022-12-01T14:15:29Z</dcterms:created>
  <dcterms:modified xsi:type="dcterms:W3CDTF">2022-12-01T18:34:14Z</dcterms:modified>
</cp:coreProperties>
</file>