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0"/>
  </p:notesMasterIdLst>
  <p:sldIdLst>
    <p:sldId id="256" r:id="rId5"/>
    <p:sldId id="369" r:id="rId6"/>
    <p:sldId id="329" r:id="rId7"/>
    <p:sldId id="340" r:id="rId8"/>
    <p:sldId id="379" r:id="rId9"/>
    <p:sldId id="370" r:id="rId10"/>
    <p:sldId id="374" r:id="rId11"/>
    <p:sldId id="371" r:id="rId12"/>
    <p:sldId id="375" r:id="rId13"/>
    <p:sldId id="376" r:id="rId14"/>
    <p:sldId id="377" r:id="rId15"/>
    <p:sldId id="372" r:id="rId16"/>
    <p:sldId id="378" r:id="rId17"/>
    <p:sldId id="373" r:id="rId18"/>
    <p:sldId id="380" r:id="rId19"/>
    <p:sldId id="381" r:id="rId20"/>
    <p:sldId id="382" r:id="rId21"/>
    <p:sldId id="363" r:id="rId22"/>
    <p:sldId id="364" r:id="rId23"/>
    <p:sldId id="365" r:id="rId24"/>
    <p:sldId id="366" r:id="rId25"/>
    <p:sldId id="367" r:id="rId26"/>
    <p:sldId id="368" r:id="rId27"/>
    <p:sldId id="330" r:id="rId28"/>
    <p:sldId id="40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BAB44-A167-4CAF-946D-7B2768E3E6CB}" v="2" dt="2025-01-17T16:09:59.1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2" d="100"/>
          <a:sy n="62" d="100"/>
        </p:scale>
        <p:origin x="27" y="82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5784C39D-BDD6-46A7-9A60-1CDA659716EB}"/>
    <pc:docChg chg="undo custSel addSld delSld modSld sldOrd">
      <pc:chgData name="Cerys Davies" userId="61e71dc1-9594-4277-b52b-4420989f68ee" providerId="ADAL" clId="{5784C39D-BDD6-46A7-9A60-1CDA659716EB}" dt="2024-12-23T11:13:17.072" v="2136" actId="14100"/>
      <pc:docMkLst>
        <pc:docMk/>
      </pc:docMkLst>
      <pc:sldChg chg="modSp mod">
        <pc:chgData name="Cerys Davies" userId="61e71dc1-9594-4277-b52b-4420989f68ee" providerId="ADAL" clId="{5784C39D-BDD6-46A7-9A60-1CDA659716EB}" dt="2024-12-20T17:50:07.583" v="1252" actId="20577"/>
        <pc:sldMkLst>
          <pc:docMk/>
          <pc:sldMk cId="1665280526" sldId="256"/>
        </pc:sldMkLst>
        <pc:spChg chg="mod">
          <ac:chgData name="Cerys Davies" userId="61e71dc1-9594-4277-b52b-4420989f68ee" providerId="ADAL" clId="{5784C39D-BDD6-46A7-9A60-1CDA659716EB}" dt="2024-12-20T16:55:46.719" v="61" actId="20577"/>
          <ac:spMkLst>
            <pc:docMk/>
            <pc:sldMk cId="1665280526" sldId="256"/>
            <ac:spMk id="2" creationId="{290CC950-E77F-15A4-C7E0-E506331E160D}"/>
          </ac:spMkLst>
        </pc:spChg>
        <pc:spChg chg="mod">
          <ac:chgData name="Cerys Davies" userId="61e71dc1-9594-4277-b52b-4420989f68ee" providerId="ADAL" clId="{5784C39D-BDD6-46A7-9A60-1CDA659716EB}" dt="2024-12-20T17:50:07.583" v="1252" actId="20577"/>
          <ac:spMkLst>
            <pc:docMk/>
            <pc:sldMk cId="1665280526" sldId="256"/>
            <ac:spMk id="3" creationId="{B3C07B6A-DE2B-9CA1-97D5-CB2C65EFCC71}"/>
          </ac:spMkLst>
        </pc:spChg>
      </pc:sldChg>
      <pc:sldChg chg="del">
        <pc:chgData name="Cerys Davies" userId="61e71dc1-9594-4277-b52b-4420989f68ee" providerId="ADAL" clId="{5784C39D-BDD6-46A7-9A60-1CDA659716EB}" dt="2024-12-20T17:02:05.523" v="571" actId="47"/>
        <pc:sldMkLst>
          <pc:docMk/>
          <pc:sldMk cId="0" sldId="257"/>
        </pc:sldMkLst>
      </pc:sldChg>
      <pc:sldChg chg="del">
        <pc:chgData name="Cerys Davies" userId="61e71dc1-9594-4277-b52b-4420989f68ee" providerId="ADAL" clId="{5784C39D-BDD6-46A7-9A60-1CDA659716EB}" dt="2024-12-20T17:02:05.523" v="571" actId="47"/>
        <pc:sldMkLst>
          <pc:docMk/>
          <pc:sldMk cId="0" sldId="265"/>
        </pc:sldMkLst>
      </pc:sldChg>
      <pc:sldChg chg="modSp mod">
        <pc:chgData name="Cerys Davies" userId="61e71dc1-9594-4277-b52b-4420989f68ee" providerId="ADAL" clId="{5784C39D-BDD6-46A7-9A60-1CDA659716EB}" dt="2024-12-23T10:44:26.230" v="1279" actId="14100"/>
        <pc:sldMkLst>
          <pc:docMk/>
          <pc:sldMk cId="2717604774" sldId="329"/>
        </pc:sldMkLst>
        <pc:spChg chg="mod">
          <ac:chgData name="Cerys Davies" userId="61e71dc1-9594-4277-b52b-4420989f68ee" providerId="ADAL" clId="{5784C39D-BDD6-46A7-9A60-1CDA659716EB}" dt="2024-12-23T10:44:18.638" v="1276" actId="1076"/>
          <ac:spMkLst>
            <pc:docMk/>
            <pc:sldMk cId="2717604774" sldId="329"/>
            <ac:spMk id="13" creationId="{00000000-0000-0000-0000-000000000000}"/>
          </ac:spMkLst>
        </pc:spChg>
        <pc:spChg chg="mod">
          <ac:chgData name="Cerys Davies" userId="61e71dc1-9594-4277-b52b-4420989f68ee" providerId="ADAL" clId="{5784C39D-BDD6-46A7-9A60-1CDA659716EB}" dt="2024-12-23T10:44:26.230" v="1279" actId="14100"/>
          <ac:spMkLst>
            <pc:docMk/>
            <pc:sldMk cId="2717604774" sldId="329"/>
            <ac:spMk id="14" creationId="{00000000-0000-0000-0000-000000000000}"/>
          </ac:spMkLst>
        </pc:spChg>
      </pc:sldChg>
      <pc:sldChg chg="modSp mod">
        <pc:chgData name="Cerys Davies" userId="61e71dc1-9594-4277-b52b-4420989f68ee" providerId="ADAL" clId="{5784C39D-BDD6-46A7-9A60-1CDA659716EB}" dt="2024-12-20T17:07:51.900" v="642" actId="13926"/>
        <pc:sldMkLst>
          <pc:docMk/>
          <pc:sldMk cId="0" sldId="330"/>
        </pc:sldMkLst>
        <pc:spChg chg="mod">
          <ac:chgData name="Cerys Davies" userId="61e71dc1-9594-4277-b52b-4420989f68ee" providerId="ADAL" clId="{5784C39D-BDD6-46A7-9A60-1CDA659716EB}" dt="2024-12-20T17:07:51.900" v="642" actId="13926"/>
          <ac:spMkLst>
            <pc:docMk/>
            <pc:sldMk cId="0" sldId="330"/>
            <ac:spMk id="2" creationId="{C4E265A0-614B-2491-2820-50E784E35E76}"/>
          </ac:spMkLst>
        </pc:spChg>
        <pc:spChg chg="mod">
          <ac:chgData name="Cerys Davies" userId="61e71dc1-9594-4277-b52b-4420989f68ee" providerId="ADAL" clId="{5784C39D-BDD6-46A7-9A60-1CDA659716EB}" dt="2024-12-20T17:07:05.343" v="639"/>
          <ac:spMkLst>
            <pc:docMk/>
            <pc:sldMk cId="0" sldId="330"/>
            <ac:spMk id="3" creationId="{61AB6FF5-FA08-B18E-9E18-EC15923E6A7C}"/>
          </ac:spMkLst>
        </pc:spChg>
      </pc:sldChg>
      <pc:sldChg chg="del">
        <pc:chgData name="Cerys Davies" userId="61e71dc1-9594-4277-b52b-4420989f68ee" providerId="ADAL" clId="{5784C39D-BDD6-46A7-9A60-1CDA659716EB}" dt="2024-12-20T17:02:05.523" v="571" actId="47"/>
        <pc:sldMkLst>
          <pc:docMk/>
          <pc:sldMk cId="0" sldId="333"/>
        </pc:sldMkLst>
      </pc:sldChg>
      <pc:sldChg chg="del">
        <pc:chgData name="Cerys Davies" userId="61e71dc1-9594-4277-b52b-4420989f68ee" providerId="ADAL" clId="{5784C39D-BDD6-46A7-9A60-1CDA659716EB}" dt="2024-12-20T17:02:05.523" v="571" actId="47"/>
        <pc:sldMkLst>
          <pc:docMk/>
          <pc:sldMk cId="0" sldId="334"/>
        </pc:sldMkLst>
      </pc:sldChg>
      <pc:sldChg chg="del">
        <pc:chgData name="Cerys Davies" userId="61e71dc1-9594-4277-b52b-4420989f68ee" providerId="ADAL" clId="{5784C39D-BDD6-46A7-9A60-1CDA659716EB}" dt="2024-12-20T17:02:05.523" v="571" actId="47"/>
        <pc:sldMkLst>
          <pc:docMk/>
          <pc:sldMk cId="0" sldId="335"/>
        </pc:sldMkLst>
      </pc:sldChg>
      <pc:sldChg chg="del">
        <pc:chgData name="Cerys Davies" userId="61e71dc1-9594-4277-b52b-4420989f68ee" providerId="ADAL" clId="{5784C39D-BDD6-46A7-9A60-1CDA659716EB}" dt="2024-12-20T17:02:05.523" v="571" actId="47"/>
        <pc:sldMkLst>
          <pc:docMk/>
          <pc:sldMk cId="0" sldId="336"/>
        </pc:sldMkLst>
      </pc:sldChg>
      <pc:sldChg chg="del">
        <pc:chgData name="Cerys Davies" userId="61e71dc1-9594-4277-b52b-4420989f68ee" providerId="ADAL" clId="{5784C39D-BDD6-46A7-9A60-1CDA659716EB}" dt="2024-12-20T17:02:10.206" v="572" actId="47"/>
        <pc:sldMkLst>
          <pc:docMk/>
          <pc:sldMk cId="0" sldId="337"/>
        </pc:sldMkLst>
      </pc:sldChg>
      <pc:sldChg chg="del">
        <pc:chgData name="Cerys Davies" userId="61e71dc1-9594-4277-b52b-4420989f68ee" providerId="ADAL" clId="{5784C39D-BDD6-46A7-9A60-1CDA659716EB}" dt="2024-12-20T17:02:10.964" v="573" actId="47"/>
        <pc:sldMkLst>
          <pc:docMk/>
          <pc:sldMk cId="0" sldId="338"/>
        </pc:sldMkLst>
      </pc:sldChg>
      <pc:sldChg chg="del">
        <pc:chgData name="Cerys Davies" userId="61e71dc1-9594-4277-b52b-4420989f68ee" providerId="ADAL" clId="{5784C39D-BDD6-46A7-9A60-1CDA659716EB}" dt="2024-12-23T10:42:43.382" v="1253" actId="47"/>
        <pc:sldMkLst>
          <pc:docMk/>
          <pc:sldMk cId="2471079779" sldId="339"/>
        </pc:sldMkLst>
      </pc:sldChg>
      <pc:sldChg chg="modSp mod">
        <pc:chgData name="Cerys Davies" userId="61e71dc1-9594-4277-b52b-4420989f68ee" providerId="ADAL" clId="{5784C39D-BDD6-46A7-9A60-1CDA659716EB}" dt="2024-12-23T10:48:14.823" v="1473" actId="20577"/>
        <pc:sldMkLst>
          <pc:docMk/>
          <pc:sldMk cId="2376195350" sldId="340"/>
        </pc:sldMkLst>
        <pc:spChg chg="mod">
          <ac:chgData name="Cerys Davies" userId="61e71dc1-9594-4277-b52b-4420989f68ee" providerId="ADAL" clId="{5784C39D-BDD6-46A7-9A60-1CDA659716EB}" dt="2024-12-23T10:44:51.278" v="1289" actId="1076"/>
          <ac:spMkLst>
            <pc:docMk/>
            <pc:sldMk cId="2376195350" sldId="340"/>
            <ac:spMk id="2" creationId="{3955D7C0-D2EA-46CA-A20C-633862254937}"/>
          </ac:spMkLst>
        </pc:spChg>
        <pc:spChg chg="mod">
          <ac:chgData name="Cerys Davies" userId="61e71dc1-9594-4277-b52b-4420989f68ee" providerId="ADAL" clId="{5784C39D-BDD6-46A7-9A60-1CDA659716EB}" dt="2024-12-23T10:48:14.823" v="1473" actId="20577"/>
          <ac:spMkLst>
            <pc:docMk/>
            <pc:sldMk cId="2376195350" sldId="340"/>
            <ac:spMk id="3" creationId="{8C8DA36B-341B-4BEB-9689-DB59D8976F97}"/>
          </ac:spMkLst>
        </pc:spChg>
      </pc:sldChg>
      <pc:sldChg chg="del">
        <pc:chgData name="Cerys Davies" userId="61e71dc1-9594-4277-b52b-4420989f68ee" providerId="ADAL" clId="{5784C39D-BDD6-46A7-9A60-1CDA659716EB}" dt="2024-12-20T17:01:23.898" v="563" actId="47"/>
        <pc:sldMkLst>
          <pc:docMk/>
          <pc:sldMk cId="1607544691" sldId="341"/>
        </pc:sldMkLst>
      </pc:sldChg>
      <pc:sldChg chg="del ord">
        <pc:chgData name="Cerys Davies" userId="61e71dc1-9594-4277-b52b-4420989f68ee" providerId="ADAL" clId="{5784C39D-BDD6-46A7-9A60-1CDA659716EB}" dt="2024-12-20T17:01:25.180" v="564" actId="47"/>
        <pc:sldMkLst>
          <pc:docMk/>
          <pc:sldMk cId="406061950" sldId="342"/>
        </pc:sldMkLst>
      </pc:sldChg>
      <pc:sldChg chg="del">
        <pc:chgData name="Cerys Davies" userId="61e71dc1-9594-4277-b52b-4420989f68ee" providerId="ADAL" clId="{5784C39D-BDD6-46A7-9A60-1CDA659716EB}" dt="2024-12-20T17:01:26.366" v="565" actId="47"/>
        <pc:sldMkLst>
          <pc:docMk/>
          <pc:sldMk cId="2763547671" sldId="343"/>
        </pc:sldMkLst>
      </pc:sldChg>
      <pc:sldChg chg="del">
        <pc:chgData name="Cerys Davies" userId="61e71dc1-9594-4277-b52b-4420989f68ee" providerId="ADAL" clId="{5784C39D-BDD6-46A7-9A60-1CDA659716EB}" dt="2024-12-20T17:01:29.797" v="566" actId="47"/>
        <pc:sldMkLst>
          <pc:docMk/>
          <pc:sldMk cId="3673845341" sldId="344"/>
        </pc:sldMkLst>
      </pc:sldChg>
      <pc:sldChg chg="del">
        <pc:chgData name="Cerys Davies" userId="61e71dc1-9594-4277-b52b-4420989f68ee" providerId="ADAL" clId="{5784C39D-BDD6-46A7-9A60-1CDA659716EB}" dt="2024-12-20T17:01:32.737" v="567" actId="47"/>
        <pc:sldMkLst>
          <pc:docMk/>
          <pc:sldMk cId="3470233790" sldId="345"/>
        </pc:sldMkLst>
      </pc:sldChg>
      <pc:sldChg chg="del">
        <pc:chgData name="Cerys Davies" userId="61e71dc1-9594-4277-b52b-4420989f68ee" providerId="ADAL" clId="{5784C39D-BDD6-46A7-9A60-1CDA659716EB}" dt="2024-12-20T17:01:34.149" v="568" actId="47"/>
        <pc:sldMkLst>
          <pc:docMk/>
          <pc:sldMk cId="1022679496" sldId="346"/>
        </pc:sldMkLst>
      </pc:sldChg>
      <pc:sldChg chg="del">
        <pc:chgData name="Cerys Davies" userId="61e71dc1-9594-4277-b52b-4420989f68ee" providerId="ADAL" clId="{5784C39D-BDD6-46A7-9A60-1CDA659716EB}" dt="2024-12-20T17:01:35.466" v="569" actId="47"/>
        <pc:sldMkLst>
          <pc:docMk/>
          <pc:sldMk cId="2165381106" sldId="347"/>
        </pc:sldMkLst>
      </pc:sldChg>
      <pc:sldChg chg="del">
        <pc:chgData name="Cerys Davies" userId="61e71dc1-9594-4277-b52b-4420989f68ee" providerId="ADAL" clId="{5784C39D-BDD6-46A7-9A60-1CDA659716EB}" dt="2024-12-20T17:01:39.754" v="570" actId="47"/>
        <pc:sldMkLst>
          <pc:docMk/>
          <pc:sldMk cId="0" sldId="348"/>
        </pc:sldMkLst>
      </pc:sldChg>
      <pc:sldChg chg="del">
        <pc:chgData name="Cerys Davies" userId="61e71dc1-9594-4277-b52b-4420989f68ee" providerId="ADAL" clId="{5784C39D-BDD6-46A7-9A60-1CDA659716EB}" dt="2024-12-20T17:02:12.211" v="574" actId="47"/>
        <pc:sldMkLst>
          <pc:docMk/>
          <pc:sldMk cId="0" sldId="349"/>
        </pc:sldMkLst>
      </pc:sldChg>
      <pc:sldChg chg="del">
        <pc:chgData name="Cerys Davies" userId="61e71dc1-9594-4277-b52b-4420989f68ee" providerId="ADAL" clId="{5784C39D-BDD6-46A7-9A60-1CDA659716EB}" dt="2024-12-20T17:02:13.325" v="575" actId="47"/>
        <pc:sldMkLst>
          <pc:docMk/>
          <pc:sldMk cId="0" sldId="350"/>
        </pc:sldMkLst>
      </pc:sldChg>
      <pc:sldChg chg="del">
        <pc:chgData name="Cerys Davies" userId="61e71dc1-9594-4277-b52b-4420989f68ee" providerId="ADAL" clId="{5784C39D-BDD6-46A7-9A60-1CDA659716EB}" dt="2024-12-20T17:02:14.452" v="576" actId="47"/>
        <pc:sldMkLst>
          <pc:docMk/>
          <pc:sldMk cId="0" sldId="351"/>
        </pc:sldMkLst>
      </pc:sldChg>
      <pc:sldChg chg="del">
        <pc:chgData name="Cerys Davies" userId="61e71dc1-9594-4277-b52b-4420989f68ee" providerId="ADAL" clId="{5784C39D-BDD6-46A7-9A60-1CDA659716EB}" dt="2024-12-20T17:02:15.199" v="577" actId="47"/>
        <pc:sldMkLst>
          <pc:docMk/>
          <pc:sldMk cId="0" sldId="352"/>
        </pc:sldMkLst>
      </pc:sldChg>
      <pc:sldChg chg="del">
        <pc:chgData name="Cerys Davies" userId="61e71dc1-9594-4277-b52b-4420989f68ee" providerId="ADAL" clId="{5784C39D-BDD6-46A7-9A60-1CDA659716EB}" dt="2024-12-20T17:02:17.856" v="578" actId="47"/>
        <pc:sldMkLst>
          <pc:docMk/>
          <pc:sldMk cId="0" sldId="353"/>
        </pc:sldMkLst>
      </pc:sldChg>
      <pc:sldChg chg="del">
        <pc:chgData name="Cerys Davies" userId="61e71dc1-9594-4277-b52b-4420989f68ee" providerId="ADAL" clId="{5784C39D-BDD6-46A7-9A60-1CDA659716EB}" dt="2024-12-20T17:02:22.581" v="579" actId="47"/>
        <pc:sldMkLst>
          <pc:docMk/>
          <pc:sldMk cId="0" sldId="354"/>
        </pc:sldMkLst>
      </pc:sldChg>
      <pc:sldChg chg="del">
        <pc:chgData name="Cerys Davies" userId="61e71dc1-9594-4277-b52b-4420989f68ee" providerId="ADAL" clId="{5784C39D-BDD6-46A7-9A60-1CDA659716EB}" dt="2024-12-20T17:02:23.325" v="580" actId="47"/>
        <pc:sldMkLst>
          <pc:docMk/>
          <pc:sldMk cId="0" sldId="355"/>
        </pc:sldMkLst>
      </pc:sldChg>
      <pc:sldChg chg="del">
        <pc:chgData name="Cerys Davies" userId="61e71dc1-9594-4277-b52b-4420989f68ee" providerId="ADAL" clId="{5784C39D-BDD6-46A7-9A60-1CDA659716EB}" dt="2024-12-20T17:02:23.994" v="581" actId="47"/>
        <pc:sldMkLst>
          <pc:docMk/>
          <pc:sldMk cId="0" sldId="356"/>
        </pc:sldMkLst>
      </pc:sldChg>
      <pc:sldChg chg="del">
        <pc:chgData name="Cerys Davies" userId="61e71dc1-9594-4277-b52b-4420989f68ee" providerId="ADAL" clId="{5784C39D-BDD6-46A7-9A60-1CDA659716EB}" dt="2024-12-20T17:02:25.040" v="582" actId="47"/>
        <pc:sldMkLst>
          <pc:docMk/>
          <pc:sldMk cId="0" sldId="357"/>
        </pc:sldMkLst>
      </pc:sldChg>
      <pc:sldChg chg="del">
        <pc:chgData name="Cerys Davies" userId="61e71dc1-9594-4277-b52b-4420989f68ee" providerId="ADAL" clId="{5784C39D-BDD6-46A7-9A60-1CDA659716EB}" dt="2024-12-20T17:02:26.084" v="583" actId="47"/>
        <pc:sldMkLst>
          <pc:docMk/>
          <pc:sldMk cId="0" sldId="358"/>
        </pc:sldMkLst>
      </pc:sldChg>
      <pc:sldChg chg="del">
        <pc:chgData name="Cerys Davies" userId="61e71dc1-9594-4277-b52b-4420989f68ee" providerId="ADAL" clId="{5784C39D-BDD6-46A7-9A60-1CDA659716EB}" dt="2024-12-20T17:02:27.640" v="584" actId="47"/>
        <pc:sldMkLst>
          <pc:docMk/>
          <pc:sldMk cId="0" sldId="359"/>
        </pc:sldMkLst>
      </pc:sldChg>
      <pc:sldChg chg="del">
        <pc:chgData name="Cerys Davies" userId="61e71dc1-9594-4277-b52b-4420989f68ee" providerId="ADAL" clId="{5784C39D-BDD6-46A7-9A60-1CDA659716EB}" dt="2024-12-20T17:02:28.869" v="585" actId="47"/>
        <pc:sldMkLst>
          <pc:docMk/>
          <pc:sldMk cId="0" sldId="360"/>
        </pc:sldMkLst>
      </pc:sldChg>
      <pc:sldChg chg="del">
        <pc:chgData name="Cerys Davies" userId="61e71dc1-9594-4277-b52b-4420989f68ee" providerId="ADAL" clId="{5784C39D-BDD6-46A7-9A60-1CDA659716EB}" dt="2024-12-20T17:02:30.108" v="586" actId="47"/>
        <pc:sldMkLst>
          <pc:docMk/>
          <pc:sldMk cId="0" sldId="361"/>
        </pc:sldMkLst>
      </pc:sldChg>
      <pc:sldChg chg="del">
        <pc:chgData name="Cerys Davies" userId="61e71dc1-9594-4277-b52b-4420989f68ee" providerId="ADAL" clId="{5784C39D-BDD6-46A7-9A60-1CDA659716EB}" dt="2024-12-20T17:02:31.554" v="587" actId="47"/>
        <pc:sldMkLst>
          <pc:docMk/>
          <pc:sldMk cId="0" sldId="362"/>
        </pc:sldMkLst>
      </pc:sldChg>
      <pc:sldChg chg="modSp new mod">
        <pc:chgData name="Cerys Davies" userId="61e71dc1-9594-4277-b52b-4420989f68ee" providerId="ADAL" clId="{5784C39D-BDD6-46A7-9A60-1CDA659716EB}" dt="2024-12-20T16:59:40.716" v="548" actId="255"/>
        <pc:sldMkLst>
          <pc:docMk/>
          <pc:sldMk cId="1621357966" sldId="369"/>
        </pc:sldMkLst>
        <pc:spChg chg="mod">
          <ac:chgData name="Cerys Davies" userId="61e71dc1-9594-4277-b52b-4420989f68ee" providerId="ADAL" clId="{5784C39D-BDD6-46A7-9A60-1CDA659716EB}" dt="2024-12-20T16:57:25.741" v="274" actId="20577"/>
          <ac:spMkLst>
            <pc:docMk/>
            <pc:sldMk cId="1621357966" sldId="369"/>
            <ac:spMk id="2" creationId="{AF4BA736-CEB6-247D-172F-B2BF29461ABB}"/>
          </ac:spMkLst>
        </pc:spChg>
        <pc:spChg chg="mod">
          <ac:chgData name="Cerys Davies" userId="61e71dc1-9594-4277-b52b-4420989f68ee" providerId="ADAL" clId="{5784C39D-BDD6-46A7-9A60-1CDA659716EB}" dt="2024-12-20T16:59:40.716" v="548" actId="255"/>
          <ac:spMkLst>
            <pc:docMk/>
            <pc:sldMk cId="1621357966" sldId="369"/>
            <ac:spMk id="3" creationId="{B72DAD89-0500-BAD5-887F-E5A60D82D39D}"/>
          </ac:spMkLst>
        </pc:spChg>
      </pc:sldChg>
      <pc:sldChg chg="addSp modSp new mod ord">
        <pc:chgData name="Cerys Davies" userId="61e71dc1-9594-4277-b52b-4420989f68ee" providerId="ADAL" clId="{5784C39D-BDD6-46A7-9A60-1CDA659716EB}" dt="2024-12-20T17:21:09.489" v="828" actId="20577"/>
        <pc:sldMkLst>
          <pc:docMk/>
          <pc:sldMk cId="3321844760" sldId="370"/>
        </pc:sldMkLst>
        <pc:spChg chg="mod">
          <ac:chgData name="Cerys Davies" userId="61e71dc1-9594-4277-b52b-4420989f68ee" providerId="ADAL" clId="{5784C39D-BDD6-46A7-9A60-1CDA659716EB}" dt="2024-12-20T17:14:58.711" v="707" actId="14100"/>
          <ac:spMkLst>
            <pc:docMk/>
            <pc:sldMk cId="3321844760" sldId="370"/>
            <ac:spMk id="2" creationId="{CD5B33B7-5079-3D14-2C09-4BCB913883ED}"/>
          </ac:spMkLst>
        </pc:spChg>
        <pc:spChg chg="mod">
          <ac:chgData name="Cerys Davies" userId="61e71dc1-9594-4277-b52b-4420989f68ee" providerId="ADAL" clId="{5784C39D-BDD6-46A7-9A60-1CDA659716EB}" dt="2024-12-20T17:21:09.489" v="828" actId="20577"/>
          <ac:spMkLst>
            <pc:docMk/>
            <pc:sldMk cId="3321844760" sldId="370"/>
            <ac:spMk id="3" creationId="{D6E66C1E-24E3-1979-7A57-0239D1D2B624}"/>
          </ac:spMkLst>
        </pc:spChg>
        <pc:picChg chg="add mod">
          <ac:chgData name="Cerys Davies" userId="61e71dc1-9594-4277-b52b-4420989f68ee" providerId="ADAL" clId="{5784C39D-BDD6-46A7-9A60-1CDA659716EB}" dt="2024-12-20T17:15:18.685" v="711" actId="1076"/>
          <ac:picMkLst>
            <pc:docMk/>
            <pc:sldMk cId="3321844760" sldId="370"/>
            <ac:picMk id="5" creationId="{B4C8C0D1-565A-B44A-D60F-0B9EE29639C4}"/>
          </ac:picMkLst>
        </pc:picChg>
      </pc:sldChg>
      <pc:sldChg chg="modSp new mod">
        <pc:chgData name="Cerys Davies" userId="61e71dc1-9594-4277-b52b-4420989f68ee" providerId="ADAL" clId="{5784C39D-BDD6-46A7-9A60-1CDA659716EB}" dt="2024-12-20T17:24:35.406" v="1030" actId="20577"/>
        <pc:sldMkLst>
          <pc:docMk/>
          <pc:sldMk cId="2919503729" sldId="371"/>
        </pc:sldMkLst>
        <pc:spChg chg="mod">
          <ac:chgData name="Cerys Davies" userId="61e71dc1-9594-4277-b52b-4420989f68ee" providerId="ADAL" clId="{5784C39D-BDD6-46A7-9A60-1CDA659716EB}" dt="2024-12-20T17:21:58.741" v="860" actId="1076"/>
          <ac:spMkLst>
            <pc:docMk/>
            <pc:sldMk cId="2919503729" sldId="371"/>
            <ac:spMk id="2" creationId="{D37A5595-1622-BF05-2555-16B2AAE72287}"/>
          </ac:spMkLst>
        </pc:spChg>
        <pc:spChg chg="mod">
          <ac:chgData name="Cerys Davies" userId="61e71dc1-9594-4277-b52b-4420989f68ee" providerId="ADAL" clId="{5784C39D-BDD6-46A7-9A60-1CDA659716EB}" dt="2024-12-20T17:24:35.406" v="1030" actId="20577"/>
          <ac:spMkLst>
            <pc:docMk/>
            <pc:sldMk cId="2919503729" sldId="371"/>
            <ac:spMk id="3" creationId="{957BB03E-1668-184F-6E57-D5CD2B43C172}"/>
          </ac:spMkLst>
        </pc:spChg>
      </pc:sldChg>
      <pc:sldChg chg="modSp new mod">
        <pc:chgData name="Cerys Davies" userId="61e71dc1-9594-4277-b52b-4420989f68ee" providerId="ADAL" clId="{5784C39D-BDD6-46A7-9A60-1CDA659716EB}" dt="2024-12-20T17:43:09.165" v="1210" actId="1076"/>
        <pc:sldMkLst>
          <pc:docMk/>
          <pc:sldMk cId="2460314604" sldId="372"/>
        </pc:sldMkLst>
        <pc:spChg chg="mod">
          <ac:chgData name="Cerys Davies" userId="61e71dc1-9594-4277-b52b-4420989f68ee" providerId="ADAL" clId="{5784C39D-BDD6-46A7-9A60-1CDA659716EB}" dt="2024-12-20T17:39:31.405" v="1168" actId="20577"/>
          <ac:spMkLst>
            <pc:docMk/>
            <pc:sldMk cId="2460314604" sldId="372"/>
            <ac:spMk id="2" creationId="{059562D5-DF76-4A2E-8540-327F3827D651}"/>
          </ac:spMkLst>
        </pc:spChg>
        <pc:spChg chg="mod">
          <ac:chgData name="Cerys Davies" userId="61e71dc1-9594-4277-b52b-4420989f68ee" providerId="ADAL" clId="{5784C39D-BDD6-46A7-9A60-1CDA659716EB}" dt="2024-12-20T17:43:09.165" v="1210" actId="1076"/>
          <ac:spMkLst>
            <pc:docMk/>
            <pc:sldMk cId="2460314604" sldId="372"/>
            <ac:spMk id="3" creationId="{F5930BF1-D7D5-05C9-1F8C-65490AEC1BE0}"/>
          </ac:spMkLst>
        </pc:spChg>
      </pc:sldChg>
      <pc:sldChg chg="modSp new mod">
        <pc:chgData name="Cerys Davies" userId="61e71dc1-9594-4277-b52b-4420989f68ee" providerId="ADAL" clId="{5784C39D-BDD6-46A7-9A60-1CDA659716EB}" dt="2024-12-23T11:07:05.824" v="2002" actId="14100"/>
        <pc:sldMkLst>
          <pc:docMk/>
          <pc:sldMk cId="3242804559" sldId="373"/>
        </pc:sldMkLst>
        <pc:spChg chg="mod">
          <ac:chgData name="Cerys Davies" userId="61e71dc1-9594-4277-b52b-4420989f68ee" providerId="ADAL" clId="{5784C39D-BDD6-46A7-9A60-1CDA659716EB}" dt="2024-12-23T11:00:22.011" v="1946" actId="14100"/>
          <ac:spMkLst>
            <pc:docMk/>
            <pc:sldMk cId="3242804559" sldId="373"/>
            <ac:spMk id="2" creationId="{A6B910DF-ED16-4A45-7CB7-03F49B8745BC}"/>
          </ac:spMkLst>
        </pc:spChg>
        <pc:spChg chg="mod">
          <ac:chgData name="Cerys Davies" userId="61e71dc1-9594-4277-b52b-4420989f68ee" providerId="ADAL" clId="{5784C39D-BDD6-46A7-9A60-1CDA659716EB}" dt="2024-12-23T11:07:05.824" v="2002" actId="14100"/>
          <ac:spMkLst>
            <pc:docMk/>
            <pc:sldMk cId="3242804559" sldId="373"/>
            <ac:spMk id="3" creationId="{47AF83A8-522B-AF07-3939-C90A11A717D9}"/>
          </ac:spMkLst>
        </pc:spChg>
      </pc:sldChg>
      <pc:sldChg chg="addSp delSp modSp new mod">
        <pc:chgData name="Cerys Davies" userId="61e71dc1-9594-4277-b52b-4420989f68ee" providerId="ADAL" clId="{5784C39D-BDD6-46A7-9A60-1CDA659716EB}" dt="2024-12-20T17:20:24.156" v="774" actId="14100"/>
        <pc:sldMkLst>
          <pc:docMk/>
          <pc:sldMk cId="684490941" sldId="374"/>
        </pc:sldMkLst>
        <pc:spChg chg="mod">
          <ac:chgData name="Cerys Davies" userId="61e71dc1-9594-4277-b52b-4420989f68ee" providerId="ADAL" clId="{5784C39D-BDD6-46A7-9A60-1CDA659716EB}" dt="2024-12-20T17:16:27.909" v="734" actId="14100"/>
          <ac:spMkLst>
            <pc:docMk/>
            <pc:sldMk cId="684490941" sldId="374"/>
            <ac:spMk id="2" creationId="{F7D195AF-3A91-EE2A-ACE0-CC5F015C2C88}"/>
          </ac:spMkLst>
        </pc:spChg>
        <pc:spChg chg="del">
          <ac:chgData name="Cerys Davies" userId="61e71dc1-9594-4277-b52b-4420989f68ee" providerId="ADAL" clId="{5784C39D-BDD6-46A7-9A60-1CDA659716EB}" dt="2024-12-20T17:16:31.195" v="735" actId="478"/>
          <ac:spMkLst>
            <pc:docMk/>
            <pc:sldMk cId="684490941" sldId="374"/>
            <ac:spMk id="3" creationId="{303049DB-B599-6CF7-3C84-E5BAADD17CB5}"/>
          </ac:spMkLst>
        </pc:spChg>
        <pc:graphicFrameChg chg="add mod modGraphic">
          <ac:chgData name="Cerys Davies" userId="61e71dc1-9594-4277-b52b-4420989f68ee" providerId="ADAL" clId="{5784C39D-BDD6-46A7-9A60-1CDA659716EB}" dt="2024-12-20T17:20:24.156" v="774" actId="14100"/>
          <ac:graphicFrameMkLst>
            <pc:docMk/>
            <pc:sldMk cId="684490941" sldId="374"/>
            <ac:graphicFrameMk id="4" creationId="{811DEC45-7A4C-DF96-2290-10A5A6D09273}"/>
          </ac:graphicFrameMkLst>
        </pc:graphicFrameChg>
      </pc:sldChg>
      <pc:sldChg chg="modSp new mod">
        <pc:chgData name="Cerys Davies" userId="61e71dc1-9594-4277-b52b-4420989f68ee" providerId="ADAL" clId="{5784C39D-BDD6-46A7-9A60-1CDA659716EB}" dt="2024-12-20T17:35:30.540" v="1089" actId="14100"/>
        <pc:sldMkLst>
          <pc:docMk/>
          <pc:sldMk cId="147344273" sldId="375"/>
        </pc:sldMkLst>
        <pc:spChg chg="mod">
          <ac:chgData name="Cerys Davies" userId="61e71dc1-9594-4277-b52b-4420989f68ee" providerId="ADAL" clId="{5784C39D-BDD6-46A7-9A60-1CDA659716EB}" dt="2024-12-20T17:35:30.540" v="1089" actId="14100"/>
          <ac:spMkLst>
            <pc:docMk/>
            <pc:sldMk cId="147344273" sldId="375"/>
            <ac:spMk id="2" creationId="{049A7B35-2F5B-A238-07CA-D4585DBD14F8}"/>
          </ac:spMkLst>
        </pc:spChg>
        <pc:spChg chg="mod">
          <ac:chgData name="Cerys Davies" userId="61e71dc1-9594-4277-b52b-4420989f68ee" providerId="ADAL" clId="{5784C39D-BDD6-46A7-9A60-1CDA659716EB}" dt="2024-12-20T17:35:24.175" v="1087" actId="14100"/>
          <ac:spMkLst>
            <pc:docMk/>
            <pc:sldMk cId="147344273" sldId="375"/>
            <ac:spMk id="3" creationId="{65D734C8-9F31-1E4D-F27C-76723AA661C6}"/>
          </ac:spMkLst>
        </pc:spChg>
      </pc:sldChg>
      <pc:sldChg chg="modSp add mod">
        <pc:chgData name="Cerys Davies" userId="61e71dc1-9594-4277-b52b-4420989f68ee" providerId="ADAL" clId="{5784C39D-BDD6-46A7-9A60-1CDA659716EB}" dt="2024-12-23T10:58:17.017" v="1943" actId="6549"/>
        <pc:sldMkLst>
          <pc:docMk/>
          <pc:sldMk cId="1788085597" sldId="376"/>
        </pc:sldMkLst>
        <pc:spChg chg="mod">
          <ac:chgData name="Cerys Davies" userId="61e71dc1-9594-4277-b52b-4420989f68ee" providerId="ADAL" clId="{5784C39D-BDD6-46A7-9A60-1CDA659716EB}" dt="2024-12-23T10:58:17.017" v="1943" actId="6549"/>
          <ac:spMkLst>
            <pc:docMk/>
            <pc:sldMk cId="1788085597" sldId="376"/>
            <ac:spMk id="3" creationId="{B1D80B5B-7292-452C-BE44-B179F6C557C9}"/>
          </ac:spMkLst>
        </pc:spChg>
      </pc:sldChg>
      <pc:sldChg chg="modSp new mod">
        <pc:chgData name="Cerys Davies" userId="61e71dc1-9594-4277-b52b-4420989f68ee" providerId="ADAL" clId="{5784C39D-BDD6-46A7-9A60-1CDA659716EB}" dt="2024-12-20T17:38:51.786" v="1151" actId="27636"/>
        <pc:sldMkLst>
          <pc:docMk/>
          <pc:sldMk cId="4075703875" sldId="377"/>
        </pc:sldMkLst>
        <pc:spChg chg="mod">
          <ac:chgData name="Cerys Davies" userId="61e71dc1-9594-4277-b52b-4420989f68ee" providerId="ADAL" clId="{5784C39D-BDD6-46A7-9A60-1CDA659716EB}" dt="2024-12-20T17:37:49.675" v="1146" actId="1076"/>
          <ac:spMkLst>
            <pc:docMk/>
            <pc:sldMk cId="4075703875" sldId="377"/>
            <ac:spMk id="2" creationId="{433211E0-C0BB-CD51-BA64-884B6A7C0FF4}"/>
          </ac:spMkLst>
        </pc:spChg>
        <pc:spChg chg="mod">
          <ac:chgData name="Cerys Davies" userId="61e71dc1-9594-4277-b52b-4420989f68ee" providerId="ADAL" clId="{5784C39D-BDD6-46A7-9A60-1CDA659716EB}" dt="2024-12-20T17:38:51.786" v="1151" actId="27636"/>
          <ac:spMkLst>
            <pc:docMk/>
            <pc:sldMk cId="4075703875" sldId="377"/>
            <ac:spMk id="3" creationId="{9E13554F-BD65-0911-F5AF-C0D7840F9081}"/>
          </ac:spMkLst>
        </pc:spChg>
      </pc:sldChg>
      <pc:sldChg chg="addSp delSp modSp add mod">
        <pc:chgData name="Cerys Davies" userId="61e71dc1-9594-4277-b52b-4420989f68ee" providerId="ADAL" clId="{5784C39D-BDD6-46A7-9A60-1CDA659716EB}" dt="2024-12-20T17:47:04.768" v="1250" actId="1076"/>
        <pc:sldMkLst>
          <pc:docMk/>
          <pc:sldMk cId="826407297" sldId="378"/>
        </pc:sldMkLst>
        <pc:spChg chg="mod">
          <ac:chgData name="Cerys Davies" userId="61e71dc1-9594-4277-b52b-4420989f68ee" providerId="ADAL" clId="{5784C39D-BDD6-46A7-9A60-1CDA659716EB}" dt="2024-12-20T17:43:37.896" v="1230" actId="20577"/>
          <ac:spMkLst>
            <pc:docMk/>
            <pc:sldMk cId="826407297" sldId="378"/>
            <ac:spMk id="2" creationId="{64ACEFB6-695A-9B42-1AA7-38CD2D90D8C4}"/>
          </ac:spMkLst>
        </pc:spChg>
        <pc:spChg chg="del">
          <ac:chgData name="Cerys Davies" userId="61e71dc1-9594-4277-b52b-4420989f68ee" providerId="ADAL" clId="{5784C39D-BDD6-46A7-9A60-1CDA659716EB}" dt="2024-12-20T17:43:43.747" v="1231" actId="478"/>
          <ac:spMkLst>
            <pc:docMk/>
            <pc:sldMk cId="826407297" sldId="378"/>
            <ac:spMk id="3" creationId="{4AF490F9-5A86-688D-8C55-F12C111B24CB}"/>
          </ac:spMkLst>
        </pc:spChg>
        <pc:spChg chg="add del mod">
          <ac:chgData name="Cerys Davies" userId="61e71dc1-9594-4277-b52b-4420989f68ee" providerId="ADAL" clId="{5784C39D-BDD6-46A7-9A60-1CDA659716EB}" dt="2024-12-20T17:44:50.972" v="1232" actId="22"/>
          <ac:spMkLst>
            <pc:docMk/>
            <pc:sldMk cId="826407297" sldId="378"/>
            <ac:spMk id="5" creationId="{D3A36C79-84CE-99E5-1A8B-55C13BD6DD6E}"/>
          </ac:spMkLst>
        </pc:spChg>
        <pc:spChg chg="add mod">
          <ac:chgData name="Cerys Davies" userId="61e71dc1-9594-4277-b52b-4420989f68ee" providerId="ADAL" clId="{5784C39D-BDD6-46A7-9A60-1CDA659716EB}" dt="2024-12-20T17:46:54.313" v="1248" actId="255"/>
          <ac:spMkLst>
            <pc:docMk/>
            <pc:sldMk cId="826407297" sldId="378"/>
            <ac:spMk id="8" creationId="{430C155F-2D1D-2F1F-7299-805DFD2E0381}"/>
          </ac:spMkLst>
        </pc:spChg>
        <pc:picChg chg="add mod ord">
          <ac:chgData name="Cerys Davies" userId="61e71dc1-9594-4277-b52b-4420989f68ee" providerId="ADAL" clId="{5784C39D-BDD6-46A7-9A60-1CDA659716EB}" dt="2024-12-20T17:47:04.768" v="1250" actId="1076"/>
          <ac:picMkLst>
            <pc:docMk/>
            <pc:sldMk cId="826407297" sldId="378"/>
            <ac:picMk id="7" creationId="{2B20CD16-DE35-EF53-9986-1FA00B69F0AE}"/>
          </ac:picMkLst>
        </pc:picChg>
      </pc:sldChg>
      <pc:sldChg chg="modSp new mod">
        <pc:chgData name="Cerys Davies" userId="61e71dc1-9594-4277-b52b-4420989f68ee" providerId="ADAL" clId="{5784C39D-BDD6-46A7-9A60-1CDA659716EB}" dt="2024-12-23T10:57:48.185" v="1941" actId="14100"/>
        <pc:sldMkLst>
          <pc:docMk/>
          <pc:sldMk cId="355062444" sldId="379"/>
        </pc:sldMkLst>
        <pc:spChg chg="mod">
          <ac:chgData name="Cerys Davies" userId="61e71dc1-9594-4277-b52b-4420989f68ee" providerId="ADAL" clId="{5784C39D-BDD6-46A7-9A60-1CDA659716EB}" dt="2024-12-23T10:52:53.623" v="1937" actId="14100"/>
          <ac:spMkLst>
            <pc:docMk/>
            <pc:sldMk cId="355062444" sldId="379"/>
            <ac:spMk id="2" creationId="{64724AE8-13ED-42B0-BB2B-119940FEB93E}"/>
          </ac:spMkLst>
        </pc:spChg>
        <pc:spChg chg="mod">
          <ac:chgData name="Cerys Davies" userId="61e71dc1-9594-4277-b52b-4420989f68ee" providerId="ADAL" clId="{5784C39D-BDD6-46A7-9A60-1CDA659716EB}" dt="2024-12-23T10:57:48.185" v="1941" actId="14100"/>
          <ac:spMkLst>
            <pc:docMk/>
            <pc:sldMk cId="355062444" sldId="379"/>
            <ac:spMk id="3" creationId="{FBD46D88-144D-7A1B-D73A-91258E07F3FA}"/>
          </ac:spMkLst>
        </pc:spChg>
      </pc:sldChg>
      <pc:sldChg chg="modSp new mod">
        <pc:chgData name="Cerys Davies" userId="61e71dc1-9594-4277-b52b-4420989f68ee" providerId="ADAL" clId="{5784C39D-BDD6-46A7-9A60-1CDA659716EB}" dt="2024-12-23T11:13:17.072" v="2136" actId="14100"/>
        <pc:sldMkLst>
          <pc:docMk/>
          <pc:sldMk cId="1602301040" sldId="380"/>
        </pc:sldMkLst>
        <pc:spChg chg="mod">
          <ac:chgData name="Cerys Davies" userId="61e71dc1-9594-4277-b52b-4420989f68ee" providerId="ADAL" clId="{5784C39D-BDD6-46A7-9A60-1CDA659716EB}" dt="2024-12-23T11:07:59.785" v="2032" actId="20577"/>
          <ac:spMkLst>
            <pc:docMk/>
            <pc:sldMk cId="1602301040" sldId="380"/>
            <ac:spMk id="2" creationId="{4FA7755B-289B-6681-440F-01665C619AAE}"/>
          </ac:spMkLst>
        </pc:spChg>
        <pc:spChg chg="mod">
          <ac:chgData name="Cerys Davies" userId="61e71dc1-9594-4277-b52b-4420989f68ee" providerId="ADAL" clId="{5784C39D-BDD6-46A7-9A60-1CDA659716EB}" dt="2024-12-23T11:13:17.072" v="2136" actId="14100"/>
          <ac:spMkLst>
            <pc:docMk/>
            <pc:sldMk cId="1602301040" sldId="380"/>
            <ac:spMk id="3" creationId="{006B04FD-A8C5-72D5-267F-FBB1E50DA6AB}"/>
          </ac:spMkLst>
        </pc:spChg>
      </pc:sldChg>
      <pc:sldChg chg="addSp modSp new mod">
        <pc:chgData name="Cerys Davies" userId="61e71dc1-9594-4277-b52b-4420989f68ee" providerId="ADAL" clId="{5784C39D-BDD6-46A7-9A60-1CDA659716EB}" dt="2024-12-23T11:10:04.158" v="2069" actId="14100"/>
        <pc:sldMkLst>
          <pc:docMk/>
          <pc:sldMk cId="3671614146" sldId="381"/>
        </pc:sldMkLst>
        <pc:spChg chg="mod">
          <ac:chgData name="Cerys Davies" userId="61e71dc1-9594-4277-b52b-4420989f68ee" providerId="ADAL" clId="{5784C39D-BDD6-46A7-9A60-1CDA659716EB}" dt="2024-12-23T11:09:53.891" v="2067" actId="1076"/>
          <ac:spMkLst>
            <pc:docMk/>
            <pc:sldMk cId="3671614146" sldId="381"/>
            <ac:spMk id="2" creationId="{E1516950-14D3-39CF-9EB2-A85D6F2CE777}"/>
          </ac:spMkLst>
        </pc:spChg>
        <pc:picChg chg="add mod">
          <ac:chgData name="Cerys Davies" userId="61e71dc1-9594-4277-b52b-4420989f68ee" providerId="ADAL" clId="{5784C39D-BDD6-46A7-9A60-1CDA659716EB}" dt="2024-12-23T11:10:04.158" v="2069" actId="14100"/>
          <ac:picMkLst>
            <pc:docMk/>
            <pc:sldMk cId="3671614146" sldId="381"/>
            <ac:picMk id="4" creationId="{4DDC6CA9-4C0E-3612-206F-394F2AACF7F6}"/>
          </ac:picMkLst>
        </pc:picChg>
      </pc:sldChg>
      <pc:sldChg chg="modSp new mod">
        <pc:chgData name="Cerys Davies" userId="61e71dc1-9594-4277-b52b-4420989f68ee" providerId="ADAL" clId="{5784C39D-BDD6-46A7-9A60-1CDA659716EB}" dt="2024-12-23T11:12:46.536" v="2131" actId="6549"/>
        <pc:sldMkLst>
          <pc:docMk/>
          <pc:sldMk cId="2487199581" sldId="382"/>
        </pc:sldMkLst>
        <pc:spChg chg="mod">
          <ac:chgData name="Cerys Davies" userId="61e71dc1-9594-4277-b52b-4420989f68ee" providerId="ADAL" clId="{5784C39D-BDD6-46A7-9A60-1CDA659716EB}" dt="2024-12-23T11:12:00.100" v="2123" actId="207"/>
          <ac:spMkLst>
            <pc:docMk/>
            <pc:sldMk cId="2487199581" sldId="382"/>
            <ac:spMk id="2" creationId="{7F338812-5314-68F9-F516-FA4B7E47C876}"/>
          </ac:spMkLst>
        </pc:spChg>
        <pc:spChg chg="mod">
          <ac:chgData name="Cerys Davies" userId="61e71dc1-9594-4277-b52b-4420989f68ee" providerId="ADAL" clId="{5784C39D-BDD6-46A7-9A60-1CDA659716EB}" dt="2024-12-23T11:12:46.536" v="2131" actId="6549"/>
          <ac:spMkLst>
            <pc:docMk/>
            <pc:sldMk cId="2487199581" sldId="382"/>
            <ac:spMk id="3" creationId="{E5AC8BC7-5004-AB85-CF1B-F47CE25DD54D}"/>
          </ac:spMkLst>
        </pc:spChg>
      </pc:sldChg>
    </pc:docChg>
  </pc:docChgLst>
  <pc:docChgLst>
    <pc:chgData name="Cerys Davies" userId="61e71dc1-9594-4277-b52b-4420989f68ee" providerId="ADAL" clId="{1EFBAB44-A167-4CAF-946D-7B2768E3E6CB}"/>
    <pc:docChg chg="custSel addSld modSld">
      <pc:chgData name="Cerys Davies" userId="61e71dc1-9594-4277-b52b-4420989f68ee" providerId="ADAL" clId="{1EFBAB44-A167-4CAF-946D-7B2768E3E6CB}" dt="2025-01-17T16:10:06.044" v="40" actId="26606"/>
      <pc:docMkLst>
        <pc:docMk/>
      </pc:docMkLst>
      <pc:sldChg chg="modSp mod">
        <pc:chgData name="Cerys Davies" userId="61e71dc1-9594-4277-b52b-4420989f68ee" providerId="ADAL" clId="{1EFBAB44-A167-4CAF-946D-7B2768E3E6CB}" dt="2025-01-17T16:03:50.846" v="5" actId="5793"/>
        <pc:sldMkLst>
          <pc:docMk/>
          <pc:sldMk cId="0" sldId="330"/>
        </pc:sldMkLst>
        <pc:spChg chg="mod">
          <ac:chgData name="Cerys Davies" userId="61e71dc1-9594-4277-b52b-4420989f68ee" providerId="ADAL" clId="{1EFBAB44-A167-4CAF-946D-7B2768E3E6CB}" dt="2025-01-17T16:03:50.846" v="5" actId="5793"/>
          <ac:spMkLst>
            <pc:docMk/>
            <pc:sldMk cId="0" sldId="330"/>
            <ac:spMk id="3" creationId="{61AB6FF5-FA08-B18E-9E18-EC15923E6A7C}"/>
          </ac:spMkLst>
        </pc:spChg>
      </pc:sldChg>
      <pc:sldChg chg="modSp mod">
        <pc:chgData name="Cerys Davies" userId="61e71dc1-9594-4277-b52b-4420989f68ee" providerId="ADAL" clId="{1EFBAB44-A167-4CAF-946D-7B2768E3E6CB}" dt="2025-01-17T16:05:41.132" v="32" actId="27636"/>
        <pc:sldMkLst>
          <pc:docMk/>
          <pc:sldMk cId="0" sldId="364"/>
        </pc:sldMkLst>
        <pc:spChg chg="mod">
          <ac:chgData name="Cerys Davies" userId="61e71dc1-9594-4277-b52b-4420989f68ee" providerId="ADAL" clId="{1EFBAB44-A167-4CAF-946D-7B2768E3E6CB}" dt="2025-01-17T16:05:33.439" v="29" actId="207"/>
          <ac:spMkLst>
            <pc:docMk/>
            <pc:sldMk cId="0" sldId="364"/>
            <ac:spMk id="2" creationId="{EDD41381-8867-75E7-72CE-A1751F838A7B}"/>
          </ac:spMkLst>
        </pc:spChg>
        <pc:spChg chg="mod">
          <ac:chgData name="Cerys Davies" userId="61e71dc1-9594-4277-b52b-4420989f68ee" providerId="ADAL" clId="{1EFBAB44-A167-4CAF-946D-7B2768E3E6CB}" dt="2025-01-17T16:05:41.132" v="32" actId="27636"/>
          <ac:spMkLst>
            <pc:docMk/>
            <pc:sldMk cId="0" sldId="364"/>
            <ac:spMk id="3" creationId="{91C34601-20E0-04C9-8348-B23FBBB9D2C5}"/>
          </ac:spMkLst>
        </pc:spChg>
      </pc:sldChg>
      <pc:sldChg chg="modSp mod">
        <pc:chgData name="Cerys Davies" userId="61e71dc1-9594-4277-b52b-4420989f68ee" providerId="ADAL" clId="{1EFBAB44-A167-4CAF-946D-7B2768E3E6CB}" dt="2025-01-17T16:05:23.350" v="28" actId="14100"/>
        <pc:sldMkLst>
          <pc:docMk/>
          <pc:sldMk cId="0" sldId="365"/>
        </pc:sldMkLst>
        <pc:spChg chg="mod">
          <ac:chgData name="Cerys Davies" userId="61e71dc1-9594-4277-b52b-4420989f68ee" providerId="ADAL" clId="{1EFBAB44-A167-4CAF-946D-7B2768E3E6CB}" dt="2025-01-17T16:05:23.350" v="28" actId="14100"/>
          <ac:spMkLst>
            <pc:docMk/>
            <pc:sldMk cId="0" sldId="365"/>
            <ac:spMk id="2" creationId="{F1B29806-2493-1B14-A7EF-542F19FF385D}"/>
          </ac:spMkLst>
        </pc:spChg>
      </pc:sldChg>
      <pc:sldChg chg="modSp mod">
        <pc:chgData name="Cerys Davies" userId="61e71dc1-9594-4277-b52b-4420989f68ee" providerId="ADAL" clId="{1EFBAB44-A167-4CAF-946D-7B2768E3E6CB}" dt="2025-01-17T16:05:08.772" v="24" actId="27636"/>
        <pc:sldMkLst>
          <pc:docMk/>
          <pc:sldMk cId="0" sldId="366"/>
        </pc:sldMkLst>
        <pc:spChg chg="mod">
          <ac:chgData name="Cerys Davies" userId="61e71dc1-9594-4277-b52b-4420989f68ee" providerId="ADAL" clId="{1EFBAB44-A167-4CAF-946D-7B2768E3E6CB}" dt="2025-01-17T16:05:08.772" v="24" actId="27636"/>
          <ac:spMkLst>
            <pc:docMk/>
            <pc:sldMk cId="0" sldId="366"/>
            <ac:spMk id="3" creationId="{70EA0F4E-FF0A-2698-21B1-D8772828FA0B}"/>
          </ac:spMkLst>
        </pc:spChg>
      </pc:sldChg>
      <pc:sldChg chg="modSp mod">
        <pc:chgData name="Cerys Davies" userId="61e71dc1-9594-4277-b52b-4420989f68ee" providerId="ADAL" clId="{1EFBAB44-A167-4CAF-946D-7B2768E3E6CB}" dt="2025-01-17T16:04:47.305" v="17" actId="255"/>
        <pc:sldMkLst>
          <pc:docMk/>
          <pc:sldMk cId="0" sldId="367"/>
        </pc:sldMkLst>
        <pc:spChg chg="mod">
          <ac:chgData name="Cerys Davies" userId="61e71dc1-9594-4277-b52b-4420989f68ee" providerId="ADAL" clId="{1EFBAB44-A167-4CAF-946D-7B2768E3E6CB}" dt="2025-01-17T16:04:47.305" v="17" actId="255"/>
          <ac:spMkLst>
            <pc:docMk/>
            <pc:sldMk cId="0" sldId="367"/>
            <ac:spMk id="3" creationId="{B1B90776-D724-DF43-5C67-E6433AA2D234}"/>
          </ac:spMkLst>
        </pc:spChg>
      </pc:sldChg>
      <pc:sldChg chg="modSp mod">
        <pc:chgData name="Cerys Davies" userId="61e71dc1-9594-4277-b52b-4420989f68ee" providerId="ADAL" clId="{1EFBAB44-A167-4CAF-946D-7B2768E3E6CB}" dt="2025-01-17T16:06:25.570" v="35" actId="14100"/>
        <pc:sldMkLst>
          <pc:docMk/>
          <pc:sldMk cId="3242804559" sldId="373"/>
        </pc:sldMkLst>
        <pc:spChg chg="mod">
          <ac:chgData name="Cerys Davies" userId="61e71dc1-9594-4277-b52b-4420989f68ee" providerId="ADAL" clId="{1EFBAB44-A167-4CAF-946D-7B2768E3E6CB}" dt="2025-01-17T16:06:25.570" v="35" actId="14100"/>
          <ac:spMkLst>
            <pc:docMk/>
            <pc:sldMk cId="3242804559" sldId="373"/>
            <ac:spMk id="3" creationId="{47AF83A8-522B-AF07-3939-C90A11A717D9}"/>
          </ac:spMkLst>
        </pc:spChg>
      </pc:sldChg>
      <pc:sldChg chg="addSp modSp add mod setBg">
        <pc:chgData name="Cerys Davies" userId="61e71dc1-9594-4277-b52b-4420989f68ee" providerId="ADAL" clId="{1EFBAB44-A167-4CAF-946D-7B2768E3E6CB}" dt="2025-01-17T16:10:06.044" v="40" actId="26606"/>
        <pc:sldMkLst>
          <pc:docMk/>
          <pc:sldMk cId="972846083" sldId="402"/>
        </pc:sldMkLst>
        <pc:spChg chg="mod">
          <ac:chgData name="Cerys Davies" userId="61e71dc1-9594-4277-b52b-4420989f68ee" providerId="ADAL" clId="{1EFBAB44-A167-4CAF-946D-7B2768E3E6CB}" dt="2025-01-17T16:10:06.044" v="40" actId="26606"/>
          <ac:spMkLst>
            <pc:docMk/>
            <pc:sldMk cId="972846083" sldId="402"/>
            <ac:spMk id="2" creationId="{3CC94E26-832E-1951-6537-9C79762DD226}"/>
          </ac:spMkLst>
        </pc:spChg>
        <pc:spChg chg="add">
          <ac:chgData name="Cerys Davies" userId="61e71dc1-9594-4277-b52b-4420989f68ee" providerId="ADAL" clId="{1EFBAB44-A167-4CAF-946D-7B2768E3E6CB}" dt="2025-01-17T16:10:06.044" v="40" actId="26606"/>
          <ac:spMkLst>
            <pc:docMk/>
            <pc:sldMk cId="972846083" sldId="402"/>
            <ac:spMk id="21" creationId="{F6E918B1-FA59-42EF-8A8E-B0F3D1E54084}"/>
          </ac:spMkLst>
        </pc:spChg>
        <pc:grpChg chg="add">
          <ac:chgData name="Cerys Davies" userId="61e71dc1-9594-4277-b52b-4420989f68ee" providerId="ADAL" clId="{1EFBAB44-A167-4CAF-946D-7B2768E3E6CB}" dt="2025-01-17T16:10:06.044" v="40" actId="26606"/>
          <ac:grpSpMkLst>
            <pc:docMk/>
            <pc:sldMk cId="972846083" sldId="402"/>
            <ac:grpSpMk id="9" creationId="{4815A7B4-532E-48C9-AC24-D78ACF3339DB}"/>
          </ac:grpSpMkLst>
        </pc:grpChg>
        <pc:picChg chg="add mod">
          <ac:chgData name="Cerys Davies" userId="61e71dc1-9594-4277-b52b-4420989f68ee" providerId="ADAL" clId="{1EFBAB44-A167-4CAF-946D-7B2768E3E6CB}" dt="2025-01-17T16:10:06.044" v="40" actId="26606"/>
          <ac:picMkLst>
            <pc:docMk/>
            <pc:sldMk cId="972846083" sldId="402"/>
            <ac:picMk id="4" creationId="{1C3D67CD-FA80-7CCA-6DC6-97B4CD192F0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833668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3500331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4024407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190348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3241171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3071600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809956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3591763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2842913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699803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225915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2632175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814400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1207751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22695124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896013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20949551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19292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6952755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43204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9242166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1748828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10608750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2146305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Obtaining pre-action remedies and information Chapter 5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a:t>Week </a:t>
            </a:r>
            <a:r>
              <a:rPr lang="en-GB" sz="6000" b="1" dirty="0"/>
              <a:t>2</a:t>
            </a:r>
            <a:r>
              <a:rPr lang="en-GB" sz="6000" b="1"/>
              <a:t> </a:t>
            </a:r>
            <a:endParaRPr lang="en-GB" sz="6000" b="1" dirty="0"/>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BA736-CEB6-247D-172F-B2BF29461ABB}"/>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B72DAD89-0500-BAD5-887F-E5A60D82D39D}"/>
              </a:ext>
            </a:extLst>
          </p:cNvPr>
          <p:cNvSpPr>
            <a:spLocks noGrp="1"/>
          </p:cNvSpPr>
          <p:nvPr>
            <p:ph idx="1"/>
          </p:nvPr>
        </p:nvSpPr>
        <p:spPr>
          <a:xfrm>
            <a:off x="384168" y="1488613"/>
            <a:ext cx="8173499" cy="4709763"/>
          </a:xfrm>
        </p:spPr>
        <p:txBody>
          <a:bodyPr/>
          <a:lstStyle/>
          <a:p>
            <a:r>
              <a:rPr lang="en-GB" sz="2400" dirty="0"/>
              <a:t>Different types of injunctions</a:t>
            </a:r>
          </a:p>
          <a:p>
            <a:r>
              <a:rPr lang="en-GB" sz="2400" dirty="0"/>
              <a:t>The American Cyanamid principles relating to interim injunctions</a:t>
            </a:r>
          </a:p>
          <a:p>
            <a:r>
              <a:rPr lang="en-GB" sz="2400" dirty="0"/>
              <a:t>The Procedure to apply for an interim injunction</a:t>
            </a:r>
          </a:p>
          <a:p>
            <a:r>
              <a:rPr lang="en-GB" sz="2400" dirty="0"/>
              <a:t>The requirements and procedures for a freezing order</a:t>
            </a:r>
          </a:p>
          <a:p>
            <a:r>
              <a:rPr lang="en-GB" sz="2400" dirty="0"/>
              <a:t>The requirements and procedures for a search order</a:t>
            </a:r>
          </a:p>
          <a:p>
            <a:r>
              <a:rPr lang="en-GB" sz="2400" dirty="0"/>
              <a:t>When pre-</a:t>
            </a:r>
            <a:r>
              <a:rPr lang="en-GB" sz="2400" dirty="0" err="1"/>
              <a:t>acton</a:t>
            </a:r>
            <a:r>
              <a:rPr lang="en-GB" sz="2400" dirty="0"/>
              <a:t> disclosure is use in civil claims</a:t>
            </a:r>
          </a:p>
          <a:p>
            <a:r>
              <a:rPr lang="en-GB" sz="2400" dirty="0"/>
              <a:t>The procedure for pre-action disclosure; and</a:t>
            </a:r>
          </a:p>
          <a:p>
            <a:r>
              <a:rPr lang="en-GB" sz="2400" dirty="0"/>
              <a:t>When non-party disclosure may be ordered</a:t>
            </a:r>
          </a:p>
          <a:p>
            <a:endParaRPr lang="en-GB" sz="2400" dirty="0"/>
          </a:p>
          <a:p>
            <a:endParaRPr lang="en-GB" dirty="0"/>
          </a:p>
        </p:txBody>
      </p:sp>
    </p:spTree>
    <p:extLst>
      <p:ext uri="{BB962C8B-B14F-4D97-AF65-F5344CB8AC3E}">
        <p14:creationId xmlns:p14="http://schemas.microsoft.com/office/powerpoint/2010/main" val="162135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75338" y="427207"/>
            <a:ext cx="6645913" cy="1743621"/>
          </a:xfrm>
        </p:spPr>
        <p:txBody>
          <a:bodyPr anchor="t">
            <a:normAutofit/>
          </a:bodyPr>
          <a:lstStyle/>
          <a:p>
            <a:r>
              <a:rPr lang="en-US" sz="3700" dirty="0"/>
              <a:t>What is the purpose of the first interview with the client? </a:t>
            </a:r>
          </a:p>
        </p:txBody>
      </p:sp>
      <p:sp>
        <p:nvSpPr>
          <p:cNvPr id="14" name="Content Placeholder 13"/>
          <p:cNvSpPr>
            <a:spLocks noGrp="1"/>
          </p:cNvSpPr>
          <p:nvPr>
            <p:ph idx="1"/>
          </p:nvPr>
        </p:nvSpPr>
        <p:spPr>
          <a:xfrm>
            <a:off x="1237409" y="2070586"/>
            <a:ext cx="7697186" cy="4274373"/>
          </a:xfrm>
        </p:spPr>
        <p:txBody>
          <a:bodyPr>
            <a:normAutofit/>
          </a:bodyPr>
          <a:lstStyle/>
          <a:p>
            <a:r>
              <a:rPr lang="en-GB" altLang="en-US" sz="2400" dirty="0">
                <a:solidFill>
                  <a:schemeClr val="tx1">
                    <a:alpha val="80000"/>
                  </a:schemeClr>
                </a:solidFill>
                <a:latin typeface="Calibri" panose="020F0502020204030204" pitchFamily="34" charset="0"/>
              </a:rPr>
              <a:t>To establish and advise:</a:t>
            </a:r>
          </a:p>
          <a:p>
            <a:pPr lvl="1"/>
            <a:r>
              <a:rPr lang="en-GB" altLang="en-US" sz="2400" dirty="0">
                <a:solidFill>
                  <a:schemeClr val="tx1">
                    <a:alpha val="80000"/>
                  </a:schemeClr>
                </a:solidFill>
                <a:latin typeface="Calibri" panose="020F0502020204030204" pitchFamily="34" charset="0"/>
              </a:rPr>
              <a:t>Does the client have a legal claim?</a:t>
            </a:r>
          </a:p>
          <a:p>
            <a:pPr lvl="1"/>
            <a:r>
              <a:rPr lang="en-GB" altLang="en-US" sz="2400" dirty="0">
                <a:solidFill>
                  <a:schemeClr val="tx1">
                    <a:alpha val="80000"/>
                  </a:schemeClr>
                </a:solidFill>
                <a:latin typeface="Calibri" panose="020F0502020204030204" pitchFamily="34" charset="0"/>
              </a:rPr>
              <a:t>What is the nature of that claim?</a:t>
            </a:r>
          </a:p>
          <a:p>
            <a:pPr lvl="1"/>
            <a:r>
              <a:rPr lang="en-GB" altLang="en-US" sz="2400" dirty="0">
                <a:solidFill>
                  <a:schemeClr val="tx1">
                    <a:alpha val="80000"/>
                  </a:schemeClr>
                </a:solidFill>
                <a:latin typeface="Calibri" panose="020F0502020204030204" pitchFamily="34" charset="0"/>
              </a:rPr>
              <a:t>Is the claim viable?</a:t>
            </a:r>
          </a:p>
          <a:p>
            <a:pPr lvl="1"/>
            <a:r>
              <a:rPr lang="en-GB" altLang="en-US" sz="2400" dirty="0">
                <a:solidFill>
                  <a:schemeClr val="tx1">
                    <a:alpha val="80000"/>
                  </a:schemeClr>
                </a:solidFill>
                <a:latin typeface="Calibri" panose="020F0502020204030204" pitchFamily="34" charset="0"/>
              </a:rPr>
              <a:t>What are the potential costs?</a:t>
            </a:r>
          </a:p>
          <a:p>
            <a:pPr lvl="1"/>
            <a:r>
              <a:rPr lang="en-GB" altLang="en-US" sz="2400" dirty="0">
                <a:solidFill>
                  <a:schemeClr val="tx1">
                    <a:alpha val="80000"/>
                  </a:schemeClr>
                </a:solidFill>
                <a:latin typeface="Calibri" panose="020F0502020204030204" pitchFamily="34" charset="0"/>
              </a:rPr>
              <a:t>What are the potential funding options?</a:t>
            </a:r>
          </a:p>
          <a:p>
            <a:pPr lvl="1"/>
            <a:r>
              <a:rPr lang="en-GB" altLang="en-US" sz="2400" dirty="0">
                <a:solidFill>
                  <a:schemeClr val="tx1">
                    <a:alpha val="80000"/>
                  </a:schemeClr>
                </a:solidFill>
                <a:latin typeface="Calibri" panose="020F0502020204030204" pitchFamily="34" charset="0"/>
              </a:rPr>
              <a:t>The most appropriate remedy</a:t>
            </a:r>
          </a:p>
          <a:p>
            <a:endParaRPr lang="en-US" sz="2400" dirty="0">
              <a:solidFill>
                <a:schemeClr val="tx1">
                  <a:alpha val="80000"/>
                </a:schemeClr>
              </a:solidFill>
            </a:endParaRPr>
          </a:p>
        </p:txBody>
      </p:sp>
    </p:spTree>
    <p:extLst>
      <p:ext uri="{BB962C8B-B14F-4D97-AF65-F5344CB8AC3E}">
        <p14:creationId xmlns:p14="http://schemas.microsoft.com/office/powerpoint/2010/main" val="2717604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5D7C0-D2EA-46CA-A20C-633862254937}"/>
              </a:ext>
            </a:extLst>
          </p:cNvPr>
          <p:cNvSpPr>
            <a:spLocks noGrp="1"/>
          </p:cNvSpPr>
          <p:nvPr>
            <p:ph type="title"/>
          </p:nvPr>
        </p:nvSpPr>
        <p:spPr>
          <a:xfrm>
            <a:off x="542275" y="392307"/>
            <a:ext cx="8520842" cy="933923"/>
          </a:xfrm>
        </p:spPr>
        <p:txBody>
          <a:bodyPr anchor="t">
            <a:normAutofit fontScale="90000"/>
          </a:bodyPr>
          <a:lstStyle/>
          <a:p>
            <a:r>
              <a:rPr lang="en-GB" sz="4000" dirty="0"/>
              <a:t>Remedies - what does the client want?</a:t>
            </a:r>
            <a:br>
              <a:rPr lang="en-GB" sz="4000" dirty="0"/>
            </a:br>
            <a:endParaRPr lang="en-GB" sz="4000" dirty="0"/>
          </a:p>
        </p:txBody>
      </p:sp>
      <p:sp>
        <p:nvSpPr>
          <p:cNvPr id="3" name="Content Placeholder 2">
            <a:extLst>
              <a:ext uri="{FF2B5EF4-FFF2-40B4-BE49-F238E27FC236}">
                <a16:creationId xmlns:a16="http://schemas.microsoft.com/office/drawing/2014/main" id="{8C8DA36B-341B-4BEB-9689-DB59D8976F97}"/>
              </a:ext>
            </a:extLst>
          </p:cNvPr>
          <p:cNvSpPr>
            <a:spLocks noGrp="1"/>
          </p:cNvSpPr>
          <p:nvPr>
            <p:ph idx="1"/>
          </p:nvPr>
        </p:nvSpPr>
        <p:spPr>
          <a:xfrm>
            <a:off x="1034987" y="1187927"/>
            <a:ext cx="8520842" cy="4256592"/>
          </a:xfrm>
        </p:spPr>
        <p:txBody>
          <a:bodyPr>
            <a:normAutofit/>
          </a:bodyPr>
          <a:lstStyle/>
          <a:p>
            <a:pPr lvl="1"/>
            <a:r>
              <a:rPr lang="en-GB" altLang="en-US" sz="2400" dirty="0">
                <a:solidFill>
                  <a:schemeClr val="tx1">
                    <a:alpha val="80000"/>
                  </a:schemeClr>
                </a:solidFill>
              </a:rPr>
              <a:t>Damages</a:t>
            </a:r>
          </a:p>
          <a:p>
            <a:pPr lvl="1"/>
            <a:r>
              <a:rPr lang="en-GB" altLang="en-US" sz="2400" dirty="0">
                <a:solidFill>
                  <a:schemeClr val="tx1">
                    <a:alpha val="80000"/>
                  </a:schemeClr>
                </a:solidFill>
              </a:rPr>
              <a:t>Specific Performance</a:t>
            </a:r>
          </a:p>
          <a:p>
            <a:pPr lvl="1"/>
            <a:r>
              <a:rPr lang="en-GB" altLang="en-US" sz="2400" dirty="0">
                <a:solidFill>
                  <a:schemeClr val="tx1">
                    <a:alpha val="80000"/>
                  </a:schemeClr>
                </a:solidFill>
              </a:rPr>
              <a:t>Injunction</a:t>
            </a:r>
          </a:p>
          <a:p>
            <a:pPr lvl="1"/>
            <a:r>
              <a:rPr lang="en-GB" altLang="en-US" sz="2400" dirty="0">
                <a:solidFill>
                  <a:schemeClr val="tx1">
                    <a:alpha val="80000"/>
                  </a:schemeClr>
                </a:solidFill>
              </a:rPr>
              <a:t>Possession Order</a:t>
            </a:r>
          </a:p>
          <a:p>
            <a:pPr lvl="1"/>
            <a:endParaRPr lang="en-GB" altLang="en-US" sz="2400" dirty="0">
              <a:solidFill>
                <a:schemeClr val="tx1">
                  <a:alpha val="80000"/>
                </a:schemeClr>
              </a:solidFill>
            </a:endParaRPr>
          </a:p>
          <a:p>
            <a:pPr marL="0" indent="0">
              <a:buNone/>
            </a:pPr>
            <a:r>
              <a:rPr lang="en-GB" sz="2400" dirty="0">
                <a:solidFill>
                  <a:schemeClr val="tx1">
                    <a:alpha val="80000"/>
                  </a:schemeClr>
                </a:solidFill>
              </a:rPr>
              <a:t>Do the circumstances suggest that a ‘pre-action’ remedy may be appropriate and might encourage an early resolution of the issue.</a:t>
            </a:r>
          </a:p>
          <a:p>
            <a:pPr marL="0" indent="0">
              <a:buNone/>
            </a:pPr>
            <a:endParaRPr lang="en-GB" sz="2400" dirty="0">
              <a:solidFill>
                <a:schemeClr val="tx1">
                  <a:alpha val="80000"/>
                </a:schemeClr>
              </a:solidFill>
            </a:endParaRPr>
          </a:p>
        </p:txBody>
      </p:sp>
    </p:spTree>
    <p:extLst>
      <p:ext uri="{BB962C8B-B14F-4D97-AF65-F5344CB8AC3E}">
        <p14:creationId xmlns:p14="http://schemas.microsoft.com/office/powerpoint/2010/main" val="2376195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4AE8-13ED-42B0-BB2B-119940FEB93E}"/>
              </a:ext>
            </a:extLst>
          </p:cNvPr>
          <p:cNvSpPr>
            <a:spLocks noGrp="1"/>
          </p:cNvSpPr>
          <p:nvPr>
            <p:ph type="title"/>
          </p:nvPr>
        </p:nvSpPr>
        <p:spPr>
          <a:xfrm>
            <a:off x="377187" y="239652"/>
            <a:ext cx="8596668" cy="919053"/>
          </a:xfrm>
        </p:spPr>
        <p:txBody>
          <a:bodyPr/>
          <a:lstStyle/>
          <a:p>
            <a:r>
              <a:rPr lang="en-GB" dirty="0"/>
              <a:t>Pre-action remedies and information</a:t>
            </a:r>
          </a:p>
        </p:txBody>
      </p:sp>
      <p:sp>
        <p:nvSpPr>
          <p:cNvPr id="3" name="Content Placeholder 2">
            <a:extLst>
              <a:ext uri="{FF2B5EF4-FFF2-40B4-BE49-F238E27FC236}">
                <a16:creationId xmlns:a16="http://schemas.microsoft.com/office/drawing/2014/main" id="{FBD46D88-144D-7A1B-D73A-91258E07F3FA}"/>
              </a:ext>
            </a:extLst>
          </p:cNvPr>
          <p:cNvSpPr>
            <a:spLocks noGrp="1"/>
          </p:cNvSpPr>
          <p:nvPr>
            <p:ph idx="1"/>
          </p:nvPr>
        </p:nvSpPr>
        <p:spPr>
          <a:xfrm>
            <a:off x="426047" y="1069804"/>
            <a:ext cx="9018099" cy="5310056"/>
          </a:xfrm>
        </p:spPr>
        <p:txBody>
          <a:bodyPr>
            <a:normAutofit/>
          </a:bodyPr>
          <a:lstStyle/>
          <a:p>
            <a:r>
              <a:rPr lang="en-GB" sz="2400" dirty="0"/>
              <a:t>Identifying the key issues and all of the relevant information in action early on can lead to swifter resolution, save time and costs. In that context we will look at:</a:t>
            </a:r>
          </a:p>
          <a:p>
            <a:r>
              <a:rPr lang="en-GB" sz="2400" dirty="0"/>
              <a:t>Pre-action remedies:</a:t>
            </a:r>
          </a:p>
          <a:p>
            <a:pPr lvl="1"/>
            <a:r>
              <a:rPr lang="en-GB" sz="2400" dirty="0"/>
              <a:t>Injunctions;</a:t>
            </a:r>
          </a:p>
          <a:p>
            <a:pPr lvl="1"/>
            <a:r>
              <a:rPr lang="en-GB" sz="2400" dirty="0"/>
              <a:t>Freezing injunctions; and</a:t>
            </a:r>
          </a:p>
          <a:p>
            <a:pPr lvl="1"/>
            <a:r>
              <a:rPr lang="en-GB" sz="2400" dirty="0"/>
              <a:t>Search orders</a:t>
            </a:r>
          </a:p>
          <a:p>
            <a:r>
              <a:rPr lang="en-GB" sz="2400" dirty="0"/>
              <a:t>Disclosure of information:</a:t>
            </a:r>
          </a:p>
          <a:p>
            <a:pPr lvl="1"/>
            <a:r>
              <a:rPr lang="en-GB" sz="2400" dirty="0"/>
              <a:t>Pre-action disclosure; and</a:t>
            </a:r>
          </a:p>
          <a:p>
            <a:pPr lvl="1"/>
            <a:r>
              <a:rPr lang="en-GB" sz="2400" dirty="0"/>
              <a:t>Non-party disclosure</a:t>
            </a:r>
          </a:p>
        </p:txBody>
      </p:sp>
    </p:spTree>
    <p:extLst>
      <p:ext uri="{BB962C8B-B14F-4D97-AF65-F5344CB8AC3E}">
        <p14:creationId xmlns:p14="http://schemas.microsoft.com/office/powerpoint/2010/main" val="355062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33B7-5079-3D14-2C09-4BCB913883ED}"/>
              </a:ext>
            </a:extLst>
          </p:cNvPr>
          <p:cNvSpPr>
            <a:spLocks noGrp="1"/>
          </p:cNvSpPr>
          <p:nvPr>
            <p:ph type="title"/>
          </p:nvPr>
        </p:nvSpPr>
        <p:spPr>
          <a:xfrm>
            <a:off x="279466" y="155890"/>
            <a:ext cx="8596668" cy="786431"/>
          </a:xfrm>
        </p:spPr>
        <p:txBody>
          <a:bodyPr/>
          <a:lstStyle/>
          <a:p>
            <a:r>
              <a:rPr lang="en-GB" dirty="0"/>
              <a:t>Injunctions</a:t>
            </a:r>
          </a:p>
        </p:txBody>
      </p:sp>
      <p:sp>
        <p:nvSpPr>
          <p:cNvPr id="3" name="Content Placeholder 2">
            <a:extLst>
              <a:ext uri="{FF2B5EF4-FFF2-40B4-BE49-F238E27FC236}">
                <a16:creationId xmlns:a16="http://schemas.microsoft.com/office/drawing/2014/main" id="{D6E66C1E-24E3-1979-7A57-0239D1D2B624}"/>
              </a:ext>
            </a:extLst>
          </p:cNvPr>
          <p:cNvSpPr>
            <a:spLocks noGrp="1"/>
          </p:cNvSpPr>
          <p:nvPr>
            <p:ph idx="1"/>
          </p:nvPr>
        </p:nvSpPr>
        <p:spPr>
          <a:xfrm>
            <a:off x="210268" y="834359"/>
            <a:ext cx="9394422" cy="2594641"/>
          </a:xfrm>
        </p:spPr>
        <p:txBody>
          <a:bodyPr>
            <a:normAutofit lnSpcReduction="10000"/>
          </a:bodyPr>
          <a:lstStyle/>
          <a:p>
            <a:r>
              <a:rPr lang="en-US" b="0" i="0" dirty="0">
                <a:solidFill>
                  <a:srgbClr val="000000"/>
                </a:solidFill>
                <a:effectLst/>
                <a:latin typeface="Inter"/>
              </a:rPr>
              <a:t>An </a:t>
            </a:r>
            <a:r>
              <a:rPr lang="en-US" b="1" i="0" dirty="0">
                <a:solidFill>
                  <a:srgbClr val="000000"/>
                </a:solidFill>
                <a:effectLst/>
                <a:latin typeface="Inter"/>
              </a:rPr>
              <a:t>injunction </a:t>
            </a:r>
            <a:r>
              <a:rPr lang="en-US" b="0" i="0" dirty="0">
                <a:solidFill>
                  <a:srgbClr val="000000"/>
                </a:solidFill>
                <a:effectLst/>
                <a:latin typeface="Inter"/>
              </a:rPr>
              <a:t>is an order from the court requiring a party to do something, or not to do something. </a:t>
            </a:r>
          </a:p>
          <a:p>
            <a:r>
              <a:rPr lang="en-US" b="0" i="0" dirty="0">
                <a:solidFill>
                  <a:srgbClr val="000000"/>
                </a:solidFill>
                <a:effectLst/>
                <a:latin typeface="Inter"/>
              </a:rPr>
              <a:t>discretionary remedy, and the courts consider the (notoriously complex) law and practice in this area in deciding whether or not to grant injunctive relief. </a:t>
            </a:r>
          </a:p>
          <a:p>
            <a:r>
              <a:rPr lang="en-US" b="0" i="0" dirty="0">
                <a:solidFill>
                  <a:srgbClr val="000000"/>
                </a:solidFill>
                <a:effectLst/>
                <a:latin typeface="Inter"/>
              </a:rPr>
              <a:t>Injunctions can be permanent or interim ( temporary)</a:t>
            </a:r>
          </a:p>
          <a:p>
            <a:r>
              <a:rPr lang="en-US" b="0" i="0" dirty="0">
                <a:solidFill>
                  <a:srgbClr val="000000"/>
                </a:solidFill>
                <a:effectLst/>
                <a:latin typeface="Inter"/>
              </a:rPr>
              <a:t>Both claimants and defendants are entitled to apply for injunctive relief. The type of injunction sought will determine the level of judge which has the power to grant this remedy. All of the injunctions referred to below will be explained in detail later in the chapter.</a:t>
            </a:r>
            <a:endParaRPr lang="en-US" dirty="0">
              <a:solidFill>
                <a:srgbClr val="000000"/>
              </a:solidFill>
              <a:latin typeface="Inter"/>
            </a:endParaRPr>
          </a:p>
          <a:p>
            <a:pPr marL="0" indent="0">
              <a:buNone/>
            </a:pPr>
            <a:endParaRPr lang="en-GB" dirty="0"/>
          </a:p>
        </p:txBody>
      </p:sp>
      <p:pic>
        <p:nvPicPr>
          <p:cNvPr id="5" name="Picture 4">
            <a:extLst>
              <a:ext uri="{FF2B5EF4-FFF2-40B4-BE49-F238E27FC236}">
                <a16:creationId xmlns:a16="http://schemas.microsoft.com/office/drawing/2014/main" id="{B4C8C0D1-565A-B44A-D60F-0B9EE29639C4}"/>
              </a:ext>
            </a:extLst>
          </p:cNvPr>
          <p:cNvPicPr>
            <a:picLocks noChangeAspect="1"/>
          </p:cNvPicPr>
          <p:nvPr/>
        </p:nvPicPr>
        <p:blipFill>
          <a:blip r:embed="rId3"/>
          <a:stretch>
            <a:fillRect/>
          </a:stretch>
        </p:blipFill>
        <p:spPr>
          <a:xfrm>
            <a:off x="906474" y="3571399"/>
            <a:ext cx="7969660" cy="3130711"/>
          </a:xfrm>
          <a:prstGeom prst="rect">
            <a:avLst/>
          </a:prstGeom>
        </p:spPr>
      </p:pic>
    </p:spTree>
    <p:extLst>
      <p:ext uri="{BB962C8B-B14F-4D97-AF65-F5344CB8AC3E}">
        <p14:creationId xmlns:p14="http://schemas.microsoft.com/office/powerpoint/2010/main" val="3321844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195AF-3A91-EE2A-ACE0-CC5F015C2C88}"/>
              </a:ext>
            </a:extLst>
          </p:cNvPr>
          <p:cNvSpPr>
            <a:spLocks noGrp="1"/>
          </p:cNvSpPr>
          <p:nvPr>
            <p:ph type="title"/>
          </p:nvPr>
        </p:nvSpPr>
        <p:spPr>
          <a:xfrm>
            <a:off x="426049" y="156238"/>
            <a:ext cx="8596668" cy="772122"/>
          </a:xfrm>
        </p:spPr>
        <p:txBody>
          <a:bodyPr/>
          <a:lstStyle/>
          <a:p>
            <a:r>
              <a:rPr lang="en-GB" dirty="0"/>
              <a:t>Types of Injunction</a:t>
            </a:r>
          </a:p>
        </p:txBody>
      </p:sp>
      <p:graphicFrame>
        <p:nvGraphicFramePr>
          <p:cNvPr id="4" name="Table 3">
            <a:extLst>
              <a:ext uri="{FF2B5EF4-FFF2-40B4-BE49-F238E27FC236}">
                <a16:creationId xmlns:a16="http://schemas.microsoft.com/office/drawing/2014/main" id="{811DEC45-7A4C-DF96-2290-10A5A6D09273}"/>
              </a:ext>
            </a:extLst>
          </p:cNvPr>
          <p:cNvGraphicFramePr>
            <a:graphicFrameLocks noGrp="1"/>
          </p:cNvGraphicFramePr>
          <p:nvPr>
            <p:extLst>
              <p:ext uri="{D42A27DB-BD31-4B8C-83A1-F6EECF244321}">
                <p14:modId xmlns:p14="http://schemas.microsoft.com/office/powerpoint/2010/main" val="603500658"/>
              </p:ext>
            </p:extLst>
          </p:nvPr>
        </p:nvGraphicFramePr>
        <p:xfrm>
          <a:off x="516532" y="1200586"/>
          <a:ext cx="9458106" cy="4809325"/>
        </p:xfrm>
        <a:graphic>
          <a:graphicData uri="http://schemas.openxmlformats.org/drawingml/2006/table">
            <a:tbl>
              <a:tblPr firstRow="1" bandRow="1">
                <a:tableStyleId>{5C22544A-7EE6-4342-B048-85BDC9FD1C3A}</a:tableStyleId>
              </a:tblPr>
              <a:tblGrid>
                <a:gridCol w="3152702">
                  <a:extLst>
                    <a:ext uri="{9D8B030D-6E8A-4147-A177-3AD203B41FA5}">
                      <a16:colId xmlns:a16="http://schemas.microsoft.com/office/drawing/2014/main" val="3133006442"/>
                    </a:ext>
                  </a:extLst>
                </a:gridCol>
                <a:gridCol w="3152702">
                  <a:extLst>
                    <a:ext uri="{9D8B030D-6E8A-4147-A177-3AD203B41FA5}">
                      <a16:colId xmlns:a16="http://schemas.microsoft.com/office/drawing/2014/main" val="2238580788"/>
                    </a:ext>
                  </a:extLst>
                </a:gridCol>
                <a:gridCol w="3152702">
                  <a:extLst>
                    <a:ext uri="{9D8B030D-6E8A-4147-A177-3AD203B41FA5}">
                      <a16:colId xmlns:a16="http://schemas.microsoft.com/office/drawing/2014/main" val="1472703689"/>
                    </a:ext>
                  </a:extLst>
                </a:gridCol>
              </a:tblGrid>
              <a:tr h="608458">
                <a:tc>
                  <a:txBody>
                    <a:bodyPr/>
                    <a:lstStyle/>
                    <a:p>
                      <a:r>
                        <a:rPr lang="en-GB" dirty="0" err="1"/>
                        <a:t>Prohibitory</a:t>
                      </a:r>
                      <a:endParaRPr lang="en-GB" dirty="0"/>
                    </a:p>
                  </a:txBody>
                  <a:tcPr/>
                </a:tc>
                <a:tc>
                  <a:txBody>
                    <a:bodyPr/>
                    <a:lstStyle/>
                    <a:p>
                      <a:r>
                        <a:rPr lang="en-GB" dirty="0"/>
                        <a:t>Mandatory</a:t>
                      </a:r>
                    </a:p>
                  </a:txBody>
                  <a:tcPr/>
                </a:tc>
                <a:tc>
                  <a:txBody>
                    <a:bodyPr/>
                    <a:lstStyle/>
                    <a:p>
                      <a:r>
                        <a:rPr lang="en-GB" dirty="0"/>
                        <a:t>Preventative</a:t>
                      </a:r>
                    </a:p>
                  </a:txBody>
                  <a:tcPr/>
                </a:tc>
                <a:extLst>
                  <a:ext uri="{0D108BD9-81ED-4DB2-BD59-A6C34878D82A}">
                    <a16:rowId xmlns:a16="http://schemas.microsoft.com/office/drawing/2014/main" val="718726561"/>
                  </a:ext>
                </a:extLst>
              </a:tr>
              <a:tr h="4200867">
                <a:tc>
                  <a:txBody>
                    <a:bodyPr/>
                    <a:lstStyle/>
                    <a:p>
                      <a:r>
                        <a:rPr lang="en-US" sz="1800" b="0" i="0" kern="1200" dirty="0">
                          <a:solidFill>
                            <a:schemeClr val="dk1"/>
                          </a:solidFill>
                          <a:effectLst/>
                          <a:latin typeface="+mn-lt"/>
                          <a:ea typeface="+mn-ea"/>
                          <a:cs typeface="+mn-cs"/>
                        </a:rPr>
                        <a:t>Designed to prevent someone from taking certain steps (e.g. an interim prohibitory injunction to prevent an employee from working for another business in the local area for a specific period of time).</a:t>
                      </a:r>
                      <a:endParaRPr lang="en-GB" dirty="0"/>
                    </a:p>
                  </a:txBody>
                  <a:tcPr/>
                </a:tc>
                <a:tc>
                  <a:txBody>
                    <a:bodyPr/>
                    <a:lstStyle/>
                    <a:p>
                      <a:r>
                        <a:rPr lang="en-US" sz="1800" b="0" i="0" kern="1200" dirty="0">
                          <a:solidFill>
                            <a:schemeClr val="dk1"/>
                          </a:solidFill>
                          <a:effectLst/>
                          <a:latin typeface="+mn-lt"/>
                          <a:ea typeface="+mn-ea"/>
                          <a:cs typeface="+mn-cs"/>
                        </a:rPr>
                        <a:t>Requires the other side to take action to do something (e.g. an order requiring an ex-employee to return all work equipment and papers in their possession).</a:t>
                      </a:r>
                      <a:endParaRPr lang="en-GB" dirty="0"/>
                    </a:p>
                  </a:txBody>
                  <a:tcPr/>
                </a:tc>
                <a:tc>
                  <a:txBody>
                    <a:bodyPr/>
                    <a:lstStyle/>
                    <a:p>
                      <a:r>
                        <a:rPr lang="en-US" sz="1800" b="0" i="0" kern="1200" dirty="0">
                          <a:solidFill>
                            <a:schemeClr val="dk1"/>
                          </a:solidFill>
                          <a:effectLst/>
                          <a:latin typeface="+mn-lt"/>
                          <a:ea typeface="+mn-ea"/>
                          <a:cs typeface="+mn-cs"/>
                        </a:rPr>
                        <a:t>Requires the other side to take steps to prevent harm occurring.</a:t>
                      </a:r>
                      <a:endParaRPr lang="en-GB" dirty="0"/>
                    </a:p>
                  </a:txBody>
                  <a:tcPr/>
                </a:tc>
                <a:extLst>
                  <a:ext uri="{0D108BD9-81ED-4DB2-BD59-A6C34878D82A}">
                    <a16:rowId xmlns:a16="http://schemas.microsoft.com/office/drawing/2014/main" val="1561601801"/>
                  </a:ext>
                </a:extLst>
              </a:tr>
            </a:tbl>
          </a:graphicData>
        </a:graphic>
      </p:graphicFrame>
    </p:spTree>
    <p:extLst>
      <p:ext uri="{BB962C8B-B14F-4D97-AF65-F5344CB8AC3E}">
        <p14:creationId xmlns:p14="http://schemas.microsoft.com/office/powerpoint/2010/main" val="684490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A5595-1622-BF05-2555-16B2AAE72287}"/>
              </a:ext>
            </a:extLst>
          </p:cNvPr>
          <p:cNvSpPr>
            <a:spLocks noGrp="1"/>
          </p:cNvSpPr>
          <p:nvPr>
            <p:ph type="title"/>
          </p:nvPr>
        </p:nvSpPr>
        <p:spPr>
          <a:xfrm>
            <a:off x="412088" y="156238"/>
            <a:ext cx="8596668" cy="1320800"/>
          </a:xfrm>
        </p:spPr>
        <p:txBody>
          <a:bodyPr/>
          <a:lstStyle/>
          <a:p>
            <a:r>
              <a:rPr lang="en-GB" dirty="0"/>
              <a:t>American Cyanamid Co v </a:t>
            </a:r>
            <a:r>
              <a:rPr lang="en-GB" dirty="0" err="1"/>
              <a:t>Ethicom</a:t>
            </a:r>
            <a:r>
              <a:rPr lang="en-GB" dirty="0"/>
              <a:t> Ltd (1975) AC 396</a:t>
            </a:r>
          </a:p>
        </p:txBody>
      </p:sp>
      <p:sp>
        <p:nvSpPr>
          <p:cNvPr id="3" name="Content Placeholder 2">
            <a:extLst>
              <a:ext uri="{FF2B5EF4-FFF2-40B4-BE49-F238E27FC236}">
                <a16:creationId xmlns:a16="http://schemas.microsoft.com/office/drawing/2014/main" id="{957BB03E-1668-184F-6E57-D5CD2B43C172}"/>
              </a:ext>
            </a:extLst>
          </p:cNvPr>
          <p:cNvSpPr>
            <a:spLocks noGrp="1"/>
          </p:cNvSpPr>
          <p:nvPr>
            <p:ph idx="1"/>
          </p:nvPr>
        </p:nvSpPr>
        <p:spPr>
          <a:xfrm>
            <a:off x="412087" y="1488613"/>
            <a:ext cx="9143741" cy="4919167"/>
          </a:xfrm>
        </p:spPr>
        <p:txBody>
          <a:bodyPr>
            <a:normAutofit/>
          </a:bodyPr>
          <a:lstStyle/>
          <a:p>
            <a:r>
              <a:rPr lang="en-GB" sz="2000" dirty="0"/>
              <a:t>Sets out the principles for when an interim injunction will be granted:</a:t>
            </a:r>
          </a:p>
          <a:p>
            <a:pPr algn="l" fontAlgn="base">
              <a:buFont typeface="Arial" panose="020B0604020202020204" pitchFamily="34" charset="0"/>
              <a:buChar char="•"/>
            </a:pPr>
            <a:r>
              <a:rPr lang="en-US" sz="2000" b="0" i="0" dirty="0">
                <a:solidFill>
                  <a:srgbClr val="000000"/>
                </a:solidFill>
                <a:effectLst/>
              </a:rPr>
              <a:t>Is there is a serious question to be tried? (If not, then an interim injunction should not be granted; it may be appropriate to bring the dispute to an end by granting a final injunction.)</a:t>
            </a:r>
          </a:p>
          <a:p>
            <a:pPr algn="l" fontAlgn="base">
              <a:buFont typeface="Arial" panose="020B0604020202020204" pitchFamily="34" charset="0"/>
              <a:buChar char="•"/>
            </a:pPr>
            <a:r>
              <a:rPr lang="en-US" sz="2000" b="0" i="0" dirty="0">
                <a:solidFill>
                  <a:srgbClr val="000000"/>
                </a:solidFill>
                <a:effectLst/>
              </a:rPr>
              <a:t>Would an award of damages (instead of an injunction) be an adequate remedy? (If so, and the defendant is in a financial position to pay them, no interim injunction should normally be granted.)</a:t>
            </a:r>
          </a:p>
          <a:p>
            <a:pPr algn="l" fontAlgn="base">
              <a:buFont typeface="Arial" panose="020B0604020202020204" pitchFamily="34" charset="0"/>
              <a:buChar char="•"/>
            </a:pPr>
            <a:r>
              <a:rPr lang="en-US" sz="2000" b="0" i="0" dirty="0">
                <a:solidFill>
                  <a:srgbClr val="000000"/>
                </a:solidFill>
                <a:effectLst/>
              </a:rPr>
              <a:t>If there is a serious issue to be tried, and damages would not be an adequate remedy, where does the balance of convenience lie, taking into account all the circumstances, and any </a:t>
            </a:r>
            <a:r>
              <a:rPr lang="en-US" sz="2000" b="1" i="0" dirty="0">
                <a:solidFill>
                  <a:srgbClr val="000000"/>
                </a:solidFill>
                <a:effectLst/>
              </a:rPr>
              <a:t>special factors</a:t>
            </a:r>
            <a:r>
              <a:rPr lang="en-US" sz="2000" b="0" i="0" dirty="0">
                <a:solidFill>
                  <a:srgbClr val="000000"/>
                </a:solidFill>
                <a:effectLst/>
              </a:rPr>
              <a:t> that ought to be taken into account?</a:t>
            </a:r>
          </a:p>
          <a:p>
            <a:pPr algn="l" fontAlgn="base"/>
            <a:r>
              <a:rPr lang="en-US" sz="2000" b="0" i="0" dirty="0">
                <a:solidFill>
                  <a:srgbClr val="000000"/>
                </a:solidFill>
                <a:effectLst/>
              </a:rPr>
              <a:t>Relevant guidance can be found at </a:t>
            </a:r>
            <a:r>
              <a:rPr lang="en-US" sz="2000" b="1" i="0" dirty="0">
                <a:solidFill>
                  <a:srgbClr val="000000"/>
                </a:solidFill>
                <a:effectLst/>
              </a:rPr>
              <a:t>Practice Direction 25A (PD 25A)</a:t>
            </a:r>
            <a:r>
              <a:rPr lang="en-US" sz="2000" b="0" i="0" dirty="0">
                <a:solidFill>
                  <a:srgbClr val="000000"/>
                </a:solidFill>
                <a:effectLst/>
              </a:rPr>
              <a:t>.</a:t>
            </a:r>
          </a:p>
          <a:p>
            <a:pPr algn="l" fontAlgn="base"/>
            <a:r>
              <a:rPr lang="en-US" sz="2000" dirty="0">
                <a:solidFill>
                  <a:srgbClr val="000000"/>
                </a:solidFill>
              </a:rPr>
              <a:t>American Cyanamid principles are not to be applied rigidly</a:t>
            </a:r>
            <a:endParaRPr lang="en-US" sz="2000" b="0" i="0" dirty="0">
              <a:solidFill>
                <a:srgbClr val="000000"/>
              </a:solidFill>
              <a:effectLst/>
            </a:endParaRPr>
          </a:p>
          <a:p>
            <a:pPr marL="0" indent="0">
              <a:buNone/>
            </a:pPr>
            <a:endParaRPr lang="en-GB" dirty="0"/>
          </a:p>
        </p:txBody>
      </p:sp>
    </p:spTree>
    <p:extLst>
      <p:ext uri="{BB962C8B-B14F-4D97-AF65-F5344CB8AC3E}">
        <p14:creationId xmlns:p14="http://schemas.microsoft.com/office/powerpoint/2010/main" val="2919503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A7B35-2F5B-A238-07CA-D4585DBD14F8}"/>
              </a:ext>
            </a:extLst>
          </p:cNvPr>
          <p:cNvSpPr>
            <a:spLocks noGrp="1"/>
          </p:cNvSpPr>
          <p:nvPr>
            <p:ph type="title"/>
          </p:nvPr>
        </p:nvSpPr>
        <p:spPr>
          <a:xfrm>
            <a:off x="426049" y="232672"/>
            <a:ext cx="8596668" cy="821331"/>
          </a:xfrm>
        </p:spPr>
        <p:txBody>
          <a:bodyPr/>
          <a:lstStyle/>
          <a:p>
            <a:r>
              <a:rPr lang="en-GB" dirty="0"/>
              <a:t>Applying for an injunction</a:t>
            </a:r>
          </a:p>
        </p:txBody>
      </p:sp>
      <p:sp>
        <p:nvSpPr>
          <p:cNvPr id="3" name="Content Placeholder 2">
            <a:extLst>
              <a:ext uri="{FF2B5EF4-FFF2-40B4-BE49-F238E27FC236}">
                <a16:creationId xmlns:a16="http://schemas.microsoft.com/office/drawing/2014/main" id="{65D734C8-9F31-1E4D-F27C-76723AA661C6}"/>
              </a:ext>
            </a:extLst>
          </p:cNvPr>
          <p:cNvSpPr>
            <a:spLocks noGrp="1"/>
          </p:cNvSpPr>
          <p:nvPr>
            <p:ph idx="1"/>
          </p:nvPr>
        </p:nvSpPr>
        <p:spPr>
          <a:xfrm>
            <a:off x="579611" y="1385792"/>
            <a:ext cx="9695174" cy="5168571"/>
          </a:xfrm>
        </p:spPr>
        <p:txBody>
          <a:bodyPr>
            <a:normAutofit fontScale="92500" lnSpcReduction="10000"/>
          </a:bodyPr>
          <a:lstStyle/>
          <a:p>
            <a:pPr algn="l" fontAlgn="base" latinLnBrk="0"/>
            <a:r>
              <a:rPr lang="en-US" b="1" i="0" dirty="0">
                <a:solidFill>
                  <a:srgbClr val="000000"/>
                </a:solidFill>
                <a:effectLst/>
                <a:latin typeface="inherit"/>
              </a:rPr>
              <a:t>PD 25A</a:t>
            </a:r>
            <a:r>
              <a:rPr lang="en-US" b="0" i="0" dirty="0">
                <a:solidFill>
                  <a:srgbClr val="000000"/>
                </a:solidFill>
                <a:effectLst/>
                <a:latin typeface="inherit"/>
              </a:rPr>
              <a:t>  general requirements for an application for an interim remedy :</a:t>
            </a:r>
          </a:p>
          <a:p>
            <a:pPr algn="l" fontAlgn="base">
              <a:buFont typeface="Arial" panose="020B0604020202020204" pitchFamily="34" charset="0"/>
              <a:buChar char="•"/>
            </a:pPr>
            <a:r>
              <a:rPr lang="en-US" b="0" i="0" dirty="0">
                <a:solidFill>
                  <a:srgbClr val="000000"/>
                </a:solidFill>
                <a:effectLst/>
                <a:latin typeface="lato" panose="020F0502020204030204" pitchFamily="34" charset="0"/>
              </a:rPr>
              <a:t>•</a:t>
            </a:r>
            <a:r>
              <a:rPr lang="en-US" b="0" i="0" dirty="0">
                <a:solidFill>
                  <a:srgbClr val="000000"/>
                </a:solidFill>
                <a:effectLst/>
                <a:latin typeface="inherit"/>
              </a:rPr>
              <a:t>filing the application notice;</a:t>
            </a:r>
          </a:p>
          <a:p>
            <a:pPr algn="l" fontAlgn="base">
              <a:buFont typeface="Arial" panose="020B0604020202020204" pitchFamily="34" charset="0"/>
              <a:buChar char="•"/>
            </a:pPr>
            <a:r>
              <a:rPr lang="en-US" b="0" i="0" dirty="0">
                <a:solidFill>
                  <a:srgbClr val="000000"/>
                </a:solidFill>
                <a:effectLst/>
                <a:latin typeface="lato" panose="020F0502020204030204" pitchFamily="34" charset="0"/>
              </a:rPr>
              <a:t>•</a:t>
            </a:r>
            <a:r>
              <a:rPr lang="en-US" b="0" i="0" dirty="0">
                <a:solidFill>
                  <a:srgbClr val="000000"/>
                </a:solidFill>
                <a:effectLst/>
                <a:latin typeface="inherit"/>
              </a:rPr>
              <a:t>paying the relevant court fee; and</a:t>
            </a:r>
          </a:p>
          <a:p>
            <a:pPr algn="l" fontAlgn="base">
              <a:buFont typeface="Arial" panose="020B0604020202020204" pitchFamily="34" charset="0"/>
              <a:buChar char="•"/>
            </a:pPr>
            <a:r>
              <a:rPr lang="en-US" b="0" i="0" dirty="0">
                <a:solidFill>
                  <a:srgbClr val="000000"/>
                </a:solidFill>
                <a:effectLst/>
                <a:latin typeface="lato" panose="020F0502020204030204" pitchFamily="34" charset="0"/>
              </a:rPr>
              <a:t>•</a:t>
            </a:r>
            <a:r>
              <a:rPr lang="en-US" b="0" i="0" dirty="0">
                <a:solidFill>
                  <a:srgbClr val="000000"/>
                </a:solidFill>
                <a:effectLst/>
                <a:latin typeface="inherit"/>
              </a:rPr>
              <a:t>observing the rules on service.</a:t>
            </a:r>
          </a:p>
          <a:p>
            <a:pPr algn="l" fontAlgn="base" latinLnBrk="0"/>
            <a:r>
              <a:rPr lang="en-US" b="0" i="0" dirty="0">
                <a:solidFill>
                  <a:srgbClr val="000000"/>
                </a:solidFill>
                <a:effectLst/>
                <a:latin typeface="inherit"/>
              </a:rPr>
              <a:t>points to note with respect to injunctions.</a:t>
            </a:r>
          </a:p>
          <a:p>
            <a:pPr algn="l" fontAlgn="base">
              <a:buFont typeface="+mj-lt"/>
              <a:buAutoNum type="arabicPeriod"/>
            </a:pPr>
            <a:r>
              <a:rPr lang="en-US" b="0" i="0" dirty="0">
                <a:solidFill>
                  <a:srgbClr val="000000"/>
                </a:solidFill>
                <a:effectLst/>
                <a:latin typeface="inherit"/>
              </a:rPr>
              <a:t>Applications for interim injunctions are usually urgent and may sometimes be made without notice, as demonstrated in the example above. In cases of extreme urgency, applications can be made to any judge either in court or at their home, in person or by telephone or video conference.</a:t>
            </a:r>
          </a:p>
          <a:p>
            <a:pPr algn="l" fontAlgn="base">
              <a:buFont typeface="+mj-lt"/>
              <a:buAutoNum type="arabicPeriod"/>
            </a:pPr>
            <a:r>
              <a:rPr lang="en-US" b="0" i="0" dirty="0">
                <a:solidFill>
                  <a:srgbClr val="000000"/>
                </a:solidFill>
                <a:effectLst/>
                <a:latin typeface="inherit"/>
              </a:rPr>
              <a:t>A draft of the order sought must be filed with the application notice and a digital version of the order should be made available to the court.</a:t>
            </a:r>
          </a:p>
          <a:p>
            <a:pPr algn="l" fontAlgn="base">
              <a:buFont typeface="+mj-lt"/>
              <a:buAutoNum type="arabicPeriod"/>
            </a:pPr>
            <a:r>
              <a:rPr lang="en-US" b="0" i="0" dirty="0">
                <a:solidFill>
                  <a:srgbClr val="000000"/>
                </a:solidFill>
                <a:effectLst/>
                <a:latin typeface="inherit"/>
              </a:rPr>
              <a:t>Applications for </a:t>
            </a:r>
            <a:r>
              <a:rPr lang="en-US" b="1" i="0" dirty="0">
                <a:solidFill>
                  <a:srgbClr val="000000"/>
                </a:solidFill>
                <a:effectLst/>
                <a:latin typeface="inherit"/>
              </a:rPr>
              <a:t>search orders</a:t>
            </a:r>
            <a:r>
              <a:rPr lang="en-US" b="0" i="0" dirty="0">
                <a:solidFill>
                  <a:srgbClr val="000000"/>
                </a:solidFill>
                <a:effectLst/>
                <a:latin typeface="inherit"/>
              </a:rPr>
              <a:t> and </a:t>
            </a:r>
            <a:r>
              <a:rPr lang="en-US" b="1" i="0" dirty="0">
                <a:solidFill>
                  <a:srgbClr val="000000"/>
                </a:solidFill>
                <a:effectLst/>
                <a:latin typeface="inherit"/>
              </a:rPr>
              <a:t>freezing injunctions</a:t>
            </a:r>
            <a:r>
              <a:rPr lang="en-US" b="0" i="0" dirty="0">
                <a:solidFill>
                  <a:srgbClr val="000000"/>
                </a:solidFill>
                <a:effectLst/>
                <a:latin typeface="inherit"/>
              </a:rPr>
              <a:t> must be supported by affidavit evidence rather than witness statements. An affidavit is more formal witness evidence than a witness statement and must be sworn before someone </a:t>
            </a:r>
            <a:r>
              <a:rPr lang="en-US" b="0" i="0" dirty="0" err="1">
                <a:solidFill>
                  <a:srgbClr val="000000"/>
                </a:solidFill>
                <a:effectLst/>
                <a:latin typeface="inherit"/>
              </a:rPr>
              <a:t>authorised</a:t>
            </a:r>
            <a:r>
              <a:rPr lang="en-US" b="0" i="0" dirty="0">
                <a:solidFill>
                  <a:srgbClr val="000000"/>
                </a:solidFill>
                <a:effectLst/>
                <a:latin typeface="inherit"/>
              </a:rPr>
              <a:t>.</a:t>
            </a:r>
          </a:p>
          <a:p>
            <a:pPr algn="l" fontAlgn="base">
              <a:buFont typeface="+mj-lt"/>
              <a:buAutoNum type="arabicPeriod"/>
            </a:pPr>
            <a:r>
              <a:rPr lang="en-US" b="0" i="0" dirty="0">
                <a:solidFill>
                  <a:srgbClr val="000000"/>
                </a:solidFill>
                <a:effectLst/>
                <a:latin typeface="inherit"/>
              </a:rPr>
              <a:t>Applications for </a:t>
            </a:r>
            <a:r>
              <a:rPr lang="en-US" b="1" i="0" dirty="0">
                <a:solidFill>
                  <a:srgbClr val="000000"/>
                </a:solidFill>
                <a:effectLst/>
                <a:latin typeface="inherit"/>
              </a:rPr>
              <a:t>other interim injunctions</a:t>
            </a:r>
            <a:r>
              <a:rPr lang="en-US" b="0" i="0" dirty="0">
                <a:solidFill>
                  <a:srgbClr val="000000"/>
                </a:solidFill>
                <a:effectLst/>
                <a:latin typeface="inherit"/>
              </a:rPr>
              <a:t> must be supported by evidence. This may be set out in a witness statement, a statement of case or the application notice itself; provided they are verified by a statement of truth.</a:t>
            </a:r>
          </a:p>
          <a:p>
            <a:endParaRPr lang="en-GB" dirty="0"/>
          </a:p>
        </p:txBody>
      </p:sp>
    </p:spTree>
    <p:extLst>
      <p:ext uri="{BB962C8B-B14F-4D97-AF65-F5344CB8AC3E}">
        <p14:creationId xmlns:p14="http://schemas.microsoft.com/office/powerpoint/2010/main" val="147344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EB315-C26B-3C6D-9EF4-323C818588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1FA993-5CAE-9FA0-987A-A6AD62850F16}"/>
              </a:ext>
            </a:extLst>
          </p:cNvPr>
          <p:cNvSpPr>
            <a:spLocks noGrp="1"/>
          </p:cNvSpPr>
          <p:nvPr>
            <p:ph type="title"/>
          </p:nvPr>
        </p:nvSpPr>
        <p:spPr>
          <a:xfrm>
            <a:off x="426049" y="232672"/>
            <a:ext cx="8596668" cy="821331"/>
          </a:xfrm>
        </p:spPr>
        <p:txBody>
          <a:bodyPr/>
          <a:lstStyle/>
          <a:p>
            <a:r>
              <a:rPr lang="en-GB" dirty="0"/>
              <a:t>Applying for an injunction</a:t>
            </a:r>
          </a:p>
        </p:txBody>
      </p:sp>
      <p:sp>
        <p:nvSpPr>
          <p:cNvPr id="3" name="Content Placeholder 2">
            <a:extLst>
              <a:ext uri="{FF2B5EF4-FFF2-40B4-BE49-F238E27FC236}">
                <a16:creationId xmlns:a16="http://schemas.microsoft.com/office/drawing/2014/main" id="{B1D80B5B-7292-452C-BE44-B179F6C557C9}"/>
              </a:ext>
            </a:extLst>
          </p:cNvPr>
          <p:cNvSpPr>
            <a:spLocks noGrp="1"/>
          </p:cNvSpPr>
          <p:nvPr>
            <p:ph idx="1"/>
          </p:nvPr>
        </p:nvSpPr>
        <p:spPr>
          <a:xfrm>
            <a:off x="579611" y="1385792"/>
            <a:ext cx="9695174" cy="5168571"/>
          </a:xfrm>
        </p:spPr>
        <p:txBody>
          <a:bodyPr>
            <a:normAutofit/>
          </a:bodyPr>
          <a:lstStyle/>
          <a:p>
            <a:pPr algn="l" fontAlgn="base"/>
            <a:r>
              <a:rPr lang="en-US" b="0" i="0" dirty="0">
                <a:solidFill>
                  <a:srgbClr val="000000"/>
                </a:solidFill>
                <a:effectLst/>
                <a:latin typeface="Inter"/>
              </a:rPr>
              <a:t>It’s possible to obtain an injunction in as little as 48–72 hours after your client becomes aware of the breach or serious threat to their legal rights.</a:t>
            </a:r>
          </a:p>
          <a:p>
            <a:pPr algn="l" fontAlgn="base"/>
            <a:r>
              <a:rPr lang="en-US" b="0" i="0" dirty="0">
                <a:solidFill>
                  <a:srgbClr val="000000"/>
                </a:solidFill>
                <a:effectLst/>
                <a:latin typeface="Inter"/>
              </a:rPr>
              <a:t>Applications can be made over the telephone and outside of normal office hours. They can also be made before substantive proceedings are started, as well as during proceedings.</a:t>
            </a:r>
          </a:p>
          <a:p>
            <a:pPr algn="l" fontAlgn="base"/>
            <a:r>
              <a:rPr lang="en-US" b="0" i="0" dirty="0">
                <a:solidFill>
                  <a:srgbClr val="000000"/>
                </a:solidFill>
                <a:effectLst/>
                <a:latin typeface="Inter"/>
              </a:rPr>
              <a:t>In some situations, there is a need for secrecy, because informing the opponent in advance that an application is being made for an injunction might alert the opponent and they might bring forward their plans to interfere with your client’s legitimate rights and interests. In these situations, it is possible to make an application to the court, and to obtain an order from the court for an injunction, without notice to the opponent.</a:t>
            </a:r>
          </a:p>
          <a:p>
            <a:pPr algn="l" fontAlgn="base"/>
            <a:r>
              <a:rPr lang="en-US" b="0" i="0" dirty="0">
                <a:solidFill>
                  <a:srgbClr val="000000"/>
                </a:solidFill>
                <a:effectLst/>
                <a:latin typeface="Inter"/>
              </a:rPr>
              <a:t>If the injunction order is made by the court on a </a:t>
            </a:r>
            <a:r>
              <a:rPr lang="en-US" b="1" i="0" dirty="0">
                <a:solidFill>
                  <a:srgbClr val="000000"/>
                </a:solidFill>
                <a:effectLst/>
                <a:latin typeface="inherit"/>
              </a:rPr>
              <a:t>without notice application</a:t>
            </a:r>
            <a:r>
              <a:rPr lang="en-US" b="0" i="0" dirty="0">
                <a:solidFill>
                  <a:srgbClr val="000000"/>
                </a:solidFill>
                <a:effectLst/>
                <a:latin typeface="Inter"/>
              </a:rPr>
              <a:t>, the order must be personally served on the defendant extremely quickly and another hearing will be arranged for a short time later – a “return” hearing. At that hearing, the defendant can apply to have the injunction set aside or varied.</a:t>
            </a:r>
          </a:p>
          <a:p>
            <a:endParaRPr lang="en-GB" dirty="0"/>
          </a:p>
        </p:txBody>
      </p:sp>
    </p:spTree>
    <p:extLst>
      <p:ext uri="{BB962C8B-B14F-4D97-AF65-F5344CB8AC3E}">
        <p14:creationId xmlns:p14="http://schemas.microsoft.com/office/powerpoint/2010/main" val="1788085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211E0-C0BB-CD51-BA64-884B6A7C0FF4}"/>
              </a:ext>
            </a:extLst>
          </p:cNvPr>
          <p:cNvSpPr>
            <a:spLocks noGrp="1"/>
          </p:cNvSpPr>
          <p:nvPr>
            <p:ph type="title"/>
          </p:nvPr>
        </p:nvSpPr>
        <p:spPr>
          <a:xfrm>
            <a:off x="516790" y="267572"/>
            <a:ext cx="8596668" cy="898113"/>
          </a:xfrm>
        </p:spPr>
        <p:txBody>
          <a:bodyPr/>
          <a:lstStyle/>
          <a:p>
            <a:r>
              <a:rPr lang="en-GB" dirty="0"/>
              <a:t>Breach and Discharge of injunctions</a:t>
            </a:r>
          </a:p>
        </p:txBody>
      </p:sp>
      <p:sp>
        <p:nvSpPr>
          <p:cNvPr id="3" name="Content Placeholder 2">
            <a:extLst>
              <a:ext uri="{FF2B5EF4-FFF2-40B4-BE49-F238E27FC236}">
                <a16:creationId xmlns:a16="http://schemas.microsoft.com/office/drawing/2014/main" id="{9E13554F-BD65-0911-F5AF-C0D7840F9081}"/>
              </a:ext>
            </a:extLst>
          </p:cNvPr>
          <p:cNvSpPr>
            <a:spLocks noGrp="1"/>
          </p:cNvSpPr>
          <p:nvPr>
            <p:ph idx="1"/>
          </p:nvPr>
        </p:nvSpPr>
        <p:spPr>
          <a:xfrm>
            <a:off x="656394" y="1232229"/>
            <a:ext cx="8596668" cy="3880773"/>
          </a:xfrm>
        </p:spPr>
        <p:txBody>
          <a:bodyPr>
            <a:normAutofit fontScale="85000" lnSpcReduction="20000"/>
          </a:bodyPr>
          <a:lstStyle/>
          <a:p>
            <a:r>
              <a:rPr lang="en-US" b="0" i="0" dirty="0">
                <a:solidFill>
                  <a:srgbClr val="000000"/>
                </a:solidFill>
                <a:effectLst/>
                <a:latin typeface="Inter"/>
              </a:rPr>
              <a:t>Since breach of an injunction is a contempt of court for which the defendant can be committed to prison, all injunctions must be endorsed with a penal notice when drawn up and must be personally served to the defendant. The order should be worded with sufficient preciseness for the defendant to know exactly what they must or must not do. If contempt proceedings are brought, the defendant may be committed to prison for up to two years, be fined or may have their assets seized.</a:t>
            </a:r>
          </a:p>
          <a:p>
            <a:pPr algn="l" fontAlgn="base"/>
            <a:r>
              <a:rPr lang="en-US" b="0" i="0" dirty="0">
                <a:solidFill>
                  <a:srgbClr val="000000"/>
                </a:solidFill>
                <a:effectLst/>
                <a:latin typeface="Inter"/>
              </a:rPr>
              <a:t>A defendant seeking the discharge of an interim injunction must apply on notice to a judge of the division or court in which the claim is proceeding. Such an application would usually be made on one of the following grounds:</a:t>
            </a:r>
          </a:p>
          <a:p>
            <a:pPr algn="l" fontAlgn="base">
              <a:buFont typeface="Arial" panose="020B0604020202020204" pitchFamily="34" charset="0"/>
              <a:buChar char="•"/>
            </a:pPr>
            <a:r>
              <a:rPr lang="en-US" b="0" i="0" dirty="0">
                <a:solidFill>
                  <a:srgbClr val="000000"/>
                </a:solidFill>
                <a:effectLst/>
                <a:latin typeface="inherit"/>
              </a:rPr>
              <a:t>material non-disclosure on a </a:t>
            </a:r>
            <a:r>
              <a:rPr lang="en-US" b="1" i="0" dirty="0">
                <a:solidFill>
                  <a:srgbClr val="000000"/>
                </a:solidFill>
                <a:effectLst/>
                <a:latin typeface="inherit"/>
              </a:rPr>
              <a:t>without notice application</a:t>
            </a:r>
            <a:r>
              <a:rPr lang="en-US" b="0" i="0" dirty="0">
                <a:solidFill>
                  <a:srgbClr val="000000"/>
                </a:solidFill>
                <a:effectLst/>
                <a:latin typeface="inherit"/>
              </a:rPr>
              <a:t>;</a:t>
            </a:r>
          </a:p>
          <a:p>
            <a:pPr algn="l" fontAlgn="base">
              <a:buFont typeface="Arial" panose="020B0604020202020204" pitchFamily="34" charset="0"/>
              <a:buChar char="•"/>
            </a:pPr>
            <a:r>
              <a:rPr lang="en-US" b="0" i="0" dirty="0">
                <a:solidFill>
                  <a:srgbClr val="000000"/>
                </a:solidFill>
                <a:effectLst/>
                <a:latin typeface="inherit"/>
              </a:rPr>
              <a:t>failure by the claimant to comply with the terms upon which the injunction was granted;</a:t>
            </a:r>
          </a:p>
          <a:p>
            <a:pPr algn="l" fontAlgn="base">
              <a:buFont typeface="Arial" panose="020B0604020202020204" pitchFamily="34" charset="0"/>
              <a:buChar char="•"/>
            </a:pPr>
            <a:r>
              <a:rPr lang="en-US" b="0" i="0" dirty="0">
                <a:solidFill>
                  <a:srgbClr val="000000"/>
                </a:solidFill>
                <a:effectLst/>
                <a:latin typeface="inherit"/>
              </a:rPr>
              <a:t>the facts do not (or no longer) justify interim injunctive relief;</a:t>
            </a:r>
          </a:p>
          <a:p>
            <a:pPr algn="l" fontAlgn="base">
              <a:buFont typeface="Arial" panose="020B0604020202020204" pitchFamily="34" charset="0"/>
              <a:buChar char="•"/>
            </a:pPr>
            <a:r>
              <a:rPr lang="en-US" b="0" i="0" dirty="0">
                <a:solidFill>
                  <a:srgbClr val="000000"/>
                </a:solidFill>
                <a:effectLst/>
                <a:latin typeface="inherit"/>
              </a:rPr>
              <a:t>the injunction is oppressive;</a:t>
            </a:r>
          </a:p>
          <a:p>
            <a:pPr algn="l" fontAlgn="base">
              <a:buFont typeface="Arial" panose="020B0604020202020204" pitchFamily="34" charset="0"/>
              <a:buChar char="•"/>
            </a:pPr>
            <a:r>
              <a:rPr lang="en-US" b="0" i="0" dirty="0">
                <a:solidFill>
                  <a:srgbClr val="000000"/>
                </a:solidFill>
                <a:effectLst/>
                <a:latin typeface="inherit"/>
              </a:rPr>
              <a:t>there has been a material change in the circumstances of the parties or in the law since the injunction was granted; and</a:t>
            </a:r>
          </a:p>
          <a:p>
            <a:pPr algn="l" fontAlgn="base">
              <a:buFont typeface="Arial" panose="020B0604020202020204" pitchFamily="34" charset="0"/>
              <a:buChar char="•"/>
            </a:pPr>
            <a:r>
              <a:rPr lang="en-US" b="0" i="0" dirty="0">
                <a:solidFill>
                  <a:srgbClr val="000000"/>
                </a:solidFill>
                <a:effectLst/>
                <a:latin typeface="inherit"/>
              </a:rPr>
              <a:t>the claimant has failed to progress the substantive claim with due speed.</a:t>
            </a:r>
          </a:p>
          <a:p>
            <a:endParaRPr lang="en-GB" dirty="0"/>
          </a:p>
        </p:txBody>
      </p:sp>
    </p:spTree>
    <p:extLst>
      <p:ext uri="{BB962C8B-B14F-4D97-AF65-F5344CB8AC3E}">
        <p14:creationId xmlns:p14="http://schemas.microsoft.com/office/powerpoint/2010/main" val="4075703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562D5-DF76-4A2E-8540-327F3827D651}"/>
              </a:ext>
            </a:extLst>
          </p:cNvPr>
          <p:cNvSpPr>
            <a:spLocks noGrp="1"/>
          </p:cNvSpPr>
          <p:nvPr>
            <p:ph type="title"/>
          </p:nvPr>
        </p:nvSpPr>
        <p:spPr>
          <a:xfrm>
            <a:off x="440008" y="211731"/>
            <a:ext cx="8596668" cy="709649"/>
          </a:xfrm>
        </p:spPr>
        <p:txBody>
          <a:bodyPr/>
          <a:lstStyle/>
          <a:p>
            <a:r>
              <a:rPr lang="en-GB" dirty="0"/>
              <a:t>Freezing Injunction</a:t>
            </a:r>
          </a:p>
        </p:txBody>
      </p:sp>
      <p:sp>
        <p:nvSpPr>
          <p:cNvPr id="3" name="Content Placeholder 2">
            <a:extLst>
              <a:ext uri="{FF2B5EF4-FFF2-40B4-BE49-F238E27FC236}">
                <a16:creationId xmlns:a16="http://schemas.microsoft.com/office/drawing/2014/main" id="{F5930BF1-D7D5-05C9-1F8C-65490AEC1BE0}"/>
              </a:ext>
            </a:extLst>
          </p:cNvPr>
          <p:cNvSpPr>
            <a:spLocks noGrp="1"/>
          </p:cNvSpPr>
          <p:nvPr>
            <p:ph idx="1"/>
          </p:nvPr>
        </p:nvSpPr>
        <p:spPr>
          <a:xfrm>
            <a:off x="370206" y="862280"/>
            <a:ext cx="9262404" cy="5539683"/>
          </a:xfrm>
        </p:spPr>
        <p:txBody>
          <a:bodyPr>
            <a:normAutofit lnSpcReduction="10000"/>
          </a:bodyPr>
          <a:lstStyle/>
          <a:p>
            <a:r>
              <a:rPr lang="en-US" dirty="0">
                <a:solidFill>
                  <a:srgbClr val="000000"/>
                </a:solidFill>
                <a:latin typeface="Inter"/>
              </a:rPr>
              <a:t>D</a:t>
            </a:r>
            <a:r>
              <a:rPr lang="en-US" b="0" i="0" dirty="0">
                <a:solidFill>
                  <a:srgbClr val="000000"/>
                </a:solidFill>
                <a:effectLst/>
                <a:latin typeface="Inter"/>
              </a:rPr>
              <a:t>esigned to freeze the assets of a defendant if there is a risk that they may dispose of these assets or remove them from the jurisdiction of the concerned court before the claim proceeds to trial, (</a:t>
            </a:r>
            <a:r>
              <a:rPr lang="en-US" dirty="0">
                <a:solidFill>
                  <a:srgbClr val="000000"/>
                </a:solidFill>
                <a:latin typeface="Inter"/>
              </a:rPr>
              <a:t>formerly </a:t>
            </a:r>
            <a:r>
              <a:rPr lang="en-US" b="0" i="0" dirty="0">
                <a:solidFill>
                  <a:srgbClr val="000000"/>
                </a:solidFill>
                <a:effectLst/>
                <a:latin typeface="Inter"/>
              </a:rPr>
              <a:t>known as a </a:t>
            </a:r>
            <a:r>
              <a:rPr lang="en-US" b="1" i="1" dirty="0">
                <a:solidFill>
                  <a:srgbClr val="000000"/>
                </a:solidFill>
                <a:effectLst/>
                <a:latin typeface="inherit"/>
              </a:rPr>
              <a:t>Mareva </a:t>
            </a:r>
            <a:r>
              <a:rPr lang="en-US" b="0" i="0" dirty="0">
                <a:solidFill>
                  <a:srgbClr val="000000"/>
                </a:solidFill>
                <a:effectLst/>
                <a:latin typeface="Inter"/>
              </a:rPr>
              <a:t>injunction, based on a 1975 case with the same name). </a:t>
            </a:r>
          </a:p>
          <a:p>
            <a:pPr algn="l" fontAlgn="base"/>
            <a:r>
              <a:rPr lang="en-US" b="0" i="0" dirty="0">
                <a:solidFill>
                  <a:srgbClr val="000000"/>
                </a:solidFill>
                <a:effectLst/>
                <a:latin typeface="Inter"/>
              </a:rPr>
              <a:t>Application is made without notice because of the need for secrecy to avoid giving the defendant an opportunity to hide or transfer their assets before the order is made. The application is made either before or after the claim has been commenced and is made to a (High Court) judge in private.</a:t>
            </a:r>
          </a:p>
          <a:p>
            <a:pPr algn="l" fontAlgn="base"/>
            <a:r>
              <a:rPr lang="en-US" b="0" i="0" dirty="0">
                <a:solidFill>
                  <a:srgbClr val="000000"/>
                </a:solidFill>
                <a:effectLst/>
                <a:latin typeface="Inter"/>
              </a:rPr>
              <a:t>The following documents must be submitted (if possible, at least two hours before the hearing):</a:t>
            </a:r>
          </a:p>
          <a:p>
            <a:pPr algn="l" fontAlgn="base">
              <a:buFont typeface="+mj-lt"/>
              <a:buAutoNum type="arabicPeriod"/>
            </a:pPr>
            <a:r>
              <a:rPr lang="en-US" b="0" i="0" dirty="0">
                <a:solidFill>
                  <a:srgbClr val="000000"/>
                </a:solidFill>
                <a:effectLst/>
                <a:latin typeface="inherit"/>
              </a:rPr>
              <a:t>the </a:t>
            </a:r>
            <a:r>
              <a:rPr lang="en-US" b="1" i="0" dirty="0">
                <a:solidFill>
                  <a:srgbClr val="000000"/>
                </a:solidFill>
                <a:effectLst/>
                <a:latin typeface="inherit"/>
              </a:rPr>
              <a:t>Application Notice</a:t>
            </a:r>
            <a:r>
              <a:rPr lang="en-US" b="0" i="0" dirty="0">
                <a:solidFill>
                  <a:srgbClr val="000000"/>
                </a:solidFill>
                <a:effectLst/>
                <a:latin typeface="inherit"/>
              </a:rPr>
              <a:t>;</a:t>
            </a:r>
          </a:p>
          <a:p>
            <a:pPr algn="l" fontAlgn="base">
              <a:buFont typeface="+mj-lt"/>
              <a:buAutoNum type="arabicPeriod"/>
            </a:pPr>
            <a:r>
              <a:rPr lang="en-US" b="0" i="0" dirty="0">
                <a:solidFill>
                  <a:srgbClr val="000000"/>
                </a:solidFill>
                <a:effectLst/>
                <a:latin typeface="inherit"/>
              </a:rPr>
              <a:t>any statements of the case;</a:t>
            </a:r>
          </a:p>
          <a:p>
            <a:pPr algn="l" fontAlgn="base">
              <a:buFont typeface="+mj-lt"/>
              <a:buAutoNum type="arabicPeriod"/>
            </a:pPr>
            <a:r>
              <a:rPr lang="en-US" b="0" i="0" dirty="0">
                <a:solidFill>
                  <a:srgbClr val="000000"/>
                </a:solidFill>
                <a:effectLst/>
                <a:latin typeface="inherit"/>
              </a:rPr>
              <a:t>copies of all relevant affidavits and exhibits (affidavits are required as opposed to witness statements, although in urgent cases informal evidence can be used);</a:t>
            </a:r>
          </a:p>
          <a:p>
            <a:pPr algn="l" fontAlgn="base">
              <a:buFont typeface="+mj-lt"/>
              <a:buAutoNum type="arabicPeriod"/>
            </a:pPr>
            <a:r>
              <a:rPr lang="en-US" b="0" i="0" dirty="0">
                <a:solidFill>
                  <a:srgbClr val="000000"/>
                </a:solidFill>
                <a:effectLst/>
                <a:latin typeface="inherit"/>
              </a:rPr>
              <a:t>any relevant previous orders in the case;</a:t>
            </a:r>
          </a:p>
          <a:p>
            <a:pPr algn="l" fontAlgn="base">
              <a:buFont typeface="+mj-lt"/>
              <a:buAutoNum type="arabicPeriod"/>
            </a:pPr>
            <a:r>
              <a:rPr lang="en-US" b="0" i="0" dirty="0">
                <a:solidFill>
                  <a:srgbClr val="000000"/>
                </a:solidFill>
                <a:effectLst/>
                <a:latin typeface="inherit"/>
              </a:rPr>
              <a:t>a skeleton argument or summary; and</a:t>
            </a:r>
          </a:p>
          <a:p>
            <a:pPr algn="l" fontAlgn="base">
              <a:buFont typeface="+mj-lt"/>
              <a:buAutoNum type="arabicPeriod"/>
            </a:pPr>
            <a:r>
              <a:rPr lang="en-US" b="0" i="0" dirty="0">
                <a:solidFill>
                  <a:srgbClr val="000000"/>
                </a:solidFill>
                <a:effectLst/>
                <a:latin typeface="inherit"/>
              </a:rPr>
              <a:t>a chronology (if it would help).</a:t>
            </a:r>
          </a:p>
          <a:p>
            <a:pPr marL="0" indent="0">
              <a:buNone/>
            </a:pPr>
            <a:endParaRPr lang="en-GB" dirty="0"/>
          </a:p>
        </p:txBody>
      </p:sp>
    </p:spTree>
    <p:extLst>
      <p:ext uri="{BB962C8B-B14F-4D97-AF65-F5344CB8AC3E}">
        <p14:creationId xmlns:p14="http://schemas.microsoft.com/office/powerpoint/2010/main" val="2460314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B0485-3772-B0A4-7935-7645C0BE02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ACEFB6-695A-9B42-1AA7-38CD2D90D8C4}"/>
              </a:ext>
            </a:extLst>
          </p:cNvPr>
          <p:cNvSpPr>
            <a:spLocks noGrp="1"/>
          </p:cNvSpPr>
          <p:nvPr>
            <p:ph type="title"/>
          </p:nvPr>
        </p:nvSpPr>
        <p:spPr>
          <a:xfrm>
            <a:off x="440008" y="211731"/>
            <a:ext cx="8596668" cy="709649"/>
          </a:xfrm>
        </p:spPr>
        <p:txBody>
          <a:bodyPr/>
          <a:lstStyle/>
          <a:p>
            <a:r>
              <a:rPr lang="en-GB" dirty="0"/>
              <a:t>Freezing Injunction - requirements</a:t>
            </a:r>
          </a:p>
        </p:txBody>
      </p:sp>
      <p:pic>
        <p:nvPicPr>
          <p:cNvPr id="7" name="Content Placeholder 6">
            <a:extLst>
              <a:ext uri="{FF2B5EF4-FFF2-40B4-BE49-F238E27FC236}">
                <a16:creationId xmlns:a16="http://schemas.microsoft.com/office/drawing/2014/main" id="{2B20CD16-DE35-EF53-9986-1FA00B69F0AE}"/>
              </a:ext>
            </a:extLst>
          </p:cNvPr>
          <p:cNvPicPr>
            <a:picLocks noGrp="1" noChangeAspect="1"/>
          </p:cNvPicPr>
          <p:nvPr>
            <p:ph idx="1"/>
          </p:nvPr>
        </p:nvPicPr>
        <p:blipFill>
          <a:blip r:embed="rId3"/>
          <a:stretch>
            <a:fillRect/>
          </a:stretch>
        </p:blipFill>
        <p:spPr>
          <a:xfrm>
            <a:off x="4641801" y="921380"/>
            <a:ext cx="6659066" cy="5804437"/>
          </a:xfrm>
        </p:spPr>
      </p:pic>
      <p:sp>
        <p:nvSpPr>
          <p:cNvPr id="8" name="TextBox 7">
            <a:extLst>
              <a:ext uri="{FF2B5EF4-FFF2-40B4-BE49-F238E27FC236}">
                <a16:creationId xmlns:a16="http://schemas.microsoft.com/office/drawing/2014/main" id="{430C155F-2D1D-2F1F-7299-805DFD2E0381}"/>
              </a:ext>
            </a:extLst>
          </p:cNvPr>
          <p:cNvSpPr txBox="1"/>
          <p:nvPr/>
        </p:nvSpPr>
        <p:spPr>
          <a:xfrm>
            <a:off x="440008" y="1361130"/>
            <a:ext cx="4083131" cy="3785652"/>
          </a:xfrm>
          <a:prstGeom prst="rect">
            <a:avLst/>
          </a:prstGeom>
          <a:noFill/>
        </p:spPr>
        <p:txBody>
          <a:bodyPr wrap="square" rtlCol="0">
            <a:spAutoFit/>
          </a:bodyPr>
          <a:lstStyle/>
          <a:p>
            <a:r>
              <a:rPr lang="en-US" sz="2000" b="0" i="0" dirty="0">
                <a:solidFill>
                  <a:srgbClr val="000000"/>
                </a:solidFill>
                <a:effectLst/>
              </a:rPr>
              <a:t>The terms of a freezing order must be clear. The assets frozen by the order should be specified. However, in practice, this part is often expressed widely; for example, “all assets including but not limited to the following…”. It must also state the period of time the order is to last for, and that the defendant is entitled to apply for the discharge of the injunction.</a:t>
            </a:r>
            <a:endParaRPr lang="en-GB" sz="2000" dirty="0"/>
          </a:p>
        </p:txBody>
      </p:sp>
    </p:spTree>
    <p:extLst>
      <p:ext uri="{BB962C8B-B14F-4D97-AF65-F5344CB8AC3E}">
        <p14:creationId xmlns:p14="http://schemas.microsoft.com/office/powerpoint/2010/main" val="826407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910DF-ED16-4A45-7CB7-03F49B8745BC}"/>
              </a:ext>
            </a:extLst>
          </p:cNvPr>
          <p:cNvSpPr>
            <a:spLocks noGrp="1"/>
          </p:cNvSpPr>
          <p:nvPr>
            <p:ph type="title"/>
          </p:nvPr>
        </p:nvSpPr>
        <p:spPr>
          <a:xfrm>
            <a:off x="607532" y="218711"/>
            <a:ext cx="8596668" cy="891133"/>
          </a:xfrm>
        </p:spPr>
        <p:txBody>
          <a:bodyPr/>
          <a:lstStyle/>
          <a:p>
            <a:r>
              <a:rPr lang="en-GB" dirty="0"/>
              <a:t>Search Order</a:t>
            </a:r>
          </a:p>
        </p:txBody>
      </p:sp>
      <p:sp>
        <p:nvSpPr>
          <p:cNvPr id="3" name="Content Placeholder 2">
            <a:extLst>
              <a:ext uri="{FF2B5EF4-FFF2-40B4-BE49-F238E27FC236}">
                <a16:creationId xmlns:a16="http://schemas.microsoft.com/office/drawing/2014/main" id="{47AF83A8-522B-AF07-3939-C90A11A717D9}"/>
              </a:ext>
            </a:extLst>
          </p:cNvPr>
          <p:cNvSpPr>
            <a:spLocks noGrp="1"/>
          </p:cNvSpPr>
          <p:nvPr>
            <p:ph idx="1"/>
          </p:nvPr>
        </p:nvSpPr>
        <p:spPr>
          <a:xfrm>
            <a:off x="405107" y="951141"/>
            <a:ext cx="10337655" cy="3880773"/>
          </a:xfrm>
        </p:spPr>
        <p:txBody>
          <a:bodyPr>
            <a:noAutofit/>
          </a:bodyPr>
          <a:lstStyle/>
          <a:p>
            <a:r>
              <a:rPr lang="en-US" sz="2400" b="0" i="0" dirty="0">
                <a:solidFill>
                  <a:srgbClr val="000000"/>
                </a:solidFill>
                <a:effectLst/>
              </a:rPr>
              <a:t>Suitable where it’s obvious that the D would not obey rules relating to disclosure (usually because they are involved in some type of fraud) and would almost certainly destroy or rid themselves of any incriminating documents or property, </a:t>
            </a:r>
          </a:p>
          <a:p>
            <a:r>
              <a:rPr lang="en-US" sz="2400" b="0" i="0" dirty="0">
                <a:solidFill>
                  <a:srgbClr val="000000"/>
                </a:solidFill>
                <a:effectLst/>
              </a:rPr>
              <a:t>Without notice order.</a:t>
            </a:r>
          </a:p>
          <a:p>
            <a:r>
              <a:rPr lang="en-US" sz="2400" b="0" i="0" dirty="0">
                <a:solidFill>
                  <a:srgbClr val="000000"/>
                </a:solidFill>
                <a:effectLst/>
              </a:rPr>
              <a:t>Permits the claimant to search for and (if necessary) seize evidence which would otherwise be destroyed. Such an order is known as a </a:t>
            </a:r>
            <a:r>
              <a:rPr lang="en-US" sz="2400" b="1" i="0" dirty="0">
                <a:solidFill>
                  <a:srgbClr val="000000"/>
                </a:solidFill>
                <a:effectLst/>
              </a:rPr>
              <a:t>search</a:t>
            </a:r>
            <a:r>
              <a:rPr lang="en-US" sz="2400" b="0" i="0" dirty="0">
                <a:solidFill>
                  <a:srgbClr val="000000"/>
                </a:solidFill>
                <a:effectLst/>
              </a:rPr>
              <a:t> (formerly </a:t>
            </a:r>
            <a:r>
              <a:rPr lang="en-US" sz="2400" b="1" i="1" dirty="0">
                <a:solidFill>
                  <a:srgbClr val="000000"/>
                </a:solidFill>
                <a:effectLst/>
              </a:rPr>
              <a:t>Anton Piller</a:t>
            </a:r>
            <a:r>
              <a:rPr lang="en-US" sz="2400" b="0" i="0" dirty="0">
                <a:solidFill>
                  <a:srgbClr val="000000"/>
                </a:solidFill>
                <a:effectLst/>
              </a:rPr>
              <a:t>)</a:t>
            </a:r>
            <a:r>
              <a:rPr lang="en-US" sz="2400" b="1" i="0" dirty="0">
                <a:solidFill>
                  <a:srgbClr val="000000"/>
                </a:solidFill>
                <a:effectLst/>
              </a:rPr>
              <a:t> order</a:t>
            </a:r>
            <a:r>
              <a:rPr lang="en-US" sz="2400" b="0" i="0" dirty="0">
                <a:solidFill>
                  <a:srgbClr val="000000"/>
                </a:solidFill>
                <a:effectLst/>
              </a:rPr>
              <a:t>.</a:t>
            </a:r>
          </a:p>
          <a:p>
            <a:r>
              <a:rPr lang="en-US" sz="2400" b="0" i="0" dirty="0">
                <a:solidFill>
                  <a:srgbClr val="000000"/>
                </a:solidFill>
                <a:effectLst/>
              </a:rPr>
              <a:t>Mandatory injunction:  most common use is against alleged infringements of copyrights, patents and trademarks, including video and audio pirating. As the order usually involves the violation of the defendant’s home and business premises, the court will normally only grant it where it is essential and where it considers that there is no alternative. It is regarded as a “relief of last resort”.</a:t>
            </a:r>
            <a:endParaRPr lang="en-GB" sz="2400" dirty="0"/>
          </a:p>
        </p:txBody>
      </p:sp>
    </p:spTree>
    <p:extLst>
      <p:ext uri="{BB962C8B-B14F-4D97-AF65-F5344CB8AC3E}">
        <p14:creationId xmlns:p14="http://schemas.microsoft.com/office/powerpoint/2010/main" val="3242804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7755B-289B-6681-440F-01665C619AAE}"/>
              </a:ext>
            </a:extLst>
          </p:cNvPr>
          <p:cNvSpPr>
            <a:spLocks noGrp="1"/>
          </p:cNvSpPr>
          <p:nvPr>
            <p:ph type="title"/>
          </p:nvPr>
        </p:nvSpPr>
        <p:spPr>
          <a:xfrm>
            <a:off x="614513" y="288513"/>
            <a:ext cx="8596668" cy="807371"/>
          </a:xfrm>
        </p:spPr>
        <p:txBody>
          <a:bodyPr/>
          <a:lstStyle/>
          <a:p>
            <a:r>
              <a:rPr lang="en-GB" dirty="0"/>
              <a:t>Search order procedure:</a:t>
            </a:r>
          </a:p>
        </p:txBody>
      </p:sp>
      <p:sp>
        <p:nvSpPr>
          <p:cNvPr id="3" name="Content Placeholder 2">
            <a:extLst>
              <a:ext uri="{FF2B5EF4-FFF2-40B4-BE49-F238E27FC236}">
                <a16:creationId xmlns:a16="http://schemas.microsoft.com/office/drawing/2014/main" id="{006B04FD-A8C5-72D5-267F-FBB1E50DA6AB}"/>
              </a:ext>
            </a:extLst>
          </p:cNvPr>
          <p:cNvSpPr>
            <a:spLocks noGrp="1"/>
          </p:cNvSpPr>
          <p:nvPr>
            <p:ph idx="1"/>
          </p:nvPr>
        </p:nvSpPr>
        <p:spPr>
          <a:xfrm>
            <a:off x="677333" y="1095885"/>
            <a:ext cx="9262403" cy="4945478"/>
          </a:xfrm>
        </p:spPr>
        <p:txBody>
          <a:bodyPr>
            <a:noAutofit/>
          </a:bodyPr>
          <a:lstStyle/>
          <a:p>
            <a:pPr algn="l" fontAlgn="base" latinLnBrk="0"/>
            <a:r>
              <a:rPr lang="en-US" sz="2400" b="1" i="0" dirty="0">
                <a:solidFill>
                  <a:srgbClr val="000000"/>
                </a:solidFill>
                <a:effectLst/>
              </a:rPr>
              <a:t>CPR r25.1(1)(h)</a:t>
            </a:r>
            <a:r>
              <a:rPr lang="en-US" sz="2400" b="0" i="0" dirty="0">
                <a:solidFill>
                  <a:srgbClr val="000000"/>
                </a:solidFill>
                <a:effectLst/>
              </a:rPr>
              <a:t> defines a search order as an order under </a:t>
            </a:r>
            <a:r>
              <a:rPr lang="en-US" sz="2400" b="1" i="0" dirty="0">
                <a:solidFill>
                  <a:srgbClr val="000000"/>
                </a:solidFill>
                <a:effectLst/>
              </a:rPr>
              <a:t>s7 Civil Procedure Act 1997</a:t>
            </a:r>
            <a:r>
              <a:rPr lang="en-US" sz="2400" b="0" i="0" dirty="0">
                <a:solidFill>
                  <a:srgbClr val="000000"/>
                </a:solidFill>
                <a:effectLst/>
              </a:rPr>
              <a:t>, which empowers the court to make an order for the purpose of securing, in existing or proposed proceedings:</a:t>
            </a:r>
          </a:p>
          <a:p>
            <a:pPr algn="l" fontAlgn="base">
              <a:buFont typeface="Arial" panose="020B0604020202020204" pitchFamily="34" charset="0"/>
              <a:buChar char="•"/>
            </a:pPr>
            <a:r>
              <a:rPr lang="en-US" sz="2400" b="0" i="0" dirty="0">
                <a:solidFill>
                  <a:srgbClr val="000000"/>
                </a:solidFill>
                <a:effectLst/>
              </a:rPr>
              <a:t>the preservation of evidence which is or may be relevant; and</a:t>
            </a:r>
          </a:p>
          <a:p>
            <a:pPr algn="l" fontAlgn="base">
              <a:buFont typeface="Arial" panose="020B0604020202020204" pitchFamily="34" charset="0"/>
              <a:buChar char="•"/>
            </a:pPr>
            <a:r>
              <a:rPr lang="en-US" sz="2400" b="0" i="0" dirty="0">
                <a:solidFill>
                  <a:srgbClr val="000000"/>
                </a:solidFill>
                <a:effectLst/>
              </a:rPr>
              <a:t>the preservation of property which is or may be the subject matter of the proceedings or to which any question arises or may arise in the proceedings.</a:t>
            </a:r>
          </a:p>
          <a:p>
            <a:r>
              <a:rPr lang="en-US" sz="2400" b="0" i="0" dirty="0">
                <a:solidFill>
                  <a:srgbClr val="000000"/>
                </a:solidFill>
                <a:effectLst/>
              </a:rPr>
              <a:t>Secrecy is essential if a search order is to be effective and so the application is made without notice to a judge, usually after </a:t>
            </a:r>
            <a:r>
              <a:rPr lang="en-US" sz="2400" b="1" i="0" dirty="0">
                <a:solidFill>
                  <a:srgbClr val="000000"/>
                </a:solidFill>
                <a:effectLst/>
              </a:rPr>
              <a:t>issue </a:t>
            </a:r>
            <a:r>
              <a:rPr lang="en-US" sz="2400" b="0" i="0" dirty="0">
                <a:solidFill>
                  <a:srgbClr val="000000"/>
                </a:solidFill>
                <a:effectLst/>
              </a:rPr>
              <a:t>of the claim form but before service. In urgent cases, an application can be made before the claim form has been issued. The application is to the High Court, with a judge sitting in private.</a:t>
            </a:r>
            <a:endParaRPr lang="en-GB" sz="2400" dirty="0"/>
          </a:p>
        </p:txBody>
      </p:sp>
    </p:spTree>
    <p:extLst>
      <p:ext uri="{BB962C8B-B14F-4D97-AF65-F5344CB8AC3E}">
        <p14:creationId xmlns:p14="http://schemas.microsoft.com/office/powerpoint/2010/main" val="1602301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16950-14D3-39CF-9EB2-A85D6F2CE777}"/>
              </a:ext>
            </a:extLst>
          </p:cNvPr>
          <p:cNvSpPr>
            <a:spLocks noGrp="1"/>
          </p:cNvSpPr>
          <p:nvPr>
            <p:ph type="title"/>
          </p:nvPr>
        </p:nvSpPr>
        <p:spPr>
          <a:xfrm>
            <a:off x="483370" y="138545"/>
            <a:ext cx="8596668" cy="786431"/>
          </a:xfrm>
        </p:spPr>
        <p:txBody>
          <a:bodyPr/>
          <a:lstStyle/>
          <a:p>
            <a:r>
              <a:rPr lang="en-GB" dirty="0"/>
              <a:t>Applying for a Search Order</a:t>
            </a:r>
          </a:p>
        </p:txBody>
      </p:sp>
      <p:pic>
        <p:nvPicPr>
          <p:cNvPr id="4" name="Picture 3">
            <a:extLst>
              <a:ext uri="{FF2B5EF4-FFF2-40B4-BE49-F238E27FC236}">
                <a16:creationId xmlns:a16="http://schemas.microsoft.com/office/drawing/2014/main" id="{4DDC6CA9-4C0E-3612-206F-394F2AACF7F6}"/>
              </a:ext>
            </a:extLst>
          </p:cNvPr>
          <p:cNvPicPr>
            <a:picLocks noChangeAspect="1"/>
          </p:cNvPicPr>
          <p:nvPr/>
        </p:nvPicPr>
        <p:blipFill>
          <a:blip r:embed="rId3"/>
          <a:stretch>
            <a:fillRect/>
          </a:stretch>
        </p:blipFill>
        <p:spPr>
          <a:xfrm>
            <a:off x="711200" y="924975"/>
            <a:ext cx="11016830" cy="5558951"/>
          </a:xfrm>
          <a:prstGeom prst="rect">
            <a:avLst/>
          </a:prstGeom>
        </p:spPr>
      </p:pic>
    </p:spTree>
    <p:extLst>
      <p:ext uri="{BB962C8B-B14F-4D97-AF65-F5344CB8AC3E}">
        <p14:creationId xmlns:p14="http://schemas.microsoft.com/office/powerpoint/2010/main" val="3671614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38812-5314-68F9-F516-FA4B7E47C876}"/>
              </a:ext>
            </a:extLst>
          </p:cNvPr>
          <p:cNvSpPr>
            <a:spLocks noGrp="1"/>
          </p:cNvSpPr>
          <p:nvPr>
            <p:ph type="title"/>
          </p:nvPr>
        </p:nvSpPr>
        <p:spPr>
          <a:xfrm>
            <a:off x="572632" y="225691"/>
            <a:ext cx="8596668" cy="1320800"/>
          </a:xfrm>
        </p:spPr>
        <p:txBody>
          <a:bodyPr/>
          <a:lstStyle/>
          <a:p>
            <a:pPr algn="l" fontAlgn="base" latinLnBrk="0"/>
            <a:r>
              <a:rPr lang="en-US" b="1" i="0" dirty="0">
                <a:solidFill>
                  <a:schemeClr val="bg2">
                    <a:lumMod val="50000"/>
                  </a:schemeClr>
                </a:solidFill>
                <a:effectLst/>
                <a:latin typeface="inherit"/>
              </a:rPr>
              <a:t>What will the court consider when deciding whether to grant a search order?</a:t>
            </a:r>
          </a:p>
        </p:txBody>
      </p:sp>
      <p:sp>
        <p:nvSpPr>
          <p:cNvPr id="3" name="Content Placeholder 2">
            <a:extLst>
              <a:ext uri="{FF2B5EF4-FFF2-40B4-BE49-F238E27FC236}">
                <a16:creationId xmlns:a16="http://schemas.microsoft.com/office/drawing/2014/main" id="{E5AC8BC7-5004-AB85-CF1B-F47CE25DD54D}"/>
              </a:ext>
            </a:extLst>
          </p:cNvPr>
          <p:cNvSpPr>
            <a:spLocks noGrp="1"/>
          </p:cNvSpPr>
          <p:nvPr>
            <p:ph idx="1"/>
          </p:nvPr>
        </p:nvSpPr>
        <p:spPr>
          <a:xfrm>
            <a:off x="467930" y="1628216"/>
            <a:ext cx="9087900" cy="5086691"/>
          </a:xfrm>
        </p:spPr>
        <p:txBody>
          <a:bodyPr>
            <a:normAutofit/>
          </a:bodyPr>
          <a:lstStyle/>
          <a:p>
            <a:pPr marL="0" indent="0" algn="l" fontAlgn="base" latinLnBrk="0">
              <a:buNone/>
            </a:pPr>
            <a:r>
              <a:rPr lang="en-US" sz="2000" b="0" i="0" dirty="0">
                <a:solidFill>
                  <a:srgbClr val="000000"/>
                </a:solidFill>
                <a:effectLst/>
              </a:rPr>
              <a:t>Three basic requirements  must be satisfied and each requirement must be substantiated in the supporting affidavit.</a:t>
            </a:r>
          </a:p>
          <a:p>
            <a:pPr algn="l" fontAlgn="base" latinLnBrk="0">
              <a:buFont typeface="+mj-lt"/>
              <a:buAutoNum type="arabicPeriod"/>
            </a:pPr>
            <a:r>
              <a:rPr lang="en-US" sz="2000" b="0" i="0" dirty="0">
                <a:solidFill>
                  <a:srgbClr val="000000"/>
                </a:solidFill>
                <a:effectLst/>
              </a:rPr>
              <a:t>There must be an extremely strong prima facie case on the merits.</a:t>
            </a:r>
          </a:p>
          <a:p>
            <a:pPr algn="l" fontAlgn="base" latinLnBrk="0">
              <a:buFont typeface="+mj-lt"/>
              <a:buAutoNum type="arabicPeriod"/>
            </a:pPr>
            <a:r>
              <a:rPr lang="en-US" sz="2000" b="0" i="0" dirty="0">
                <a:solidFill>
                  <a:srgbClr val="000000"/>
                </a:solidFill>
                <a:effectLst/>
              </a:rPr>
              <a:t>The defendant’s activities must cause serious (potential or actual) harm to the claimant’s interests.</a:t>
            </a:r>
          </a:p>
          <a:p>
            <a:pPr algn="l" fontAlgn="base" latinLnBrk="0">
              <a:buFont typeface="+mj-lt"/>
              <a:buAutoNum type="arabicPeriod"/>
            </a:pPr>
            <a:r>
              <a:rPr lang="en-US" sz="2000" b="0" i="0" dirty="0">
                <a:solidFill>
                  <a:srgbClr val="000000"/>
                </a:solidFill>
                <a:effectLst/>
              </a:rPr>
              <a:t>There must be clear evidence that the incriminating documents or things are in the defendant’s possession and that there is a real possibility that such material may be destroyed before any on notice application can be made.</a:t>
            </a:r>
          </a:p>
          <a:p>
            <a:pPr marL="0" indent="0" algn="l" fontAlgn="base" latinLnBrk="0">
              <a:buNone/>
            </a:pPr>
            <a:r>
              <a:rPr lang="en-US" sz="2000" b="0" i="0" dirty="0">
                <a:solidFill>
                  <a:srgbClr val="000000"/>
                </a:solidFill>
                <a:effectLst/>
              </a:rPr>
              <a:t>Even if these three requirements are met by the claimant, the granting of the order is still at the discretion of the court. In the usual way, the defendant is able to apply to vary or discharge the order at short notice.</a:t>
            </a:r>
          </a:p>
          <a:p>
            <a:endParaRPr lang="en-GB" dirty="0"/>
          </a:p>
        </p:txBody>
      </p:sp>
    </p:spTree>
    <p:extLst>
      <p:ext uri="{BB962C8B-B14F-4D97-AF65-F5344CB8AC3E}">
        <p14:creationId xmlns:p14="http://schemas.microsoft.com/office/powerpoint/2010/main" val="2487199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BA23F-6E3C-B7D4-5A86-85E30274512A}"/>
              </a:ext>
            </a:extLst>
          </p:cNvPr>
          <p:cNvSpPr txBox="1">
            <a:spLocks noGrp="1"/>
          </p:cNvSpPr>
          <p:nvPr>
            <p:ph type="title"/>
          </p:nvPr>
        </p:nvSpPr>
        <p:spPr>
          <a:xfrm>
            <a:off x="509810" y="253612"/>
            <a:ext cx="8596668" cy="1320800"/>
          </a:xfrm>
        </p:spPr>
        <p:txBody>
          <a:bodyPr/>
          <a:lstStyle/>
          <a:p>
            <a:pPr lvl="0"/>
            <a:r>
              <a:rPr lang="en-GB" dirty="0"/>
              <a:t>Pre- action disclosure</a:t>
            </a:r>
          </a:p>
        </p:txBody>
      </p:sp>
      <p:sp>
        <p:nvSpPr>
          <p:cNvPr id="3" name="Content Placeholder 2">
            <a:extLst>
              <a:ext uri="{FF2B5EF4-FFF2-40B4-BE49-F238E27FC236}">
                <a16:creationId xmlns:a16="http://schemas.microsoft.com/office/drawing/2014/main" id="{F9BEE16A-4486-0389-4112-A2F2DA6DBF39}"/>
              </a:ext>
            </a:extLst>
          </p:cNvPr>
          <p:cNvSpPr txBox="1">
            <a:spLocks noGrp="1"/>
          </p:cNvSpPr>
          <p:nvPr>
            <p:ph idx="1"/>
          </p:nvPr>
        </p:nvSpPr>
        <p:spPr>
          <a:xfrm>
            <a:off x="426048" y="1085646"/>
            <a:ext cx="8596668" cy="3880773"/>
          </a:xfrm>
        </p:spPr>
        <p:txBody>
          <a:bodyPr>
            <a:noAutofit/>
          </a:bodyPr>
          <a:lstStyle/>
          <a:p>
            <a:pPr lvl="0"/>
            <a:r>
              <a:rPr lang="en-GB" sz="2400" dirty="0"/>
              <a:t>Pre-action disclosure can be a useful tactical means of bringing a dispute to an early end. </a:t>
            </a:r>
          </a:p>
          <a:p>
            <a:pPr lvl="0"/>
            <a:r>
              <a:rPr lang="en-GB" sz="2400" dirty="0"/>
              <a:t>As with any application, the party intending to apply for the remedy should warn the other party in writing first, with a view to the voluntary provision of the information requested. </a:t>
            </a:r>
          </a:p>
          <a:p>
            <a:pPr lvl="0"/>
            <a:r>
              <a:rPr lang="en-GB" sz="2400" dirty="0"/>
              <a:t>If an informal warning letter is not sent, the party making the application may not succeed and may also be punished by way of a costs sanction. </a:t>
            </a:r>
          </a:p>
          <a:p>
            <a:pPr lvl="0"/>
            <a:r>
              <a:rPr lang="en-GB" sz="2400" dirty="0"/>
              <a:t>Clearly, if the other party does not apply, an application to the court becomes necessary.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41381-8867-75E7-72CE-A1751F838A7B}"/>
              </a:ext>
            </a:extLst>
          </p:cNvPr>
          <p:cNvSpPr txBox="1">
            <a:spLocks noGrp="1"/>
          </p:cNvSpPr>
          <p:nvPr>
            <p:ph type="title"/>
          </p:nvPr>
        </p:nvSpPr>
        <p:spPr>
          <a:xfrm>
            <a:off x="293425" y="253612"/>
            <a:ext cx="9059979" cy="1320800"/>
          </a:xfrm>
        </p:spPr>
        <p:txBody>
          <a:bodyPr>
            <a:noAutofit/>
          </a:bodyPr>
          <a:lstStyle/>
          <a:p>
            <a:pPr lvl="0"/>
            <a:r>
              <a:rPr lang="en-GB" sz="3200" b="1" dirty="0">
                <a:solidFill>
                  <a:schemeClr val="accent2"/>
                </a:solidFill>
              </a:rPr>
              <a:t>Where do the court’s powers come from in relation to pre-action disclosure?</a:t>
            </a:r>
            <a:br>
              <a:rPr lang="en-GB" sz="3200" b="1" dirty="0">
                <a:solidFill>
                  <a:schemeClr val="accent2"/>
                </a:solidFill>
              </a:rPr>
            </a:br>
            <a:endParaRPr lang="en-GB" sz="3200" dirty="0">
              <a:solidFill>
                <a:schemeClr val="accent2"/>
              </a:solidFill>
            </a:endParaRPr>
          </a:p>
        </p:txBody>
      </p:sp>
      <p:sp>
        <p:nvSpPr>
          <p:cNvPr id="3" name="Content Placeholder 2">
            <a:extLst>
              <a:ext uri="{FF2B5EF4-FFF2-40B4-BE49-F238E27FC236}">
                <a16:creationId xmlns:a16="http://schemas.microsoft.com/office/drawing/2014/main" id="{91C34601-20E0-04C9-8348-B23FBBB9D2C5}"/>
              </a:ext>
            </a:extLst>
          </p:cNvPr>
          <p:cNvSpPr txBox="1">
            <a:spLocks noGrp="1"/>
          </p:cNvSpPr>
          <p:nvPr>
            <p:ph idx="1"/>
          </p:nvPr>
        </p:nvSpPr>
        <p:spPr>
          <a:xfrm>
            <a:off x="419069" y="1488612"/>
            <a:ext cx="9351784" cy="4802919"/>
          </a:xfrm>
        </p:spPr>
        <p:txBody>
          <a:bodyPr>
            <a:normAutofit/>
          </a:bodyPr>
          <a:lstStyle/>
          <a:p>
            <a:pPr lvl="0">
              <a:lnSpc>
                <a:spcPct val="90000"/>
              </a:lnSpc>
            </a:pPr>
            <a:r>
              <a:rPr lang="en-GB" sz="2400" dirty="0"/>
              <a:t>Under </a:t>
            </a:r>
            <a:r>
              <a:rPr lang="en-GB" sz="2400" b="1" dirty="0"/>
              <a:t>s33 Senior Courts Act 1981</a:t>
            </a:r>
            <a:r>
              <a:rPr lang="en-GB" sz="2400" dirty="0"/>
              <a:t> and </a:t>
            </a:r>
            <a:r>
              <a:rPr lang="en-GB" sz="2400" b="1" dirty="0"/>
              <a:t>s52 County Courts Act 1984</a:t>
            </a:r>
            <a:r>
              <a:rPr lang="en-GB" sz="2400" dirty="0"/>
              <a:t>, the court has the power to order a person who appears likely to be a defendant in subsequent proceedings to disclose documents to the proposed claimant </a:t>
            </a:r>
            <a:r>
              <a:rPr lang="en-GB" sz="2400" b="1" dirty="0"/>
              <a:t>before</a:t>
            </a:r>
            <a:r>
              <a:rPr lang="en-GB" sz="2400" dirty="0"/>
              <a:t> a substantive claim is issued. </a:t>
            </a:r>
          </a:p>
          <a:p>
            <a:pPr lvl="0">
              <a:lnSpc>
                <a:spcPct val="90000"/>
              </a:lnSpc>
            </a:pPr>
            <a:r>
              <a:rPr lang="en-GB" sz="2400" dirty="0"/>
              <a:t>It’s necessary to show that the potential defendant has or has had documents in their possession which may be relevant in the proposed proceedings.</a:t>
            </a:r>
          </a:p>
          <a:p>
            <a:pPr lvl="0" algn="just">
              <a:lnSpc>
                <a:spcPct val="90000"/>
              </a:lnSpc>
            </a:pPr>
            <a:r>
              <a:rPr lang="en-GB" sz="2400" dirty="0"/>
              <a:t>An application for pre-action disclosure may be made under the provisions of </a:t>
            </a:r>
            <a:r>
              <a:rPr lang="en-GB" sz="2400" b="1" dirty="0"/>
              <a:t>CPR r31.16,</a:t>
            </a:r>
            <a:r>
              <a:rPr lang="en-GB" sz="2400" dirty="0"/>
              <a:t> provided that:</a:t>
            </a:r>
          </a:p>
          <a:p>
            <a:pPr lvl="0">
              <a:lnSpc>
                <a:spcPct val="90000"/>
              </a:lnSpc>
            </a:pPr>
            <a:r>
              <a:rPr lang="en-GB" sz="2400" dirty="0"/>
              <a:t>the application is by and sought against parties who are </a:t>
            </a:r>
            <a:r>
              <a:rPr lang="en-GB" sz="2400" i="1" dirty="0"/>
              <a:t>likely to be party to a subsequent action</a:t>
            </a:r>
            <a:r>
              <a:rPr lang="en-GB" sz="2400" dirty="0"/>
              <a:t>. Any application for pre-action disclosure must be justified.</a:t>
            </a:r>
          </a:p>
          <a:p>
            <a:pPr lvl="0">
              <a:lnSpc>
                <a:spcPct val="90000"/>
              </a:lnSpc>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1B29806-2493-1B14-A7EF-542F19FF385D}"/>
              </a:ext>
            </a:extLst>
          </p:cNvPr>
          <p:cNvSpPr txBox="1">
            <a:spLocks noGrp="1"/>
          </p:cNvSpPr>
          <p:nvPr>
            <p:ph type="body" idx="4294967295"/>
          </p:nvPr>
        </p:nvSpPr>
        <p:spPr>
          <a:xfrm>
            <a:off x="510501" y="506725"/>
            <a:ext cx="8978556" cy="6158618"/>
          </a:xfrm>
        </p:spPr>
        <p:txBody>
          <a:bodyPr>
            <a:normAutofit fontScale="70000" lnSpcReduction="20000"/>
          </a:bodyPr>
          <a:lstStyle/>
          <a:p>
            <a:pPr lvl="0" algn="just">
              <a:lnSpc>
                <a:spcPct val="100000"/>
              </a:lnSpc>
            </a:pPr>
            <a:r>
              <a:rPr lang="en-GB" sz="2900" dirty="0"/>
              <a:t>the application relates to documents that fall within the definition of standard disclosure.</a:t>
            </a:r>
          </a:p>
          <a:p>
            <a:pPr lvl="0" algn="just">
              <a:lnSpc>
                <a:spcPct val="100000"/>
              </a:lnSpc>
            </a:pPr>
            <a:r>
              <a:rPr lang="en-GB" sz="2900" dirty="0"/>
              <a:t>the advance disclosure is necessary to:</a:t>
            </a:r>
          </a:p>
          <a:p>
            <a:pPr lvl="1">
              <a:lnSpc>
                <a:spcPct val="100000"/>
              </a:lnSpc>
            </a:pPr>
            <a:r>
              <a:rPr lang="en-GB" sz="2900" dirty="0"/>
              <a:t>— dispose fairly of the anticipated proceedings;</a:t>
            </a:r>
          </a:p>
          <a:p>
            <a:pPr lvl="1">
              <a:lnSpc>
                <a:spcPct val="100000"/>
              </a:lnSpc>
            </a:pPr>
            <a:r>
              <a:rPr lang="en-GB" sz="2900" dirty="0"/>
              <a:t>— save costs; and/or</a:t>
            </a:r>
          </a:p>
          <a:p>
            <a:pPr lvl="1">
              <a:lnSpc>
                <a:spcPct val="100000"/>
              </a:lnSpc>
            </a:pPr>
            <a:r>
              <a:rPr lang="en-GB" sz="2900" dirty="0"/>
              <a:t>— assist the resolution of the dispute without the need to commence proceedings.</a:t>
            </a:r>
          </a:p>
          <a:p>
            <a:pPr lvl="1">
              <a:lnSpc>
                <a:spcPct val="100000"/>
              </a:lnSpc>
            </a:pPr>
            <a:endParaRPr lang="en-GB" sz="2900" dirty="0"/>
          </a:p>
          <a:p>
            <a:pPr lvl="0" algn="just">
              <a:lnSpc>
                <a:spcPct val="100000"/>
              </a:lnSpc>
            </a:pPr>
            <a:r>
              <a:rPr lang="en-GB" sz="2900" dirty="0"/>
              <a:t>Pre-action disclosure is particularly useful in clinical negligence cases where, until the medical records are seen by a medical expert, the validity of the claim is uncertain. </a:t>
            </a:r>
          </a:p>
          <a:p>
            <a:pPr lvl="0" algn="just">
              <a:lnSpc>
                <a:spcPct val="100000"/>
              </a:lnSpc>
            </a:pPr>
            <a:r>
              <a:rPr lang="en-GB" sz="2900" dirty="0"/>
              <a:t>It also covers relevant documents which are in the possession of an employer where an employee has been injured at work or documents in the possession of a driver involved in a road traffic accident which are relevant to the condition of the vehicle at the time of the accident.</a:t>
            </a:r>
          </a:p>
          <a:p>
            <a:pPr lvl="0" algn="just">
              <a:lnSpc>
                <a:spcPct val="100000"/>
              </a:lnSpc>
            </a:pPr>
            <a:r>
              <a:rPr lang="en-GB" sz="2900" dirty="0"/>
              <a:t>The application can be made only in respect of specific documents or a class of documents in the potential defendant’s possession which are not privileged from disclosure.</a:t>
            </a:r>
          </a:p>
          <a:p>
            <a:pPr marL="0" lvl="0" indent="0">
              <a:lnSpc>
                <a:spcPct val="100000"/>
              </a:lnSpc>
              <a:buNone/>
            </a:pPr>
            <a:endParaRPr lang="en-GB" sz="1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16136-98F8-BDEB-622B-5A26802DB289}"/>
              </a:ext>
            </a:extLst>
          </p:cNvPr>
          <p:cNvSpPr txBox="1">
            <a:spLocks noGrp="1"/>
          </p:cNvSpPr>
          <p:nvPr>
            <p:ph type="title"/>
          </p:nvPr>
        </p:nvSpPr>
        <p:spPr>
          <a:xfrm>
            <a:off x="565651" y="323414"/>
            <a:ext cx="8596668" cy="856232"/>
          </a:xfrm>
        </p:spPr>
        <p:txBody>
          <a:bodyPr/>
          <a:lstStyle/>
          <a:p>
            <a:pPr lvl="0"/>
            <a:r>
              <a:rPr lang="en-GB" dirty="0"/>
              <a:t>Procedure for pre-action disclosure</a:t>
            </a:r>
          </a:p>
        </p:txBody>
      </p:sp>
      <p:sp>
        <p:nvSpPr>
          <p:cNvPr id="3" name="Content Placeholder 2">
            <a:extLst>
              <a:ext uri="{FF2B5EF4-FFF2-40B4-BE49-F238E27FC236}">
                <a16:creationId xmlns:a16="http://schemas.microsoft.com/office/drawing/2014/main" id="{70EA0F4E-FF0A-2698-21B1-D8772828FA0B}"/>
              </a:ext>
            </a:extLst>
          </p:cNvPr>
          <p:cNvSpPr txBox="1">
            <a:spLocks noGrp="1"/>
          </p:cNvSpPr>
          <p:nvPr>
            <p:ph idx="1"/>
          </p:nvPr>
        </p:nvSpPr>
        <p:spPr>
          <a:xfrm>
            <a:off x="391146" y="1008863"/>
            <a:ext cx="9851284" cy="5525723"/>
          </a:xfrm>
        </p:spPr>
        <p:txBody>
          <a:bodyPr>
            <a:normAutofit fontScale="85000" lnSpcReduction="10000"/>
          </a:bodyPr>
          <a:lstStyle/>
          <a:p>
            <a:pPr marL="0" lvl="0" indent="0" algn="just">
              <a:lnSpc>
                <a:spcPct val="150000"/>
              </a:lnSpc>
              <a:spcBef>
                <a:spcPts val="400"/>
              </a:spcBef>
              <a:buNone/>
            </a:pPr>
            <a:r>
              <a:rPr lang="en-GB" sz="2100" dirty="0"/>
              <a:t>Any application must be made in accordance with the provisions of </a:t>
            </a:r>
            <a:r>
              <a:rPr lang="en-GB" sz="2100" b="1" dirty="0"/>
              <a:t>CPR r31.16</a:t>
            </a:r>
            <a:r>
              <a:rPr lang="en-GB" sz="2100" dirty="0"/>
              <a:t>.</a:t>
            </a:r>
          </a:p>
          <a:p>
            <a:pPr marL="0" lvl="0" indent="0" algn="just">
              <a:lnSpc>
                <a:spcPct val="150000"/>
              </a:lnSpc>
              <a:spcBef>
                <a:spcPts val="400"/>
              </a:spcBef>
              <a:buNone/>
            </a:pPr>
            <a:endParaRPr lang="en-GB" sz="2100" dirty="0"/>
          </a:p>
          <a:p>
            <a:pPr marL="0" lvl="0" indent="0">
              <a:lnSpc>
                <a:spcPct val="150000"/>
              </a:lnSpc>
              <a:spcBef>
                <a:spcPts val="400"/>
              </a:spcBef>
              <a:buNone/>
            </a:pPr>
            <a:r>
              <a:rPr lang="en-GB" sz="2100" dirty="0"/>
              <a:t>(1)   You must complete an Application Notice (Form N244) stating the order sought, brief reasons for the application, full name of the applicant, details of your firm with the address for service and a request for a hearing date. Claimant (or solicitor) must sign the statement of truth at the end of the form. You should attach a copy of the draft order you seek to the completed Form N244.</a:t>
            </a:r>
          </a:p>
          <a:p>
            <a:pPr marL="0" lvl="0" indent="0">
              <a:lnSpc>
                <a:spcPct val="150000"/>
              </a:lnSpc>
              <a:spcBef>
                <a:spcPts val="400"/>
              </a:spcBef>
              <a:buNone/>
            </a:pPr>
            <a:r>
              <a:rPr lang="en-GB" sz="2100" dirty="0"/>
              <a:t>(2)   Sufficient copies of the notice of application and any evidence in support must be filed with the court with an issue fee. The application should be made to the court where it is likely the claim will be started unless there is good reason for applying to a different court.</a:t>
            </a:r>
          </a:p>
          <a:p>
            <a:pPr marL="0" lvl="0" indent="0">
              <a:lnSpc>
                <a:spcPct val="150000"/>
              </a:lnSpc>
              <a:spcBef>
                <a:spcPts val="400"/>
              </a:spcBef>
              <a:buNone/>
            </a:pPr>
            <a:r>
              <a:rPr lang="en-GB" sz="2100" dirty="0"/>
              <a:t>(3)   The court will seal the application, fix a date for a hearing and either serve copies on the respondent with one copy to you as acting for Claimant or (if specifically requested) return copies to you for service, retaining one for the court.</a:t>
            </a:r>
          </a:p>
          <a:p>
            <a:pPr marL="0" lvl="0" indent="0">
              <a:lnSpc>
                <a:spcPct val="80000"/>
              </a:lnSpc>
              <a:spcBef>
                <a:spcPts val="400"/>
              </a:spcBef>
              <a:buNone/>
            </a:pPr>
            <a:endParaRPr lang="en-GB"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92890-8912-7931-F39A-2AB4B57CB0BA}"/>
              </a:ext>
            </a:extLst>
          </p:cNvPr>
          <p:cNvSpPr txBox="1">
            <a:spLocks noGrp="1"/>
          </p:cNvSpPr>
          <p:nvPr>
            <p:ph type="title"/>
          </p:nvPr>
        </p:nvSpPr>
        <p:spPr>
          <a:xfrm>
            <a:off x="377187" y="211731"/>
            <a:ext cx="8596668" cy="1320800"/>
          </a:xfrm>
        </p:spPr>
        <p:txBody>
          <a:bodyPr/>
          <a:lstStyle/>
          <a:p>
            <a:pPr lvl="0"/>
            <a:r>
              <a:rPr lang="en-GB" dirty="0"/>
              <a:t>Continued….</a:t>
            </a:r>
          </a:p>
        </p:txBody>
      </p:sp>
      <p:sp>
        <p:nvSpPr>
          <p:cNvPr id="3" name="Content Placeholder 2">
            <a:extLst>
              <a:ext uri="{FF2B5EF4-FFF2-40B4-BE49-F238E27FC236}">
                <a16:creationId xmlns:a16="http://schemas.microsoft.com/office/drawing/2014/main" id="{B1B90776-D724-DF43-5C67-E6433AA2D234}"/>
              </a:ext>
            </a:extLst>
          </p:cNvPr>
          <p:cNvSpPr txBox="1">
            <a:spLocks noGrp="1"/>
          </p:cNvSpPr>
          <p:nvPr>
            <p:ph idx="1"/>
          </p:nvPr>
        </p:nvSpPr>
        <p:spPr>
          <a:xfrm>
            <a:off x="377187" y="1043764"/>
            <a:ext cx="8596668" cy="5092493"/>
          </a:xfrm>
        </p:spPr>
        <p:txBody>
          <a:bodyPr/>
          <a:lstStyle/>
          <a:p>
            <a:pPr marL="0" lvl="0" indent="0">
              <a:lnSpc>
                <a:spcPct val="90000"/>
              </a:lnSpc>
              <a:buNone/>
            </a:pPr>
            <a:r>
              <a:rPr lang="en-GB" sz="2000" dirty="0"/>
              <a:t>(4)   </a:t>
            </a:r>
            <a:r>
              <a:rPr lang="en-GB" sz="2400" dirty="0"/>
              <a:t>The notice and any accompanying evidence must be served on the person against whom the order is sought as soon as is practicable and in any event, at least three clear days before the hearing.</a:t>
            </a:r>
          </a:p>
          <a:p>
            <a:pPr marL="0" lvl="0" indent="0">
              <a:lnSpc>
                <a:spcPct val="90000"/>
              </a:lnSpc>
              <a:buNone/>
            </a:pPr>
            <a:r>
              <a:rPr lang="en-GB" sz="2400" dirty="0"/>
              <a:t>(5)   Defendant may then file evidence in reply.</a:t>
            </a:r>
          </a:p>
          <a:p>
            <a:pPr marL="0" lvl="0" indent="0">
              <a:lnSpc>
                <a:spcPct val="90000"/>
              </a:lnSpc>
              <a:buNone/>
            </a:pPr>
            <a:r>
              <a:rPr lang="en-GB" sz="2400" dirty="0"/>
              <a:t>(6)   Evidence is given by way of witness statements unless the court otherwise directs. It should be noted that the statement of truth must be signed by the person who is providing the evidence; therefore, the individual with personal experience and knowledge of the facts surrounding the case. </a:t>
            </a:r>
          </a:p>
          <a:p>
            <a:pPr marL="0" lvl="0" indent="0">
              <a:lnSpc>
                <a:spcPct val="90000"/>
              </a:lnSpc>
              <a:buNone/>
            </a:pPr>
            <a:r>
              <a:rPr lang="en-GB" sz="2400" dirty="0"/>
              <a:t>(7)   The hearing will be in public, unless the court orders otherwise.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CEBAC-E84C-B3F1-0749-C91781531BB1}"/>
              </a:ext>
            </a:extLst>
          </p:cNvPr>
          <p:cNvSpPr txBox="1">
            <a:spLocks noGrp="1"/>
          </p:cNvSpPr>
          <p:nvPr>
            <p:ph type="title"/>
          </p:nvPr>
        </p:nvSpPr>
        <p:spPr>
          <a:xfrm>
            <a:off x="467929" y="302474"/>
            <a:ext cx="8596668" cy="863211"/>
          </a:xfrm>
        </p:spPr>
        <p:txBody>
          <a:bodyPr/>
          <a:lstStyle/>
          <a:p>
            <a:pPr lvl="0"/>
            <a:r>
              <a:rPr lang="en-GB" dirty="0"/>
              <a:t>Non-party disclosure</a:t>
            </a:r>
          </a:p>
        </p:txBody>
      </p:sp>
      <p:sp>
        <p:nvSpPr>
          <p:cNvPr id="3" name="Content Placeholder 2">
            <a:extLst>
              <a:ext uri="{FF2B5EF4-FFF2-40B4-BE49-F238E27FC236}">
                <a16:creationId xmlns:a16="http://schemas.microsoft.com/office/drawing/2014/main" id="{0B037842-ACA9-82FC-0E4A-1424027076C3}"/>
              </a:ext>
            </a:extLst>
          </p:cNvPr>
          <p:cNvSpPr txBox="1">
            <a:spLocks noGrp="1"/>
          </p:cNvSpPr>
          <p:nvPr>
            <p:ph idx="1"/>
          </p:nvPr>
        </p:nvSpPr>
        <p:spPr>
          <a:xfrm>
            <a:off x="391148" y="1099606"/>
            <a:ext cx="9032058" cy="4638079"/>
          </a:xfrm>
        </p:spPr>
        <p:txBody>
          <a:bodyPr/>
          <a:lstStyle/>
          <a:p>
            <a:pPr lvl="0" algn="just"/>
            <a:r>
              <a:rPr lang="en-GB" sz="2000" dirty="0"/>
              <a:t>Non-party disclosure is governed by </a:t>
            </a:r>
            <a:r>
              <a:rPr lang="en-GB" sz="2000" b="1" dirty="0"/>
              <a:t>CPR r31.17</a:t>
            </a:r>
            <a:r>
              <a:rPr lang="en-GB" sz="2000" dirty="0"/>
              <a:t> and essentially refers to the making of orders for disclosure against a person who is not a party to the proceedings at hand. </a:t>
            </a:r>
          </a:p>
          <a:p>
            <a:pPr lvl="0" algn="just"/>
            <a:r>
              <a:rPr lang="en-GB" sz="2000" dirty="0"/>
              <a:t>A party seeking an order for non-party disclosure will make an application under this Rule.</a:t>
            </a:r>
          </a:p>
          <a:p>
            <a:pPr lvl="0" algn="just"/>
            <a:r>
              <a:rPr lang="en-GB" sz="2000" dirty="0"/>
              <a:t>Notably, the court only has jurisdiction to order non-party disclosure where the documents sought are likely to either support the case of the applicant or adversely affect the case of one of the other parties to the proceedings, and disclosure is necessary to dispose fairly of the claim or to save costs.</a:t>
            </a:r>
          </a:p>
          <a:p>
            <a:pPr lvl="0"/>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265A0-614B-2491-2820-50E784E35E76}"/>
              </a:ext>
            </a:extLst>
          </p:cNvPr>
          <p:cNvSpPr txBox="1">
            <a:spLocks noGrp="1"/>
          </p:cNvSpPr>
          <p:nvPr>
            <p:ph type="title"/>
          </p:nvPr>
        </p:nvSpPr>
        <p:spPr>
          <a:xfrm>
            <a:off x="328327" y="156238"/>
            <a:ext cx="8596668" cy="660400"/>
          </a:xfrm>
        </p:spPr>
        <p:txBody>
          <a:bodyPr>
            <a:normAutofit/>
          </a:bodyPr>
          <a:lstStyle/>
          <a:p>
            <a:pPr lvl="0"/>
            <a:r>
              <a:rPr lang="en-GB" dirty="0"/>
              <a:t>Summary</a:t>
            </a:r>
          </a:p>
        </p:txBody>
      </p:sp>
      <p:sp>
        <p:nvSpPr>
          <p:cNvPr id="3" name="Content Placeholder 2">
            <a:extLst>
              <a:ext uri="{FF2B5EF4-FFF2-40B4-BE49-F238E27FC236}">
                <a16:creationId xmlns:a16="http://schemas.microsoft.com/office/drawing/2014/main" id="{61AB6FF5-FA08-B18E-9E18-EC15923E6A7C}"/>
              </a:ext>
            </a:extLst>
          </p:cNvPr>
          <p:cNvSpPr txBox="1">
            <a:spLocks noGrp="1"/>
          </p:cNvSpPr>
          <p:nvPr>
            <p:ph idx="1"/>
          </p:nvPr>
        </p:nvSpPr>
        <p:spPr>
          <a:xfrm>
            <a:off x="279464" y="1036785"/>
            <a:ext cx="9520669" cy="5370995"/>
          </a:xfrm>
        </p:spPr>
        <p:txBody>
          <a:bodyPr>
            <a:normAutofit/>
          </a:bodyPr>
          <a:lstStyle/>
          <a:p>
            <a:pPr marL="0" indent="0" algn="l" fontAlgn="base">
              <a:buNone/>
            </a:pPr>
            <a:r>
              <a:rPr lang="en-US" b="0" i="0" dirty="0">
                <a:solidFill>
                  <a:srgbClr val="000000"/>
                </a:solidFill>
                <a:effectLst/>
                <a:latin typeface="inherit"/>
              </a:rPr>
              <a:t>(1) Interim injunctions are granted to preserve the position between the parties pending the trial where there is a risk that without an interim order, there will be substantial harm caused by the defendant’s conduct in the period between issuing proceedings and the trial.</a:t>
            </a:r>
          </a:p>
          <a:p>
            <a:pPr marL="0" indent="0">
              <a:buNone/>
            </a:pPr>
            <a:r>
              <a:rPr lang="en-US" b="0" i="0" dirty="0">
                <a:solidFill>
                  <a:srgbClr val="000000"/>
                </a:solidFill>
                <a:effectLst/>
                <a:latin typeface="inherit"/>
              </a:rPr>
              <a:t>(2) Injunctions can be prohibitory (stopping the defendant from acting), mandatory (requiring the defendant to do something) or preventative.</a:t>
            </a:r>
          </a:p>
          <a:p>
            <a:pPr marL="0" indent="0">
              <a:buNone/>
            </a:pPr>
            <a:r>
              <a:rPr lang="en-US" b="0" i="0" dirty="0">
                <a:solidFill>
                  <a:srgbClr val="000000"/>
                </a:solidFill>
                <a:effectLst/>
                <a:latin typeface="inherit"/>
              </a:rPr>
              <a:t>(3) Interim prohibitory injunctions are normally decided by applying the </a:t>
            </a:r>
            <a:r>
              <a:rPr lang="en-US" b="1" i="1" dirty="0">
                <a:solidFill>
                  <a:srgbClr val="000000"/>
                </a:solidFill>
                <a:effectLst/>
                <a:latin typeface="inherit"/>
              </a:rPr>
              <a:t>American Cyanamid</a:t>
            </a:r>
            <a:r>
              <a:rPr lang="en-US" b="0" i="0" dirty="0">
                <a:solidFill>
                  <a:srgbClr val="000000"/>
                </a:solidFill>
                <a:effectLst/>
                <a:latin typeface="inherit"/>
              </a:rPr>
              <a:t> guidelines. These guidelines do not apply to all situations.</a:t>
            </a:r>
          </a:p>
          <a:p>
            <a:pPr marL="0" indent="0">
              <a:buNone/>
            </a:pPr>
            <a:r>
              <a:rPr lang="en-US" b="0" i="0" dirty="0">
                <a:solidFill>
                  <a:srgbClr val="000000"/>
                </a:solidFill>
                <a:effectLst/>
                <a:latin typeface="inherit"/>
              </a:rPr>
              <a:t>(4) A freezing injunction is specialist type of prohibitory injunction. It acts to restrain a defendant from removing or hiding assets so as to make themselves “judgment-proof”.</a:t>
            </a:r>
          </a:p>
          <a:p>
            <a:pPr marL="0" indent="0">
              <a:buNone/>
            </a:pPr>
            <a:r>
              <a:rPr lang="en-US" b="0" i="0" dirty="0">
                <a:solidFill>
                  <a:srgbClr val="000000"/>
                </a:solidFill>
                <a:effectLst/>
                <a:latin typeface="inherit"/>
              </a:rPr>
              <a:t>(5) A search order is a complex mixture of interim mandatory and prohibitory orders. They are used where there is a risk that the defendant would destroy evidence, rather than voluntarily disclose it through standard disclosure.</a:t>
            </a:r>
          </a:p>
          <a:p>
            <a:pPr marL="0" indent="0">
              <a:buNone/>
            </a:pPr>
            <a:r>
              <a:rPr lang="en-US" b="0" i="0" dirty="0">
                <a:solidFill>
                  <a:srgbClr val="000000"/>
                </a:solidFill>
                <a:effectLst/>
                <a:latin typeface="inherit"/>
              </a:rPr>
              <a:t>(6) A pre-action disclosure application can be made in accordance with </a:t>
            </a:r>
            <a:r>
              <a:rPr lang="en-US" b="1" i="0" dirty="0">
                <a:solidFill>
                  <a:srgbClr val="000000"/>
                </a:solidFill>
                <a:effectLst/>
                <a:latin typeface="inherit"/>
              </a:rPr>
              <a:t>CPR r31.16</a:t>
            </a:r>
            <a:r>
              <a:rPr lang="en-US" b="0" i="0" dirty="0">
                <a:solidFill>
                  <a:srgbClr val="000000"/>
                </a:solidFill>
                <a:effectLst/>
                <a:latin typeface="inherit"/>
              </a:rPr>
              <a:t>. If the conditions in this rule are satisfied, it’s vital to write to the other side to warn them of the impending application – the purpose being to seek the costs of the application if the request for disclosure is not complied with.</a:t>
            </a:r>
          </a:p>
          <a:p>
            <a:pPr lvl="0">
              <a:buAutoNum type="arabicPeriod"/>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sp>
        <p:nvSpPr>
          <p:cNvPr id="21" name="Isosceles Triangle 20">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376</TotalTime>
  <Words>3019</Words>
  <Application>Microsoft Office PowerPoint</Application>
  <PresentationFormat>Widescreen</PresentationFormat>
  <Paragraphs>174</Paragraphs>
  <Slides>25</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inherit</vt:lpstr>
      <vt:lpstr>Inter</vt:lpstr>
      <vt:lpstr>Aptos</vt:lpstr>
      <vt:lpstr>Arial</vt:lpstr>
      <vt:lpstr>Calibri</vt:lpstr>
      <vt:lpstr>lato</vt:lpstr>
      <vt:lpstr>Trebuchet MS</vt:lpstr>
      <vt:lpstr>Wingdings 3</vt:lpstr>
      <vt:lpstr>Facet</vt:lpstr>
      <vt:lpstr>Obtaining pre-action remedies and information Chapter 5 </vt:lpstr>
      <vt:lpstr>Aims… to understand:</vt:lpstr>
      <vt:lpstr>What is the purpose of the first interview with the client? </vt:lpstr>
      <vt:lpstr>Remedies - what does the client want? </vt:lpstr>
      <vt:lpstr>Pre-action remedies and information</vt:lpstr>
      <vt:lpstr>Injunctions</vt:lpstr>
      <vt:lpstr>Types of Injunction</vt:lpstr>
      <vt:lpstr>American Cyanamid Co v Ethicom Ltd (1975) AC 396</vt:lpstr>
      <vt:lpstr>Applying for an injunction</vt:lpstr>
      <vt:lpstr>Applying for an injunction</vt:lpstr>
      <vt:lpstr>Breach and Discharge of injunctions</vt:lpstr>
      <vt:lpstr>Freezing Injunction</vt:lpstr>
      <vt:lpstr>Freezing Injunction - requirements</vt:lpstr>
      <vt:lpstr>Search Order</vt:lpstr>
      <vt:lpstr>Search order procedure:</vt:lpstr>
      <vt:lpstr>Applying for a Search Order</vt:lpstr>
      <vt:lpstr>What will the court consider when deciding whether to grant a search order?</vt:lpstr>
      <vt:lpstr>Pre- action disclosure</vt:lpstr>
      <vt:lpstr>Where do the court’s powers come from in relation to pre-action disclosure? </vt:lpstr>
      <vt:lpstr>PowerPoint Presentation</vt:lpstr>
      <vt:lpstr>Procedure for pre-action disclosure</vt:lpstr>
      <vt:lpstr>Continued….</vt:lpstr>
      <vt:lpstr>Non-party disclosure</vt:lpstr>
      <vt:lpstr>Summary</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7</cp:revision>
  <dcterms:created xsi:type="dcterms:W3CDTF">2024-02-03T18:13:02Z</dcterms:created>
  <dcterms:modified xsi:type="dcterms:W3CDTF">2025-01-17T16:10:07Z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