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4" r:id="rId1"/>
  </p:sldMasterIdLst>
  <p:sldIdLst>
    <p:sldId id="256" r:id="rId2"/>
    <p:sldId id="257" r:id="rId3"/>
    <p:sldId id="258" r:id="rId4"/>
    <p:sldId id="260" r:id="rId5"/>
    <p:sldId id="261" r:id="rId6"/>
    <p:sldId id="265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5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62"/>
  </p:normalViewPr>
  <p:slideViewPr>
    <p:cSldViewPr snapToGrid="0" snapToObjects="1">
      <p:cViewPr varScale="1">
        <p:scale>
          <a:sx n="110" d="100"/>
          <a:sy n="110" d="100"/>
        </p:scale>
        <p:origin x="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E549BB-A27F-474D-8138-DC482C8DEF9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34DC3D4-5BB0-4D4B-8203-BA2ACCAD2B6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Respect the views and wishes, and promote the rights and interests, of individuals and carers. </a:t>
          </a:r>
          <a:endParaRPr lang="en-US" sz="1400" dirty="0"/>
        </a:p>
      </dgm:t>
    </dgm:pt>
    <dgm:pt modelId="{25F69071-9879-4C71-9DBE-D935C29B67A3}" type="parTrans" cxnId="{D9D17C36-D357-41FC-918A-63D912DF5BE2}">
      <dgm:prSet/>
      <dgm:spPr/>
      <dgm:t>
        <a:bodyPr/>
        <a:lstStyle/>
        <a:p>
          <a:endParaRPr lang="en-US"/>
        </a:p>
      </dgm:t>
    </dgm:pt>
    <dgm:pt modelId="{6605E8E8-42E6-4B3D-BC1B-C52907763F8A}" type="sibTrans" cxnId="{D9D17C36-D357-41FC-918A-63D912DF5B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2DF7A6-3617-497A-BF67-6ED033A24BD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Strive to establish and maintain the trust and confidence of individuals and carers. </a:t>
          </a:r>
          <a:endParaRPr lang="en-US" sz="1400" dirty="0"/>
        </a:p>
      </dgm:t>
    </dgm:pt>
    <dgm:pt modelId="{863005AA-96F0-4AA7-8CCE-31CA5F123C27}" type="parTrans" cxnId="{A717A0C7-5A7E-49B5-8984-4B872F022812}">
      <dgm:prSet/>
      <dgm:spPr/>
      <dgm:t>
        <a:bodyPr/>
        <a:lstStyle/>
        <a:p>
          <a:endParaRPr lang="en-US"/>
        </a:p>
      </dgm:t>
    </dgm:pt>
    <dgm:pt modelId="{C278A076-1000-4A2A-9B06-1339B83F3672}" type="sibTrans" cxnId="{A717A0C7-5A7E-49B5-8984-4B872F0228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4153987-6A60-4F8A-AB57-0D86864C19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Promote the well-being, voice and control of individuals and carers while supporting them to stay safe. </a:t>
          </a:r>
          <a:endParaRPr lang="en-US" sz="1400" dirty="0"/>
        </a:p>
      </dgm:t>
    </dgm:pt>
    <dgm:pt modelId="{2C2D0EEF-6A1A-4FCC-A04B-8B054C6A39B3}" type="parTrans" cxnId="{61581D2B-E1DC-4E98-97E2-76833D81BD97}">
      <dgm:prSet/>
      <dgm:spPr/>
      <dgm:t>
        <a:bodyPr/>
        <a:lstStyle/>
        <a:p>
          <a:endParaRPr lang="en-US"/>
        </a:p>
      </dgm:t>
    </dgm:pt>
    <dgm:pt modelId="{B0E13EC4-1764-4361-92C0-E9C6BC757213}" type="sibTrans" cxnId="{61581D2B-E1DC-4E98-97E2-76833D81BD9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DC308B-55FB-43D4-A515-A69875F67D0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Respect the rights of individuals while seeking to ensure that their behaviour does not harm themselves or other people. </a:t>
          </a:r>
          <a:endParaRPr lang="en-US" sz="1400" dirty="0"/>
        </a:p>
      </dgm:t>
    </dgm:pt>
    <dgm:pt modelId="{9D17275F-641E-4BDA-988F-3C0787361803}" type="parTrans" cxnId="{2F153F91-9049-4F90-9D2A-CA74647DB308}">
      <dgm:prSet/>
      <dgm:spPr/>
      <dgm:t>
        <a:bodyPr/>
        <a:lstStyle/>
        <a:p>
          <a:endParaRPr lang="en-US"/>
        </a:p>
      </dgm:t>
    </dgm:pt>
    <dgm:pt modelId="{0F1F3DC8-8577-4A8B-B04E-54367B6022FB}" type="sibTrans" cxnId="{2F153F91-9049-4F90-9D2A-CA74647DB30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C0E446-2792-4319-A22D-4F4835610B9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Act with integrity and uphold public trust and confidence in the social care profession. </a:t>
          </a:r>
          <a:endParaRPr lang="en-US" sz="1400" dirty="0"/>
        </a:p>
      </dgm:t>
    </dgm:pt>
    <dgm:pt modelId="{463A0E27-1BD5-4B4B-B1D3-DA3C4E8920E2}" type="parTrans" cxnId="{2222C3FB-E58B-4947-A113-D19AEF376B00}">
      <dgm:prSet/>
      <dgm:spPr/>
      <dgm:t>
        <a:bodyPr/>
        <a:lstStyle/>
        <a:p>
          <a:endParaRPr lang="en-US"/>
        </a:p>
      </dgm:t>
    </dgm:pt>
    <dgm:pt modelId="{EF002189-C167-43BF-B9AB-9C51532D3A3E}" type="sibTrans" cxnId="{2222C3FB-E58B-4947-A113-D19AEF376B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D1EBB9-53C0-405D-BE9A-32B8CA5EA0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Be accountable for the quality of your work and take responsibility for maintaining and developing knowledge and skills. </a:t>
          </a:r>
          <a:endParaRPr lang="en-US" sz="1400" dirty="0"/>
        </a:p>
      </dgm:t>
    </dgm:pt>
    <dgm:pt modelId="{6ED268E5-C4CB-44BD-84DF-BE75E1420CC0}" type="parTrans" cxnId="{8CD8F00D-D2A3-4418-BB3F-B0F1B780239A}">
      <dgm:prSet/>
      <dgm:spPr/>
      <dgm:t>
        <a:bodyPr/>
        <a:lstStyle/>
        <a:p>
          <a:endParaRPr lang="en-US"/>
        </a:p>
      </dgm:t>
    </dgm:pt>
    <dgm:pt modelId="{D55C9DEA-8347-49BE-A8B6-8AA2F4A92DCB}" type="sibTrans" cxnId="{8CD8F00D-D2A3-4418-BB3F-B0F1B78023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8B61378-D1C3-4947-A3A6-1BEE55DF24A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In addition to sections 1 – 6,</a:t>
          </a:r>
          <a:br>
            <a:rPr lang="en-GB" sz="1400" dirty="0"/>
          </a:br>
          <a:r>
            <a:rPr lang="en-GB" sz="1400" dirty="0"/>
            <a:t>if you are responsible for managing or leading staff, you must embed the Code in their work. </a:t>
          </a:r>
          <a:endParaRPr lang="en-US" sz="1400" dirty="0"/>
        </a:p>
      </dgm:t>
    </dgm:pt>
    <dgm:pt modelId="{4369F6CC-1C41-4528-90BB-F636FE3754F9}" type="parTrans" cxnId="{AC7FA47D-23C7-44E3-B111-05B111C705C7}">
      <dgm:prSet/>
      <dgm:spPr/>
      <dgm:t>
        <a:bodyPr/>
        <a:lstStyle/>
        <a:p>
          <a:endParaRPr lang="en-US"/>
        </a:p>
      </dgm:t>
    </dgm:pt>
    <dgm:pt modelId="{B983C1D6-C95F-48A3-8771-D3C682C0DD94}" type="sibTrans" cxnId="{AC7FA47D-23C7-44E3-B111-05B111C705C7}">
      <dgm:prSet/>
      <dgm:spPr/>
      <dgm:t>
        <a:bodyPr/>
        <a:lstStyle/>
        <a:p>
          <a:endParaRPr lang="en-US"/>
        </a:p>
      </dgm:t>
    </dgm:pt>
    <dgm:pt modelId="{CFD2CC11-C252-4C7B-9F07-0C90607C079A}" type="pres">
      <dgm:prSet presAssocID="{7CE549BB-A27F-474D-8138-DC482C8DEF92}" presName="root" presStyleCnt="0">
        <dgm:presLayoutVars>
          <dgm:dir/>
          <dgm:resizeHandles val="exact"/>
        </dgm:presLayoutVars>
      </dgm:prSet>
      <dgm:spPr/>
    </dgm:pt>
    <dgm:pt modelId="{D1184032-4B87-4D1A-8150-49DA4FFBC5BA}" type="pres">
      <dgm:prSet presAssocID="{7CE549BB-A27F-474D-8138-DC482C8DEF92}" presName="container" presStyleCnt="0">
        <dgm:presLayoutVars>
          <dgm:dir/>
          <dgm:resizeHandles val="exact"/>
        </dgm:presLayoutVars>
      </dgm:prSet>
      <dgm:spPr/>
    </dgm:pt>
    <dgm:pt modelId="{B30D111B-6586-467D-87A3-A75CEFCE7DBB}" type="pres">
      <dgm:prSet presAssocID="{D34DC3D4-5BB0-4D4B-8203-BA2ACCAD2B68}" presName="compNode" presStyleCnt="0"/>
      <dgm:spPr/>
    </dgm:pt>
    <dgm:pt modelId="{250210D5-A21C-4083-8C94-8F3383BACFEA}" type="pres">
      <dgm:prSet presAssocID="{D34DC3D4-5BB0-4D4B-8203-BA2ACCAD2B68}" presName="iconBgRect" presStyleLbl="bgShp" presStyleIdx="0" presStyleCnt="7"/>
      <dgm:spPr/>
    </dgm:pt>
    <dgm:pt modelId="{04C5E000-DD39-425C-A486-3BB48B79F719}" type="pres">
      <dgm:prSet presAssocID="{D34DC3D4-5BB0-4D4B-8203-BA2ACCAD2B6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CFB0E01-72C2-4762-82EA-C47B216F9E96}" type="pres">
      <dgm:prSet presAssocID="{D34DC3D4-5BB0-4D4B-8203-BA2ACCAD2B68}" presName="spaceRect" presStyleCnt="0"/>
      <dgm:spPr/>
    </dgm:pt>
    <dgm:pt modelId="{19524903-0BF1-4F54-AC63-AE4E1B29515B}" type="pres">
      <dgm:prSet presAssocID="{D34DC3D4-5BB0-4D4B-8203-BA2ACCAD2B68}" presName="textRect" presStyleLbl="revTx" presStyleIdx="0" presStyleCnt="7">
        <dgm:presLayoutVars>
          <dgm:chMax val="1"/>
          <dgm:chPref val="1"/>
        </dgm:presLayoutVars>
      </dgm:prSet>
      <dgm:spPr/>
    </dgm:pt>
    <dgm:pt modelId="{A76B11FA-82B4-489F-B52A-DD8F03D7A8F1}" type="pres">
      <dgm:prSet presAssocID="{6605E8E8-42E6-4B3D-BC1B-C52907763F8A}" presName="sibTrans" presStyleLbl="sibTrans2D1" presStyleIdx="0" presStyleCnt="0"/>
      <dgm:spPr/>
    </dgm:pt>
    <dgm:pt modelId="{224D80DD-AD26-443B-904F-DAC6389BB8EF}" type="pres">
      <dgm:prSet presAssocID="{7C2DF7A6-3617-497A-BF67-6ED033A24BD8}" presName="compNode" presStyleCnt="0"/>
      <dgm:spPr/>
    </dgm:pt>
    <dgm:pt modelId="{526B5EE6-AA7F-4CA3-BEB2-7BC66F6227FC}" type="pres">
      <dgm:prSet presAssocID="{7C2DF7A6-3617-497A-BF67-6ED033A24BD8}" presName="iconBgRect" presStyleLbl="bgShp" presStyleIdx="1" presStyleCnt="7"/>
      <dgm:spPr/>
    </dgm:pt>
    <dgm:pt modelId="{30355E6F-523F-405C-811C-89067C1E14E7}" type="pres">
      <dgm:prSet presAssocID="{7C2DF7A6-3617-497A-BF67-6ED033A24B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4ECBD6B-CECD-4FAB-AEA9-DDD132379C4E}" type="pres">
      <dgm:prSet presAssocID="{7C2DF7A6-3617-497A-BF67-6ED033A24BD8}" presName="spaceRect" presStyleCnt="0"/>
      <dgm:spPr/>
    </dgm:pt>
    <dgm:pt modelId="{6908DCCB-359A-438B-8B0F-61A2E513E64A}" type="pres">
      <dgm:prSet presAssocID="{7C2DF7A6-3617-497A-BF67-6ED033A24BD8}" presName="textRect" presStyleLbl="revTx" presStyleIdx="1" presStyleCnt="7">
        <dgm:presLayoutVars>
          <dgm:chMax val="1"/>
          <dgm:chPref val="1"/>
        </dgm:presLayoutVars>
      </dgm:prSet>
      <dgm:spPr/>
    </dgm:pt>
    <dgm:pt modelId="{97893BF4-13B0-4C4F-903B-4A12A72BFA80}" type="pres">
      <dgm:prSet presAssocID="{C278A076-1000-4A2A-9B06-1339B83F3672}" presName="sibTrans" presStyleLbl="sibTrans2D1" presStyleIdx="0" presStyleCnt="0"/>
      <dgm:spPr/>
    </dgm:pt>
    <dgm:pt modelId="{9AABAF05-F765-4FFB-B281-9B266E238374}" type="pres">
      <dgm:prSet presAssocID="{44153987-6A60-4F8A-AB57-0D86864C194F}" presName="compNode" presStyleCnt="0"/>
      <dgm:spPr/>
    </dgm:pt>
    <dgm:pt modelId="{5F1A1135-F2D0-4272-B2D7-FB307542E5E2}" type="pres">
      <dgm:prSet presAssocID="{44153987-6A60-4F8A-AB57-0D86864C194F}" presName="iconBgRect" presStyleLbl="bgShp" presStyleIdx="2" presStyleCnt="7"/>
      <dgm:spPr/>
    </dgm:pt>
    <dgm:pt modelId="{E4AD1111-A952-455D-AA1D-DBBBA5C6A1C6}" type="pres">
      <dgm:prSet presAssocID="{44153987-6A60-4F8A-AB57-0D86864C194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D48AC7A-795A-426A-8B48-05C76197D64B}" type="pres">
      <dgm:prSet presAssocID="{44153987-6A60-4F8A-AB57-0D86864C194F}" presName="spaceRect" presStyleCnt="0"/>
      <dgm:spPr/>
    </dgm:pt>
    <dgm:pt modelId="{FF8FF5BC-D9BC-471B-B202-1353DA79915E}" type="pres">
      <dgm:prSet presAssocID="{44153987-6A60-4F8A-AB57-0D86864C194F}" presName="textRect" presStyleLbl="revTx" presStyleIdx="2" presStyleCnt="7">
        <dgm:presLayoutVars>
          <dgm:chMax val="1"/>
          <dgm:chPref val="1"/>
        </dgm:presLayoutVars>
      </dgm:prSet>
      <dgm:spPr/>
    </dgm:pt>
    <dgm:pt modelId="{1BE066EA-29FE-40EE-A875-9F1653C7BA4D}" type="pres">
      <dgm:prSet presAssocID="{B0E13EC4-1764-4361-92C0-E9C6BC757213}" presName="sibTrans" presStyleLbl="sibTrans2D1" presStyleIdx="0" presStyleCnt="0"/>
      <dgm:spPr/>
    </dgm:pt>
    <dgm:pt modelId="{4E512031-7D8F-4CB7-8186-29F7D2FD3F6A}" type="pres">
      <dgm:prSet presAssocID="{BCDC308B-55FB-43D4-A515-A69875F67D0C}" presName="compNode" presStyleCnt="0"/>
      <dgm:spPr/>
    </dgm:pt>
    <dgm:pt modelId="{959E2889-728D-4558-BEE5-D2A0D8ECFC3B}" type="pres">
      <dgm:prSet presAssocID="{BCDC308B-55FB-43D4-A515-A69875F67D0C}" presName="iconBgRect" presStyleLbl="bgShp" presStyleIdx="3" presStyleCnt="7"/>
      <dgm:spPr/>
    </dgm:pt>
    <dgm:pt modelId="{64046661-DBB6-4F47-8FA5-D47648E2D6E6}" type="pres">
      <dgm:prSet presAssocID="{BCDC308B-55FB-43D4-A515-A69875F67D0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8695BE91-E67F-4B40-A2A8-1A5CC9FDE7AE}" type="pres">
      <dgm:prSet presAssocID="{BCDC308B-55FB-43D4-A515-A69875F67D0C}" presName="spaceRect" presStyleCnt="0"/>
      <dgm:spPr/>
    </dgm:pt>
    <dgm:pt modelId="{EB550DAB-2FA3-456D-8F74-5C25DCA3302F}" type="pres">
      <dgm:prSet presAssocID="{BCDC308B-55FB-43D4-A515-A69875F67D0C}" presName="textRect" presStyleLbl="revTx" presStyleIdx="3" presStyleCnt="7" custLinFactNeighborY="19483">
        <dgm:presLayoutVars>
          <dgm:chMax val="1"/>
          <dgm:chPref val="1"/>
        </dgm:presLayoutVars>
      </dgm:prSet>
      <dgm:spPr/>
    </dgm:pt>
    <dgm:pt modelId="{378A2E73-E6E3-4366-A9CC-CC1CC25EA6F7}" type="pres">
      <dgm:prSet presAssocID="{0F1F3DC8-8577-4A8B-B04E-54367B6022FB}" presName="sibTrans" presStyleLbl="sibTrans2D1" presStyleIdx="0" presStyleCnt="0"/>
      <dgm:spPr/>
    </dgm:pt>
    <dgm:pt modelId="{E7FA6AD2-82C8-4FCF-BC1D-B410271C000E}" type="pres">
      <dgm:prSet presAssocID="{2FC0E446-2792-4319-A22D-4F4835610B9E}" presName="compNode" presStyleCnt="0"/>
      <dgm:spPr/>
    </dgm:pt>
    <dgm:pt modelId="{899486A9-D4CE-4591-8A9E-3A6C2A209CE9}" type="pres">
      <dgm:prSet presAssocID="{2FC0E446-2792-4319-A22D-4F4835610B9E}" presName="iconBgRect" presStyleLbl="bgShp" presStyleIdx="4" presStyleCnt="7" custLinFactNeighborX="-7084" custLinFactNeighborY="12262"/>
      <dgm:spPr/>
    </dgm:pt>
    <dgm:pt modelId="{264EEC86-3748-46A7-AAEC-539934DA4F2D}" type="pres">
      <dgm:prSet presAssocID="{2FC0E446-2792-4319-A22D-4F4835610B9E}" presName="iconRect" presStyleLbl="node1" presStyleIdx="4" presStyleCnt="7" custLinFactNeighborX="-9160" custLinFactNeighborY="1694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829E918-129B-4AE7-B086-AE0B3A3214FF}" type="pres">
      <dgm:prSet presAssocID="{2FC0E446-2792-4319-A22D-4F4835610B9E}" presName="spaceRect" presStyleCnt="0"/>
      <dgm:spPr/>
    </dgm:pt>
    <dgm:pt modelId="{4EBFE13C-72E9-4DF2-9C7C-FFA449554BBC}" type="pres">
      <dgm:prSet presAssocID="{2FC0E446-2792-4319-A22D-4F4835610B9E}" presName="textRect" presStyleLbl="revTx" presStyleIdx="4" presStyleCnt="7" custLinFactNeighborX="-751" custLinFactNeighborY="38829">
        <dgm:presLayoutVars>
          <dgm:chMax val="1"/>
          <dgm:chPref val="1"/>
        </dgm:presLayoutVars>
      </dgm:prSet>
      <dgm:spPr/>
    </dgm:pt>
    <dgm:pt modelId="{55CAF5DD-EF2F-44B5-93EF-BA4CC2B72362}" type="pres">
      <dgm:prSet presAssocID="{EF002189-C167-43BF-B9AB-9C51532D3A3E}" presName="sibTrans" presStyleLbl="sibTrans2D1" presStyleIdx="0" presStyleCnt="0"/>
      <dgm:spPr/>
    </dgm:pt>
    <dgm:pt modelId="{87C9C3A0-F547-4430-81D1-780EA7070263}" type="pres">
      <dgm:prSet presAssocID="{37D1EBB9-53C0-405D-BE9A-32B8CA5EA08F}" presName="compNode" presStyleCnt="0"/>
      <dgm:spPr/>
    </dgm:pt>
    <dgm:pt modelId="{8EEC4092-8A40-4AFE-A93A-DC536395F201}" type="pres">
      <dgm:prSet presAssocID="{37D1EBB9-53C0-405D-BE9A-32B8CA5EA08F}" presName="iconBgRect" presStyleLbl="bgShp" presStyleIdx="5" presStyleCnt="7"/>
      <dgm:spPr/>
    </dgm:pt>
    <dgm:pt modelId="{91384391-CAE7-4E8D-BAC0-CAA7FA89D229}" type="pres">
      <dgm:prSet presAssocID="{37D1EBB9-53C0-405D-BE9A-32B8CA5EA08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2C69B87-7ED7-4224-9979-44CE5423872F}" type="pres">
      <dgm:prSet presAssocID="{37D1EBB9-53C0-405D-BE9A-32B8CA5EA08F}" presName="spaceRect" presStyleCnt="0"/>
      <dgm:spPr/>
    </dgm:pt>
    <dgm:pt modelId="{1B4A141F-F022-4BC0-9965-5FAA636E5789}" type="pres">
      <dgm:prSet presAssocID="{37D1EBB9-53C0-405D-BE9A-32B8CA5EA08F}" presName="textRect" presStyleLbl="revTx" presStyleIdx="5" presStyleCnt="7" custLinFactNeighborX="751" custLinFactNeighborY="38829">
        <dgm:presLayoutVars>
          <dgm:chMax val="1"/>
          <dgm:chPref val="1"/>
        </dgm:presLayoutVars>
      </dgm:prSet>
      <dgm:spPr/>
    </dgm:pt>
    <dgm:pt modelId="{C646F64E-1ACD-2B42-B84B-139D8DD57A32}" type="pres">
      <dgm:prSet presAssocID="{D55C9DEA-8347-49BE-A8B6-8AA2F4A92DCB}" presName="sibTrans" presStyleLbl="sibTrans2D1" presStyleIdx="0" presStyleCnt="0"/>
      <dgm:spPr/>
    </dgm:pt>
    <dgm:pt modelId="{C9BD4845-6326-484A-83B8-1B0A3FF54908}" type="pres">
      <dgm:prSet presAssocID="{A8B61378-D1C3-4947-A3A6-1BEE55DF24A2}" presName="compNode" presStyleCnt="0"/>
      <dgm:spPr/>
    </dgm:pt>
    <dgm:pt modelId="{C97A5B87-A75D-43CC-9B3C-B97B3A4EF133}" type="pres">
      <dgm:prSet presAssocID="{A8B61378-D1C3-4947-A3A6-1BEE55DF24A2}" presName="iconBgRect" presStyleLbl="bgShp" presStyleIdx="6" presStyleCnt="7" custLinFactX="98366" custLinFactNeighborX="100000" custLinFactNeighborY="47821"/>
      <dgm:spPr/>
    </dgm:pt>
    <dgm:pt modelId="{0A5C5683-6322-4A9C-B578-F05A639A6D54}" type="pres">
      <dgm:prSet presAssocID="{A8B61378-D1C3-4947-A3A6-1BEE55DF24A2}" presName="iconRect" presStyleLbl="node1" presStyleIdx="6" presStyleCnt="7" custScaleY="143159" custLinFactX="145063" custLinFactNeighborX="200000" custLinFactNeighborY="70235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8FFABB3-D5BC-4B51-82CC-4A2899985018}" type="pres">
      <dgm:prSet presAssocID="{A8B61378-D1C3-4947-A3A6-1BEE55DF24A2}" presName="spaceRect" presStyleCnt="0"/>
      <dgm:spPr/>
    </dgm:pt>
    <dgm:pt modelId="{8C535BE5-AD9B-49E6-880A-206D03A3F6D9}" type="pres">
      <dgm:prSet presAssocID="{A8B61378-D1C3-4947-A3A6-1BEE55DF24A2}" presName="textRect" presStyleLbl="revTx" presStyleIdx="6" presStyleCnt="7" custScaleX="160610" custScaleY="179094" custLinFactX="11205" custLinFactNeighborX="100000" custLinFactNeighborY="29429">
        <dgm:presLayoutVars>
          <dgm:chMax val="1"/>
          <dgm:chPref val="1"/>
        </dgm:presLayoutVars>
      </dgm:prSet>
      <dgm:spPr/>
    </dgm:pt>
  </dgm:ptLst>
  <dgm:cxnLst>
    <dgm:cxn modelId="{4F57A709-A590-CA49-9ED2-E8C7E1D3588D}" type="presOf" srcId="{44153987-6A60-4F8A-AB57-0D86864C194F}" destId="{FF8FF5BC-D9BC-471B-B202-1353DA79915E}" srcOrd="0" destOrd="0" presId="urn:microsoft.com/office/officeart/2018/2/layout/IconCircleList"/>
    <dgm:cxn modelId="{AB66550C-92BF-0E43-96FA-15074A8F7D82}" type="presOf" srcId="{EF002189-C167-43BF-B9AB-9C51532D3A3E}" destId="{55CAF5DD-EF2F-44B5-93EF-BA4CC2B72362}" srcOrd="0" destOrd="0" presId="urn:microsoft.com/office/officeart/2018/2/layout/IconCircleList"/>
    <dgm:cxn modelId="{8CD8F00D-D2A3-4418-BB3F-B0F1B780239A}" srcId="{7CE549BB-A27F-474D-8138-DC482C8DEF92}" destId="{37D1EBB9-53C0-405D-BE9A-32B8CA5EA08F}" srcOrd="5" destOrd="0" parTransId="{6ED268E5-C4CB-44BD-84DF-BE75E1420CC0}" sibTransId="{D55C9DEA-8347-49BE-A8B6-8AA2F4A92DCB}"/>
    <dgm:cxn modelId="{61581D2B-E1DC-4E98-97E2-76833D81BD97}" srcId="{7CE549BB-A27F-474D-8138-DC482C8DEF92}" destId="{44153987-6A60-4F8A-AB57-0D86864C194F}" srcOrd="2" destOrd="0" parTransId="{2C2D0EEF-6A1A-4FCC-A04B-8B054C6A39B3}" sibTransId="{B0E13EC4-1764-4361-92C0-E9C6BC757213}"/>
    <dgm:cxn modelId="{B8BC7833-2DF1-BC49-9F47-FB66917139AE}" type="presOf" srcId="{37D1EBB9-53C0-405D-BE9A-32B8CA5EA08F}" destId="{1B4A141F-F022-4BC0-9965-5FAA636E5789}" srcOrd="0" destOrd="0" presId="urn:microsoft.com/office/officeart/2018/2/layout/IconCircleList"/>
    <dgm:cxn modelId="{32A86634-56EB-5E47-9218-088FFCA3A98E}" type="presOf" srcId="{D55C9DEA-8347-49BE-A8B6-8AA2F4A92DCB}" destId="{C646F64E-1ACD-2B42-B84B-139D8DD57A32}" srcOrd="0" destOrd="0" presId="urn:microsoft.com/office/officeart/2018/2/layout/IconCircleList"/>
    <dgm:cxn modelId="{D9D17C36-D357-41FC-918A-63D912DF5BE2}" srcId="{7CE549BB-A27F-474D-8138-DC482C8DEF92}" destId="{D34DC3D4-5BB0-4D4B-8203-BA2ACCAD2B68}" srcOrd="0" destOrd="0" parTransId="{25F69071-9879-4C71-9DBE-D935C29B67A3}" sibTransId="{6605E8E8-42E6-4B3D-BC1B-C52907763F8A}"/>
    <dgm:cxn modelId="{63811A46-29FC-DC4E-99AF-45A851D99039}" type="presOf" srcId="{2FC0E446-2792-4319-A22D-4F4835610B9E}" destId="{4EBFE13C-72E9-4DF2-9C7C-FFA449554BBC}" srcOrd="0" destOrd="0" presId="urn:microsoft.com/office/officeart/2018/2/layout/IconCircleList"/>
    <dgm:cxn modelId="{B0F37B4D-A0DA-7D48-AD18-F36F11FBF069}" type="presOf" srcId="{BCDC308B-55FB-43D4-A515-A69875F67D0C}" destId="{EB550DAB-2FA3-456D-8F74-5C25DCA3302F}" srcOrd="0" destOrd="0" presId="urn:microsoft.com/office/officeart/2018/2/layout/IconCircleList"/>
    <dgm:cxn modelId="{6B0F9074-D6FB-9742-9737-EAFEAC575917}" type="presOf" srcId="{D34DC3D4-5BB0-4D4B-8203-BA2ACCAD2B68}" destId="{19524903-0BF1-4F54-AC63-AE4E1B29515B}" srcOrd="0" destOrd="0" presId="urn:microsoft.com/office/officeart/2018/2/layout/IconCircleList"/>
    <dgm:cxn modelId="{AC7FA47D-23C7-44E3-B111-05B111C705C7}" srcId="{7CE549BB-A27F-474D-8138-DC482C8DEF92}" destId="{A8B61378-D1C3-4947-A3A6-1BEE55DF24A2}" srcOrd="6" destOrd="0" parTransId="{4369F6CC-1C41-4528-90BB-F636FE3754F9}" sibTransId="{B983C1D6-C95F-48A3-8771-D3C682C0DD94}"/>
    <dgm:cxn modelId="{2F153F91-9049-4F90-9D2A-CA74647DB308}" srcId="{7CE549BB-A27F-474D-8138-DC482C8DEF92}" destId="{BCDC308B-55FB-43D4-A515-A69875F67D0C}" srcOrd="3" destOrd="0" parTransId="{9D17275F-641E-4BDA-988F-3C0787361803}" sibTransId="{0F1F3DC8-8577-4A8B-B04E-54367B6022FB}"/>
    <dgm:cxn modelId="{173096A7-668B-3846-B844-AECF5C439D6D}" type="presOf" srcId="{6605E8E8-42E6-4B3D-BC1B-C52907763F8A}" destId="{A76B11FA-82B4-489F-B52A-DD8F03D7A8F1}" srcOrd="0" destOrd="0" presId="urn:microsoft.com/office/officeart/2018/2/layout/IconCircleList"/>
    <dgm:cxn modelId="{5C6635BD-32BF-BD4C-A575-EF397B91727F}" type="presOf" srcId="{B0E13EC4-1764-4361-92C0-E9C6BC757213}" destId="{1BE066EA-29FE-40EE-A875-9F1653C7BA4D}" srcOrd="0" destOrd="0" presId="urn:microsoft.com/office/officeart/2018/2/layout/IconCircleList"/>
    <dgm:cxn modelId="{7B67ABBD-C3CC-884D-A402-BF5D257B9128}" type="presOf" srcId="{7C2DF7A6-3617-497A-BF67-6ED033A24BD8}" destId="{6908DCCB-359A-438B-8B0F-61A2E513E64A}" srcOrd="0" destOrd="0" presId="urn:microsoft.com/office/officeart/2018/2/layout/IconCircleList"/>
    <dgm:cxn modelId="{80A22EC3-F1D2-F34C-A136-F5147B139753}" type="presOf" srcId="{A8B61378-D1C3-4947-A3A6-1BEE55DF24A2}" destId="{8C535BE5-AD9B-49E6-880A-206D03A3F6D9}" srcOrd="0" destOrd="0" presId="urn:microsoft.com/office/officeart/2018/2/layout/IconCircleList"/>
    <dgm:cxn modelId="{A717A0C7-5A7E-49B5-8984-4B872F022812}" srcId="{7CE549BB-A27F-474D-8138-DC482C8DEF92}" destId="{7C2DF7A6-3617-497A-BF67-6ED033A24BD8}" srcOrd="1" destOrd="0" parTransId="{863005AA-96F0-4AA7-8CCE-31CA5F123C27}" sibTransId="{C278A076-1000-4A2A-9B06-1339B83F3672}"/>
    <dgm:cxn modelId="{B340F4D5-30CD-3B4B-93FC-2EE1F8AB7441}" type="presOf" srcId="{0F1F3DC8-8577-4A8B-B04E-54367B6022FB}" destId="{378A2E73-E6E3-4366-A9CC-CC1CC25EA6F7}" srcOrd="0" destOrd="0" presId="urn:microsoft.com/office/officeart/2018/2/layout/IconCircleList"/>
    <dgm:cxn modelId="{62AD7FD6-9F3E-43A5-8F10-4FABD5BE1585}" type="presOf" srcId="{7CE549BB-A27F-474D-8138-DC482C8DEF92}" destId="{CFD2CC11-C252-4C7B-9F07-0C90607C079A}" srcOrd="0" destOrd="0" presId="urn:microsoft.com/office/officeart/2018/2/layout/IconCircleList"/>
    <dgm:cxn modelId="{A881E3DA-21C3-CC46-AE67-66A685033203}" type="presOf" srcId="{C278A076-1000-4A2A-9B06-1339B83F3672}" destId="{97893BF4-13B0-4C4F-903B-4A12A72BFA80}" srcOrd="0" destOrd="0" presId="urn:microsoft.com/office/officeart/2018/2/layout/IconCircleList"/>
    <dgm:cxn modelId="{2222C3FB-E58B-4947-A113-D19AEF376B00}" srcId="{7CE549BB-A27F-474D-8138-DC482C8DEF92}" destId="{2FC0E446-2792-4319-A22D-4F4835610B9E}" srcOrd="4" destOrd="0" parTransId="{463A0E27-1BD5-4B4B-B1D3-DA3C4E8920E2}" sibTransId="{EF002189-C167-43BF-B9AB-9C51532D3A3E}"/>
    <dgm:cxn modelId="{365BDEF7-DF77-FE4B-82AF-124983270EED}" type="presParOf" srcId="{CFD2CC11-C252-4C7B-9F07-0C90607C079A}" destId="{D1184032-4B87-4D1A-8150-49DA4FFBC5BA}" srcOrd="0" destOrd="0" presId="urn:microsoft.com/office/officeart/2018/2/layout/IconCircleList"/>
    <dgm:cxn modelId="{5CF378A5-68E5-B947-A64A-327AEA0A515F}" type="presParOf" srcId="{D1184032-4B87-4D1A-8150-49DA4FFBC5BA}" destId="{B30D111B-6586-467D-87A3-A75CEFCE7DBB}" srcOrd="0" destOrd="0" presId="urn:microsoft.com/office/officeart/2018/2/layout/IconCircleList"/>
    <dgm:cxn modelId="{EAF41CE4-84BE-C740-B2F9-D8E53D765BEF}" type="presParOf" srcId="{B30D111B-6586-467D-87A3-A75CEFCE7DBB}" destId="{250210D5-A21C-4083-8C94-8F3383BACFEA}" srcOrd="0" destOrd="0" presId="urn:microsoft.com/office/officeart/2018/2/layout/IconCircleList"/>
    <dgm:cxn modelId="{6D9A9E2D-E4CB-994F-B581-523AC9D00739}" type="presParOf" srcId="{B30D111B-6586-467D-87A3-A75CEFCE7DBB}" destId="{04C5E000-DD39-425C-A486-3BB48B79F719}" srcOrd="1" destOrd="0" presId="urn:microsoft.com/office/officeart/2018/2/layout/IconCircleList"/>
    <dgm:cxn modelId="{A6CC93D6-38F1-A14B-B567-3DD6F8058CF4}" type="presParOf" srcId="{B30D111B-6586-467D-87A3-A75CEFCE7DBB}" destId="{7CFB0E01-72C2-4762-82EA-C47B216F9E96}" srcOrd="2" destOrd="0" presId="urn:microsoft.com/office/officeart/2018/2/layout/IconCircleList"/>
    <dgm:cxn modelId="{49212645-D570-6E45-9C79-2E672A89DD27}" type="presParOf" srcId="{B30D111B-6586-467D-87A3-A75CEFCE7DBB}" destId="{19524903-0BF1-4F54-AC63-AE4E1B29515B}" srcOrd="3" destOrd="0" presId="urn:microsoft.com/office/officeart/2018/2/layout/IconCircleList"/>
    <dgm:cxn modelId="{7AE213A5-A97D-164D-9418-7AA19405532C}" type="presParOf" srcId="{D1184032-4B87-4D1A-8150-49DA4FFBC5BA}" destId="{A76B11FA-82B4-489F-B52A-DD8F03D7A8F1}" srcOrd="1" destOrd="0" presId="urn:microsoft.com/office/officeart/2018/2/layout/IconCircleList"/>
    <dgm:cxn modelId="{4B9136A7-60CE-3E43-BBF9-A6BAF2B78863}" type="presParOf" srcId="{D1184032-4B87-4D1A-8150-49DA4FFBC5BA}" destId="{224D80DD-AD26-443B-904F-DAC6389BB8EF}" srcOrd="2" destOrd="0" presId="urn:microsoft.com/office/officeart/2018/2/layout/IconCircleList"/>
    <dgm:cxn modelId="{F2F9368E-F7FB-124B-B25C-CCAA55965FD6}" type="presParOf" srcId="{224D80DD-AD26-443B-904F-DAC6389BB8EF}" destId="{526B5EE6-AA7F-4CA3-BEB2-7BC66F6227FC}" srcOrd="0" destOrd="0" presId="urn:microsoft.com/office/officeart/2018/2/layout/IconCircleList"/>
    <dgm:cxn modelId="{4D54DA4D-7500-9D40-BAB8-6059443FF36F}" type="presParOf" srcId="{224D80DD-AD26-443B-904F-DAC6389BB8EF}" destId="{30355E6F-523F-405C-811C-89067C1E14E7}" srcOrd="1" destOrd="0" presId="urn:microsoft.com/office/officeart/2018/2/layout/IconCircleList"/>
    <dgm:cxn modelId="{FB1A18A3-660C-AE4D-9C9A-F44A1D25FF10}" type="presParOf" srcId="{224D80DD-AD26-443B-904F-DAC6389BB8EF}" destId="{C4ECBD6B-CECD-4FAB-AEA9-DDD132379C4E}" srcOrd="2" destOrd="0" presId="urn:microsoft.com/office/officeart/2018/2/layout/IconCircleList"/>
    <dgm:cxn modelId="{C5956B34-D822-AD4E-8618-159862243432}" type="presParOf" srcId="{224D80DD-AD26-443B-904F-DAC6389BB8EF}" destId="{6908DCCB-359A-438B-8B0F-61A2E513E64A}" srcOrd="3" destOrd="0" presId="urn:microsoft.com/office/officeart/2018/2/layout/IconCircleList"/>
    <dgm:cxn modelId="{3535666E-4B07-3642-A390-7EBB15DFF55C}" type="presParOf" srcId="{D1184032-4B87-4D1A-8150-49DA4FFBC5BA}" destId="{97893BF4-13B0-4C4F-903B-4A12A72BFA80}" srcOrd="3" destOrd="0" presId="urn:microsoft.com/office/officeart/2018/2/layout/IconCircleList"/>
    <dgm:cxn modelId="{FA43C9D4-AC66-BA4A-8D6B-D0E654E596BD}" type="presParOf" srcId="{D1184032-4B87-4D1A-8150-49DA4FFBC5BA}" destId="{9AABAF05-F765-4FFB-B281-9B266E238374}" srcOrd="4" destOrd="0" presId="urn:microsoft.com/office/officeart/2018/2/layout/IconCircleList"/>
    <dgm:cxn modelId="{9E3AFABC-BEAE-AC4F-BBE2-87BBCD7619BB}" type="presParOf" srcId="{9AABAF05-F765-4FFB-B281-9B266E238374}" destId="{5F1A1135-F2D0-4272-B2D7-FB307542E5E2}" srcOrd="0" destOrd="0" presId="urn:microsoft.com/office/officeart/2018/2/layout/IconCircleList"/>
    <dgm:cxn modelId="{E4BF72E0-5147-4C4B-BB52-436C8A066021}" type="presParOf" srcId="{9AABAF05-F765-4FFB-B281-9B266E238374}" destId="{E4AD1111-A952-455D-AA1D-DBBBA5C6A1C6}" srcOrd="1" destOrd="0" presId="urn:microsoft.com/office/officeart/2018/2/layout/IconCircleList"/>
    <dgm:cxn modelId="{FA515A25-D9D0-C147-A9C0-7B3E46B5C474}" type="presParOf" srcId="{9AABAF05-F765-4FFB-B281-9B266E238374}" destId="{2D48AC7A-795A-426A-8B48-05C76197D64B}" srcOrd="2" destOrd="0" presId="urn:microsoft.com/office/officeart/2018/2/layout/IconCircleList"/>
    <dgm:cxn modelId="{8D9C9499-F062-594F-8E39-120CEC8F810A}" type="presParOf" srcId="{9AABAF05-F765-4FFB-B281-9B266E238374}" destId="{FF8FF5BC-D9BC-471B-B202-1353DA79915E}" srcOrd="3" destOrd="0" presId="urn:microsoft.com/office/officeart/2018/2/layout/IconCircleList"/>
    <dgm:cxn modelId="{A2BEB44E-0F7D-5D44-9E57-3ACBE8860A8C}" type="presParOf" srcId="{D1184032-4B87-4D1A-8150-49DA4FFBC5BA}" destId="{1BE066EA-29FE-40EE-A875-9F1653C7BA4D}" srcOrd="5" destOrd="0" presId="urn:microsoft.com/office/officeart/2018/2/layout/IconCircleList"/>
    <dgm:cxn modelId="{969EC427-CA8D-9A43-8C00-18C62E21CEB7}" type="presParOf" srcId="{D1184032-4B87-4D1A-8150-49DA4FFBC5BA}" destId="{4E512031-7D8F-4CB7-8186-29F7D2FD3F6A}" srcOrd="6" destOrd="0" presId="urn:microsoft.com/office/officeart/2018/2/layout/IconCircleList"/>
    <dgm:cxn modelId="{DA337A13-31D2-054F-B155-E1AC63C0E168}" type="presParOf" srcId="{4E512031-7D8F-4CB7-8186-29F7D2FD3F6A}" destId="{959E2889-728D-4558-BEE5-D2A0D8ECFC3B}" srcOrd="0" destOrd="0" presId="urn:microsoft.com/office/officeart/2018/2/layout/IconCircleList"/>
    <dgm:cxn modelId="{7D06552B-9A26-294A-9EDE-CD1398CA45F1}" type="presParOf" srcId="{4E512031-7D8F-4CB7-8186-29F7D2FD3F6A}" destId="{64046661-DBB6-4F47-8FA5-D47648E2D6E6}" srcOrd="1" destOrd="0" presId="urn:microsoft.com/office/officeart/2018/2/layout/IconCircleList"/>
    <dgm:cxn modelId="{185832E9-1EBA-6E4A-9965-2CFCC58CAB07}" type="presParOf" srcId="{4E512031-7D8F-4CB7-8186-29F7D2FD3F6A}" destId="{8695BE91-E67F-4B40-A2A8-1A5CC9FDE7AE}" srcOrd="2" destOrd="0" presId="urn:microsoft.com/office/officeart/2018/2/layout/IconCircleList"/>
    <dgm:cxn modelId="{2FAA6C00-1AF6-F54D-81D7-519BE2A111C1}" type="presParOf" srcId="{4E512031-7D8F-4CB7-8186-29F7D2FD3F6A}" destId="{EB550DAB-2FA3-456D-8F74-5C25DCA3302F}" srcOrd="3" destOrd="0" presId="urn:microsoft.com/office/officeart/2018/2/layout/IconCircleList"/>
    <dgm:cxn modelId="{25670C27-1A29-B646-9888-E408AF75A5F1}" type="presParOf" srcId="{D1184032-4B87-4D1A-8150-49DA4FFBC5BA}" destId="{378A2E73-E6E3-4366-A9CC-CC1CC25EA6F7}" srcOrd="7" destOrd="0" presId="urn:microsoft.com/office/officeart/2018/2/layout/IconCircleList"/>
    <dgm:cxn modelId="{BC1D36BD-8645-3D47-98A3-5177780BF28F}" type="presParOf" srcId="{D1184032-4B87-4D1A-8150-49DA4FFBC5BA}" destId="{E7FA6AD2-82C8-4FCF-BC1D-B410271C000E}" srcOrd="8" destOrd="0" presId="urn:microsoft.com/office/officeart/2018/2/layout/IconCircleList"/>
    <dgm:cxn modelId="{3691A9CD-D50F-8144-B9DB-D3146DE126EF}" type="presParOf" srcId="{E7FA6AD2-82C8-4FCF-BC1D-B410271C000E}" destId="{899486A9-D4CE-4591-8A9E-3A6C2A209CE9}" srcOrd="0" destOrd="0" presId="urn:microsoft.com/office/officeart/2018/2/layout/IconCircleList"/>
    <dgm:cxn modelId="{3D9C3905-CDA1-E340-A19F-3A57767B97DA}" type="presParOf" srcId="{E7FA6AD2-82C8-4FCF-BC1D-B410271C000E}" destId="{264EEC86-3748-46A7-AAEC-539934DA4F2D}" srcOrd="1" destOrd="0" presId="urn:microsoft.com/office/officeart/2018/2/layout/IconCircleList"/>
    <dgm:cxn modelId="{881B8C10-9F68-AB4B-85D4-B12166C8DE2C}" type="presParOf" srcId="{E7FA6AD2-82C8-4FCF-BC1D-B410271C000E}" destId="{3829E918-129B-4AE7-B086-AE0B3A3214FF}" srcOrd="2" destOrd="0" presId="urn:microsoft.com/office/officeart/2018/2/layout/IconCircleList"/>
    <dgm:cxn modelId="{D4933219-E34A-D242-BE99-9AB6BC27A9F5}" type="presParOf" srcId="{E7FA6AD2-82C8-4FCF-BC1D-B410271C000E}" destId="{4EBFE13C-72E9-4DF2-9C7C-FFA449554BBC}" srcOrd="3" destOrd="0" presId="urn:microsoft.com/office/officeart/2018/2/layout/IconCircleList"/>
    <dgm:cxn modelId="{A958F11C-C0BE-7A40-96D6-9CA3DD185A3B}" type="presParOf" srcId="{D1184032-4B87-4D1A-8150-49DA4FFBC5BA}" destId="{55CAF5DD-EF2F-44B5-93EF-BA4CC2B72362}" srcOrd="9" destOrd="0" presId="urn:microsoft.com/office/officeart/2018/2/layout/IconCircleList"/>
    <dgm:cxn modelId="{F64D861F-CD9C-6A4E-94AF-B8D5B5720906}" type="presParOf" srcId="{D1184032-4B87-4D1A-8150-49DA4FFBC5BA}" destId="{87C9C3A0-F547-4430-81D1-780EA7070263}" srcOrd="10" destOrd="0" presId="urn:microsoft.com/office/officeart/2018/2/layout/IconCircleList"/>
    <dgm:cxn modelId="{2336AFD1-F82C-204A-AB5F-AC60D75732C3}" type="presParOf" srcId="{87C9C3A0-F547-4430-81D1-780EA7070263}" destId="{8EEC4092-8A40-4AFE-A93A-DC536395F201}" srcOrd="0" destOrd="0" presId="urn:microsoft.com/office/officeart/2018/2/layout/IconCircleList"/>
    <dgm:cxn modelId="{8ECD2A43-9A11-FC4C-8F51-6C3B1A35FA36}" type="presParOf" srcId="{87C9C3A0-F547-4430-81D1-780EA7070263}" destId="{91384391-CAE7-4E8D-BAC0-CAA7FA89D229}" srcOrd="1" destOrd="0" presId="urn:microsoft.com/office/officeart/2018/2/layout/IconCircleList"/>
    <dgm:cxn modelId="{7B6CA276-00B7-8B41-A892-528FE07718D8}" type="presParOf" srcId="{87C9C3A0-F547-4430-81D1-780EA7070263}" destId="{D2C69B87-7ED7-4224-9979-44CE5423872F}" srcOrd="2" destOrd="0" presId="urn:microsoft.com/office/officeart/2018/2/layout/IconCircleList"/>
    <dgm:cxn modelId="{695A56D0-DE48-1949-BF34-19F69DB8D7E8}" type="presParOf" srcId="{87C9C3A0-F547-4430-81D1-780EA7070263}" destId="{1B4A141F-F022-4BC0-9965-5FAA636E5789}" srcOrd="3" destOrd="0" presId="urn:microsoft.com/office/officeart/2018/2/layout/IconCircleList"/>
    <dgm:cxn modelId="{FBD28F6F-7534-8842-8E69-80F4990C7C5A}" type="presParOf" srcId="{D1184032-4B87-4D1A-8150-49DA4FFBC5BA}" destId="{C646F64E-1ACD-2B42-B84B-139D8DD57A32}" srcOrd="11" destOrd="0" presId="urn:microsoft.com/office/officeart/2018/2/layout/IconCircleList"/>
    <dgm:cxn modelId="{FAB645B9-7145-CF40-AF30-B811DDB82461}" type="presParOf" srcId="{D1184032-4B87-4D1A-8150-49DA4FFBC5BA}" destId="{C9BD4845-6326-484A-83B8-1B0A3FF54908}" srcOrd="12" destOrd="0" presId="urn:microsoft.com/office/officeart/2018/2/layout/IconCircleList"/>
    <dgm:cxn modelId="{246A1D62-F646-6C40-B922-EA70F09A9FFD}" type="presParOf" srcId="{C9BD4845-6326-484A-83B8-1B0A3FF54908}" destId="{C97A5B87-A75D-43CC-9B3C-B97B3A4EF133}" srcOrd="0" destOrd="0" presId="urn:microsoft.com/office/officeart/2018/2/layout/IconCircleList"/>
    <dgm:cxn modelId="{25BD7237-5B16-E648-8536-8191F14BE1CA}" type="presParOf" srcId="{C9BD4845-6326-484A-83B8-1B0A3FF54908}" destId="{0A5C5683-6322-4A9C-B578-F05A639A6D54}" srcOrd="1" destOrd="0" presId="urn:microsoft.com/office/officeart/2018/2/layout/IconCircleList"/>
    <dgm:cxn modelId="{E87C53BA-DD81-0F49-B8D0-51C4CDC1C3EA}" type="presParOf" srcId="{C9BD4845-6326-484A-83B8-1B0A3FF54908}" destId="{38FFABB3-D5BC-4B51-82CC-4A2899985018}" srcOrd="2" destOrd="0" presId="urn:microsoft.com/office/officeart/2018/2/layout/IconCircleList"/>
    <dgm:cxn modelId="{9CD59658-C7F1-AE4B-BFC2-F1A71C3F2781}" type="presParOf" srcId="{C9BD4845-6326-484A-83B8-1B0A3FF54908}" destId="{8C535BE5-AD9B-49E6-880A-206D03A3F6D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8A0CC7-A0ED-41C9-9FEC-6777483250E5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9700602-D5C4-408D-A0E8-E7BCF1BD19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Ms. A becomes frustrated when her housing does not materialize in the time-frame she expected</a:t>
          </a:r>
        </a:p>
      </dgm:t>
    </dgm:pt>
    <dgm:pt modelId="{13340BBB-6E3B-4964-A47A-E2DFA7330E91}" type="parTrans" cxnId="{C30BF40C-33E8-4A6A-99A6-58EA51EB52DE}">
      <dgm:prSet/>
      <dgm:spPr/>
      <dgm:t>
        <a:bodyPr/>
        <a:lstStyle/>
        <a:p>
          <a:endParaRPr lang="en-US"/>
        </a:p>
      </dgm:t>
    </dgm:pt>
    <dgm:pt modelId="{E080FEF7-DC21-4987-ACAA-B4CDFB80AB25}" type="sibTrans" cxnId="{C30BF40C-33E8-4A6A-99A6-58EA51EB52DE}">
      <dgm:prSet phldrT="1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EE28AC-42B9-4E10-892D-23EB70EB9A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Her frustration comes across as harassment towards the multi-disiplinary team </a:t>
          </a:r>
        </a:p>
      </dgm:t>
    </dgm:pt>
    <dgm:pt modelId="{BC0CEBE2-B9BE-4B2D-BED5-D1E5A2DD3CA0}" type="parTrans" cxnId="{567047BD-6881-4971-B8AE-BAA68D2AAE90}">
      <dgm:prSet/>
      <dgm:spPr/>
      <dgm:t>
        <a:bodyPr/>
        <a:lstStyle/>
        <a:p>
          <a:endParaRPr lang="en-US"/>
        </a:p>
      </dgm:t>
    </dgm:pt>
    <dgm:pt modelId="{BF1EF6C0-6EE4-45E6-A49C-35BBBE872078}" type="sibTrans" cxnId="{567047BD-6881-4971-B8AE-BAA68D2AAE90}">
      <dgm:prSet phldrT="2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24770E-D76A-43AB-BE3B-8C09CEB60A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Multiple factors should be considered when working with an individual with a personality dissorder</a:t>
          </a:r>
        </a:p>
      </dgm:t>
    </dgm:pt>
    <dgm:pt modelId="{B7E93F63-2FF3-4E82-BAB4-46239189939D}" type="parTrans" cxnId="{32EB5A9A-0B90-4DA9-A965-5C1A3C18430F}">
      <dgm:prSet/>
      <dgm:spPr/>
      <dgm:t>
        <a:bodyPr/>
        <a:lstStyle/>
        <a:p>
          <a:endParaRPr lang="en-US"/>
        </a:p>
      </dgm:t>
    </dgm:pt>
    <dgm:pt modelId="{3B5AC9B0-B1E5-4F2C-8F77-9D0454AC761A}" type="sibTrans" cxnId="{32EB5A9A-0B90-4DA9-A965-5C1A3C18430F}">
      <dgm:prSet phldrT="3" phldr="0"/>
      <dgm:spPr/>
      <dgm:t>
        <a:bodyPr/>
        <a:lstStyle/>
        <a:p>
          <a:endParaRPr lang="en-US"/>
        </a:p>
      </dgm:t>
    </dgm:pt>
    <dgm:pt modelId="{1B5DBBA3-FD03-384A-B4DA-740B6F3CCECA}" type="pres">
      <dgm:prSet presAssocID="{C88A0CC7-A0ED-41C9-9FEC-6777483250E5}" presName="linear" presStyleCnt="0">
        <dgm:presLayoutVars>
          <dgm:animLvl val="lvl"/>
          <dgm:resizeHandles val="exact"/>
        </dgm:presLayoutVars>
      </dgm:prSet>
      <dgm:spPr/>
    </dgm:pt>
    <dgm:pt modelId="{39905AC1-7E79-C042-82E0-780685C0CF9D}" type="pres">
      <dgm:prSet presAssocID="{49700602-D5C4-408D-A0E8-E7BCF1BD190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2B8381B-5D77-7746-806E-DDD405FB46B6}" type="pres">
      <dgm:prSet presAssocID="{E080FEF7-DC21-4987-ACAA-B4CDFB80AB25}" presName="spacer" presStyleCnt="0"/>
      <dgm:spPr/>
    </dgm:pt>
    <dgm:pt modelId="{7120CC51-37D3-B14F-A067-314F8B9752B9}" type="pres">
      <dgm:prSet presAssocID="{FDEE28AC-42B9-4E10-892D-23EB70EB9AA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AA22BE8-DAC3-9A4E-BB0D-FEFA039B9250}" type="pres">
      <dgm:prSet presAssocID="{BF1EF6C0-6EE4-45E6-A49C-35BBBE872078}" presName="spacer" presStyleCnt="0"/>
      <dgm:spPr/>
    </dgm:pt>
    <dgm:pt modelId="{57D89866-EB37-2B48-BF65-8E721DCA5509}" type="pres">
      <dgm:prSet presAssocID="{E324770E-D76A-43AB-BE3B-8C09CEB60AE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30BF40C-33E8-4A6A-99A6-58EA51EB52DE}" srcId="{C88A0CC7-A0ED-41C9-9FEC-6777483250E5}" destId="{49700602-D5C4-408D-A0E8-E7BCF1BD1904}" srcOrd="0" destOrd="0" parTransId="{13340BBB-6E3B-4964-A47A-E2DFA7330E91}" sibTransId="{E080FEF7-DC21-4987-ACAA-B4CDFB80AB25}"/>
    <dgm:cxn modelId="{0629C618-1AD8-A646-8A23-59985104DB3E}" type="presOf" srcId="{49700602-D5C4-408D-A0E8-E7BCF1BD1904}" destId="{39905AC1-7E79-C042-82E0-780685C0CF9D}" srcOrd="0" destOrd="0" presId="urn:microsoft.com/office/officeart/2005/8/layout/vList2"/>
    <dgm:cxn modelId="{C5CE6130-E843-6243-9CA4-6D53D0667E63}" type="presOf" srcId="{E324770E-D76A-43AB-BE3B-8C09CEB60AE1}" destId="{57D89866-EB37-2B48-BF65-8E721DCA5509}" srcOrd="0" destOrd="0" presId="urn:microsoft.com/office/officeart/2005/8/layout/vList2"/>
    <dgm:cxn modelId="{9018B38E-5D25-9F43-90E3-0B3F73C4B017}" type="presOf" srcId="{C88A0CC7-A0ED-41C9-9FEC-6777483250E5}" destId="{1B5DBBA3-FD03-384A-B4DA-740B6F3CCECA}" srcOrd="0" destOrd="0" presId="urn:microsoft.com/office/officeart/2005/8/layout/vList2"/>
    <dgm:cxn modelId="{32EB5A9A-0B90-4DA9-A965-5C1A3C18430F}" srcId="{C88A0CC7-A0ED-41C9-9FEC-6777483250E5}" destId="{E324770E-D76A-43AB-BE3B-8C09CEB60AE1}" srcOrd="2" destOrd="0" parTransId="{B7E93F63-2FF3-4E82-BAB4-46239189939D}" sibTransId="{3B5AC9B0-B1E5-4F2C-8F77-9D0454AC761A}"/>
    <dgm:cxn modelId="{567047BD-6881-4971-B8AE-BAA68D2AAE90}" srcId="{C88A0CC7-A0ED-41C9-9FEC-6777483250E5}" destId="{FDEE28AC-42B9-4E10-892D-23EB70EB9AA7}" srcOrd="1" destOrd="0" parTransId="{BC0CEBE2-B9BE-4B2D-BED5-D1E5A2DD3CA0}" sibTransId="{BF1EF6C0-6EE4-45E6-A49C-35BBBE872078}"/>
    <dgm:cxn modelId="{6FF9B1BD-A731-AA4B-8A78-C861A1C068A2}" type="presOf" srcId="{FDEE28AC-42B9-4E10-892D-23EB70EB9AA7}" destId="{7120CC51-37D3-B14F-A067-314F8B9752B9}" srcOrd="0" destOrd="0" presId="urn:microsoft.com/office/officeart/2005/8/layout/vList2"/>
    <dgm:cxn modelId="{CD6FA6A7-44E6-624C-8EA4-D6249AF18FB8}" type="presParOf" srcId="{1B5DBBA3-FD03-384A-B4DA-740B6F3CCECA}" destId="{39905AC1-7E79-C042-82E0-780685C0CF9D}" srcOrd="0" destOrd="0" presId="urn:microsoft.com/office/officeart/2005/8/layout/vList2"/>
    <dgm:cxn modelId="{EC5B3974-3743-EC4A-B129-357BAD68C5F8}" type="presParOf" srcId="{1B5DBBA3-FD03-384A-B4DA-740B6F3CCECA}" destId="{D2B8381B-5D77-7746-806E-DDD405FB46B6}" srcOrd="1" destOrd="0" presId="urn:microsoft.com/office/officeart/2005/8/layout/vList2"/>
    <dgm:cxn modelId="{CABFD131-36B6-4A41-B16A-1AC4B94BF81A}" type="presParOf" srcId="{1B5DBBA3-FD03-384A-B4DA-740B6F3CCECA}" destId="{7120CC51-37D3-B14F-A067-314F8B9752B9}" srcOrd="2" destOrd="0" presId="urn:microsoft.com/office/officeart/2005/8/layout/vList2"/>
    <dgm:cxn modelId="{08E48F75-F5DB-D54B-B3E1-4E4EADEC7CDE}" type="presParOf" srcId="{1B5DBBA3-FD03-384A-B4DA-740B6F3CCECA}" destId="{FAA22BE8-DAC3-9A4E-BB0D-FEFA039B9250}" srcOrd="3" destOrd="0" presId="urn:microsoft.com/office/officeart/2005/8/layout/vList2"/>
    <dgm:cxn modelId="{CDCD2F7B-136A-2242-905F-D5490E9E29A0}" type="presParOf" srcId="{1B5DBBA3-FD03-384A-B4DA-740B6F3CCECA}" destId="{57D89866-EB37-2B48-BF65-8E721DCA550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AEEF2A-4D9B-4E9E-97F3-3258ED1EBF5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B226A32-5EBB-46B8-B6EE-FD58525A42AA}">
      <dgm:prSet/>
      <dgm:spPr/>
      <dgm:t>
        <a:bodyPr/>
        <a:lstStyle/>
        <a:p>
          <a:r>
            <a:rPr lang="en-US" dirty="0"/>
            <a:t>Ms. A is now under the care of the Community Multi-agency Risk Assessment…</a:t>
          </a:r>
        </a:p>
      </dgm:t>
    </dgm:pt>
    <dgm:pt modelId="{67E54188-D794-4E20-AC3B-032D65EC1760}" type="parTrans" cxnId="{8142C3A1-4EEF-4B77-AD56-EE4E096B2874}">
      <dgm:prSet/>
      <dgm:spPr/>
      <dgm:t>
        <a:bodyPr/>
        <a:lstStyle/>
        <a:p>
          <a:endParaRPr lang="en-US"/>
        </a:p>
      </dgm:t>
    </dgm:pt>
    <dgm:pt modelId="{7626C1FE-1138-4E4E-9F9A-E51DF3CAFB50}" type="sibTrans" cxnId="{8142C3A1-4EEF-4B77-AD56-EE4E096B2874}">
      <dgm:prSet/>
      <dgm:spPr/>
      <dgm:t>
        <a:bodyPr/>
        <a:lstStyle/>
        <a:p>
          <a:endParaRPr lang="en-US"/>
        </a:p>
      </dgm:t>
    </dgm:pt>
    <dgm:pt modelId="{6690433B-8EA9-416A-B54B-AE5F27647896}">
      <dgm:prSet/>
      <dgm:spPr/>
      <dgm:t>
        <a:bodyPr/>
        <a:lstStyle/>
        <a:p>
          <a:r>
            <a:rPr lang="en-US" dirty="0"/>
            <a:t>and is situated in a placement where she is settled</a:t>
          </a:r>
        </a:p>
      </dgm:t>
    </dgm:pt>
    <dgm:pt modelId="{4C47AC84-9DD8-410B-8C30-282AD82E30B8}" type="parTrans" cxnId="{DF1CB1E1-4006-44DB-AB3E-7181F97623F5}">
      <dgm:prSet/>
      <dgm:spPr/>
      <dgm:t>
        <a:bodyPr/>
        <a:lstStyle/>
        <a:p>
          <a:endParaRPr lang="en-US"/>
        </a:p>
      </dgm:t>
    </dgm:pt>
    <dgm:pt modelId="{F5AB6B89-4740-4EE4-9AD1-2B22E75538B1}" type="sibTrans" cxnId="{DF1CB1E1-4006-44DB-AB3E-7181F97623F5}">
      <dgm:prSet/>
      <dgm:spPr/>
      <dgm:t>
        <a:bodyPr/>
        <a:lstStyle/>
        <a:p>
          <a:endParaRPr lang="en-US"/>
        </a:p>
      </dgm:t>
    </dgm:pt>
    <dgm:pt modelId="{061E41F8-BA35-3542-A9EB-41356E1641B0}" type="pres">
      <dgm:prSet presAssocID="{40AEEF2A-4D9B-4E9E-97F3-3258ED1EBF5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5CA60B4-D94B-434C-9588-F3803DBCB5B6}" type="pres">
      <dgm:prSet presAssocID="{5B226A32-5EBB-46B8-B6EE-FD58525A42AA}" presName="hierRoot1" presStyleCnt="0"/>
      <dgm:spPr/>
    </dgm:pt>
    <dgm:pt modelId="{CCA61E37-640B-EE4A-B5BE-D0CDB7A540B2}" type="pres">
      <dgm:prSet presAssocID="{5B226A32-5EBB-46B8-B6EE-FD58525A42AA}" presName="composite" presStyleCnt="0"/>
      <dgm:spPr/>
    </dgm:pt>
    <dgm:pt modelId="{5E21CC09-11AD-5540-9F5A-6D2F3DCC8553}" type="pres">
      <dgm:prSet presAssocID="{5B226A32-5EBB-46B8-B6EE-FD58525A42AA}" presName="background" presStyleLbl="node0" presStyleIdx="0" presStyleCnt="2"/>
      <dgm:spPr/>
    </dgm:pt>
    <dgm:pt modelId="{5AD2CE06-3ACF-C64D-BE5E-8F35B545B27B}" type="pres">
      <dgm:prSet presAssocID="{5B226A32-5EBB-46B8-B6EE-FD58525A42AA}" presName="text" presStyleLbl="fgAcc0" presStyleIdx="0" presStyleCnt="2">
        <dgm:presLayoutVars>
          <dgm:chPref val="3"/>
        </dgm:presLayoutVars>
      </dgm:prSet>
      <dgm:spPr/>
    </dgm:pt>
    <dgm:pt modelId="{E354A0E8-8869-1245-9A16-202714CFDCCF}" type="pres">
      <dgm:prSet presAssocID="{5B226A32-5EBB-46B8-B6EE-FD58525A42AA}" presName="hierChild2" presStyleCnt="0"/>
      <dgm:spPr/>
    </dgm:pt>
    <dgm:pt modelId="{34225075-201A-BC49-9044-E9F034941E5D}" type="pres">
      <dgm:prSet presAssocID="{6690433B-8EA9-416A-B54B-AE5F27647896}" presName="hierRoot1" presStyleCnt="0"/>
      <dgm:spPr/>
    </dgm:pt>
    <dgm:pt modelId="{D21FB7BB-6B37-3842-A189-F6A14BE6F4CC}" type="pres">
      <dgm:prSet presAssocID="{6690433B-8EA9-416A-B54B-AE5F27647896}" presName="composite" presStyleCnt="0"/>
      <dgm:spPr/>
    </dgm:pt>
    <dgm:pt modelId="{5E172EBB-B866-F14D-8706-DF97B7CF1725}" type="pres">
      <dgm:prSet presAssocID="{6690433B-8EA9-416A-B54B-AE5F27647896}" presName="background" presStyleLbl="node0" presStyleIdx="1" presStyleCnt="2"/>
      <dgm:spPr/>
    </dgm:pt>
    <dgm:pt modelId="{74428BF7-8E95-E046-B1AC-BC43CE62E978}" type="pres">
      <dgm:prSet presAssocID="{6690433B-8EA9-416A-B54B-AE5F27647896}" presName="text" presStyleLbl="fgAcc0" presStyleIdx="1" presStyleCnt="2">
        <dgm:presLayoutVars>
          <dgm:chPref val="3"/>
        </dgm:presLayoutVars>
      </dgm:prSet>
      <dgm:spPr/>
    </dgm:pt>
    <dgm:pt modelId="{DF073006-B553-F04F-A927-74C5353C2686}" type="pres">
      <dgm:prSet presAssocID="{6690433B-8EA9-416A-B54B-AE5F27647896}" presName="hierChild2" presStyleCnt="0"/>
      <dgm:spPr/>
    </dgm:pt>
  </dgm:ptLst>
  <dgm:cxnLst>
    <dgm:cxn modelId="{32264E3B-473C-3541-B20A-CC456E73D135}" type="presOf" srcId="{6690433B-8EA9-416A-B54B-AE5F27647896}" destId="{74428BF7-8E95-E046-B1AC-BC43CE62E978}" srcOrd="0" destOrd="0" presId="urn:microsoft.com/office/officeart/2005/8/layout/hierarchy1"/>
    <dgm:cxn modelId="{1C6B2C3C-EB9E-2445-8CFD-9E9B5D28296D}" type="presOf" srcId="{5B226A32-5EBB-46B8-B6EE-FD58525A42AA}" destId="{5AD2CE06-3ACF-C64D-BE5E-8F35B545B27B}" srcOrd="0" destOrd="0" presId="urn:microsoft.com/office/officeart/2005/8/layout/hierarchy1"/>
    <dgm:cxn modelId="{BC67BE74-4619-A140-B579-5D4859B7565F}" type="presOf" srcId="{40AEEF2A-4D9B-4E9E-97F3-3258ED1EBF5F}" destId="{061E41F8-BA35-3542-A9EB-41356E1641B0}" srcOrd="0" destOrd="0" presId="urn:microsoft.com/office/officeart/2005/8/layout/hierarchy1"/>
    <dgm:cxn modelId="{8142C3A1-4EEF-4B77-AD56-EE4E096B2874}" srcId="{40AEEF2A-4D9B-4E9E-97F3-3258ED1EBF5F}" destId="{5B226A32-5EBB-46B8-B6EE-FD58525A42AA}" srcOrd="0" destOrd="0" parTransId="{67E54188-D794-4E20-AC3B-032D65EC1760}" sibTransId="{7626C1FE-1138-4E4E-9F9A-E51DF3CAFB50}"/>
    <dgm:cxn modelId="{DF1CB1E1-4006-44DB-AB3E-7181F97623F5}" srcId="{40AEEF2A-4D9B-4E9E-97F3-3258ED1EBF5F}" destId="{6690433B-8EA9-416A-B54B-AE5F27647896}" srcOrd="1" destOrd="0" parTransId="{4C47AC84-9DD8-410B-8C30-282AD82E30B8}" sibTransId="{F5AB6B89-4740-4EE4-9AD1-2B22E75538B1}"/>
    <dgm:cxn modelId="{469F1CD2-EAE4-F24A-BFAD-6D01C17AF141}" type="presParOf" srcId="{061E41F8-BA35-3542-A9EB-41356E1641B0}" destId="{05CA60B4-D94B-434C-9588-F3803DBCB5B6}" srcOrd="0" destOrd="0" presId="urn:microsoft.com/office/officeart/2005/8/layout/hierarchy1"/>
    <dgm:cxn modelId="{45ED36E8-8346-A348-B9B2-4C2F9A7A2112}" type="presParOf" srcId="{05CA60B4-D94B-434C-9588-F3803DBCB5B6}" destId="{CCA61E37-640B-EE4A-B5BE-D0CDB7A540B2}" srcOrd="0" destOrd="0" presId="urn:microsoft.com/office/officeart/2005/8/layout/hierarchy1"/>
    <dgm:cxn modelId="{C86CC64D-3FAC-A243-81C8-CF2ADC762808}" type="presParOf" srcId="{CCA61E37-640B-EE4A-B5BE-D0CDB7A540B2}" destId="{5E21CC09-11AD-5540-9F5A-6D2F3DCC8553}" srcOrd="0" destOrd="0" presId="urn:microsoft.com/office/officeart/2005/8/layout/hierarchy1"/>
    <dgm:cxn modelId="{A1C75AFC-8A62-1A4B-AD58-026FE02B3039}" type="presParOf" srcId="{CCA61E37-640B-EE4A-B5BE-D0CDB7A540B2}" destId="{5AD2CE06-3ACF-C64D-BE5E-8F35B545B27B}" srcOrd="1" destOrd="0" presId="urn:microsoft.com/office/officeart/2005/8/layout/hierarchy1"/>
    <dgm:cxn modelId="{FF281C79-9D0E-AC45-9DE1-1637D817FA07}" type="presParOf" srcId="{05CA60B4-D94B-434C-9588-F3803DBCB5B6}" destId="{E354A0E8-8869-1245-9A16-202714CFDCCF}" srcOrd="1" destOrd="0" presId="urn:microsoft.com/office/officeart/2005/8/layout/hierarchy1"/>
    <dgm:cxn modelId="{3143AC28-9C79-C243-9A7B-68E91A099613}" type="presParOf" srcId="{061E41F8-BA35-3542-A9EB-41356E1641B0}" destId="{34225075-201A-BC49-9044-E9F034941E5D}" srcOrd="1" destOrd="0" presId="urn:microsoft.com/office/officeart/2005/8/layout/hierarchy1"/>
    <dgm:cxn modelId="{899323C9-700A-8143-97CA-27517B3B84C7}" type="presParOf" srcId="{34225075-201A-BC49-9044-E9F034941E5D}" destId="{D21FB7BB-6B37-3842-A189-F6A14BE6F4CC}" srcOrd="0" destOrd="0" presId="urn:microsoft.com/office/officeart/2005/8/layout/hierarchy1"/>
    <dgm:cxn modelId="{DBD53E25-6513-3B46-92EC-FB168EE13A08}" type="presParOf" srcId="{D21FB7BB-6B37-3842-A189-F6A14BE6F4CC}" destId="{5E172EBB-B866-F14D-8706-DF97B7CF1725}" srcOrd="0" destOrd="0" presId="urn:microsoft.com/office/officeart/2005/8/layout/hierarchy1"/>
    <dgm:cxn modelId="{34286F44-BBBC-664D-BA8D-0CC970CE7344}" type="presParOf" srcId="{D21FB7BB-6B37-3842-A189-F6A14BE6F4CC}" destId="{74428BF7-8E95-E046-B1AC-BC43CE62E978}" srcOrd="1" destOrd="0" presId="urn:microsoft.com/office/officeart/2005/8/layout/hierarchy1"/>
    <dgm:cxn modelId="{60F76180-646F-F14C-9059-DA2F3B7D28F4}" type="presParOf" srcId="{34225075-201A-BC49-9044-E9F034941E5D}" destId="{DF073006-B553-F04F-A927-74C5353C268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B909F1-B63B-436A-AA36-05DCDF8836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794B606-E3A2-4285-BAC8-4823C610D924}">
      <dgm:prSet/>
      <dgm:spPr/>
      <dgm:t>
        <a:bodyPr/>
        <a:lstStyle/>
        <a:p>
          <a:r>
            <a:rPr lang="en-GB"/>
            <a:t>Gathering, organising and analysing key information to inform decision making and planning;</a:t>
          </a:r>
          <a:endParaRPr lang="en-US"/>
        </a:p>
      </dgm:t>
    </dgm:pt>
    <dgm:pt modelId="{6BF97FE3-3BEE-4396-8A9B-7DCFCB0050CA}" type="parTrans" cxnId="{2B1670CD-AEFD-4D62-BA11-4D14057D2CE5}">
      <dgm:prSet/>
      <dgm:spPr/>
      <dgm:t>
        <a:bodyPr/>
        <a:lstStyle/>
        <a:p>
          <a:endParaRPr lang="en-US"/>
        </a:p>
      </dgm:t>
    </dgm:pt>
    <dgm:pt modelId="{9279FA23-FE37-486B-A3FF-5DD45701497D}" type="sibTrans" cxnId="{2B1670CD-AEFD-4D62-BA11-4D14057D2CE5}">
      <dgm:prSet/>
      <dgm:spPr/>
      <dgm:t>
        <a:bodyPr/>
        <a:lstStyle/>
        <a:p>
          <a:endParaRPr lang="en-US"/>
        </a:p>
      </dgm:t>
    </dgm:pt>
    <dgm:pt modelId="{71CE9659-AB6B-4F59-9476-F6FC9B61786B}">
      <dgm:prSet/>
      <dgm:spPr/>
      <dgm:t>
        <a:bodyPr/>
        <a:lstStyle/>
        <a:p>
          <a:r>
            <a:rPr lang="en-GB"/>
            <a:t>Reflecting upon and analysing information in order to develop and adjust plans;</a:t>
          </a:r>
          <a:endParaRPr lang="en-US"/>
        </a:p>
      </dgm:t>
    </dgm:pt>
    <dgm:pt modelId="{965A0514-13D8-4939-A20D-807085DE51DE}" type="parTrans" cxnId="{62DFEFEB-A59C-44E3-A971-80E7A11E751D}">
      <dgm:prSet/>
      <dgm:spPr/>
      <dgm:t>
        <a:bodyPr/>
        <a:lstStyle/>
        <a:p>
          <a:endParaRPr lang="en-US"/>
        </a:p>
      </dgm:t>
    </dgm:pt>
    <dgm:pt modelId="{148F1415-405E-40BF-90A1-7513DAB494A8}" type="sibTrans" cxnId="{62DFEFEB-A59C-44E3-A971-80E7A11E751D}">
      <dgm:prSet/>
      <dgm:spPr/>
      <dgm:t>
        <a:bodyPr/>
        <a:lstStyle/>
        <a:p>
          <a:endParaRPr lang="en-US"/>
        </a:p>
      </dgm:t>
    </dgm:pt>
    <dgm:pt modelId="{8E2CE656-4B15-40DD-885E-749021DC25BF}">
      <dgm:prSet/>
      <dgm:spPr/>
      <dgm:t>
        <a:bodyPr/>
        <a:lstStyle/>
        <a:p>
          <a:r>
            <a:rPr lang="en-GB"/>
            <a:t>Demonstrating openness with service users and evidencing their views and involvement;</a:t>
          </a:r>
          <a:endParaRPr lang="en-US"/>
        </a:p>
      </dgm:t>
    </dgm:pt>
    <dgm:pt modelId="{523BF8BB-AA76-4C5F-827F-8AF820AB9922}" type="parTrans" cxnId="{E1E3A15E-DC97-4CEB-9730-CCC6AE716D82}">
      <dgm:prSet/>
      <dgm:spPr/>
      <dgm:t>
        <a:bodyPr/>
        <a:lstStyle/>
        <a:p>
          <a:endParaRPr lang="en-US"/>
        </a:p>
      </dgm:t>
    </dgm:pt>
    <dgm:pt modelId="{3CDE537F-A225-49D6-B13D-FA18E1EEBAA1}" type="sibTrans" cxnId="{E1E3A15E-DC97-4CEB-9730-CCC6AE716D82}">
      <dgm:prSet/>
      <dgm:spPr/>
      <dgm:t>
        <a:bodyPr/>
        <a:lstStyle/>
        <a:p>
          <a:endParaRPr lang="en-US"/>
        </a:p>
      </dgm:t>
    </dgm:pt>
    <dgm:pt modelId="{BC773720-10FB-4E06-9271-FE3BE3DE9ECC}">
      <dgm:prSet/>
      <dgm:spPr/>
      <dgm:t>
        <a:bodyPr/>
        <a:lstStyle/>
        <a:p>
          <a:r>
            <a:rPr lang="en-GB"/>
            <a:t>Maintaining accountability within the organisation;</a:t>
          </a:r>
          <a:endParaRPr lang="en-US"/>
        </a:p>
      </dgm:t>
    </dgm:pt>
    <dgm:pt modelId="{CEDEDA11-87E5-4EEE-9C4E-76406BC7C8F3}" type="parTrans" cxnId="{ADEDD28E-6436-4750-A4E8-FCF9BC35113B}">
      <dgm:prSet/>
      <dgm:spPr/>
      <dgm:t>
        <a:bodyPr/>
        <a:lstStyle/>
        <a:p>
          <a:endParaRPr lang="en-US"/>
        </a:p>
      </dgm:t>
    </dgm:pt>
    <dgm:pt modelId="{8778D65B-D1C9-493A-8C8B-1A46A6857C1A}" type="sibTrans" cxnId="{ADEDD28E-6436-4750-A4E8-FCF9BC35113B}">
      <dgm:prSet/>
      <dgm:spPr/>
      <dgm:t>
        <a:bodyPr/>
        <a:lstStyle/>
        <a:p>
          <a:endParaRPr lang="en-US"/>
        </a:p>
      </dgm:t>
    </dgm:pt>
    <dgm:pt modelId="{17C8F195-1F70-4CFC-A91A-9682499E9E9C}">
      <dgm:prSet/>
      <dgm:spPr/>
      <dgm:t>
        <a:bodyPr/>
        <a:lstStyle/>
        <a:p>
          <a:r>
            <a:rPr lang="en-GB"/>
            <a:t>Transferring information to other agencies.</a:t>
          </a:r>
          <a:endParaRPr lang="en-US"/>
        </a:p>
      </dgm:t>
    </dgm:pt>
    <dgm:pt modelId="{717C32A9-D5C7-42BA-B845-A098E92DFFD8}" type="parTrans" cxnId="{496FC9F8-B972-4276-B3CE-8512EDB508A2}">
      <dgm:prSet/>
      <dgm:spPr/>
      <dgm:t>
        <a:bodyPr/>
        <a:lstStyle/>
        <a:p>
          <a:endParaRPr lang="en-US"/>
        </a:p>
      </dgm:t>
    </dgm:pt>
    <dgm:pt modelId="{56FE7D9D-7219-453D-AF01-05ACA7361F08}" type="sibTrans" cxnId="{496FC9F8-B972-4276-B3CE-8512EDB508A2}">
      <dgm:prSet/>
      <dgm:spPr/>
      <dgm:t>
        <a:bodyPr/>
        <a:lstStyle/>
        <a:p>
          <a:endParaRPr lang="en-US"/>
        </a:p>
      </dgm:t>
    </dgm:pt>
    <dgm:pt modelId="{663177A0-99E0-4675-988C-7A928B525681}" type="pres">
      <dgm:prSet presAssocID="{3AB909F1-B63B-436A-AA36-05DCDF883651}" presName="root" presStyleCnt="0">
        <dgm:presLayoutVars>
          <dgm:dir/>
          <dgm:resizeHandles val="exact"/>
        </dgm:presLayoutVars>
      </dgm:prSet>
      <dgm:spPr/>
    </dgm:pt>
    <dgm:pt modelId="{69CCA24D-F083-42A2-BDF7-BAD12E1A9D9D}" type="pres">
      <dgm:prSet presAssocID="{C794B606-E3A2-4285-BAC8-4823C610D924}" presName="compNode" presStyleCnt="0"/>
      <dgm:spPr/>
    </dgm:pt>
    <dgm:pt modelId="{EFF84FD9-FD67-4E56-A691-58D061F26F5F}" type="pres">
      <dgm:prSet presAssocID="{C794B606-E3A2-4285-BAC8-4823C610D924}" presName="bgRect" presStyleLbl="bgShp" presStyleIdx="0" presStyleCnt="5"/>
      <dgm:spPr/>
    </dgm:pt>
    <dgm:pt modelId="{ACDB81DD-A666-459C-A8D8-45E897873A1F}" type="pres">
      <dgm:prSet presAssocID="{C794B606-E3A2-4285-BAC8-4823C610D92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327C338-CA16-4129-A66A-61DA87729BE6}" type="pres">
      <dgm:prSet presAssocID="{C794B606-E3A2-4285-BAC8-4823C610D924}" presName="spaceRect" presStyleCnt="0"/>
      <dgm:spPr/>
    </dgm:pt>
    <dgm:pt modelId="{D7D4D68D-52F3-49C1-A65F-87A083BD7150}" type="pres">
      <dgm:prSet presAssocID="{C794B606-E3A2-4285-BAC8-4823C610D924}" presName="parTx" presStyleLbl="revTx" presStyleIdx="0" presStyleCnt="5">
        <dgm:presLayoutVars>
          <dgm:chMax val="0"/>
          <dgm:chPref val="0"/>
        </dgm:presLayoutVars>
      </dgm:prSet>
      <dgm:spPr/>
    </dgm:pt>
    <dgm:pt modelId="{90C2D3D8-3D22-4774-B1F8-5559C025D1E6}" type="pres">
      <dgm:prSet presAssocID="{9279FA23-FE37-486B-A3FF-5DD45701497D}" presName="sibTrans" presStyleCnt="0"/>
      <dgm:spPr/>
    </dgm:pt>
    <dgm:pt modelId="{1123CD4B-CA6C-4A3B-8E44-D0DEBF9FEAB9}" type="pres">
      <dgm:prSet presAssocID="{71CE9659-AB6B-4F59-9476-F6FC9B61786B}" presName="compNode" presStyleCnt="0"/>
      <dgm:spPr/>
    </dgm:pt>
    <dgm:pt modelId="{50068DD1-4359-4F0E-9DEC-00D2DAE1CF79}" type="pres">
      <dgm:prSet presAssocID="{71CE9659-AB6B-4F59-9476-F6FC9B61786B}" presName="bgRect" presStyleLbl="bgShp" presStyleIdx="1" presStyleCnt="5"/>
      <dgm:spPr/>
    </dgm:pt>
    <dgm:pt modelId="{FAEF535C-D20D-4BAF-9F29-85A35A44A55C}" type="pres">
      <dgm:prSet presAssocID="{71CE9659-AB6B-4F59-9476-F6FC9B6178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30CE183-3219-49D2-8C70-4755E72DED6F}" type="pres">
      <dgm:prSet presAssocID="{71CE9659-AB6B-4F59-9476-F6FC9B61786B}" presName="spaceRect" presStyleCnt="0"/>
      <dgm:spPr/>
    </dgm:pt>
    <dgm:pt modelId="{BC3C8BCE-6191-4897-9B42-C8236DB4DF43}" type="pres">
      <dgm:prSet presAssocID="{71CE9659-AB6B-4F59-9476-F6FC9B61786B}" presName="parTx" presStyleLbl="revTx" presStyleIdx="1" presStyleCnt="5">
        <dgm:presLayoutVars>
          <dgm:chMax val="0"/>
          <dgm:chPref val="0"/>
        </dgm:presLayoutVars>
      </dgm:prSet>
      <dgm:spPr/>
    </dgm:pt>
    <dgm:pt modelId="{218E2400-8B1F-4847-87AF-E2DD685BC64A}" type="pres">
      <dgm:prSet presAssocID="{148F1415-405E-40BF-90A1-7513DAB494A8}" presName="sibTrans" presStyleCnt="0"/>
      <dgm:spPr/>
    </dgm:pt>
    <dgm:pt modelId="{29626C6E-DB83-4688-B3D3-D4E926A93BDE}" type="pres">
      <dgm:prSet presAssocID="{8E2CE656-4B15-40DD-885E-749021DC25BF}" presName="compNode" presStyleCnt="0"/>
      <dgm:spPr/>
    </dgm:pt>
    <dgm:pt modelId="{11DE0990-65BD-4F37-86A8-680E613DA940}" type="pres">
      <dgm:prSet presAssocID="{8E2CE656-4B15-40DD-885E-749021DC25BF}" presName="bgRect" presStyleLbl="bgShp" presStyleIdx="2" presStyleCnt="5"/>
      <dgm:spPr/>
    </dgm:pt>
    <dgm:pt modelId="{A18ACF3E-B49D-476F-A04A-68453E1952D5}" type="pres">
      <dgm:prSet presAssocID="{8E2CE656-4B15-40DD-885E-749021DC25B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DAEF42F-1730-47FA-8326-F4269DD2922B}" type="pres">
      <dgm:prSet presAssocID="{8E2CE656-4B15-40DD-885E-749021DC25BF}" presName="spaceRect" presStyleCnt="0"/>
      <dgm:spPr/>
    </dgm:pt>
    <dgm:pt modelId="{C7D711C2-7657-4A64-AFE5-7CBE7306D8C8}" type="pres">
      <dgm:prSet presAssocID="{8E2CE656-4B15-40DD-885E-749021DC25BF}" presName="parTx" presStyleLbl="revTx" presStyleIdx="2" presStyleCnt="5">
        <dgm:presLayoutVars>
          <dgm:chMax val="0"/>
          <dgm:chPref val="0"/>
        </dgm:presLayoutVars>
      </dgm:prSet>
      <dgm:spPr/>
    </dgm:pt>
    <dgm:pt modelId="{6AF4B045-D23A-4E7C-8D03-E0736C5543BC}" type="pres">
      <dgm:prSet presAssocID="{3CDE537F-A225-49D6-B13D-FA18E1EEBAA1}" presName="sibTrans" presStyleCnt="0"/>
      <dgm:spPr/>
    </dgm:pt>
    <dgm:pt modelId="{38EEDA0F-0FEF-4910-8CEB-8840F1A70BE2}" type="pres">
      <dgm:prSet presAssocID="{BC773720-10FB-4E06-9271-FE3BE3DE9ECC}" presName="compNode" presStyleCnt="0"/>
      <dgm:spPr/>
    </dgm:pt>
    <dgm:pt modelId="{8AF96B11-E21E-4D1D-85D9-FAC33E2A8FC5}" type="pres">
      <dgm:prSet presAssocID="{BC773720-10FB-4E06-9271-FE3BE3DE9ECC}" presName="bgRect" presStyleLbl="bgShp" presStyleIdx="3" presStyleCnt="5"/>
      <dgm:spPr/>
    </dgm:pt>
    <dgm:pt modelId="{FEA967C1-ABBC-48C8-B4EE-2A1F157EF6C5}" type="pres">
      <dgm:prSet presAssocID="{BC773720-10FB-4E06-9271-FE3BE3DE9EC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580593C-AEB8-4C2A-BF4E-6C6048C89832}" type="pres">
      <dgm:prSet presAssocID="{BC773720-10FB-4E06-9271-FE3BE3DE9ECC}" presName="spaceRect" presStyleCnt="0"/>
      <dgm:spPr/>
    </dgm:pt>
    <dgm:pt modelId="{518298CE-DC99-40DE-BB4A-C741E10DA80A}" type="pres">
      <dgm:prSet presAssocID="{BC773720-10FB-4E06-9271-FE3BE3DE9ECC}" presName="parTx" presStyleLbl="revTx" presStyleIdx="3" presStyleCnt="5">
        <dgm:presLayoutVars>
          <dgm:chMax val="0"/>
          <dgm:chPref val="0"/>
        </dgm:presLayoutVars>
      </dgm:prSet>
      <dgm:spPr/>
    </dgm:pt>
    <dgm:pt modelId="{39A241E5-7C91-4297-B66F-FACDA402AAB2}" type="pres">
      <dgm:prSet presAssocID="{8778D65B-D1C9-493A-8C8B-1A46A6857C1A}" presName="sibTrans" presStyleCnt="0"/>
      <dgm:spPr/>
    </dgm:pt>
    <dgm:pt modelId="{B65E6214-079A-4BA7-B9B3-7F0A35CB51DE}" type="pres">
      <dgm:prSet presAssocID="{17C8F195-1F70-4CFC-A91A-9682499E9E9C}" presName="compNode" presStyleCnt="0"/>
      <dgm:spPr/>
    </dgm:pt>
    <dgm:pt modelId="{D50B0289-D9D6-4069-8301-7800C05CFCE7}" type="pres">
      <dgm:prSet presAssocID="{17C8F195-1F70-4CFC-A91A-9682499E9E9C}" presName="bgRect" presStyleLbl="bgShp" presStyleIdx="4" presStyleCnt="5"/>
      <dgm:spPr/>
    </dgm:pt>
    <dgm:pt modelId="{3FA3CF70-13DA-4376-BAE4-E927CCFCC410}" type="pres">
      <dgm:prSet presAssocID="{17C8F195-1F70-4CFC-A91A-9682499E9E9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F67FF434-BD4F-4250-8991-5206B7BD3D9E}" type="pres">
      <dgm:prSet presAssocID="{17C8F195-1F70-4CFC-A91A-9682499E9E9C}" presName="spaceRect" presStyleCnt="0"/>
      <dgm:spPr/>
    </dgm:pt>
    <dgm:pt modelId="{88D8E75B-C69D-4A27-AD8D-68A72D157A5C}" type="pres">
      <dgm:prSet presAssocID="{17C8F195-1F70-4CFC-A91A-9682499E9E9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9A6B202-3AE3-4454-889D-1E14CAE0A155}" type="presOf" srcId="{8E2CE656-4B15-40DD-885E-749021DC25BF}" destId="{C7D711C2-7657-4A64-AFE5-7CBE7306D8C8}" srcOrd="0" destOrd="0" presId="urn:microsoft.com/office/officeart/2018/2/layout/IconVerticalSolidList"/>
    <dgm:cxn modelId="{7FD78326-381E-48AE-9B18-CB249ED5D6E0}" type="presOf" srcId="{BC773720-10FB-4E06-9271-FE3BE3DE9ECC}" destId="{518298CE-DC99-40DE-BB4A-C741E10DA80A}" srcOrd="0" destOrd="0" presId="urn:microsoft.com/office/officeart/2018/2/layout/IconVerticalSolidList"/>
    <dgm:cxn modelId="{30A85738-610B-467A-A05C-991EFF7F01F0}" type="presOf" srcId="{3AB909F1-B63B-436A-AA36-05DCDF883651}" destId="{663177A0-99E0-4675-988C-7A928B525681}" srcOrd="0" destOrd="0" presId="urn:microsoft.com/office/officeart/2018/2/layout/IconVerticalSolidList"/>
    <dgm:cxn modelId="{4D0DA338-B987-480B-B16C-6C7FF5EDA6A2}" type="presOf" srcId="{71CE9659-AB6B-4F59-9476-F6FC9B61786B}" destId="{BC3C8BCE-6191-4897-9B42-C8236DB4DF43}" srcOrd="0" destOrd="0" presId="urn:microsoft.com/office/officeart/2018/2/layout/IconVerticalSolidList"/>
    <dgm:cxn modelId="{E1E3A15E-DC97-4CEB-9730-CCC6AE716D82}" srcId="{3AB909F1-B63B-436A-AA36-05DCDF883651}" destId="{8E2CE656-4B15-40DD-885E-749021DC25BF}" srcOrd="2" destOrd="0" parTransId="{523BF8BB-AA76-4C5F-827F-8AF820AB9922}" sibTransId="{3CDE537F-A225-49D6-B13D-FA18E1EEBAA1}"/>
    <dgm:cxn modelId="{ADEDD28E-6436-4750-A4E8-FCF9BC35113B}" srcId="{3AB909F1-B63B-436A-AA36-05DCDF883651}" destId="{BC773720-10FB-4E06-9271-FE3BE3DE9ECC}" srcOrd="3" destOrd="0" parTransId="{CEDEDA11-87E5-4EEE-9C4E-76406BC7C8F3}" sibTransId="{8778D65B-D1C9-493A-8C8B-1A46A6857C1A}"/>
    <dgm:cxn modelId="{AA7EDBC1-B033-4D0F-831E-474704BF7DC4}" type="presOf" srcId="{C794B606-E3A2-4285-BAC8-4823C610D924}" destId="{D7D4D68D-52F3-49C1-A65F-87A083BD7150}" srcOrd="0" destOrd="0" presId="urn:microsoft.com/office/officeart/2018/2/layout/IconVerticalSolidList"/>
    <dgm:cxn modelId="{2B1670CD-AEFD-4D62-BA11-4D14057D2CE5}" srcId="{3AB909F1-B63B-436A-AA36-05DCDF883651}" destId="{C794B606-E3A2-4285-BAC8-4823C610D924}" srcOrd="0" destOrd="0" parTransId="{6BF97FE3-3BEE-4396-8A9B-7DCFCB0050CA}" sibTransId="{9279FA23-FE37-486B-A3FF-5DD45701497D}"/>
    <dgm:cxn modelId="{6353FED3-0716-4CDC-9A19-EF206DE1718C}" type="presOf" srcId="{17C8F195-1F70-4CFC-A91A-9682499E9E9C}" destId="{88D8E75B-C69D-4A27-AD8D-68A72D157A5C}" srcOrd="0" destOrd="0" presId="urn:microsoft.com/office/officeart/2018/2/layout/IconVerticalSolidList"/>
    <dgm:cxn modelId="{62DFEFEB-A59C-44E3-A971-80E7A11E751D}" srcId="{3AB909F1-B63B-436A-AA36-05DCDF883651}" destId="{71CE9659-AB6B-4F59-9476-F6FC9B61786B}" srcOrd="1" destOrd="0" parTransId="{965A0514-13D8-4939-A20D-807085DE51DE}" sibTransId="{148F1415-405E-40BF-90A1-7513DAB494A8}"/>
    <dgm:cxn modelId="{496FC9F8-B972-4276-B3CE-8512EDB508A2}" srcId="{3AB909F1-B63B-436A-AA36-05DCDF883651}" destId="{17C8F195-1F70-4CFC-A91A-9682499E9E9C}" srcOrd="4" destOrd="0" parTransId="{717C32A9-D5C7-42BA-B845-A098E92DFFD8}" sibTransId="{56FE7D9D-7219-453D-AF01-05ACA7361F08}"/>
    <dgm:cxn modelId="{00572B56-C0FF-45D9-A868-6668D5DBD5D5}" type="presParOf" srcId="{663177A0-99E0-4675-988C-7A928B525681}" destId="{69CCA24D-F083-42A2-BDF7-BAD12E1A9D9D}" srcOrd="0" destOrd="0" presId="urn:microsoft.com/office/officeart/2018/2/layout/IconVerticalSolidList"/>
    <dgm:cxn modelId="{6E279BAC-A718-46D7-A630-1145410AFE5D}" type="presParOf" srcId="{69CCA24D-F083-42A2-BDF7-BAD12E1A9D9D}" destId="{EFF84FD9-FD67-4E56-A691-58D061F26F5F}" srcOrd="0" destOrd="0" presId="urn:microsoft.com/office/officeart/2018/2/layout/IconVerticalSolidList"/>
    <dgm:cxn modelId="{F8DCB4E8-3F6C-4B7D-AF1C-06F92D2BA827}" type="presParOf" srcId="{69CCA24D-F083-42A2-BDF7-BAD12E1A9D9D}" destId="{ACDB81DD-A666-459C-A8D8-45E897873A1F}" srcOrd="1" destOrd="0" presId="urn:microsoft.com/office/officeart/2018/2/layout/IconVerticalSolidList"/>
    <dgm:cxn modelId="{A900D4B0-A817-44FE-AFEF-AF5546BAE789}" type="presParOf" srcId="{69CCA24D-F083-42A2-BDF7-BAD12E1A9D9D}" destId="{9327C338-CA16-4129-A66A-61DA87729BE6}" srcOrd="2" destOrd="0" presId="urn:microsoft.com/office/officeart/2018/2/layout/IconVerticalSolidList"/>
    <dgm:cxn modelId="{AB09ADCC-92DE-4FED-8AF9-64D02E779ACC}" type="presParOf" srcId="{69CCA24D-F083-42A2-BDF7-BAD12E1A9D9D}" destId="{D7D4D68D-52F3-49C1-A65F-87A083BD7150}" srcOrd="3" destOrd="0" presId="urn:microsoft.com/office/officeart/2018/2/layout/IconVerticalSolidList"/>
    <dgm:cxn modelId="{60BF3E8A-B9BC-493A-89B1-82656382A112}" type="presParOf" srcId="{663177A0-99E0-4675-988C-7A928B525681}" destId="{90C2D3D8-3D22-4774-B1F8-5559C025D1E6}" srcOrd="1" destOrd="0" presId="urn:microsoft.com/office/officeart/2018/2/layout/IconVerticalSolidList"/>
    <dgm:cxn modelId="{A97097FB-EE28-44A6-B7B0-43925D76A4A0}" type="presParOf" srcId="{663177A0-99E0-4675-988C-7A928B525681}" destId="{1123CD4B-CA6C-4A3B-8E44-D0DEBF9FEAB9}" srcOrd="2" destOrd="0" presId="urn:microsoft.com/office/officeart/2018/2/layout/IconVerticalSolidList"/>
    <dgm:cxn modelId="{20BDE12B-A253-4C66-ABF4-050BD27F9B1C}" type="presParOf" srcId="{1123CD4B-CA6C-4A3B-8E44-D0DEBF9FEAB9}" destId="{50068DD1-4359-4F0E-9DEC-00D2DAE1CF79}" srcOrd="0" destOrd="0" presId="urn:microsoft.com/office/officeart/2018/2/layout/IconVerticalSolidList"/>
    <dgm:cxn modelId="{77F9D426-0DD6-4F3C-99D8-725473B03654}" type="presParOf" srcId="{1123CD4B-CA6C-4A3B-8E44-D0DEBF9FEAB9}" destId="{FAEF535C-D20D-4BAF-9F29-85A35A44A55C}" srcOrd="1" destOrd="0" presId="urn:microsoft.com/office/officeart/2018/2/layout/IconVerticalSolidList"/>
    <dgm:cxn modelId="{17B440E6-1A49-474C-81F7-40CDC4C69843}" type="presParOf" srcId="{1123CD4B-CA6C-4A3B-8E44-D0DEBF9FEAB9}" destId="{D30CE183-3219-49D2-8C70-4755E72DED6F}" srcOrd="2" destOrd="0" presId="urn:microsoft.com/office/officeart/2018/2/layout/IconVerticalSolidList"/>
    <dgm:cxn modelId="{8723A876-CA48-488D-9EFE-6353C67A9026}" type="presParOf" srcId="{1123CD4B-CA6C-4A3B-8E44-D0DEBF9FEAB9}" destId="{BC3C8BCE-6191-4897-9B42-C8236DB4DF43}" srcOrd="3" destOrd="0" presId="urn:microsoft.com/office/officeart/2018/2/layout/IconVerticalSolidList"/>
    <dgm:cxn modelId="{DBDBB7E0-A6F2-466D-9184-1906B89F1821}" type="presParOf" srcId="{663177A0-99E0-4675-988C-7A928B525681}" destId="{218E2400-8B1F-4847-87AF-E2DD685BC64A}" srcOrd="3" destOrd="0" presId="urn:microsoft.com/office/officeart/2018/2/layout/IconVerticalSolidList"/>
    <dgm:cxn modelId="{EDA260C2-93CE-4298-BE86-F0642CEB909D}" type="presParOf" srcId="{663177A0-99E0-4675-988C-7A928B525681}" destId="{29626C6E-DB83-4688-B3D3-D4E926A93BDE}" srcOrd="4" destOrd="0" presId="urn:microsoft.com/office/officeart/2018/2/layout/IconVerticalSolidList"/>
    <dgm:cxn modelId="{62680BEE-387D-49BF-BE1B-D948CCDEAC32}" type="presParOf" srcId="{29626C6E-DB83-4688-B3D3-D4E926A93BDE}" destId="{11DE0990-65BD-4F37-86A8-680E613DA940}" srcOrd="0" destOrd="0" presId="urn:microsoft.com/office/officeart/2018/2/layout/IconVerticalSolidList"/>
    <dgm:cxn modelId="{B352E14F-9E3B-4442-A5C8-CCB68B9DB594}" type="presParOf" srcId="{29626C6E-DB83-4688-B3D3-D4E926A93BDE}" destId="{A18ACF3E-B49D-476F-A04A-68453E1952D5}" srcOrd="1" destOrd="0" presId="urn:microsoft.com/office/officeart/2018/2/layout/IconVerticalSolidList"/>
    <dgm:cxn modelId="{5A22722A-E95C-4839-9331-D688621DCF70}" type="presParOf" srcId="{29626C6E-DB83-4688-B3D3-D4E926A93BDE}" destId="{BDAEF42F-1730-47FA-8326-F4269DD2922B}" srcOrd="2" destOrd="0" presId="urn:microsoft.com/office/officeart/2018/2/layout/IconVerticalSolidList"/>
    <dgm:cxn modelId="{58FCF94D-355E-41B8-B0B8-6DF41BE5F12F}" type="presParOf" srcId="{29626C6E-DB83-4688-B3D3-D4E926A93BDE}" destId="{C7D711C2-7657-4A64-AFE5-7CBE7306D8C8}" srcOrd="3" destOrd="0" presId="urn:microsoft.com/office/officeart/2018/2/layout/IconVerticalSolidList"/>
    <dgm:cxn modelId="{19C1D815-5658-41D7-9F92-677FDB891588}" type="presParOf" srcId="{663177A0-99E0-4675-988C-7A928B525681}" destId="{6AF4B045-D23A-4E7C-8D03-E0736C5543BC}" srcOrd="5" destOrd="0" presId="urn:microsoft.com/office/officeart/2018/2/layout/IconVerticalSolidList"/>
    <dgm:cxn modelId="{BF768445-77E0-45F6-A9E1-C5E752E638F9}" type="presParOf" srcId="{663177A0-99E0-4675-988C-7A928B525681}" destId="{38EEDA0F-0FEF-4910-8CEB-8840F1A70BE2}" srcOrd="6" destOrd="0" presId="urn:microsoft.com/office/officeart/2018/2/layout/IconVerticalSolidList"/>
    <dgm:cxn modelId="{B34B968F-C945-4A41-870E-577A14C590A3}" type="presParOf" srcId="{38EEDA0F-0FEF-4910-8CEB-8840F1A70BE2}" destId="{8AF96B11-E21E-4D1D-85D9-FAC33E2A8FC5}" srcOrd="0" destOrd="0" presId="urn:microsoft.com/office/officeart/2018/2/layout/IconVerticalSolidList"/>
    <dgm:cxn modelId="{91DA0B8D-62DB-4AE9-A556-AECB7E1DE1C7}" type="presParOf" srcId="{38EEDA0F-0FEF-4910-8CEB-8840F1A70BE2}" destId="{FEA967C1-ABBC-48C8-B4EE-2A1F157EF6C5}" srcOrd="1" destOrd="0" presId="urn:microsoft.com/office/officeart/2018/2/layout/IconVerticalSolidList"/>
    <dgm:cxn modelId="{E19C1F76-BF9C-434D-9754-86843F0F883E}" type="presParOf" srcId="{38EEDA0F-0FEF-4910-8CEB-8840F1A70BE2}" destId="{9580593C-AEB8-4C2A-BF4E-6C6048C89832}" srcOrd="2" destOrd="0" presId="urn:microsoft.com/office/officeart/2018/2/layout/IconVerticalSolidList"/>
    <dgm:cxn modelId="{418FC576-59B4-45C5-A473-D8447CA9620E}" type="presParOf" srcId="{38EEDA0F-0FEF-4910-8CEB-8840F1A70BE2}" destId="{518298CE-DC99-40DE-BB4A-C741E10DA80A}" srcOrd="3" destOrd="0" presId="urn:microsoft.com/office/officeart/2018/2/layout/IconVerticalSolidList"/>
    <dgm:cxn modelId="{539E46E5-EBA8-4861-8FC1-0B409155D021}" type="presParOf" srcId="{663177A0-99E0-4675-988C-7A928B525681}" destId="{39A241E5-7C91-4297-B66F-FACDA402AAB2}" srcOrd="7" destOrd="0" presId="urn:microsoft.com/office/officeart/2018/2/layout/IconVerticalSolidList"/>
    <dgm:cxn modelId="{14FE941F-6178-422E-A4A6-A28A1761F617}" type="presParOf" srcId="{663177A0-99E0-4675-988C-7A928B525681}" destId="{B65E6214-079A-4BA7-B9B3-7F0A35CB51DE}" srcOrd="8" destOrd="0" presId="urn:microsoft.com/office/officeart/2018/2/layout/IconVerticalSolidList"/>
    <dgm:cxn modelId="{7344737A-0F55-4C77-8FC0-8B5BFD6F7E30}" type="presParOf" srcId="{B65E6214-079A-4BA7-B9B3-7F0A35CB51DE}" destId="{D50B0289-D9D6-4069-8301-7800C05CFCE7}" srcOrd="0" destOrd="0" presId="urn:microsoft.com/office/officeart/2018/2/layout/IconVerticalSolidList"/>
    <dgm:cxn modelId="{C3100E3D-D6DD-4820-99F0-6AF87BBFE85E}" type="presParOf" srcId="{B65E6214-079A-4BA7-B9B3-7F0A35CB51DE}" destId="{3FA3CF70-13DA-4376-BAE4-E927CCFCC410}" srcOrd="1" destOrd="0" presId="urn:microsoft.com/office/officeart/2018/2/layout/IconVerticalSolidList"/>
    <dgm:cxn modelId="{F0E7B165-37BC-4646-ADAD-531515D2D47B}" type="presParOf" srcId="{B65E6214-079A-4BA7-B9B3-7F0A35CB51DE}" destId="{F67FF434-BD4F-4250-8991-5206B7BD3D9E}" srcOrd="2" destOrd="0" presId="urn:microsoft.com/office/officeart/2018/2/layout/IconVerticalSolidList"/>
    <dgm:cxn modelId="{9DDEADCD-7B53-4056-9A73-6037B42C9D54}" type="presParOf" srcId="{B65E6214-079A-4BA7-B9B3-7F0A35CB51DE}" destId="{88D8E75B-C69D-4A27-AD8D-68A72D157A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210D5-A21C-4083-8C94-8F3383BACFEA}">
      <dsp:nvSpPr>
        <dsp:cNvPr id="0" name=""/>
        <dsp:cNvSpPr/>
      </dsp:nvSpPr>
      <dsp:spPr>
        <a:xfrm>
          <a:off x="94710" y="440084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5E000-DD39-425C-A486-3BB48B79F719}">
      <dsp:nvSpPr>
        <dsp:cNvPr id="0" name=""/>
        <dsp:cNvSpPr/>
      </dsp:nvSpPr>
      <dsp:spPr>
        <a:xfrm>
          <a:off x="231949" y="577324"/>
          <a:ext cx="379042" cy="3790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24903-0BF1-4F54-AC63-AE4E1B29515B}">
      <dsp:nvSpPr>
        <dsp:cNvPr id="0" name=""/>
        <dsp:cNvSpPr/>
      </dsp:nvSpPr>
      <dsp:spPr>
        <a:xfrm>
          <a:off x="888272" y="440084"/>
          <a:ext cx="1540445" cy="653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Respect the views and wishes, and promote the rights and interests, of individuals and carers. </a:t>
          </a:r>
          <a:endParaRPr lang="en-US" sz="1400" kern="1200" dirty="0"/>
        </a:p>
      </dsp:txBody>
      <dsp:txXfrm>
        <a:off x="888272" y="440084"/>
        <a:ext cx="1540445" cy="653522"/>
      </dsp:txXfrm>
    </dsp:sp>
    <dsp:sp modelId="{526B5EE6-AA7F-4CA3-BEB2-7BC66F6227FC}">
      <dsp:nvSpPr>
        <dsp:cNvPr id="0" name=""/>
        <dsp:cNvSpPr/>
      </dsp:nvSpPr>
      <dsp:spPr>
        <a:xfrm>
          <a:off x="2697129" y="440084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55E6F-523F-405C-811C-89067C1E14E7}">
      <dsp:nvSpPr>
        <dsp:cNvPr id="0" name=""/>
        <dsp:cNvSpPr/>
      </dsp:nvSpPr>
      <dsp:spPr>
        <a:xfrm>
          <a:off x="2834369" y="577324"/>
          <a:ext cx="379042" cy="3790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08DCCB-359A-438B-8B0F-61A2E513E64A}">
      <dsp:nvSpPr>
        <dsp:cNvPr id="0" name=""/>
        <dsp:cNvSpPr/>
      </dsp:nvSpPr>
      <dsp:spPr>
        <a:xfrm>
          <a:off x="3490692" y="440084"/>
          <a:ext cx="1540445" cy="653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Strive to establish and maintain the trust and confidence of individuals and carers. </a:t>
          </a:r>
          <a:endParaRPr lang="en-US" sz="1400" kern="1200" dirty="0"/>
        </a:p>
      </dsp:txBody>
      <dsp:txXfrm>
        <a:off x="3490692" y="440084"/>
        <a:ext cx="1540445" cy="653522"/>
      </dsp:txXfrm>
    </dsp:sp>
    <dsp:sp modelId="{5F1A1135-F2D0-4272-B2D7-FB307542E5E2}">
      <dsp:nvSpPr>
        <dsp:cNvPr id="0" name=""/>
        <dsp:cNvSpPr/>
      </dsp:nvSpPr>
      <dsp:spPr>
        <a:xfrm>
          <a:off x="5299548" y="440084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D1111-A952-455D-AA1D-DBBBA5C6A1C6}">
      <dsp:nvSpPr>
        <dsp:cNvPr id="0" name=""/>
        <dsp:cNvSpPr/>
      </dsp:nvSpPr>
      <dsp:spPr>
        <a:xfrm>
          <a:off x="5436788" y="577324"/>
          <a:ext cx="379042" cy="3790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FF5BC-D9BC-471B-B202-1353DA79915E}">
      <dsp:nvSpPr>
        <dsp:cNvPr id="0" name=""/>
        <dsp:cNvSpPr/>
      </dsp:nvSpPr>
      <dsp:spPr>
        <a:xfrm>
          <a:off x="6093111" y="440084"/>
          <a:ext cx="1540445" cy="653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Promote the well-being, voice and control of individuals and carers while supporting them to stay safe. </a:t>
          </a:r>
          <a:endParaRPr lang="en-US" sz="1400" kern="1200" dirty="0"/>
        </a:p>
      </dsp:txBody>
      <dsp:txXfrm>
        <a:off x="6093111" y="440084"/>
        <a:ext cx="1540445" cy="653522"/>
      </dsp:txXfrm>
    </dsp:sp>
    <dsp:sp modelId="{959E2889-728D-4558-BEE5-D2A0D8ECFC3B}">
      <dsp:nvSpPr>
        <dsp:cNvPr id="0" name=""/>
        <dsp:cNvSpPr/>
      </dsp:nvSpPr>
      <dsp:spPr>
        <a:xfrm>
          <a:off x="94710" y="1958452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046661-DBB6-4F47-8FA5-D47648E2D6E6}">
      <dsp:nvSpPr>
        <dsp:cNvPr id="0" name=""/>
        <dsp:cNvSpPr/>
      </dsp:nvSpPr>
      <dsp:spPr>
        <a:xfrm>
          <a:off x="231949" y="2095692"/>
          <a:ext cx="379042" cy="3790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50DAB-2FA3-456D-8F74-5C25DCA3302F}">
      <dsp:nvSpPr>
        <dsp:cNvPr id="0" name=""/>
        <dsp:cNvSpPr/>
      </dsp:nvSpPr>
      <dsp:spPr>
        <a:xfrm>
          <a:off x="888272" y="2085778"/>
          <a:ext cx="1540445" cy="653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Respect the rights of individuals while seeking to ensure that their behaviour does not harm themselves or other people. </a:t>
          </a:r>
          <a:endParaRPr lang="en-US" sz="1400" kern="1200" dirty="0"/>
        </a:p>
      </dsp:txBody>
      <dsp:txXfrm>
        <a:off x="888272" y="2085778"/>
        <a:ext cx="1540445" cy="653522"/>
      </dsp:txXfrm>
    </dsp:sp>
    <dsp:sp modelId="{899486A9-D4CE-4591-8A9E-3A6C2A209CE9}">
      <dsp:nvSpPr>
        <dsp:cNvPr id="0" name=""/>
        <dsp:cNvSpPr/>
      </dsp:nvSpPr>
      <dsp:spPr>
        <a:xfrm>
          <a:off x="2650833" y="2038587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EEC86-3748-46A7-AAEC-539934DA4F2D}">
      <dsp:nvSpPr>
        <dsp:cNvPr id="0" name=""/>
        <dsp:cNvSpPr/>
      </dsp:nvSpPr>
      <dsp:spPr>
        <a:xfrm>
          <a:off x="2799648" y="2159928"/>
          <a:ext cx="379042" cy="3790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BFE13C-72E9-4DF2-9C7C-FFA449554BBC}">
      <dsp:nvSpPr>
        <dsp:cNvPr id="0" name=""/>
        <dsp:cNvSpPr/>
      </dsp:nvSpPr>
      <dsp:spPr>
        <a:xfrm>
          <a:off x="3479123" y="2212208"/>
          <a:ext cx="1540445" cy="653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Act with integrity and uphold public trust and confidence in the social care profession. </a:t>
          </a:r>
          <a:endParaRPr lang="en-US" sz="1400" kern="1200" dirty="0"/>
        </a:p>
      </dsp:txBody>
      <dsp:txXfrm>
        <a:off x="3479123" y="2212208"/>
        <a:ext cx="1540445" cy="653522"/>
      </dsp:txXfrm>
    </dsp:sp>
    <dsp:sp modelId="{8EEC4092-8A40-4AFE-A93A-DC536395F201}">
      <dsp:nvSpPr>
        <dsp:cNvPr id="0" name=""/>
        <dsp:cNvSpPr/>
      </dsp:nvSpPr>
      <dsp:spPr>
        <a:xfrm>
          <a:off x="5299548" y="1958452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84391-CAE7-4E8D-BAC0-CAA7FA89D229}">
      <dsp:nvSpPr>
        <dsp:cNvPr id="0" name=""/>
        <dsp:cNvSpPr/>
      </dsp:nvSpPr>
      <dsp:spPr>
        <a:xfrm>
          <a:off x="5436788" y="2095692"/>
          <a:ext cx="379042" cy="37904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A141F-F022-4BC0-9965-5FAA636E5789}">
      <dsp:nvSpPr>
        <dsp:cNvPr id="0" name=""/>
        <dsp:cNvSpPr/>
      </dsp:nvSpPr>
      <dsp:spPr>
        <a:xfrm>
          <a:off x="6104680" y="2212208"/>
          <a:ext cx="1540445" cy="6535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 accountable for the quality of your work and take responsibility for maintaining and developing knowledge and skills. </a:t>
          </a:r>
          <a:endParaRPr lang="en-US" sz="1400" kern="1200" dirty="0"/>
        </a:p>
      </dsp:txBody>
      <dsp:txXfrm>
        <a:off x="6104680" y="2212208"/>
        <a:ext cx="1540445" cy="653522"/>
      </dsp:txXfrm>
    </dsp:sp>
    <dsp:sp modelId="{C97A5B87-A75D-43CC-9B3C-B97B3A4EF133}">
      <dsp:nvSpPr>
        <dsp:cNvPr id="0" name=""/>
        <dsp:cNvSpPr/>
      </dsp:nvSpPr>
      <dsp:spPr>
        <a:xfrm>
          <a:off x="1391076" y="4047789"/>
          <a:ext cx="653522" cy="65352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C5683-6322-4A9C-B578-F05A639A6D54}">
      <dsp:nvSpPr>
        <dsp:cNvPr id="0" name=""/>
        <dsp:cNvSpPr/>
      </dsp:nvSpPr>
      <dsp:spPr>
        <a:xfrm>
          <a:off x="1539886" y="4056933"/>
          <a:ext cx="379042" cy="54263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535BE5-AD9B-49E6-880A-206D03A3F6D9}">
      <dsp:nvSpPr>
        <dsp:cNvPr id="0" name=""/>
        <dsp:cNvSpPr/>
      </dsp:nvSpPr>
      <dsp:spPr>
        <a:xfrm>
          <a:off x="2134493" y="3669144"/>
          <a:ext cx="2474109" cy="117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 addition to sections 1 – 6,</a:t>
          </a:r>
          <a:br>
            <a:rPr lang="en-GB" sz="1400" kern="1200" dirty="0"/>
          </a:br>
          <a:r>
            <a:rPr lang="en-GB" sz="1400" kern="1200" dirty="0"/>
            <a:t>if you are responsible for managing or leading staff, you must embed the Code in their work. </a:t>
          </a:r>
          <a:endParaRPr lang="en-US" sz="1400" kern="1200" dirty="0"/>
        </a:p>
      </dsp:txBody>
      <dsp:txXfrm>
        <a:off x="2134493" y="3669144"/>
        <a:ext cx="2474109" cy="11704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05AC1-7E79-C042-82E0-780685C0CF9D}">
      <dsp:nvSpPr>
        <dsp:cNvPr id="0" name=""/>
        <dsp:cNvSpPr/>
      </dsp:nvSpPr>
      <dsp:spPr>
        <a:xfrm>
          <a:off x="0" y="712657"/>
          <a:ext cx="7728267" cy="116883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Ms. A becomes frustrated when her housing does not materialize in the time-frame she expected</a:t>
          </a:r>
        </a:p>
      </dsp:txBody>
      <dsp:txXfrm>
        <a:off x="57058" y="769715"/>
        <a:ext cx="7614151" cy="1054714"/>
      </dsp:txXfrm>
    </dsp:sp>
    <dsp:sp modelId="{7120CC51-37D3-B14F-A067-314F8B9752B9}">
      <dsp:nvSpPr>
        <dsp:cNvPr id="0" name=""/>
        <dsp:cNvSpPr/>
      </dsp:nvSpPr>
      <dsp:spPr>
        <a:xfrm>
          <a:off x="0" y="1959247"/>
          <a:ext cx="7728267" cy="116883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Her frustration comes across as harassment towards the multi-disiplinary team </a:t>
          </a:r>
        </a:p>
      </dsp:txBody>
      <dsp:txXfrm>
        <a:off x="57058" y="2016305"/>
        <a:ext cx="7614151" cy="1054714"/>
      </dsp:txXfrm>
    </dsp:sp>
    <dsp:sp modelId="{57D89866-EB37-2B48-BF65-8E721DCA5509}">
      <dsp:nvSpPr>
        <dsp:cNvPr id="0" name=""/>
        <dsp:cNvSpPr/>
      </dsp:nvSpPr>
      <dsp:spPr>
        <a:xfrm>
          <a:off x="0" y="3205837"/>
          <a:ext cx="7728267" cy="116883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Multiple factors should be considered when working with an individual with a personality dissorder</a:t>
          </a:r>
        </a:p>
      </dsp:txBody>
      <dsp:txXfrm>
        <a:off x="57058" y="3262895"/>
        <a:ext cx="7614151" cy="10547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1CC09-11AD-5540-9F5A-6D2F3DCC8553}">
      <dsp:nvSpPr>
        <dsp:cNvPr id="0" name=""/>
        <dsp:cNvSpPr/>
      </dsp:nvSpPr>
      <dsp:spPr>
        <a:xfrm>
          <a:off x="96046" y="1625"/>
          <a:ext cx="4319856" cy="2743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2CE06-3ACF-C64D-BE5E-8F35B545B27B}">
      <dsp:nvSpPr>
        <dsp:cNvPr id="0" name=""/>
        <dsp:cNvSpPr/>
      </dsp:nvSpPr>
      <dsp:spPr>
        <a:xfrm>
          <a:off x="576031" y="457610"/>
          <a:ext cx="4319856" cy="27431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Ms. A is now under the care of the Community Multi-agency Risk Assessment…</a:t>
          </a:r>
        </a:p>
      </dsp:txBody>
      <dsp:txXfrm>
        <a:off x="656374" y="537953"/>
        <a:ext cx="4159170" cy="2582423"/>
      </dsp:txXfrm>
    </dsp:sp>
    <dsp:sp modelId="{5E172EBB-B866-F14D-8706-DF97B7CF1725}">
      <dsp:nvSpPr>
        <dsp:cNvPr id="0" name=""/>
        <dsp:cNvSpPr/>
      </dsp:nvSpPr>
      <dsp:spPr>
        <a:xfrm>
          <a:off x="5375872" y="1625"/>
          <a:ext cx="4319856" cy="2743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28BF7-8E95-E046-B1AC-BC43CE62E978}">
      <dsp:nvSpPr>
        <dsp:cNvPr id="0" name=""/>
        <dsp:cNvSpPr/>
      </dsp:nvSpPr>
      <dsp:spPr>
        <a:xfrm>
          <a:off x="5855856" y="457610"/>
          <a:ext cx="4319856" cy="27431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and is situated in a placement where she is settled</a:t>
          </a:r>
        </a:p>
      </dsp:txBody>
      <dsp:txXfrm>
        <a:off x="5936199" y="537953"/>
        <a:ext cx="4159170" cy="25824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F84FD9-FD67-4E56-A691-58D061F26F5F}">
      <dsp:nvSpPr>
        <dsp:cNvPr id="0" name=""/>
        <dsp:cNvSpPr/>
      </dsp:nvSpPr>
      <dsp:spPr>
        <a:xfrm>
          <a:off x="0" y="3974"/>
          <a:ext cx="7728267" cy="846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B81DD-A666-459C-A8D8-45E897873A1F}">
      <dsp:nvSpPr>
        <dsp:cNvPr id="0" name=""/>
        <dsp:cNvSpPr/>
      </dsp:nvSpPr>
      <dsp:spPr>
        <a:xfrm>
          <a:off x="256085" y="194451"/>
          <a:ext cx="465609" cy="4656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4D68D-52F3-49C1-A65F-87A083BD7150}">
      <dsp:nvSpPr>
        <dsp:cNvPr id="0" name=""/>
        <dsp:cNvSpPr/>
      </dsp:nvSpPr>
      <dsp:spPr>
        <a:xfrm>
          <a:off x="977779" y="3974"/>
          <a:ext cx="6750487" cy="84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5" tIns="89595" rIns="89595" bIns="8959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Gathering, organising and analysing key information to inform decision making and planning;</a:t>
          </a:r>
          <a:endParaRPr lang="en-US" sz="1900" kern="1200"/>
        </a:p>
      </dsp:txBody>
      <dsp:txXfrm>
        <a:off x="977779" y="3974"/>
        <a:ext cx="6750487" cy="846562"/>
      </dsp:txXfrm>
    </dsp:sp>
    <dsp:sp modelId="{50068DD1-4359-4F0E-9DEC-00D2DAE1CF79}">
      <dsp:nvSpPr>
        <dsp:cNvPr id="0" name=""/>
        <dsp:cNvSpPr/>
      </dsp:nvSpPr>
      <dsp:spPr>
        <a:xfrm>
          <a:off x="0" y="1062177"/>
          <a:ext cx="7728267" cy="846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EF535C-D20D-4BAF-9F29-85A35A44A55C}">
      <dsp:nvSpPr>
        <dsp:cNvPr id="0" name=""/>
        <dsp:cNvSpPr/>
      </dsp:nvSpPr>
      <dsp:spPr>
        <a:xfrm>
          <a:off x="256085" y="1252654"/>
          <a:ext cx="465609" cy="4656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C8BCE-6191-4897-9B42-C8236DB4DF43}">
      <dsp:nvSpPr>
        <dsp:cNvPr id="0" name=""/>
        <dsp:cNvSpPr/>
      </dsp:nvSpPr>
      <dsp:spPr>
        <a:xfrm>
          <a:off x="977779" y="1062177"/>
          <a:ext cx="6750487" cy="84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5" tIns="89595" rIns="89595" bIns="8959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Reflecting upon and analysing information in order to develop and adjust plans;</a:t>
          </a:r>
          <a:endParaRPr lang="en-US" sz="1900" kern="1200"/>
        </a:p>
      </dsp:txBody>
      <dsp:txXfrm>
        <a:off x="977779" y="1062177"/>
        <a:ext cx="6750487" cy="846562"/>
      </dsp:txXfrm>
    </dsp:sp>
    <dsp:sp modelId="{11DE0990-65BD-4F37-86A8-680E613DA940}">
      <dsp:nvSpPr>
        <dsp:cNvPr id="0" name=""/>
        <dsp:cNvSpPr/>
      </dsp:nvSpPr>
      <dsp:spPr>
        <a:xfrm>
          <a:off x="0" y="2120380"/>
          <a:ext cx="7728267" cy="846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8ACF3E-B49D-476F-A04A-68453E1952D5}">
      <dsp:nvSpPr>
        <dsp:cNvPr id="0" name=""/>
        <dsp:cNvSpPr/>
      </dsp:nvSpPr>
      <dsp:spPr>
        <a:xfrm>
          <a:off x="256085" y="2310857"/>
          <a:ext cx="465609" cy="4656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711C2-7657-4A64-AFE5-7CBE7306D8C8}">
      <dsp:nvSpPr>
        <dsp:cNvPr id="0" name=""/>
        <dsp:cNvSpPr/>
      </dsp:nvSpPr>
      <dsp:spPr>
        <a:xfrm>
          <a:off x="977779" y="2120380"/>
          <a:ext cx="6750487" cy="84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5" tIns="89595" rIns="89595" bIns="8959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Demonstrating openness with service users and evidencing their views and involvement;</a:t>
          </a:r>
          <a:endParaRPr lang="en-US" sz="1900" kern="1200"/>
        </a:p>
      </dsp:txBody>
      <dsp:txXfrm>
        <a:off x="977779" y="2120380"/>
        <a:ext cx="6750487" cy="846562"/>
      </dsp:txXfrm>
    </dsp:sp>
    <dsp:sp modelId="{8AF96B11-E21E-4D1D-85D9-FAC33E2A8FC5}">
      <dsp:nvSpPr>
        <dsp:cNvPr id="0" name=""/>
        <dsp:cNvSpPr/>
      </dsp:nvSpPr>
      <dsp:spPr>
        <a:xfrm>
          <a:off x="0" y="3178583"/>
          <a:ext cx="7728267" cy="8465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A967C1-ABBC-48C8-B4EE-2A1F157EF6C5}">
      <dsp:nvSpPr>
        <dsp:cNvPr id="0" name=""/>
        <dsp:cNvSpPr/>
      </dsp:nvSpPr>
      <dsp:spPr>
        <a:xfrm>
          <a:off x="256085" y="3369060"/>
          <a:ext cx="465609" cy="4656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298CE-DC99-40DE-BB4A-C741E10DA80A}">
      <dsp:nvSpPr>
        <dsp:cNvPr id="0" name=""/>
        <dsp:cNvSpPr/>
      </dsp:nvSpPr>
      <dsp:spPr>
        <a:xfrm>
          <a:off x="977779" y="3178583"/>
          <a:ext cx="6750487" cy="84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5" tIns="89595" rIns="89595" bIns="8959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Maintaining accountability within the organisation;</a:t>
          </a:r>
          <a:endParaRPr lang="en-US" sz="1900" kern="1200"/>
        </a:p>
      </dsp:txBody>
      <dsp:txXfrm>
        <a:off x="977779" y="3178583"/>
        <a:ext cx="6750487" cy="846562"/>
      </dsp:txXfrm>
    </dsp:sp>
    <dsp:sp modelId="{D50B0289-D9D6-4069-8301-7800C05CFCE7}">
      <dsp:nvSpPr>
        <dsp:cNvPr id="0" name=""/>
        <dsp:cNvSpPr/>
      </dsp:nvSpPr>
      <dsp:spPr>
        <a:xfrm>
          <a:off x="0" y="4236787"/>
          <a:ext cx="7728267" cy="846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A3CF70-13DA-4376-BAE4-E927CCFCC410}">
      <dsp:nvSpPr>
        <dsp:cNvPr id="0" name=""/>
        <dsp:cNvSpPr/>
      </dsp:nvSpPr>
      <dsp:spPr>
        <a:xfrm>
          <a:off x="256085" y="4427263"/>
          <a:ext cx="465609" cy="4656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8E75B-C69D-4A27-AD8D-68A72D157A5C}">
      <dsp:nvSpPr>
        <dsp:cNvPr id="0" name=""/>
        <dsp:cNvSpPr/>
      </dsp:nvSpPr>
      <dsp:spPr>
        <a:xfrm>
          <a:off x="977779" y="4236787"/>
          <a:ext cx="6750487" cy="84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5" tIns="89595" rIns="89595" bIns="8959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Transferring information to other agencies.</a:t>
          </a:r>
          <a:endParaRPr lang="en-US" sz="1900" kern="1200"/>
        </a:p>
      </dsp:txBody>
      <dsp:txXfrm>
        <a:off x="977779" y="4236787"/>
        <a:ext cx="6750487" cy="846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274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075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47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803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418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271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68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7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060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679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61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824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295387.html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.org.uk/publications/nqswtool/multiagencyworking/" TargetMode="External"/><Relationship Id="rId3" Type="http://schemas.openxmlformats.org/officeDocument/2006/relationships/hyperlink" Target="https://lndesignblog.wordpress.com/2012/10/08/gibbs-model-of-reflection-1988/" TargetMode="External"/><Relationship Id="rId7" Type="http://schemas.openxmlformats.org/officeDocument/2006/relationships/hyperlink" Target="https://socialcare.wales/cms_assets/file-uploads/Code-of-Professional-Practice-for-Social-Care-web-version.pdf" TargetMode="External"/><Relationship Id="rId2" Type="http://schemas.openxmlformats.org/officeDocument/2006/relationships/hyperlink" Target="https://journals.sagepub.com/doi/abs/10.1177/0956797618760784?journalCode=pss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cg78/chapter/1-Guidance#general-principles-for-working-with-people-with-borderline-personality-disorder" TargetMode="External"/><Relationship Id="rId5" Type="http://schemas.openxmlformats.org/officeDocument/2006/relationships/hyperlink" Target="https://www.nhs.uk/using-the-nhs/nhs-services/mental-health-services/child-and-adolescent-mental-health-services-camhs/" TargetMode="External"/><Relationship Id="rId10" Type="http://schemas.openxmlformats.org/officeDocument/2006/relationships/hyperlink" Target="https://www.proceduresonline.com/westberks/cs/g_recording_guide.html" TargetMode="External"/><Relationship Id="rId4" Type="http://schemas.openxmlformats.org/officeDocument/2006/relationships/hyperlink" Target="https://www.nhs.uk/conditions/borderline-personality-disorder/symptoms/" TargetMode="External"/><Relationship Id="rId9" Type="http://schemas.openxmlformats.org/officeDocument/2006/relationships/hyperlink" Target="https://intranet.birmingham.ac.uk/as/libraryservices/library/asc/documents/public/Short-Guide-Reflective-Writ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90EB472E-7CA6-4C2D-81E9-CD39A44F0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0">
            <a:extLst>
              <a:ext uri="{FF2B5EF4-FFF2-40B4-BE49-F238E27FC236}">
                <a16:creationId xmlns:a16="http://schemas.microsoft.com/office/drawing/2014/main" id="{AE0A0486-F672-4FEF-A0A9-E6C3B7E3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289875" cy="5334001"/>
          </a:xfrm>
          <a:prstGeom prst="rect">
            <a:avLst/>
          </a:prstGeom>
          <a:solidFill>
            <a:srgbClr val="C8C8C8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2">
            <a:extLst>
              <a:ext uri="{FF2B5EF4-FFF2-40B4-BE49-F238E27FC236}">
                <a16:creationId xmlns:a16="http://schemas.microsoft.com/office/drawing/2014/main" id="{4689BC21-5566-4B70-91EA-44B4299CB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1870" y="761999"/>
            <a:ext cx="8790301" cy="3810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6F6478-2297-224E-9363-651C2C07D1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22622" y="1298448"/>
            <a:ext cx="7187529" cy="2951819"/>
          </a:xfrm>
        </p:spPr>
        <p:txBody>
          <a:bodyPr anchor="b">
            <a:normAutofit/>
          </a:bodyPr>
          <a:lstStyle/>
          <a:p>
            <a:r>
              <a:rPr lang="en-US" sz="4900" dirty="0"/>
              <a:t>SJSI5022</a:t>
            </a:r>
            <a:br>
              <a:rPr lang="en-US" sz="4900" dirty="0"/>
            </a:br>
            <a:br>
              <a:rPr lang="en-US" sz="4900" dirty="0"/>
            </a:br>
            <a:r>
              <a:rPr lang="en-US" sz="4900" dirty="0"/>
              <a:t>The Reflective Practitioner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1FCE6A-97BC-41EB-809A-50936E0F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00889" y="4684418"/>
            <a:ext cx="8801282" cy="1411582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E2BCF-03AC-274B-9672-3D20FCA27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22622" y="5006151"/>
            <a:ext cx="7187529" cy="768116"/>
          </a:xfrm>
        </p:spPr>
        <p:txBody>
          <a:bodyPr anchor="t">
            <a:normAutofit/>
          </a:bodyPr>
          <a:lstStyle/>
          <a:p>
            <a:r>
              <a:rPr lang="en-US" sz="1900" dirty="0">
                <a:solidFill>
                  <a:schemeClr val="accent1"/>
                </a:solidFill>
              </a:rPr>
              <a:t>1805211 </a:t>
            </a:r>
          </a:p>
        </p:txBody>
      </p:sp>
    </p:spTree>
    <p:extLst>
      <p:ext uri="{BB962C8B-B14F-4D97-AF65-F5344CB8AC3E}">
        <p14:creationId xmlns:p14="http://schemas.microsoft.com/office/powerpoint/2010/main" val="1570253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7BB2B-E22B-8C49-A769-54C60B105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207" y="1623900"/>
            <a:ext cx="2947482" cy="4601183"/>
          </a:xfrm>
        </p:spPr>
        <p:txBody>
          <a:bodyPr/>
          <a:lstStyle/>
          <a:p>
            <a:r>
              <a:rPr lang="en-US" dirty="0"/>
              <a:t>CASE STUDY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Ms. A</a:t>
            </a:r>
            <a:br>
              <a:rPr lang="en-US" dirty="0"/>
            </a:br>
            <a:br>
              <a:rPr lang="en-US" dirty="0"/>
            </a:br>
            <a:r>
              <a:rPr lang="en-US" dirty="0"/>
              <a:t>35 Years old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Female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67F783-C167-C74F-848E-D2578FEB6C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72398" y="863600"/>
            <a:ext cx="5307880" cy="5121275"/>
          </a:xfrm>
        </p:spPr>
      </p:pic>
    </p:spTree>
    <p:extLst>
      <p:ext uri="{BB962C8B-B14F-4D97-AF65-F5344CB8AC3E}">
        <p14:creationId xmlns:p14="http://schemas.microsoft.com/office/powerpoint/2010/main" val="1024510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59249-6817-CF4D-9980-6DB7CC0CB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3" y="1020234"/>
            <a:ext cx="7372350" cy="1448072"/>
          </a:xfrm>
        </p:spPr>
        <p:txBody>
          <a:bodyPr>
            <a:normAutofit/>
          </a:bodyPr>
          <a:lstStyle/>
          <a:p>
            <a:pPr algn="ctr"/>
            <a:r>
              <a:rPr lang="en-US" sz="3100" dirty="0">
                <a:solidFill>
                  <a:schemeClr val="bg1"/>
                </a:solidFill>
              </a:rPr>
              <a:t>Emotionally Unstable Personality Disorder/ Borderline Personality Disorder 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C78B3-385A-4C4C-A0D4-D7DD4AFDA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Emotional instability -  ‘Affective dysregulations’</a:t>
            </a:r>
          </a:p>
          <a:p>
            <a:r>
              <a:rPr lang="en-US" dirty="0">
                <a:solidFill>
                  <a:schemeClr val="tx1"/>
                </a:solidFill>
              </a:rPr>
              <a:t>Disturbed pattern of thinking or perception ‘Cognitive distortions’ or ‘perceptual distortions’ </a:t>
            </a:r>
          </a:p>
          <a:p>
            <a:r>
              <a:rPr lang="en-US" dirty="0">
                <a:solidFill>
                  <a:schemeClr val="tx1"/>
                </a:solidFill>
              </a:rPr>
              <a:t>Impulsive behavior </a:t>
            </a:r>
          </a:p>
          <a:p>
            <a:r>
              <a:rPr lang="en-US" dirty="0">
                <a:solidFill>
                  <a:schemeClr val="tx1"/>
                </a:solidFill>
              </a:rPr>
              <a:t>Intense but unstable relationships with others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4DD99B-6D81-0D4B-BA10-BDFBF5EBA2C5}"/>
              </a:ext>
            </a:extLst>
          </p:cNvPr>
          <p:cNvSpPr txBox="1"/>
          <p:nvPr/>
        </p:nvSpPr>
        <p:spPr>
          <a:xfrm>
            <a:off x="10107324" y="6103097"/>
            <a:ext cx="1597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a, 2019)</a:t>
            </a:r>
          </a:p>
        </p:txBody>
      </p:sp>
    </p:spTree>
    <p:extLst>
      <p:ext uri="{BB962C8B-B14F-4D97-AF65-F5344CB8AC3E}">
        <p14:creationId xmlns:p14="http://schemas.microsoft.com/office/powerpoint/2010/main" val="2144011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A3DA8-E509-D248-8FEC-C5F65462B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559" y="1084029"/>
            <a:ext cx="8983489" cy="100097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Working with an individual with Emotionally Unstable Personality disorder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1826F-FE14-6743-88D2-F45BD0C3F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Establish a collaborative partnership with the individual </a:t>
            </a:r>
          </a:p>
          <a:p>
            <a:r>
              <a:rPr lang="en-US" dirty="0">
                <a:solidFill>
                  <a:schemeClr val="tx1"/>
                </a:solidFill>
              </a:rPr>
              <a:t>Be supportive,</a:t>
            </a:r>
          </a:p>
          <a:p>
            <a:r>
              <a:rPr lang="en-US" dirty="0">
                <a:solidFill>
                  <a:schemeClr val="tx1"/>
                </a:solidFill>
              </a:rPr>
              <a:t>Caring,</a:t>
            </a:r>
          </a:p>
          <a:p>
            <a:r>
              <a:rPr lang="en-US" dirty="0">
                <a:solidFill>
                  <a:schemeClr val="tx1"/>
                </a:solidFill>
              </a:rPr>
              <a:t>Genuine,</a:t>
            </a:r>
          </a:p>
          <a:p>
            <a:r>
              <a:rPr lang="en-US" dirty="0">
                <a:solidFill>
                  <a:schemeClr val="tx1"/>
                </a:solidFill>
              </a:rPr>
              <a:t>Positive ,</a:t>
            </a:r>
          </a:p>
          <a:p>
            <a:r>
              <a:rPr lang="en-US" dirty="0">
                <a:solidFill>
                  <a:schemeClr val="tx1"/>
                </a:solidFill>
              </a:rPr>
              <a:t>And support them to achieve their goals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403052-95EF-1C45-8D82-C100E39D8238}"/>
              </a:ext>
            </a:extLst>
          </p:cNvPr>
          <p:cNvSpPr txBox="1"/>
          <p:nvPr/>
        </p:nvSpPr>
        <p:spPr>
          <a:xfrm>
            <a:off x="9560689" y="6261904"/>
            <a:ext cx="20139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(NICE, 2009)</a:t>
            </a:r>
          </a:p>
        </p:txBody>
      </p:sp>
    </p:spTree>
    <p:extLst>
      <p:ext uri="{BB962C8B-B14F-4D97-AF65-F5344CB8AC3E}">
        <p14:creationId xmlns:p14="http://schemas.microsoft.com/office/powerpoint/2010/main" val="1789642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A7F5A-3570-9241-A2F6-A64CB8FC6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sz="3200" dirty="0"/>
              <a:t>Ethical Considerations…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As a Social Worker, you must…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ADFB07E7-C4F4-4721-B3FD-9CB815DD6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4797137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47738F2-7519-D04C-A573-1033F5F85ABA}"/>
              </a:ext>
            </a:extLst>
          </p:cNvPr>
          <p:cNvSpPr txBox="1"/>
          <p:nvPr/>
        </p:nvSpPr>
        <p:spPr>
          <a:xfrm>
            <a:off x="9236599" y="6238754"/>
            <a:ext cx="2824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(Social Care Wales, 2017)</a:t>
            </a:r>
          </a:p>
        </p:txBody>
      </p:sp>
    </p:spTree>
    <p:extLst>
      <p:ext uri="{BB962C8B-B14F-4D97-AF65-F5344CB8AC3E}">
        <p14:creationId xmlns:p14="http://schemas.microsoft.com/office/powerpoint/2010/main" val="405195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74EA0-BA76-D249-9B7D-C9CDB75AD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A decline in trust…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91943F-179A-4116-AA60-718BECDC3D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370496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3707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0C1ED-3F13-A842-9EFC-E0F803237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US" sz="2800" dirty="0"/>
              <a:t>Dehumanization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19D6A-2A85-6349-8D7F-2C9A407B9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GB" sz="3200" dirty="0"/>
              <a:t>‘Absolving ourselves of the ability to have intentions, to make plans, to enact self-control, could affect the responsibility that we feel like we have over our immoral behaviour toward others’</a:t>
            </a:r>
            <a:endParaRPr lang="en-US" sz="3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7C6AF-B4E6-474D-8023-EFA9DB908E79}"/>
              </a:ext>
            </a:extLst>
          </p:cNvPr>
          <p:cNvSpPr txBox="1"/>
          <p:nvPr/>
        </p:nvSpPr>
        <p:spPr>
          <a:xfrm>
            <a:off x="9803758" y="6144897"/>
            <a:ext cx="1713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(Dobson, 2018)</a:t>
            </a:r>
          </a:p>
        </p:txBody>
      </p:sp>
    </p:spTree>
    <p:extLst>
      <p:ext uri="{BB962C8B-B14F-4D97-AF65-F5344CB8AC3E}">
        <p14:creationId xmlns:p14="http://schemas.microsoft.com/office/powerpoint/2010/main" val="3931666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9D144-CCFC-FE40-B7AE-930700B98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Stigma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99D3B-42D5-C947-9519-B670A928B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‘Stereotypes or negative views attributed to a person or groups of people when their characteristics or behaviours are viewed as different from or inferior to societal norms’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2A75CD-A976-B749-A2FD-C06B61BF3141}"/>
              </a:ext>
            </a:extLst>
          </p:cNvPr>
          <p:cNvSpPr txBox="1"/>
          <p:nvPr/>
        </p:nvSpPr>
        <p:spPr>
          <a:xfrm>
            <a:off x="10374240" y="6257455"/>
            <a:ext cx="1620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(Dudley, 2000)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596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875F6-A414-9A4C-9397-F64F50826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Child and Adolescent Mental Health Services (CAMHS)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E66D-B351-0947-AC35-8B00353D4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GB" sz="2800" dirty="0"/>
              <a:t>CAMHS is used as a term for all services that work with children and young people who have difficulties with their emotional or behavioural wellbeing.</a:t>
            </a:r>
          </a:p>
          <a:p>
            <a:r>
              <a:rPr lang="en-GB" sz="2800" dirty="0"/>
              <a:t>Specialist CAMHS are NHS mental health services that focus on the needs of children and young people.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809452-3B82-FA4A-82A2-BC89F86F587F}"/>
              </a:ext>
            </a:extLst>
          </p:cNvPr>
          <p:cNvSpPr txBox="1"/>
          <p:nvPr/>
        </p:nvSpPr>
        <p:spPr>
          <a:xfrm>
            <a:off x="8981954" y="6227180"/>
            <a:ext cx="2453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b, 2019)</a:t>
            </a:r>
          </a:p>
        </p:txBody>
      </p:sp>
    </p:spTree>
    <p:extLst>
      <p:ext uri="{BB962C8B-B14F-4D97-AF65-F5344CB8AC3E}">
        <p14:creationId xmlns:p14="http://schemas.microsoft.com/office/powerpoint/2010/main" val="613799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71496-C4FD-D847-B5C8-5FF065323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Multi-agency working and Good Practice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30477-3156-F342-814C-5F4DF6DBE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‘Working in collaboration is essential if individuals are to be offered the range of support they require in a timely manner. Multi-agency working is about providing a seamless response to individuals with multiple and complex needs’</a:t>
            </a:r>
            <a:endParaRPr lang="en-US" sz="32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CAD76D-949E-6843-96C9-00F1D8F63BDD}"/>
              </a:ext>
            </a:extLst>
          </p:cNvPr>
          <p:cNvSpPr txBox="1"/>
          <p:nvPr/>
        </p:nvSpPr>
        <p:spPr>
          <a:xfrm>
            <a:off x="10308745" y="6260493"/>
            <a:ext cx="144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(SCIE, 2010)</a:t>
            </a:r>
          </a:p>
        </p:txBody>
      </p:sp>
    </p:spTree>
    <p:extLst>
      <p:ext uri="{BB962C8B-B14F-4D97-AF65-F5344CB8AC3E}">
        <p14:creationId xmlns:p14="http://schemas.microsoft.com/office/powerpoint/2010/main" val="3923656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F69CE3F-62C6-451E-9B32-D813ED9B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E21DF1E-1BED-4306-9385-A00C81931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993" y="4367639"/>
            <a:ext cx="11430014" cy="1852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84F89-754D-BC45-8A9D-141D0F20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477" y="4599160"/>
            <a:ext cx="11079804" cy="1358020"/>
          </a:xfrm>
        </p:spPr>
        <p:txBody>
          <a:bodyPr anchor="ctr">
            <a:normAutofit/>
          </a:bodyPr>
          <a:lstStyle/>
          <a:p>
            <a:pPr algn="ctr"/>
            <a:r>
              <a:rPr lang="en-US" sz="4400"/>
              <a:t>A Positive Result…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FE23D4FE-35AF-4C63-9EB4-BB5C89607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192045"/>
              </p:ext>
            </p:extLst>
          </p:nvPr>
        </p:nvGraphicFramePr>
        <p:xfrm>
          <a:off x="960120" y="640080"/>
          <a:ext cx="10271760" cy="3202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9025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64346-AC15-4C41-AE82-FC998BA49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Why are case notes important?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303F546D-A68A-4A83-ADC9-D6AD0F3F95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4179701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2385E09-CF6F-0141-9DCB-7BEC7A86A596}"/>
              </a:ext>
            </a:extLst>
          </p:cNvPr>
          <p:cNvSpPr txBox="1"/>
          <p:nvPr/>
        </p:nvSpPr>
        <p:spPr>
          <a:xfrm>
            <a:off x="8315325" y="6211669"/>
            <a:ext cx="3529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(West Berkshire Council, no date)</a:t>
            </a:r>
          </a:p>
        </p:txBody>
      </p:sp>
    </p:spTree>
    <p:extLst>
      <p:ext uri="{BB962C8B-B14F-4D97-AF65-F5344CB8AC3E}">
        <p14:creationId xmlns:p14="http://schemas.microsoft.com/office/powerpoint/2010/main" val="1593804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8D8C5A-D6A8-4B82-A915-65B3BE9DE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4306A5-A549-4C0D-A7D2-34D4D4A99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9854EA4-C2EA-4CC9-AB13-F4357EA50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C9BC5A-12D7-407E-B635-9C0CD487E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4986A-A6FE-B649-AEA0-C7E869730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Gibbs’ Model of reflection…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E41F49-0046-754F-B238-4B7C27669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94" r="352" b="1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5CA3B5C-C1FB-42DE-B567-1CC43D264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CCDA03-5960-D44C-B70E-8B90924B82FF}"/>
              </a:ext>
            </a:extLst>
          </p:cNvPr>
          <p:cNvSpPr txBox="1"/>
          <p:nvPr/>
        </p:nvSpPr>
        <p:spPr>
          <a:xfrm>
            <a:off x="10013876" y="6306878"/>
            <a:ext cx="2141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(Liamnewall, 2012)</a:t>
            </a:r>
          </a:p>
        </p:txBody>
      </p:sp>
    </p:spTree>
    <p:extLst>
      <p:ext uri="{BB962C8B-B14F-4D97-AF65-F5344CB8AC3E}">
        <p14:creationId xmlns:p14="http://schemas.microsoft.com/office/powerpoint/2010/main" val="1313447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56682-65A7-CD49-ACC6-5818820BD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8" y="1123837"/>
            <a:ext cx="11291381" cy="4601183"/>
          </a:xfrm>
        </p:spPr>
        <p:txBody>
          <a:bodyPr lIns="90000">
            <a:normAutofit fontScale="90000"/>
          </a:bodyPr>
          <a:lstStyle/>
          <a:p>
            <a:pPr indent="-457200"/>
            <a:r>
              <a:rPr lang="en-US" sz="1600" dirty="0">
                <a:solidFill>
                  <a:schemeClr val="tx1"/>
                </a:solidFill>
              </a:rPr>
              <a:t>Dobson, K. (2018) in </a:t>
            </a:r>
            <a:r>
              <a:rPr lang="en-US" sz="1600" dirty="0" err="1">
                <a:solidFill>
                  <a:schemeClr val="tx1"/>
                </a:solidFill>
              </a:rPr>
              <a:t>Kouchaki</a:t>
            </a:r>
            <a:r>
              <a:rPr lang="en-US" sz="1600" dirty="0">
                <a:solidFill>
                  <a:schemeClr val="tx1"/>
                </a:solidFill>
              </a:rPr>
              <a:t>, M </a:t>
            </a:r>
            <a:r>
              <a:rPr lang="en-US" sz="1600" i="1" dirty="0">
                <a:solidFill>
                  <a:schemeClr val="tx1"/>
                </a:solidFill>
              </a:rPr>
              <a:t>et al. </a:t>
            </a:r>
            <a:r>
              <a:rPr lang="en-US" sz="1600" dirty="0">
                <a:solidFill>
                  <a:schemeClr val="tx1"/>
                </a:solidFill>
              </a:rPr>
              <a:t>(2018) </a:t>
            </a:r>
            <a:r>
              <a:rPr lang="en-US" sz="1600" i="1" dirty="0">
                <a:solidFill>
                  <a:schemeClr val="tx1"/>
                </a:solidFill>
              </a:rPr>
              <a:t>The link between Self-</a:t>
            </a:r>
            <a:r>
              <a:rPr lang="en-US" sz="1600" i="1" dirty="0" err="1">
                <a:solidFill>
                  <a:schemeClr val="tx1"/>
                </a:solidFill>
              </a:rPr>
              <a:t>Dehumanisation</a:t>
            </a:r>
            <a:r>
              <a:rPr lang="en-US" sz="1600" i="1" dirty="0">
                <a:solidFill>
                  <a:schemeClr val="tx1"/>
                </a:solidFill>
              </a:rPr>
              <a:t> and immoral Behavior  </a:t>
            </a:r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2"/>
              </a:rPr>
              <a:t>https://journals.sagepub.com/doi/abs/10.1177/0956797618760784?journalCode=pssa</a:t>
            </a:r>
            <a:r>
              <a:rPr lang="en-US" sz="1600" dirty="0">
                <a:solidFill>
                  <a:schemeClr val="tx1"/>
                </a:solidFill>
              </a:rPr>
              <a:t> (Accessed 2 January 2020)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Dudley, J (2000) ‘Confronting stigma within the services system’ </a:t>
            </a:r>
            <a:r>
              <a:rPr lang="en-US" sz="1600" i="1" dirty="0">
                <a:solidFill>
                  <a:schemeClr val="tx1"/>
                </a:solidFill>
              </a:rPr>
              <a:t>Social Work </a:t>
            </a:r>
            <a:r>
              <a:rPr lang="en-US" sz="1600" dirty="0">
                <a:solidFill>
                  <a:schemeClr val="tx1"/>
                </a:solidFill>
              </a:rPr>
              <a:t>45 (5) pp. 449-455 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GB" sz="1600" dirty="0" err="1">
                <a:solidFill>
                  <a:schemeClr val="tx1"/>
                </a:solidFill>
              </a:rPr>
              <a:t>Kouchaki</a:t>
            </a:r>
            <a:r>
              <a:rPr lang="en-GB" sz="1600" dirty="0">
                <a:solidFill>
                  <a:schemeClr val="tx1"/>
                </a:solidFill>
              </a:rPr>
              <a:t>, M. </a:t>
            </a:r>
            <a:r>
              <a:rPr lang="en-GB" sz="1600" i="1" dirty="0">
                <a:solidFill>
                  <a:schemeClr val="tx1"/>
                </a:solidFill>
              </a:rPr>
              <a:t>et al. </a:t>
            </a:r>
            <a:r>
              <a:rPr lang="en-GB" sz="1600" dirty="0">
                <a:solidFill>
                  <a:schemeClr val="tx1"/>
                </a:solidFill>
              </a:rPr>
              <a:t>(2018). ‘The Link Between Self-Dehumanization and Immoral Behaviour’ </a:t>
            </a:r>
            <a:r>
              <a:rPr lang="en-GB" sz="1600" i="1" dirty="0">
                <a:solidFill>
                  <a:schemeClr val="tx1"/>
                </a:solidFill>
              </a:rPr>
              <a:t>Psychological Science,</a:t>
            </a:r>
            <a:r>
              <a:rPr lang="en-GB" sz="1600" dirty="0">
                <a:solidFill>
                  <a:schemeClr val="tx1"/>
                </a:solidFill>
              </a:rPr>
              <a:t> </a:t>
            </a:r>
            <a:r>
              <a:rPr lang="en-GB" sz="1600" i="1" dirty="0">
                <a:solidFill>
                  <a:schemeClr val="tx1"/>
                </a:solidFill>
              </a:rPr>
              <a:t>29</a:t>
            </a:r>
            <a:r>
              <a:rPr lang="en-GB" sz="1600" dirty="0">
                <a:solidFill>
                  <a:schemeClr val="tx1"/>
                </a:solidFill>
              </a:rPr>
              <a:t>(8) pp. 1234-1246. 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Liamnewall (2012) </a:t>
            </a:r>
            <a:r>
              <a:rPr lang="en-US" sz="1600" i="1" dirty="0">
                <a:solidFill>
                  <a:schemeClr val="tx1"/>
                </a:solidFill>
              </a:rPr>
              <a:t>Gibb’s model of reflection (1988) </a:t>
            </a:r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3"/>
              </a:rPr>
              <a:t>https://lndesignblog.wordpress.com/2012/10/08/gibbs-model-of-reflection-1988/</a:t>
            </a:r>
            <a:r>
              <a:rPr lang="en-US" sz="1600" dirty="0">
                <a:solidFill>
                  <a:schemeClr val="tx1"/>
                </a:solidFill>
              </a:rPr>
              <a:t> (Accessed: 2 January 2020)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NHS a (2019) </a:t>
            </a:r>
            <a:r>
              <a:rPr lang="en-US" sz="1600" i="1" dirty="0">
                <a:solidFill>
                  <a:schemeClr val="tx1"/>
                </a:solidFill>
              </a:rPr>
              <a:t>Borderline Personality Disorder  </a:t>
            </a:r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4"/>
              </a:rPr>
              <a:t>https://www.nhs.uk/conditions/borderline-personality-disorder/symptoms/</a:t>
            </a:r>
            <a:r>
              <a:rPr lang="en-US" sz="1600" dirty="0">
                <a:solidFill>
                  <a:schemeClr val="tx1"/>
                </a:solidFill>
              </a:rPr>
              <a:t> (Accessed: 2 January 2020)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NHS b (2019) </a:t>
            </a:r>
            <a:r>
              <a:rPr lang="en-US" sz="1600" i="1" dirty="0">
                <a:solidFill>
                  <a:schemeClr val="tx1"/>
                </a:solidFill>
              </a:rPr>
              <a:t>Child and Adolescent Mental Health Services (CAHMS) </a:t>
            </a:r>
            <a:r>
              <a:rPr lang="en-US" sz="1600" dirty="0">
                <a:solidFill>
                  <a:schemeClr val="tx1"/>
                </a:solidFill>
              </a:rPr>
              <a:t> Available at: </a:t>
            </a:r>
            <a:r>
              <a:rPr lang="en-US" sz="1600" dirty="0">
                <a:solidFill>
                  <a:schemeClr val="tx1"/>
                </a:solidFill>
                <a:hlinkClick r:id="rId5"/>
              </a:rPr>
              <a:t>https://www.nhs.uk/using-the-nhs/nhs-services/mental-health-services/child-and-adolescent-mental-health-services-camhs/</a:t>
            </a:r>
            <a:r>
              <a:rPr lang="en-US" sz="1600" dirty="0">
                <a:solidFill>
                  <a:schemeClr val="tx1"/>
                </a:solidFill>
              </a:rPr>
              <a:t> (Accessed: 2 January 2020)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NICE (2009) </a:t>
            </a:r>
            <a:r>
              <a:rPr lang="en-US" sz="1600" i="1" dirty="0">
                <a:solidFill>
                  <a:schemeClr val="tx1"/>
                </a:solidFill>
              </a:rPr>
              <a:t>Borderline Personality disorder: recognition and management </a:t>
            </a:r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6"/>
              </a:rPr>
              <a:t>https://www.nice.org.uk/guidance/cg78/chapter/1-Guidance#general-principles-for-working-with-people-with-borderline-personality-disorder</a:t>
            </a:r>
            <a:r>
              <a:rPr lang="en-US" sz="1600" dirty="0">
                <a:solidFill>
                  <a:schemeClr val="tx1"/>
                </a:solidFill>
              </a:rPr>
              <a:t> (Accessed: 2 January 2020)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Social Care Wales (2017) </a:t>
            </a:r>
            <a:r>
              <a:rPr lang="en-US" sz="1600" i="1" dirty="0">
                <a:solidFill>
                  <a:schemeClr val="tx1"/>
                </a:solidFill>
              </a:rPr>
              <a:t>Code of professional Practice for Social Care </a:t>
            </a:r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7"/>
              </a:rPr>
              <a:t>https://socialcare.wales/cms_assets/file-uploads/Code-of-Professional-Practice-for-Social-Care-web-version.pdf</a:t>
            </a:r>
            <a:r>
              <a:rPr lang="en-US" sz="1600" dirty="0">
                <a:solidFill>
                  <a:schemeClr val="tx1"/>
                </a:solidFill>
              </a:rPr>
              <a:t> (Accessed 2 January 2020)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SCIE (2010</a:t>
            </a:r>
            <a:r>
              <a:rPr lang="en-US" sz="1600" i="1" dirty="0">
                <a:solidFill>
                  <a:schemeClr val="tx1"/>
                </a:solidFill>
              </a:rPr>
              <a:t>) </a:t>
            </a:r>
            <a:r>
              <a:rPr lang="en-GB" sz="1600" i="1" dirty="0">
                <a:solidFill>
                  <a:schemeClr val="tx1"/>
                </a:solidFill>
              </a:rPr>
              <a:t>NQSW resource - Outcome statement 10: Multi-agency working </a:t>
            </a:r>
            <a:r>
              <a:rPr lang="en-GB" sz="1600" dirty="0">
                <a:solidFill>
                  <a:schemeClr val="tx1"/>
                </a:solidFill>
              </a:rPr>
              <a:t>Available at: </a:t>
            </a:r>
            <a:r>
              <a:rPr lang="en-GB" sz="1600" dirty="0">
                <a:solidFill>
                  <a:schemeClr val="tx1"/>
                </a:solidFill>
                <a:hlinkClick r:id="rId8"/>
              </a:rPr>
              <a:t>https://www.scie.org.uk/publications/nqswtool/multiagencyworking/</a:t>
            </a:r>
            <a:r>
              <a:rPr lang="en-GB" sz="1600" dirty="0">
                <a:solidFill>
                  <a:schemeClr val="tx1"/>
                </a:solidFill>
              </a:rPr>
              <a:t>  (Accessed: 2 January 2020) 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The University of Birmingham (2015) </a:t>
            </a:r>
            <a:r>
              <a:rPr lang="en-GB" sz="1600" i="1" dirty="0">
                <a:solidFill>
                  <a:schemeClr val="tx1"/>
                </a:solidFill>
              </a:rPr>
              <a:t>A short guide to Reflective Writing </a:t>
            </a:r>
            <a:r>
              <a:rPr lang="en-GB" sz="1600" dirty="0">
                <a:solidFill>
                  <a:schemeClr val="tx1"/>
                </a:solidFill>
              </a:rPr>
              <a:t>Available at: </a:t>
            </a:r>
            <a:r>
              <a:rPr lang="en-GB" sz="1600" dirty="0">
                <a:solidFill>
                  <a:schemeClr val="tx1"/>
                </a:solidFill>
                <a:hlinkClick r:id="rId9"/>
              </a:rPr>
              <a:t>https://intranet.birmingham.ac.uk/as/libraryservices/library/asc/documents/public/Short-Guide-Reflective-Writing.pdf</a:t>
            </a:r>
            <a:r>
              <a:rPr lang="en-GB" sz="1600" dirty="0">
                <a:solidFill>
                  <a:schemeClr val="tx1"/>
                </a:solidFill>
              </a:rPr>
              <a:t> (Accessed : 4 January 2020)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West Berkshire Council (no date) Available at: </a:t>
            </a:r>
            <a:r>
              <a:rPr lang="en-GB" sz="1600" dirty="0">
                <a:solidFill>
                  <a:schemeClr val="tx1"/>
                </a:solidFill>
                <a:hlinkClick r:id="rId10"/>
              </a:rPr>
              <a:t>https://www.proceduresonline.com/westberks/cs/g_recording_guide.html</a:t>
            </a:r>
            <a:r>
              <a:rPr lang="en-GB" sz="1600" dirty="0">
                <a:solidFill>
                  <a:schemeClr val="tx1"/>
                </a:solidFill>
              </a:rPr>
              <a:t> (Accessed : 4 January 2020) </a:t>
            </a:r>
            <a:br>
              <a:rPr lang="en-GB" sz="1300" dirty="0">
                <a:solidFill>
                  <a:schemeClr val="tx1"/>
                </a:solidFill>
              </a:rPr>
            </a:br>
            <a:br>
              <a:rPr lang="en-GB" sz="1300" dirty="0">
                <a:solidFill>
                  <a:schemeClr val="tx1"/>
                </a:solidFill>
              </a:rPr>
            </a:br>
            <a:br>
              <a:rPr lang="en-GB" sz="1300" i="1" dirty="0">
                <a:solidFill>
                  <a:schemeClr val="tx1"/>
                </a:solidFill>
              </a:rPr>
            </a:br>
            <a:br>
              <a:rPr lang="en-US" sz="700" i="1" dirty="0">
                <a:solidFill>
                  <a:schemeClr val="tx1"/>
                </a:solidFill>
              </a:rPr>
            </a:br>
            <a:br>
              <a:rPr lang="en-US" sz="700" dirty="0">
                <a:solidFill>
                  <a:schemeClr val="tx1"/>
                </a:solidFill>
              </a:rPr>
            </a:b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756781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1024</Words>
  <Application>Microsoft Macintosh PowerPoint</Application>
  <PresentationFormat>Widescreen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Corbel</vt:lpstr>
      <vt:lpstr>Wingdings 2</vt:lpstr>
      <vt:lpstr>Frame</vt:lpstr>
      <vt:lpstr>SJSI5022  The Reflective Practitioner</vt:lpstr>
      <vt:lpstr>CASE STUDY  Ms. A  35 Years old  Female  </vt:lpstr>
      <vt:lpstr>Emotionally Unstable Personality Disorder/ Borderline Personality Disorder  </vt:lpstr>
      <vt:lpstr>Working with an individual with Emotionally Unstable Personality disorder </vt:lpstr>
      <vt:lpstr>Ethical Considerations…  As a Social Worker, you must…</vt:lpstr>
      <vt:lpstr>A decline in trust…</vt:lpstr>
      <vt:lpstr>Dehumanization</vt:lpstr>
      <vt:lpstr>Stigma</vt:lpstr>
      <vt:lpstr>The Child and Adolescent Mental Health Services (CAMHS)</vt:lpstr>
      <vt:lpstr>Multi-agency working and Good Practice</vt:lpstr>
      <vt:lpstr>A Positive Result…</vt:lpstr>
      <vt:lpstr>Why are case notes important?</vt:lpstr>
      <vt:lpstr>Gibbs’ Model of reflection…</vt:lpstr>
      <vt:lpstr>Dobson, K. (2018) in Kouchaki, M et al. (2018) The link between Self-Dehumanisation and immoral Behavior  Available at: https://journals.sagepub.com/doi/abs/10.1177/0956797618760784?journalCode=pssa (Accessed 2 January 2020)  Dudley, J (2000) ‘Confronting stigma within the services system’ Social Work 45 (5) pp. 449-455   Kouchaki, M. et al. (2018). ‘The Link Between Self-Dehumanization and Immoral Behaviour’ Psychological Science, 29(8) pp. 1234-1246.   Liamnewall (2012) Gibb’s model of reflection (1988) Available at: https://lndesignblog.wordpress.com/2012/10/08/gibbs-model-of-reflection-1988/ (Accessed: 2 January 2020)  NHS a (2019) Borderline Personality Disorder  available at: https://www.nhs.uk/conditions/borderline-personality-disorder/symptoms/ (Accessed: 2 January 2020)  NHS b (2019) Child and Adolescent Mental Health Services (CAHMS)  Available at: https://www.nhs.uk/using-the-nhs/nhs-services/mental-health-services/child-and-adolescent-mental-health-services-camhs/ (Accessed: 2 January 2020)  NICE (2009) Borderline Personality disorder: recognition and management Available at: https://www.nice.org.uk/guidance/cg78/chapter/1-Guidance#general-principles-for-working-with-people-with-borderline-personality-disorder (Accessed: 2 January 2020)  Social Care Wales (2017) Code of professional Practice for Social Care Available at: https://socialcare.wales/cms_assets/file-uploads/Code-of-Professional-Practice-for-Social-Care-web-version.pdf (Accessed 2 January 2020)  SCIE (2010) NQSW resource - Outcome statement 10: Multi-agency working Available at: https://www.scie.org.uk/publications/nqswtool/multiagencyworking/  (Accessed: 2 January 2020)   The University of Birmingham (2015) A short guide to Reflective Writing Available at: https://intranet.birmingham.ac.uk/as/libraryservices/library/asc/documents/public/Short-Guide-Reflective-Writing.pdf (Accessed : 4 January 2020)  West Berkshire Council (no date) Available at: https://www.proceduresonline.com/westberks/cs/g_recording_guide.html (Accessed : 4 January 2020)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SJSI5022  The Reflective Practitioner</dc:title>
  <dc:creator>Laura Hadley</dc:creator>
  <cp:lastModifiedBy>Laura Hadley</cp:lastModifiedBy>
  <cp:revision>7</cp:revision>
  <dcterms:created xsi:type="dcterms:W3CDTF">2020-01-10T11:07:28Z</dcterms:created>
  <dcterms:modified xsi:type="dcterms:W3CDTF">2020-01-10T16:39:00Z</dcterms:modified>
</cp:coreProperties>
</file>