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57" r:id="rId4"/>
    <p:sldId id="259" r:id="rId5"/>
    <p:sldId id="258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4" d="100"/>
          <a:sy n="84" d="100"/>
        </p:scale>
        <p:origin x="63" y="1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PRACTICUM LEVEL 5, LESSON 11 : DOUBLE TRIAD SESSION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Beverly </a:t>
            </a:r>
            <a:r>
              <a:rPr lang="en-GB" dirty="0" err="1" smtClean="0"/>
              <a:t>cole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798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0445C-4C78-446B-8669-134002581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round …   …   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87E1F1-43D3-4BEE-89D8-955BACBD56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90687"/>
            <a:ext cx="12233650" cy="5232627"/>
          </a:xfrm>
        </p:spPr>
      </p:pic>
    </p:spTree>
    <p:extLst>
      <p:ext uri="{BB962C8B-B14F-4D97-AF65-F5344CB8AC3E}">
        <p14:creationId xmlns:p14="http://schemas.microsoft.com/office/powerpoint/2010/main" val="40670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LESSON PLAN: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716570" cy="4195481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9.00 a.m. to 9.30 a.m.					Opening </a:t>
            </a:r>
            <a:r>
              <a:rPr lang="en-GB" dirty="0" smtClean="0"/>
              <a:t>round and re-affirming contract</a:t>
            </a:r>
            <a:endParaRPr lang="en-GB" dirty="0" smtClean="0"/>
          </a:p>
          <a:p>
            <a:r>
              <a:rPr lang="en-GB" dirty="0" smtClean="0"/>
              <a:t>9.30 a.m. to 9.45 a.m.					Quick recap on where we are with theory</a:t>
            </a:r>
          </a:p>
          <a:p>
            <a:r>
              <a:rPr lang="en-GB" dirty="0" smtClean="0"/>
              <a:t>9.45 a.m. to 10.00 a.m.			     		Coffee</a:t>
            </a:r>
          </a:p>
          <a:p>
            <a:r>
              <a:rPr lang="en-GB" dirty="0" smtClean="0"/>
              <a:t>10.00 a.m. to 12.40 p.m.				               Triads and notetaking </a:t>
            </a:r>
            <a:r>
              <a:rPr lang="en-GB" dirty="0" smtClean="0">
                <a:solidFill>
                  <a:schemeClr val="accent1"/>
                </a:solidFill>
              </a:rPr>
              <a:t>[2 hours/40 minutes]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TIMING AND PACING</a:t>
            </a:r>
          </a:p>
          <a:p>
            <a:pPr marL="1076325" indent="-358775"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rgbClr val="FF0000"/>
                </a:solidFill>
              </a:rPr>
              <a:t>3 x 20 minute sessions x 2[6] = 120 minutes = 2 hours</a:t>
            </a:r>
          </a:p>
          <a:p>
            <a:pPr marL="1076325" indent="-358775"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rgbClr val="FF0000"/>
                </a:solidFill>
              </a:rPr>
              <a:t>6 x 5 minute notetaking between each session – 1/2 hour</a:t>
            </a:r>
          </a:p>
          <a:p>
            <a:pPr marL="1076325" indent="-358775"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rgbClr val="FF0000"/>
                </a:solidFill>
              </a:rPr>
              <a:t>10 minutes for over-run / reflection</a:t>
            </a:r>
          </a:p>
          <a:p>
            <a:r>
              <a:rPr lang="en-GB" dirty="0" smtClean="0"/>
              <a:t>12.40 p.m. 						Closing round</a:t>
            </a:r>
          </a:p>
          <a:p>
            <a:r>
              <a:rPr lang="en-GB" dirty="0" smtClean="0"/>
              <a:t>1.00 p.m. 						Safety net supervision</a:t>
            </a:r>
          </a:p>
          <a:p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1087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Triad work and recordings: TIMING AND PACING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RECORDING COUNSELLOR ONE: 20 </a:t>
            </a:r>
            <a:r>
              <a:rPr lang="en-GB" dirty="0" err="1" smtClean="0"/>
              <a:t>Mins</a:t>
            </a:r>
            <a:endParaRPr lang="en-GB" dirty="0"/>
          </a:p>
          <a:p>
            <a:r>
              <a:rPr lang="en-GB" dirty="0" smtClean="0"/>
              <a:t>NOTE TAKING: 5 </a:t>
            </a:r>
            <a:r>
              <a:rPr lang="en-GB" dirty="0" err="1" smtClean="0"/>
              <a:t>Mins</a:t>
            </a:r>
            <a:endParaRPr lang="en-GB" dirty="0"/>
          </a:p>
          <a:p>
            <a:r>
              <a:rPr lang="en-GB" dirty="0" smtClean="0"/>
              <a:t>RECORDING COUNSELLOR TWO: 20 </a:t>
            </a:r>
            <a:r>
              <a:rPr lang="en-GB" dirty="0" err="1" smtClean="0"/>
              <a:t>Mins</a:t>
            </a:r>
            <a:endParaRPr lang="en-GB" dirty="0" smtClean="0"/>
          </a:p>
          <a:p>
            <a:r>
              <a:rPr lang="en-GB" dirty="0" smtClean="0"/>
              <a:t>NOTETAKING: 5 </a:t>
            </a:r>
            <a:r>
              <a:rPr lang="en-GB" dirty="0" err="1" smtClean="0"/>
              <a:t>Mins</a:t>
            </a:r>
            <a:endParaRPr lang="en-GB" dirty="0" smtClean="0"/>
          </a:p>
          <a:p>
            <a:r>
              <a:rPr lang="en-GB" dirty="0"/>
              <a:t>RECORDING COUNSELLOR </a:t>
            </a:r>
            <a:r>
              <a:rPr lang="en-GB" dirty="0" smtClean="0"/>
              <a:t>THREE: </a:t>
            </a:r>
            <a:r>
              <a:rPr lang="en-GB" dirty="0"/>
              <a:t>20 </a:t>
            </a:r>
            <a:r>
              <a:rPr lang="en-GB" dirty="0" err="1" smtClean="0"/>
              <a:t>Mins</a:t>
            </a:r>
            <a:endParaRPr lang="en-GB" dirty="0" smtClean="0"/>
          </a:p>
          <a:p>
            <a:r>
              <a:rPr lang="en-GB" dirty="0" smtClean="0"/>
              <a:t>NOTE TAKING: 5 </a:t>
            </a:r>
            <a:r>
              <a:rPr lang="en-GB" dirty="0" err="1" smtClean="0"/>
              <a:t>Mins</a:t>
            </a:r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REPEAT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5830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 TAKING AND PEER SUPERVISION … …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69544"/>
            <a:ext cx="8946541" cy="4195481"/>
          </a:xfrm>
        </p:spPr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sz="4000" dirty="0" smtClean="0"/>
              <a:t>Note taking today, as the client , the counsellor and as the observer</a:t>
            </a:r>
          </a:p>
          <a:p>
            <a:r>
              <a:rPr lang="en-GB" sz="4000" dirty="0" smtClean="0"/>
              <a:t>Peer supervision next week, based upon the notes you take today and reflection over the week.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8447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0445C-4C78-446B-8669-134002581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Closing </a:t>
            </a:r>
            <a:r>
              <a:rPr lang="en-GB" smtClean="0"/>
              <a:t>round </a:t>
            </a:r>
            <a:r>
              <a:rPr lang="en-GB" dirty="0"/>
              <a:t>…   …   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87E1F1-43D3-4BEE-89D8-955BACBD56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90687"/>
            <a:ext cx="12233650" cy="5232627"/>
          </a:xfrm>
        </p:spPr>
      </p:pic>
    </p:spTree>
    <p:extLst>
      <p:ext uri="{BB962C8B-B14F-4D97-AF65-F5344CB8AC3E}">
        <p14:creationId xmlns:p14="http://schemas.microsoft.com/office/powerpoint/2010/main" val="3816668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61</TotalTime>
  <Words>114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Gill Sans MT</vt:lpstr>
      <vt:lpstr>Wingdings</vt:lpstr>
      <vt:lpstr>Gallery</vt:lpstr>
      <vt:lpstr>PRACTICUM LEVEL 5, LESSON 11 : DOUBLE TRIAD SESSION</vt:lpstr>
      <vt:lpstr>Opening round …   …   …</vt:lpstr>
      <vt:lpstr>LESSON PLAN:</vt:lpstr>
      <vt:lpstr>Triad work and recordings: TIMING AND PACING  </vt:lpstr>
      <vt:lpstr>NOTE TAKING AND PEER SUPERVISION … … …</vt:lpstr>
      <vt:lpstr>Closing round …   …   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PRACTICUM LEVEL 5, LESSON 11, DOUBLE TRIAD SESSION</dc:title>
  <dc:creator>Beverly Cole</dc:creator>
  <cp:lastModifiedBy>Beverly Cole</cp:lastModifiedBy>
  <cp:revision>4</cp:revision>
  <dcterms:created xsi:type="dcterms:W3CDTF">2020-01-18T03:17:05Z</dcterms:created>
  <dcterms:modified xsi:type="dcterms:W3CDTF">2020-01-18T04:19:51Z</dcterms:modified>
</cp:coreProperties>
</file>