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sldIdLst>
    <p:sldId id="256" r:id="rId2"/>
    <p:sldId id="272" r:id="rId3"/>
    <p:sldId id="257" r:id="rId4"/>
    <p:sldId id="263" r:id="rId5"/>
    <p:sldId id="262" r:id="rId6"/>
    <p:sldId id="258" r:id="rId7"/>
    <p:sldId id="260" r:id="rId8"/>
    <p:sldId id="259" r:id="rId9"/>
    <p:sldId id="270" r:id="rId10"/>
    <p:sldId id="269" r:id="rId11"/>
    <p:sldId id="268" r:id="rId12"/>
    <p:sldId id="271" r:id="rId13"/>
    <p:sldId id="265" r:id="rId14"/>
    <p:sldId id="261" r:id="rId15"/>
    <p:sldId id="264" r:id="rId16"/>
    <p:sldId id="266" r:id="rId17"/>
    <p:sldId id="273" r:id="rId18"/>
    <p:sldId id="276" r:id="rId19"/>
    <p:sldId id="267" r:id="rId20"/>
    <p:sldId id="274" r:id="rId21"/>
    <p:sldId id="275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733DD1-3BA5-159F-0E72-0A8313614154}" v="879" dt="2023-01-27T13:50:29.403"/>
    <p1510:client id="{FB6281DB-1CE1-483D-ADA3-6F99144FFAD3}" v="826" dt="2023-01-26T20:54:11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6E54EB-FB3C-48AE-B80E-EC04AFB9BE6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88DBBFC-8757-4DA8-B5A5-4D875F8569B0}">
      <dgm:prSet/>
      <dgm:spPr/>
      <dgm:t>
        <a:bodyPr/>
        <a:lstStyle/>
        <a:p>
          <a:r>
            <a:rPr lang="en-US" dirty="0"/>
            <a:t>Introduction to module</a:t>
          </a:r>
        </a:p>
      </dgm:t>
    </dgm:pt>
    <dgm:pt modelId="{BA9A77B4-3AC1-49C6-A3FC-072D096BA5C1}" type="parTrans" cxnId="{0E66849C-8E58-4B66-AD83-9ABDE7325CD9}">
      <dgm:prSet/>
      <dgm:spPr/>
      <dgm:t>
        <a:bodyPr/>
        <a:lstStyle/>
        <a:p>
          <a:endParaRPr lang="en-US"/>
        </a:p>
      </dgm:t>
    </dgm:pt>
    <dgm:pt modelId="{A4FFB83B-2479-4EB3-A47A-196566C0D59B}" type="sibTrans" cxnId="{0E66849C-8E58-4B66-AD83-9ABDE7325CD9}">
      <dgm:prSet/>
      <dgm:spPr/>
      <dgm:t>
        <a:bodyPr/>
        <a:lstStyle/>
        <a:p>
          <a:endParaRPr lang="en-US"/>
        </a:p>
      </dgm:t>
    </dgm:pt>
    <dgm:pt modelId="{1EDF9EC4-02CB-4F8B-8663-D7C3B7E79D45}">
      <dgm:prSet/>
      <dgm:spPr/>
      <dgm:t>
        <a:bodyPr/>
        <a:lstStyle/>
        <a:p>
          <a:r>
            <a:rPr lang="en-US" dirty="0"/>
            <a:t>Assessments</a:t>
          </a:r>
        </a:p>
      </dgm:t>
    </dgm:pt>
    <dgm:pt modelId="{8C0ADE93-9331-4F11-85CA-47CEB1D15051}" type="parTrans" cxnId="{5149F228-0F7C-47F9-B3C4-3C318717E7C3}">
      <dgm:prSet/>
      <dgm:spPr/>
      <dgm:t>
        <a:bodyPr/>
        <a:lstStyle/>
        <a:p>
          <a:endParaRPr lang="en-US"/>
        </a:p>
      </dgm:t>
    </dgm:pt>
    <dgm:pt modelId="{D121C1B9-00CC-4F76-A4F5-CCCEA195C261}" type="sibTrans" cxnId="{5149F228-0F7C-47F9-B3C4-3C318717E7C3}">
      <dgm:prSet/>
      <dgm:spPr/>
      <dgm:t>
        <a:bodyPr/>
        <a:lstStyle/>
        <a:p>
          <a:endParaRPr lang="en-US"/>
        </a:p>
      </dgm:t>
    </dgm:pt>
    <dgm:pt modelId="{D9430C23-522E-41CF-BECC-02EBAEC7F257}">
      <dgm:prSet/>
      <dgm:spPr/>
      <dgm:t>
        <a:bodyPr/>
        <a:lstStyle/>
        <a:p>
          <a:r>
            <a:rPr lang="en-US" dirty="0"/>
            <a:t>Contemporary Issues</a:t>
          </a:r>
        </a:p>
      </dgm:t>
    </dgm:pt>
    <dgm:pt modelId="{F1AD986D-F153-4AC0-801C-BB2C7DD65CD0}" type="parTrans" cxnId="{54B2E123-1F02-484E-BCB8-1838D8EFDB14}">
      <dgm:prSet/>
      <dgm:spPr/>
      <dgm:t>
        <a:bodyPr/>
        <a:lstStyle/>
        <a:p>
          <a:endParaRPr lang="en-US"/>
        </a:p>
      </dgm:t>
    </dgm:pt>
    <dgm:pt modelId="{F5AF56F2-1CAF-4320-BFFA-EABF58FA7182}" type="sibTrans" cxnId="{54B2E123-1F02-484E-BCB8-1838D8EFDB14}">
      <dgm:prSet/>
      <dgm:spPr/>
      <dgm:t>
        <a:bodyPr/>
        <a:lstStyle/>
        <a:p>
          <a:endParaRPr lang="en-US"/>
        </a:p>
      </dgm:t>
    </dgm:pt>
    <dgm:pt modelId="{43657DC6-42A4-4565-8EF9-8F2C7F6F0E25}">
      <dgm:prSet/>
      <dgm:spPr/>
      <dgm:t>
        <a:bodyPr/>
        <a:lstStyle/>
        <a:p>
          <a:pPr rtl="0"/>
          <a:r>
            <a:rPr lang="en-US" dirty="0"/>
            <a:t>Start unit 1- </a:t>
          </a:r>
          <a:r>
            <a:rPr lang="en-US" dirty="0">
              <a:latin typeface="Sitka Heading"/>
            </a:rPr>
            <a:t>Visions of the future</a:t>
          </a:r>
          <a:endParaRPr lang="en-US" dirty="0"/>
        </a:p>
      </dgm:t>
    </dgm:pt>
    <dgm:pt modelId="{7A84A24F-F6A7-4E9E-B046-C37D968954C8}" type="parTrans" cxnId="{F664D7F5-6E63-4843-B207-F641EB9C7985}">
      <dgm:prSet/>
      <dgm:spPr/>
      <dgm:t>
        <a:bodyPr/>
        <a:lstStyle/>
        <a:p>
          <a:endParaRPr lang="en-US"/>
        </a:p>
      </dgm:t>
    </dgm:pt>
    <dgm:pt modelId="{87F764D6-6E65-4BBB-BB0F-9B9B5EC701C5}" type="sibTrans" cxnId="{F664D7F5-6E63-4843-B207-F641EB9C7985}">
      <dgm:prSet/>
      <dgm:spPr/>
      <dgm:t>
        <a:bodyPr/>
        <a:lstStyle/>
        <a:p>
          <a:endParaRPr lang="en-US"/>
        </a:p>
      </dgm:t>
    </dgm:pt>
    <dgm:pt modelId="{468D4B52-E949-4B68-94E2-B0EB8081EE28}" type="pres">
      <dgm:prSet presAssocID="{C66E54EB-FB3C-48AE-B80E-EC04AFB9BE61}" presName="vert0" presStyleCnt="0">
        <dgm:presLayoutVars>
          <dgm:dir/>
          <dgm:animOne val="branch"/>
          <dgm:animLvl val="lvl"/>
        </dgm:presLayoutVars>
      </dgm:prSet>
      <dgm:spPr/>
    </dgm:pt>
    <dgm:pt modelId="{60A44CEA-5ED4-4FF9-9282-4128BEF1A1BB}" type="pres">
      <dgm:prSet presAssocID="{F88DBBFC-8757-4DA8-B5A5-4D875F8569B0}" presName="thickLine" presStyleLbl="alignNode1" presStyleIdx="0" presStyleCnt="4"/>
      <dgm:spPr/>
    </dgm:pt>
    <dgm:pt modelId="{EF111679-50D6-4220-9D69-7FC89F3BEBEB}" type="pres">
      <dgm:prSet presAssocID="{F88DBBFC-8757-4DA8-B5A5-4D875F8569B0}" presName="horz1" presStyleCnt="0"/>
      <dgm:spPr/>
    </dgm:pt>
    <dgm:pt modelId="{0F38225E-F44C-4460-AD81-5510FEFFFFBD}" type="pres">
      <dgm:prSet presAssocID="{F88DBBFC-8757-4DA8-B5A5-4D875F8569B0}" presName="tx1" presStyleLbl="revTx" presStyleIdx="0" presStyleCnt="4"/>
      <dgm:spPr/>
    </dgm:pt>
    <dgm:pt modelId="{81E4DED4-1B44-4FFA-8ECA-3FE8B184E9D8}" type="pres">
      <dgm:prSet presAssocID="{F88DBBFC-8757-4DA8-B5A5-4D875F8569B0}" presName="vert1" presStyleCnt="0"/>
      <dgm:spPr/>
    </dgm:pt>
    <dgm:pt modelId="{32A82767-0750-4111-9D32-278BB3478061}" type="pres">
      <dgm:prSet presAssocID="{1EDF9EC4-02CB-4F8B-8663-D7C3B7E79D45}" presName="thickLine" presStyleLbl="alignNode1" presStyleIdx="1" presStyleCnt="4"/>
      <dgm:spPr/>
    </dgm:pt>
    <dgm:pt modelId="{A7C21B82-35FB-4896-9E54-EB7B9EBCB97B}" type="pres">
      <dgm:prSet presAssocID="{1EDF9EC4-02CB-4F8B-8663-D7C3B7E79D45}" presName="horz1" presStyleCnt="0"/>
      <dgm:spPr/>
    </dgm:pt>
    <dgm:pt modelId="{86C55091-5275-4296-9BBE-6A7ED5D92A2B}" type="pres">
      <dgm:prSet presAssocID="{1EDF9EC4-02CB-4F8B-8663-D7C3B7E79D45}" presName="tx1" presStyleLbl="revTx" presStyleIdx="1" presStyleCnt="4"/>
      <dgm:spPr/>
    </dgm:pt>
    <dgm:pt modelId="{884C5BA8-A5A3-4DB9-92DE-04480FADD9C8}" type="pres">
      <dgm:prSet presAssocID="{1EDF9EC4-02CB-4F8B-8663-D7C3B7E79D45}" presName="vert1" presStyleCnt="0"/>
      <dgm:spPr/>
    </dgm:pt>
    <dgm:pt modelId="{C6BD37A7-1A2B-47B3-86B4-4D1FE75CF49E}" type="pres">
      <dgm:prSet presAssocID="{D9430C23-522E-41CF-BECC-02EBAEC7F257}" presName="thickLine" presStyleLbl="alignNode1" presStyleIdx="2" presStyleCnt="4"/>
      <dgm:spPr/>
    </dgm:pt>
    <dgm:pt modelId="{56D7F69F-701E-42FC-B674-D049373B17C4}" type="pres">
      <dgm:prSet presAssocID="{D9430C23-522E-41CF-BECC-02EBAEC7F257}" presName="horz1" presStyleCnt="0"/>
      <dgm:spPr/>
    </dgm:pt>
    <dgm:pt modelId="{BA781B8F-841A-4889-8F5C-AB6337583703}" type="pres">
      <dgm:prSet presAssocID="{D9430C23-522E-41CF-BECC-02EBAEC7F257}" presName="tx1" presStyleLbl="revTx" presStyleIdx="2" presStyleCnt="4"/>
      <dgm:spPr/>
    </dgm:pt>
    <dgm:pt modelId="{4B52E2EA-B265-4ADC-B436-60DE8363084B}" type="pres">
      <dgm:prSet presAssocID="{D9430C23-522E-41CF-BECC-02EBAEC7F257}" presName="vert1" presStyleCnt="0"/>
      <dgm:spPr/>
    </dgm:pt>
    <dgm:pt modelId="{31825A11-E902-4C5E-8AE2-FEF7DBFABB54}" type="pres">
      <dgm:prSet presAssocID="{43657DC6-42A4-4565-8EF9-8F2C7F6F0E25}" presName="thickLine" presStyleLbl="alignNode1" presStyleIdx="3" presStyleCnt="4"/>
      <dgm:spPr/>
    </dgm:pt>
    <dgm:pt modelId="{D098766E-34E4-4B6C-AB94-354AD2743A0C}" type="pres">
      <dgm:prSet presAssocID="{43657DC6-42A4-4565-8EF9-8F2C7F6F0E25}" presName="horz1" presStyleCnt="0"/>
      <dgm:spPr/>
    </dgm:pt>
    <dgm:pt modelId="{79330E04-BA1E-4596-BE01-5EF57974362D}" type="pres">
      <dgm:prSet presAssocID="{43657DC6-42A4-4565-8EF9-8F2C7F6F0E25}" presName="tx1" presStyleLbl="revTx" presStyleIdx="3" presStyleCnt="4"/>
      <dgm:spPr/>
    </dgm:pt>
    <dgm:pt modelId="{E8FD4266-F171-448B-8008-E1F1B289DC07}" type="pres">
      <dgm:prSet presAssocID="{43657DC6-42A4-4565-8EF9-8F2C7F6F0E25}" presName="vert1" presStyleCnt="0"/>
      <dgm:spPr/>
    </dgm:pt>
  </dgm:ptLst>
  <dgm:cxnLst>
    <dgm:cxn modelId="{7B2EEC22-892E-4C5B-A101-53705BAE1CD8}" type="presOf" srcId="{F88DBBFC-8757-4DA8-B5A5-4D875F8569B0}" destId="{0F38225E-F44C-4460-AD81-5510FEFFFFBD}" srcOrd="0" destOrd="0" presId="urn:microsoft.com/office/officeart/2008/layout/LinedList"/>
    <dgm:cxn modelId="{54B2E123-1F02-484E-BCB8-1838D8EFDB14}" srcId="{C66E54EB-FB3C-48AE-B80E-EC04AFB9BE61}" destId="{D9430C23-522E-41CF-BECC-02EBAEC7F257}" srcOrd="2" destOrd="0" parTransId="{F1AD986D-F153-4AC0-801C-BB2C7DD65CD0}" sibTransId="{F5AF56F2-1CAF-4320-BFFA-EABF58FA7182}"/>
    <dgm:cxn modelId="{5149F228-0F7C-47F9-B3C4-3C318717E7C3}" srcId="{C66E54EB-FB3C-48AE-B80E-EC04AFB9BE61}" destId="{1EDF9EC4-02CB-4F8B-8663-D7C3B7E79D45}" srcOrd="1" destOrd="0" parTransId="{8C0ADE93-9331-4F11-85CA-47CEB1D15051}" sibTransId="{D121C1B9-00CC-4F76-A4F5-CCCEA195C261}"/>
    <dgm:cxn modelId="{ADD3B62D-12BB-43B1-8B3C-B325CF71C2E0}" type="presOf" srcId="{43657DC6-42A4-4565-8EF9-8F2C7F6F0E25}" destId="{79330E04-BA1E-4596-BE01-5EF57974362D}" srcOrd="0" destOrd="0" presId="urn:microsoft.com/office/officeart/2008/layout/LinedList"/>
    <dgm:cxn modelId="{8F53544B-2577-4A28-ABE8-8129E0479AD0}" type="presOf" srcId="{D9430C23-522E-41CF-BECC-02EBAEC7F257}" destId="{BA781B8F-841A-4889-8F5C-AB6337583703}" srcOrd="0" destOrd="0" presId="urn:microsoft.com/office/officeart/2008/layout/LinedList"/>
    <dgm:cxn modelId="{0E66849C-8E58-4B66-AD83-9ABDE7325CD9}" srcId="{C66E54EB-FB3C-48AE-B80E-EC04AFB9BE61}" destId="{F88DBBFC-8757-4DA8-B5A5-4D875F8569B0}" srcOrd="0" destOrd="0" parTransId="{BA9A77B4-3AC1-49C6-A3FC-072D096BA5C1}" sibTransId="{A4FFB83B-2479-4EB3-A47A-196566C0D59B}"/>
    <dgm:cxn modelId="{7C973ED5-FF2C-4D88-A9FB-0E7C58BF6577}" type="presOf" srcId="{C66E54EB-FB3C-48AE-B80E-EC04AFB9BE61}" destId="{468D4B52-E949-4B68-94E2-B0EB8081EE28}" srcOrd="0" destOrd="0" presId="urn:microsoft.com/office/officeart/2008/layout/LinedList"/>
    <dgm:cxn modelId="{F664D7F5-6E63-4843-B207-F641EB9C7985}" srcId="{C66E54EB-FB3C-48AE-B80E-EC04AFB9BE61}" destId="{43657DC6-42A4-4565-8EF9-8F2C7F6F0E25}" srcOrd="3" destOrd="0" parTransId="{7A84A24F-F6A7-4E9E-B046-C37D968954C8}" sibTransId="{87F764D6-6E65-4BBB-BB0F-9B9B5EC701C5}"/>
    <dgm:cxn modelId="{8B48D6F7-9CE2-40BC-9F30-F5B3A80E3D93}" type="presOf" srcId="{1EDF9EC4-02CB-4F8B-8663-D7C3B7E79D45}" destId="{86C55091-5275-4296-9BBE-6A7ED5D92A2B}" srcOrd="0" destOrd="0" presId="urn:microsoft.com/office/officeart/2008/layout/LinedList"/>
    <dgm:cxn modelId="{9FB4E700-1673-40ED-96DB-93022E9D7010}" type="presParOf" srcId="{468D4B52-E949-4B68-94E2-B0EB8081EE28}" destId="{60A44CEA-5ED4-4FF9-9282-4128BEF1A1BB}" srcOrd="0" destOrd="0" presId="urn:microsoft.com/office/officeart/2008/layout/LinedList"/>
    <dgm:cxn modelId="{8DF5CE20-3FE4-4EAE-9A05-8E22851F34DA}" type="presParOf" srcId="{468D4B52-E949-4B68-94E2-B0EB8081EE28}" destId="{EF111679-50D6-4220-9D69-7FC89F3BEBEB}" srcOrd="1" destOrd="0" presId="urn:microsoft.com/office/officeart/2008/layout/LinedList"/>
    <dgm:cxn modelId="{2BAA8091-CE1D-4F28-B7DA-6521039143C6}" type="presParOf" srcId="{EF111679-50D6-4220-9D69-7FC89F3BEBEB}" destId="{0F38225E-F44C-4460-AD81-5510FEFFFFBD}" srcOrd="0" destOrd="0" presId="urn:microsoft.com/office/officeart/2008/layout/LinedList"/>
    <dgm:cxn modelId="{4C9E7B14-3EBB-4582-A362-61C0EB781792}" type="presParOf" srcId="{EF111679-50D6-4220-9D69-7FC89F3BEBEB}" destId="{81E4DED4-1B44-4FFA-8ECA-3FE8B184E9D8}" srcOrd="1" destOrd="0" presId="urn:microsoft.com/office/officeart/2008/layout/LinedList"/>
    <dgm:cxn modelId="{5804CF8F-FB53-4261-9CAA-1A8AB725C3C0}" type="presParOf" srcId="{468D4B52-E949-4B68-94E2-B0EB8081EE28}" destId="{32A82767-0750-4111-9D32-278BB3478061}" srcOrd="2" destOrd="0" presId="urn:microsoft.com/office/officeart/2008/layout/LinedList"/>
    <dgm:cxn modelId="{B7A5DADF-730D-4B0D-B802-6C4200D7751D}" type="presParOf" srcId="{468D4B52-E949-4B68-94E2-B0EB8081EE28}" destId="{A7C21B82-35FB-4896-9E54-EB7B9EBCB97B}" srcOrd="3" destOrd="0" presId="urn:microsoft.com/office/officeart/2008/layout/LinedList"/>
    <dgm:cxn modelId="{C7ECE50D-D734-45AF-A329-AAD3DF8682A8}" type="presParOf" srcId="{A7C21B82-35FB-4896-9E54-EB7B9EBCB97B}" destId="{86C55091-5275-4296-9BBE-6A7ED5D92A2B}" srcOrd="0" destOrd="0" presId="urn:microsoft.com/office/officeart/2008/layout/LinedList"/>
    <dgm:cxn modelId="{F8D234B0-0B20-405C-A149-129355400C7D}" type="presParOf" srcId="{A7C21B82-35FB-4896-9E54-EB7B9EBCB97B}" destId="{884C5BA8-A5A3-4DB9-92DE-04480FADD9C8}" srcOrd="1" destOrd="0" presId="urn:microsoft.com/office/officeart/2008/layout/LinedList"/>
    <dgm:cxn modelId="{FB752FB8-F737-4570-BF18-D6600EA411C5}" type="presParOf" srcId="{468D4B52-E949-4B68-94E2-B0EB8081EE28}" destId="{C6BD37A7-1A2B-47B3-86B4-4D1FE75CF49E}" srcOrd="4" destOrd="0" presId="urn:microsoft.com/office/officeart/2008/layout/LinedList"/>
    <dgm:cxn modelId="{8B3382E4-3352-4FD7-BB7F-FC5C477C00F4}" type="presParOf" srcId="{468D4B52-E949-4B68-94E2-B0EB8081EE28}" destId="{56D7F69F-701E-42FC-B674-D049373B17C4}" srcOrd="5" destOrd="0" presId="urn:microsoft.com/office/officeart/2008/layout/LinedList"/>
    <dgm:cxn modelId="{32758C99-AFB6-4888-9622-84BE2E0F487B}" type="presParOf" srcId="{56D7F69F-701E-42FC-B674-D049373B17C4}" destId="{BA781B8F-841A-4889-8F5C-AB6337583703}" srcOrd="0" destOrd="0" presId="urn:microsoft.com/office/officeart/2008/layout/LinedList"/>
    <dgm:cxn modelId="{FA6DCDD0-4CAF-4042-A56B-4A59F83F3896}" type="presParOf" srcId="{56D7F69F-701E-42FC-B674-D049373B17C4}" destId="{4B52E2EA-B265-4ADC-B436-60DE8363084B}" srcOrd="1" destOrd="0" presId="urn:microsoft.com/office/officeart/2008/layout/LinedList"/>
    <dgm:cxn modelId="{44262771-6EEC-4DA8-9B50-6420AFC52054}" type="presParOf" srcId="{468D4B52-E949-4B68-94E2-B0EB8081EE28}" destId="{31825A11-E902-4C5E-8AE2-FEF7DBFABB54}" srcOrd="6" destOrd="0" presId="urn:microsoft.com/office/officeart/2008/layout/LinedList"/>
    <dgm:cxn modelId="{790949DA-C3E5-49C2-B716-5926557B2EAA}" type="presParOf" srcId="{468D4B52-E949-4B68-94E2-B0EB8081EE28}" destId="{D098766E-34E4-4B6C-AB94-354AD2743A0C}" srcOrd="7" destOrd="0" presId="urn:microsoft.com/office/officeart/2008/layout/LinedList"/>
    <dgm:cxn modelId="{94F3C21B-22E7-4405-8C58-A0A9C688A7B2}" type="presParOf" srcId="{D098766E-34E4-4B6C-AB94-354AD2743A0C}" destId="{79330E04-BA1E-4596-BE01-5EF57974362D}" srcOrd="0" destOrd="0" presId="urn:microsoft.com/office/officeart/2008/layout/LinedList"/>
    <dgm:cxn modelId="{5084C6D1-6E12-4643-88F3-2D304C85D391}" type="presParOf" srcId="{D098766E-34E4-4B6C-AB94-354AD2743A0C}" destId="{E8FD4266-F171-448B-8008-E1F1B289DC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EE366E-F146-44FC-94EE-5AD058116FF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396C788-C5EC-47AF-BD2E-FA3FEE576B66}">
      <dgm:prSet/>
      <dgm:spPr/>
      <dgm:t>
        <a:bodyPr/>
        <a:lstStyle/>
        <a:p>
          <a:r>
            <a:rPr lang="en-US"/>
            <a:t>SCHEME OF WORK</a:t>
          </a:r>
        </a:p>
      </dgm:t>
    </dgm:pt>
    <dgm:pt modelId="{D16F336F-DC25-45A4-913C-905636A7A29F}" type="parTrans" cxnId="{D3389826-1580-44EA-BBB2-B4E3FD70D564}">
      <dgm:prSet/>
      <dgm:spPr/>
      <dgm:t>
        <a:bodyPr/>
        <a:lstStyle/>
        <a:p>
          <a:endParaRPr lang="en-US"/>
        </a:p>
      </dgm:t>
    </dgm:pt>
    <dgm:pt modelId="{71EFB573-0FBC-4197-902F-F669C6992DCB}" type="sibTrans" cxnId="{D3389826-1580-44EA-BBB2-B4E3FD70D564}">
      <dgm:prSet/>
      <dgm:spPr/>
      <dgm:t>
        <a:bodyPr/>
        <a:lstStyle/>
        <a:p>
          <a:endParaRPr lang="en-US"/>
        </a:p>
      </dgm:t>
    </dgm:pt>
    <dgm:pt modelId="{B826AA1A-AE82-46A0-A6AC-CDC1D55444DF}">
      <dgm:prSet/>
      <dgm:spPr/>
      <dgm:t>
        <a:bodyPr/>
        <a:lstStyle/>
        <a:p>
          <a:r>
            <a:rPr lang="en-US"/>
            <a:t>ASSESSMENTS</a:t>
          </a:r>
        </a:p>
      </dgm:t>
    </dgm:pt>
    <dgm:pt modelId="{6C7C1B7B-C509-4391-BE37-04E52E361D02}" type="parTrans" cxnId="{F751B2FF-189E-4502-BD58-088F7A09D505}">
      <dgm:prSet/>
      <dgm:spPr/>
      <dgm:t>
        <a:bodyPr/>
        <a:lstStyle/>
        <a:p>
          <a:endParaRPr lang="en-US"/>
        </a:p>
      </dgm:t>
    </dgm:pt>
    <dgm:pt modelId="{CD37F777-9D01-4F5C-8A44-BEA94D90D9DC}" type="sibTrans" cxnId="{F751B2FF-189E-4502-BD58-088F7A09D505}">
      <dgm:prSet/>
      <dgm:spPr/>
      <dgm:t>
        <a:bodyPr/>
        <a:lstStyle/>
        <a:p>
          <a:endParaRPr lang="en-US"/>
        </a:p>
      </dgm:t>
    </dgm:pt>
    <dgm:pt modelId="{68DD1D1B-A98E-4D75-8F8A-5D7F3FFA0EB2}">
      <dgm:prSet/>
      <dgm:spPr/>
      <dgm:t>
        <a:bodyPr/>
        <a:lstStyle/>
        <a:p>
          <a:r>
            <a:rPr lang="en-US"/>
            <a:t>MOODLE PAGE</a:t>
          </a:r>
        </a:p>
      </dgm:t>
    </dgm:pt>
    <dgm:pt modelId="{8323E215-976A-4749-9A28-36E03D9E8578}" type="parTrans" cxnId="{1A3741F9-352F-42D1-B1A3-D38D3857AED1}">
      <dgm:prSet/>
      <dgm:spPr/>
      <dgm:t>
        <a:bodyPr/>
        <a:lstStyle/>
        <a:p>
          <a:endParaRPr lang="en-US"/>
        </a:p>
      </dgm:t>
    </dgm:pt>
    <dgm:pt modelId="{4A81CFA8-EA34-4510-AA1E-9FD33AE7A4D3}" type="sibTrans" cxnId="{1A3741F9-352F-42D1-B1A3-D38D3857AED1}">
      <dgm:prSet/>
      <dgm:spPr/>
      <dgm:t>
        <a:bodyPr/>
        <a:lstStyle/>
        <a:p>
          <a:endParaRPr lang="en-US"/>
        </a:p>
      </dgm:t>
    </dgm:pt>
    <dgm:pt modelId="{253C4127-F3B2-4CF5-8D49-AAE481122500}">
      <dgm:prSet/>
      <dgm:spPr/>
      <dgm:t>
        <a:bodyPr/>
        <a:lstStyle/>
        <a:p>
          <a:r>
            <a:rPr lang="en-US"/>
            <a:t>WHAT WE WILL BE COVERING</a:t>
          </a:r>
        </a:p>
      </dgm:t>
    </dgm:pt>
    <dgm:pt modelId="{5482913B-2CC8-42A1-9E44-0101F694A2EB}" type="parTrans" cxnId="{04CAF9FF-5F55-4C0E-84B4-79730C5233CD}">
      <dgm:prSet/>
      <dgm:spPr/>
      <dgm:t>
        <a:bodyPr/>
        <a:lstStyle/>
        <a:p>
          <a:endParaRPr lang="en-US"/>
        </a:p>
      </dgm:t>
    </dgm:pt>
    <dgm:pt modelId="{FD0183B2-AAC3-4F7B-9FFC-EDBEFB36BABA}" type="sibTrans" cxnId="{04CAF9FF-5F55-4C0E-84B4-79730C5233CD}">
      <dgm:prSet/>
      <dgm:spPr/>
      <dgm:t>
        <a:bodyPr/>
        <a:lstStyle/>
        <a:p>
          <a:endParaRPr lang="en-US"/>
        </a:p>
      </dgm:t>
    </dgm:pt>
    <dgm:pt modelId="{80E7FFF0-A1F8-4E3E-8160-FE349D768D18}">
      <dgm:prSet/>
      <dgm:spPr/>
      <dgm:t>
        <a:bodyPr/>
        <a:lstStyle/>
        <a:p>
          <a:r>
            <a:rPr lang="en-US"/>
            <a:t>ESSENTIAL READING</a:t>
          </a:r>
        </a:p>
      </dgm:t>
    </dgm:pt>
    <dgm:pt modelId="{D5054A43-65C8-486F-9C31-37BD292F4CBC}" type="parTrans" cxnId="{661A81AC-A88A-4212-B3FE-CA1DA0538C13}">
      <dgm:prSet/>
      <dgm:spPr/>
      <dgm:t>
        <a:bodyPr/>
        <a:lstStyle/>
        <a:p>
          <a:endParaRPr lang="en-US"/>
        </a:p>
      </dgm:t>
    </dgm:pt>
    <dgm:pt modelId="{FFAD43A4-EA8D-4EC1-BBDE-6FA3BE92792C}" type="sibTrans" cxnId="{661A81AC-A88A-4212-B3FE-CA1DA0538C13}">
      <dgm:prSet/>
      <dgm:spPr/>
      <dgm:t>
        <a:bodyPr/>
        <a:lstStyle/>
        <a:p>
          <a:endParaRPr lang="en-US"/>
        </a:p>
      </dgm:t>
    </dgm:pt>
    <dgm:pt modelId="{D3DAB821-F32A-49B5-9D54-60877B4BA2E4}">
      <dgm:prSet/>
      <dgm:spPr/>
      <dgm:t>
        <a:bodyPr/>
        <a:lstStyle/>
        <a:p>
          <a:r>
            <a:rPr lang="en-US"/>
            <a:t>ONLINE RESOURCE LIST</a:t>
          </a:r>
        </a:p>
      </dgm:t>
    </dgm:pt>
    <dgm:pt modelId="{CE91D018-3048-4A3A-A2FB-5A35EFFAC33F}" type="parTrans" cxnId="{94E979E2-C980-481B-9F29-E0A49BF2E54F}">
      <dgm:prSet/>
      <dgm:spPr/>
      <dgm:t>
        <a:bodyPr/>
        <a:lstStyle/>
        <a:p>
          <a:endParaRPr lang="en-US"/>
        </a:p>
      </dgm:t>
    </dgm:pt>
    <dgm:pt modelId="{59CB5C3C-C02D-41C8-9137-54ECA69292CE}" type="sibTrans" cxnId="{94E979E2-C980-481B-9F29-E0A49BF2E54F}">
      <dgm:prSet/>
      <dgm:spPr/>
      <dgm:t>
        <a:bodyPr/>
        <a:lstStyle/>
        <a:p>
          <a:endParaRPr lang="en-US"/>
        </a:p>
      </dgm:t>
    </dgm:pt>
    <dgm:pt modelId="{D0F1D2FF-F029-47B1-9760-24E95BC5EB7E}" type="pres">
      <dgm:prSet presAssocID="{54EE366E-F146-44FC-94EE-5AD058116FF4}" presName="vert0" presStyleCnt="0">
        <dgm:presLayoutVars>
          <dgm:dir/>
          <dgm:animOne val="branch"/>
          <dgm:animLvl val="lvl"/>
        </dgm:presLayoutVars>
      </dgm:prSet>
      <dgm:spPr/>
    </dgm:pt>
    <dgm:pt modelId="{2D42BC7C-AECB-45B8-9A62-0FB04B21F650}" type="pres">
      <dgm:prSet presAssocID="{6396C788-C5EC-47AF-BD2E-FA3FEE576B66}" presName="thickLine" presStyleLbl="alignNode1" presStyleIdx="0" presStyleCnt="6"/>
      <dgm:spPr/>
    </dgm:pt>
    <dgm:pt modelId="{CA1A49E4-7C66-4FC2-A199-1547B658215D}" type="pres">
      <dgm:prSet presAssocID="{6396C788-C5EC-47AF-BD2E-FA3FEE576B66}" presName="horz1" presStyleCnt="0"/>
      <dgm:spPr/>
    </dgm:pt>
    <dgm:pt modelId="{A4B9FDA4-EB07-49DE-BEF1-BF20221640CB}" type="pres">
      <dgm:prSet presAssocID="{6396C788-C5EC-47AF-BD2E-FA3FEE576B66}" presName="tx1" presStyleLbl="revTx" presStyleIdx="0" presStyleCnt="6"/>
      <dgm:spPr/>
    </dgm:pt>
    <dgm:pt modelId="{C430C493-C605-4BBE-9BD0-3A28FB3808E3}" type="pres">
      <dgm:prSet presAssocID="{6396C788-C5EC-47AF-BD2E-FA3FEE576B66}" presName="vert1" presStyleCnt="0"/>
      <dgm:spPr/>
    </dgm:pt>
    <dgm:pt modelId="{8DB6BAD3-8231-4F9E-9467-7159C2B022B5}" type="pres">
      <dgm:prSet presAssocID="{B826AA1A-AE82-46A0-A6AC-CDC1D55444DF}" presName="thickLine" presStyleLbl="alignNode1" presStyleIdx="1" presStyleCnt="6"/>
      <dgm:spPr/>
    </dgm:pt>
    <dgm:pt modelId="{E35ECE59-DE2E-4295-9C5E-79CB1104380C}" type="pres">
      <dgm:prSet presAssocID="{B826AA1A-AE82-46A0-A6AC-CDC1D55444DF}" presName="horz1" presStyleCnt="0"/>
      <dgm:spPr/>
    </dgm:pt>
    <dgm:pt modelId="{A54919C0-2C9D-4BC4-99EA-AEB25450F22D}" type="pres">
      <dgm:prSet presAssocID="{B826AA1A-AE82-46A0-A6AC-CDC1D55444DF}" presName="tx1" presStyleLbl="revTx" presStyleIdx="1" presStyleCnt="6"/>
      <dgm:spPr/>
    </dgm:pt>
    <dgm:pt modelId="{3F39869E-12DB-4898-AD81-14E21166EA92}" type="pres">
      <dgm:prSet presAssocID="{B826AA1A-AE82-46A0-A6AC-CDC1D55444DF}" presName="vert1" presStyleCnt="0"/>
      <dgm:spPr/>
    </dgm:pt>
    <dgm:pt modelId="{03886A1E-2540-4110-88ED-4616ABAA3D5C}" type="pres">
      <dgm:prSet presAssocID="{68DD1D1B-A98E-4D75-8F8A-5D7F3FFA0EB2}" presName="thickLine" presStyleLbl="alignNode1" presStyleIdx="2" presStyleCnt="6"/>
      <dgm:spPr/>
    </dgm:pt>
    <dgm:pt modelId="{02A11421-F2C8-4F19-B254-1C5199C89CA5}" type="pres">
      <dgm:prSet presAssocID="{68DD1D1B-A98E-4D75-8F8A-5D7F3FFA0EB2}" presName="horz1" presStyleCnt="0"/>
      <dgm:spPr/>
    </dgm:pt>
    <dgm:pt modelId="{DFE50426-C172-434B-AA7D-8C4E6E72E2EA}" type="pres">
      <dgm:prSet presAssocID="{68DD1D1B-A98E-4D75-8F8A-5D7F3FFA0EB2}" presName="tx1" presStyleLbl="revTx" presStyleIdx="2" presStyleCnt="6"/>
      <dgm:spPr/>
    </dgm:pt>
    <dgm:pt modelId="{CC8EB7BF-6B64-46BF-8890-0E5794134476}" type="pres">
      <dgm:prSet presAssocID="{68DD1D1B-A98E-4D75-8F8A-5D7F3FFA0EB2}" presName="vert1" presStyleCnt="0"/>
      <dgm:spPr/>
    </dgm:pt>
    <dgm:pt modelId="{DA1ED5F2-029B-455B-9E4F-E56B6C0A8ACE}" type="pres">
      <dgm:prSet presAssocID="{253C4127-F3B2-4CF5-8D49-AAE481122500}" presName="thickLine" presStyleLbl="alignNode1" presStyleIdx="3" presStyleCnt="6"/>
      <dgm:spPr/>
    </dgm:pt>
    <dgm:pt modelId="{729EDEA8-C512-443D-9397-3B664C3E5514}" type="pres">
      <dgm:prSet presAssocID="{253C4127-F3B2-4CF5-8D49-AAE481122500}" presName="horz1" presStyleCnt="0"/>
      <dgm:spPr/>
    </dgm:pt>
    <dgm:pt modelId="{F024AC6F-7123-444F-B8ED-B824215B772D}" type="pres">
      <dgm:prSet presAssocID="{253C4127-F3B2-4CF5-8D49-AAE481122500}" presName="tx1" presStyleLbl="revTx" presStyleIdx="3" presStyleCnt="6"/>
      <dgm:spPr/>
    </dgm:pt>
    <dgm:pt modelId="{156FA6F0-E8D4-4415-8E9E-C29186BA78AA}" type="pres">
      <dgm:prSet presAssocID="{253C4127-F3B2-4CF5-8D49-AAE481122500}" presName="vert1" presStyleCnt="0"/>
      <dgm:spPr/>
    </dgm:pt>
    <dgm:pt modelId="{23D4E783-2F85-4F2E-B3F5-C875ADEEC4C5}" type="pres">
      <dgm:prSet presAssocID="{80E7FFF0-A1F8-4E3E-8160-FE349D768D18}" presName="thickLine" presStyleLbl="alignNode1" presStyleIdx="4" presStyleCnt="6"/>
      <dgm:spPr/>
    </dgm:pt>
    <dgm:pt modelId="{D80AEA81-B9C4-4D1D-BDD5-40549DE9C387}" type="pres">
      <dgm:prSet presAssocID="{80E7FFF0-A1F8-4E3E-8160-FE349D768D18}" presName="horz1" presStyleCnt="0"/>
      <dgm:spPr/>
    </dgm:pt>
    <dgm:pt modelId="{CC700991-980A-4781-B610-0825ECD77332}" type="pres">
      <dgm:prSet presAssocID="{80E7FFF0-A1F8-4E3E-8160-FE349D768D18}" presName="tx1" presStyleLbl="revTx" presStyleIdx="4" presStyleCnt="6"/>
      <dgm:spPr/>
    </dgm:pt>
    <dgm:pt modelId="{5D8C5B7B-A788-4036-95F8-78CCD24DB34F}" type="pres">
      <dgm:prSet presAssocID="{80E7FFF0-A1F8-4E3E-8160-FE349D768D18}" presName="vert1" presStyleCnt="0"/>
      <dgm:spPr/>
    </dgm:pt>
    <dgm:pt modelId="{F0A5E342-97AC-4524-B096-54AD96985F05}" type="pres">
      <dgm:prSet presAssocID="{D3DAB821-F32A-49B5-9D54-60877B4BA2E4}" presName="thickLine" presStyleLbl="alignNode1" presStyleIdx="5" presStyleCnt="6"/>
      <dgm:spPr/>
    </dgm:pt>
    <dgm:pt modelId="{89F19443-2EC6-4E3F-AFED-6608B23B2635}" type="pres">
      <dgm:prSet presAssocID="{D3DAB821-F32A-49B5-9D54-60877B4BA2E4}" presName="horz1" presStyleCnt="0"/>
      <dgm:spPr/>
    </dgm:pt>
    <dgm:pt modelId="{8D5CEF2E-3845-4345-9ADA-5D1D6962C4D2}" type="pres">
      <dgm:prSet presAssocID="{D3DAB821-F32A-49B5-9D54-60877B4BA2E4}" presName="tx1" presStyleLbl="revTx" presStyleIdx="5" presStyleCnt="6"/>
      <dgm:spPr/>
    </dgm:pt>
    <dgm:pt modelId="{6E35BCD2-915D-46AB-ACAA-D027BA34BCA2}" type="pres">
      <dgm:prSet presAssocID="{D3DAB821-F32A-49B5-9D54-60877B4BA2E4}" presName="vert1" presStyleCnt="0"/>
      <dgm:spPr/>
    </dgm:pt>
  </dgm:ptLst>
  <dgm:cxnLst>
    <dgm:cxn modelId="{1DD47B0A-A34A-49C5-9C9B-FBB37D2FBC49}" type="presOf" srcId="{80E7FFF0-A1F8-4E3E-8160-FE349D768D18}" destId="{CC700991-980A-4781-B610-0825ECD77332}" srcOrd="0" destOrd="0" presId="urn:microsoft.com/office/officeart/2008/layout/LinedList"/>
    <dgm:cxn modelId="{D3389826-1580-44EA-BBB2-B4E3FD70D564}" srcId="{54EE366E-F146-44FC-94EE-5AD058116FF4}" destId="{6396C788-C5EC-47AF-BD2E-FA3FEE576B66}" srcOrd="0" destOrd="0" parTransId="{D16F336F-DC25-45A4-913C-905636A7A29F}" sibTransId="{71EFB573-0FBC-4197-902F-F669C6992DCB}"/>
    <dgm:cxn modelId="{D0DAD82A-7301-4244-B0F3-AB15715540D8}" type="presOf" srcId="{D3DAB821-F32A-49B5-9D54-60877B4BA2E4}" destId="{8D5CEF2E-3845-4345-9ADA-5D1D6962C4D2}" srcOrd="0" destOrd="0" presId="urn:microsoft.com/office/officeart/2008/layout/LinedList"/>
    <dgm:cxn modelId="{F07AFB33-3308-41C1-9316-EF6FDF4B8ED6}" type="presOf" srcId="{253C4127-F3B2-4CF5-8D49-AAE481122500}" destId="{F024AC6F-7123-444F-B8ED-B824215B772D}" srcOrd="0" destOrd="0" presId="urn:microsoft.com/office/officeart/2008/layout/LinedList"/>
    <dgm:cxn modelId="{D8470B37-C34E-4503-94ED-BD17B93C8998}" type="presOf" srcId="{68DD1D1B-A98E-4D75-8F8A-5D7F3FFA0EB2}" destId="{DFE50426-C172-434B-AA7D-8C4E6E72E2EA}" srcOrd="0" destOrd="0" presId="urn:microsoft.com/office/officeart/2008/layout/LinedList"/>
    <dgm:cxn modelId="{99363B5F-1BDB-410A-938A-34BC99AE5D1F}" type="presOf" srcId="{54EE366E-F146-44FC-94EE-5AD058116FF4}" destId="{D0F1D2FF-F029-47B1-9760-24E95BC5EB7E}" srcOrd="0" destOrd="0" presId="urn:microsoft.com/office/officeart/2008/layout/LinedList"/>
    <dgm:cxn modelId="{661A81AC-A88A-4212-B3FE-CA1DA0538C13}" srcId="{54EE366E-F146-44FC-94EE-5AD058116FF4}" destId="{80E7FFF0-A1F8-4E3E-8160-FE349D768D18}" srcOrd="4" destOrd="0" parTransId="{D5054A43-65C8-486F-9C31-37BD292F4CBC}" sibTransId="{FFAD43A4-EA8D-4EC1-BBDE-6FA3BE92792C}"/>
    <dgm:cxn modelId="{66051CCA-33D2-4FE0-9314-DCE8F4B58BD0}" type="presOf" srcId="{6396C788-C5EC-47AF-BD2E-FA3FEE576B66}" destId="{A4B9FDA4-EB07-49DE-BEF1-BF20221640CB}" srcOrd="0" destOrd="0" presId="urn:microsoft.com/office/officeart/2008/layout/LinedList"/>
    <dgm:cxn modelId="{94E979E2-C980-481B-9F29-E0A49BF2E54F}" srcId="{54EE366E-F146-44FC-94EE-5AD058116FF4}" destId="{D3DAB821-F32A-49B5-9D54-60877B4BA2E4}" srcOrd="5" destOrd="0" parTransId="{CE91D018-3048-4A3A-A2FB-5A35EFFAC33F}" sibTransId="{59CB5C3C-C02D-41C8-9137-54ECA69292CE}"/>
    <dgm:cxn modelId="{39BFBBEF-4E29-4C44-84AA-482BD96E8636}" type="presOf" srcId="{B826AA1A-AE82-46A0-A6AC-CDC1D55444DF}" destId="{A54919C0-2C9D-4BC4-99EA-AEB25450F22D}" srcOrd="0" destOrd="0" presId="urn:microsoft.com/office/officeart/2008/layout/LinedList"/>
    <dgm:cxn modelId="{1A3741F9-352F-42D1-B1A3-D38D3857AED1}" srcId="{54EE366E-F146-44FC-94EE-5AD058116FF4}" destId="{68DD1D1B-A98E-4D75-8F8A-5D7F3FFA0EB2}" srcOrd="2" destOrd="0" parTransId="{8323E215-976A-4749-9A28-36E03D9E8578}" sibTransId="{4A81CFA8-EA34-4510-AA1E-9FD33AE7A4D3}"/>
    <dgm:cxn modelId="{F751B2FF-189E-4502-BD58-088F7A09D505}" srcId="{54EE366E-F146-44FC-94EE-5AD058116FF4}" destId="{B826AA1A-AE82-46A0-A6AC-CDC1D55444DF}" srcOrd="1" destOrd="0" parTransId="{6C7C1B7B-C509-4391-BE37-04E52E361D02}" sibTransId="{CD37F777-9D01-4F5C-8A44-BEA94D90D9DC}"/>
    <dgm:cxn modelId="{04CAF9FF-5F55-4C0E-84B4-79730C5233CD}" srcId="{54EE366E-F146-44FC-94EE-5AD058116FF4}" destId="{253C4127-F3B2-4CF5-8D49-AAE481122500}" srcOrd="3" destOrd="0" parTransId="{5482913B-2CC8-42A1-9E44-0101F694A2EB}" sibTransId="{FD0183B2-AAC3-4F7B-9FFC-EDBEFB36BABA}"/>
    <dgm:cxn modelId="{25723069-239A-41AB-AAC0-3758EBF4608C}" type="presParOf" srcId="{D0F1D2FF-F029-47B1-9760-24E95BC5EB7E}" destId="{2D42BC7C-AECB-45B8-9A62-0FB04B21F650}" srcOrd="0" destOrd="0" presId="urn:microsoft.com/office/officeart/2008/layout/LinedList"/>
    <dgm:cxn modelId="{FF5FC6A7-678C-4023-86AF-609697250703}" type="presParOf" srcId="{D0F1D2FF-F029-47B1-9760-24E95BC5EB7E}" destId="{CA1A49E4-7C66-4FC2-A199-1547B658215D}" srcOrd="1" destOrd="0" presId="urn:microsoft.com/office/officeart/2008/layout/LinedList"/>
    <dgm:cxn modelId="{D9ED974C-6466-4DFF-AA5D-25C1CF496DE8}" type="presParOf" srcId="{CA1A49E4-7C66-4FC2-A199-1547B658215D}" destId="{A4B9FDA4-EB07-49DE-BEF1-BF20221640CB}" srcOrd="0" destOrd="0" presId="urn:microsoft.com/office/officeart/2008/layout/LinedList"/>
    <dgm:cxn modelId="{932BEF04-070D-4909-ABD8-D7CE7A607B8C}" type="presParOf" srcId="{CA1A49E4-7C66-4FC2-A199-1547B658215D}" destId="{C430C493-C605-4BBE-9BD0-3A28FB3808E3}" srcOrd="1" destOrd="0" presId="urn:microsoft.com/office/officeart/2008/layout/LinedList"/>
    <dgm:cxn modelId="{710D2277-0ECC-4F59-BEC0-22A09830F9E1}" type="presParOf" srcId="{D0F1D2FF-F029-47B1-9760-24E95BC5EB7E}" destId="{8DB6BAD3-8231-4F9E-9467-7159C2B022B5}" srcOrd="2" destOrd="0" presId="urn:microsoft.com/office/officeart/2008/layout/LinedList"/>
    <dgm:cxn modelId="{9369C2BA-0829-4393-811F-E7052D3B6CB4}" type="presParOf" srcId="{D0F1D2FF-F029-47B1-9760-24E95BC5EB7E}" destId="{E35ECE59-DE2E-4295-9C5E-79CB1104380C}" srcOrd="3" destOrd="0" presId="urn:microsoft.com/office/officeart/2008/layout/LinedList"/>
    <dgm:cxn modelId="{FFFC564A-C2C7-4D9F-9F86-EEF718721EC3}" type="presParOf" srcId="{E35ECE59-DE2E-4295-9C5E-79CB1104380C}" destId="{A54919C0-2C9D-4BC4-99EA-AEB25450F22D}" srcOrd="0" destOrd="0" presId="urn:microsoft.com/office/officeart/2008/layout/LinedList"/>
    <dgm:cxn modelId="{28E7F897-278C-40CB-8AB0-B800CED08FF7}" type="presParOf" srcId="{E35ECE59-DE2E-4295-9C5E-79CB1104380C}" destId="{3F39869E-12DB-4898-AD81-14E21166EA92}" srcOrd="1" destOrd="0" presId="urn:microsoft.com/office/officeart/2008/layout/LinedList"/>
    <dgm:cxn modelId="{74F6CAA7-1B12-4039-ACF5-D73509F492E9}" type="presParOf" srcId="{D0F1D2FF-F029-47B1-9760-24E95BC5EB7E}" destId="{03886A1E-2540-4110-88ED-4616ABAA3D5C}" srcOrd="4" destOrd="0" presId="urn:microsoft.com/office/officeart/2008/layout/LinedList"/>
    <dgm:cxn modelId="{F66BC3BB-ADF1-4A48-82CA-CF8F60056C6A}" type="presParOf" srcId="{D0F1D2FF-F029-47B1-9760-24E95BC5EB7E}" destId="{02A11421-F2C8-4F19-B254-1C5199C89CA5}" srcOrd="5" destOrd="0" presId="urn:microsoft.com/office/officeart/2008/layout/LinedList"/>
    <dgm:cxn modelId="{5F352D0C-C4E5-4764-AF9D-E1A685D0E18D}" type="presParOf" srcId="{02A11421-F2C8-4F19-B254-1C5199C89CA5}" destId="{DFE50426-C172-434B-AA7D-8C4E6E72E2EA}" srcOrd="0" destOrd="0" presId="urn:microsoft.com/office/officeart/2008/layout/LinedList"/>
    <dgm:cxn modelId="{A6EC170F-2AD7-45BA-B2D2-0E655222F20E}" type="presParOf" srcId="{02A11421-F2C8-4F19-B254-1C5199C89CA5}" destId="{CC8EB7BF-6B64-46BF-8890-0E5794134476}" srcOrd="1" destOrd="0" presId="urn:microsoft.com/office/officeart/2008/layout/LinedList"/>
    <dgm:cxn modelId="{C4DCE1BB-4A10-45E9-B3E0-317AC67E698F}" type="presParOf" srcId="{D0F1D2FF-F029-47B1-9760-24E95BC5EB7E}" destId="{DA1ED5F2-029B-455B-9E4F-E56B6C0A8ACE}" srcOrd="6" destOrd="0" presId="urn:microsoft.com/office/officeart/2008/layout/LinedList"/>
    <dgm:cxn modelId="{88CD249F-01A7-4B0A-8FD0-2D3710BA8593}" type="presParOf" srcId="{D0F1D2FF-F029-47B1-9760-24E95BC5EB7E}" destId="{729EDEA8-C512-443D-9397-3B664C3E5514}" srcOrd="7" destOrd="0" presId="urn:microsoft.com/office/officeart/2008/layout/LinedList"/>
    <dgm:cxn modelId="{147BC7C0-14D1-46B1-83C6-3CDFB29E1134}" type="presParOf" srcId="{729EDEA8-C512-443D-9397-3B664C3E5514}" destId="{F024AC6F-7123-444F-B8ED-B824215B772D}" srcOrd="0" destOrd="0" presId="urn:microsoft.com/office/officeart/2008/layout/LinedList"/>
    <dgm:cxn modelId="{AC23DA00-D235-4BB3-A095-F78FD8FD4909}" type="presParOf" srcId="{729EDEA8-C512-443D-9397-3B664C3E5514}" destId="{156FA6F0-E8D4-4415-8E9E-C29186BA78AA}" srcOrd="1" destOrd="0" presId="urn:microsoft.com/office/officeart/2008/layout/LinedList"/>
    <dgm:cxn modelId="{96651C1E-BC09-415B-AB85-BE5C23AA5FE9}" type="presParOf" srcId="{D0F1D2FF-F029-47B1-9760-24E95BC5EB7E}" destId="{23D4E783-2F85-4F2E-B3F5-C875ADEEC4C5}" srcOrd="8" destOrd="0" presId="urn:microsoft.com/office/officeart/2008/layout/LinedList"/>
    <dgm:cxn modelId="{0D7CD3F0-A02A-45E4-ACC0-3E1BA0A3DD96}" type="presParOf" srcId="{D0F1D2FF-F029-47B1-9760-24E95BC5EB7E}" destId="{D80AEA81-B9C4-4D1D-BDD5-40549DE9C387}" srcOrd="9" destOrd="0" presId="urn:microsoft.com/office/officeart/2008/layout/LinedList"/>
    <dgm:cxn modelId="{A8D5E921-534C-471A-A34D-875E148B1DBC}" type="presParOf" srcId="{D80AEA81-B9C4-4D1D-BDD5-40549DE9C387}" destId="{CC700991-980A-4781-B610-0825ECD77332}" srcOrd="0" destOrd="0" presId="urn:microsoft.com/office/officeart/2008/layout/LinedList"/>
    <dgm:cxn modelId="{CA84253B-01C8-4905-BD37-2A2966284575}" type="presParOf" srcId="{D80AEA81-B9C4-4D1D-BDD5-40549DE9C387}" destId="{5D8C5B7B-A788-4036-95F8-78CCD24DB34F}" srcOrd="1" destOrd="0" presId="urn:microsoft.com/office/officeart/2008/layout/LinedList"/>
    <dgm:cxn modelId="{4F136328-2BD6-4167-81FA-58B98863E36B}" type="presParOf" srcId="{D0F1D2FF-F029-47B1-9760-24E95BC5EB7E}" destId="{F0A5E342-97AC-4524-B096-54AD96985F05}" srcOrd="10" destOrd="0" presId="urn:microsoft.com/office/officeart/2008/layout/LinedList"/>
    <dgm:cxn modelId="{5C5FD550-A6EA-4E2B-AA46-D045504A6833}" type="presParOf" srcId="{D0F1D2FF-F029-47B1-9760-24E95BC5EB7E}" destId="{89F19443-2EC6-4E3F-AFED-6608B23B2635}" srcOrd="11" destOrd="0" presId="urn:microsoft.com/office/officeart/2008/layout/LinedList"/>
    <dgm:cxn modelId="{6C0E2976-48BA-4A25-B9AA-DEE75161B260}" type="presParOf" srcId="{89F19443-2EC6-4E3F-AFED-6608B23B2635}" destId="{8D5CEF2E-3845-4345-9ADA-5D1D6962C4D2}" srcOrd="0" destOrd="0" presId="urn:microsoft.com/office/officeart/2008/layout/LinedList"/>
    <dgm:cxn modelId="{205F35B6-94B2-41DF-851C-19A82B6F435C}" type="presParOf" srcId="{89F19443-2EC6-4E3F-AFED-6608B23B2635}" destId="{6E35BCD2-915D-46AB-ACAA-D027BA34BCA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79110C-3172-4DD9-ACEB-01DDAB196EC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3423D0F-7AC5-440A-AAF9-F1761A9CE7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Provide a positive and enjoyable learning experience</a:t>
          </a:r>
        </a:p>
      </dgm:t>
    </dgm:pt>
    <dgm:pt modelId="{984D1F20-6CEE-4899-BEBD-E27578FA5640}" type="parTrans" cxnId="{07090130-608F-4D26-A64D-B23F5B36A9DF}">
      <dgm:prSet/>
      <dgm:spPr/>
      <dgm:t>
        <a:bodyPr/>
        <a:lstStyle/>
        <a:p>
          <a:endParaRPr lang="en-US"/>
        </a:p>
      </dgm:t>
    </dgm:pt>
    <dgm:pt modelId="{5C741E9F-E22B-4994-AF72-CB56D7D4ACF5}" type="sibTrans" cxnId="{07090130-608F-4D26-A64D-B23F5B36A9DF}">
      <dgm:prSet/>
      <dgm:spPr/>
      <dgm:t>
        <a:bodyPr/>
        <a:lstStyle/>
        <a:p>
          <a:endParaRPr lang="en-US"/>
        </a:p>
      </dgm:t>
    </dgm:pt>
    <dgm:pt modelId="{E8CE8865-9859-473A-8D1A-0CAC789109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Support you through your learning journey</a:t>
          </a:r>
        </a:p>
      </dgm:t>
    </dgm:pt>
    <dgm:pt modelId="{F3B2D691-A286-471C-BE14-A51E0DE4C977}" type="parTrans" cxnId="{5B54292A-A3E7-4B81-AA8D-3DB754B7B1CF}">
      <dgm:prSet/>
      <dgm:spPr/>
      <dgm:t>
        <a:bodyPr/>
        <a:lstStyle/>
        <a:p>
          <a:endParaRPr lang="en-US"/>
        </a:p>
      </dgm:t>
    </dgm:pt>
    <dgm:pt modelId="{9B17C807-FB4F-4D96-A9C0-8CC07B5D2625}" type="sibTrans" cxnId="{5B54292A-A3E7-4B81-AA8D-3DB754B7B1CF}">
      <dgm:prSet/>
      <dgm:spPr/>
      <dgm:t>
        <a:bodyPr/>
        <a:lstStyle/>
        <a:p>
          <a:endParaRPr lang="en-US"/>
        </a:p>
      </dgm:t>
    </dgm:pt>
    <dgm:pt modelId="{21BDC7A9-93F6-4E6F-A997-FCBCAD5E79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Answer questions</a:t>
          </a:r>
        </a:p>
      </dgm:t>
    </dgm:pt>
    <dgm:pt modelId="{47D93879-2B30-45CA-947F-DA18AB429B18}" type="parTrans" cxnId="{CF0D049B-70A5-4595-958D-2FAFC930D8EA}">
      <dgm:prSet/>
      <dgm:spPr/>
      <dgm:t>
        <a:bodyPr/>
        <a:lstStyle/>
        <a:p>
          <a:endParaRPr lang="en-US"/>
        </a:p>
      </dgm:t>
    </dgm:pt>
    <dgm:pt modelId="{98DFE3A8-9701-4052-9795-73BD0A47AF25}" type="sibTrans" cxnId="{CF0D049B-70A5-4595-958D-2FAFC930D8EA}">
      <dgm:prSet/>
      <dgm:spPr/>
      <dgm:t>
        <a:bodyPr/>
        <a:lstStyle/>
        <a:p>
          <a:endParaRPr lang="en-US"/>
        </a:p>
      </dgm:t>
    </dgm:pt>
    <dgm:pt modelId="{656FF72E-68E4-4859-977F-0EAE3EC39C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Answer emails</a:t>
          </a:r>
        </a:p>
      </dgm:t>
    </dgm:pt>
    <dgm:pt modelId="{510B0422-442C-4D0B-B5A9-88D02F36BDE3}" type="parTrans" cxnId="{3C203E13-A062-435D-B422-4C7F6BBEC2C3}">
      <dgm:prSet/>
      <dgm:spPr/>
      <dgm:t>
        <a:bodyPr/>
        <a:lstStyle/>
        <a:p>
          <a:endParaRPr lang="en-US"/>
        </a:p>
      </dgm:t>
    </dgm:pt>
    <dgm:pt modelId="{F4134684-4FD7-4CDA-97D7-2BE6B732B483}" type="sibTrans" cxnId="{3C203E13-A062-435D-B422-4C7F6BBEC2C3}">
      <dgm:prSet/>
      <dgm:spPr/>
      <dgm:t>
        <a:bodyPr/>
        <a:lstStyle/>
        <a:p>
          <a:endParaRPr lang="en-US"/>
        </a:p>
      </dgm:t>
    </dgm:pt>
    <dgm:pt modelId="{46234ADA-5DEC-429E-9651-04A1A8E5E0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Look at drafts</a:t>
          </a:r>
        </a:p>
      </dgm:t>
    </dgm:pt>
    <dgm:pt modelId="{D43A2C41-1D9B-4398-8CA3-0F502028B5E3}" type="parTrans" cxnId="{8AAA1B8C-DD71-4B9F-BBF8-8A508DA3D4CA}">
      <dgm:prSet/>
      <dgm:spPr/>
      <dgm:t>
        <a:bodyPr/>
        <a:lstStyle/>
        <a:p>
          <a:endParaRPr lang="en-US"/>
        </a:p>
      </dgm:t>
    </dgm:pt>
    <dgm:pt modelId="{1516D5A6-A158-442F-BE3F-58FA0B422694}" type="sibTrans" cxnId="{8AAA1B8C-DD71-4B9F-BBF8-8A508DA3D4CA}">
      <dgm:prSet/>
      <dgm:spPr/>
      <dgm:t>
        <a:bodyPr/>
        <a:lstStyle/>
        <a:p>
          <a:endParaRPr lang="en-US"/>
        </a:p>
      </dgm:t>
    </dgm:pt>
    <dgm:pt modelId="{8D46595E-6CBB-4C9F-99D3-689D2931E9E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Provide </a:t>
          </a:r>
          <a:r>
            <a:rPr lang="en-US" dirty="0">
              <a:latin typeface="Sitka Heading"/>
            </a:rPr>
            <a:t>honest</a:t>
          </a:r>
          <a:r>
            <a:rPr lang="en-US" dirty="0"/>
            <a:t>, constructive feedback</a:t>
          </a:r>
        </a:p>
      </dgm:t>
    </dgm:pt>
    <dgm:pt modelId="{48FDEED0-E746-43ED-91EB-0AF019642E23}" type="parTrans" cxnId="{22D9C519-A2B1-4242-9379-9F265EDF9E1C}">
      <dgm:prSet/>
      <dgm:spPr/>
      <dgm:t>
        <a:bodyPr/>
        <a:lstStyle/>
        <a:p>
          <a:endParaRPr lang="en-US"/>
        </a:p>
      </dgm:t>
    </dgm:pt>
    <dgm:pt modelId="{EDAFC0AB-A73C-4D1E-A5A7-A11F0383DB17}" type="sibTrans" cxnId="{22D9C519-A2B1-4242-9379-9F265EDF9E1C}">
      <dgm:prSet/>
      <dgm:spPr/>
      <dgm:t>
        <a:bodyPr/>
        <a:lstStyle/>
        <a:p>
          <a:endParaRPr lang="en-US"/>
        </a:p>
      </dgm:t>
    </dgm:pt>
    <dgm:pt modelId="{909E6382-7733-4908-8EF8-95788F848F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Provide your marks on time</a:t>
          </a:r>
        </a:p>
      </dgm:t>
    </dgm:pt>
    <dgm:pt modelId="{CC415CB6-9DF5-4FC3-BAFF-AA0912900E9F}" type="parTrans" cxnId="{F402FFC4-6B1A-419C-A94E-CE2E6DD3F365}">
      <dgm:prSet/>
      <dgm:spPr/>
      <dgm:t>
        <a:bodyPr/>
        <a:lstStyle/>
        <a:p>
          <a:endParaRPr lang="en-US"/>
        </a:p>
      </dgm:t>
    </dgm:pt>
    <dgm:pt modelId="{F76A8B2D-F50C-45E6-B30B-A8370A16F409}" type="sibTrans" cxnId="{F402FFC4-6B1A-419C-A94E-CE2E6DD3F365}">
      <dgm:prSet/>
      <dgm:spPr/>
      <dgm:t>
        <a:bodyPr/>
        <a:lstStyle/>
        <a:p>
          <a:endParaRPr lang="en-US"/>
        </a:p>
      </dgm:t>
    </dgm:pt>
    <dgm:pt modelId="{54E8916C-FD78-45B8-841F-C6D65014F51B}">
      <dgm:prSet phldr="0"/>
      <dgm:spPr/>
      <dgm:t>
        <a:bodyPr/>
        <a:lstStyle/>
        <a:p>
          <a:pPr rtl="0"/>
          <a:r>
            <a:rPr lang="en-US" dirty="0">
              <a:latin typeface="Sitka Heading"/>
            </a:rPr>
            <a:t>Respect </a:t>
          </a:r>
        </a:p>
      </dgm:t>
    </dgm:pt>
    <dgm:pt modelId="{E4BD957C-A74C-4741-8F4D-4A2AE94ED6B3}" type="parTrans" cxnId="{7FA38A85-D660-4824-A79A-F581D777E84E}">
      <dgm:prSet/>
      <dgm:spPr/>
    </dgm:pt>
    <dgm:pt modelId="{0D8CCFEB-B444-429D-ACAE-0040FCC34CA7}" type="sibTrans" cxnId="{7FA38A85-D660-4824-A79A-F581D777E84E}">
      <dgm:prSet/>
      <dgm:spPr/>
    </dgm:pt>
    <dgm:pt modelId="{BA4B9A9E-C0E1-40B2-B4ED-A03D339A8E30}" type="pres">
      <dgm:prSet presAssocID="{9479110C-3172-4DD9-ACEB-01DDAB196EC6}" presName="root" presStyleCnt="0">
        <dgm:presLayoutVars>
          <dgm:dir/>
          <dgm:resizeHandles val="exact"/>
        </dgm:presLayoutVars>
      </dgm:prSet>
      <dgm:spPr/>
    </dgm:pt>
    <dgm:pt modelId="{8D227512-C631-4774-A6E9-B77B5096F4CD}" type="pres">
      <dgm:prSet presAssocID="{63423D0F-7AC5-440A-AAF9-F1761A9CE731}" presName="compNode" presStyleCnt="0"/>
      <dgm:spPr/>
    </dgm:pt>
    <dgm:pt modelId="{D0BCCEA3-FE69-4A8A-8AD1-8BC5C6939E5B}" type="pres">
      <dgm:prSet presAssocID="{63423D0F-7AC5-440A-AAF9-F1761A9CE731}" presName="bgRect" presStyleLbl="bgShp" presStyleIdx="0" presStyleCnt="8"/>
      <dgm:spPr/>
    </dgm:pt>
    <dgm:pt modelId="{E9DCF899-598B-43F1-BE1A-DC827B568DB2}" type="pres">
      <dgm:prSet presAssocID="{63423D0F-7AC5-440A-AAF9-F1761A9CE731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5924FFFE-874F-4E76-BC8C-A788A81BABF5}" type="pres">
      <dgm:prSet presAssocID="{63423D0F-7AC5-440A-AAF9-F1761A9CE731}" presName="spaceRect" presStyleCnt="0"/>
      <dgm:spPr/>
    </dgm:pt>
    <dgm:pt modelId="{E80016F1-D03D-4412-AA68-34D82F04EACE}" type="pres">
      <dgm:prSet presAssocID="{63423D0F-7AC5-440A-AAF9-F1761A9CE731}" presName="parTx" presStyleLbl="revTx" presStyleIdx="0" presStyleCnt="8">
        <dgm:presLayoutVars>
          <dgm:chMax val="0"/>
          <dgm:chPref val="0"/>
        </dgm:presLayoutVars>
      </dgm:prSet>
      <dgm:spPr/>
    </dgm:pt>
    <dgm:pt modelId="{D66E64D9-41DE-4C06-B72C-7B5594236220}" type="pres">
      <dgm:prSet presAssocID="{5C741E9F-E22B-4994-AF72-CB56D7D4ACF5}" presName="sibTrans" presStyleCnt="0"/>
      <dgm:spPr/>
    </dgm:pt>
    <dgm:pt modelId="{8E5D1CF0-1E96-4293-BE90-E7E92A3D4836}" type="pres">
      <dgm:prSet presAssocID="{E8CE8865-9859-473A-8D1A-0CAC78910923}" presName="compNode" presStyleCnt="0"/>
      <dgm:spPr/>
    </dgm:pt>
    <dgm:pt modelId="{80781EA4-7E7D-429C-91D9-7DCC6121BD00}" type="pres">
      <dgm:prSet presAssocID="{E8CE8865-9859-473A-8D1A-0CAC78910923}" presName="bgRect" presStyleLbl="bgShp" presStyleIdx="1" presStyleCnt="8"/>
      <dgm:spPr/>
    </dgm:pt>
    <dgm:pt modelId="{F2D38B0D-3472-40F1-AE04-F2CC40E70F4E}" type="pres">
      <dgm:prSet presAssocID="{E8CE8865-9859-473A-8D1A-0CAC78910923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A15F39D-F82F-41CE-9E3B-B52026AE39EF}" type="pres">
      <dgm:prSet presAssocID="{E8CE8865-9859-473A-8D1A-0CAC78910923}" presName="spaceRect" presStyleCnt="0"/>
      <dgm:spPr/>
    </dgm:pt>
    <dgm:pt modelId="{3A49F26E-0BDB-4BED-A856-FD55959215F5}" type="pres">
      <dgm:prSet presAssocID="{E8CE8865-9859-473A-8D1A-0CAC78910923}" presName="parTx" presStyleLbl="revTx" presStyleIdx="1" presStyleCnt="8">
        <dgm:presLayoutVars>
          <dgm:chMax val="0"/>
          <dgm:chPref val="0"/>
        </dgm:presLayoutVars>
      </dgm:prSet>
      <dgm:spPr/>
    </dgm:pt>
    <dgm:pt modelId="{AB76A7BD-9EDC-4BFF-8EFD-210A5AC52F2C}" type="pres">
      <dgm:prSet presAssocID="{9B17C807-FB4F-4D96-A9C0-8CC07B5D2625}" presName="sibTrans" presStyleCnt="0"/>
      <dgm:spPr/>
    </dgm:pt>
    <dgm:pt modelId="{E549F493-08B3-4464-9F71-589935C068EF}" type="pres">
      <dgm:prSet presAssocID="{21BDC7A9-93F6-4E6F-A997-FCBCAD5E79B9}" presName="compNode" presStyleCnt="0"/>
      <dgm:spPr/>
    </dgm:pt>
    <dgm:pt modelId="{E417CE11-3B57-4223-A1DD-E8DA3FA287B2}" type="pres">
      <dgm:prSet presAssocID="{21BDC7A9-93F6-4E6F-A997-FCBCAD5E79B9}" presName="bgRect" presStyleLbl="bgShp" presStyleIdx="2" presStyleCnt="8"/>
      <dgm:spPr/>
    </dgm:pt>
    <dgm:pt modelId="{D9FAD0AF-2644-4F4F-8806-0BF369867C4A}" type="pres">
      <dgm:prSet presAssocID="{21BDC7A9-93F6-4E6F-A997-FCBCAD5E79B9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FAB07005-E183-470F-AD59-5F86390770C5}" type="pres">
      <dgm:prSet presAssocID="{21BDC7A9-93F6-4E6F-A997-FCBCAD5E79B9}" presName="spaceRect" presStyleCnt="0"/>
      <dgm:spPr/>
    </dgm:pt>
    <dgm:pt modelId="{A10803A3-6177-4DC4-ACC6-B471C55AF352}" type="pres">
      <dgm:prSet presAssocID="{21BDC7A9-93F6-4E6F-A997-FCBCAD5E79B9}" presName="parTx" presStyleLbl="revTx" presStyleIdx="2" presStyleCnt="8">
        <dgm:presLayoutVars>
          <dgm:chMax val="0"/>
          <dgm:chPref val="0"/>
        </dgm:presLayoutVars>
      </dgm:prSet>
      <dgm:spPr/>
    </dgm:pt>
    <dgm:pt modelId="{43734807-AFF9-4628-84DC-7BABD619CE04}" type="pres">
      <dgm:prSet presAssocID="{98DFE3A8-9701-4052-9795-73BD0A47AF25}" presName="sibTrans" presStyleCnt="0"/>
      <dgm:spPr/>
    </dgm:pt>
    <dgm:pt modelId="{D745AA45-411A-4C12-9763-7C3E6835B573}" type="pres">
      <dgm:prSet presAssocID="{656FF72E-68E4-4859-977F-0EAE3EC39C30}" presName="compNode" presStyleCnt="0"/>
      <dgm:spPr/>
    </dgm:pt>
    <dgm:pt modelId="{4C095BC1-7695-42E2-80F2-3CF718158969}" type="pres">
      <dgm:prSet presAssocID="{656FF72E-68E4-4859-977F-0EAE3EC39C30}" presName="bgRect" presStyleLbl="bgShp" presStyleIdx="3" presStyleCnt="8"/>
      <dgm:spPr/>
    </dgm:pt>
    <dgm:pt modelId="{57C5961C-948F-4F30-BBBA-E25BFD143BD3}" type="pres">
      <dgm:prSet presAssocID="{656FF72E-68E4-4859-977F-0EAE3EC39C30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1EFA7AAC-BAE9-40E3-9A18-212FAC199206}" type="pres">
      <dgm:prSet presAssocID="{656FF72E-68E4-4859-977F-0EAE3EC39C30}" presName="spaceRect" presStyleCnt="0"/>
      <dgm:spPr/>
    </dgm:pt>
    <dgm:pt modelId="{F33BBFF3-A4D2-44DB-AB45-88C463FD05B2}" type="pres">
      <dgm:prSet presAssocID="{656FF72E-68E4-4859-977F-0EAE3EC39C30}" presName="parTx" presStyleLbl="revTx" presStyleIdx="3" presStyleCnt="8">
        <dgm:presLayoutVars>
          <dgm:chMax val="0"/>
          <dgm:chPref val="0"/>
        </dgm:presLayoutVars>
      </dgm:prSet>
      <dgm:spPr/>
    </dgm:pt>
    <dgm:pt modelId="{6B262893-0BE1-4486-9B5D-9B218D79A5FD}" type="pres">
      <dgm:prSet presAssocID="{F4134684-4FD7-4CDA-97D7-2BE6B732B483}" presName="sibTrans" presStyleCnt="0"/>
      <dgm:spPr/>
    </dgm:pt>
    <dgm:pt modelId="{18AF18BE-506B-4EBD-8658-2B97CB36361B}" type="pres">
      <dgm:prSet presAssocID="{46234ADA-5DEC-429E-9651-04A1A8E5E064}" presName="compNode" presStyleCnt="0"/>
      <dgm:spPr/>
    </dgm:pt>
    <dgm:pt modelId="{41189421-ADE3-4A27-802A-A4138CB57509}" type="pres">
      <dgm:prSet presAssocID="{46234ADA-5DEC-429E-9651-04A1A8E5E064}" presName="bgRect" presStyleLbl="bgShp" presStyleIdx="4" presStyleCnt="8"/>
      <dgm:spPr/>
    </dgm:pt>
    <dgm:pt modelId="{DAAFF520-6107-41B7-822B-037A8FC2A1B7}" type="pres">
      <dgm:prSet presAssocID="{46234ADA-5DEC-429E-9651-04A1A8E5E064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E32C39B-C347-442B-B53F-ECC5789CFC7E}" type="pres">
      <dgm:prSet presAssocID="{46234ADA-5DEC-429E-9651-04A1A8E5E064}" presName="spaceRect" presStyleCnt="0"/>
      <dgm:spPr/>
    </dgm:pt>
    <dgm:pt modelId="{46777CCE-1089-46B4-90D2-5ACABEBEFAC1}" type="pres">
      <dgm:prSet presAssocID="{46234ADA-5DEC-429E-9651-04A1A8E5E064}" presName="parTx" presStyleLbl="revTx" presStyleIdx="4" presStyleCnt="8">
        <dgm:presLayoutVars>
          <dgm:chMax val="0"/>
          <dgm:chPref val="0"/>
        </dgm:presLayoutVars>
      </dgm:prSet>
      <dgm:spPr/>
    </dgm:pt>
    <dgm:pt modelId="{F1313A85-D129-4587-8248-B1242B86244A}" type="pres">
      <dgm:prSet presAssocID="{1516D5A6-A158-442F-BE3F-58FA0B422694}" presName="sibTrans" presStyleCnt="0"/>
      <dgm:spPr/>
    </dgm:pt>
    <dgm:pt modelId="{DA4969BB-7F6D-4577-9F22-945D2E2D3BE3}" type="pres">
      <dgm:prSet presAssocID="{8D46595E-6CBB-4C9F-99D3-689D2931E9E3}" presName="compNode" presStyleCnt="0"/>
      <dgm:spPr/>
    </dgm:pt>
    <dgm:pt modelId="{5D28C094-50E8-4D64-BD6D-FF61A2669833}" type="pres">
      <dgm:prSet presAssocID="{8D46595E-6CBB-4C9F-99D3-689D2931E9E3}" presName="bgRect" presStyleLbl="bgShp" presStyleIdx="5" presStyleCnt="8"/>
      <dgm:spPr/>
    </dgm:pt>
    <dgm:pt modelId="{2BB3F45F-BF82-411A-8809-D1AA232D7026}" type="pres">
      <dgm:prSet presAssocID="{8D46595E-6CBB-4C9F-99D3-689D2931E9E3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DA114B1-8958-43DF-AB9F-CE18668E6F3A}" type="pres">
      <dgm:prSet presAssocID="{8D46595E-6CBB-4C9F-99D3-689D2931E9E3}" presName="spaceRect" presStyleCnt="0"/>
      <dgm:spPr/>
    </dgm:pt>
    <dgm:pt modelId="{E6CB20EF-F3EC-4FE2-97DF-3F5246DA6DAC}" type="pres">
      <dgm:prSet presAssocID="{8D46595E-6CBB-4C9F-99D3-689D2931E9E3}" presName="parTx" presStyleLbl="revTx" presStyleIdx="5" presStyleCnt="8">
        <dgm:presLayoutVars>
          <dgm:chMax val="0"/>
          <dgm:chPref val="0"/>
        </dgm:presLayoutVars>
      </dgm:prSet>
      <dgm:spPr/>
    </dgm:pt>
    <dgm:pt modelId="{4396EC45-0296-465E-A652-28E95FAEF294}" type="pres">
      <dgm:prSet presAssocID="{EDAFC0AB-A73C-4D1E-A5A7-A11F0383DB17}" presName="sibTrans" presStyleCnt="0"/>
      <dgm:spPr/>
    </dgm:pt>
    <dgm:pt modelId="{692D1327-AD8D-4869-9393-E21770E6379C}" type="pres">
      <dgm:prSet presAssocID="{909E6382-7733-4908-8EF8-95788F848FD6}" presName="compNode" presStyleCnt="0"/>
      <dgm:spPr/>
    </dgm:pt>
    <dgm:pt modelId="{B933BAD3-134F-485B-AF47-F3291555CC59}" type="pres">
      <dgm:prSet presAssocID="{909E6382-7733-4908-8EF8-95788F848FD6}" presName="bgRect" presStyleLbl="bgShp" presStyleIdx="6" presStyleCnt="8"/>
      <dgm:spPr/>
    </dgm:pt>
    <dgm:pt modelId="{98A8473A-4E08-4A96-B85E-2EAB279F2BDB}" type="pres">
      <dgm:prSet presAssocID="{909E6382-7733-4908-8EF8-95788F848FD6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625B3B8-ED49-4E9E-99A1-5A4A713557EB}" type="pres">
      <dgm:prSet presAssocID="{909E6382-7733-4908-8EF8-95788F848FD6}" presName="spaceRect" presStyleCnt="0"/>
      <dgm:spPr/>
    </dgm:pt>
    <dgm:pt modelId="{BF8EE7A9-CD6C-46CD-9A0C-B0C725C01D95}" type="pres">
      <dgm:prSet presAssocID="{909E6382-7733-4908-8EF8-95788F848FD6}" presName="parTx" presStyleLbl="revTx" presStyleIdx="6" presStyleCnt="8">
        <dgm:presLayoutVars>
          <dgm:chMax val="0"/>
          <dgm:chPref val="0"/>
        </dgm:presLayoutVars>
      </dgm:prSet>
      <dgm:spPr/>
    </dgm:pt>
    <dgm:pt modelId="{F9761647-8E66-4E32-9258-7534576332C5}" type="pres">
      <dgm:prSet presAssocID="{F76A8B2D-F50C-45E6-B30B-A8370A16F409}" presName="sibTrans" presStyleCnt="0"/>
      <dgm:spPr/>
    </dgm:pt>
    <dgm:pt modelId="{ECDF0FE0-94BF-4367-8B22-AA454A65A6B6}" type="pres">
      <dgm:prSet presAssocID="{54E8916C-FD78-45B8-841F-C6D65014F51B}" presName="compNode" presStyleCnt="0"/>
      <dgm:spPr/>
    </dgm:pt>
    <dgm:pt modelId="{70C4A025-C2C3-48C9-B15B-8EB412810925}" type="pres">
      <dgm:prSet presAssocID="{54E8916C-FD78-45B8-841F-C6D65014F51B}" presName="bgRect" presStyleLbl="bgShp" presStyleIdx="7" presStyleCnt="8"/>
      <dgm:spPr/>
    </dgm:pt>
    <dgm:pt modelId="{D3AC798E-FEED-4213-AAA2-7DBB43269878}" type="pres">
      <dgm:prSet presAssocID="{54E8916C-FD78-45B8-841F-C6D65014F51B}" presName="iconRect" presStyleLbl="node1" presStyleIdx="7" presStyleCnt="8"/>
      <dgm:spPr/>
    </dgm:pt>
    <dgm:pt modelId="{C231CF15-F551-454E-8232-C56B81173946}" type="pres">
      <dgm:prSet presAssocID="{54E8916C-FD78-45B8-841F-C6D65014F51B}" presName="spaceRect" presStyleCnt="0"/>
      <dgm:spPr/>
    </dgm:pt>
    <dgm:pt modelId="{8C3A6E7B-E640-4563-B59F-5B1F85580078}" type="pres">
      <dgm:prSet presAssocID="{54E8916C-FD78-45B8-841F-C6D65014F51B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3C203E13-A062-435D-B422-4C7F6BBEC2C3}" srcId="{9479110C-3172-4DD9-ACEB-01DDAB196EC6}" destId="{656FF72E-68E4-4859-977F-0EAE3EC39C30}" srcOrd="3" destOrd="0" parTransId="{510B0422-442C-4D0B-B5A9-88D02F36BDE3}" sibTransId="{F4134684-4FD7-4CDA-97D7-2BE6B732B483}"/>
    <dgm:cxn modelId="{22D9C519-A2B1-4242-9379-9F265EDF9E1C}" srcId="{9479110C-3172-4DD9-ACEB-01DDAB196EC6}" destId="{8D46595E-6CBB-4C9F-99D3-689D2931E9E3}" srcOrd="5" destOrd="0" parTransId="{48FDEED0-E746-43ED-91EB-0AF019642E23}" sibTransId="{EDAFC0AB-A73C-4D1E-A5A7-A11F0383DB17}"/>
    <dgm:cxn modelId="{4686BE28-8DD3-45AD-A576-7293071D70FB}" type="presOf" srcId="{909E6382-7733-4908-8EF8-95788F848FD6}" destId="{BF8EE7A9-CD6C-46CD-9A0C-B0C725C01D95}" srcOrd="0" destOrd="0" presId="urn:microsoft.com/office/officeart/2018/2/layout/IconVerticalSolidList"/>
    <dgm:cxn modelId="{5B54292A-A3E7-4B81-AA8D-3DB754B7B1CF}" srcId="{9479110C-3172-4DD9-ACEB-01DDAB196EC6}" destId="{E8CE8865-9859-473A-8D1A-0CAC78910923}" srcOrd="1" destOrd="0" parTransId="{F3B2D691-A286-471C-BE14-A51E0DE4C977}" sibTransId="{9B17C807-FB4F-4D96-A9C0-8CC07B5D2625}"/>
    <dgm:cxn modelId="{07090130-608F-4D26-A64D-B23F5B36A9DF}" srcId="{9479110C-3172-4DD9-ACEB-01DDAB196EC6}" destId="{63423D0F-7AC5-440A-AAF9-F1761A9CE731}" srcOrd="0" destOrd="0" parTransId="{984D1F20-6CEE-4899-BEBD-E27578FA5640}" sibTransId="{5C741E9F-E22B-4994-AF72-CB56D7D4ACF5}"/>
    <dgm:cxn modelId="{B8FCB635-8142-4C82-A600-5052BD8BD503}" type="presOf" srcId="{63423D0F-7AC5-440A-AAF9-F1761A9CE731}" destId="{E80016F1-D03D-4412-AA68-34D82F04EACE}" srcOrd="0" destOrd="0" presId="urn:microsoft.com/office/officeart/2018/2/layout/IconVerticalSolidList"/>
    <dgm:cxn modelId="{7FA38A85-D660-4824-A79A-F581D777E84E}" srcId="{9479110C-3172-4DD9-ACEB-01DDAB196EC6}" destId="{54E8916C-FD78-45B8-841F-C6D65014F51B}" srcOrd="7" destOrd="0" parTransId="{E4BD957C-A74C-4741-8F4D-4A2AE94ED6B3}" sibTransId="{0D8CCFEB-B444-429D-ACAE-0040FCC34CA7}"/>
    <dgm:cxn modelId="{8AAA1B8C-DD71-4B9F-BBF8-8A508DA3D4CA}" srcId="{9479110C-3172-4DD9-ACEB-01DDAB196EC6}" destId="{46234ADA-5DEC-429E-9651-04A1A8E5E064}" srcOrd="4" destOrd="0" parTransId="{D43A2C41-1D9B-4398-8CA3-0F502028B5E3}" sibTransId="{1516D5A6-A158-442F-BE3F-58FA0B422694}"/>
    <dgm:cxn modelId="{32D52396-037C-44F6-A477-4881C2ABB6D7}" type="presOf" srcId="{8D46595E-6CBB-4C9F-99D3-689D2931E9E3}" destId="{E6CB20EF-F3EC-4FE2-97DF-3F5246DA6DAC}" srcOrd="0" destOrd="0" presId="urn:microsoft.com/office/officeart/2018/2/layout/IconVerticalSolidList"/>
    <dgm:cxn modelId="{34D58996-0D2E-40DF-B289-8002D1840781}" type="presOf" srcId="{E8CE8865-9859-473A-8D1A-0CAC78910923}" destId="{3A49F26E-0BDB-4BED-A856-FD55959215F5}" srcOrd="0" destOrd="0" presId="urn:microsoft.com/office/officeart/2018/2/layout/IconVerticalSolidList"/>
    <dgm:cxn modelId="{7607C49A-5456-46B4-85B2-8F399861EA48}" type="presOf" srcId="{54E8916C-FD78-45B8-841F-C6D65014F51B}" destId="{8C3A6E7B-E640-4563-B59F-5B1F85580078}" srcOrd="0" destOrd="0" presId="urn:microsoft.com/office/officeart/2018/2/layout/IconVerticalSolidList"/>
    <dgm:cxn modelId="{CF0D049B-70A5-4595-958D-2FAFC930D8EA}" srcId="{9479110C-3172-4DD9-ACEB-01DDAB196EC6}" destId="{21BDC7A9-93F6-4E6F-A997-FCBCAD5E79B9}" srcOrd="2" destOrd="0" parTransId="{47D93879-2B30-45CA-947F-DA18AB429B18}" sibTransId="{98DFE3A8-9701-4052-9795-73BD0A47AF25}"/>
    <dgm:cxn modelId="{6E530C9D-BD85-4C9E-AAD3-F6FCE7776047}" type="presOf" srcId="{21BDC7A9-93F6-4E6F-A997-FCBCAD5E79B9}" destId="{A10803A3-6177-4DC4-ACC6-B471C55AF352}" srcOrd="0" destOrd="0" presId="urn:microsoft.com/office/officeart/2018/2/layout/IconVerticalSolidList"/>
    <dgm:cxn modelId="{12985BB3-C227-41C5-BA75-10B45D39CA40}" type="presOf" srcId="{46234ADA-5DEC-429E-9651-04A1A8E5E064}" destId="{46777CCE-1089-46B4-90D2-5ACABEBEFAC1}" srcOrd="0" destOrd="0" presId="urn:microsoft.com/office/officeart/2018/2/layout/IconVerticalSolidList"/>
    <dgm:cxn modelId="{F402FFC4-6B1A-419C-A94E-CE2E6DD3F365}" srcId="{9479110C-3172-4DD9-ACEB-01DDAB196EC6}" destId="{909E6382-7733-4908-8EF8-95788F848FD6}" srcOrd="6" destOrd="0" parTransId="{CC415CB6-9DF5-4FC3-BAFF-AA0912900E9F}" sibTransId="{F76A8B2D-F50C-45E6-B30B-A8370A16F409}"/>
    <dgm:cxn modelId="{DEE668CC-82F9-44E2-B1FC-4E89D7CE6AB2}" type="presOf" srcId="{656FF72E-68E4-4859-977F-0EAE3EC39C30}" destId="{F33BBFF3-A4D2-44DB-AB45-88C463FD05B2}" srcOrd="0" destOrd="0" presId="urn:microsoft.com/office/officeart/2018/2/layout/IconVerticalSolidList"/>
    <dgm:cxn modelId="{7C0EEEE8-F26F-4571-948E-F936F30DA5E7}" type="presOf" srcId="{9479110C-3172-4DD9-ACEB-01DDAB196EC6}" destId="{BA4B9A9E-C0E1-40B2-B4ED-A03D339A8E30}" srcOrd="0" destOrd="0" presId="urn:microsoft.com/office/officeart/2018/2/layout/IconVerticalSolidList"/>
    <dgm:cxn modelId="{90383EF5-6FEF-4A2C-9FFA-FD538BBB5689}" type="presParOf" srcId="{BA4B9A9E-C0E1-40B2-B4ED-A03D339A8E30}" destId="{8D227512-C631-4774-A6E9-B77B5096F4CD}" srcOrd="0" destOrd="0" presId="urn:microsoft.com/office/officeart/2018/2/layout/IconVerticalSolidList"/>
    <dgm:cxn modelId="{009270DB-256C-403E-853D-AA4F95F8223E}" type="presParOf" srcId="{8D227512-C631-4774-A6E9-B77B5096F4CD}" destId="{D0BCCEA3-FE69-4A8A-8AD1-8BC5C6939E5B}" srcOrd="0" destOrd="0" presId="urn:microsoft.com/office/officeart/2018/2/layout/IconVerticalSolidList"/>
    <dgm:cxn modelId="{674F5D44-3268-4D28-9AB7-415BDF4C5026}" type="presParOf" srcId="{8D227512-C631-4774-A6E9-B77B5096F4CD}" destId="{E9DCF899-598B-43F1-BE1A-DC827B568DB2}" srcOrd="1" destOrd="0" presId="urn:microsoft.com/office/officeart/2018/2/layout/IconVerticalSolidList"/>
    <dgm:cxn modelId="{63BE70CD-6F5F-4859-B5DE-BB1DAA616F94}" type="presParOf" srcId="{8D227512-C631-4774-A6E9-B77B5096F4CD}" destId="{5924FFFE-874F-4E76-BC8C-A788A81BABF5}" srcOrd="2" destOrd="0" presId="urn:microsoft.com/office/officeart/2018/2/layout/IconVerticalSolidList"/>
    <dgm:cxn modelId="{84215F77-7660-4D2E-8E7A-28112A82FC32}" type="presParOf" srcId="{8D227512-C631-4774-A6E9-B77B5096F4CD}" destId="{E80016F1-D03D-4412-AA68-34D82F04EACE}" srcOrd="3" destOrd="0" presId="urn:microsoft.com/office/officeart/2018/2/layout/IconVerticalSolidList"/>
    <dgm:cxn modelId="{31B34817-A8ED-40CC-BAC6-2E78992C4209}" type="presParOf" srcId="{BA4B9A9E-C0E1-40B2-B4ED-A03D339A8E30}" destId="{D66E64D9-41DE-4C06-B72C-7B5594236220}" srcOrd="1" destOrd="0" presId="urn:microsoft.com/office/officeart/2018/2/layout/IconVerticalSolidList"/>
    <dgm:cxn modelId="{23568DE4-30FD-433B-A69B-37BB74A38323}" type="presParOf" srcId="{BA4B9A9E-C0E1-40B2-B4ED-A03D339A8E30}" destId="{8E5D1CF0-1E96-4293-BE90-E7E92A3D4836}" srcOrd="2" destOrd="0" presId="urn:microsoft.com/office/officeart/2018/2/layout/IconVerticalSolidList"/>
    <dgm:cxn modelId="{CCDAE7D6-89BA-4A56-B6F7-5230CF82F028}" type="presParOf" srcId="{8E5D1CF0-1E96-4293-BE90-E7E92A3D4836}" destId="{80781EA4-7E7D-429C-91D9-7DCC6121BD00}" srcOrd="0" destOrd="0" presId="urn:microsoft.com/office/officeart/2018/2/layout/IconVerticalSolidList"/>
    <dgm:cxn modelId="{4E0F3ABA-AEF6-4D85-91B2-35FC0782B7D7}" type="presParOf" srcId="{8E5D1CF0-1E96-4293-BE90-E7E92A3D4836}" destId="{F2D38B0D-3472-40F1-AE04-F2CC40E70F4E}" srcOrd="1" destOrd="0" presId="urn:microsoft.com/office/officeart/2018/2/layout/IconVerticalSolidList"/>
    <dgm:cxn modelId="{38D913C9-1D8C-4734-93AF-6137DC3B8DEF}" type="presParOf" srcId="{8E5D1CF0-1E96-4293-BE90-E7E92A3D4836}" destId="{8A15F39D-F82F-41CE-9E3B-B52026AE39EF}" srcOrd="2" destOrd="0" presId="urn:microsoft.com/office/officeart/2018/2/layout/IconVerticalSolidList"/>
    <dgm:cxn modelId="{63112626-6FFC-40A7-A845-3AEC10D2A410}" type="presParOf" srcId="{8E5D1CF0-1E96-4293-BE90-E7E92A3D4836}" destId="{3A49F26E-0BDB-4BED-A856-FD55959215F5}" srcOrd="3" destOrd="0" presId="urn:microsoft.com/office/officeart/2018/2/layout/IconVerticalSolidList"/>
    <dgm:cxn modelId="{1794B897-7E0B-44E8-AFBC-21A07340956B}" type="presParOf" srcId="{BA4B9A9E-C0E1-40B2-B4ED-A03D339A8E30}" destId="{AB76A7BD-9EDC-4BFF-8EFD-210A5AC52F2C}" srcOrd="3" destOrd="0" presId="urn:microsoft.com/office/officeart/2018/2/layout/IconVerticalSolidList"/>
    <dgm:cxn modelId="{FB241418-859C-49FF-AC0D-AFC3BAE46013}" type="presParOf" srcId="{BA4B9A9E-C0E1-40B2-B4ED-A03D339A8E30}" destId="{E549F493-08B3-4464-9F71-589935C068EF}" srcOrd="4" destOrd="0" presId="urn:microsoft.com/office/officeart/2018/2/layout/IconVerticalSolidList"/>
    <dgm:cxn modelId="{2457BA1E-11F4-4480-9A12-E5284CFFE1FC}" type="presParOf" srcId="{E549F493-08B3-4464-9F71-589935C068EF}" destId="{E417CE11-3B57-4223-A1DD-E8DA3FA287B2}" srcOrd="0" destOrd="0" presId="urn:microsoft.com/office/officeart/2018/2/layout/IconVerticalSolidList"/>
    <dgm:cxn modelId="{825259DA-4F19-436B-AFE3-F478931032E9}" type="presParOf" srcId="{E549F493-08B3-4464-9F71-589935C068EF}" destId="{D9FAD0AF-2644-4F4F-8806-0BF369867C4A}" srcOrd="1" destOrd="0" presId="urn:microsoft.com/office/officeart/2018/2/layout/IconVerticalSolidList"/>
    <dgm:cxn modelId="{130F3FEB-9922-411A-B681-BA3F02DADEE8}" type="presParOf" srcId="{E549F493-08B3-4464-9F71-589935C068EF}" destId="{FAB07005-E183-470F-AD59-5F86390770C5}" srcOrd="2" destOrd="0" presId="urn:microsoft.com/office/officeart/2018/2/layout/IconVerticalSolidList"/>
    <dgm:cxn modelId="{8B7A632E-CC2B-46B5-9BC8-03E31409FB82}" type="presParOf" srcId="{E549F493-08B3-4464-9F71-589935C068EF}" destId="{A10803A3-6177-4DC4-ACC6-B471C55AF352}" srcOrd="3" destOrd="0" presId="urn:microsoft.com/office/officeart/2018/2/layout/IconVerticalSolidList"/>
    <dgm:cxn modelId="{49259F51-2CAB-4BB3-920E-DC78C4C39F59}" type="presParOf" srcId="{BA4B9A9E-C0E1-40B2-B4ED-A03D339A8E30}" destId="{43734807-AFF9-4628-84DC-7BABD619CE04}" srcOrd="5" destOrd="0" presId="urn:microsoft.com/office/officeart/2018/2/layout/IconVerticalSolidList"/>
    <dgm:cxn modelId="{44E4AFEC-6947-4211-A11B-E915C72827AF}" type="presParOf" srcId="{BA4B9A9E-C0E1-40B2-B4ED-A03D339A8E30}" destId="{D745AA45-411A-4C12-9763-7C3E6835B573}" srcOrd="6" destOrd="0" presId="urn:microsoft.com/office/officeart/2018/2/layout/IconVerticalSolidList"/>
    <dgm:cxn modelId="{EA6B4F58-DC71-49DE-836D-8EA82CF641D3}" type="presParOf" srcId="{D745AA45-411A-4C12-9763-7C3E6835B573}" destId="{4C095BC1-7695-42E2-80F2-3CF718158969}" srcOrd="0" destOrd="0" presId="urn:microsoft.com/office/officeart/2018/2/layout/IconVerticalSolidList"/>
    <dgm:cxn modelId="{A77FF521-909B-4356-A3C7-291AF74DDA1B}" type="presParOf" srcId="{D745AA45-411A-4C12-9763-7C3E6835B573}" destId="{57C5961C-948F-4F30-BBBA-E25BFD143BD3}" srcOrd="1" destOrd="0" presId="urn:microsoft.com/office/officeart/2018/2/layout/IconVerticalSolidList"/>
    <dgm:cxn modelId="{98B6F02E-0121-4ADD-ADA2-CBBABB501AC4}" type="presParOf" srcId="{D745AA45-411A-4C12-9763-7C3E6835B573}" destId="{1EFA7AAC-BAE9-40E3-9A18-212FAC199206}" srcOrd="2" destOrd="0" presId="urn:microsoft.com/office/officeart/2018/2/layout/IconVerticalSolidList"/>
    <dgm:cxn modelId="{CCE7C765-9B39-42E3-82B7-7C2152177EA8}" type="presParOf" srcId="{D745AA45-411A-4C12-9763-7C3E6835B573}" destId="{F33BBFF3-A4D2-44DB-AB45-88C463FD05B2}" srcOrd="3" destOrd="0" presId="urn:microsoft.com/office/officeart/2018/2/layout/IconVerticalSolidList"/>
    <dgm:cxn modelId="{42E9620B-44CD-45D2-B5A0-AD042D7CD871}" type="presParOf" srcId="{BA4B9A9E-C0E1-40B2-B4ED-A03D339A8E30}" destId="{6B262893-0BE1-4486-9B5D-9B218D79A5FD}" srcOrd="7" destOrd="0" presId="urn:microsoft.com/office/officeart/2018/2/layout/IconVerticalSolidList"/>
    <dgm:cxn modelId="{68624332-DE93-4CE7-93DB-40FB27EACBB0}" type="presParOf" srcId="{BA4B9A9E-C0E1-40B2-B4ED-A03D339A8E30}" destId="{18AF18BE-506B-4EBD-8658-2B97CB36361B}" srcOrd="8" destOrd="0" presId="urn:microsoft.com/office/officeart/2018/2/layout/IconVerticalSolidList"/>
    <dgm:cxn modelId="{AC2EB133-3999-42E2-8471-C210855738BD}" type="presParOf" srcId="{18AF18BE-506B-4EBD-8658-2B97CB36361B}" destId="{41189421-ADE3-4A27-802A-A4138CB57509}" srcOrd="0" destOrd="0" presId="urn:microsoft.com/office/officeart/2018/2/layout/IconVerticalSolidList"/>
    <dgm:cxn modelId="{54C19FB2-2096-42E8-B49F-6DD95705B812}" type="presParOf" srcId="{18AF18BE-506B-4EBD-8658-2B97CB36361B}" destId="{DAAFF520-6107-41B7-822B-037A8FC2A1B7}" srcOrd="1" destOrd="0" presId="urn:microsoft.com/office/officeart/2018/2/layout/IconVerticalSolidList"/>
    <dgm:cxn modelId="{FB8F14C7-AD14-4BCF-901A-4FB39031D64E}" type="presParOf" srcId="{18AF18BE-506B-4EBD-8658-2B97CB36361B}" destId="{4E32C39B-C347-442B-B53F-ECC5789CFC7E}" srcOrd="2" destOrd="0" presId="urn:microsoft.com/office/officeart/2018/2/layout/IconVerticalSolidList"/>
    <dgm:cxn modelId="{D9F494F0-D064-4FC2-8BF5-CE8E49CA239E}" type="presParOf" srcId="{18AF18BE-506B-4EBD-8658-2B97CB36361B}" destId="{46777CCE-1089-46B4-90D2-5ACABEBEFAC1}" srcOrd="3" destOrd="0" presId="urn:microsoft.com/office/officeart/2018/2/layout/IconVerticalSolidList"/>
    <dgm:cxn modelId="{C4A358F8-43A1-4E8A-AC96-9513D9356489}" type="presParOf" srcId="{BA4B9A9E-C0E1-40B2-B4ED-A03D339A8E30}" destId="{F1313A85-D129-4587-8248-B1242B86244A}" srcOrd="9" destOrd="0" presId="urn:microsoft.com/office/officeart/2018/2/layout/IconVerticalSolidList"/>
    <dgm:cxn modelId="{5B397ADD-B651-4207-B76A-2C1010B518C8}" type="presParOf" srcId="{BA4B9A9E-C0E1-40B2-B4ED-A03D339A8E30}" destId="{DA4969BB-7F6D-4577-9F22-945D2E2D3BE3}" srcOrd="10" destOrd="0" presId="urn:microsoft.com/office/officeart/2018/2/layout/IconVerticalSolidList"/>
    <dgm:cxn modelId="{D0388ACF-0A7A-4A47-A8F6-28BAEA8D0567}" type="presParOf" srcId="{DA4969BB-7F6D-4577-9F22-945D2E2D3BE3}" destId="{5D28C094-50E8-4D64-BD6D-FF61A2669833}" srcOrd="0" destOrd="0" presId="urn:microsoft.com/office/officeart/2018/2/layout/IconVerticalSolidList"/>
    <dgm:cxn modelId="{2840154A-D880-4F14-AD48-E8C5E7477FED}" type="presParOf" srcId="{DA4969BB-7F6D-4577-9F22-945D2E2D3BE3}" destId="{2BB3F45F-BF82-411A-8809-D1AA232D7026}" srcOrd="1" destOrd="0" presId="urn:microsoft.com/office/officeart/2018/2/layout/IconVerticalSolidList"/>
    <dgm:cxn modelId="{565BA072-B03C-4E1A-B6B4-9C3160595531}" type="presParOf" srcId="{DA4969BB-7F6D-4577-9F22-945D2E2D3BE3}" destId="{0DA114B1-8958-43DF-AB9F-CE18668E6F3A}" srcOrd="2" destOrd="0" presId="urn:microsoft.com/office/officeart/2018/2/layout/IconVerticalSolidList"/>
    <dgm:cxn modelId="{21E3C61E-210C-4972-A7D3-308CF69A8572}" type="presParOf" srcId="{DA4969BB-7F6D-4577-9F22-945D2E2D3BE3}" destId="{E6CB20EF-F3EC-4FE2-97DF-3F5246DA6DAC}" srcOrd="3" destOrd="0" presId="urn:microsoft.com/office/officeart/2018/2/layout/IconVerticalSolidList"/>
    <dgm:cxn modelId="{88D1A974-F0CD-4866-94C4-73CD0A8D1C7D}" type="presParOf" srcId="{BA4B9A9E-C0E1-40B2-B4ED-A03D339A8E30}" destId="{4396EC45-0296-465E-A652-28E95FAEF294}" srcOrd="11" destOrd="0" presId="urn:microsoft.com/office/officeart/2018/2/layout/IconVerticalSolidList"/>
    <dgm:cxn modelId="{2329551F-7737-464F-AF3C-9F7528F55021}" type="presParOf" srcId="{BA4B9A9E-C0E1-40B2-B4ED-A03D339A8E30}" destId="{692D1327-AD8D-4869-9393-E21770E6379C}" srcOrd="12" destOrd="0" presId="urn:microsoft.com/office/officeart/2018/2/layout/IconVerticalSolidList"/>
    <dgm:cxn modelId="{4512AE5A-08B8-4A43-991A-69EFCC9AF02D}" type="presParOf" srcId="{692D1327-AD8D-4869-9393-E21770E6379C}" destId="{B933BAD3-134F-485B-AF47-F3291555CC59}" srcOrd="0" destOrd="0" presId="urn:microsoft.com/office/officeart/2018/2/layout/IconVerticalSolidList"/>
    <dgm:cxn modelId="{F90635D3-96FF-43E9-91D9-F42769EA3566}" type="presParOf" srcId="{692D1327-AD8D-4869-9393-E21770E6379C}" destId="{98A8473A-4E08-4A96-B85E-2EAB279F2BDB}" srcOrd="1" destOrd="0" presId="urn:microsoft.com/office/officeart/2018/2/layout/IconVerticalSolidList"/>
    <dgm:cxn modelId="{2AE133AD-CF4D-470C-B8EF-35F4DCA33DA1}" type="presParOf" srcId="{692D1327-AD8D-4869-9393-E21770E6379C}" destId="{9625B3B8-ED49-4E9E-99A1-5A4A713557EB}" srcOrd="2" destOrd="0" presId="urn:microsoft.com/office/officeart/2018/2/layout/IconVerticalSolidList"/>
    <dgm:cxn modelId="{4F3B24E8-9031-4CFD-A8CC-9980189DB093}" type="presParOf" srcId="{692D1327-AD8D-4869-9393-E21770E6379C}" destId="{BF8EE7A9-CD6C-46CD-9A0C-B0C725C01D95}" srcOrd="3" destOrd="0" presId="urn:microsoft.com/office/officeart/2018/2/layout/IconVerticalSolidList"/>
    <dgm:cxn modelId="{4E42E963-E17A-429C-83F4-B9AE38800AD6}" type="presParOf" srcId="{BA4B9A9E-C0E1-40B2-B4ED-A03D339A8E30}" destId="{F9761647-8E66-4E32-9258-7534576332C5}" srcOrd="13" destOrd="0" presId="urn:microsoft.com/office/officeart/2018/2/layout/IconVerticalSolidList"/>
    <dgm:cxn modelId="{7867674D-79D3-41DA-BF65-1729DFDE33B8}" type="presParOf" srcId="{BA4B9A9E-C0E1-40B2-B4ED-A03D339A8E30}" destId="{ECDF0FE0-94BF-4367-8B22-AA454A65A6B6}" srcOrd="14" destOrd="0" presId="urn:microsoft.com/office/officeart/2018/2/layout/IconVerticalSolidList"/>
    <dgm:cxn modelId="{558EDAB6-10A1-49F6-85F0-09173B81F05A}" type="presParOf" srcId="{ECDF0FE0-94BF-4367-8B22-AA454A65A6B6}" destId="{70C4A025-C2C3-48C9-B15B-8EB412810925}" srcOrd="0" destOrd="0" presId="urn:microsoft.com/office/officeart/2018/2/layout/IconVerticalSolidList"/>
    <dgm:cxn modelId="{57825D23-4D68-40DA-9690-76612C222A29}" type="presParOf" srcId="{ECDF0FE0-94BF-4367-8B22-AA454A65A6B6}" destId="{D3AC798E-FEED-4213-AAA2-7DBB43269878}" srcOrd="1" destOrd="0" presId="urn:microsoft.com/office/officeart/2018/2/layout/IconVerticalSolidList"/>
    <dgm:cxn modelId="{A950806B-5080-4409-A473-7958B2BDECFA}" type="presParOf" srcId="{ECDF0FE0-94BF-4367-8B22-AA454A65A6B6}" destId="{C231CF15-F551-454E-8232-C56B81173946}" srcOrd="2" destOrd="0" presId="urn:microsoft.com/office/officeart/2018/2/layout/IconVerticalSolidList"/>
    <dgm:cxn modelId="{5240F496-A63F-4596-8DB2-71CE690475BB}" type="presParOf" srcId="{ECDF0FE0-94BF-4367-8B22-AA454A65A6B6}" destId="{8C3A6E7B-E640-4563-B59F-5B1F8558007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DC2AC8-7208-4361-AAB6-777B0B7203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AD05B6F-C03A-4793-BD78-ECCEC1C90227}">
      <dgm:prSet/>
      <dgm:spPr/>
      <dgm:t>
        <a:bodyPr/>
        <a:lstStyle/>
        <a:p>
          <a:r>
            <a:rPr lang="en-US" dirty="0"/>
            <a:t>Attendance</a:t>
          </a:r>
        </a:p>
      </dgm:t>
    </dgm:pt>
    <dgm:pt modelId="{FFB42EE2-B16C-4BF4-BA09-A717347993E3}" type="parTrans" cxnId="{5F61A353-8993-4291-9290-3A47D0C6DE38}">
      <dgm:prSet/>
      <dgm:spPr/>
      <dgm:t>
        <a:bodyPr/>
        <a:lstStyle/>
        <a:p>
          <a:endParaRPr lang="en-US"/>
        </a:p>
      </dgm:t>
    </dgm:pt>
    <dgm:pt modelId="{2A58AB33-88AC-4BAA-A237-A72C385D1760}" type="sibTrans" cxnId="{5F61A353-8993-4291-9290-3A47D0C6DE38}">
      <dgm:prSet/>
      <dgm:spPr/>
      <dgm:t>
        <a:bodyPr/>
        <a:lstStyle/>
        <a:p>
          <a:endParaRPr lang="en-US"/>
        </a:p>
      </dgm:t>
    </dgm:pt>
    <dgm:pt modelId="{57F7E9EC-B79B-4FF8-9CF7-EC2F8CC357E6}">
      <dgm:prSet/>
      <dgm:spPr/>
      <dgm:t>
        <a:bodyPr/>
        <a:lstStyle/>
        <a:p>
          <a:r>
            <a:rPr lang="en-US" dirty="0"/>
            <a:t>Communication is key</a:t>
          </a:r>
        </a:p>
      </dgm:t>
    </dgm:pt>
    <dgm:pt modelId="{03527368-85ED-45DB-A69E-1FC88D83E16E}" type="parTrans" cxnId="{E3A94552-3DCC-479F-A0CD-561E1F4810A4}">
      <dgm:prSet/>
      <dgm:spPr/>
      <dgm:t>
        <a:bodyPr/>
        <a:lstStyle/>
        <a:p>
          <a:endParaRPr lang="en-US"/>
        </a:p>
      </dgm:t>
    </dgm:pt>
    <dgm:pt modelId="{B74A3CB4-05BD-42EE-9439-3356E302644F}" type="sibTrans" cxnId="{E3A94552-3DCC-479F-A0CD-561E1F4810A4}">
      <dgm:prSet/>
      <dgm:spPr/>
      <dgm:t>
        <a:bodyPr/>
        <a:lstStyle/>
        <a:p>
          <a:endParaRPr lang="en-US"/>
        </a:p>
      </dgm:t>
    </dgm:pt>
    <dgm:pt modelId="{1C8BE3CF-26BE-4BF2-B718-B0CBA4DC9955}">
      <dgm:prSet/>
      <dgm:spPr/>
      <dgm:t>
        <a:bodyPr/>
        <a:lstStyle/>
        <a:p>
          <a:r>
            <a:rPr lang="en-US" dirty="0"/>
            <a:t>Get stuck in</a:t>
          </a:r>
        </a:p>
      </dgm:t>
    </dgm:pt>
    <dgm:pt modelId="{51153D4E-A559-43CB-A23C-AB0AD17A0468}" type="parTrans" cxnId="{D76EF1D3-7618-49DD-81C2-3EC1AE56E072}">
      <dgm:prSet/>
      <dgm:spPr/>
      <dgm:t>
        <a:bodyPr/>
        <a:lstStyle/>
        <a:p>
          <a:endParaRPr lang="en-US"/>
        </a:p>
      </dgm:t>
    </dgm:pt>
    <dgm:pt modelId="{455B6699-64E2-43F6-A6C6-96545F3960B6}" type="sibTrans" cxnId="{D76EF1D3-7618-49DD-81C2-3EC1AE56E072}">
      <dgm:prSet/>
      <dgm:spPr/>
      <dgm:t>
        <a:bodyPr/>
        <a:lstStyle/>
        <a:p>
          <a:endParaRPr lang="en-US"/>
        </a:p>
      </dgm:t>
    </dgm:pt>
    <dgm:pt modelId="{47B261CE-8949-46BE-A8B1-621FFF7862F7}">
      <dgm:prSet/>
      <dgm:spPr/>
      <dgm:t>
        <a:bodyPr/>
        <a:lstStyle/>
        <a:p>
          <a:r>
            <a:rPr lang="en-US" dirty="0"/>
            <a:t>Respect- </a:t>
          </a:r>
          <a:r>
            <a:rPr lang="en-US" dirty="0">
              <a:latin typeface="Sitka Heading"/>
            </a:rPr>
            <a:t>phones</a:t>
          </a:r>
          <a:r>
            <a:rPr lang="en-US" dirty="0"/>
            <a:t> away, listen, ask questions</a:t>
          </a:r>
        </a:p>
      </dgm:t>
    </dgm:pt>
    <dgm:pt modelId="{A3913733-1FF4-424E-9DDC-D17F65CF13BA}" type="parTrans" cxnId="{3341F75E-22A9-4B15-9904-F108845549B5}">
      <dgm:prSet/>
      <dgm:spPr/>
      <dgm:t>
        <a:bodyPr/>
        <a:lstStyle/>
        <a:p>
          <a:endParaRPr lang="en-US"/>
        </a:p>
      </dgm:t>
    </dgm:pt>
    <dgm:pt modelId="{84AF0ADA-68F3-43A1-99A0-6D78202704EE}" type="sibTrans" cxnId="{3341F75E-22A9-4B15-9904-F108845549B5}">
      <dgm:prSet/>
      <dgm:spPr/>
      <dgm:t>
        <a:bodyPr/>
        <a:lstStyle/>
        <a:p>
          <a:endParaRPr lang="en-US"/>
        </a:p>
      </dgm:t>
    </dgm:pt>
    <dgm:pt modelId="{17A8E053-C43D-41C3-8769-B2CB664B7388}">
      <dgm:prSet/>
      <dgm:spPr/>
      <dgm:t>
        <a:bodyPr/>
        <a:lstStyle/>
        <a:p>
          <a:r>
            <a:rPr lang="en-US" dirty="0"/>
            <a:t>Have fun!</a:t>
          </a:r>
        </a:p>
      </dgm:t>
    </dgm:pt>
    <dgm:pt modelId="{F710FF42-29C7-4EC5-B828-AA5C7F317D6E}" type="parTrans" cxnId="{2C503F98-9177-4A87-8329-D4F1B3448641}">
      <dgm:prSet/>
      <dgm:spPr/>
      <dgm:t>
        <a:bodyPr/>
        <a:lstStyle/>
        <a:p>
          <a:endParaRPr lang="en-US"/>
        </a:p>
      </dgm:t>
    </dgm:pt>
    <dgm:pt modelId="{2BF48AC4-890B-49DD-9079-B43A62AB6D5A}" type="sibTrans" cxnId="{2C503F98-9177-4A87-8329-D4F1B3448641}">
      <dgm:prSet/>
      <dgm:spPr/>
      <dgm:t>
        <a:bodyPr/>
        <a:lstStyle/>
        <a:p>
          <a:endParaRPr lang="en-US"/>
        </a:p>
      </dgm:t>
    </dgm:pt>
    <dgm:pt modelId="{F8692284-0657-43B8-9C33-6A33CD030B7F}" type="pres">
      <dgm:prSet presAssocID="{6BDC2AC8-7208-4361-AAB6-777B0B720327}" presName="root" presStyleCnt="0">
        <dgm:presLayoutVars>
          <dgm:dir/>
          <dgm:resizeHandles val="exact"/>
        </dgm:presLayoutVars>
      </dgm:prSet>
      <dgm:spPr/>
    </dgm:pt>
    <dgm:pt modelId="{D7759401-CE87-4FAF-84A9-5172DD9DD089}" type="pres">
      <dgm:prSet presAssocID="{9AD05B6F-C03A-4793-BD78-ECCEC1C90227}" presName="compNode" presStyleCnt="0"/>
      <dgm:spPr/>
    </dgm:pt>
    <dgm:pt modelId="{B7997C3E-CD7F-4FD8-A3AB-6D1F85251F9D}" type="pres">
      <dgm:prSet presAssocID="{9AD05B6F-C03A-4793-BD78-ECCEC1C90227}" presName="bgRect" presStyleLbl="bgShp" presStyleIdx="0" presStyleCnt="5"/>
      <dgm:spPr/>
    </dgm:pt>
    <dgm:pt modelId="{83C45FA2-03B2-44C0-A92E-2E5AA3D50CA6}" type="pres">
      <dgm:prSet presAssocID="{9AD05B6F-C03A-4793-BD78-ECCEC1C9022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1BD1033-F2B1-449D-8EA8-458C9AAECA7A}" type="pres">
      <dgm:prSet presAssocID="{9AD05B6F-C03A-4793-BD78-ECCEC1C90227}" presName="spaceRect" presStyleCnt="0"/>
      <dgm:spPr/>
    </dgm:pt>
    <dgm:pt modelId="{91D043F9-F97D-46AE-B8AA-94B5B9EF0B56}" type="pres">
      <dgm:prSet presAssocID="{9AD05B6F-C03A-4793-BD78-ECCEC1C90227}" presName="parTx" presStyleLbl="revTx" presStyleIdx="0" presStyleCnt="5">
        <dgm:presLayoutVars>
          <dgm:chMax val="0"/>
          <dgm:chPref val="0"/>
        </dgm:presLayoutVars>
      </dgm:prSet>
      <dgm:spPr/>
    </dgm:pt>
    <dgm:pt modelId="{6C3BB324-1617-48A9-B4CE-0D6F7A2019B7}" type="pres">
      <dgm:prSet presAssocID="{2A58AB33-88AC-4BAA-A237-A72C385D1760}" presName="sibTrans" presStyleCnt="0"/>
      <dgm:spPr/>
    </dgm:pt>
    <dgm:pt modelId="{C3C36A4A-720C-4F7E-B1A4-EE3E8F48F55D}" type="pres">
      <dgm:prSet presAssocID="{57F7E9EC-B79B-4FF8-9CF7-EC2F8CC357E6}" presName="compNode" presStyleCnt="0"/>
      <dgm:spPr/>
    </dgm:pt>
    <dgm:pt modelId="{7246244C-63E4-43D8-B42B-B262523F1FEA}" type="pres">
      <dgm:prSet presAssocID="{57F7E9EC-B79B-4FF8-9CF7-EC2F8CC357E6}" presName="bgRect" presStyleLbl="bgShp" presStyleIdx="1" presStyleCnt="5"/>
      <dgm:spPr/>
    </dgm:pt>
    <dgm:pt modelId="{18DF714C-299E-41A4-A948-0DFC122A8C97}" type="pres">
      <dgm:prSet presAssocID="{57F7E9EC-B79B-4FF8-9CF7-EC2F8CC357E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1D22CD5-5AA1-4585-9A69-771A078B1347}" type="pres">
      <dgm:prSet presAssocID="{57F7E9EC-B79B-4FF8-9CF7-EC2F8CC357E6}" presName="spaceRect" presStyleCnt="0"/>
      <dgm:spPr/>
    </dgm:pt>
    <dgm:pt modelId="{08C36F42-0B88-4308-B524-030B57BC8255}" type="pres">
      <dgm:prSet presAssocID="{57F7E9EC-B79B-4FF8-9CF7-EC2F8CC357E6}" presName="parTx" presStyleLbl="revTx" presStyleIdx="1" presStyleCnt="5">
        <dgm:presLayoutVars>
          <dgm:chMax val="0"/>
          <dgm:chPref val="0"/>
        </dgm:presLayoutVars>
      </dgm:prSet>
      <dgm:spPr/>
    </dgm:pt>
    <dgm:pt modelId="{320F5F97-5BA6-4E88-82E7-53B8F96A0E7C}" type="pres">
      <dgm:prSet presAssocID="{B74A3CB4-05BD-42EE-9439-3356E302644F}" presName="sibTrans" presStyleCnt="0"/>
      <dgm:spPr/>
    </dgm:pt>
    <dgm:pt modelId="{CA57AA08-8DAC-492D-8877-1C69F7CF84D5}" type="pres">
      <dgm:prSet presAssocID="{1C8BE3CF-26BE-4BF2-B718-B0CBA4DC9955}" presName="compNode" presStyleCnt="0"/>
      <dgm:spPr/>
    </dgm:pt>
    <dgm:pt modelId="{EF11BE37-94A4-4C4C-A5A0-28CE6D227E01}" type="pres">
      <dgm:prSet presAssocID="{1C8BE3CF-26BE-4BF2-B718-B0CBA4DC9955}" presName="bgRect" presStyleLbl="bgShp" presStyleIdx="2" presStyleCnt="5"/>
      <dgm:spPr/>
    </dgm:pt>
    <dgm:pt modelId="{3FF07B38-09B6-4915-88BE-E5C7D8CD4112}" type="pres">
      <dgm:prSet presAssocID="{1C8BE3CF-26BE-4BF2-B718-B0CBA4DC995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ke"/>
        </a:ext>
      </dgm:extLst>
    </dgm:pt>
    <dgm:pt modelId="{5F9B7674-492C-47F2-A254-D41B0644196A}" type="pres">
      <dgm:prSet presAssocID="{1C8BE3CF-26BE-4BF2-B718-B0CBA4DC9955}" presName="spaceRect" presStyleCnt="0"/>
      <dgm:spPr/>
    </dgm:pt>
    <dgm:pt modelId="{F38934BB-AF59-42E1-A2D5-414822BBED22}" type="pres">
      <dgm:prSet presAssocID="{1C8BE3CF-26BE-4BF2-B718-B0CBA4DC9955}" presName="parTx" presStyleLbl="revTx" presStyleIdx="2" presStyleCnt="5">
        <dgm:presLayoutVars>
          <dgm:chMax val="0"/>
          <dgm:chPref val="0"/>
        </dgm:presLayoutVars>
      </dgm:prSet>
      <dgm:spPr/>
    </dgm:pt>
    <dgm:pt modelId="{D02BF3F0-A219-4572-A810-EA731B7F76D6}" type="pres">
      <dgm:prSet presAssocID="{455B6699-64E2-43F6-A6C6-96545F3960B6}" presName="sibTrans" presStyleCnt="0"/>
      <dgm:spPr/>
    </dgm:pt>
    <dgm:pt modelId="{A82650A8-C412-4258-AA58-BB885D28FA53}" type="pres">
      <dgm:prSet presAssocID="{47B261CE-8949-46BE-A8B1-621FFF7862F7}" presName="compNode" presStyleCnt="0"/>
      <dgm:spPr/>
    </dgm:pt>
    <dgm:pt modelId="{1560555D-1F26-4CF1-A349-DFBA19B716DE}" type="pres">
      <dgm:prSet presAssocID="{47B261CE-8949-46BE-A8B1-621FFF7862F7}" presName="bgRect" presStyleLbl="bgShp" presStyleIdx="3" presStyleCnt="5"/>
      <dgm:spPr/>
    </dgm:pt>
    <dgm:pt modelId="{1C2F9A0C-193C-4BF9-9D80-6C02FEC1C072}" type="pres">
      <dgm:prSet presAssocID="{47B261CE-8949-46BE-A8B1-621FFF7862F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te Speaker"/>
        </a:ext>
      </dgm:extLst>
    </dgm:pt>
    <dgm:pt modelId="{7E9C0DEF-1B57-4DBE-B97E-2B827DD7653B}" type="pres">
      <dgm:prSet presAssocID="{47B261CE-8949-46BE-A8B1-621FFF7862F7}" presName="spaceRect" presStyleCnt="0"/>
      <dgm:spPr/>
    </dgm:pt>
    <dgm:pt modelId="{2B6BD0BC-DA2D-4685-817F-BFA05F0E0940}" type="pres">
      <dgm:prSet presAssocID="{47B261CE-8949-46BE-A8B1-621FFF7862F7}" presName="parTx" presStyleLbl="revTx" presStyleIdx="3" presStyleCnt="5">
        <dgm:presLayoutVars>
          <dgm:chMax val="0"/>
          <dgm:chPref val="0"/>
        </dgm:presLayoutVars>
      </dgm:prSet>
      <dgm:spPr/>
    </dgm:pt>
    <dgm:pt modelId="{82804380-636F-42AA-BED5-27B242436767}" type="pres">
      <dgm:prSet presAssocID="{84AF0ADA-68F3-43A1-99A0-6D78202704EE}" presName="sibTrans" presStyleCnt="0"/>
      <dgm:spPr/>
    </dgm:pt>
    <dgm:pt modelId="{FD48A466-9B65-4C63-B774-CE9492DF53AE}" type="pres">
      <dgm:prSet presAssocID="{17A8E053-C43D-41C3-8769-B2CB664B7388}" presName="compNode" presStyleCnt="0"/>
      <dgm:spPr/>
    </dgm:pt>
    <dgm:pt modelId="{B74F38CF-07AB-46FE-96F6-3C84468737BD}" type="pres">
      <dgm:prSet presAssocID="{17A8E053-C43D-41C3-8769-B2CB664B7388}" presName="bgRect" presStyleLbl="bgShp" presStyleIdx="4" presStyleCnt="5"/>
      <dgm:spPr/>
    </dgm:pt>
    <dgm:pt modelId="{65FD22F9-5ACB-4F45-A30D-1A8B9C45319C}" type="pres">
      <dgm:prSet presAssocID="{17A8E053-C43D-41C3-8769-B2CB664B738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ch ball"/>
        </a:ext>
      </dgm:extLst>
    </dgm:pt>
    <dgm:pt modelId="{AD0EA35F-034F-4324-A18C-5DE8D1DA1B1E}" type="pres">
      <dgm:prSet presAssocID="{17A8E053-C43D-41C3-8769-B2CB664B7388}" presName="spaceRect" presStyleCnt="0"/>
      <dgm:spPr/>
    </dgm:pt>
    <dgm:pt modelId="{1FF3EA84-8FA1-4D17-9557-85BA3C90B2B7}" type="pres">
      <dgm:prSet presAssocID="{17A8E053-C43D-41C3-8769-B2CB664B738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14DDB08-89CD-4B55-A2E2-13F2D26BB7DC}" type="presOf" srcId="{6BDC2AC8-7208-4361-AAB6-777B0B720327}" destId="{F8692284-0657-43B8-9C33-6A33CD030B7F}" srcOrd="0" destOrd="0" presId="urn:microsoft.com/office/officeart/2018/2/layout/IconVerticalSolidList"/>
    <dgm:cxn modelId="{80C7793E-2954-4388-A21C-3729CD8CE80B}" type="presOf" srcId="{1C8BE3CF-26BE-4BF2-B718-B0CBA4DC9955}" destId="{F38934BB-AF59-42E1-A2D5-414822BBED22}" srcOrd="0" destOrd="0" presId="urn:microsoft.com/office/officeart/2018/2/layout/IconVerticalSolidList"/>
    <dgm:cxn modelId="{3341F75E-22A9-4B15-9904-F108845549B5}" srcId="{6BDC2AC8-7208-4361-AAB6-777B0B720327}" destId="{47B261CE-8949-46BE-A8B1-621FFF7862F7}" srcOrd="3" destOrd="0" parTransId="{A3913733-1FF4-424E-9DDC-D17F65CF13BA}" sibTransId="{84AF0ADA-68F3-43A1-99A0-6D78202704EE}"/>
    <dgm:cxn modelId="{0DD4CD6E-09DF-4516-A1A9-3341EBC04CFE}" type="presOf" srcId="{17A8E053-C43D-41C3-8769-B2CB664B7388}" destId="{1FF3EA84-8FA1-4D17-9557-85BA3C90B2B7}" srcOrd="0" destOrd="0" presId="urn:microsoft.com/office/officeart/2018/2/layout/IconVerticalSolidList"/>
    <dgm:cxn modelId="{E3A94552-3DCC-479F-A0CD-561E1F4810A4}" srcId="{6BDC2AC8-7208-4361-AAB6-777B0B720327}" destId="{57F7E9EC-B79B-4FF8-9CF7-EC2F8CC357E6}" srcOrd="1" destOrd="0" parTransId="{03527368-85ED-45DB-A69E-1FC88D83E16E}" sibTransId="{B74A3CB4-05BD-42EE-9439-3356E302644F}"/>
    <dgm:cxn modelId="{5F61A353-8993-4291-9290-3A47D0C6DE38}" srcId="{6BDC2AC8-7208-4361-AAB6-777B0B720327}" destId="{9AD05B6F-C03A-4793-BD78-ECCEC1C90227}" srcOrd="0" destOrd="0" parTransId="{FFB42EE2-B16C-4BF4-BA09-A717347993E3}" sibTransId="{2A58AB33-88AC-4BAA-A237-A72C385D1760}"/>
    <dgm:cxn modelId="{2C503F98-9177-4A87-8329-D4F1B3448641}" srcId="{6BDC2AC8-7208-4361-AAB6-777B0B720327}" destId="{17A8E053-C43D-41C3-8769-B2CB664B7388}" srcOrd="4" destOrd="0" parTransId="{F710FF42-29C7-4EC5-B828-AA5C7F317D6E}" sibTransId="{2BF48AC4-890B-49DD-9079-B43A62AB6D5A}"/>
    <dgm:cxn modelId="{4312B5C3-0570-4911-BE64-B6C427B22F6B}" type="presOf" srcId="{9AD05B6F-C03A-4793-BD78-ECCEC1C90227}" destId="{91D043F9-F97D-46AE-B8AA-94B5B9EF0B56}" srcOrd="0" destOrd="0" presId="urn:microsoft.com/office/officeart/2018/2/layout/IconVerticalSolidList"/>
    <dgm:cxn modelId="{19FEFFCB-1814-4255-B05E-B77AEEAB130A}" type="presOf" srcId="{47B261CE-8949-46BE-A8B1-621FFF7862F7}" destId="{2B6BD0BC-DA2D-4685-817F-BFA05F0E0940}" srcOrd="0" destOrd="0" presId="urn:microsoft.com/office/officeart/2018/2/layout/IconVerticalSolidList"/>
    <dgm:cxn modelId="{D76EF1D3-7618-49DD-81C2-3EC1AE56E072}" srcId="{6BDC2AC8-7208-4361-AAB6-777B0B720327}" destId="{1C8BE3CF-26BE-4BF2-B718-B0CBA4DC9955}" srcOrd="2" destOrd="0" parTransId="{51153D4E-A559-43CB-A23C-AB0AD17A0468}" sibTransId="{455B6699-64E2-43F6-A6C6-96545F3960B6}"/>
    <dgm:cxn modelId="{E22753E0-B321-4842-B89E-1C5A62BC1961}" type="presOf" srcId="{57F7E9EC-B79B-4FF8-9CF7-EC2F8CC357E6}" destId="{08C36F42-0B88-4308-B524-030B57BC8255}" srcOrd="0" destOrd="0" presId="urn:microsoft.com/office/officeart/2018/2/layout/IconVerticalSolidList"/>
    <dgm:cxn modelId="{3A72037F-6B5C-4231-8CFC-2C274DC496ED}" type="presParOf" srcId="{F8692284-0657-43B8-9C33-6A33CD030B7F}" destId="{D7759401-CE87-4FAF-84A9-5172DD9DD089}" srcOrd="0" destOrd="0" presId="urn:microsoft.com/office/officeart/2018/2/layout/IconVerticalSolidList"/>
    <dgm:cxn modelId="{FA484143-6ED4-47AB-B3CE-9A332953C845}" type="presParOf" srcId="{D7759401-CE87-4FAF-84A9-5172DD9DD089}" destId="{B7997C3E-CD7F-4FD8-A3AB-6D1F85251F9D}" srcOrd="0" destOrd="0" presId="urn:microsoft.com/office/officeart/2018/2/layout/IconVerticalSolidList"/>
    <dgm:cxn modelId="{AE8197C9-A774-451A-AAF6-2AF6900FD1D3}" type="presParOf" srcId="{D7759401-CE87-4FAF-84A9-5172DD9DD089}" destId="{83C45FA2-03B2-44C0-A92E-2E5AA3D50CA6}" srcOrd="1" destOrd="0" presId="urn:microsoft.com/office/officeart/2018/2/layout/IconVerticalSolidList"/>
    <dgm:cxn modelId="{C00A344D-4612-487F-B995-62D5DEC30537}" type="presParOf" srcId="{D7759401-CE87-4FAF-84A9-5172DD9DD089}" destId="{D1BD1033-F2B1-449D-8EA8-458C9AAECA7A}" srcOrd="2" destOrd="0" presId="urn:microsoft.com/office/officeart/2018/2/layout/IconVerticalSolidList"/>
    <dgm:cxn modelId="{4AE4FDD6-88BF-42C9-8028-30D48FC1A91E}" type="presParOf" srcId="{D7759401-CE87-4FAF-84A9-5172DD9DD089}" destId="{91D043F9-F97D-46AE-B8AA-94B5B9EF0B56}" srcOrd="3" destOrd="0" presId="urn:microsoft.com/office/officeart/2018/2/layout/IconVerticalSolidList"/>
    <dgm:cxn modelId="{7707541C-FC2E-4088-98EA-B5D433EFB52B}" type="presParOf" srcId="{F8692284-0657-43B8-9C33-6A33CD030B7F}" destId="{6C3BB324-1617-48A9-B4CE-0D6F7A2019B7}" srcOrd="1" destOrd="0" presId="urn:microsoft.com/office/officeart/2018/2/layout/IconVerticalSolidList"/>
    <dgm:cxn modelId="{5A6FC435-1007-4984-9E1E-9C84DD7F2DBF}" type="presParOf" srcId="{F8692284-0657-43B8-9C33-6A33CD030B7F}" destId="{C3C36A4A-720C-4F7E-B1A4-EE3E8F48F55D}" srcOrd="2" destOrd="0" presId="urn:microsoft.com/office/officeart/2018/2/layout/IconVerticalSolidList"/>
    <dgm:cxn modelId="{C874E8A8-6955-48FC-A4F0-E55B801D1B86}" type="presParOf" srcId="{C3C36A4A-720C-4F7E-B1A4-EE3E8F48F55D}" destId="{7246244C-63E4-43D8-B42B-B262523F1FEA}" srcOrd="0" destOrd="0" presId="urn:microsoft.com/office/officeart/2018/2/layout/IconVerticalSolidList"/>
    <dgm:cxn modelId="{8C8148F7-DE90-4CD8-9641-B30E1C1FB150}" type="presParOf" srcId="{C3C36A4A-720C-4F7E-B1A4-EE3E8F48F55D}" destId="{18DF714C-299E-41A4-A948-0DFC122A8C97}" srcOrd="1" destOrd="0" presId="urn:microsoft.com/office/officeart/2018/2/layout/IconVerticalSolidList"/>
    <dgm:cxn modelId="{835E8B85-B2A4-422E-9BB5-22DD16C22B6A}" type="presParOf" srcId="{C3C36A4A-720C-4F7E-B1A4-EE3E8F48F55D}" destId="{11D22CD5-5AA1-4585-9A69-771A078B1347}" srcOrd="2" destOrd="0" presId="urn:microsoft.com/office/officeart/2018/2/layout/IconVerticalSolidList"/>
    <dgm:cxn modelId="{A9C418D7-8938-4CB7-897D-E0A2CD57A3E4}" type="presParOf" srcId="{C3C36A4A-720C-4F7E-B1A4-EE3E8F48F55D}" destId="{08C36F42-0B88-4308-B524-030B57BC8255}" srcOrd="3" destOrd="0" presId="urn:microsoft.com/office/officeart/2018/2/layout/IconVerticalSolidList"/>
    <dgm:cxn modelId="{D965D8BD-BBEA-4640-BBD1-68CAC04E564B}" type="presParOf" srcId="{F8692284-0657-43B8-9C33-6A33CD030B7F}" destId="{320F5F97-5BA6-4E88-82E7-53B8F96A0E7C}" srcOrd="3" destOrd="0" presId="urn:microsoft.com/office/officeart/2018/2/layout/IconVerticalSolidList"/>
    <dgm:cxn modelId="{BE851201-51FE-453A-A395-FFF41C3224F4}" type="presParOf" srcId="{F8692284-0657-43B8-9C33-6A33CD030B7F}" destId="{CA57AA08-8DAC-492D-8877-1C69F7CF84D5}" srcOrd="4" destOrd="0" presId="urn:microsoft.com/office/officeart/2018/2/layout/IconVerticalSolidList"/>
    <dgm:cxn modelId="{C744E43B-B631-4BC7-AE32-9578DBC0DCE1}" type="presParOf" srcId="{CA57AA08-8DAC-492D-8877-1C69F7CF84D5}" destId="{EF11BE37-94A4-4C4C-A5A0-28CE6D227E01}" srcOrd="0" destOrd="0" presId="urn:microsoft.com/office/officeart/2018/2/layout/IconVerticalSolidList"/>
    <dgm:cxn modelId="{A0685AA8-E0D6-4733-9961-EE5E21415D0D}" type="presParOf" srcId="{CA57AA08-8DAC-492D-8877-1C69F7CF84D5}" destId="{3FF07B38-09B6-4915-88BE-E5C7D8CD4112}" srcOrd="1" destOrd="0" presId="urn:microsoft.com/office/officeart/2018/2/layout/IconVerticalSolidList"/>
    <dgm:cxn modelId="{1C065CFF-2CF8-4260-8722-7978DFED8530}" type="presParOf" srcId="{CA57AA08-8DAC-492D-8877-1C69F7CF84D5}" destId="{5F9B7674-492C-47F2-A254-D41B0644196A}" srcOrd="2" destOrd="0" presId="urn:microsoft.com/office/officeart/2018/2/layout/IconVerticalSolidList"/>
    <dgm:cxn modelId="{EBEF7077-728A-4D25-88CE-25E5CBBB24B8}" type="presParOf" srcId="{CA57AA08-8DAC-492D-8877-1C69F7CF84D5}" destId="{F38934BB-AF59-42E1-A2D5-414822BBED22}" srcOrd="3" destOrd="0" presId="urn:microsoft.com/office/officeart/2018/2/layout/IconVerticalSolidList"/>
    <dgm:cxn modelId="{07A948DF-C58C-46B9-A58F-3BF2F0BEF6E7}" type="presParOf" srcId="{F8692284-0657-43B8-9C33-6A33CD030B7F}" destId="{D02BF3F0-A219-4572-A810-EA731B7F76D6}" srcOrd="5" destOrd="0" presId="urn:microsoft.com/office/officeart/2018/2/layout/IconVerticalSolidList"/>
    <dgm:cxn modelId="{E18BE201-5571-4638-A477-1AEF06FC2D37}" type="presParOf" srcId="{F8692284-0657-43B8-9C33-6A33CD030B7F}" destId="{A82650A8-C412-4258-AA58-BB885D28FA53}" srcOrd="6" destOrd="0" presId="urn:microsoft.com/office/officeart/2018/2/layout/IconVerticalSolidList"/>
    <dgm:cxn modelId="{A9D7D231-ACB9-46F7-9144-757FC1185BD8}" type="presParOf" srcId="{A82650A8-C412-4258-AA58-BB885D28FA53}" destId="{1560555D-1F26-4CF1-A349-DFBA19B716DE}" srcOrd="0" destOrd="0" presId="urn:microsoft.com/office/officeart/2018/2/layout/IconVerticalSolidList"/>
    <dgm:cxn modelId="{81FF2857-BDE1-4880-9EEF-121C64E71719}" type="presParOf" srcId="{A82650A8-C412-4258-AA58-BB885D28FA53}" destId="{1C2F9A0C-193C-4BF9-9D80-6C02FEC1C072}" srcOrd="1" destOrd="0" presId="urn:microsoft.com/office/officeart/2018/2/layout/IconVerticalSolidList"/>
    <dgm:cxn modelId="{C4CC3E69-B41F-49EF-9473-602011DC6C3C}" type="presParOf" srcId="{A82650A8-C412-4258-AA58-BB885D28FA53}" destId="{7E9C0DEF-1B57-4DBE-B97E-2B827DD7653B}" srcOrd="2" destOrd="0" presId="urn:microsoft.com/office/officeart/2018/2/layout/IconVerticalSolidList"/>
    <dgm:cxn modelId="{79C6BF0D-3F42-4C35-8702-DFA89EFF3976}" type="presParOf" srcId="{A82650A8-C412-4258-AA58-BB885D28FA53}" destId="{2B6BD0BC-DA2D-4685-817F-BFA05F0E0940}" srcOrd="3" destOrd="0" presId="urn:microsoft.com/office/officeart/2018/2/layout/IconVerticalSolidList"/>
    <dgm:cxn modelId="{E8DB3B55-29B5-4B4C-B501-9D8A0E59A1ED}" type="presParOf" srcId="{F8692284-0657-43B8-9C33-6A33CD030B7F}" destId="{82804380-636F-42AA-BED5-27B242436767}" srcOrd="7" destOrd="0" presId="urn:microsoft.com/office/officeart/2018/2/layout/IconVerticalSolidList"/>
    <dgm:cxn modelId="{D10D81DA-9B02-4E72-9242-59FC8C2AB7E0}" type="presParOf" srcId="{F8692284-0657-43B8-9C33-6A33CD030B7F}" destId="{FD48A466-9B65-4C63-B774-CE9492DF53AE}" srcOrd="8" destOrd="0" presId="urn:microsoft.com/office/officeart/2018/2/layout/IconVerticalSolidList"/>
    <dgm:cxn modelId="{CA918248-1E66-41A6-88CF-B0F526E4F0DF}" type="presParOf" srcId="{FD48A466-9B65-4C63-B774-CE9492DF53AE}" destId="{B74F38CF-07AB-46FE-96F6-3C84468737BD}" srcOrd="0" destOrd="0" presId="urn:microsoft.com/office/officeart/2018/2/layout/IconVerticalSolidList"/>
    <dgm:cxn modelId="{B290D782-C320-470F-9EC5-3A11C41354E1}" type="presParOf" srcId="{FD48A466-9B65-4C63-B774-CE9492DF53AE}" destId="{65FD22F9-5ACB-4F45-A30D-1A8B9C45319C}" srcOrd="1" destOrd="0" presId="urn:microsoft.com/office/officeart/2018/2/layout/IconVerticalSolidList"/>
    <dgm:cxn modelId="{654866C2-50CA-458D-A8C8-0D34FEB2C9AC}" type="presParOf" srcId="{FD48A466-9B65-4C63-B774-CE9492DF53AE}" destId="{AD0EA35F-034F-4324-A18C-5DE8D1DA1B1E}" srcOrd="2" destOrd="0" presId="urn:microsoft.com/office/officeart/2018/2/layout/IconVerticalSolidList"/>
    <dgm:cxn modelId="{C5932B03-F149-4FAF-8646-3151F5154734}" type="presParOf" srcId="{FD48A466-9B65-4C63-B774-CE9492DF53AE}" destId="{1FF3EA84-8FA1-4D17-9557-85BA3C90B2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CF32BD5-C3CA-409B-8B5F-D4EF9030F15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3EF7B6-98DB-47EA-8857-F8A5FF5EFA12}">
      <dgm:prSet/>
      <dgm:spPr/>
      <dgm:t>
        <a:bodyPr/>
        <a:lstStyle/>
        <a:p>
          <a:r>
            <a:rPr lang="en-US"/>
            <a:t>Stop and Search practices</a:t>
          </a:r>
        </a:p>
      </dgm:t>
    </dgm:pt>
    <dgm:pt modelId="{3F12E3A7-F995-44D1-AA85-EC0E3D63C24D}" type="parTrans" cxnId="{5B4C71FF-624A-4B32-AEF8-F8A30327DABF}">
      <dgm:prSet/>
      <dgm:spPr/>
      <dgm:t>
        <a:bodyPr/>
        <a:lstStyle/>
        <a:p>
          <a:endParaRPr lang="en-US"/>
        </a:p>
      </dgm:t>
    </dgm:pt>
    <dgm:pt modelId="{7ABCA3E3-CB67-48B5-B103-D26AAC7A672A}" type="sibTrans" cxnId="{5B4C71FF-624A-4B32-AEF8-F8A30327DABF}">
      <dgm:prSet/>
      <dgm:spPr/>
      <dgm:t>
        <a:bodyPr/>
        <a:lstStyle/>
        <a:p>
          <a:endParaRPr lang="en-US"/>
        </a:p>
      </dgm:t>
    </dgm:pt>
    <dgm:pt modelId="{35D985A8-AD20-46A0-922E-4F7962F0D13C}">
      <dgm:prSet/>
      <dgm:spPr/>
      <dgm:t>
        <a:bodyPr/>
        <a:lstStyle/>
        <a:p>
          <a:r>
            <a:rPr lang="en-US"/>
            <a:t>Police- race relations</a:t>
          </a:r>
        </a:p>
      </dgm:t>
    </dgm:pt>
    <dgm:pt modelId="{3646133B-2276-4A3F-9D54-A8CFB2429161}" type="parTrans" cxnId="{A46F7123-023A-42CD-B418-E95D444A1887}">
      <dgm:prSet/>
      <dgm:spPr/>
      <dgm:t>
        <a:bodyPr/>
        <a:lstStyle/>
        <a:p>
          <a:endParaRPr lang="en-US"/>
        </a:p>
      </dgm:t>
    </dgm:pt>
    <dgm:pt modelId="{4663189F-89B1-409F-8F48-82E459215CC1}" type="sibTrans" cxnId="{A46F7123-023A-42CD-B418-E95D444A1887}">
      <dgm:prSet/>
      <dgm:spPr/>
      <dgm:t>
        <a:bodyPr/>
        <a:lstStyle/>
        <a:p>
          <a:endParaRPr lang="en-US"/>
        </a:p>
      </dgm:t>
    </dgm:pt>
    <dgm:pt modelId="{7D62D72D-5665-4BE5-A974-5E9D6E2A7CCD}">
      <dgm:prSet/>
      <dgm:spPr/>
      <dgm:t>
        <a:bodyPr/>
        <a:lstStyle/>
        <a:p>
          <a:r>
            <a:rPr lang="en-US"/>
            <a:t>Corruption allegations</a:t>
          </a:r>
        </a:p>
      </dgm:t>
    </dgm:pt>
    <dgm:pt modelId="{32EE5F92-B7A0-4740-BE09-0E524F2DE3FE}" type="parTrans" cxnId="{58F575A9-CF43-486D-9050-15DADF95CB1D}">
      <dgm:prSet/>
      <dgm:spPr/>
      <dgm:t>
        <a:bodyPr/>
        <a:lstStyle/>
        <a:p>
          <a:endParaRPr lang="en-US"/>
        </a:p>
      </dgm:t>
    </dgm:pt>
    <dgm:pt modelId="{875269F0-9BB9-48E0-BBAD-8452328FB655}" type="sibTrans" cxnId="{58F575A9-CF43-486D-9050-15DADF95CB1D}">
      <dgm:prSet/>
      <dgm:spPr/>
      <dgm:t>
        <a:bodyPr/>
        <a:lstStyle/>
        <a:p>
          <a:endParaRPr lang="en-US"/>
        </a:p>
      </dgm:t>
    </dgm:pt>
    <dgm:pt modelId="{AEEBDC44-9432-49E0-9662-248530EA6F8C}">
      <dgm:prSet/>
      <dgm:spPr/>
      <dgm:t>
        <a:bodyPr/>
        <a:lstStyle/>
        <a:p>
          <a:r>
            <a:rPr lang="en-US"/>
            <a:t>Policing of gender and sexual violence</a:t>
          </a:r>
        </a:p>
      </dgm:t>
    </dgm:pt>
    <dgm:pt modelId="{A13A8102-3503-4FC5-ACEA-234ECA4E33F7}" type="parTrans" cxnId="{4F0C533D-AAD1-45CE-BF54-86A3CC6D8F7D}">
      <dgm:prSet/>
      <dgm:spPr/>
      <dgm:t>
        <a:bodyPr/>
        <a:lstStyle/>
        <a:p>
          <a:endParaRPr lang="en-US"/>
        </a:p>
      </dgm:t>
    </dgm:pt>
    <dgm:pt modelId="{942BA8C4-B4C9-4062-BD03-D41D5CC7A887}" type="sibTrans" cxnId="{4F0C533D-AAD1-45CE-BF54-86A3CC6D8F7D}">
      <dgm:prSet/>
      <dgm:spPr/>
      <dgm:t>
        <a:bodyPr/>
        <a:lstStyle/>
        <a:p>
          <a:endParaRPr lang="en-US"/>
        </a:p>
      </dgm:t>
    </dgm:pt>
    <dgm:pt modelId="{294FFB55-B466-47DC-94DC-BFDDFD8300C7}">
      <dgm:prSet/>
      <dgm:spPr/>
      <dgm:t>
        <a:bodyPr/>
        <a:lstStyle/>
        <a:p>
          <a:r>
            <a:rPr lang="en-US"/>
            <a:t>Budget cuts</a:t>
          </a:r>
        </a:p>
      </dgm:t>
    </dgm:pt>
    <dgm:pt modelId="{D6A08BBF-89F7-452A-A1F8-69F2BE2C618C}" type="parTrans" cxnId="{5F3F530B-13CE-499E-8237-8415D47F7AFE}">
      <dgm:prSet/>
      <dgm:spPr/>
      <dgm:t>
        <a:bodyPr/>
        <a:lstStyle/>
        <a:p>
          <a:endParaRPr lang="en-US"/>
        </a:p>
      </dgm:t>
    </dgm:pt>
    <dgm:pt modelId="{C462DA68-7FDB-4CDD-A8FB-C74E1C446F5B}" type="sibTrans" cxnId="{5F3F530B-13CE-499E-8237-8415D47F7AFE}">
      <dgm:prSet/>
      <dgm:spPr/>
      <dgm:t>
        <a:bodyPr/>
        <a:lstStyle/>
        <a:p>
          <a:endParaRPr lang="en-US"/>
        </a:p>
      </dgm:t>
    </dgm:pt>
    <dgm:pt modelId="{3F47A776-D8B0-4896-BBC0-B9CD826822D7}">
      <dgm:prSet/>
      <dgm:spPr/>
      <dgm:t>
        <a:bodyPr/>
        <a:lstStyle/>
        <a:p>
          <a:r>
            <a:rPr lang="en-US"/>
            <a:t>Reduced workforce</a:t>
          </a:r>
        </a:p>
      </dgm:t>
    </dgm:pt>
    <dgm:pt modelId="{F6FEF0CE-F105-49C3-A78B-0897BD0EC591}" type="parTrans" cxnId="{EF53E25F-DA3C-4457-B5E7-29037301C51B}">
      <dgm:prSet/>
      <dgm:spPr/>
      <dgm:t>
        <a:bodyPr/>
        <a:lstStyle/>
        <a:p>
          <a:endParaRPr lang="en-US"/>
        </a:p>
      </dgm:t>
    </dgm:pt>
    <dgm:pt modelId="{DCE57BB8-0671-49A8-BC15-F788B1B0D970}" type="sibTrans" cxnId="{EF53E25F-DA3C-4457-B5E7-29037301C51B}">
      <dgm:prSet/>
      <dgm:spPr/>
      <dgm:t>
        <a:bodyPr/>
        <a:lstStyle/>
        <a:p>
          <a:endParaRPr lang="en-US"/>
        </a:p>
      </dgm:t>
    </dgm:pt>
    <dgm:pt modelId="{2250F128-671B-4649-8883-D99825912953}">
      <dgm:prSet/>
      <dgm:spPr/>
      <dgm:t>
        <a:bodyPr/>
        <a:lstStyle/>
        <a:p>
          <a:r>
            <a:rPr lang="en-US"/>
            <a:t>Advanced technologies in crime (Cybercrime)</a:t>
          </a:r>
        </a:p>
      </dgm:t>
    </dgm:pt>
    <dgm:pt modelId="{A11C39EC-2A17-491F-9181-6702544853FB}" type="parTrans" cxnId="{B2750A98-1975-421C-9004-6A8FD79CD0AA}">
      <dgm:prSet/>
      <dgm:spPr/>
      <dgm:t>
        <a:bodyPr/>
        <a:lstStyle/>
        <a:p>
          <a:endParaRPr lang="en-US"/>
        </a:p>
      </dgm:t>
    </dgm:pt>
    <dgm:pt modelId="{0531E327-7285-4E90-9678-E886EC99091B}" type="sibTrans" cxnId="{B2750A98-1975-421C-9004-6A8FD79CD0AA}">
      <dgm:prSet/>
      <dgm:spPr/>
      <dgm:t>
        <a:bodyPr/>
        <a:lstStyle/>
        <a:p>
          <a:endParaRPr lang="en-US"/>
        </a:p>
      </dgm:t>
    </dgm:pt>
    <dgm:pt modelId="{E0493165-618E-4F17-8855-2C6C98AF7D59}" type="pres">
      <dgm:prSet presAssocID="{BCF32BD5-C3CA-409B-8B5F-D4EF9030F155}" presName="diagram" presStyleCnt="0">
        <dgm:presLayoutVars>
          <dgm:dir/>
          <dgm:resizeHandles val="exact"/>
        </dgm:presLayoutVars>
      </dgm:prSet>
      <dgm:spPr/>
    </dgm:pt>
    <dgm:pt modelId="{A6EBDC74-2D8A-4F7D-B10A-1C9D84631D74}" type="pres">
      <dgm:prSet presAssocID="{383EF7B6-98DB-47EA-8857-F8A5FF5EFA12}" presName="node" presStyleLbl="node1" presStyleIdx="0" presStyleCnt="7">
        <dgm:presLayoutVars>
          <dgm:bulletEnabled val="1"/>
        </dgm:presLayoutVars>
      </dgm:prSet>
      <dgm:spPr/>
    </dgm:pt>
    <dgm:pt modelId="{7F4FE864-1344-4588-AF85-80BCB328BFEC}" type="pres">
      <dgm:prSet presAssocID="{7ABCA3E3-CB67-48B5-B103-D26AAC7A672A}" presName="sibTrans" presStyleCnt="0"/>
      <dgm:spPr/>
    </dgm:pt>
    <dgm:pt modelId="{0AA31AF1-3F34-43D2-B940-276182170836}" type="pres">
      <dgm:prSet presAssocID="{35D985A8-AD20-46A0-922E-4F7962F0D13C}" presName="node" presStyleLbl="node1" presStyleIdx="1" presStyleCnt="7">
        <dgm:presLayoutVars>
          <dgm:bulletEnabled val="1"/>
        </dgm:presLayoutVars>
      </dgm:prSet>
      <dgm:spPr/>
    </dgm:pt>
    <dgm:pt modelId="{CFE27364-EEA5-4F9C-9AA6-F59A9FF91C5A}" type="pres">
      <dgm:prSet presAssocID="{4663189F-89B1-409F-8F48-82E459215CC1}" presName="sibTrans" presStyleCnt="0"/>
      <dgm:spPr/>
    </dgm:pt>
    <dgm:pt modelId="{903E0C52-899A-4062-BB08-F069FB20CBAD}" type="pres">
      <dgm:prSet presAssocID="{7D62D72D-5665-4BE5-A974-5E9D6E2A7CCD}" presName="node" presStyleLbl="node1" presStyleIdx="2" presStyleCnt="7">
        <dgm:presLayoutVars>
          <dgm:bulletEnabled val="1"/>
        </dgm:presLayoutVars>
      </dgm:prSet>
      <dgm:spPr/>
    </dgm:pt>
    <dgm:pt modelId="{0BA0154A-BE17-4E94-84AC-761B1F8985AB}" type="pres">
      <dgm:prSet presAssocID="{875269F0-9BB9-48E0-BBAD-8452328FB655}" presName="sibTrans" presStyleCnt="0"/>
      <dgm:spPr/>
    </dgm:pt>
    <dgm:pt modelId="{58879C0E-C761-45B7-9B48-E15596B1CD66}" type="pres">
      <dgm:prSet presAssocID="{AEEBDC44-9432-49E0-9662-248530EA6F8C}" presName="node" presStyleLbl="node1" presStyleIdx="3" presStyleCnt="7">
        <dgm:presLayoutVars>
          <dgm:bulletEnabled val="1"/>
        </dgm:presLayoutVars>
      </dgm:prSet>
      <dgm:spPr/>
    </dgm:pt>
    <dgm:pt modelId="{7BD07B29-90A6-4548-91C2-B6EDAB3B7249}" type="pres">
      <dgm:prSet presAssocID="{942BA8C4-B4C9-4062-BD03-D41D5CC7A887}" presName="sibTrans" presStyleCnt="0"/>
      <dgm:spPr/>
    </dgm:pt>
    <dgm:pt modelId="{53398005-B9D4-4720-864F-AE4D371FEBDD}" type="pres">
      <dgm:prSet presAssocID="{294FFB55-B466-47DC-94DC-BFDDFD8300C7}" presName="node" presStyleLbl="node1" presStyleIdx="4" presStyleCnt="7">
        <dgm:presLayoutVars>
          <dgm:bulletEnabled val="1"/>
        </dgm:presLayoutVars>
      </dgm:prSet>
      <dgm:spPr/>
    </dgm:pt>
    <dgm:pt modelId="{66D6F336-362D-4BD4-AA8F-019D5E01FCAF}" type="pres">
      <dgm:prSet presAssocID="{C462DA68-7FDB-4CDD-A8FB-C74E1C446F5B}" presName="sibTrans" presStyleCnt="0"/>
      <dgm:spPr/>
    </dgm:pt>
    <dgm:pt modelId="{010546E4-1E04-4D68-8F0D-CB2432818A64}" type="pres">
      <dgm:prSet presAssocID="{3F47A776-D8B0-4896-BBC0-B9CD826822D7}" presName="node" presStyleLbl="node1" presStyleIdx="5" presStyleCnt="7">
        <dgm:presLayoutVars>
          <dgm:bulletEnabled val="1"/>
        </dgm:presLayoutVars>
      </dgm:prSet>
      <dgm:spPr/>
    </dgm:pt>
    <dgm:pt modelId="{240F18A5-3A3D-4AE9-8B3F-22FFA6197E3C}" type="pres">
      <dgm:prSet presAssocID="{DCE57BB8-0671-49A8-BC15-F788B1B0D970}" presName="sibTrans" presStyleCnt="0"/>
      <dgm:spPr/>
    </dgm:pt>
    <dgm:pt modelId="{77AC7A5A-638E-4BE6-A6D3-169D8BFE9899}" type="pres">
      <dgm:prSet presAssocID="{2250F128-671B-4649-8883-D99825912953}" presName="node" presStyleLbl="node1" presStyleIdx="6" presStyleCnt="7">
        <dgm:presLayoutVars>
          <dgm:bulletEnabled val="1"/>
        </dgm:presLayoutVars>
      </dgm:prSet>
      <dgm:spPr/>
    </dgm:pt>
  </dgm:ptLst>
  <dgm:cxnLst>
    <dgm:cxn modelId="{5F3F530B-13CE-499E-8237-8415D47F7AFE}" srcId="{BCF32BD5-C3CA-409B-8B5F-D4EF9030F155}" destId="{294FFB55-B466-47DC-94DC-BFDDFD8300C7}" srcOrd="4" destOrd="0" parTransId="{D6A08BBF-89F7-452A-A1F8-69F2BE2C618C}" sibTransId="{C462DA68-7FDB-4CDD-A8FB-C74E1C446F5B}"/>
    <dgm:cxn modelId="{A46F7123-023A-42CD-B418-E95D444A1887}" srcId="{BCF32BD5-C3CA-409B-8B5F-D4EF9030F155}" destId="{35D985A8-AD20-46A0-922E-4F7962F0D13C}" srcOrd="1" destOrd="0" parTransId="{3646133B-2276-4A3F-9D54-A8CFB2429161}" sibTransId="{4663189F-89B1-409F-8F48-82E459215CC1}"/>
    <dgm:cxn modelId="{C315FF23-0EE1-4B68-9BF8-50FA833CA956}" type="presOf" srcId="{AEEBDC44-9432-49E0-9662-248530EA6F8C}" destId="{58879C0E-C761-45B7-9B48-E15596B1CD66}" srcOrd="0" destOrd="0" presId="urn:microsoft.com/office/officeart/2005/8/layout/default"/>
    <dgm:cxn modelId="{6E150937-1717-41A2-A154-A37E2E056B81}" type="presOf" srcId="{7D62D72D-5665-4BE5-A974-5E9D6E2A7CCD}" destId="{903E0C52-899A-4062-BB08-F069FB20CBAD}" srcOrd="0" destOrd="0" presId="urn:microsoft.com/office/officeart/2005/8/layout/default"/>
    <dgm:cxn modelId="{4F0C533D-AAD1-45CE-BF54-86A3CC6D8F7D}" srcId="{BCF32BD5-C3CA-409B-8B5F-D4EF9030F155}" destId="{AEEBDC44-9432-49E0-9662-248530EA6F8C}" srcOrd="3" destOrd="0" parTransId="{A13A8102-3503-4FC5-ACEA-234ECA4E33F7}" sibTransId="{942BA8C4-B4C9-4062-BD03-D41D5CC7A887}"/>
    <dgm:cxn modelId="{74E38D5D-C569-4E03-9538-B4837BD7A2AF}" type="presOf" srcId="{383EF7B6-98DB-47EA-8857-F8A5FF5EFA12}" destId="{A6EBDC74-2D8A-4F7D-B10A-1C9D84631D74}" srcOrd="0" destOrd="0" presId="urn:microsoft.com/office/officeart/2005/8/layout/default"/>
    <dgm:cxn modelId="{EF53E25F-DA3C-4457-B5E7-29037301C51B}" srcId="{BCF32BD5-C3CA-409B-8B5F-D4EF9030F155}" destId="{3F47A776-D8B0-4896-BBC0-B9CD826822D7}" srcOrd="5" destOrd="0" parTransId="{F6FEF0CE-F105-49C3-A78B-0897BD0EC591}" sibTransId="{DCE57BB8-0671-49A8-BC15-F788B1B0D970}"/>
    <dgm:cxn modelId="{79A34B7B-8146-443E-84D0-03023ABE0CE0}" type="presOf" srcId="{294FFB55-B466-47DC-94DC-BFDDFD8300C7}" destId="{53398005-B9D4-4720-864F-AE4D371FEBDD}" srcOrd="0" destOrd="0" presId="urn:microsoft.com/office/officeart/2005/8/layout/default"/>
    <dgm:cxn modelId="{E1B3857F-D99C-48C1-83BF-CFDA72CB3F4A}" type="presOf" srcId="{3F47A776-D8B0-4896-BBC0-B9CD826822D7}" destId="{010546E4-1E04-4D68-8F0D-CB2432818A64}" srcOrd="0" destOrd="0" presId="urn:microsoft.com/office/officeart/2005/8/layout/default"/>
    <dgm:cxn modelId="{B2750A98-1975-421C-9004-6A8FD79CD0AA}" srcId="{BCF32BD5-C3CA-409B-8B5F-D4EF9030F155}" destId="{2250F128-671B-4649-8883-D99825912953}" srcOrd="6" destOrd="0" parTransId="{A11C39EC-2A17-491F-9181-6702544853FB}" sibTransId="{0531E327-7285-4E90-9678-E886EC99091B}"/>
    <dgm:cxn modelId="{58F575A9-CF43-486D-9050-15DADF95CB1D}" srcId="{BCF32BD5-C3CA-409B-8B5F-D4EF9030F155}" destId="{7D62D72D-5665-4BE5-A974-5E9D6E2A7CCD}" srcOrd="2" destOrd="0" parTransId="{32EE5F92-B7A0-4740-BE09-0E524F2DE3FE}" sibTransId="{875269F0-9BB9-48E0-BBAD-8452328FB655}"/>
    <dgm:cxn modelId="{13C0E0AA-B392-4540-833F-73E061B070C8}" type="presOf" srcId="{BCF32BD5-C3CA-409B-8B5F-D4EF9030F155}" destId="{E0493165-618E-4F17-8855-2C6C98AF7D59}" srcOrd="0" destOrd="0" presId="urn:microsoft.com/office/officeart/2005/8/layout/default"/>
    <dgm:cxn modelId="{29615BB3-8918-4088-A38A-85BF81F03F2C}" type="presOf" srcId="{35D985A8-AD20-46A0-922E-4F7962F0D13C}" destId="{0AA31AF1-3F34-43D2-B940-276182170836}" srcOrd="0" destOrd="0" presId="urn:microsoft.com/office/officeart/2005/8/layout/default"/>
    <dgm:cxn modelId="{3558E1D3-D0BA-4D83-9EB7-88220D31BE54}" type="presOf" srcId="{2250F128-671B-4649-8883-D99825912953}" destId="{77AC7A5A-638E-4BE6-A6D3-169D8BFE9899}" srcOrd="0" destOrd="0" presId="urn:microsoft.com/office/officeart/2005/8/layout/default"/>
    <dgm:cxn modelId="{5B4C71FF-624A-4B32-AEF8-F8A30327DABF}" srcId="{BCF32BD5-C3CA-409B-8B5F-D4EF9030F155}" destId="{383EF7B6-98DB-47EA-8857-F8A5FF5EFA12}" srcOrd="0" destOrd="0" parTransId="{3F12E3A7-F995-44D1-AA85-EC0E3D63C24D}" sibTransId="{7ABCA3E3-CB67-48B5-B103-D26AAC7A672A}"/>
    <dgm:cxn modelId="{58346021-3E3E-4413-934D-20191D5DA0D4}" type="presParOf" srcId="{E0493165-618E-4F17-8855-2C6C98AF7D59}" destId="{A6EBDC74-2D8A-4F7D-B10A-1C9D84631D74}" srcOrd="0" destOrd="0" presId="urn:microsoft.com/office/officeart/2005/8/layout/default"/>
    <dgm:cxn modelId="{3F3C7A92-F8B6-4D81-BCE8-6AFC8D1BEAC6}" type="presParOf" srcId="{E0493165-618E-4F17-8855-2C6C98AF7D59}" destId="{7F4FE864-1344-4588-AF85-80BCB328BFEC}" srcOrd="1" destOrd="0" presId="urn:microsoft.com/office/officeart/2005/8/layout/default"/>
    <dgm:cxn modelId="{289438B8-C399-4373-A620-421669A99FFC}" type="presParOf" srcId="{E0493165-618E-4F17-8855-2C6C98AF7D59}" destId="{0AA31AF1-3F34-43D2-B940-276182170836}" srcOrd="2" destOrd="0" presId="urn:microsoft.com/office/officeart/2005/8/layout/default"/>
    <dgm:cxn modelId="{ED8D9BB3-5483-4BF1-A17C-5ED9A0F36083}" type="presParOf" srcId="{E0493165-618E-4F17-8855-2C6C98AF7D59}" destId="{CFE27364-EEA5-4F9C-9AA6-F59A9FF91C5A}" srcOrd="3" destOrd="0" presId="urn:microsoft.com/office/officeart/2005/8/layout/default"/>
    <dgm:cxn modelId="{BBAB6E78-0FB4-4CDB-9EE9-F7F9C992997A}" type="presParOf" srcId="{E0493165-618E-4F17-8855-2C6C98AF7D59}" destId="{903E0C52-899A-4062-BB08-F069FB20CBAD}" srcOrd="4" destOrd="0" presId="urn:microsoft.com/office/officeart/2005/8/layout/default"/>
    <dgm:cxn modelId="{FD39C8E3-E146-4FF6-BD6C-D8437CD2F5C2}" type="presParOf" srcId="{E0493165-618E-4F17-8855-2C6C98AF7D59}" destId="{0BA0154A-BE17-4E94-84AC-761B1F8985AB}" srcOrd="5" destOrd="0" presId="urn:microsoft.com/office/officeart/2005/8/layout/default"/>
    <dgm:cxn modelId="{CD627EC9-CAA2-424E-B051-2C4D2362788E}" type="presParOf" srcId="{E0493165-618E-4F17-8855-2C6C98AF7D59}" destId="{58879C0E-C761-45B7-9B48-E15596B1CD66}" srcOrd="6" destOrd="0" presId="urn:microsoft.com/office/officeart/2005/8/layout/default"/>
    <dgm:cxn modelId="{7D37CEF7-2BD4-4ADC-8CB4-9C81C4D29513}" type="presParOf" srcId="{E0493165-618E-4F17-8855-2C6C98AF7D59}" destId="{7BD07B29-90A6-4548-91C2-B6EDAB3B7249}" srcOrd="7" destOrd="0" presId="urn:microsoft.com/office/officeart/2005/8/layout/default"/>
    <dgm:cxn modelId="{9FCC9A91-0C1C-4785-9CCC-DA2371747420}" type="presParOf" srcId="{E0493165-618E-4F17-8855-2C6C98AF7D59}" destId="{53398005-B9D4-4720-864F-AE4D371FEBDD}" srcOrd="8" destOrd="0" presId="urn:microsoft.com/office/officeart/2005/8/layout/default"/>
    <dgm:cxn modelId="{C5511E42-40A1-4F23-B410-D19F3A51E7F9}" type="presParOf" srcId="{E0493165-618E-4F17-8855-2C6C98AF7D59}" destId="{66D6F336-362D-4BD4-AA8F-019D5E01FCAF}" srcOrd="9" destOrd="0" presId="urn:microsoft.com/office/officeart/2005/8/layout/default"/>
    <dgm:cxn modelId="{5B395760-D793-4785-A739-1AFD0C3D3C45}" type="presParOf" srcId="{E0493165-618E-4F17-8855-2C6C98AF7D59}" destId="{010546E4-1E04-4D68-8F0D-CB2432818A64}" srcOrd="10" destOrd="0" presId="urn:microsoft.com/office/officeart/2005/8/layout/default"/>
    <dgm:cxn modelId="{A130AF0F-62ED-4073-8A3E-31768A2C37B3}" type="presParOf" srcId="{E0493165-618E-4F17-8855-2C6C98AF7D59}" destId="{240F18A5-3A3D-4AE9-8B3F-22FFA6197E3C}" srcOrd="11" destOrd="0" presId="urn:microsoft.com/office/officeart/2005/8/layout/default"/>
    <dgm:cxn modelId="{389CB2C8-7EBF-471E-AD91-13843E7EADB9}" type="presParOf" srcId="{E0493165-618E-4F17-8855-2C6C98AF7D59}" destId="{77AC7A5A-638E-4BE6-A6D3-169D8BFE9899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A44CEA-5ED4-4FF9-9282-4128BEF1A1BB}">
      <dsp:nvSpPr>
        <dsp:cNvPr id="0" name=""/>
        <dsp:cNvSpPr/>
      </dsp:nvSpPr>
      <dsp:spPr>
        <a:xfrm>
          <a:off x="0" y="0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38225E-F44C-4460-AD81-5510FEFFFFBD}">
      <dsp:nvSpPr>
        <dsp:cNvPr id="0" name=""/>
        <dsp:cNvSpPr/>
      </dsp:nvSpPr>
      <dsp:spPr>
        <a:xfrm>
          <a:off x="0" y="0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Introduction to module</a:t>
          </a:r>
        </a:p>
      </dsp:txBody>
      <dsp:txXfrm>
        <a:off x="0" y="0"/>
        <a:ext cx="6373813" cy="1439862"/>
      </dsp:txXfrm>
    </dsp:sp>
    <dsp:sp modelId="{32A82767-0750-4111-9D32-278BB3478061}">
      <dsp:nvSpPr>
        <dsp:cNvPr id="0" name=""/>
        <dsp:cNvSpPr/>
      </dsp:nvSpPr>
      <dsp:spPr>
        <a:xfrm>
          <a:off x="0" y="1439862"/>
          <a:ext cx="6373813" cy="0"/>
        </a:xfrm>
        <a:prstGeom prst="line">
          <a:avLst/>
        </a:prstGeom>
        <a:solidFill>
          <a:schemeClr val="accent2">
            <a:hueOff val="-508951"/>
            <a:satOff val="-3252"/>
            <a:lumOff val="-719"/>
            <a:alphaOff val="0"/>
          </a:schemeClr>
        </a:solidFill>
        <a:ln w="12700" cap="flat" cmpd="sng" algn="ctr">
          <a:solidFill>
            <a:schemeClr val="accent2">
              <a:hueOff val="-508951"/>
              <a:satOff val="-3252"/>
              <a:lumOff val="-7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55091-5275-4296-9BBE-6A7ED5D92A2B}">
      <dsp:nvSpPr>
        <dsp:cNvPr id="0" name=""/>
        <dsp:cNvSpPr/>
      </dsp:nvSpPr>
      <dsp:spPr>
        <a:xfrm>
          <a:off x="0" y="1439862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Assessments</a:t>
          </a:r>
        </a:p>
      </dsp:txBody>
      <dsp:txXfrm>
        <a:off x="0" y="1439862"/>
        <a:ext cx="6373813" cy="1439862"/>
      </dsp:txXfrm>
    </dsp:sp>
    <dsp:sp modelId="{C6BD37A7-1A2B-47B3-86B4-4D1FE75CF49E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-1017902"/>
            <a:satOff val="-6505"/>
            <a:lumOff val="-1437"/>
            <a:alphaOff val="0"/>
          </a:schemeClr>
        </a:solidFill>
        <a:ln w="12700" cap="flat" cmpd="sng" algn="ctr">
          <a:solidFill>
            <a:schemeClr val="accent2">
              <a:hueOff val="-1017902"/>
              <a:satOff val="-6505"/>
              <a:lumOff val="-14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781B8F-841A-4889-8F5C-AB6337583703}">
      <dsp:nvSpPr>
        <dsp:cNvPr id="0" name=""/>
        <dsp:cNvSpPr/>
      </dsp:nvSpPr>
      <dsp:spPr>
        <a:xfrm>
          <a:off x="0" y="2879724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Contemporary Issues</a:t>
          </a:r>
        </a:p>
      </dsp:txBody>
      <dsp:txXfrm>
        <a:off x="0" y="2879724"/>
        <a:ext cx="6373813" cy="1439862"/>
      </dsp:txXfrm>
    </dsp:sp>
    <dsp:sp modelId="{31825A11-E902-4C5E-8AE2-FEF7DBFABB54}">
      <dsp:nvSpPr>
        <dsp:cNvPr id="0" name=""/>
        <dsp:cNvSpPr/>
      </dsp:nvSpPr>
      <dsp:spPr>
        <a:xfrm>
          <a:off x="0" y="4319587"/>
          <a:ext cx="6373813" cy="0"/>
        </a:xfrm>
        <a:prstGeom prst="line">
          <a:avLst/>
        </a:prstGeom>
        <a:solidFill>
          <a:schemeClr val="accent2">
            <a:hueOff val="-1526852"/>
            <a:satOff val="-9757"/>
            <a:lumOff val="-2156"/>
            <a:alphaOff val="0"/>
          </a:schemeClr>
        </a:solidFill>
        <a:ln w="12700" cap="flat" cmpd="sng" algn="ctr">
          <a:solidFill>
            <a:schemeClr val="accent2">
              <a:hueOff val="-1526852"/>
              <a:satOff val="-9757"/>
              <a:lumOff val="-21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330E04-BA1E-4596-BE01-5EF57974362D}">
      <dsp:nvSpPr>
        <dsp:cNvPr id="0" name=""/>
        <dsp:cNvSpPr/>
      </dsp:nvSpPr>
      <dsp:spPr>
        <a:xfrm>
          <a:off x="0" y="4319587"/>
          <a:ext cx="6373813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Start unit 1- </a:t>
          </a:r>
          <a:r>
            <a:rPr lang="en-US" sz="3900" kern="1200" dirty="0">
              <a:latin typeface="Sitka Heading"/>
            </a:rPr>
            <a:t>Visions of the future</a:t>
          </a:r>
          <a:endParaRPr lang="en-US" sz="3900" kern="1200" dirty="0"/>
        </a:p>
      </dsp:txBody>
      <dsp:txXfrm>
        <a:off x="0" y="4319587"/>
        <a:ext cx="6373813" cy="14398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42BC7C-AECB-45B8-9A62-0FB04B21F650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9FDA4-EB07-49DE-BEF1-BF20221640CB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SCHEME OF WORK</a:t>
          </a:r>
        </a:p>
      </dsp:txBody>
      <dsp:txXfrm>
        <a:off x="0" y="2812"/>
        <a:ext cx="6373813" cy="958970"/>
      </dsp:txXfrm>
    </dsp:sp>
    <dsp:sp modelId="{8DB6BAD3-8231-4F9E-9467-7159C2B022B5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-305370"/>
            <a:satOff val="-1951"/>
            <a:lumOff val="-431"/>
            <a:alphaOff val="0"/>
          </a:schemeClr>
        </a:solidFill>
        <a:ln w="12700" cap="flat" cmpd="sng" algn="ctr">
          <a:solidFill>
            <a:schemeClr val="accent2">
              <a:hueOff val="-305370"/>
              <a:satOff val="-1951"/>
              <a:lumOff val="-4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919C0-2C9D-4BC4-99EA-AEB25450F22D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ASSESSMENTS</a:t>
          </a:r>
        </a:p>
      </dsp:txBody>
      <dsp:txXfrm>
        <a:off x="0" y="961783"/>
        <a:ext cx="6373813" cy="958970"/>
      </dsp:txXfrm>
    </dsp:sp>
    <dsp:sp modelId="{03886A1E-2540-4110-88ED-4616ABAA3D5C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-610741"/>
            <a:satOff val="-3903"/>
            <a:lumOff val="-862"/>
            <a:alphaOff val="0"/>
          </a:schemeClr>
        </a:solidFill>
        <a:ln w="12700" cap="flat" cmpd="sng" algn="ctr">
          <a:solidFill>
            <a:schemeClr val="accent2">
              <a:hueOff val="-610741"/>
              <a:satOff val="-3903"/>
              <a:lumOff val="-8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E50426-C172-434B-AA7D-8C4E6E72E2EA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MOODLE PAGE</a:t>
          </a:r>
        </a:p>
      </dsp:txBody>
      <dsp:txXfrm>
        <a:off x="0" y="1920754"/>
        <a:ext cx="6373813" cy="958970"/>
      </dsp:txXfrm>
    </dsp:sp>
    <dsp:sp modelId="{DA1ED5F2-029B-455B-9E4F-E56B6C0A8ACE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-916112"/>
            <a:satOff val="-5854"/>
            <a:lumOff val="-1294"/>
            <a:alphaOff val="0"/>
          </a:schemeClr>
        </a:solidFill>
        <a:ln w="12700" cap="flat" cmpd="sng" algn="ctr">
          <a:solidFill>
            <a:schemeClr val="accent2">
              <a:hueOff val="-916112"/>
              <a:satOff val="-5854"/>
              <a:lumOff val="-12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24AC6F-7123-444F-B8ED-B824215B772D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WHAT WE WILL BE COVERING</a:t>
          </a:r>
        </a:p>
      </dsp:txBody>
      <dsp:txXfrm>
        <a:off x="0" y="2879725"/>
        <a:ext cx="6373813" cy="958970"/>
      </dsp:txXfrm>
    </dsp:sp>
    <dsp:sp modelId="{23D4E783-2F85-4F2E-B3F5-C875ADEEC4C5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-1221482"/>
            <a:satOff val="-7806"/>
            <a:lumOff val="-1725"/>
            <a:alphaOff val="0"/>
          </a:schemeClr>
        </a:solidFill>
        <a:ln w="12700" cap="flat" cmpd="sng" algn="ctr">
          <a:solidFill>
            <a:schemeClr val="accent2">
              <a:hueOff val="-1221482"/>
              <a:satOff val="-7806"/>
              <a:lumOff val="-17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00991-980A-4781-B610-0825ECD77332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ESSENTIAL READING</a:t>
          </a:r>
        </a:p>
      </dsp:txBody>
      <dsp:txXfrm>
        <a:off x="0" y="3838695"/>
        <a:ext cx="6373813" cy="958970"/>
      </dsp:txXfrm>
    </dsp:sp>
    <dsp:sp modelId="{F0A5E342-97AC-4524-B096-54AD96985F05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-1526852"/>
            <a:satOff val="-9757"/>
            <a:lumOff val="-2156"/>
            <a:alphaOff val="0"/>
          </a:schemeClr>
        </a:solidFill>
        <a:ln w="12700" cap="flat" cmpd="sng" algn="ctr">
          <a:solidFill>
            <a:schemeClr val="accent2">
              <a:hueOff val="-1526852"/>
              <a:satOff val="-9757"/>
              <a:lumOff val="-21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CEF2E-3845-4345-9ADA-5D1D6962C4D2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ONLINE RESOURCE LIST</a:t>
          </a:r>
        </a:p>
      </dsp:txBody>
      <dsp:txXfrm>
        <a:off x="0" y="4797666"/>
        <a:ext cx="6373813" cy="958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BCCEA3-FE69-4A8A-8AD1-8BC5C6939E5B}">
      <dsp:nvSpPr>
        <dsp:cNvPr id="0" name=""/>
        <dsp:cNvSpPr/>
      </dsp:nvSpPr>
      <dsp:spPr>
        <a:xfrm>
          <a:off x="0" y="703"/>
          <a:ext cx="6373813" cy="5905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DCF899-598B-43F1-BE1A-DC827B568DB2}">
      <dsp:nvSpPr>
        <dsp:cNvPr id="0" name=""/>
        <dsp:cNvSpPr/>
      </dsp:nvSpPr>
      <dsp:spPr>
        <a:xfrm>
          <a:off x="178647" y="133580"/>
          <a:ext cx="324812" cy="324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0016F1-D03D-4412-AA68-34D82F04EACE}">
      <dsp:nvSpPr>
        <dsp:cNvPr id="0" name=""/>
        <dsp:cNvSpPr/>
      </dsp:nvSpPr>
      <dsp:spPr>
        <a:xfrm>
          <a:off x="682106" y="703"/>
          <a:ext cx="5691707" cy="590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02" tIns="62502" rIns="62502" bIns="6250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Provide a positive and enjoyable learning experience</a:t>
          </a:r>
        </a:p>
      </dsp:txBody>
      <dsp:txXfrm>
        <a:off x="682106" y="703"/>
        <a:ext cx="5691707" cy="590568"/>
      </dsp:txXfrm>
    </dsp:sp>
    <dsp:sp modelId="{80781EA4-7E7D-429C-91D9-7DCC6121BD00}">
      <dsp:nvSpPr>
        <dsp:cNvPr id="0" name=""/>
        <dsp:cNvSpPr/>
      </dsp:nvSpPr>
      <dsp:spPr>
        <a:xfrm>
          <a:off x="0" y="738913"/>
          <a:ext cx="6373813" cy="5905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D38B0D-3472-40F1-AE04-F2CC40E70F4E}">
      <dsp:nvSpPr>
        <dsp:cNvPr id="0" name=""/>
        <dsp:cNvSpPr/>
      </dsp:nvSpPr>
      <dsp:spPr>
        <a:xfrm>
          <a:off x="178647" y="871791"/>
          <a:ext cx="324812" cy="324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9F26E-0BDB-4BED-A856-FD55959215F5}">
      <dsp:nvSpPr>
        <dsp:cNvPr id="0" name=""/>
        <dsp:cNvSpPr/>
      </dsp:nvSpPr>
      <dsp:spPr>
        <a:xfrm>
          <a:off x="682106" y="738913"/>
          <a:ext cx="5691707" cy="590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02" tIns="62502" rIns="62502" bIns="6250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Support you through your learning journey</a:t>
          </a:r>
        </a:p>
      </dsp:txBody>
      <dsp:txXfrm>
        <a:off x="682106" y="738913"/>
        <a:ext cx="5691707" cy="590568"/>
      </dsp:txXfrm>
    </dsp:sp>
    <dsp:sp modelId="{E417CE11-3B57-4223-A1DD-E8DA3FA287B2}">
      <dsp:nvSpPr>
        <dsp:cNvPr id="0" name=""/>
        <dsp:cNvSpPr/>
      </dsp:nvSpPr>
      <dsp:spPr>
        <a:xfrm>
          <a:off x="0" y="1477124"/>
          <a:ext cx="6373813" cy="5905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FAD0AF-2644-4F4F-8806-0BF369867C4A}">
      <dsp:nvSpPr>
        <dsp:cNvPr id="0" name=""/>
        <dsp:cNvSpPr/>
      </dsp:nvSpPr>
      <dsp:spPr>
        <a:xfrm>
          <a:off x="178647" y="1610002"/>
          <a:ext cx="324812" cy="324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0803A3-6177-4DC4-ACC6-B471C55AF352}">
      <dsp:nvSpPr>
        <dsp:cNvPr id="0" name=""/>
        <dsp:cNvSpPr/>
      </dsp:nvSpPr>
      <dsp:spPr>
        <a:xfrm>
          <a:off x="682106" y="1477124"/>
          <a:ext cx="5691707" cy="590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02" tIns="62502" rIns="62502" bIns="6250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Answer questions</a:t>
          </a:r>
        </a:p>
      </dsp:txBody>
      <dsp:txXfrm>
        <a:off x="682106" y="1477124"/>
        <a:ext cx="5691707" cy="590568"/>
      </dsp:txXfrm>
    </dsp:sp>
    <dsp:sp modelId="{4C095BC1-7695-42E2-80F2-3CF718158969}">
      <dsp:nvSpPr>
        <dsp:cNvPr id="0" name=""/>
        <dsp:cNvSpPr/>
      </dsp:nvSpPr>
      <dsp:spPr>
        <a:xfrm>
          <a:off x="0" y="2215335"/>
          <a:ext cx="6373813" cy="5905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C5961C-948F-4F30-BBBA-E25BFD143BD3}">
      <dsp:nvSpPr>
        <dsp:cNvPr id="0" name=""/>
        <dsp:cNvSpPr/>
      </dsp:nvSpPr>
      <dsp:spPr>
        <a:xfrm>
          <a:off x="178647" y="2348213"/>
          <a:ext cx="324812" cy="32481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3BBFF3-A4D2-44DB-AB45-88C463FD05B2}">
      <dsp:nvSpPr>
        <dsp:cNvPr id="0" name=""/>
        <dsp:cNvSpPr/>
      </dsp:nvSpPr>
      <dsp:spPr>
        <a:xfrm>
          <a:off x="682106" y="2215335"/>
          <a:ext cx="5691707" cy="590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02" tIns="62502" rIns="62502" bIns="6250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Answer emails</a:t>
          </a:r>
        </a:p>
      </dsp:txBody>
      <dsp:txXfrm>
        <a:off x="682106" y="2215335"/>
        <a:ext cx="5691707" cy="590568"/>
      </dsp:txXfrm>
    </dsp:sp>
    <dsp:sp modelId="{41189421-ADE3-4A27-802A-A4138CB57509}">
      <dsp:nvSpPr>
        <dsp:cNvPr id="0" name=""/>
        <dsp:cNvSpPr/>
      </dsp:nvSpPr>
      <dsp:spPr>
        <a:xfrm>
          <a:off x="0" y="2953546"/>
          <a:ext cx="6373813" cy="5905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AFF520-6107-41B7-822B-037A8FC2A1B7}">
      <dsp:nvSpPr>
        <dsp:cNvPr id="0" name=""/>
        <dsp:cNvSpPr/>
      </dsp:nvSpPr>
      <dsp:spPr>
        <a:xfrm>
          <a:off x="178647" y="3086424"/>
          <a:ext cx="324812" cy="32481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777CCE-1089-46B4-90D2-5ACABEBEFAC1}">
      <dsp:nvSpPr>
        <dsp:cNvPr id="0" name=""/>
        <dsp:cNvSpPr/>
      </dsp:nvSpPr>
      <dsp:spPr>
        <a:xfrm>
          <a:off x="682106" y="2953546"/>
          <a:ext cx="5691707" cy="590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02" tIns="62502" rIns="62502" bIns="6250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Look at drafts</a:t>
          </a:r>
        </a:p>
      </dsp:txBody>
      <dsp:txXfrm>
        <a:off x="682106" y="2953546"/>
        <a:ext cx="5691707" cy="590568"/>
      </dsp:txXfrm>
    </dsp:sp>
    <dsp:sp modelId="{5D28C094-50E8-4D64-BD6D-FF61A2669833}">
      <dsp:nvSpPr>
        <dsp:cNvPr id="0" name=""/>
        <dsp:cNvSpPr/>
      </dsp:nvSpPr>
      <dsp:spPr>
        <a:xfrm>
          <a:off x="0" y="3691756"/>
          <a:ext cx="6373813" cy="5905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B3F45F-BF82-411A-8809-D1AA232D7026}">
      <dsp:nvSpPr>
        <dsp:cNvPr id="0" name=""/>
        <dsp:cNvSpPr/>
      </dsp:nvSpPr>
      <dsp:spPr>
        <a:xfrm>
          <a:off x="178647" y="3824634"/>
          <a:ext cx="324812" cy="32481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CB20EF-F3EC-4FE2-97DF-3F5246DA6DAC}">
      <dsp:nvSpPr>
        <dsp:cNvPr id="0" name=""/>
        <dsp:cNvSpPr/>
      </dsp:nvSpPr>
      <dsp:spPr>
        <a:xfrm>
          <a:off x="682106" y="3691756"/>
          <a:ext cx="5691707" cy="590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02" tIns="62502" rIns="62502" bIns="6250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Provide </a:t>
          </a:r>
          <a:r>
            <a:rPr lang="en-US" sz="1600" kern="1200" dirty="0">
              <a:latin typeface="Sitka Heading"/>
            </a:rPr>
            <a:t>honest</a:t>
          </a:r>
          <a:r>
            <a:rPr lang="en-US" sz="1600" kern="1200" dirty="0"/>
            <a:t>, constructive feedback</a:t>
          </a:r>
        </a:p>
      </dsp:txBody>
      <dsp:txXfrm>
        <a:off x="682106" y="3691756"/>
        <a:ext cx="5691707" cy="590568"/>
      </dsp:txXfrm>
    </dsp:sp>
    <dsp:sp modelId="{B933BAD3-134F-485B-AF47-F3291555CC59}">
      <dsp:nvSpPr>
        <dsp:cNvPr id="0" name=""/>
        <dsp:cNvSpPr/>
      </dsp:nvSpPr>
      <dsp:spPr>
        <a:xfrm>
          <a:off x="0" y="4429967"/>
          <a:ext cx="6373813" cy="5905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A8473A-4E08-4A96-B85E-2EAB279F2BDB}">
      <dsp:nvSpPr>
        <dsp:cNvPr id="0" name=""/>
        <dsp:cNvSpPr/>
      </dsp:nvSpPr>
      <dsp:spPr>
        <a:xfrm>
          <a:off x="178647" y="4562845"/>
          <a:ext cx="324812" cy="32481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EE7A9-CD6C-46CD-9A0C-B0C725C01D95}">
      <dsp:nvSpPr>
        <dsp:cNvPr id="0" name=""/>
        <dsp:cNvSpPr/>
      </dsp:nvSpPr>
      <dsp:spPr>
        <a:xfrm>
          <a:off x="682106" y="4429967"/>
          <a:ext cx="5691707" cy="590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02" tIns="62502" rIns="62502" bIns="6250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Provide your marks on time</a:t>
          </a:r>
        </a:p>
      </dsp:txBody>
      <dsp:txXfrm>
        <a:off x="682106" y="4429967"/>
        <a:ext cx="5691707" cy="590568"/>
      </dsp:txXfrm>
    </dsp:sp>
    <dsp:sp modelId="{70C4A025-C2C3-48C9-B15B-8EB412810925}">
      <dsp:nvSpPr>
        <dsp:cNvPr id="0" name=""/>
        <dsp:cNvSpPr/>
      </dsp:nvSpPr>
      <dsp:spPr>
        <a:xfrm>
          <a:off x="0" y="5168178"/>
          <a:ext cx="6373813" cy="5905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AC798E-FEED-4213-AAA2-7DBB43269878}">
      <dsp:nvSpPr>
        <dsp:cNvPr id="0" name=""/>
        <dsp:cNvSpPr/>
      </dsp:nvSpPr>
      <dsp:spPr>
        <a:xfrm>
          <a:off x="178647" y="5301056"/>
          <a:ext cx="324812" cy="32481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3A6E7B-E640-4563-B59F-5B1F85580078}">
      <dsp:nvSpPr>
        <dsp:cNvPr id="0" name=""/>
        <dsp:cNvSpPr/>
      </dsp:nvSpPr>
      <dsp:spPr>
        <a:xfrm>
          <a:off x="682106" y="5168178"/>
          <a:ext cx="5691707" cy="590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502" tIns="62502" rIns="62502" bIns="62502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Sitka Heading"/>
            </a:rPr>
            <a:t>Respect </a:t>
          </a:r>
        </a:p>
      </dsp:txBody>
      <dsp:txXfrm>
        <a:off x="682106" y="5168178"/>
        <a:ext cx="5691707" cy="5905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997C3E-CD7F-4FD8-A3AB-6D1F85251F9D}">
      <dsp:nvSpPr>
        <dsp:cNvPr id="0" name=""/>
        <dsp:cNvSpPr/>
      </dsp:nvSpPr>
      <dsp:spPr>
        <a:xfrm>
          <a:off x="0" y="4499"/>
          <a:ext cx="6373813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C45FA2-03B2-44C0-A92E-2E5AA3D50CA6}">
      <dsp:nvSpPr>
        <dsp:cNvPr id="0" name=""/>
        <dsp:cNvSpPr/>
      </dsp:nvSpPr>
      <dsp:spPr>
        <a:xfrm>
          <a:off x="289918" y="220141"/>
          <a:ext cx="527124" cy="527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D043F9-F97D-46AE-B8AA-94B5B9EF0B56}">
      <dsp:nvSpPr>
        <dsp:cNvPr id="0" name=""/>
        <dsp:cNvSpPr/>
      </dsp:nvSpPr>
      <dsp:spPr>
        <a:xfrm>
          <a:off x="1106961" y="4499"/>
          <a:ext cx="5266852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Attendance</a:t>
          </a:r>
        </a:p>
      </dsp:txBody>
      <dsp:txXfrm>
        <a:off x="1106961" y="4499"/>
        <a:ext cx="5266852" cy="958408"/>
      </dsp:txXfrm>
    </dsp:sp>
    <dsp:sp modelId="{7246244C-63E4-43D8-B42B-B262523F1FEA}">
      <dsp:nvSpPr>
        <dsp:cNvPr id="0" name=""/>
        <dsp:cNvSpPr/>
      </dsp:nvSpPr>
      <dsp:spPr>
        <a:xfrm>
          <a:off x="0" y="1202510"/>
          <a:ext cx="6373813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DF714C-299E-41A4-A948-0DFC122A8C97}">
      <dsp:nvSpPr>
        <dsp:cNvPr id="0" name=""/>
        <dsp:cNvSpPr/>
      </dsp:nvSpPr>
      <dsp:spPr>
        <a:xfrm>
          <a:off x="289918" y="1418152"/>
          <a:ext cx="527124" cy="527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C36F42-0B88-4308-B524-030B57BC8255}">
      <dsp:nvSpPr>
        <dsp:cNvPr id="0" name=""/>
        <dsp:cNvSpPr/>
      </dsp:nvSpPr>
      <dsp:spPr>
        <a:xfrm>
          <a:off x="1106961" y="1202510"/>
          <a:ext cx="5266852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Communication is key</a:t>
          </a:r>
        </a:p>
      </dsp:txBody>
      <dsp:txXfrm>
        <a:off x="1106961" y="1202510"/>
        <a:ext cx="5266852" cy="958408"/>
      </dsp:txXfrm>
    </dsp:sp>
    <dsp:sp modelId="{EF11BE37-94A4-4C4C-A5A0-28CE6D227E01}">
      <dsp:nvSpPr>
        <dsp:cNvPr id="0" name=""/>
        <dsp:cNvSpPr/>
      </dsp:nvSpPr>
      <dsp:spPr>
        <a:xfrm>
          <a:off x="0" y="2400520"/>
          <a:ext cx="6373813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F07B38-09B6-4915-88BE-E5C7D8CD4112}">
      <dsp:nvSpPr>
        <dsp:cNvPr id="0" name=""/>
        <dsp:cNvSpPr/>
      </dsp:nvSpPr>
      <dsp:spPr>
        <a:xfrm>
          <a:off x="289918" y="2616162"/>
          <a:ext cx="527124" cy="5271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8934BB-AF59-42E1-A2D5-414822BBED22}">
      <dsp:nvSpPr>
        <dsp:cNvPr id="0" name=""/>
        <dsp:cNvSpPr/>
      </dsp:nvSpPr>
      <dsp:spPr>
        <a:xfrm>
          <a:off x="1106961" y="2400520"/>
          <a:ext cx="5266852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Get stuck in</a:t>
          </a:r>
        </a:p>
      </dsp:txBody>
      <dsp:txXfrm>
        <a:off x="1106961" y="2400520"/>
        <a:ext cx="5266852" cy="958408"/>
      </dsp:txXfrm>
    </dsp:sp>
    <dsp:sp modelId="{1560555D-1F26-4CF1-A349-DFBA19B716DE}">
      <dsp:nvSpPr>
        <dsp:cNvPr id="0" name=""/>
        <dsp:cNvSpPr/>
      </dsp:nvSpPr>
      <dsp:spPr>
        <a:xfrm>
          <a:off x="0" y="3598531"/>
          <a:ext cx="6373813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2F9A0C-193C-4BF9-9D80-6C02FEC1C072}">
      <dsp:nvSpPr>
        <dsp:cNvPr id="0" name=""/>
        <dsp:cNvSpPr/>
      </dsp:nvSpPr>
      <dsp:spPr>
        <a:xfrm>
          <a:off x="289918" y="3814173"/>
          <a:ext cx="527124" cy="5271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BD0BC-DA2D-4685-817F-BFA05F0E0940}">
      <dsp:nvSpPr>
        <dsp:cNvPr id="0" name=""/>
        <dsp:cNvSpPr/>
      </dsp:nvSpPr>
      <dsp:spPr>
        <a:xfrm>
          <a:off x="1106961" y="3598531"/>
          <a:ext cx="5266852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Respect- </a:t>
          </a:r>
          <a:r>
            <a:rPr lang="en-US" sz="1900" kern="1200" dirty="0">
              <a:latin typeface="Sitka Heading"/>
            </a:rPr>
            <a:t>phones</a:t>
          </a:r>
          <a:r>
            <a:rPr lang="en-US" sz="1900" kern="1200" dirty="0"/>
            <a:t> away, listen, ask questions</a:t>
          </a:r>
        </a:p>
      </dsp:txBody>
      <dsp:txXfrm>
        <a:off x="1106961" y="3598531"/>
        <a:ext cx="5266852" cy="958408"/>
      </dsp:txXfrm>
    </dsp:sp>
    <dsp:sp modelId="{B74F38CF-07AB-46FE-96F6-3C84468737BD}">
      <dsp:nvSpPr>
        <dsp:cNvPr id="0" name=""/>
        <dsp:cNvSpPr/>
      </dsp:nvSpPr>
      <dsp:spPr>
        <a:xfrm>
          <a:off x="0" y="4796541"/>
          <a:ext cx="6373813" cy="958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FD22F9-5ACB-4F45-A30D-1A8B9C45319C}">
      <dsp:nvSpPr>
        <dsp:cNvPr id="0" name=""/>
        <dsp:cNvSpPr/>
      </dsp:nvSpPr>
      <dsp:spPr>
        <a:xfrm>
          <a:off x="289918" y="5012183"/>
          <a:ext cx="527124" cy="5271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F3EA84-8FA1-4D17-9557-85BA3C90B2B7}">
      <dsp:nvSpPr>
        <dsp:cNvPr id="0" name=""/>
        <dsp:cNvSpPr/>
      </dsp:nvSpPr>
      <dsp:spPr>
        <a:xfrm>
          <a:off x="1106961" y="4796541"/>
          <a:ext cx="5266852" cy="958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432" tIns="101432" rIns="101432" bIns="1014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Have fun!</a:t>
          </a:r>
        </a:p>
      </dsp:txBody>
      <dsp:txXfrm>
        <a:off x="1106961" y="4796541"/>
        <a:ext cx="5266852" cy="9584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EBDC74-2D8A-4F7D-B10A-1C9D84631D74}">
      <dsp:nvSpPr>
        <dsp:cNvPr id="0" name=""/>
        <dsp:cNvSpPr/>
      </dsp:nvSpPr>
      <dsp:spPr>
        <a:xfrm>
          <a:off x="12086" y="2045"/>
          <a:ext cx="2131614" cy="12789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Stop and Search practices</a:t>
          </a:r>
        </a:p>
      </dsp:txBody>
      <dsp:txXfrm>
        <a:off x="12086" y="2045"/>
        <a:ext cx="2131614" cy="1278968"/>
      </dsp:txXfrm>
    </dsp:sp>
    <dsp:sp modelId="{0AA31AF1-3F34-43D2-B940-276182170836}">
      <dsp:nvSpPr>
        <dsp:cNvPr id="0" name=""/>
        <dsp:cNvSpPr/>
      </dsp:nvSpPr>
      <dsp:spPr>
        <a:xfrm>
          <a:off x="2356862" y="2045"/>
          <a:ext cx="2131614" cy="12789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Police- race relations</a:t>
          </a:r>
        </a:p>
      </dsp:txBody>
      <dsp:txXfrm>
        <a:off x="2356862" y="2045"/>
        <a:ext cx="2131614" cy="1278968"/>
      </dsp:txXfrm>
    </dsp:sp>
    <dsp:sp modelId="{903E0C52-899A-4062-BB08-F069FB20CBAD}">
      <dsp:nvSpPr>
        <dsp:cNvPr id="0" name=""/>
        <dsp:cNvSpPr/>
      </dsp:nvSpPr>
      <dsp:spPr>
        <a:xfrm>
          <a:off x="12086" y="1494175"/>
          <a:ext cx="2131614" cy="127896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Corruption allegations</a:t>
          </a:r>
        </a:p>
      </dsp:txBody>
      <dsp:txXfrm>
        <a:off x="12086" y="1494175"/>
        <a:ext cx="2131614" cy="1278968"/>
      </dsp:txXfrm>
    </dsp:sp>
    <dsp:sp modelId="{58879C0E-C761-45B7-9B48-E15596B1CD66}">
      <dsp:nvSpPr>
        <dsp:cNvPr id="0" name=""/>
        <dsp:cNvSpPr/>
      </dsp:nvSpPr>
      <dsp:spPr>
        <a:xfrm>
          <a:off x="2356862" y="1494175"/>
          <a:ext cx="2131614" cy="127896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Policing of gender and sexual violence</a:t>
          </a:r>
        </a:p>
      </dsp:txBody>
      <dsp:txXfrm>
        <a:off x="2356862" y="1494175"/>
        <a:ext cx="2131614" cy="1278968"/>
      </dsp:txXfrm>
    </dsp:sp>
    <dsp:sp modelId="{53398005-B9D4-4720-864F-AE4D371FEBDD}">
      <dsp:nvSpPr>
        <dsp:cNvPr id="0" name=""/>
        <dsp:cNvSpPr/>
      </dsp:nvSpPr>
      <dsp:spPr>
        <a:xfrm>
          <a:off x="12086" y="2986305"/>
          <a:ext cx="2131614" cy="127896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Budget cuts</a:t>
          </a:r>
        </a:p>
      </dsp:txBody>
      <dsp:txXfrm>
        <a:off x="12086" y="2986305"/>
        <a:ext cx="2131614" cy="1278968"/>
      </dsp:txXfrm>
    </dsp:sp>
    <dsp:sp modelId="{010546E4-1E04-4D68-8F0D-CB2432818A64}">
      <dsp:nvSpPr>
        <dsp:cNvPr id="0" name=""/>
        <dsp:cNvSpPr/>
      </dsp:nvSpPr>
      <dsp:spPr>
        <a:xfrm>
          <a:off x="2356862" y="2986305"/>
          <a:ext cx="2131614" cy="12789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Reduced workforce</a:t>
          </a:r>
        </a:p>
      </dsp:txBody>
      <dsp:txXfrm>
        <a:off x="2356862" y="2986305"/>
        <a:ext cx="2131614" cy="1278968"/>
      </dsp:txXfrm>
    </dsp:sp>
    <dsp:sp modelId="{77AC7A5A-638E-4BE6-A6D3-169D8BFE9899}">
      <dsp:nvSpPr>
        <dsp:cNvPr id="0" name=""/>
        <dsp:cNvSpPr/>
      </dsp:nvSpPr>
      <dsp:spPr>
        <a:xfrm>
          <a:off x="1184474" y="4478435"/>
          <a:ext cx="2131614" cy="127896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Advanced technologies in crime (Cybercrime)</a:t>
          </a:r>
        </a:p>
      </dsp:txBody>
      <dsp:txXfrm>
        <a:off x="1184474" y="4478435"/>
        <a:ext cx="2131614" cy="1278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27T12:06:41.47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7461 6990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27T12:06:41.48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4710 7304 16383 0 0,'10'0'0'0'0,"9"0"0"0"0,12 0 0 0 0,10 0 0 0 0,5 0 0 0 0,9 0 0 0 0,0 0 0 0 0,2 0 0 0 0,2 0 0 0 0,-5 0 0 0 0,-5 0 0 0 0,-7 0 0 0 0,1 0 0 0 0,2 0 0 0 0,0 0 0 0 0,-3 0 0 0 0,-3 0 0 0 0,-3 0 0 0 0,-3 0 0 0 0,4 0 0 0 0,0 0 0 0 0,0 0 0 0 0,-1 0 0 0 0,-3 0 0 0 0,10 0 0 0 0,8 0 0 0 0,0 0 0 0 0,2 0 0 0 0,3 0 0 0 0,-4 0 0 0 0,-5 0 0 0 0,-5 0 0 0 0,-5 0 0 0 0,-3 0 0 0 0,-2 0 0 0 0,3 0 0 0 0,2 0 0 0 0,4 0 0 0 0,1 0 0 0 0,-1 0 0 0 0,2 0 0 0 0,-1 0 0 0 0,3 0 0 0 0,0 0 0 0 0,-4 0 0 0 0,-3 0 0 0 0,-3 0 0 0 0,-2 0 0 0 0,-1 0 0 0 0,-2 0 0 0 0,1 0 0 0 0,-1 0 0 0 0,0 0 0 0 0,0 0 0 0 0,0 0 0 0 0,1 0 0 0 0,-1 0 0 0 0,1 0 0 0 0,0 0 0 0 0,-1 0 0 0 0,1 0 0 0 0,-5 6 0 0 0,-3 1 0 0 0,1-1 0 0 0,-3 5 0 0 0,-7 5 0 0 0,-4 5 0 0 0,-5 4 0 0 0,-3 4 0 0 0,-1 1 0 0 0,-2 1 0 0 0,-5-4 0 0 0,-2-3 0 0 0,-5 1 0 0 0,-5-4 0 0 0,0 0 0 0 0,-1-5 0 0 0,1 2 0 0 0,5 1 0 0 0,-1 4 0 0 0,-4-2 0 0 0,-3-5 0 0 0,-4-5 0 0 0,-2-5 0 0 0,-3-3 0 0 0,-1-2 0 0 0,0-1 0 0 0,0-1 0 0 0,-1 0 0 0 0,1 0 0 0 0,0 1 0 0 0,5-6 0 0 0,2-1 0 0 0,0 0 0 0 0,-1 2 0 0 0,3-4 0 0 0,1-1 0 0 0,-2 3 0 0 0,-2 1 0 0 0,-1 2 0 0 0,-3 2 0 0 0,-1 1 0 0 0,0 1 0 0 0,-1 0 0 0 0,0 0 0 0 0,0 1 0 0 0,0-1 0 0 0,0 0 0 0 0,0 1 0 0 0,0-1 0 0 0,1 0 0 0 0,-1 0 0 0 0,0 0 0 0 0,1 0 0 0 0,-1 0 0 0 0,0-6 0 0 0,1-1 0 0 0,-1 1 0 0 0,-5 1 0 0 0,-2 1 0 0 0,1 1 0 0 0,-4 2 0 0 0,-1 1 0 0 0,-2 0 0 0 0,-1 0 0 0 0,-1 0 0 0 0,0 0 0 0 0,4 1 0 0 0,4-1 0 0 0,2 0 0 0 0,3 0 0 0 0,-4 0 0 0 0,-5 0 0 0 0,-7 0 0 0 0,0 0 0 0 0,-2 0 0 0 0,2 0 0 0 0,0 0 0 0 0,2 0 0 0 0,4 0 0 0 0,5 0 0 0 0,2 0 0 0 0,4 0 0 0 0,0 0 0 0 0,7-5 0 0 0,2-2 0 0 0,5-5 0 0 0,6-6 0 0 0,4-4 0 0 0,-1 1 0 0 0,1-2 0 0 0,2-1 0 0 0,1-2 0 0 0,2-2 0 0 0,2-1 0 0 0,-5-1 0 0 0,-1-1 0 0 0,1 0 0 0 0,1 0 0 0 0,2 0 0 0 0,1 5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27T12:06:41.49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4699 9254 16383 0 0,'10'0'0'0'0,"9"0"0"0"0,12 0 0 0 0,5 0 0 0 0,3 0 0 0 0,-1 0 0 0 0,-2 0 0 0 0,4 0 0 0 0,0 0 0 0 0,-1 0 0 0 0,3 0 0 0 0,-1 0 0 0 0,4 0 0 0 0,-1 0 0 0 0,-3 0 0 0 0,2-5 0 0 0,5-2 0 0 0,-2-5 0 0 0,3-1 0 0 0,-2 3 0 0 0,-4 2 0 0 0,-4 3 0 0 0,-3 2 0 0 0,-3 2 0 0 0,9 1 0 0 0,2 0 0 0 0,-1 1 0 0 0,3-1 0 0 0,-2 1 0 0 0,-2-1 0 0 0,1 0 0 0 0,5 0 0 0 0,-2 0 0 0 0,-3 0 0 0 0,-3 0 0 0 0,-4 0 0 0 0,-2 0 0 0 0,-2 0 0 0 0,-1 0 0 0 0,-1 0 0 0 0,0 0 0 0 0,0 0 0 0 0,0 0 0 0 0,0 0 0 0 0,6 0 0 0 0,6 0 0 0 0,8 0 0 0 0,-1 0 0 0 0,3 0 0 0 0,-3 0 0 0 0,-4 0 0 0 0,-5 0 0 0 0,-4 0 0 0 0,-2 0 0 0 0,-3 0 0 0 0,-6 6 0 0 0,-2 1 0 0 0,0-1 0 0 0,2-1 0 0 0,1-1 0 0 0,-3 4 0 0 0,-6 5 0 0 0,-6 7 0 0 0,-4 4 0 0 0,-4 3 0 0 0,-3 3 0 0 0,0 1 0 0 0,-1 1 0 0 0,0 0 0 0 0,0 0 0 0 0,0-1 0 0 0,0 0 0 0 0,1 0 0 0 0,0 0 0 0 0,0 0 0 0 0,0 0 0 0 0,0-1 0 0 0,0 1 0 0 0,-5-6 0 0 0,-2-1 0 0 0,0 0 0 0 0,-3-4 0 0 0,-6-5 0 0 0,-5-6 0 0 0,-5-3 0 0 0,-2 1 0 0 0,-2 1 0 0 0,-1-2 0 0 0,-1-2 0 0 0,-5-1 0 0 0,-2-2 0 0 0,1 0 0 0 0,2-1 0 0 0,-4 0 0 0 0,-5-1 0 0 0,-1 1 0 0 0,8-6 0 0 0,6-1 0 0 0,7-5 0 0 0,3 0 0 0 0,0 2 0 0 0,-1 2 0 0 0,-2 3 0 0 0,-2 2 0 0 0,-2 2 0 0 0,-1 0 0 0 0,5-3 0 0 0,1-3 0 0 0,-1 1 0 0 0,0 1 0 0 0,-3 2 0 0 0,-5 1 0 0 0,-4 0 0 0 0,0 2 0 0 0,1 0 0 0 0,2 0 0 0 0,0 0 0 0 0,-3 1 0 0 0,-7-1 0 0 0,0 0 0 0 0,1 0 0 0 0,4 0 0 0 0,2 0 0 0 0,3 0 0 0 0,2 0 0 0 0,1 0 0 0 0,-5 0 0 0 0,-6 5 0 0 0,-2 2 0 0 0,-3 5 0 0 0,1 0 0 0 0,3-1 0 0 0,3 2 0 0 0,4-1 0 0 0,2-3 0 0 0,3-2 0 0 0,0-3 0 0 0,1-2 0 0 0,0-1 0 0 0,0-1 0 0 0,0-1 0 0 0,-1 1 0 0 0,1-1 0 0 0,5-4 0 0 0,6-8 0 0 0,2-1 0 0 0,-2-3 0 0 0,-2-4 0 0 0,1-4 0 0 0,0-3 0 0 0,-2 4 0 0 0,2 0 0 0 0,5-1 0 0 0,5-1 0 0 0,-1-1 0 0 0,1-2 0 0 0,-2 4 0 0 0,0 2 0 0 0,-3-2 0 0 0,1 0 0 0 0,4-2 0 0 0,2-2 0 0 0,4-1 0 0 0,1 0 0 0 0,2-1 0 0 0,7 6 0 0 0,6 6 0 0 0,2 1 0 0 0,4-1 0 0 0,4 3 0 0 0,-2-2 0 0 0,1-2 0 0 0,-3 1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27T12:06:41.49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5112 9582 16383 0 0,'10'0'0'0'0,"14"0"0"0"0,14 0 0 0 0,10 0 0 0 0,8-5 0 0 0,-1-2 0 0 0,1 1 0 0 0,-3 0 0 0 0,-7 3 0 0 0,0 0 0 0 0,-2 2 0 0 0,-4 0 0 0 0,1 1 0 0 0,0 1 0 0 0,-2-1 0 0 0,-3 0 0 0 0,3 0 0 0 0,1 1 0 0 0,-3-1 0 0 0,-1 0 0 0 0,-2 0 0 0 0,-1 0 0 0 0,-2 0 0 0 0,0 0 0 0 0,0 0 0 0 0,-1 0 0 0 0,0 0 0 0 0,1 0 0 0 0,-1 0 0 0 0,1 0 0 0 0,-1-5 0 0 0,1-2 0 0 0,0 0 0 0 0,-1-4 0 0 0,1 1 0 0 0,0-4 0 0 0,-1 0 0 0 0,1 3 0 0 0,0 3 0 0 0,-1 4 0 0 0,1 1 0 0 0,0 2 0 0 0,-1 1 0 0 0,-4-5 0 0 0,-8-6 0 0 0,-11-2 0 0 0,-7-4 0 0 0,-9 1 0 0 0,-8 4 0 0 0,-7 3 0 0 0,-4 3 0 0 0,-2 4 0 0 0,-2 1 0 0 0,0 1 0 0 0,-1 0 0 0 0,1 1 0 0 0,1-1 0 0 0,0 1 0 0 0,5-6 0 0 0,2-1 0 0 0,0-6 0 0 0,-2-6 0 0 0,0 1 0 0 0,-3 3 0 0 0,0 3 0 0 0,4 5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27T12:06:41.4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4789 11879 16383 0 0,'0'5'0'0'0,"0"8"0"0"0,0 5 0 0 0,0 6 0 0 0,5-1 0 0 0,2 0 0 0 0,0 2 0 0 0,4 2 0 0 0,-1 1 0 0 0,-1 2 0 0 0,-2 0 0 0 0,-3 1 0 0 0,-1 0 0 0 0,3-6 0 0 0,1-1 0 0 0,-1 1 0 0 0,-1 0 0 0 0,-2 2 0 0 0,5-4 0 0 0,0 0 0 0 0,-2 0 0 0 0,0 3 0 0 0,2-4 0 0 0,7-6 0 0 0,4-5 0 0 0,6-5 0 0 0,8-3 0 0 0,4-2 0 0 0,0-1 0 0 0,0-1 0 0 0,-1-1 0 0 0,-2 1 0 0 0,4 1 0 0 0,0-1 0 0 0,0 1 0 0 0,-2 0 0 0 0,3 0 0 0 0,1 0 0 0 0,-2 0 0 0 0,-1 0 0 0 0,-3 0 0 0 0,-1-5 0 0 0,-2-2 0 0 0,0 0 0 0 0,0 2 0 0 0,-1 1 0 0 0,0 2 0 0 0,1 1 0 0 0,-1 0 0 0 0,0 1 0 0 0,1 0 0 0 0,0 1 0 0 0,-1-1 0 0 0,1 0 0 0 0,0 0 0 0 0,-1 0 0 0 0,1 0 0 0 0,0 0 0 0 0,-1 0 0 0 0,1 0 0 0 0,0 0 0 0 0,0 0 0 0 0,-1 0 0 0 0,1 0 0 0 0,0 0 0 0 0,-1 0 0 0 0,6 0 0 0 0,2 0 0 0 0,4 0 0 0 0,1 0 0 0 0,-2 0 0 0 0,-2 0 0 0 0,-4 0 0 0 0,-1 0 0 0 0,-2-5 0 0 0,-1-2 0 0 0,-1-5 0 0 0,0 0 0 0 0,6-4 0 0 0,1 2 0 0 0,0 2 0 0 0,-1 4 0 0 0,-2 3 0 0 0,4 2 0 0 0,1 2 0 0 0,-1 1 0 0 0,-2 1 0 0 0,-2 0 0 0 0,-1-1 0 0 0,-7-5 0 0 0,-2-1 0 0 0,0 0 0 0 0,1 0 0 0 0,-3-3 0 0 0,-1 0 0 0 0,1 1 0 0 0,-2-3 0 0 0,-6-5 0 0 0,-4-5 0 0 0,-4-4 0 0 0,-4-3 0 0 0,-1-2 0 0 0,-2-1 0 0 0,1-1 0 0 0,-7 6 0 0 0,0 1 0 0 0,-1 0 0 0 0,-3 0 0 0 0,-5-2 0 0 0,-5 3 0 0 0,1 2 0 0 0,3-2 0 0 0,6-1 0 0 0,-1 3 0 0 0,-4 6 0 0 0,-4 5 0 0 0,-5 5 0 0 0,-2 3 0 0 0,-2 2 0 0 0,-2 1 0 0 0,0 1 0 0 0,-1 0 0 0 0,1 0 0 0 0,0 0 0 0 0,-1 0 0 0 0,2-1 0 0 0,-1 0 0 0 0,0 0 0 0 0,0 0 0 0 0,1 0 0 0 0,-1 0 0 0 0,0 0 0 0 0,1 0 0 0 0,-1 0 0 0 0,0 0 0 0 0,1 0 0 0 0,-1 0 0 0 0,0 0 0 0 0,1 0 0 0 0,-6 0 0 0 0,-2 0 0 0 0,1 0 0 0 0,-4 0 0 0 0,-1 0 0 0 0,3 0 0 0 0,1 0 0 0 0,3 0 0 0 0,2 0 0 0 0,2 0 0 0 0,0 0 0 0 0,0 5 0 0 0,1 2 0 0 0,0 0 0 0 0,0-2 0 0 0,-1-1 0 0 0,1-2 0 0 0,-1-1 0 0 0,-5 0 0 0 0,-1-1 0 0 0,-1 0 0 0 0,2-1 0 0 0,2 1 0 0 0,1 0 0 0 0,6 5 0 0 0,3 2 0 0 0,0-1 0 0 0,-1 0 0 0 0,-2-3 0 0 0,-1 0 0 0 0,4 3 0 0 0,1 2 0 0 0,-1-2 0 0 0,-1-1 0 0 0,-3-1 0 0 0,0-2 0 0 0,-2-1 0 0 0,-5-1 0 0 0,-3 0 0 0 0,0 0 0 0 0,7 5 0 0 0,3 1 0 0 0,2 1 0 0 0,-1-2 0 0 0,5 4 0 0 0,0 0 0 0 0,0-1 0 0 0,2 3 0 0 0,1 0 0 0 0,-3-2 0 0 0,-2-3 0 0 0,-3-2 0 0 0,-1-2 0 0 0,-2-1 0 0 0,-1-1 0 0 0,0 0 0 0 0,0-1 0 0 0,0 1 0 0 0,5-6 0 0 0,7-6 0 0 0,7-7 0 0 0,11 0 0 0 0,5-2 0 0 0,2 2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1-27T12:47:49.61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24934 8102 16383 0 0,'-26'-5'0'0'0,"-45"-7"0"0"0,-53-12 0 0 0,-36-2 0 0 0,-22-1 0 0 0,-6-8 0 0 0,-3-1 0 0 0,6 4 0 0 0,7 8 0 0 0,-2 2 0 0 0,4 6 0 0 0,0 0 0 0 0,3 2 0 0 0,-4 5 0 0 0,-4 2 0 0 0,-7 4 0 0 0,-9 2 0 0 0,-7 0 0 0 0,-6 2 0 0 0,-3 5 0 0 0,-2 12 0 0 0,-6 8 0 0 0,-3 5 0 0 0,-4 8 0 0 0,0 7 0 0 0,13 2 0 0 0,16-8 0 0 0,22-6 0 0 0,14-2 0 0 0,15-8 0 0 0,16-2 0 0 0,10-5 0 0 0,16 0 0 0 0,4 2 0 0 0,-1-2 0 0 0,1-4 0 0 0,-2 1 0 0 0,0 4 0 0 0,-3 3 0 0 0,-4 4 0 0 0,-4-3 0 0 0,2 1 0 0 0,10 1 0 0 0,6 2 0 0 0,10 1 0 0 0,9 2 0 0 0,12 1 0 0 0,8-4 0 0 0,2 3 0 0 0,-4 8 0 0 0,3 7 0 0 0,-5 13 0 0 0,-3 16 0 0 0,-5 13 0 0 0,-1 6 0 0 0,1-6 0 0 0,1-3 0 0 0,13-10 0 0 0,11-12 0 0 0,8-12 0 0 0,10-8 0 0 0,4-7 0 0 0,6-3 0 0 0,2 3 0 0 0,-4 12 0 0 0,-2 8 0 0 0,-3 16 0 0 0,-4 17 0 0 0,-1 9 0 0 0,4-1 0 0 0,1-6 0 0 0,5-9 0 0 0,5-6 0 0 0,5-11 0 0 0,5-6 0 0 0,2 3 0 0 0,2 2 0 0 0,1 16 0 0 0,0 32 0 0 0,0 38 0 0 0,0 26 0 0 0,-1 9 0 0 0,1-10 0 0 0,-1-20 0 0 0,0-25 0 0 0,0-29 0 0 0,0-21 0 0 0,0-19 0 0 0,5-8 0 0 0,2-3 0 0 0,5 1 0 0 0,0 12 0 0 0,3 23 0 0 0,5 28 0 0 0,4 32 0 0 0,-2 6 0 0 0,0 0 0 0 0,2-11 0 0 0,-3-24 0 0 0,-1-26 0 0 0,-2-23 0 0 0,-6-12 0 0 0,2-5 0 0 0,2 0 0 0 0,5 1 0 0 0,9 9 0 0 0,9 20 0 0 0,9 17 0 0 0,12 19 0 0 0,17 10 0 0 0,5 5 0 0 0,5-4 0 0 0,-3-2 0 0 0,1-7 0 0 0,-9-8 0 0 0,-2-6 0 0 0,2-6 0 0 0,4-3 0 0 0,4-7 0 0 0,3-9 0 0 0,3-6 0 0 0,-9-5 0 0 0,-8-4 0 0 0,-6-2 0 0 0,-3-12 0 0 0,-8-8 0 0 0,-9-6 0 0 0,-1-10 0 0 0,-3-3 0 0 0,1 0 0 0 0,4 1 0 0 0,4-3 0 0 0,8 0 0 0 0,21 2 0 0 0,23-3 0 0 0,40-5 0 0 0,37 1 0 0 0,41-2 0 0 0,29-4 0 0 0,8-3 0 0 0,-3-2 0 0 0,-19-3 0 0 0,-13-11 0 0 0,-9-9 0 0 0,-4-7 0 0 0,-12-4 0 0 0,-3-3 0 0 0,-9 6 0 0 0,-5 1 0 0 0,-7-11 0 0 0,-13 2 0 0 0,-7-5 0 0 0,-15 6 0 0 0,-10 2 0 0 0,-12 8 0 0 0,-5 1 0 0 0,-6 1 0 0 0,0-2 0 0 0,2 3 0 0 0,9 0 0 0 0,5-1 0 0 0,3-3 0 0 0,6 4 0 0 0,1 4 0 0 0,-1 1 0 0 0,-7 3 0 0 0,-10-2 0 0 0,-3 2 0 0 0,-10 3 0 0 0,-12-2 0 0 0,-6-4 0 0 0,-1-5 0 0 0,-5-4 0 0 0,-5-2 0 0 0,-4-3 0 0 0,-9 4 0 0 0,-9 7 0 0 0,-4 1 0 0 0,-3-1 0 0 0,0-4 0 0 0,4-7 0 0 0,9-4 0 0 0,10-7 0 0 0,5-7 0 0 0,0-5 0 0 0,-2 0 0 0 0,-7 5 0 0 0,-9 5 0 0 0,-9 5 0 0 0,-7 3 0 0 0,-4 2 0 0 0,-3-2 0 0 0,3-8 0 0 0,7-5 0 0 0,7-1 0 0 0,0-2 0 0 0,-2 3 0 0 0,-5 4 0 0 0,-3 4 0 0 0,-9-2 0 0 0,-3 7 0 0 0,-2 4 0 0 0,1-3 0 0 0,1-2 0 0 0,-3-9 0 0 0,-2-13 0 0 0,2-18 0 0 0,2-22 0 0 0,2-10 0 0 0,-3-2 0 0 0,-2 7 0 0 0,-3 11 0 0 0,-6 10 0 0 0,-4 15 0 0 0,-4 2 0 0 0,-4 2 0 0 0,0 1 0 0 0,-2-4 0 0 0,-5-7 0 0 0,-2-1 0 0 0,0-4 0 0 0,2-4 0 0 0,2 1 0 0 0,-4 4 0 0 0,-5 0 0 0 0,-6-3 0 0 0,0 2 0 0 0,-2 3 0 0 0,-2-1 0 0 0,2 8 0 0 0,0 4 0 0 0,4 3 0 0 0,4 2 0 0 0,-1-6 0 0 0,2-12 0 0 0,-2-19 0 0 0,-3-19 0 0 0,-5-11 0 0 0,1 0 0 0 0,0 1 0 0 0,3 16 0 0 0,-1 16 0 0 0,3 9 0 0 0,5 8 0 0 0,3 11 0 0 0,-1 12 0 0 0,0 5 0 0 0,-3-1 0 0 0,0-1 0 0 0,-3-4 0 0 0,-4-7 0 0 0,1 0 0 0 0,-2 1 0 0 0,3 1 0 0 0,5 4 0 0 0,3 1 0 0 0,-1 5 0 0 0,0 5 0 0 0,-2 1 0 0 0,-5 1 0 0 0,0-2 0 0 0,-1-10 0 0 0,-4-10 0 0 0,-3-6 0 0 0,-8-11 0 0 0,-3-8 0 0 0,5-4 0 0 0,1-2 0 0 0,2 10 0 0 0,5 8 0 0 0,1 14 0 0 0,-1 16 0 0 0,4 11 0 0 0,5 2 0 0 0,5 0 0 0 0,-2 2 0 0 0,-3 6 0 0 0,-6-3 0 0 0,2-2 0 0 0,-2 0 0 0 0,-3-1 0 0 0,3 0 0 0 0,0 5 0 0 0,-3 3 0 0 0,3-1 0 0 0,0 5 0 0 0,-2 5 0 0 0,-3 6 0 0 0,-2 3 0 0 0,-1 4 0 0 0,-2 2 0 0 0,-1 0 0 0 0,0 2 0 0 0,0-1 0 0 0,0-1 0 0 0,0 1 0 0 0,-5 0 0 0 0,3 4 0 0 0,3 2 0 0 0,0 0 0 0 0,1-2 0 0 0,0-1 0 0 0,-1-2 0 0 0,0-1 0 0 0,0 0 0 0 0,0-1 0 0 0,-6 0 0 0 0,-2-1 0 0 0,1 1 0 0 0,1 0 0 0 0,2 0 0 0 0,0-1 0 0 0,8 1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72203-E2AE-4093-AA40-9E2F8BCDDDBF}" type="datetimeFigureOut">
              <a:t>1/27/2023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D2A4F2-896A-4BCC-9969-39B48BB0D03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059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D2A4F2-896A-4BCC-9969-39B48BB0D033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4473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Take 5 mins to research into what a blog is. </a:t>
            </a:r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What are they used for?</a:t>
            </a:r>
          </a:p>
          <a:p>
            <a:r>
              <a:rPr lang="en-US" dirty="0">
                <a:cs typeface="Calibri"/>
              </a:rPr>
              <a:t>What's the difference between a website and a blog?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D2A4F2-896A-4BCC-9969-39B48BB0D033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9973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Within my sessions you will be asked to participate in tasks. So here is your first one...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D2A4F2-896A-4BCC-9969-39B48BB0D033}" type="slidenum"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2603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Ok,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D2A4F2-896A-4BCC-9969-39B48BB0D033}" type="slidenum"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3687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Ok, so lets start our first unit of this module- Visions of the future.</a:t>
            </a:r>
          </a:p>
          <a:p>
            <a:r>
              <a:rPr lang="en-US" dirty="0">
                <a:cs typeface="Calibri"/>
              </a:rPr>
              <a:t>Section 1 is called an inconvenient truth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D2A4F2-896A-4BCC-9969-39B48BB0D033}" type="slidenum"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6916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So as we have just identified, climate change is an issue which we all face as human kind.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D2A4F2-896A-4BCC-9969-39B48BB0D033}" type="slidenum"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5335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When we think of the world and the value that the word brings, extinction is important to consider. Bee's for example- What would happen if bee's became extinct. When thinking about values, we need to consider different types of values- Intrinsic value and Instrumental value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D2A4F2-896A-4BCC-9969-39B48BB0D033}" type="slidenum"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5740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Four areas:-</a:t>
            </a:r>
          </a:p>
          <a:p>
            <a:r>
              <a:rPr lang="en-US" dirty="0">
                <a:cs typeface="Calibri"/>
              </a:rPr>
              <a:t>FOOD</a:t>
            </a:r>
          </a:p>
          <a:p>
            <a:r>
              <a:rPr lang="en-US" dirty="0">
                <a:cs typeface="Calibri"/>
              </a:rPr>
              <a:t>FUEL</a:t>
            </a:r>
          </a:p>
          <a:p>
            <a:r>
              <a:rPr lang="en-US" dirty="0">
                <a:cs typeface="Calibri"/>
              </a:rPr>
              <a:t>FISHING</a:t>
            </a:r>
          </a:p>
          <a:p>
            <a:r>
              <a:rPr lang="en-US" dirty="0">
                <a:cs typeface="Calibri"/>
              </a:rPr>
              <a:t>REWILD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D2A4F2-896A-4BCC-9969-39B48BB0D033}" type="slidenum"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511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Next week:-</a:t>
            </a:r>
          </a:p>
          <a:p>
            <a:r>
              <a:rPr lang="en-US" dirty="0">
                <a:cs typeface="Calibri"/>
              </a:rPr>
              <a:t>We'll be looking into issues of inequality within society and Health, wealth and happiness- paying attention to challenges faced today including unhealthy lifestyles.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D2A4F2-896A-4BCC-9969-39B48BB0D033}" type="slidenum"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244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Friday, January 27,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21039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Friday, January 27,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951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Friday, January 27,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092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Friday, January 27,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619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Friday, January 27,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532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Friday, January 27,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9892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Friday, January 27,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020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Friday, January 27,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89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Friday, January 27,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947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Friday, January 27,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351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Friday, January 27,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191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Friday, January 27,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0711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38.png"/><Relationship Id="rId4" Type="http://schemas.openxmlformats.org/officeDocument/2006/relationships/image" Target="../media/image35.png"/><Relationship Id="rId9" Type="http://schemas.openxmlformats.org/officeDocument/2006/relationships/customXml" Target="../ink/ink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ustomXml" Target="../ink/ink6.xm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un.co.uk/news/uknews/16525166/half-term-chaos-insulate-britain-block-roads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hyperlink" Target="https://ss2.climatecentral.org/#14/51.6122/-3.9340?show=satellite&amp;projections=0-K14_RCP85-SLR&amp;level=4&amp;unit=feet&amp;pois=hide" TargetMode="External"/><Relationship Id="rId4" Type="http://schemas.openxmlformats.org/officeDocument/2006/relationships/hyperlink" Target="https://youtu.be/iGG7mD9LwAc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Puv0Pss33M&amp;ab_channel=WWFInternationa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76424EA-2FE7-47E5-99E5-7EDD3063F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B07645-3310-E4E3-FF53-5BCF1CC708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20" y="10"/>
            <a:ext cx="12191981" cy="6857990"/>
          </a:xfrm>
          <a:custGeom>
            <a:avLst/>
            <a:gdLst/>
            <a:ahLst/>
            <a:cxnLst/>
            <a:rect l="l" t="t" r="r" b="b"/>
            <a:pathLst>
              <a:path w="7448551" h="6858000">
                <a:moveTo>
                  <a:pt x="0" y="0"/>
                </a:moveTo>
                <a:lnTo>
                  <a:pt x="7448551" y="0"/>
                </a:lnTo>
                <a:lnTo>
                  <a:pt x="7448551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4345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64" y="1051551"/>
            <a:ext cx="3565524" cy="2384898"/>
          </a:xfrm>
        </p:spPr>
        <p:txBody>
          <a:bodyPr anchor="b">
            <a:normAutofit/>
          </a:bodyPr>
          <a:lstStyle/>
          <a:p>
            <a:r>
              <a:rPr lang="en-US" sz="4400">
                <a:cs typeface="Calibri Light"/>
              </a:rPr>
              <a:t>Contemporary issues: Making a difference</a:t>
            </a:r>
            <a:endParaRPr lang="en-US" sz="4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54" y="3303964"/>
            <a:ext cx="4703002" cy="2902264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r>
              <a:rPr lang="en-US" sz="3600" dirty="0">
                <a:solidFill>
                  <a:schemeClr val="tx1">
                    <a:alpha val="60000"/>
                  </a:schemeClr>
                </a:solidFill>
                <a:cs typeface="Calibri"/>
              </a:rPr>
              <a:t>(BMPS4010)</a:t>
            </a:r>
            <a:endParaRPr lang="en-US" sz="3600" dirty="0">
              <a:solidFill>
                <a:schemeClr val="tx1">
                  <a:alpha val="60000"/>
                </a:schemeClr>
              </a:solidFill>
              <a:ea typeface="Source Sans Pro"/>
              <a:cs typeface="Calibri"/>
            </a:endParaRPr>
          </a:p>
          <a:p>
            <a:r>
              <a:rPr lang="en-US" sz="3600" dirty="0">
                <a:solidFill>
                  <a:schemeClr val="tx1">
                    <a:alpha val="60000"/>
                  </a:schemeClr>
                </a:solidFill>
                <a:ea typeface="Source Sans Pro"/>
                <a:cs typeface="Calibri"/>
              </a:rPr>
              <a:t>Sadie France</a:t>
            </a:r>
          </a:p>
          <a:p>
            <a:r>
              <a:rPr lang="en-US" sz="3600" dirty="0">
                <a:solidFill>
                  <a:schemeClr val="tx1">
                    <a:alpha val="60000"/>
                  </a:schemeClr>
                </a:solidFill>
                <a:ea typeface="Source Sans Pro"/>
                <a:cs typeface="Calibri"/>
              </a:rPr>
              <a:t>s.france@uwtsd.ac.uk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592A8CB-0B0A-43A5-86F4-712B0C469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1850" y="444676"/>
            <a:ext cx="667802" cy="631474"/>
            <a:chOff x="10478914" y="1506691"/>
            <a:chExt cx="667802" cy="63147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C63B2AC-3D19-416D-A37F-2DDA8A36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A474391-1271-45F9-A39C-8641371AB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4520CD9-5C02-4804-B8B5-9D167FDA9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7AEC842D-C905-4DEA-B1C3-CA51995C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21219" y="5433223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3652A-E7C4-6139-2782-0CECFDBE1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US"/>
              <a:t>Aims for today's session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AACD27-D419-D3B0-47A9-8EB20FF54C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7301858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9546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0E9FFE-2F5A-F653-DC84-60CBD2B45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US"/>
              <a:t>Introduction to the module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7887A0-3526-9B6E-0467-C9B46134EF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7409169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85850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6C7AB3-DCF4-8CE6-227D-6A876CBE9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US"/>
              <a:t>What's expected from me...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91E6A5-6D5E-5C68-D4C0-A9BF14D835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2344997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7078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2ED912-41FE-9530-1506-3FCC894B6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US"/>
              <a:t>What's expected from you...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D4F6AD-623E-8081-519F-3D081CC82D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2168213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62259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BA7011-8370-234C-7C15-75B0BB9B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614" y="549275"/>
            <a:ext cx="3565524" cy="303465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/>
              <a:t>Scheme of work</a:t>
            </a: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E2A9BC31-B619-0D67-407A-604DCFA1E3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8367" y="549275"/>
            <a:ext cx="6698881" cy="5761037"/>
          </a:xfrm>
          <a:custGeom>
            <a:avLst/>
            <a:gdLst/>
            <a:ahLst/>
            <a:cxnLst/>
            <a:rect l="l" t="t" r="r" b="b"/>
            <a:pathLst>
              <a:path w="6973888" h="5761037">
                <a:moveTo>
                  <a:pt x="0" y="0"/>
                </a:moveTo>
                <a:lnTo>
                  <a:pt x="6973888" y="0"/>
                </a:lnTo>
                <a:lnTo>
                  <a:pt x="6973888" y="5761037"/>
                </a:lnTo>
                <a:lnTo>
                  <a:pt x="0" y="5761037"/>
                </a:lnTo>
                <a:close/>
              </a:path>
            </a:pathLst>
          </a:custGeom>
        </p:spPr>
      </p:pic>
      <p:sp>
        <p:nvSpPr>
          <p:cNvPr id="23" name="Oval 22">
            <a:extLst>
              <a:ext uri="{FF2B5EF4-FFF2-40B4-BE49-F238E27FC236}">
                <a16:creationId xmlns:a16="http://schemas.microsoft.com/office/drawing/2014/main" id="{61B0F92C-925A-4D2E-839E-EB381378C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5000" y="4960218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377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9B5303-3447-7D0F-107F-3AD79F34F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80363"/>
            <a:ext cx="5437188" cy="1333055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What we'll be covering...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342557-9691-41B1-9FFF-027845ED0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0971" y="1982786"/>
            <a:ext cx="734257" cy="760506"/>
            <a:chOff x="5243759" y="1363788"/>
            <a:chExt cx="734257" cy="760506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086D6FFF-B330-42B3-9F1F-607CECF8D9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8D054D43-E740-4CA9-8197-85FBE2ECC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B5EB56C-B805-41B2-88BA-B198E68E6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B9175C9-4ED3-FD6B-5F14-40F243B3EE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080" y="2735697"/>
            <a:ext cx="5773738" cy="2375480"/>
          </a:xfrm>
          <a:custGeom>
            <a:avLst/>
            <a:gdLst/>
            <a:ahLst/>
            <a:cxnLst/>
            <a:rect l="l" t="t" r="r" b="b"/>
            <a:pathLst>
              <a:path w="5773738" h="3779838">
                <a:moveTo>
                  <a:pt x="0" y="0"/>
                </a:moveTo>
                <a:lnTo>
                  <a:pt x="5773738" y="0"/>
                </a:lnTo>
                <a:lnTo>
                  <a:pt x="5773738" y="3779838"/>
                </a:lnTo>
                <a:lnTo>
                  <a:pt x="0" y="3779838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26A5E-7249-70BB-7404-4964B899AA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0575" y="1520825"/>
            <a:ext cx="4500562" cy="4572000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>
                <a:ea typeface="Source Sans Pro"/>
              </a:rPr>
              <a:t>Climate change and its impacts</a:t>
            </a:r>
          </a:p>
          <a:p>
            <a:r>
              <a:rPr lang="en-US">
                <a:ea typeface="Source Sans Pro"/>
              </a:rPr>
              <a:t>Inequality within society</a:t>
            </a:r>
          </a:p>
          <a:p>
            <a:r>
              <a:rPr lang="en-US">
                <a:ea typeface="Source Sans Pro"/>
              </a:rPr>
              <a:t>Health, wealth and happiness</a:t>
            </a:r>
          </a:p>
          <a:p>
            <a:r>
              <a:rPr lang="en-US">
                <a:ea typeface="Source Sans Pro"/>
              </a:rPr>
              <a:t>Likelihood of robots replacing humans</a:t>
            </a:r>
          </a:p>
          <a:p>
            <a:r>
              <a:rPr lang="en-US">
                <a:ea typeface="Source Sans Pro"/>
              </a:rPr>
              <a:t>Disinformation- the dangers</a:t>
            </a:r>
          </a:p>
          <a:p>
            <a:r>
              <a:rPr lang="en-US">
                <a:ea typeface="Source Sans Pro"/>
              </a:rPr>
              <a:t>Managing conflict</a:t>
            </a:r>
          </a:p>
          <a:p>
            <a:r>
              <a:rPr lang="en-US">
                <a:ea typeface="Source Sans Pro"/>
              </a:rPr>
              <a:t>Strategies for making decisions </a:t>
            </a:r>
          </a:p>
          <a:p>
            <a:r>
              <a:rPr lang="en-US">
                <a:ea typeface="Source Sans Pro"/>
              </a:rPr>
              <a:t>Creative problem solving</a:t>
            </a:r>
          </a:p>
          <a:p>
            <a:endParaRPr lang="en-US">
              <a:ea typeface="Source Sans Pro"/>
            </a:endParaRPr>
          </a:p>
          <a:p>
            <a:endParaRPr lang="en-US">
              <a:ea typeface="Source Sans Pro"/>
            </a:endParaRPr>
          </a:p>
          <a:p>
            <a:endParaRPr lang="en-US"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1890418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0001F-5641-9025-F589-9250BEEF5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ASSESSMENTS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C2A4A-4E6F-520E-0AE2-9B7958B67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48368"/>
            <a:ext cx="3966721" cy="3944456"/>
          </a:xfrm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ASSESSMENT 1- 50%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DUE- 10th March 2023 @11:59pm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E-portfolio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2000 words </a:t>
            </a: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2E9A34-85E2-E192-A5A8-4835E4BA75A2}"/>
              </a:ext>
            </a:extLst>
          </p:cNvPr>
          <p:cNvSpPr txBox="1"/>
          <p:nvPr/>
        </p:nvSpPr>
        <p:spPr>
          <a:xfrm>
            <a:off x="5869608" y="2150717"/>
            <a:ext cx="415676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ea typeface="Source Sans Pro"/>
            </a:endParaRPr>
          </a:p>
          <a:p>
            <a:endParaRPr lang="en-US" dirty="0">
              <a:ea typeface="Source Sans Pro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5C38B04-78B2-87BB-B3BB-D2F80B3B20DB}"/>
              </a:ext>
            </a:extLst>
          </p:cNvPr>
          <p:cNvSpPr txBox="1">
            <a:spLocks/>
          </p:cNvSpPr>
          <p:nvPr/>
        </p:nvSpPr>
        <p:spPr>
          <a:xfrm>
            <a:off x="7318306" y="2066816"/>
            <a:ext cx="3404014" cy="3979625"/>
          </a:xfrm>
          <a:prstGeom prst="rect">
            <a:avLst/>
          </a:prstGeom>
        </p:spPr>
        <p:txBody>
          <a:bodyPr vert="horz" wrap="square" lIns="0" tIns="0" rIns="0" bIns="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ASSESSMENT 2- 50%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DUE- 5th May 2023 @11:59pm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Presentation (2 mins) </a:t>
            </a:r>
            <a:r>
              <a:rPr lang="en-US" b="1" u="sng" dirty="0">
                <a:solidFill>
                  <a:srgbClr val="FF0000">
                    <a:alpha val="60000"/>
                  </a:srgbClr>
                </a:solidFill>
                <a:ea typeface="Source Sans Pro"/>
              </a:rPr>
              <a:t>AND 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1000 word supporting paper</a:t>
            </a: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4EDFBAB5-F27A-B3B8-7C29-D3C75521C3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2" y="4368593"/>
            <a:ext cx="2619375" cy="1743075"/>
          </a:xfrm>
          <a:prstGeom prst="rect">
            <a:avLst/>
          </a:prstGeom>
        </p:spPr>
      </p:pic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A82D743F-0A90-DD6E-C4C5-9549EEE79E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9370" y="4504359"/>
            <a:ext cx="2667000" cy="1714500"/>
          </a:xfrm>
          <a:prstGeom prst="rect">
            <a:avLst/>
          </a:prstGeom>
        </p:spPr>
      </p:pic>
      <p:pic>
        <p:nvPicPr>
          <p:cNvPr id="8" name="Picture 8" descr="Diagram, engineering drawing&#10;&#10;Description automatically generated">
            <a:extLst>
              <a:ext uri="{FF2B5EF4-FFF2-40B4-BE49-F238E27FC236}">
                <a16:creationId xmlns:a16="http://schemas.microsoft.com/office/drawing/2014/main" id="{6A9ADF16-C560-9417-044E-BFC008FF63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2512" y="4503945"/>
            <a:ext cx="2511149" cy="1715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284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9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C3D61-450A-ECA3-C486-A06F6F680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80363"/>
            <a:ext cx="5437188" cy="1333055"/>
          </a:xfrm>
        </p:spPr>
        <p:txBody>
          <a:bodyPr wrap="square" anchor="t">
            <a:normAutofit/>
          </a:bodyPr>
          <a:lstStyle/>
          <a:p>
            <a:r>
              <a:rPr lang="en-US"/>
              <a:t>Task..... (5mins)</a:t>
            </a:r>
          </a:p>
        </p:txBody>
      </p:sp>
      <p:grpSp>
        <p:nvGrpSpPr>
          <p:cNvPr id="25" name="Group 11">
            <a:extLst>
              <a:ext uri="{FF2B5EF4-FFF2-40B4-BE49-F238E27FC236}">
                <a16:creationId xmlns:a16="http://schemas.microsoft.com/office/drawing/2014/main" id="{D0342557-9691-41B1-9FFF-027845ED0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0971" y="1982786"/>
            <a:ext cx="734257" cy="760506"/>
            <a:chOff x="5243759" y="1363788"/>
            <a:chExt cx="734257" cy="7605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086D6FFF-B330-42B3-9F1F-607CECF8D9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8D054D43-E740-4CA9-8197-85FBE2ECC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CB5EB56C-B805-41B2-88BA-B198E68E6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816EAE6F-0DE9-524E-D359-03E17E62CC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63" y="2803746"/>
            <a:ext cx="5773738" cy="3233293"/>
          </a:xfrm>
          <a:custGeom>
            <a:avLst/>
            <a:gdLst/>
            <a:ahLst/>
            <a:cxnLst/>
            <a:rect l="l" t="t" r="r" b="b"/>
            <a:pathLst>
              <a:path w="5773738" h="3779838">
                <a:moveTo>
                  <a:pt x="0" y="0"/>
                </a:moveTo>
                <a:lnTo>
                  <a:pt x="5773738" y="0"/>
                </a:lnTo>
                <a:lnTo>
                  <a:pt x="5773738" y="3779838"/>
                </a:lnTo>
                <a:lnTo>
                  <a:pt x="0" y="3779838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64850-00EE-4A70-C7EB-4434B4C82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0575" y="1520825"/>
            <a:ext cx="4500562" cy="4572000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6000" dirty="0">
                <a:ea typeface="Source Sans Pro"/>
              </a:rPr>
              <a:t>What is a blog?</a:t>
            </a:r>
            <a:endParaRPr lang="en-US" sz="6000" dirty="0"/>
          </a:p>
          <a:p>
            <a:endParaRPr lang="en-US"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2475707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28A00A08-E4E6-4184-B484-E0E034072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171" y="13882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0780E404-3121-4F33-AF2D-65F659A97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7675" y="288981"/>
            <a:ext cx="1262947" cy="1335600"/>
            <a:chOff x="2678417" y="2427951"/>
            <a:chExt cx="1262947" cy="1335600"/>
          </a:xfrm>
        </p:grpSpPr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339341D-8322-49F1-91DA-6D115CCAE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7EB9DB0E-3B0E-411A-9274-448D565CA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C5E81D-53C0-2B98-0252-77F534041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303465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/>
              <a:t>Examples</a:t>
            </a: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4B158E9A-DBF4-4AA7-B6B7-8C8EB2FBD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25249" y="5435090"/>
            <a:ext cx="762805" cy="734873"/>
            <a:chOff x="7950336" y="1300590"/>
            <a:chExt cx="762805" cy="734873"/>
          </a:xfrm>
        </p:grpSpPr>
        <p:sp>
          <p:nvSpPr>
            <p:cNvPr id="62" name="Freeform 5">
              <a:extLst>
                <a:ext uri="{FF2B5EF4-FFF2-40B4-BE49-F238E27FC236}">
                  <a16:creationId xmlns:a16="http://schemas.microsoft.com/office/drawing/2014/main" id="{6150ACFD-AEC6-42A3-A5A7-E7AD6B13E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">
              <a:extLst>
                <a:ext uri="{FF2B5EF4-FFF2-40B4-BE49-F238E27FC236}">
                  <a16:creationId xmlns:a16="http://schemas.microsoft.com/office/drawing/2014/main" id="{DB4D1217-FEB1-4D2A-80F4-C227B66D7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4" name="Freeform 8">
              <a:extLst>
                <a:ext uri="{FF2B5EF4-FFF2-40B4-BE49-F238E27FC236}">
                  <a16:creationId xmlns:a16="http://schemas.microsoft.com/office/drawing/2014/main" id="{0BCA7138-22BA-4785-8B3D-9D45213E8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3B1A570D-6596-E57E-91D8-59E91C265D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5776" y="656920"/>
            <a:ext cx="7345363" cy="5545747"/>
          </a:xfrm>
          <a:custGeom>
            <a:avLst/>
            <a:gdLst/>
            <a:ahLst/>
            <a:cxnLst/>
            <a:rect l="l" t="t" r="r" b="b"/>
            <a:pathLst>
              <a:path w="7345363" h="5761037">
                <a:moveTo>
                  <a:pt x="0" y="0"/>
                </a:moveTo>
                <a:lnTo>
                  <a:pt x="7345363" y="0"/>
                </a:lnTo>
                <a:lnTo>
                  <a:pt x="7345363" y="5761037"/>
                </a:lnTo>
                <a:lnTo>
                  <a:pt x="0" y="576103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9756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8A00A08-E4E6-4184-B484-E0E034072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171" y="13882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780E404-3121-4F33-AF2D-65F659A97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7675" y="288981"/>
            <a:ext cx="1262947" cy="1335600"/>
            <a:chOff x="2678417" y="2427951"/>
            <a:chExt cx="1262947" cy="13356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39341D-8322-49F1-91DA-6D115CCAE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EB9DB0E-3B0E-411A-9274-448D565CA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8" name="Title 1">
            <a:extLst>
              <a:ext uri="{FF2B5EF4-FFF2-40B4-BE49-F238E27FC236}">
                <a16:creationId xmlns:a16="http://schemas.microsoft.com/office/drawing/2014/main" id="{EBA1CB7A-69FC-4D73-69A4-8184B6BDD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303465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/>
              <a:t>Examples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B158E9A-DBF4-4AA7-B6B7-8C8EB2FBD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25249" y="5435090"/>
            <a:ext cx="762805" cy="734873"/>
            <a:chOff x="7950336" y="1300590"/>
            <a:chExt cx="762805" cy="734873"/>
          </a:xfrm>
        </p:grpSpPr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6150ACFD-AEC6-42A3-A5A7-E7AD6B13E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DB4D1217-FEB1-4D2A-80F4-C227B66D7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0BCA7138-22BA-4785-8B3D-9D45213E8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3C34557C-85B9-145F-354D-3884459CB5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95776" y="675282"/>
            <a:ext cx="7345363" cy="5509022"/>
          </a:xfrm>
          <a:custGeom>
            <a:avLst/>
            <a:gdLst/>
            <a:ahLst/>
            <a:cxnLst/>
            <a:rect l="l" t="t" r="r" b="b"/>
            <a:pathLst>
              <a:path w="7345363" h="5761037">
                <a:moveTo>
                  <a:pt x="0" y="0"/>
                </a:moveTo>
                <a:lnTo>
                  <a:pt x="7345363" y="0"/>
                </a:lnTo>
                <a:lnTo>
                  <a:pt x="7345363" y="5761037"/>
                </a:lnTo>
                <a:lnTo>
                  <a:pt x="0" y="576103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119621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EE0CA1-D3EE-4024-8924-687FF7C9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D693A2DF-9109-3FA5-87B2-8C6A04DC14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9274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6E6B0C2-779E-09C2-7F3D-2D33F40F6FDA}"/>
                  </a:ext>
                </a:extLst>
              </p14:cNvPr>
              <p14:cNvContentPartPr/>
              <p14:nvPr/>
            </p14:nvContentPartPr>
            <p14:xfrm>
              <a:off x="3257826" y="3260587"/>
              <a:ext cx="13804" cy="13804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6E6B0C2-779E-09C2-7F3D-2D33F40F6FD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567626" y="2570387"/>
                <a:ext cx="138040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BA0E0F88-7D54-86FB-67B5-656BDCC63337}"/>
                  </a:ext>
                </a:extLst>
              </p14:cNvPr>
              <p14:cNvContentPartPr/>
              <p14:nvPr/>
            </p14:nvContentPartPr>
            <p14:xfrm>
              <a:off x="1822174" y="3394452"/>
              <a:ext cx="907294" cy="176958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BA0E0F88-7D54-86FB-67B5-656BDCC6333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768550" y="3287129"/>
                <a:ext cx="1014902" cy="39196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304E41DE-816F-1396-16D5-F5A0C3A56685}"/>
                  </a:ext>
                </a:extLst>
              </p14:cNvPr>
              <p14:cNvContentPartPr/>
              <p14:nvPr/>
            </p14:nvContentPartPr>
            <p14:xfrm>
              <a:off x="1799065" y="4408230"/>
              <a:ext cx="853235" cy="244727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304E41DE-816F-1396-16D5-F5A0C3A5668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745086" y="4300780"/>
                <a:ext cx="960834" cy="4599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5180B148-B7DF-86A1-8C9D-26BC26B63C0D}"/>
                  </a:ext>
                </a:extLst>
              </p14:cNvPr>
              <p14:cNvContentPartPr/>
              <p14:nvPr/>
            </p14:nvContentPartPr>
            <p14:xfrm>
              <a:off x="2032000" y="4453986"/>
              <a:ext cx="571068" cy="109731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180B148-B7DF-86A1-8C9D-26BC26B63C0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978384" y="4346765"/>
                <a:ext cx="678661" cy="32453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B83E1A63-643C-CE91-C190-1CFE58FDDD18}"/>
                  </a:ext>
                </a:extLst>
              </p14:cNvPr>
              <p14:cNvContentPartPr/>
              <p14:nvPr/>
            </p14:nvContentPartPr>
            <p14:xfrm>
              <a:off x="1800894" y="5776704"/>
              <a:ext cx="961578" cy="235505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B83E1A63-643C-CE91-C190-1CFE58FDDD18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747273" y="5669199"/>
                <a:ext cx="1069180" cy="45087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40664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8057509D-037E-F393-369F-E93C69533F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8402" r="8931" b="-1"/>
          <a:stretch/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6FC4867-BA3E-4F8E-AB23-684F34DF3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9200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10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8113B7-60A0-52E7-CFFD-E4839934B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3951" y="549275"/>
            <a:ext cx="5437187" cy="298623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6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Moodle Page </a:t>
            </a:r>
          </a:p>
        </p:txBody>
      </p:sp>
    </p:spTree>
    <p:extLst>
      <p:ext uri="{BB962C8B-B14F-4D97-AF65-F5344CB8AC3E}">
        <p14:creationId xmlns:p14="http://schemas.microsoft.com/office/powerpoint/2010/main" val="2145019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B179B-904A-9D9E-413B-BAF92A596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6373812" cy="984885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Essential reading/ Online resources</a:t>
            </a:r>
          </a:p>
        </p:txBody>
      </p:sp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F9869762-CA01-39A8-E802-EFEC22975A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8599" r="1179"/>
          <a:stretch/>
        </p:blipFill>
        <p:spPr>
          <a:xfrm>
            <a:off x="20" y="2083435"/>
            <a:ext cx="12191980" cy="4774564"/>
          </a:xfrm>
          <a:custGeom>
            <a:avLst/>
            <a:gdLst/>
            <a:ahLst/>
            <a:cxnLst/>
            <a:rect l="l" t="t" r="r" b="b"/>
            <a:pathLst>
              <a:path w="12192000" h="4774564">
                <a:moveTo>
                  <a:pt x="0" y="0"/>
                </a:moveTo>
                <a:lnTo>
                  <a:pt x="12192000" y="0"/>
                </a:lnTo>
                <a:lnTo>
                  <a:pt x="12192000" y="4774564"/>
                </a:lnTo>
                <a:lnTo>
                  <a:pt x="0" y="4774564"/>
                </a:ln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5337EA23-6703-4C96-9EEB-A408CBDD6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935E326-8FAF-3ED6-0BE4-744340EA17DB}"/>
                  </a:ext>
                </a:extLst>
              </p14:cNvPr>
              <p14:cNvContentPartPr/>
              <p14:nvPr/>
            </p14:nvContentPartPr>
            <p14:xfrm>
              <a:off x="8082078" y="3679073"/>
              <a:ext cx="3537308" cy="2729867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935E326-8FAF-3ED6-0BE4-744340EA17D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064440" y="3661075"/>
                <a:ext cx="3572944" cy="276550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160316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4D5D43-BC72-116E-D457-64C080FCF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US"/>
              <a:t>Task..... (5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665E9-EEEA-7902-4362-A57FE82F2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8400"/>
            <a:ext cx="3565525" cy="3414425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1600" dirty="0">
                <a:ea typeface="Source Sans Pro"/>
              </a:rPr>
              <a:t>In groups:-</a:t>
            </a:r>
            <a:endParaRPr lang="en-US" sz="1600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US" sz="1600" dirty="0">
                <a:ea typeface="Source Sans Pro"/>
              </a:rPr>
              <a:t>Group A- Research what is meant by the term "contemporary issues" and find 10 that are impacting us now.</a:t>
            </a:r>
            <a:endParaRPr lang="en-US" sz="1600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US" sz="1600" dirty="0">
                <a:ea typeface="Source Sans Pro"/>
              </a:rPr>
              <a:t>Group B- Find some examples of contemporary issues within policing (including stats).</a:t>
            </a:r>
            <a:endParaRPr lang="en-US" sz="1600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409B4DA1-641F-6490-BA9C-C8FED5BF50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84" r="23552" b="10"/>
          <a:stretch/>
        </p:blipFill>
        <p:spPr>
          <a:xfrm>
            <a:off x="4550899" y="10"/>
            <a:ext cx="7641102" cy="6857990"/>
          </a:xfrm>
          <a:custGeom>
            <a:avLst/>
            <a:gdLst/>
            <a:ahLst/>
            <a:cxnLst/>
            <a:rect l="l" t="t" r="r" b="b"/>
            <a:pathLst>
              <a:path w="7641102" h="6858000">
                <a:moveTo>
                  <a:pt x="0" y="0"/>
                </a:moveTo>
                <a:lnTo>
                  <a:pt x="7641102" y="0"/>
                </a:lnTo>
                <a:lnTo>
                  <a:pt x="764110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FF3A87B-2255-45E0-A551-C11FAF932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8" y="5773729"/>
            <a:ext cx="7641102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8780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28740-A7E7-97FC-6DF4-6DBC3FCC8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Contemporary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46E74-8643-4F77-6342-E4AEDC106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85" y="655461"/>
            <a:ext cx="11090274" cy="5945364"/>
          </a:xfrm>
        </p:spPr>
        <p:txBody>
          <a:bodyPr vert="horz" wrap="square" lIns="0" tIns="0" rIns="0" bIns="0" rtlCol="0" anchor="t">
            <a:normAutofit lnSpcReduction="10000"/>
          </a:bodyPr>
          <a:lstStyle/>
          <a:p>
            <a:pPr marL="0" indent="0">
              <a:buNone/>
            </a:pPr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pPr marL="0" indent="0">
              <a:buNone/>
            </a:pP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POVERTY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CLIMATE CHANGE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FOOD INSECURITY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REFUGEE RIGHTS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COVID-19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FUTURE PANDEMIC PREPARATION AND RESPONSE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HEALTHCARE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MENTAL HEALTH 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DISABILITY RIGHTS</a:t>
            </a:r>
          </a:p>
          <a:p>
            <a:pPr marL="0" indent="0">
              <a:buNone/>
            </a:pP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LGBTQ+ RIGHTS</a:t>
            </a:r>
          </a:p>
          <a:p>
            <a:pPr marL="0" indent="0">
              <a:buNone/>
            </a:pPr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40FBE9-B745-8ED8-75FA-1E17F56C64EC}"/>
              </a:ext>
            </a:extLst>
          </p:cNvPr>
          <p:cNvSpPr txBox="1"/>
          <p:nvPr/>
        </p:nvSpPr>
        <p:spPr>
          <a:xfrm>
            <a:off x="6209195" y="1049131"/>
            <a:ext cx="5176630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ea typeface="Source Sans Pro"/>
              </a:rPr>
              <a:t>REPRODUCTIVE JUSTICE</a:t>
            </a:r>
          </a:p>
          <a:p>
            <a:endParaRPr lang="en-US" sz="2000" dirty="0">
              <a:ea typeface="Source Sans Pro"/>
            </a:endParaRPr>
          </a:p>
          <a:p>
            <a:r>
              <a:rPr lang="en-US" sz="2000" dirty="0">
                <a:ea typeface="Source Sans Pro"/>
              </a:rPr>
              <a:t>CHILDRENS RIGHTS</a:t>
            </a:r>
          </a:p>
          <a:p>
            <a:endParaRPr lang="en-US" sz="2000" dirty="0">
              <a:ea typeface="Source Sans Pro"/>
            </a:endParaRPr>
          </a:p>
          <a:p>
            <a:r>
              <a:rPr lang="en-US" sz="2000" dirty="0">
                <a:ea typeface="Source Sans Pro"/>
              </a:rPr>
              <a:t>GENDER EQUALITY</a:t>
            </a:r>
          </a:p>
          <a:p>
            <a:endParaRPr lang="en-US" sz="2000" dirty="0">
              <a:ea typeface="Source Sans Pro"/>
            </a:endParaRPr>
          </a:p>
          <a:p>
            <a:r>
              <a:rPr lang="en-US" sz="2000" dirty="0">
                <a:ea typeface="Source Sans Pro"/>
              </a:rPr>
              <a:t>CYBERSECURITY</a:t>
            </a:r>
          </a:p>
          <a:p>
            <a:endParaRPr lang="en-US" sz="2000" dirty="0">
              <a:ea typeface="Source Sans Pro"/>
            </a:endParaRPr>
          </a:p>
          <a:p>
            <a:r>
              <a:rPr lang="en-US" sz="2000" dirty="0">
                <a:ea typeface="Source Sans Pro"/>
              </a:rPr>
              <a:t>DISNINFORMATION</a:t>
            </a:r>
          </a:p>
          <a:p>
            <a:endParaRPr lang="en-US" sz="2000" dirty="0">
              <a:ea typeface="Source Sans Pro"/>
            </a:endParaRPr>
          </a:p>
          <a:p>
            <a:r>
              <a:rPr lang="en-US" sz="2000" dirty="0">
                <a:ea typeface="Source Sans Pro"/>
              </a:rPr>
              <a:t>FREEDOM OF THE PRESS</a:t>
            </a:r>
          </a:p>
          <a:p>
            <a:endParaRPr lang="en-US" sz="2000" dirty="0">
              <a:ea typeface="Source Sans Pro"/>
            </a:endParaRPr>
          </a:p>
          <a:p>
            <a:r>
              <a:rPr lang="en-US" sz="2000" dirty="0">
                <a:ea typeface="Source Sans Pro"/>
              </a:rPr>
              <a:t>DEBT CRISES</a:t>
            </a:r>
          </a:p>
          <a:p>
            <a:endParaRPr lang="en-US" sz="2000" dirty="0">
              <a:ea typeface="Source Sans Pro"/>
            </a:endParaRPr>
          </a:p>
          <a:p>
            <a:r>
              <a:rPr lang="en-US" sz="2000" dirty="0">
                <a:ea typeface="Source Sans Pro"/>
              </a:rPr>
              <a:t>CORRUPTION</a:t>
            </a:r>
          </a:p>
          <a:p>
            <a:endParaRPr lang="en-US" sz="2000" dirty="0">
              <a:ea typeface="Source Sans Pro"/>
            </a:endParaRPr>
          </a:p>
          <a:p>
            <a:r>
              <a:rPr lang="en-US" sz="2000" dirty="0">
                <a:ea typeface="Source Sans Pro"/>
              </a:rPr>
              <a:t>AUTHORITARIANISM</a:t>
            </a:r>
          </a:p>
          <a:p>
            <a:endParaRPr lang="en-US" sz="2000" dirty="0">
              <a:ea typeface="Source Sans Pro"/>
            </a:endParaRPr>
          </a:p>
          <a:p>
            <a:r>
              <a:rPr lang="en-US" sz="2000" dirty="0">
                <a:ea typeface="Source Sans Pro"/>
              </a:rPr>
              <a:t>GLOBAL COOPERATION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320BDB-0F2B-4088-E921-830F48F58B40}"/>
              </a:ext>
            </a:extLst>
          </p:cNvPr>
          <p:cNvSpPr txBox="1"/>
          <p:nvPr/>
        </p:nvSpPr>
        <p:spPr>
          <a:xfrm>
            <a:off x="329045" y="1108363"/>
            <a:ext cx="5524500" cy="54032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363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257208-8EB4-F9B5-A0B8-D5A7BFE6B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5437188" cy="377983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800"/>
              <a:t>Contemporary issues within policing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FF323B2-FCDB-4497-8AF0-2F7A3C88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2787" y="0"/>
            <a:ext cx="1972470" cy="1377426"/>
          </a:xfrm>
          <a:custGeom>
            <a:avLst/>
            <a:gdLst>
              <a:gd name="connsiteX0" fmla="*/ 81022 w 1972470"/>
              <a:gd name="connsiteY0" fmla="*/ 0 h 1377426"/>
              <a:gd name="connsiteX1" fmla="*/ 1891449 w 1972470"/>
              <a:gd name="connsiteY1" fmla="*/ 0 h 1377426"/>
              <a:gd name="connsiteX2" fmla="*/ 1894967 w 1972470"/>
              <a:gd name="connsiteY2" fmla="*/ 7304 h 1377426"/>
              <a:gd name="connsiteX3" fmla="*/ 1972470 w 1972470"/>
              <a:gd name="connsiteY3" fmla="*/ 391191 h 1377426"/>
              <a:gd name="connsiteX4" fmla="*/ 986235 w 1972470"/>
              <a:gd name="connsiteY4" fmla="*/ 1377426 h 1377426"/>
              <a:gd name="connsiteX5" fmla="*/ 0 w 1972470"/>
              <a:gd name="connsiteY5" fmla="*/ 391191 h 1377426"/>
              <a:gd name="connsiteX6" fmla="*/ 77503 w 1972470"/>
              <a:gd name="connsiteY6" fmla="*/ 7304 h 1377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72470" h="1377426">
                <a:moveTo>
                  <a:pt x="81022" y="0"/>
                </a:moveTo>
                <a:lnTo>
                  <a:pt x="1891449" y="0"/>
                </a:lnTo>
                <a:lnTo>
                  <a:pt x="1894967" y="7304"/>
                </a:lnTo>
                <a:cubicBezTo>
                  <a:pt x="1944873" y="125295"/>
                  <a:pt x="1972470" y="255020"/>
                  <a:pt x="1972470" y="391191"/>
                </a:cubicBezTo>
                <a:cubicBezTo>
                  <a:pt x="1972470" y="935874"/>
                  <a:pt x="1530918" y="1377426"/>
                  <a:pt x="986235" y="1377426"/>
                </a:cubicBezTo>
                <a:cubicBezTo>
                  <a:pt x="441552" y="1377426"/>
                  <a:pt x="0" y="935874"/>
                  <a:pt x="0" y="391191"/>
                </a:cubicBezTo>
                <a:cubicBezTo>
                  <a:pt x="0" y="255020"/>
                  <a:pt x="27597" y="125295"/>
                  <a:pt x="77503" y="7304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508000" dist="254000" dir="2700000">
              <a:schemeClr val="accent1">
                <a:lumMod val="60000"/>
                <a:lumOff val="40000"/>
                <a:alpha val="6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B7CADF7-83F2-4D18-8E02-975078DBA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55456" y="1041329"/>
            <a:ext cx="734257" cy="760506"/>
            <a:chOff x="5243759" y="1363788"/>
            <a:chExt cx="734257" cy="760506"/>
          </a:xfrm>
        </p:grpSpPr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5B68AF98-121D-4CB9-B8F9-066483D45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25579FD5-6C6A-4E96-8A86-B6F79A2B5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F6C08C9-D1BF-4C48-81D5-86996BD95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76A531C-147A-4C94-B721-EA95D8E88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95682" y="4989421"/>
            <a:ext cx="1335600" cy="1262947"/>
            <a:chOff x="7735641" y="2106638"/>
            <a:chExt cx="1335600" cy="1262947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C9CFF41-146B-4B53-A1D0-A1241BF49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7735641" y="210663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254000" dist="101600" dir="42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194B0DA-7496-49E2-8ECA-BC44509DD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261241" y="2453712"/>
              <a:ext cx="540000" cy="108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723327-CF7B-8D98-B125-23720BA0C3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8634472"/>
              </p:ext>
            </p:extLst>
          </p:nvPr>
        </p:nvGraphicFramePr>
        <p:xfrm>
          <a:off x="7140575" y="549275"/>
          <a:ext cx="4500563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507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all office building looking up">
            <a:extLst>
              <a:ext uri="{FF2B5EF4-FFF2-40B4-BE49-F238E27FC236}">
                <a16:creationId xmlns:a16="http://schemas.microsoft.com/office/drawing/2014/main" id="{696A334C-4E80-9A9E-194B-DF796F334F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107" r="-2" b="-2"/>
          <a:stretch/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332287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10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8F9CA-8AAD-57E1-5998-D0E136CB7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6923" y="549275"/>
            <a:ext cx="5214214" cy="288717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kern="1200">
                <a:latin typeface="+mj-lt"/>
                <a:ea typeface="+mj-ea"/>
                <a:cs typeface="+mj-cs"/>
              </a:rPr>
              <a:t>Unit </a:t>
            </a:r>
            <a:r>
              <a:rPr lang="en-US" b="1"/>
              <a:t>1- </a:t>
            </a:r>
            <a:r>
              <a:rPr lang="en-US"/>
              <a:t>Visions of the future </a:t>
            </a:r>
            <a:br>
              <a:rPr lang="en-US" dirty="0"/>
            </a:br>
            <a:r>
              <a:rPr lang="en-US" kern="1200">
                <a:latin typeface="+mj-lt"/>
                <a:ea typeface="+mj-ea"/>
                <a:cs typeface="+mj-cs"/>
              </a:rPr>
              <a:t>Section 1-</a:t>
            </a:r>
            <a:r>
              <a:rPr lang="en-US"/>
              <a:t> An inconvenient truth</a:t>
            </a:r>
            <a:endParaRPr lang="en-US" kern="1200">
              <a:latin typeface="+mj-lt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404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560872-6F78-47A0-7089-36A53A8E1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US"/>
              <a:t>Climate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69771-BC63-35C8-1CF3-FBF86EBF1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8400"/>
            <a:ext cx="3565525" cy="3414425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200" dirty="0">
                <a:ea typeface="+mn-lt"/>
                <a:cs typeface="+mn-lt"/>
              </a:rPr>
              <a:t>What do we think of when we hear the word "climate change"?</a:t>
            </a:r>
          </a:p>
          <a:p>
            <a:pPr>
              <a:lnSpc>
                <a:spcPct val="100000"/>
              </a:lnSpc>
            </a:pPr>
            <a:r>
              <a:rPr lang="en-US" sz="1200" dirty="0">
                <a:ea typeface="+mn-lt"/>
                <a:cs typeface="+mn-lt"/>
                <a:hlinkClick r:id="rId3"/>
              </a:rPr>
              <a:t>https://www.thesun.co.uk/news/uknews/16525166/half-term-chaos-insulate-britain-block-roads/</a:t>
            </a:r>
            <a:r>
              <a:rPr lang="en-US" sz="1200" dirty="0">
                <a:ea typeface="+mn-lt"/>
                <a:cs typeface="+mn-lt"/>
              </a:rPr>
              <a:t> </a:t>
            </a:r>
            <a:endParaRPr lang="en-US" sz="1200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endParaRPr lang="en-US" sz="120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200" dirty="0">
                <a:ea typeface="+mn-lt"/>
                <a:cs typeface="+mn-lt"/>
              </a:rPr>
              <a:t>What is really happening?</a:t>
            </a:r>
            <a:endParaRPr lang="en-US" sz="1200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200" dirty="0">
                <a:ea typeface="+mn-lt"/>
                <a:cs typeface="+mn-lt"/>
                <a:hlinkClick r:id="rId4"/>
              </a:rPr>
              <a:t>https://youtu.be/iGG7mD9LwAc</a:t>
            </a:r>
            <a:r>
              <a:rPr lang="en-US" sz="1200" dirty="0">
                <a:ea typeface="+mn-lt"/>
                <a:cs typeface="+mn-lt"/>
              </a:rPr>
              <a:t> </a:t>
            </a:r>
            <a:endParaRPr lang="en-US" sz="1200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200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Lets see how this impacts us here in Swansea</a:t>
            </a:r>
            <a:endParaRPr lang="en-US" sz="1200" dirty="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en-US" sz="1200" dirty="0">
                <a:ea typeface="+mn-lt"/>
                <a:cs typeface="+mn-lt"/>
                <a:hlinkClick r:id="rId5"/>
              </a:rPr>
              <a:t>https://ss2.climatecentral.org/#14/51.6122/-3.9340?show=satellite&amp;projections=0-K14_RCP85-SLR&amp;level=4&amp;unit=feet&amp;pois=hide</a:t>
            </a:r>
            <a:r>
              <a:rPr lang="en-US" sz="1200" dirty="0">
                <a:ea typeface="+mn-lt"/>
                <a:cs typeface="+mn-lt"/>
              </a:rPr>
              <a:t> </a:t>
            </a:r>
            <a:endParaRPr lang="en-US" sz="1200" dirty="0">
              <a:ea typeface="Source Sans Pro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581F4BA-90DD-FFB7-F46B-96905B346B9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16436"/>
          <a:stretch/>
        </p:blipFill>
        <p:spPr>
          <a:xfrm>
            <a:off x="4550899" y="10"/>
            <a:ext cx="7641102" cy="6857990"/>
          </a:xfrm>
          <a:custGeom>
            <a:avLst/>
            <a:gdLst/>
            <a:ahLst/>
            <a:cxnLst/>
            <a:rect l="l" t="t" r="r" b="b"/>
            <a:pathLst>
              <a:path w="7641102" h="6858000">
                <a:moveTo>
                  <a:pt x="0" y="0"/>
                </a:moveTo>
                <a:lnTo>
                  <a:pt x="7641102" y="0"/>
                </a:lnTo>
                <a:lnTo>
                  <a:pt x="764110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FF3A87B-2255-45E0-A551-C11FAF932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8" y="5773729"/>
            <a:ext cx="7641102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8505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A3D18-274A-1B51-364D-02513E4BE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62BFD29-1F6A-E6D0-C43C-EB46ABB740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9385" y="-3702"/>
            <a:ext cx="11333230" cy="4856209"/>
          </a:xfrm>
        </p:spPr>
      </p:pic>
      <p:pic>
        <p:nvPicPr>
          <p:cNvPr id="5" name="Picture 5" descr="A picture containing text, sign, outdoor, screenshot&#10;&#10;Description automatically generated">
            <a:extLst>
              <a:ext uri="{FF2B5EF4-FFF2-40B4-BE49-F238E27FC236}">
                <a16:creationId xmlns:a16="http://schemas.microsoft.com/office/drawing/2014/main" id="{1973A764-CD64-8143-30A0-D9D47D2DEB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626" y="4958866"/>
            <a:ext cx="2562225" cy="1666875"/>
          </a:xfrm>
          <a:prstGeom prst="rect">
            <a:avLst/>
          </a:prstGeom>
        </p:spPr>
      </p:pic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4B1BE5EF-3131-FCEA-D932-F55B4DD77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3531" y="5046481"/>
            <a:ext cx="3118678" cy="829038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C321864C-457E-E12D-D51D-2656CF710A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3531" y="6000670"/>
            <a:ext cx="3118678" cy="775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8478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ED9DE-94B8-4911-E1B3-C5AE51B5F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8637725" cy="984885"/>
          </a:xfrm>
        </p:spPr>
        <p:txBody>
          <a:bodyPr vert="horz" wrap="square" lIns="0" tIns="0" rIns="0" bIns="0" rtlCol="0" anchor="ctr" anchorCtr="0">
            <a:normAutofit fontScale="90000"/>
          </a:bodyPr>
          <a:lstStyle/>
          <a:p>
            <a:r>
              <a:rPr lang="en-US"/>
              <a:t>Other implications of climate change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1ACE9CC-FA52-49A8-A8CB-4C6772C48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4"/>
            <a:ext cx="12192000" cy="4774566"/>
          </a:xfrm>
          <a:prstGeom prst="rect">
            <a:avLst/>
          </a:prstGeom>
          <a:solidFill>
            <a:schemeClr val="bg2">
              <a:lumMod val="50000"/>
              <a:lumOff val="5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D30F8A6-A203-8513-60BD-7A392AC581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1596" y="2083435"/>
            <a:ext cx="10368808" cy="4225290"/>
          </a:xfrm>
          <a:custGeom>
            <a:avLst/>
            <a:gdLst/>
            <a:ahLst/>
            <a:cxnLst/>
            <a:rect l="l" t="t" r="r" b="b"/>
            <a:pathLst>
              <a:path w="12192000" h="4225290">
                <a:moveTo>
                  <a:pt x="0" y="0"/>
                </a:moveTo>
                <a:lnTo>
                  <a:pt x="12192000" y="0"/>
                </a:lnTo>
                <a:lnTo>
                  <a:pt x="12192000" y="4225290"/>
                </a:lnTo>
                <a:lnTo>
                  <a:pt x="0" y="4225290"/>
                </a:lnTo>
                <a:close/>
              </a:path>
            </a:pathLst>
          </a:cu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8B56926-F216-4281-9196-1495BD306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3031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2820A-7986-DB91-587D-8E2E9DCE8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Value 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51936F1-E391-6B80-212D-1D69BD908D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6982" y="1912205"/>
            <a:ext cx="4336472" cy="4169661"/>
          </a:xfrm>
          <a:prstGeom prst="rect">
            <a:avLst/>
          </a:prstGeom>
        </p:spPr>
      </p:pic>
      <p:pic>
        <p:nvPicPr>
          <p:cNvPr id="6" name="Picture 6" descr="A close up of a bee&#10;&#10;Description automatically generated">
            <a:extLst>
              <a:ext uri="{FF2B5EF4-FFF2-40B4-BE49-F238E27FC236}">
                <a16:creationId xmlns:a16="http://schemas.microsoft.com/office/drawing/2014/main" id="{22254AD6-6DF0-6626-4904-565FF0B439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0655" y="2896985"/>
            <a:ext cx="2743200" cy="1645920"/>
          </a:xfrm>
          <a:prstGeom prst="rect">
            <a:avLst/>
          </a:prstGeom>
        </p:spPr>
      </p:pic>
      <p:pic>
        <p:nvPicPr>
          <p:cNvPr id="9" name="Picture 9" descr="Text&#10;&#10;Description automatically generated">
            <a:extLst>
              <a:ext uri="{FF2B5EF4-FFF2-40B4-BE49-F238E27FC236}">
                <a16:creationId xmlns:a16="http://schemas.microsoft.com/office/drawing/2014/main" id="{C04E7B7A-2565-8B7D-1114-88061D1BB2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02623" y="1997987"/>
            <a:ext cx="4610100" cy="4168486"/>
          </a:xfrm>
        </p:spPr>
      </p:pic>
    </p:spTree>
    <p:extLst>
      <p:ext uri="{BB962C8B-B14F-4D97-AF65-F5344CB8AC3E}">
        <p14:creationId xmlns:p14="http://schemas.microsoft.com/office/powerpoint/2010/main" val="1503972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AB83E-39B5-2536-9AEB-4D6313783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Task.... (5 mins)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812B161-B996-FD65-80B8-D0630A474C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533" y="1614436"/>
            <a:ext cx="11946642" cy="5018715"/>
          </a:xfrm>
        </p:spPr>
      </p:pic>
    </p:spTree>
    <p:extLst>
      <p:ext uri="{BB962C8B-B14F-4D97-AF65-F5344CB8AC3E}">
        <p14:creationId xmlns:p14="http://schemas.microsoft.com/office/powerpoint/2010/main" val="9945657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BAAD3-980F-892E-36AF-23358CE16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do humans' impact on our planet?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68F13-8A9F-983A-B25A-3F5A362DE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Take note of how humans' impact on the planet and climate change.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https://www.youtube.com/watch?v=0Puv0Pss33M&amp;ab_channel=WWFInternational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B192D0-8349-56C3-9937-A16E32221ED5}"/>
              </a:ext>
            </a:extLst>
          </p:cNvPr>
          <p:cNvSpPr txBox="1"/>
          <p:nvPr/>
        </p:nvSpPr>
        <p:spPr>
          <a:xfrm>
            <a:off x="692727" y="3771899"/>
            <a:ext cx="85724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What four area's were identified in the video that we can focus on to make the biggest gains in reversing climate change?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6013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A02BF-E290-0B71-AFEA-A6E9B47EF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Task.....(15 mins)</a:t>
            </a:r>
          </a:p>
        </p:txBody>
      </p:sp>
      <p:pic>
        <p:nvPicPr>
          <p:cNvPr id="4" name="Picture 4" descr="A picture containing text, paper, screenshot&#10;&#10;Description automatically generated">
            <a:extLst>
              <a:ext uri="{FF2B5EF4-FFF2-40B4-BE49-F238E27FC236}">
                <a16:creationId xmlns:a16="http://schemas.microsoft.com/office/drawing/2014/main" id="{D3F697F5-CA46-8F63-3305-17862C42B0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8288" y="1877672"/>
            <a:ext cx="11544588" cy="4797043"/>
          </a:xfrm>
        </p:spPr>
      </p:pic>
    </p:spTree>
    <p:extLst>
      <p:ext uri="{BB962C8B-B14F-4D97-AF65-F5344CB8AC3E}">
        <p14:creationId xmlns:p14="http://schemas.microsoft.com/office/powerpoint/2010/main" val="23594058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19A88-6F7D-1F58-B861-62855A5DB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US"/>
              <a:t>To conclude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BF3A5-5449-0CB8-7DA2-625894226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8400"/>
            <a:ext cx="3565525" cy="3414425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1600">
                <a:ea typeface="Source Sans Pro"/>
              </a:rPr>
              <a:t>Introduction to the module</a:t>
            </a:r>
          </a:p>
          <a:p>
            <a:r>
              <a:rPr lang="en-US" sz="1600">
                <a:ea typeface="Source Sans Pro"/>
              </a:rPr>
              <a:t>Overview of assessments</a:t>
            </a:r>
          </a:p>
          <a:p>
            <a:r>
              <a:rPr lang="en-US" sz="1600">
                <a:ea typeface="Source Sans Pro"/>
              </a:rPr>
              <a:t>Contemporary issues (Global and Policing)</a:t>
            </a:r>
          </a:p>
          <a:p>
            <a:r>
              <a:rPr lang="en-US" sz="1600">
                <a:ea typeface="Source Sans Pro"/>
              </a:rPr>
              <a:t>Unit 1, section 1- An inconvenient truth</a:t>
            </a:r>
          </a:p>
          <a:p>
            <a:pPr marL="0" indent="0">
              <a:buNone/>
            </a:pPr>
            <a:endParaRPr lang="en-US" sz="1600">
              <a:ea typeface="Source Sans Pro"/>
            </a:endParaRPr>
          </a:p>
          <a:p>
            <a:endParaRPr lang="en-US" sz="1600">
              <a:ea typeface="Source Sans Pro"/>
            </a:endParaRPr>
          </a:p>
        </p:txBody>
      </p:sp>
      <p:pic>
        <p:nvPicPr>
          <p:cNvPr id="14" name="Picture 4" descr="Plant growing in a concrete crack">
            <a:extLst>
              <a:ext uri="{FF2B5EF4-FFF2-40B4-BE49-F238E27FC236}">
                <a16:creationId xmlns:a16="http://schemas.microsoft.com/office/drawing/2014/main" id="{FA519F45-6FAE-85A1-C8E9-6D93D3F814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70" r="21966" b="-3"/>
          <a:stretch/>
        </p:blipFill>
        <p:spPr>
          <a:xfrm>
            <a:off x="4550899" y="10"/>
            <a:ext cx="7641102" cy="6857990"/>
          </a:xfrm>
          <a:custGeom>
            <a:avLst/>
            <a:gdLst/>
            <a:ahLst/>
            <a:cxnLst/>
            <a:rect l="l" t="t" r="r" b="b"/>
            <a:pathLst>
              <a:path w="7641102" h="6858000">
                <a:moveTo>
                  <a:pt x="0" y="0"/>
                </a:moveTo>
                <a:lnTo>
                  <a:pt x="7641102" y="0"/>
                </a:lnTo>
                <a:lnTo>
                  <a:pt x="764110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Rectangle 10">
            <a:extLst>
              <a:ext uri="{FF2B5EF4-FFF2-40B4-BE49-F238E27FC236}">
                <a16:creationId xmlns:a16="http://schemas.microsoft.com/office/drawing/2014/main" id="{6FF3A87B-2255-45E0-A551-C11FAF932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8" y="5773729"/>
            <a:ext cx="7641102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6012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oggy landscape of mountains reflecting onto a lake at twilight">
            <a:extLst>
              <a:ext uri="{FF2B5EF4-FFF2-40B4-BE49-F238E27FC236}">
                <a16:creationId xmlns:a16="http://schemas.microsoft.com/office/drawing/2014/main" id="{9F4FEBDD-9D92-95F2-FA19-4EC8861867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278" r="-2" b="11325"/>
          <a:stretch/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332287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10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D6FDD6-B226-AF3A-67B0-B28FE207E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613" y="549275"/>
            <a:ext cx="3565524" cy="288717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Any </a:t>
            </a:r>
            <a:r>
              <a:rPr lang="en-US"/>
              <a:t>questions</a:t>
            </a:r>
            <a:r>
              <a:rPr lang="en-US" kern="1200" dirty="0">
                <a:latin typeface="+mj-lt"/>
                <a:ea typeface="+mj-ea"/>
                <a:cs typeface="+mj-cs"/>
              </a:rPr>
              <a:t>.....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720053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AnalogousFromLightSeedLeftStep">
      <a:dk1>
        <a:srgbClr val="000000"/>
      </a:dk1>
      <a:lt1>
        <a:srgbClr val="FFFFFF"/>
      </a:lt1>
      <a:dk2>
        <a:srgbClr val="243841"/>
      </a:dk2>
      <a:lt2>
        <a:srgbClr val="E8E6E2"/>
      </a:lt2>
      <a:accent1>
        <a:srgbClr val="96A4C6"/>
      </a:accent1>
      <a:accent2>
        <a:srgbClr val="7FA8BA"/>
      </a:accent2>
      <a:accent3>
        <a:srgbClr val="82ACA7"/>
      </a:accent3>
      <a:accent4>
        <a:srgbClr val="77AE91"/>
      </a:accent4>
      <a:accent5>
        <a:srgbClr val="81AC83"/>
      </a:accent5>
      <a:accent6>
        <a:srgbClr val="8BAE77"/>
      </a:accent6>
      <a:hlink>
        <a:srgbClr val="918158"/>
      </a:hlink>
      <a:folHlink>
        <a:srgbClr val="7F7F7F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27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3DFloatVTI</vt:lpstr>
      <vt:lpstr>Contemporary issues: Making a difference</vt:lpstr>
      <vt:lpstr>Aims for today's session</vt:lpstr>
      <vt:lpstr>Introduction to the module</vt:lpstr>
      <vt:lpstr>What's expected from me...</vt:lpstr>
      <vt:lpstr>What's expected from you...</vt:lpstr>
      <vt:lpstr>Scheme of work</vt:lpstr>
      <vt:lpstr>What we'll be covering...</vt:lpstr>
      <vt:lpstr>ASSESSMENTS </vt:lpstr>
      <vt:lpstr>Task..... (5mins)</vt:lpstr>
      <vt:lpstr>Examples</vt:lpstr>
      <vt:lpstr>Examples</vt:lpstr>
      <vt:lpstr>PowerPoint Presentation</vt:lpstr>
      <vt:lpstr>Moodle Page </vt:lpstr>
      <vt:lpstr>Essential reading/ Online resources</vt:lpstr>
      <vt:lpstr>Task..... (5 mins)</vt:lpstr>
      <vt:lpstr>Global Contemporary issues</vt:lpstr>
      <vt:lpstr>Contemporary issues within policing</vt:lpstr>
      <vt:lpstr>Unit 1- Visions of the future  Section 1- An inconvenient truth</vt:lpstr>
      <vt:lpstr>Climate change</vt:lpstr>
      <vt:lpstr>PowerPoint Presentation</vt:lpstr>
      <vt:lpstr>Other implications of climate change</vt:lpstr>
      <vt:lpstr>Value </vt:lpstr>
      <vt:lpstr>Task.... (5 mins)</vt:lpstr>
      <vt:lpstr>How do humans' impact on our planet?</vt:lpstr>
      <vt:lpstr>Task.....(15 mins)</vt:lpstr>
      <vt:lpstr>To conclude</vt:lpstr>
      <vt:lpstr>Any questions.....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561</cp:revision>
  <dcterms:created xsi:type="dcterms:W3CDTF">2023-01-26T18:57:39Z</dcterms:created>
  <dcterms:modified xsi:type="dcterms:W3CDTF">2023-01-27T13:50:43Z</dcterms:modified>
</cp:coreProperties>
</file>