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webextensions/webextension1.xml" ContentType="application/vnd.ms-office.webextension+xml"/>
  <Override PartName="/ppt/webextensions/webextension2.xml" ContentType="application/vnd.ms-office.webextension+xml"/>
  <Override PartName="/ppt/webextensions/webextension3.xml" ContentType="application/vnd.ms-office.webextension+xml"/>
  <Override PartName="/ppt/webextensions/webextension4.xml" ContentType="application/vnd.ms-office.webextension+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35"/>
  </p:notesMasterIdLst>
  <p:handoutMasterIdLst>
    <p:handoutMasterId r:id="rId36"/>
  </p:handoutMasterIdLst>
  <p:sldIdLst>
    <p:sldId id="350" r:id="rId5"/>
    <p:sldId id="352" r:id="rId6"/>
    <p:sldId id="351" r:id="rId7"/>
    <p:sldId id="353" r:id="rId8"/>
    <p:sldId id="354" r:id="rId9"/>
    <p:sldId id="355" r:id="rId10"/>
    <p:sldId id="356" r:id="rId11"/>
    <p:sldId id="357" r:id="rId12"/>
    <p:sldId id="358" r:id="rId13"/>
    <p:sldId id="359" r:id="rId14"/>
    <p:sldId id="360" r:id="rId15"/>
    <p:sldId id="361" r:id="rId16"/>
    <p:sldId id="364" r:id="rId17"/>
    <p:sldId id="366" r:id="rId18"/>
    <p:sldId id="369" r:id="rId19"/>
    <p:sldId id="370" r:id="rId20"/>
    <p:sldId id="371" r:id="rId21"/>
    <p:sldId id="372" r:id="rId22"/>
    <p:sldId id="367" r:id="rId23"/>
    <p:sldId id="365" r:id="rId24"/>
    <p:sldId id="368" r:id="rId25"/>
    <p:sldId id="373" r:id="rId26"/>
    <p:sldId id="374" r:id="rId27"/>
    <p:sldId id="375" r:id="rId28"/>
    <p:sldId id="363" r:id="rId29"/>
    <p:sldId id="376" r:id="rId30"/>
    <p:sldId id="377" r:id="rId31"/>
    <p:sldId id="379" r:id="rId32"/>
    <p:sldId id="378" r:id="rId33"/>
    <p:sldId id="38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5226" autoAdjust="0"/>
  </p:normalViewPr>
  <p:slideViewPr>
    <p:cSldViewPr snapToGrid="0">
      <p:cViewPr varScale="1">
        <p:scale>
          <a:sx n="107" d="100"/>
          <a:sy n="107" d="100"/>
        </p:scale>
        <p:origin x="612" y="102"/>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5B66E5-15AA-4745-8A67-3CE257BEE39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4" name="Footer Placeholder 3">
            <a:extLst>
              <a:ext uri="{FF2B5EF4-FFF2-40B4-BE49-F238E27FC236}">
                <a16:creationId xmlns:a16="http://schemas.microsoft.com/office/drawing/2014/main" id="{AC844A45-21B3-834A-A491-E4E4B9DC117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AC039FDB-18A0-074D-8BA3-A4C3DE896AF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E6D13E5-4CEC-3A4A-8E5D-AFCEE7512EEC}" type="slidenum">
              <a:t>‹#›</a:t>
            </a:fld>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E7A52F-9D89-7442-A8E9-48D1527B5F6B}" type="datetimeFigureOut">
              <a:rPr lang="en-US" smtClean="0"/>
              <a:t>5/10/2022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p:nvPr>
        </p:nvSpPr>
        <p:spPr>
          <a:xfrm>
            <a:off x="6367054" y="2116182"/>
            <a:ext cx="5491571" cy="1514019"/>
          </a:xfrm>
          <a:prstGeom prst="rect">
            <a:avLst/>
          </a:prstGeom>
        </p:spPr>
        <p:txBody>
          <a:bodyPr lIns="0" tIns="0" rIns="0" bIns="0" anchor="b">
            <a:noAutofit/>
          </a:bodyPr>
          <a:lstStyle>
            <a:lvl1pPr algn="l">
              <a:defRPr sz="6000" b="1" i="0" spc="100" baseline="0">
                <a:solidFill>
                  <a:schemeClr val="bg1"/>
                </a:solidFill>
                <a:latin typeface="+mj-lt"/>
              </a:defRPr>
            </a:lvl1pPr>
          </a:lstStyle>
          <a:p>
            <a:r>
              <a:rPr lang="en-US"/>
              <a:t>Click to edit Master title style</a:t>
            </a:r>
            <a:endParaRPr lang="en-US" dirty="0"/>
          </a:p>
        </p:txBody>
      </p:sp>
      <p:grpSp>
        <p:nvGrpSpPr>
          <p:cNvPr id="9" name="Group 8">
            <a:extLst>
              <a:ext uri="{FF2B5EF4-FFF2-40B4-BE49-F238E27FC236}">
                <a16:creationId xmlns:a16="http://schemas.microsoft.com/office/drawing/2014/main" id="{C26C18C3-ED25-DD4B-BA72-24932D54DE37}"/>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p:nvPr>
        </p:nvSpPr>
        <p:spPr>
          <a:xfrm>
            <a:off x="6367055" y="4549553"/>
            <a:ext cx="5491570" cy="953337"/>
          </a:xfrm>
        </p:spPr>
        <p:txBody>
          <a:bodyPr lIns="0" tIns="0" rIns="0" bIns="0">
            <a:noAutofit/>
          </a:bodyPr>
          <a:lstStyle>
            <a:lvl1pPr marL="0" indent="0">
              <a:buNone/>
              <a:defRPr sz="18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cxnSp>
        <p:nvCxnSpPr>
          <p:cNvPr id="13" name="Straight Connector 12">
            <a:extLst>
              <a:ext uri="{FF2B5EF4-FFF2-40B4-BE49-F238E27FC236}">
                <a16:creationId xmlns:a16="http://schemas.microsoft.com/office/drawing/2014/main" id="{A69706A2-3726-FE4E-B923-E75D48597816}"/>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27108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spc="50" baseline="0">
                <a:latin typeface="+mj-lt"/>
              </a:defRPr>
            </a:lvl1pPr>
          </a:lstStyle>
          <a:p>
            <a:r>
              <a:rPr lang="en-US"/>
              <a:t>Click to edit Master title style</a:t>
            </a:r>
            <a:endParaRPr lang="en-US" dirty="0"/>
          </a:p>
        </p:txBody>
      </p:sp>
      <p:cxnSp>
        <p:nvCxnSpPr>
          <p:cNvPr id="13" name="Straight Connector 12">
            <a:extLst>
              <a:ext uri="{FF2B5EF4-FFF2-40B4-BE49-F238E27FC236}">
                <a16:creationId xmlns:a16="http://schemas.microsoft.com/office/drawing/2014/main" id="{CF0FD074-81E2-0D4E-8446-C5B415B238A0}"/>
              </a:ext>
            </a:extLst>
          </p:cNvPr>
          <p:cNvCxnSpPr>
            <a:cxnSpLocks/>
          </p:cNvCxnSpPr>
          <p:nvPr userDrawn="1"/>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4" name="Text Placeholder 29">
            <a:extLst>
              <a:ext uri="{FF2B5EF4-FFF2-40B4-BE49-F238E27FC236}">
                <a16:creationId xmlns:a16="http://schemas.microsoft.com/office/drawing/2014/main" id="{58AAB058-5FFC-9E4E-AD2E-FB1B4EE51025}"/>
              </a:ext>
            </a:extLst>
          </p:cNvPr>
          <p:cNvSpPr>
            <a:spLocks noGrp="1"/>
          </p:cNvSpPr>
          <p:nvPr>
            <p:ph type="body" sz="quarter" idx="13"/>
          </p:nvPr>
        </p:nvSpPr>
        <p:spPr>
          <a:xfrm>
            <a:off x="952500" y="2818296"/>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5" name="Text Placeholder 29">
            <a:extLst>
              <a:ext uri="{FF2B5EF4-FFF2-40B4-BE49-F238E27FC236}">
                <a16:creationId xmlns:a16="http://schemas.microsoft.com/office/drawing/2014/main" id="{18ABDA74-C3EC-274D-BE87-AC5B825A2A4C}"/>
              </a:ext>
            </a:extLst>
          </p:cNvPr>
          <p:cNvSpPr>
            <a:spLocks noGrp="1"/>
          </p:cNvSpPr>
          <p:nvPr>
            <p:ph type="body" sz="quarter" idx="14"/>
          </p:nvPr>
        </p:nvSpPr>
        <p:spPr>
          <a:xfrm>
            <a:off x="952500" y="2209800"/>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16" name="Straight Connector 15">
            <a:extLst>
              <a:ext uri="{FF2B5EF4-FFF2-40B4-BE49-F238E27FC236}">
                <a16:creationId xmlns:a16="http://schemas.microsoft.com/office/drawing/2014/main" id="{A3DDE02E-BC75-2645-8725-CA2CFD327A3C}"/>
              </a:ext>
            </a:extLst>
          </p:cNvPr>
          <p:cNvCxnSpPr>
            <a:cxnSpLocks/>
          </p:cNvCxnSpPr>
          <p:nvPr userDrawn="1"/>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7" name="Text Placeholder 29">
            <a:extLst>
              <a:ext uri="{FF2B5EF4-FFF2-40B4-BE49-F238E27FC236}">
                <a16:creationId xmlns:a16="http://schemas.microsoft.com/office/drawing/2014/main" id="{3ABA9FD1-9B74-F14F-81EF-7B3407196B03}"/>
              </a:ext>
            </a:extLst>
          </p:cNvPr>
          <p:cNvSpPr>
            <a:spLocks noGrp="1"/>
          </p:cNvSpPr>
          <p:nvPr>
            <p:ph type="body" sz="quarter" idx="15"/>
          </p:nvPr>
        </p:nvSpPr>
        <p:spPr>
          <a:xfrm>
            <a:off x="3663042" y="2818296"/>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8" name="Text Placeholder 29">
            <a:extLst>
              <a:ext uri="{FF2B5EF4-FFF2-40B4-BE49-F238E27FC236}">
                <a16:creationId xmlns:a16="http://schemas.microsoft.com/office/drawing/2014/main" id="{0E9E9D03-0186-5B4C-A73F-95ADCD08A44A}"/>
              </a:ext>
            </a:extLst>
          </p:cNvPr>
          <p:cNvSpPr>
            <a:spLocks noGrp="1"/>
          </p:cNvSpPr>
          <p:nvPr>
            <p:ph type="body" sz="quarter" idx="16"/>
          </p:nvPr>
        </p:nvSpPr>
        <p:spPr>
          <a:xfrm>
            <a:off x="3663042" y="2209800"/>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0" name="Straight Connector 19">
            <a:extLst>
              <a:ext uri="{FF2B5EF4-FFF2-40B4-BE49-F238E27FC236}">
                <a16:creationId xmlns:a16="http://schemas.microsoft.com/office/drawing/2014/main" id="{E01EE6FD-FABB-AD48-92DA-19805B502918}"/>
              </a:ext>
            </a:extLst>
          </p:cNvPr>
          <p:cNvCxnSpPr>
            <a:cxnSpLocks/>
          </p:cNvCxnSpPr>
          <p:nvPr userDrawn="1"/>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1" name="Text Placeholder 29">
            <a:extLst>
              <a:ext uri="{FF2B5EF4-FFF2-40B4-BE49-F238E27FC236}">
                <a16:creationId xmlns:a16="http://schemas.microsoft.com/office/drawing/2014/main" id="{F953BCFF-5CB8-784F-ACC1-A14670E62196}"/>
              </a:ext>
            </a:extLst>
          </p:cNvPr>
          <p:cNvSpPr>
            <a:spLocks noGrp="1"/>
          </p:cNvSpPr>
          <p:nvPr>
            <p:ph type="body" sz="quarter" idx="19"/>
          </p:nvPr>
        </p:nvSpPr>
        <p:spPr>
          <a:xfrm>
            <a:off x="952500" y="5131299"/>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2" name="Text Placeholder 29">
            <a:extLst>
              <a:ext uri="{FF2B5EF4-FFF2-40B4-BE49-F238E27FC236}">
                <a16:creationId xmlns:a16="http://schemas.microsoft.com/office/drawing/2014/main" id="{97DCC038-CDD3-1D48-B8BA-2617616935C5}"/>
              </a:ext>
            </a:extLst>
          </p:cNvPr>
          <p:cNvSpPr>
            <a:spLocks noGrp="1"/>
          </p:cNvSpPr>
          <p:nvPr>
            <p:ph type="body" sz="quarter" idx="20"/>
          </p:nvPr>
        </p:nvSpPr>
        <p:spPr>
          <a:xfrm>
            <a:off x="952500" y="4522803"/>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3" name="Straight Connector 22">
            <a:extLst>
              <a:ext uri="{FF2B5EF4-FFF2-40B4-BE49-F238E27FC236}">
                <a16:creationId xmlns:a16="http://schemas.microsoft.com/office/drawing/2014/main" id="{93BB36CC-7349-334D-A028-58D01025E726}"/>
              </a:ext>
            </a:extLst>
          </p:cNvPr>
          <p:cNvCxnSpPr>
            <a:cxnSpLocks/>
          </p:cNvCxnSpPr>
          <p:nvPr userDrawn="1"/>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4" name="Text Placeholder 29">
            <a:extLst>
              <a:ext uri="{FF2B5EF4-FFF2-40B4-BE49-F238E27FC236}">
                <a16:creationId xmlns:a16="http://schemas.microsoft.com/office/drawing/2014/main" id="{C20DFC6E-CE65-E94B-921D-38F386E173F2}"/>
              </a:ext>
            </a:extLst>
          </p:cNvPr>
          <p:cNvSpPr>
            <a:spLocks noGrp="1"/>
          </p:cNvSpPr>
          <p:nvPr>
            <p:ph type="body" sz="quarter" idx="21"/>
          </p:nvPr>
        </p:nvSpPr>
        <p:spPr>
          <a:xfrm>
            <a:off x="3663042" y="5131299"/>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5" name="Text Placeholder 29">
            <a:extLst>
              <a:ext uri="{FF2B5EF4-FFF2-40B4-BE49-F238E27FC236}">
                <a16:creationId xmlns:a16="http://schemas.microsoft.com/office/drawing/2014/main" id="{773FBF72-A3D8-2F4E-BAD2-2755F0BE4A47}"/>
              </a:ext>
            </a:extLst>
          </p:cNvPr>
          <p:cNvSpPr>
            <a:spLocks noGrp="1"/>
          </p:cNvSpPr>
          <p:nvPr>
            <p:ph type="body" sz="quarter" idx="22"/>
          </p:nvPr>
        </p:nvSpPr>
        <p:spPr>
          <a:xfrm>
            <a:off x="3663042" y="4522803"/>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C402C0D4-D9C4-F547-B996-38177302A3DC}"/>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7" name="Text Placeholder 29">
            <a:extLst>
              <a:ext uri="{FF2B5EF4-FFF2-40B4-BE49-F238E27FC236}">
                <a16:creationId xmlns:a16="http://schemas.microsoft.com/office/drawing/2014/main" id="{9B18A1DC-4A61-514B-9F70-1DCC893EBB17}"/>
              </a:ext>
            </a:extLst>
          </p:cNvPr>
          <p:cNvSpPr>
            <a:spLocks noGrp="1"/>
          </p:cNvSpPr>
          <p:nvPr>
            <p:ph type="body" sz="quarter" idx="23"/>
          </p:nvPr>
        </p:nvSpPr>
        <p:spPr>
          <a:xfrm>
            <a:off x="6367054" y="5131299"/>
            <a:ext cx="2129245"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8" name="Text Placeholder 29">
            <a:extLst>
              <a:ext uri="{FF2B5EF4-FFF2-40B4-BE49-F238E27FC236}">
                <a16:creationId xmlns:a16="http://schemas.microsoft.com/office/drawing/2014/main" id="{DD138509-2AA1-D540-90D6-288474956619}"/>
              </a:ext>
            </a:extLst>
          </p:cNvPr>
          <p:cNvSpPr>
            <a:spLocks noGrp="1"/>
          </p:cNvSpPr>
          <p:nvPr>
            <p:ph type="body" sz="quarter" idx="24"/>
          </p:nvPr>
        </p:nvSpPr>
        <p:spPr>
          <a:xfrm>
            <a:off x="6367054" y="4522803"/>
            <a:ext cx="2129245"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62655503-4608-4F79-A5D4-B2F67958F263}"/>
              </a:ext>
            </a:extLst>
          </p:cNvPr>
          <p:cNvSpPr>
            <a:spLocks noGrp="1"/>
          </p:cNvSpPr>
          <p:nvPr>
            <p:ph type="dt" sz="half" idx="25"/>
          </p:nvPr>
        </p:nvSpPr>
        <p:spPr/>
        <p:txBody>
          <a:bodyPr/>
          <a:lstStyle/>
          <a:p>
            <a:fld id="{6FCA8E82-58CD-E045-8B98-B7A85B79B752}" type="datetime4">
              <a:rPr lang="en-US" smtClean="0"/>
              <a:pPr/>
              <a:t>May 10, 2022</a:t>
            </a:fld>
            <a:endParaRPr lang="en-US" dirty="0">
              <a:latin typeface="+mn-lt"/>
            </a:endParaRPr>
          </a:p>
        </p:txBody>
      </p:sp>
      <p:sp>
        <p:nvSpPr>
          <p:cNvPr id="3" name="Footer Placeholder 2">
            <a:extLst>
              <a:ext uri="{FF2B5EF4-FFF2-40B4-BE49-F238E27FC236}">
                <a16:creationId xmlns:a16="http://schemas.microsoft.com/office/drawing/2014/main" id="{9DAFA395-FE4C-4A99-A74E-57757D8473E1}"/>
              </a:ext>
            </a:extLst>
          </p:cNvPr>
          <p:cNvSpPr>
            <a:spLocks noGrp="1"/>
          </p:cNvSpPr>
          <p:nvPr>
            <p:ph type="ftr" sz="quarter" idx="26"/>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30A6A117-A0E8-43E1-9120-CE3B8B97667F}"/>
              </a:ext>
            </a:extLst>
          </p:cNvPr>
          <p:cNvSpPr>
            <a:spLocks noGrp="1"/>
          </p:cNvSpPr>
          <p:nvPr>
            <p:ph type="sldNum" sz="quarter" idx="27"/>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409306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82066DD-D313-D148-89C7-338EB873A730}"/>
              </a:ext>
            </a:extLst>
          </p:cNvPr>
          <p:cNvGrpSpPr>
            <a:grpSpLocks/>
          </p:cNvGrpSpPr>
          <p:nvPr userDrawn="1"/>
        </p:nvGrpSpPr>
        <p:grpSpPr bwMode="auto">
          <a:xfrm rot="16200000" flipV="1">
            <a:off x="0" y="3900132"/>
            <a:ext cx="2959226" cy="2959226"/>
            <a:chOff x="0" y="12289"/>
            <a:chExt cx="3550" cy="3551"/>
          </a:xfrm>
        </p:grpSpPr>
        <p:sp>
          <p:nvSpPr>
            <p:cNvPr id="15" name="Freeform 14">
              <a:extLst>
                <a:ext uri="{FF2B5EF4-FFF2-40B4-BE49-F238E27FC236}">
                  <a16:creationId xmlns:a16="http://schemas.microsoft.com/office/drawing/2014/main" id="{A5BBD7C7-99D1-E841-A081-6912D1F2B85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6" name="Freeform 15">
              <a:extLst>
                <a:ext uri="{FF2B5EF4-FFF2-40B4-BE49-F238E27FC236}">
                  <a16:creationId xmlns:a16="http://schemas.microsoft.com/office/drawing/2014/main" id="{227A14EE-CB79-754A-8B19-EB9874B3158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9" name="Freeform 18">
              <a:extLst>
                <a:ext uri="{FF2B5EF4-FFF2-40B4-BE49-F238E27FC236}">
                  <a16:creationId xmlns:a16="http://schemas.microsoft.com/office/drawing/2014/main" id="{35B38B80-C3D3-4C47-B468-C41A8FF36F2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4" name="Picture Placeholder 2">
            <a:extLst>
              <a:ext uri="{FF2B5EF4-FFF2-40B4-BE49-F238E27FC236}">
                <a16:creationId xmlns:a16="http://schemas.microsoft.com/office/drawing/2014/main" id="{F0C4E8C2-3240-594A-9D5E-1BCD1AF44C5E}"/>
              </a:ext>
            </a:extLst>
          </p:cNvPr>
          <p:cNvSpPr>
            <a:spLocks noGrp="1"/>
          </p:cNvSpPr>
          <p:nvPr>
            <p:ph type="pic" sz="quarter" idx="13"/>
          </p:nvPr>
        </p:nvSpPr>
        <p:spPr>
          <a:xfrm>
            <a:off x="6096000" y="-22543"/>
            <a:ext cx="6096000" cy="6903086"/>
          </a:xfrm>
        </p:spPr>
        <p:txBody>
          <a:bodyPr/>
          <a:lstStyle/>
          <a:p>
            <a:r>
              <a:rPr lang="en-US"/>
              <a:t>Click icon to add picture</a:t>
            </a:r>
            <a:endParaRPr lang="en-US" dirty="0"/>
          </a:p>
        </p:txBody>
      </p:sp>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17" name="Straight Connector 16">
            <a:extLst>
              <a:ext uri="{FF2B5EF4-FFF2-40B4-BE49-F238E27FC236}">
                <a16:creationId xmlns:a16="http://schemas.microsoft.com/office/drawing/2014/main" id="{1D23F761-57FC-3649-AE84-0C3EF95EF561}"/>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E66F2BC9-2F8A-1543-9AFD-9BAB0E75B31C}"/>
              </a:ext>
            </a:extLst>
          </p:cNvPr>
          <p:cNvSpPr>
            <a:spLocks noGrp="1"/>
          </p:cNvSpPr>
          <p:nvPr>
            <p:ph type="body" sz="quarter" idx="11"/>
          </p:nvPr>
        </p:nvSpPr>
        <p:spPr>
          <a:xfrm>
            <a:off x="952499" y="2289363"/>
            <a:ext cx="4572001" cy="2795232"/>
          </a:xfrm>
        </p:spPr>
        <p:txBody>
          <a:bodyPr lIns="0" tIns="0" rIns="0" bIns="0">
            <a:noAutofit/>
          </a:bodyPr>
          <a:lstStyle>
            <a:lvl1pPr marL="0" indent="0">
              <a:lnSpc>
                <a:spcPct val="100000"/>
              </a:lnSpc>
              <a:buNone/>
              <a:defRPr sz="16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Tree>
    <p:extLst>
      <p:ext uri="{BB962C8B-B14F-4D97-AF65-F5344CB8AC3E}">
        <p14:creationId xmlns:p14="http://schemas.microsoft.com/office/powerpoint/2010/main" val="3073769527"/>
      </p:ext>
    </p:extLst>
  </p:cSld>
  <p:clrMapOvr>
    <a:masterClrMapping/>
  </p:clrMapOvr>
  <p:extLst>
    <p:ext uri="{DCECCB84-F9BA-43D5-87BE-67443E8EF086}">
      <p15:sldGuideLst xmlns:p15="http://schemas.microsoft.com/office/powerpoint/2012/main">
        <p15:guide id="1" pos="600">
          <p15:clr>
            <a:srgbClr val="FBAE40"/>
          </p15:clr>
        </p15:guide>
        <p15:guide id="6" pos="3480" userDrawn="1">
          <p15:clr>
            <a:srgbClr val="FBAE40"/>
          </p15:clr>
        </p15:guide>
        <p15:guide id="7" orient="horz" pos="1440" userDrawn="1">
          <p15:clr>
            <a:srgbClr val="FBAE40"/>
          </p15:clr>
        </p15:guide>
        <p15:guide id="9" orient="horz" pos="1224" userDrawn="1">
          <p15:clr>
            <a:srgbClr val="FBAE40"/>
          </p15:clr>
        </p15:guide>
        <p15:guide id="10" orient="horz" pos="55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reak">
    <p:bg>
      <p:bgPr>
        <a:solidFill>
          <a:schemeClr val="tx1"/>
        </a:solidFill>
        <a:effectLst/>
      </p:bgPr>
    </p:bg>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50E2385F-F6FA-D345-AF77-A9EE8E49310D}"/>
              </a:ext>
            </a:extLst>
          </p:cNvPr>
          <p:cNvSpPr>
            <a:spLocks noGrp="1"/>
          </p:cNvSpPr>
          <p:nvPr>
            <p:ph type="pic" sz="quarter" idx="13"/>
          </p:nvPr>
        </p:nvSpPr>
        <p:spPr>
          <a:xfrm>
            <a:off x="0" y="0"/>
            <a:ext cx="12191998" cy="6858000"/>
          </a:xfrm>
          <a:solidFill>
            <a:schemeClr val="accent2"/>
          </a:solidFill>
        </p:spPr>
        <p:txBody>
          <a:body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p:nvPr>
        </p:nvSpPr>
        <p:spPr>
          <a:xfrm>
            <a:off x="7193943" y="3045437"/>
            <a:ext cx="4941477" cy="610863"/>
          </a:xfrm>
          <a:prstGeom prst="rect">
            <a:avLst/>
          </a:prstGeom>
        </p:spPr>
        <p:txBody>
          <a:bodyPr lIns="0" tIns="0" rIns="0" bIns="0" anchor="b" anchorCtr="0">
            <a:normAutofit/>
          </a:bodyPr>
          <a:lstStyle>
            <a:lvl1pPr>
              <a:defRPr sz="4100" b="1" i="0" baseline="0">
                <a:solidFill>
                  <a:schemeClr val="tx1"/>
                </a:solidFill>
                <a:latin typeface="+mj-lt"/>
              </a:defRPr>
            </a:lvl1pPr>
          </a:lstStyle>
          <a:p>
            <a:r>
              <a:rPr lang="en-US"/>
              <a:t>Click to edit Master title style</a:t>
            </a:r>
            <a:endParaRPr lang="en-US" dirty="0"/>
          </a:p>
        </p:txBody>
      </p:sp>
      <p:cxnSp>
        <p:nvCxnSpPr>
          <p:cNvPr id="20" name="Straight Connector 19">
            <a:extLst>
              <a:ext uri="{FF2B5EF4-FFF2-40B4-BE49-F238E27FC236}">
                <a16:creationId xmlns:a16="http://schemas.microsoft.com/office/drawing/2014/main" id="{4BE3A3D6-A0AD-C84D-8B2A-743F5F95432E}"/>
              </a:ext>
            </a:extLst>
          </p:cNvPr>
          <p:cNvCxnSpPr>
            <a:cxnSpLocks/>
          </p:cNvCxnSpPr>
          <p:nvPr userDrawn="1"/>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F4CB38BE-0FF2-694C-AA3C-D73DBF7C332C}"/>
              </a:ext>
            </a:extLst>
          </p:cNvPr>
          <p:cNvGrpSpPr>
            <a:grpSpLocks/>
          </p:cNvGrpSpPr>
          <p:nvPr userDrawn="1"/>
        </p:nvGrpSpPr>
        <p:grpSpPr bwMode="auto">
          <a:xfrm rot="10800000">
            <a:off x="9509760" y="-3"/>
            <a:ext cx="2682238" cy="2682238"/>
            <a:chOff x="0" y="12289"/>
            <a:chExt cx="3550" cy="3551"/>
          </a:xfrm>
          <a:solidFill>
            <a:schemeClr val="tx1"/>
          </a:solidFill>
        </p:grpSpPr>
        <p:sp>
          <p:nvSpPr>
            <p:cNvPr id="23" name="Freeform 22">
              <a:extLst>
                <a:ext uri="{FF2B5EF4-FFF2-40B4-BE49-F238E27FC236}">
                  <a16:creationId xmlns:a16="http://schemas.microsoft.com/office/drawing/2014/main" id="{F0257420-2EA0-6348-8B9E-1414F529726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4" name="Freeform 23">
              <a:extLst>
                <a:ext uri="{FF2B5EF4-FFF2-40B4-BE49-F238E27FC236}">
                  <a16:creationId xmlns:a16="http://schemas.microsoft.com/office/drawing/2014/main" id="{7FE65C23-C0EF-BB41-884A-01C2A7356159}"/>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5" name="Freeform 24">
              <a:extLst>
                <a:ext uri="{FF2B5EF4-FFF2-40B4-BE49-F238E27FC236}">
                  <a16:creationId xmlns:a16="http://schemas.microsoft.com/office/drawing/2014/main" id="{F73F5EB6-53C7-D44C-9003-FB5A81F9890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2357889184"/>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bg>
      <p:bgPr>
        <a:solidFill>
          <a:schemeClr val="tx1"/>
        </a:solidFill>
        <a:effectLst/>
      </p:bgPr>
    </p:bg>
    <p:spTree>
      <p:nvGrpSpPr>
        <p:cNvPr id="1" name=""/>
        <p:cNvGrpSpPr/>
        <p:nvPr/>
      </p:nvGrpSpPr>
      <p:grpSpPr>
        <a:xfrm>
          <a:off x="0" y="0"/>
          <a:ext cx="0" cy="0"/>
          <a:chOff x="0" y="0"/>
          <a:chExt cx="0" cy="0"/>
        </a:xfrm>
      </p:grpSpPr>
      <p:sp>
        <p:nvSpPr>
          <p:cNvPr id="6" name="Chart Placeholder 5">
            <a:extLst>
              <a:ext uri="{FF2B5EF4-FFF2-40B4-BE49-F238E27FC236}">
                <a16:creationId xmlns:a16="http://schemas.microsoft.com/office/drawing/2014/main" id="{75992517-0394-6B43-B15D-2A86A34512F3}"/>
              </a:ext>
            </a:extLst>
          </p:cNvPr>
          <p:cNvSpPr>
            <a:spLocks noGrp="1"/>
          </p:cNvSpPr>
          <p:nvPr>
            <p:ph type="chart" sz="quarter" idx="10"/>
          </p:nvPr>
        </p:nvSpPr>
        <p:spPr>
          <a:xfrm>
            <a:off x="952500" y="1939108"/>
            <a:ext cx="10352810" cy="4110702"/>
          </a:xfrm>
        </p:spPr>
        <p:txBody>
          <a:bodyPr/>
          <a:lstStyle>
            <a:lvl1pPr>
              <a:defRPr>
                <a:solidFill>
                  <a:schemeClr val="tx1"/>
                </a:solidFill>
              </a:defRPr>
            </a:lvl1pPr>
          </a:lstStyle>
          <a:p>
            <a:r>
              <a:rPr lang="en-US"/>
              <a:t>Click icon to add chart</a:t>
            </a:r>
            <a:endParaRPr lang="en-US" dirty="0"/>
          </a:p>
        </p:txBody>
      </p:sp>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2" name="Date Placeholder 1">
            <a:extLst>
              <a:ext uri="{FF2B5EF4-FFF2-40B4-BE49-F238E27FC236}">
                <a16:creationId xmlns:a16="http://schemas.microsoft.com/office/drawing/2014/main" id="{371012B1-809A-45CE-9FED-46D08DC8C42B}"/>
              </a:ext>
            </a:extLst>
          </p:cNvPr>
          <p:cNvSpPr>
            <a:spLocks noGrp="1"/>
          </p:cNvSpPr>
          <p:nvPr>
            <p:ph type="dt" sz="half" idx="11"/>
          </p:nvPr>
        </p:nvSpPr>
        <p:spPr/>
        <p:txBody>
          <a:bodyPr/>
          <a:lstStyle/>
          <a:p>
            <a:fld id="{6FCA8E82-58CD-E045-8B98-B7A85B79B752}" type="datetime4">
              <a:rPr lang="en-US" smtClean="0"/>
              <a:pPr/>
              <a:t>May 10, 2022</a:t>
            </a:fld>
            <a:endParaRPr lang="en-US" dirty="0">
              <a:latin typeface="+mn-lt"/>
            </a:endParaRPr>
          </a:p>
        </p:txBody>
      </p:sp>
      <p:sp>
        <p:nvSpPr>
          <p:cNvPr id="3" name="Footer Placeholder 2">
            <a:extLst>
              <a:ext uri="{FF2B5EF4-FFF2-40B4-BE49-F238E27FC236}">
                <a16:creationId xmlns:a16="http://schemas.microsoft.com/office/drawing/2014/main" id="{3FB6FA27-6601-4107-A3C9-808CB4430246}"/>
              </a:ext>
            </a:extLst>
          </p:cNvPr>
          <p:cNvSpPr>
            <a:spLocks noGrp="1"/>
          </p:cNvSpPr>
          <p:nvPr>
            <p:ph type="ftr" sz="quarter" idx="12"/>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0919432A-F8B5-4A96-AEE6-2E159658D5DD}"/>
              </a:ext>
            </a:extLst>
          </p:cNvPr>
          <p:cNvSpPr>
            <a:spLocks noGrp="1"/>
          </p:cNvSpPr>
          <p:nvPr>
            <p:ph type="sldNum" sz="quarter" idx="1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065862895"/>
      </p:ext>
    </p:extLst>
  </p:cSld>
  <p:clrMapOvr>
    <a:masterClrMapping/>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224" userDrawn="1">
          <p15:clr>
            <a:srgbClr val="FBAE40"/>
          </p15:clr>
        </p15:guide>
        <p15:guide id="8" orient="horz" pos="1392" userDrawn="1">
          <p15:clr>
            <a:srgbClr val="FBAE40"/>
          </p15:clr>
        </p15:guide>
        <p15:guide id="10" orient="horz" pos="55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952500" y="2209800"/>
            <a:ext cx="10287000" cy="2593109"/>
          </a:xfrm>
        </p:spPr>
        <p:txBody>
          <a:bodyPr/>
          <a:lstStyle/>
          <a:p>
            <a:r>
              <a:rPr lang="en-US"/>
              <a:t>Click icon to add table</a:t>
            </a:r>
            <a:endParaRPr lang="en-US" dirty="0"/>
          </a:p>
        </p:txBody>
      </p:sp>
      <p:sp>
        <p:nvSpPr>
          <p:cNvPr id="2" name="Date Placeholder 1">
            <a:extLst>
              <a:ext uri="{FF2B5EF4-FFF2-40B4-BE49-F238E27FC236}">
                <a16:creationId xmlns:a16="http://schemas.microsoft.com/office/drawing/2014/main" id="{9B2411D2-78FE-46C1-9EA9-C6A882903B53}"/>
              </a:ext>
            </a:extLst>
          </p:cNvPr>
          <p:cNvSpPr>
            <a:spLocks noGrp="1"/>
          </p:cNvSpPr>
          <p:nvPr>
            <p:ph type="dt" sz="half" idx="11"/>
          </p:nvPr>
        </p:nvSpPr>
        <p:spPr/>
        <p:txBody>
          <a:bodyPr/>
          <a:lstStyle/>
          <a:p>
            <a:fld id="{6FCA8E82-58CD-E045-8B98-B7A85B79B752}" type="datetime4">
              <a:rPr lang="en-US" smtClean="0"/>
              <a:pPr/>
              <a:t>May 10, 2022</a:t>
            </a:fld>
            <a:endParaRPr lang="en-US" dirty="0">
              <a:latin typeface="+mn-lt"/>
            </a:endParaRPr>
          </a:p>
        </p:txBody>
      </p:sp>
      <p:sp>
        <p:nvSpPr>
          <p:cNvPr id="3" name="Footer Placeholder 2">
            <a:extLst>
              <a:ext uri="{FF2B5EF4-FFF2-40B4-BE49-F238E27FC236}">
                <a16:creationId xmlns:a16="http://schemas.microsoft.com/office/drawing/2014/main" id="{C04DAF8F-82DB-4DBE-9041-71217A4516CB}"/>
              </a:ext>
            </a:extLst>
          </p:cNvPr>
          <p:cNvSpPr>
            <a:spLocks noGrp="1"/>
          </p:cNvSpPr>
          <p:nvPr>
            <p:ph type="ftr" sz="quarter" idx="12"/>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782F761B-6706-439D-9C75-43E751AB195C}"/>
              </a:ext>
            </a:extLst>
          </p:cNvPr>
          <p:cNvSpPr>
            <a:spLocks noGrp="1"/>
          </p:cNvSpPr>
          <p:nvPr>
            <p:ph type="sldNum" sz="quarter" idx="1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40131073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1"/>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2" y="2476500"/>
            <a:ext cx="7132320" cy="3289971"/>
          </a:xfrm>
          <a:prstGeom prst="rect">
            <a:avLst/>
          </a:prstGeom>
          <a:ln>
            <a:noFill/>
          </a:ln>
        </p:spPr>
        <p:txBody>
          <a:bodyPr lIns="0" tIns="0" rIns="0" bIns="0" anchor="t" anchorCtr="0">
            <a:normAutofit/>
          </a:bodyPr>
          <a:lstStyle>
            <a:lvl1pPr>
              <a:lnSpc>
                <a:spcPct val="100000"/>
              </a:lnSpc>
              <a:defRPr sz="2800" b="0" i="0">
                <a:solidFill>
                  <a:schemeClr val="bg1"/>
                </a:solidFill>
                <a:latin typeface="+mn-lt"/>
              </a:defRPr>
            </a:lvl1pPr>
          </a:lstStyle>
          <a:p>
            <a:r>
              <a:rPr lang="en-US"/>
              <a:t>Click to edit Master title style</a:t>
            </a:r>
            <a:endParaRPr lang="en-US" dirty="0"/>
          </a:p>
        </p:txBody>
      </p:sp>
      <p:sp>
        <p:nvSpPr>
          <p:cNvPr id="10" name="TextBox 9">
            <a:extLst>
              <a:ext uri="{FF2B5EF4-FFF2-40B4-BE49-F238E27FC236}">
                <a16:creationId xmlns:a16="http://schemas.microsoft.com/office/drawing/2014/main" id="{E902327D-DBD4-7A4E-ABF2-A946A559A8AD}"/>
              </a:ext>
            </a:extLst>
          </p:cNvPr>
          <p:cNvSpPr txBox="1"/>
          <p:nvPr userDrawn="1"/>
        </p:nvSpPr>
        <p:spPr>
          <a:xfrm>
            <a:off x="699948" y="548291"/>
            <a:ext cx="1589372" cy="3170099"/>
          </a:xfrm>
          <a:prstGeom prst="rect">
            <a:avLst/>
          </a:prstGeom>
          <a:noFill/>
        </p:spPr>
        <p:txBody>
          <a:bodyPr wrap="square" rtlCol="0">
            <a:spAutoFit/>
          </a:bodyPr>
          <a:lstStyle/>
          <a:p>
            <a:r>
              <a:rPr lang="en-US" sz="20000" b="1" dirty="0">
                <a:solidFill>
                  <a:schemeClr val="bg1"/>
                </a:solidFill>
              </a:rPr>
              <a:t>“</a:t>
            </a:r>
          </a:p>
        </p:txBody>
      </p:sp>
      <p:grpSp>
        <p:nvGrpSpPr>
          <p:cNvPr id="18" name="Group 17">
            <a:extLst>
              <a:ext uri="{FF2B5EF4-FFF2-40B4-BE49-F238E27FC236}">
                <a16:creationId xmlns:a16="http://schemas.microsoft.com/office/drawing/2014/main" id="{6ACB4ADD-D9F4-984E-B29D-A2CF6D19E810}"/>
              </a:ext>
            </a:extLst>
          </p:cNvPr>
          <p:cNvGrpSpPr/>
          <p:nvPr userDrawn="1"/>
        </p:nvGrpSpPr>
        <p:grpSpPr>
          <a:xfrm>
            <a:off x="6362700" y="0"/>
            <a:ext cx="5829298" cy="3235602"/>
            <a:chOff x="5612972" y="1"/>
            <a:chExt cx="6615961" cy="3672246"/>
          </a:xfrm>
        </p:grpSpPr>
        <p:sp>
          <p:nvSpPr>
            <p:cNvPr id="19" name="AutoShape 24">
              <a:extLst>
                <a:ext uri="{FF2B5EF4-FFF2-40B4-BE49-F238E27FC236}">
                  <a16:creationId xmlns:a16="http://schemas.microsoft.com/office/drawing/2014/main" id="{5017C477-A988-7041-8A67-3D8294D6AD7C}"/>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0" name="Freeform 19">
              <a:extLst>
                <a:ext uri="{FF2B5EF4-FFF2-40B4-BE49-F238E27FC236}">
                  <a16:creationId xmlns:a16="http://schemas.microsoft.com/office/drawing/2014/main" id="{206D7F37-5DD1-A24E-9CCA-84B2A168554D}"/>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A6E321C8-096C-1B41-B14F-4CA7AE04BB1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32B3FDD4-EB13-F44F-99D0-BFAB06F00B3A}"/>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23" name="Freeform 22">
              <a:extLst>
                <a:ext uri="{FF2B5EF4-FFF2-40B4-BE49-F238E27FC236}">
                  <a16:creationId xmlns:a16="http://schemas.microsoft.com/office/drawing/2014/main" id="{A20BCBD2-A735-0C43-8C55-B384372AC62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grpSp>
        <p:nvGrpSpPr>
          <p:cNvPr id="24" name="Group 23">
            <a:extLst>
              <a:ext uri="{FF2B5EF4-FFF2-40B4-BE49-F238E27FC236}">
                <a16:creationId xmlns:a16="http://schemas.microsoft.com/office/drawing/2014/main" id="{669A90A7-BF26-684E-8C8B-638053DA1234}"/>
              </a:ext>
            </a:extLst>
          </p:cNvPr>
          <p:cNvGrpSpPr>
            <a:grpSpLocks/>
          </p:cNvGrpSpPr>
          <p:nvPr userDrawn="1"/>
        </p:nvGrpSpPr>
        <p:grpSpPr bwMode="auto">
          <a:xfrm rot="16200000" flipV="1">
            <a:off x="0" y="3900132"/>
            <a:ext cx="2959226" cy="2959226"/>
            <a:chOff x="0" y="12289"/>
            <a:chExt cx="3550" cy="3551"/>
          </a:xfrm>
        </p:grpSpPr>
        <p:sp>
          <p:nvSpPr>
            <p:cNvPr id="25" name="Freeform 24">
              <a:extLst>
                <a:ext uri="{FF2B5EF4-FFF2-40B4-BE49-F238E27FC236}">
                  <a16:creationId xmlns:a16="http://schemas.microsoft.com/office/drawing/2014/main" id="{861D8E86-886A-8744-BC4C-FE82B02438F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6" name="Freeform 25">
              <a:extLst>
                <a:ext uri="{FF2B5EF4-FFF2-40B4-BE49-F238E27FC236}">
                  <a16:creationId xmlns:a16="http://schemas.microsoft.com/office/drawing/2014/main" id="{2D967470-E96E-8843-AAD2-E0C8B807793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7" name="Freeform 26">
              <a:extLst>
                <a:ext uri="{FF2B5EF4-FFF2-40B4-BE49-F238E27FC236}">
                  <a16:creationId xmlns:a16="http://schemas.microsoft.com/office/drawing/2014/main" id="{C8A27D09-765D-3949-BCCA-238C3514D4C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144782921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560">
          <p15:clr>
            <a:srgbClr val="FBAE40"/>
          </p15:clr>
        </p15:guide>
        <p15:guide id="8" orient="horz" pos="1752" userDrawn="1">
          <p15:clr>
            <a:srgbClr val="FBAE40"/>
          </p15:clr>
        </p15:guide>
        <p15:guide id="9" orient="horz" pos="1248"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bg>
      <p:bgPr>
        <a:solidFill>
          <a:schemeClr val="tx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A7D9F21A-75CF-6045-8FA1-C4F4E21B699C}"/>
              </a:ext>
            </a:extLst>
          </p:cNvPr>
          <p:cNvGrpSpPr>
            <a:grpSpLocks/>
          </p:cNvGrpSpPr>
          <p:nvPr userDrawn="1"/>
        </p:nvGrpSpPr>
        <p:grpSpPr bwMode="auto">
          <a:xfrm rot="16200000" flipV="1">
            <a:off x="0" y="3900132"/>
            <a:ext cx="2959226" cy="2959226"/>
            <a:chOff x="0" y="12289"/>
            <a:chExt cx="3550" cy="3551"/>
          </a:xfrm>
        </p:grpSpPr>
        <p:sp>
          <p:nvSpPr>
            <p:cNvPr id="26" name="Freeform 25">
              <a:extLst>
                <a:ext uri="{FF2B5EF4-FFF2-40B4-BE49-F238E27FC236}">
                  <a16:creationId xmlns:a16="http://schemas.microsoft.com/office/drawing/2014/main" id="{AEA7E377-BB07-FA43-B532-10A92EE030B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7" name="Freeform 26">
              <a:extLst>
                <a:ext uri="{FF2B5EF4-FFF2-40B4-BE49-F238E27FC236}">
                  <a16:creationId xmlns:a16="http://schemas.microsoft.com/office/drawing/2014/main" id="{F18DE645-B3D5-2F4E-AAD6-002FEF13A310}"/>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6" name="Freeform 35">
              <a:extLst>
                <a:ext uri="{FF2B5EF4-FFF2-40B4-BE49-F238E27FC236}">
                  <a16:creationId xmlns:a16="http://schemas.microsoft.com/office/drawing/2014/main" id="{B90F6499-BA50-2340-A026-32C79B6BFAF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8" name="Picture Placeholder 25">
            <a:extLst>
              <a:ext uri="{FF2B5EF4-FFF2-40B4-BE49-F238E27FC236}">
                <a16:creationId xmlns:a16="http://schemas.microsoft.com/office/drawing/2014/main" id="{2274C164-503B-E746-A155-849A9BC2406E}"/>
              </a:ext>
            </a:extLst>
          </p:cNvPr>
          <p:cNvSpPr>
            <a:spLocks noGrp="1"/>
          </p:cNvSpPr>
          <p:nvPr>
            <p:ph type="pic" sz="quarter" idx="18"/>
          </p:nvPr>
        </p:nvSpPr>
        <p:spPr>
          <a:xfrm>
            <a:off x="954268" y="2572883"/>
            <a:ext cx="2118245" cy="2037217"/>
          </a:xfrm>
          <a:prstGeom prst="rect">
            <a:avLst/>
          </a:prstGeom>
        </p:spPr>
        <p:txBody>
          <a:bodyPr/>
          <a:lstStyle/>
          <a:p>
            <a:r>
              <a:rPr lang="en-US"/>
              <a:t>Click icon to add picture</a:t>
            </a:r>
            <a:endParaRPr lang="en-US" dirty="0"/>
          </a:p>
        </p:txBody>
      </p:sp>
      <p:sp>
        <p:nvSpPr>
          <p:cNvPr id="61" name="Title 1">
            <a:extLst>
              <a:ext uri="{FF2B5EF4-FFF2-40B4-BE49-F238E27FC236}">
                <a16:creationId xmlns:a16="http://schemas.microsoft.com/office/drawing/2014/main" id="{E2F20AFE-B282-5146-B0D6-F2FC1B6D303E}"/>
              </a:ext>
            </a:extLst>
          </p:cNvPr>
          <p:cNvSpPr>
            <a:spLocks noGrp="1"/>
          </p:cNvSpPr>
          <p:nvPr>
            <p:ph type="title"/>
          </p:nvPr>
        </p:nvSpPr>
        <p:spPr>
          <a:xfrm>
            <a:off x="964022" y="879063"/>
            <a:ext cx="75322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cxnSp>
        <p:nvCxnSpPr>
          <p:cNvPr id="62" name="Straight Connector 61">
            <a:extLst>
              <a:ext uri="{FF2B5EF4-FFF2-40B4-BE49-F238E27FC236}">
                <a16:creationId xmlns:a16="http://schemas.microsoft.com/office/drawing/2014/main" id="{F777D2F0-DE3F-8343-B97A-E7FA440532FD}"/>
              </a:ext>
            </a:extLst>
          </p:cNvPr>
          <p:cNvCxnSpPr>
            <a:cxnSpLocks/>
          </p:cNvCxnSpPr>
          <p:nvPr userDrawn="1"/>
        </p:nvCxnSpPr>
        <p:spPr>
          <a:xfrm>
            <a:off x="952500" y="1939108"/>
            <a:ext cx="2133600" cy="0"/>
          </a:xfrm>
          <a:prstGeom prst="line">
            <a:avLst/>
          </a:prstGeom>
          <a:ln w="101600">
            <a:solidFill>
              <a:schemeClr val="tx1"/>
            </a:solidFill>
          </a:ln>
        </p:spPr>
        <p:style>
          <a:lnRef idx="1">
            <a:schemeClr val="dk1"/>
          </a:lnRef>
          <a:fillRef idx="0">
            <a:schemeClr val="dk1"/>
          </a:fillRef>
          <a:effectRef idx="0">
            <a:schemeClr val="dk1"/>
          </a:effectRef>
          <a:fontRef idx="minor">
            <a:schemeClr val="tx1"/>
          </a:fontRef>
        </p:style>
      </p:cxnSp>
      <p:sp>
        <p:nvSpPr>
          <p:cNvPr id="63" name="Picture Placeholder 25">
            <a:extLst>
              <a:ext uri="{FF2B5EF4-FFF2-40B4-BE49-F238E27FC236}">
                <a16:creationId xmlns:a16="http://schemas.microsoft.com/office/drawing/2014/main" id="{AF1B5ED8-33F6-FB44-AA92-F0D227BB310C}"/>
              </a:ext>
            </a:extLst>
          </p:cNvPr>
          <p:cNvSpPr>
            <a:spLocks noGrp="1"/>
          </p:cNvSpPr>
          <p:nvPr>
            <p:ph type="pic" sz="quarter" idx="24"/>
          </p:nvPr>
        </p:nvSpPr>
        <p:spPr>
          <a:xfrm>
            <a:off x="3658280" y="2572883"/>
            <a:ext cx="2118245" cy="2037217"/>
          </a:xfrm>
          <a:prstGeom prst="rect">
            <a:avLst/>
          </a:prstGeom>
        </p:spPr>
        <p:txBody>
          <a:bodyPr/>
          <a:lstStyle/>
          <a:p>
            <a:r>
              <a:rPr lang="en-US"/>
              <a:t>Click icon to add picture</a:t>
            </a:r>
            <a:endParaRPr lang="en-US" dirty="0"/>
          </a:p>
        </p:txBody>
      </p:sp>
      <p:sp>
        <p:nvSpPr>
          <p:cNvPr id="72" name="Text Placeholder 29">
            <a:extLst>
              <a:ext uri="{FF2B5EF4-FFF2-40B4-BE49-F238E27FC236}">
                <a16:creationId xmlns:a16="http://schemas.microsoft.com/office/drawing/2014/main" id="{0D824BDD-2D23-C943-8FE9-60B7B23B5ECD}"/>
              </a:ext>
            </a:extLst>
          </p:cNvPr>
          <p:cNvSpPr>
            <a:spLocks noGrp="1"/>
          </p:cNvSpPr>
          <p:nvPr>
            <p:ph type="body" sz="quarter" idx="12"/>
          </p:nvPr>
        </p:nvSpPr>
        <p:spPr>
          <a:xfrm>
            <a:off x="952500" y="5393169"/>
            <a:ext cx="2133600"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3" name="Text Placeholder 29">
            <a:extLst>
              <a:ext uri="{FF2B5EF4-FFF2-40B4-BE49-F238E27FC236}">
                <a16:creationId xmlns:a16="http://schemas.microsoft.com/office/drawing/2014/main" id="{2F3D441E-DFB1-084B-8192-C6CBECCA40B9}"/>
              </a:ext>
            </a:extLst>
          </p:cNvPr>
          <p:cNvSpPr>
            <a:spLocks noGrp="1"/>
          </p:cNvSpPr>
          <p:nvPr>
            <p:ph type="body" sz="quarter" idx="11"/>
          </p:nvPr>
        </p:nvSpPr>
        <p:spPr>
          <a:xfrm>
            <a:off x="952500" y="4986745"/>
            <a:ext cx="2133600"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4" name="Text Placeholder 29">
            <a:extLst>
              <a:ext uri="{FF2B5EF4-FFF2-40B4-BE49-F238E27FC236}">
                <a16:creationId xmlns:a16="http://schemas.microsoft.com/office/drawing/2014/main" id="{25797825-E7AE-2C41-A965-E6F0D70D9747}"/>
              </a:ext>
            </a:extLst>
          </p:cNvPr>
          <p:cNvSpPr>
            <a:spLocks noGrp="1"/>
          </p:cNvSpPr>
          <p:nvPr>
            <p:ph type="body" sz="quarter" idx="13"/>
          </p:nvPr>
        </p:nvSpPr>
        <p:spPr>
          <a:xfrm>
            <a:off x="3663042" y="5393169"/>
            <a:ext cx="2128157"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5" name="Text Placeholder 29">
            <a:extLst>
              <a:ext uri="{FF2B5EF4-FFF2-40B4-BE49-F238E27FC236}">
                <a16:creationId xmlns:a16="http://schemas.microsoft.com/office/drawing/2014/main" id="{63C1927C-E23B-204E-9F3A-2A67D2BF702C}"/>
              </a:ext>
            </a:extLst>
          </p:cNvPr>
          <p:cNvSpPr>
            <a:spLocks noGrp="1"/>
          </p:cNvSpPr>
          <p:nvPr>
            <p:ph type="body" sz="quarter" idx="15"/>
          </p:nvPr>
        </p:nvSpPr>
        <p:spPr>
          <a:xfrm>
            <a:off x="3663042" y="4986745"/>
            <a:ext cx="2128157"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6" name="Text Placeholder 29">
            <a:extLst>
              <a:ext uri="{FF2B5EF4-FFF2-40B4-BE49-F238E27FC236}">
                <a16:creationId xmlns:a16="http://schemas.microsoft.com/office/drawing/2014/main" id="{EC81F0F5-C204-7248-A336-A655814A8A34}"/>
              </a:ext>
            </a:extLst>
          </p:cNvPr>
          <p:cNvSpPr>
            <a:spLocks noGrp="1"/>
          </p:cNvSpPr>
          <p:nvPr>
            <p:ph type="body" sz="quarter" idx="16"/>
          </p:nvPr>
        </p:nvSpPr>
        <p:spPr>
          <a:xfrm>
            <a:off x="6367054" y="5393169"/>
            <a:ext cx="2129245"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7" name="Text Placeholder 29">
            <a:extLst>
              <a:ext uri="{FF2B5EF4-FFF2-40B4-BE49-F238E27FC236}">
                <a16:creationId xmlns:a16="http://schemas.microsoft.com/office/drawing/2014/main" id="{C9FEF82E-4E9C-8343-9D36-C4A00D7137CC}"/>
              </a:ext>
            </a:extLst>
          </p:cNvPr>
          <p:cNvSpPr>
            <a:spLocks noGrp="1"/>
          </p:cNvSpPr>
          <p:nvPr>
            <p:ph type="body" sz="quarter" idx="31"/>
          </p:nvPr>
        </p:nvSpPr>
        <p:spPr>
          <a:xfrm>
            <a:off x="6367054" y="4986745"/>
            <a:ext cx="2129245"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8" name="Text Placeholder 29">
            <a:extLst>
              <a:ext uri="{FF2B5EF4-FFF2-40B4-BE49-F238E27FC236}">
                <a16:creationId xmlns:a16="http://schemas.microsoft.com/office/drawing/2014/main" id="{F8AF6664-A005-7A42-9AEF-C5AA5603E49D}"/>
              </a:ext>
            </a:extLst>
          </p:cNvPr>
          <p:cNvSpPr>
            <a:spLocks noGrp="1"/>
          </p:cNvSpPr>
          <p:nvPr>
            <p:ph type="body" sz="quarter" idx="19"/>
          </p:nvPr>
        </p:nvSpPr>
        <p:spPr>
          <a:xfrm>
            <a:off x="9110254" y="5393169"/>
            <a:ext cx="2129245"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9" name="Text Placeholder 29">
            <a:extLst>
              <a:ext uri="{FF2B5EF4-FFF2-40B4-BE49-F238E27FC236}">
                <a16:creationId xmlns:a16="http://schemas.microsoft.com/office/drawing/2014/main" id="{5F6C1E52-E2B6-5F45-A863-5BB35ABAFCD6}"/>
              </a:ext>
            </a:extLst>
          </p:cNvPr>
          <p:cNvSpPr>
            <a:spLocks noGrp="1"/>
          </p:cNvSpPr>
          <p:nvPr>
            <p:ph type="body" sz="quarter" idx="21"/>
          </p:nvPr>
        </p:nvSpPr>
        <p:spPr>
          <a:xfrm>
            <a:off x="9110254" y="4986745"/>
            <a:ext cx="2129245"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grpSp>
        <p:nvGrpSpPr>
          <p:cNvPr id="23" name="Group 22">
            <a:extLst>
              <a:ext uri="{FF2B5EF4-FFF2-40B4-BE49-F238E27FC236}">
                <a16:creationId xmlns:a16="http://schemas.microsoft.com/office/drawing/2014/main" id="{EFD0B2D5-B3C2-D847-A220-86CB6A37E418}"/>
              </a:ext>
            </a:extLst>
          </p:cNvPr>
          <p:cNvGrpSpPr/>
          <p:nvPr userDrawn="1"/>
        </p:nvGrpSpPr>
        <p:grpSpPr>
          <a:xfrm>
            <a:off x="6362700" y="0"/>
            <a:ext cx="5829298" cy="3235602"/>
            <a:chOff x="5612972" y="1"/>
            <a:chExt cx="6615961" cy="3672246"/>
          </a:xfrm>
        </p:grpSpPr>
        <p:sp>
          <p:nvSpPr>
            <p:cNvPr id="28" name="AutoShape 24">
              <a:extLst>
                <a:ext uri="{FF2B5EF4-FFF2-40B4-BE49-F238E27FC236}">
                  <a16:creationId xmlns:a16="http://schemas.microsoft.com/office/drawing/2014/main" id="{A7FD25A4-760F-814C-915F-DD6E89CA3A40}"/>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9" name="Freeform 28">
              <a:extLst>
                <a:ext uri="{FF2B5EF4-FFF2-40B4-BE49-F238E27FC236}">
                  <a16:creationId xmlns:a16="http://schemas.microsoft.com/office/drawing/2014/main" id="{A0CC8369-E81F-D447-87D8-1AF0C58EAC07}"/>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0" name="Freeform 29">
              <a:extLst>
                <a:ext uri="{FF2B5EF4-FFF2-40B4-BE49-F238E27FC236}">
                  <a16:creationId xmlns:a16="http://schemas.microsoft.com/office/drawing/2014/main" id="{C41CA81E-EF54-D048-8775-CD4AB37A7DF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1" name="Freeform 30">
              <a:extLst>
                <a:ext uri="{FF2B5EF4-FFF2-40B4-BE49-F238E27FC236}">
                  <a16:creationId xmlns:a16="http://schemas.microsoft.com/office/drawing/2014/main" id="{D95A4B85-923E-B641-B239-2A1999AB294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32" name="Freeform 31">
              <a:extLst>
                <a:ext uri="{FF2B5EF4-FFF2-40B4-BE49-F238E27FC236}">
                  <a16:creationId xmlns:a16="http://schemas.microsoft.com/office/drawing/2014/main" id="{501386DC-76EB-F34E-AD0E-22957D3B38D5}"/>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66" name="Picture Placeholder 25">
            <a:extLst>
              <a:ext uri="{FF2B5EF4-FFF2-40B4-BE49-F238E27FC236}">
                <a16:creationId xmlns:a16="http://schemas.microsoft.com/office/drawing/2014/main" id="{2D21D633-C51E-E94E-BAE3-96F52F76E496}"/>
              </a:ext>
            </a:extLst>
          </p:cNvPr>
          <p:cNvSpPr>
            <a:spLocks noGrp="1"/>
          </p:cNvSpPr>
          <p:nvPr>
            <p:ph type="pic" sz="quarter" idx="27"/>
          </p:nvPr>
        </p:nvSpPr>
        <p:spPr>
          <a:xfrm>
            <a:off x="6362292" y="2572883"/>
            <a:ext cx="2118245" cy="2037217"/>
          </a:xfrm>
          <a:prstGeom prst="rect">
            <a:avLst/>
          </a:prstGeom>
        </p:spPr>
        <p:txBody>
          <a:bodyPr/>
          <a:lstStyle/>
          <a:p>
            <a:r>
              <a:rPr lang="en-US"/>
              <a:t>Click icon to add picture</a:t>
            </a:r>
            <a:endParaRPr lang="en-US" dirty="0"/>
          </a:p>
        </p:txBody>
      </p:sp>
      <p:sp>
        <p:nvSpPr>
          <p:cNvPr id="69" name="Picture Placeholder 25">
            <a:extLst>
              <a:ext uri="{FF2B5EF4-FFF2-40B4-BE49-F238E27FC236}">
                <a16:creationId xmlns:a16="http://schemas.microsoft.com/office/drawing/2014/main" id="{639EFA5A-9C69-DF4D-81B7-FA1F8CCCF934}"/>
              </a:ext>
            </a:extLst>
          </p:cNvPr>
          <p:cNvSpPr>
            <a:spLocks noGrp="1"/>
          </p:cNvSpPr>
          <p:nvPr>
            <p:ph type="pic" sz="quarter" idx="30"/>
          </p:nvPr>
        </p:nvSpPr>
        <p:spPr>
          <a:xfrm>
            <a:off x="9112023" y="2572883"/>
            <a:ext cx="2118245" cy="2037217"/>
          </a:xfrm>
          <a:prstGeom prst="rect">
            <a:avLst/>
          </a:prstGeom>
        </p:spPr>
        <p:txBody>
          <a:bodyPr/>
          <a:lstStyle/>
          <a:p>
            <a:r>
              <a:rPr lang="en-US"/>
              <a:t>Click icon to add picture</a:t>
            </a:r>
            <a:endParaRPr lang="en-US" dirty="0"/>
          </a:p>
        </p:txBody>
      </p:sp>
      <p:sp>
        <p:nvSpPr>
          <p:cNvPr id="2" name="Date Placeholder 1">
            <a:extLst>
              <a:ext uri="{FF2B5EF4-FFF2-40B4-BE49-F238E27FC236}">
                <a16:creationId xmlns:a16="http://schemas.microsoft.com/office/drawing/2014/main" id="{8ED89364-B1CB-4E72-A6BB-95A34B50661C}"/>
              </a:ext>
            </a:extLst>
          </p:cNvPr>
          <p:cNvSpPr>
            <a:spLocks noGrp="1"/>
          </p:cNvSpPr>
          <p:nvPr>
            <p:ph type="dt" sz="half" idx="32"/>
          </p:nvPr>
        </p:nvSpPr>
        <p:spPr/>
        <p:txBody>
          <a:bodyPr/>
          <a:lstStyle/>
          <a:p>
            <a:fld id="{6FCA8E82-58CD-E045-8B98-B7A85B79B752}" type="datetime4">
              <a:rPr lang="en-US" smtClean="0"/>
              <a:pPr/>
              <a:t>May 10, 2022</a:t>
            </a:fld>
            <a:endParaRPr lang="en-US" dirty="0">
              <a:latin typeface="+mn-lt"/>
            </a:endParaRPr>
          </a:p>
        </p:txBody>
      </p:sp>
      <p:sp>
        <p:nvSpPr>
          <p:cNvPr id="3" name="Footer Placeholder 2">
            <a:extLst>
              <a:ext uri="{FF2B5EF4-FFF2-40B4-BE49-F238E27FC236}">
                <a16:creationId xmlns:a16="http://schemas.microsoft.com/office/drawing/2014/main" id="{8E09328F-B310-4BF3-883E-BA9A39676AF2}"/>
              </a:ext>
            </a:extLst>
          </p:cNvPr>
          <p:cNvSpPr>
            <a:spLocks noGrp="1"/>
          </p:cNvSpPr>
          <p:nvPr>
            <p:ph type="ftr" sz="quarter" idx="33"/>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04192EF2-9336-43EF-A365-1F54000F7DE9}"/>
              </a:ext>
            </a:extLst>
          </p:cNvPr>
          <p:cNvSpPr>
            <a:spLocks noGrp="1"/>
          </p:cNvSpPr>
          <p:nvPr>
            <p:ph type="sldNum" sz="quarter" idx="34"/>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99636246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304" userDrawn="1">
          <p15:clr>
            <a:srgbClr val="FBAE40"/>
          </p15:clr>
        </p15:guide>
        <p15:guide id="4" pos="4008" userDrawn="1">
          <p15:clr>
            <a:srgbClr val="FBAE40"/>
          </p15:clr>
        </p15:guide>
        <p15:guide id="5" pos="1944" userDrawn="1">
          <p15:clr>
            <a:srgbClr val="FBAE40"/>
          </p15:clr>
        </p15:guide>
        <p15:guide id="6" pos="3648" userDrawn="1">
          <p15:clr>
            <a:srgbClr val="FBAE40"/>
          </p15:clr>
        </p15:guide>
        <p15:guide id="7" orient="horz" pos="1392" userDrawn="1">
          <p15:clr>
            <a:srgbClr val="FBAE40"/>
          </p15:clr>
        </p15:guide>
        <p15:guide id="8" orient="horz" pos="552" userDrawn="1">
          <p15:clr>
            <a:srgbClr val="FBAE40"/>
          </p15:clr>
        </p15:guide>
        <p15:guide id="9" orient="horz" pos="1224" userDrawn="1">
          <p15:clr>
            <a:srgbClr val="FBAE40"/>
          </p15:clr>
        </p15:guide>
        <p15:guide id="10" pos="5352" userDrawn="1">
          <p15:clr>
            <a:srgbClr val="FBAE40"/>
          </p15:clr>
        </p15:guide>
        <p15:guide id="11" pos="5736" userDrawn="1">
          <p15:clr>
            <a:srgbClr val="FBAE40"/>
          </p15:clr>
        </p15:guide>
        <p15:guide id="12" orient="horz" pos="2904" userDrawn="1">
          <p15:clr>
            <a:srgbClr val="FBAE40"/>
          </p15:clr>
        </p15:guide>
        <p15:guide id="13" orient="horz" pos="1608"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
    <p:bg>
      <p:bgPr>
        <a:solidFill>
          <a:schemeClr val="tx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40046AF-E5BF-854D-9986-7C3019770FE7}"/>
              </a:ext>
            </a:extLst>
          </p:cNvPr>
          <p:cNvCxnSpPr>
            <a:cxnSpLocks/>
          </p:cNvCxnSpPr>
          <p:nvPr userDrawn="1"/>
        </p:nvCxnSpPr>
        <p:spPr>
          <a:xfrm flipH="1">
            <a:off x="1045959" y="221378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6CA14A6-0144-BC49-A8D4-C979D13258C0}"/>
              </a:ext>
            </a:extLst>
          </p:cNvPr>
          <p:cNvCxnSpPr>
            <a:cxnSpLocks/>
          </p:cNvCxnSpPr>
          <p:nvPr userDrawn="1"/>
        </p:nvCxnSpPr>
        <p:spPr>
          <a:xfrm flipH="1">
            <a:off x="6180493" y="221378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A582FC2-A135-5743-B9C0-6AC7225B42E1}"/>
              </a:ext>
            </a:extLst>
          </p:cNvPr>
          <p:cNvCxnSpPr>
            <a:cxnSpLocks/>
          </p:cNvCxnSpPr>
          <p:nvPr userDrawn="1"/>
        </p:nvCxnSpPr>
        <p:spPr>
          <a:xfrm flipH="1">
            <a:off x="8745623" y="390471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7C43222-5868-0247-838F-58F4F6C8EE75}"/>
              </a:ext>
            </a:extLst>
          </p:cNvPr>
          <p:cNvCxnSpPr>
            <a:cxnSpLocks/>
          </p:cNvCxnSpPr>
          <p:nvPr userDrawn="1"/>
        </p:nvCxnSpPr>
        <p:spPr>
          <a:xfrm flipH="1">
            <a:off x="3611089" y="389594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46EEE005-F78A-9D4F-B159-964376C387DD}"/>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96" name="Text Placeholder 29">
            <a:extLst>
              <a:ext uri="{FF2B5EF4-FFF2-40B4-BE49-F238E27FC236}">
                <a16:creationId xmlns:a16="http://schemas.microsoft.com/office/drawing/2014/main" id="{FC61536F-8EA7-5A48-AF76-8B0E251BD8CB}"/>
              </a:ext>
            </a:extLst>
          </p:cNvPr>
          <p:cNvSpPr>
            <a:spLocks noGrp="1"/>
          </p:cNvSpPr>
          <p:nvPr>
            <p:ph type="body" sz="quarter" idx="12"/>
          </p:nvPr>
        </p:nvSpPr>
        <p:spPr>
          <a:xfrm>
            <a:off x="1296955" y="293485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97" name="Text Placeholder 29">
            <a:extLst>
              <a:ext uri="{FF2B5EF4-FFF2-40B4-BE49-F238E27FC236}">
                <a16:creationId xmlns:a16="http://schemas.microsoft.com/office/drawing/2014/main" id="{64FFD994-BD97-ED49-8607-286ECBB1CDA3}"/>
              </a:ext>
            </a:extLst>
          </p:cNvPr>
          <p:cNvSpPr>
            <a:spLocks noGrp="1"/>
          </p:cNvSpPr>
          <p:nvPr>
            <p:ph type="body" sz="quarter" idx="11"/>
          </p:nvPr>
        </p:nvSpPr>
        <p:spPr>
          <a:xfrm>
            <a:off x="1296955" y="256868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102" name="Text Placeholder 29">
            <a:extLst>
              <a:ext uri="{FF2B5EF4-FFF2-40B4-BE49-F238E27FC236}">
                <a16:creationId xmlns:a16="http://schemas.microsoft.com/office/drawing/2014/main" id="{D1ADE805-BFBC-ED47-B9CB-6CB2FF02E868}"/>
              </a:ext>
            </a:extLst>
          </p:cNvPr>
          <p:cNvSpPr>
            <a:spLocks noGrp="1"/>
          </p:cNvSpPr>
          <p:nvPr>
            <p:ph type="body" sz="quarter" idx="30"/>
          </p:nvPr>
        </p:nvSpPr>
        <p:spPr>
          <a:xfrm>
            <a:off x="3897799" y="508732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3" name="Text Placeholder 29">
            <a:extLst>
              <a:ext uri="{FF2B5EF4-FFF2-40B4-BE49-F238E27FC236}">
                <a16:creationId xmlns:a16="http://schemas.microsoft.com/office/drawing/2014/main" id="{334A3589-641F-F547-891B-149579153B75}"/>
              </a:ext>
            </a:extLst>
          </p:cNvPr>
          <p:cNvSpPr>
            <a:spLocks noGrp="1"/>
          </p:cNvSpPr>
          <p:nvPr>
            <p:ph type="body" sz="quarter" idx="31"/>
          </p:nvPr>
        </p:nvSpPr>
        <p:spPr>
          <a:xfrm>
            <a:off x="3897799" y="470190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6" name="Text Placeholder 29">
            <a:extLst>
              <a:ext uri="{FF2B5EF4-FFF2-40B4-BE49-F238E27FC236}">
                <a16:creationId xmlns:a16="http://schemas.microsoft.com/office/drawing/2014/main" id="{A63F8454-D12E-A641-ABD0-8977D3F5EC05}"/>
              </a:ext>
            </a:extLst>
          </p:cNvPr>
          <p:cNvSpPr>
            <a:spLocks noGrp="1"/>
          </p:cNvSpPr>
          <p:nvPr>
            <p:ph type="body" sz="quarter" idx="32"/>
          </p:nvPr>
        </p:nvSpPr>
        <p:spPr>
          <a:xfrm>
            <a:off x="9001711" y="508732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7" name="Text Placeholder 29">
            <a:extLst>
              <a:ext uri="{FF2B5EF4-FFF2-40B4-BE49-F238E27FC236}">
                <a16:creationId xmlns:a16="http://schemas.microsoft.com/office/drawing/2014/main" id="{F35AA15D-DBAD-9840-8764-A5B6D486A234}"/>
              </a:ext>
            </a:extLst>
          </p:cNvPr>
          <p:cNvSpPr>
            <a:spLocks noGrp="1"/>
          </p:cNvSpPr>
          <p:nvPr>
            <p:ph type="body" sz="quarter" idx="33"/>
          </p:nvPr>
        </p:nvSpPr>
        <p:spPr>
          <a:xfrm>
            <a:off x="9001711" y="470190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8" name="Text Placeholder 29">
            <a:extLst>
              <a:ext uri="{FF2B5EF4-FFF2-40B4-BE49-F238E27FC236}">
                <a16:creationId xmlns:a16="http://schemas.microsoft.com/office/drawing/2014/main" id="{8357CA0F-1A55-B145-8305-562F0DF22543}"/>
              </a:ext>
            </a:extLst>
          </p:cNvPr>
          <p:cNvSpPr>
            <a:spLocks noGrp="1"/>
          </p:cNvSpPr>
          <p:nvPr>
            <p:ph type="body" sz="quarter" idx="34"/>
          </p:nvPr>
        </p:nvSpPr>
        <p:spPr>
          <a:xfrm>
            <a:off x="6438143" y="293485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9" name="Text Placeholder 29">
            <a:extLst>
              <a:ext uri="{FF2B5EF4-FFF2-40B4-BE49-F238E27FC236}">
                <a16:creationId xmlns:a16="http://schemas.microsoft.com/office/drawing/2014/main" id="{D6C49F6F-AF28-8942-8442-8F54A1DC388B}"/>
              </a:ext>
            </a:extLst>
          </p:cNvPr>
          <p:cNvSpPr>
            <a:spLocks noGrp="1"/>
          </p:cNvSpPr>
          <p:nvPr>
            <p:ph type="body" sz="quarter" idx="35"/>
          </p:nvPr>
        </p:nvSpPr>
        <p:spPr>
          <a:xfrm>
            <a:off x="6438143" y="256868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8" name="Straight Connector 7">
            <a:extLst>
              <a:ext uri="{FF2B5EF4-FFF2-40B4-BE49-F238E27FC236}">
                <a16:creationId xmlns:a16="http://schemas.microsoft.com/office/drawing/2014/main" id="{4CE2724A-BCA1-604F-9D18-BF05746408C2}"/>
              </a:ext>
            </a:extLst>
          </p:cNvPr>
          <p:cNvCxnSpPr/>
          <p:nvPr userDrawn="1"/>
        </p:nvCxnSpPr>
        <p:spPr>
          <a:xfrm>
            <a:off x="967689" y="396878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4923D7D1-A9CC-C34C-86FF-43B5C8978712}"/>
              </a:ext>
            </a:extLst>
          </p:cNvPr>
          <p:cNvSpPr/>
          <p:nvPr userDrawn="1"/>
        </p:nvSpPr>
        <p:spPr>
          <a:xfrm>
            <a:off x="964323" y="388324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6119FF13-13AB-3448-B24E-58E18B3CE2B6}"/>
              </a:ext>
            </a:extLst>
          </p:cNvPr>
          <p:cNvSpPr/>
          <p:nvPr userDrawn="1"/>
        </p:nvSpPr>
        <p:spPr>
          <a:xfrm>
            <a:off x="3531590" y="389201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22F8F982-870E-AE44-B0D3-B3313BC48DB7}"/>
              </a:ext>
            </a:extLst>
          </p:cNvPr>
          <p:cNvSpPr/>
          <p:nvPr userDrawn="1"/>
        </p:nvSpPr>
        <p:spPr>
          <a:xfrm>
            <a:off x="6098857" y="388324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C549A137-DB5E-9C40-8C0A-ED607212022C}"/>
              </a:ext>
            </a:extLst>
          </p:cNvPr>
          <p:cNvSpPr/>
          <p:nvPr userDrawn="1"/>
        </p:nvSpPr>
        <p:spPr>
          <a:xfrm>
            <a:off x="8666124" y="389201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Date Placeholder 1">
            <a:extLst>
              <a:ext uri="{FF2B5EF4-FFF2-40B4-BE49-F238E27FC236}">
                <a16:creationId xmlns:a16="http://schemas.microsoft.com/office/drawing/2014/main" id="{21DC2552-C347-4C3D-8C92-4A6981227C0E}"/>
              </a:ext>
            </a:extLst>
          </p:cNvPr>
          <p:cNvSpPr>
            <a:spLocks noGrp="1"/>
          </p:cNvSpPr>
          <p:nvPr>
            <p:ph type="dt" sz="half" idx="36"/>
          </p:nvPr>
        </p:nvSpPr>
        <p:spPr/>
        <p:txBody>
          <a:bodyPr/>
          <a:lstStyle/>
          <a:p>
            <a:fld id="{6FCA8E82-58CD-E045-8B98-B7A85B79B752}" type="datetime4">
              <a:rPr lang="en-US" smtClean="0"/>
              <a:pPr/>
              <a:t>May 10, 2022</a:t>
            </a:fld>
            <a:endParaRPr lang="en-US" dirty="0">
              <a:latin typeface="+mn-lt"/>
            </a:endParaRPr>
          </a:p>
        </p:txBody>
      </p:sp>
      <p:sp>
        <p:nvSpPr>
          <p:cNvPr id="3" name="Footer Placeholder 2">
            <a:extLst>
              <a:ext uri="{FF2B5EF4-FFF2-40B4-BE49-F238E27FC236}">
                <a16:creationId xmlns:a16="http://schemas.microsoft.com/office/drawing/2014/main" id="{A5B7C35C-F3E4-4522-8711-16E4F9052C2C}"/>
              </a:ext>
            </a:extLst>
          </p:cNvPr>
          <p:cNvSpPr>
            <a:spLocks noGrp="1"/>
          </p:cNvSpPr>
          <p:nvPr>
            <p:ph type="ftr" sz="quarter" idx="37"/>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1F4D6BAD-56F4-42F1-A2B3-FDB73364FD40}"/>
              </a:ext>
            </a:extLst>
          </p:cNvPr>
          <p:cNvSpPr>
            <a:spLocks noGrp="1"/>
          </p:cNvSpPr>
          <p:nvPr>
            <p:ph type="sldNum" sz="quarter" idx="38"/>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98615523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224" userDrawn="1">
          <p15:clr>
            <a:srgbClr val="FBAE40"/>
          </p15:clr>
        </p15:guide>
        <p15:guide id="8" orient="horz" pos="3768" userDrawn="1">
          <p15:clr>
            <a:srgbClr val="FBAE40"/>
          </p15:clr>
        </p15:guide>
        <p15:guide id="9" orient="horz" pos="552" userDrawn="1">
          <p15:clr>
            <a:srgbClr val="FBAE40"/>
          </p15:clr>
        </p15:guide>
        <p15:guide id="10" orient="horz" pos="1512" userDrawn="1">
          <p15:clr>
            <a:srgbClr val="FBAE40"/>
          </p15:clr>
        </p15:guide>
        <p15:guide id="11" orient="horz" pos="2832"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Col">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userDrawn="1"/>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64023" y="2300984"/>
            <a:ext cx="4827178"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2">
            <a:extLst>
              <a:ext uri="{FF2B5EF4-FFF2-40B4-BE49-F238E27FC236}">
                <a16:creationId xmlns:a16="http://schemas.microsoft.com/office/drawing/2014/main" id="{3A0EE708-F36B-444B-9A8B-D48D69535E45}"/>
              </a:ext>
            </a:extLst>
          </p:cNvPr>
          <p:cNvSpPr>
            <a:spLocks noGrp="1"/>
          </p:cNvSpPr>
          <p:nvPr>
            <p:ph type="body" idx="10"/>
          </p:nvPr>
        </p:nvSpPr>
        <p:spPr>
          <a:xfrm>
            <a:off x="6362700" y="2300984"/>
            <a:ext cx="4764829"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2799146"/>
            <a:ext cx="482717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2799146"/>
            <a:ext cx="4756241"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15" name="Straight Connector 14">
            <a:extLst>
              <a:ext uri="{FF2B5EF4-FFF2-40B4-BE49-F238E27FC236}">
                <a16:creationId xmlns:a16="http://schemas.microsoft.com/office/drawing/2014/main" id="{ED51C063-0222-064B-8A2E-485FE9EAC10D}"/>
              </a:ext>
            </a:extLst>
          </p:cNvPr>
          <p:cNvCxnSpPr>
            <a:cxnSpLocks/>
          </p:cNvCxnSpPr>
          <p:nvPr userDrawn="1"/>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May 10, 2022</a:t>
            </a:fld>
            <a:endParaRPr lang="en-US" dirty="0">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55042539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
    <p:bg>
      <p:bgPr>
        <a:solidFill>
          <a:schemeClr val="tx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68B08E5-2F7C-7749-8BDF-386EAF974BB0}"/>
              </a:ext>
            </a:extLst>
          </p:cNvPr>
          <p:cNvGrpSpPr>
            <a:grpSpLocks/>
          </p:cNvGrpSpPr>
          <p:nvPr userDrawn="1"/>
        </p:nvGrpSpPr>
        <p:grpSpPr bwMode="auto">
          <a:xfrm rot="16200000" flipV="1">
            <a:off x="0" y="3900132"/>
            <a:ext cx="2959226" cy="2959226"/>
            <a:chOff x="0" y="12289"/>
            <a:chExt cx="3550" cy="3551"/>
          </a:xfrm>
        </p:grpSpPr>
        <p:sp>
          <p:nvSpPr>
            <p:cNvPr id="38" name="Freeform 37">
              <a:extLst>
                <a:ext uri="{FF2B5EF4-FFF2-40B4-BE49-F238E27FC236}">
                  <a16:creationId xmlns:a16="http://schemas.microsoft.com/office/drawing/2014/main" id="{F3E300C0-0B72-9048-9E16-2166E1A88FE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9" name="Freeform 38">
              <a:extLst>
                <a:ext uri="{FF2B5EF4-FFF2-40B4-BE49-F238E27FC236}">
                  <a16:creationId xmlns:a16="http://schemas.microsoft.com/office/drawing/2014/main" id="{E4AA520D-9D51-3A42-B9B1-DF72169BC8DB}"/>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40" name="Freeform 39">
              <a:extLst>
                <a:ext uri="{FF2B5EF4-FFF2-40B4-BE49-F238E27FC236}">
                  <a16:creationId xmlns:a16="http://schemas.microsoft.com/office/drawing/2014/main" id="{D5F2735E-137C-DB47-AEF0-EFC871A3237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52500"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52500"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0" name="Text Placeholder 2">
            <a:extLst>
              <a:ext uri="{FF2B5EF4-FFF2-40B4-BE49-F238E27FC236}">
                <a16:creationId xmlns:a16="http://schemas.microsoft.com/office/drawing/2014/main" id="{057DFE0A-61D9-1B48-8196-EA94D04685DD}"/>
              </a:ext>
            </a:extLst>
          </p:cNvPr>
          <p:cNvSpPr>
            <a:spLocks noGrp="1"/>
          </p:cNvSpPr>
          <p:nvPr>
            <p:ph type="body" idx="10"/>
          </p:nvPr>
        </p:nvSpPr>
        <p:spPr>
          <a:xfrm>
            <a:off x="4569372"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1" name="Content Placeholder 3">
            <a:extLst>
              <a:ext uri="{FF2B5EF4-FFF2-40B4-BE49-F238E27FC236}">
                <a16:creationId xmlns:a16="http://schemas.microsoft.com/office/drawing/2014/main" id="{C946754A-F105-644E-99A4-DC80B9944243}"/>
              </a:ext>
            </a:extLst>
          </p:cNvPr>
          <p:cNvSpPr>
            <a:spLocks noGrp="1"/>
          </p:cNvSpPr>
          <p:nvPr>
            <p:ph sz="half" idx="11"/>
          </p:nvPr>
        </p:nvSpPr>
        <p:spPr>
          <a:xfrm>
            <a:off x="4569372" y="2799146"/>
            <a:ext cx="305062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2" name="Text Placeholder 2">
            <a:extLst>
              <a:ext uri="{FF2B5EF4-FFF2-40B4-BE49-F238E27FC236}">
                <a16:creationId xmlns:a16="http://schemas.microsoft.com/office/drawing/2014/main" id="{368648FC-FC9A-5645-8F0C-390FFFAE180D}"/>
              </a:ext>
            </a:extLst>
          </p:cNvPr>
          <p:cNvSpPr>
            <a:spLocks noGrp="1"/>
          </p:cNvSpPr>
          <p:nvPr>
            <p:ph type="body" idx="12"/>
          </p:nvPr>
        </p:nvSpPr>
        <p:spPr>
          <a:xfrm>
            <a:off x="8187017"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4" name="Content Placeholder 3">
            <a:extLst>
              <a:ext uri="{FF2B5EF4-FFF2-40B4-BE49-F238E27FC236}">
                <a16:creationId xmlns:a16="http://schemas.microsoft.com/office/drawing/2014/main" id="{BBB849DC-B114-D145-9879-4FE0688BF57E}"/>
              </a:ext>
            </a:extLst>
          </p:cNvPr>
          <p:cNvSpPr>
            <a:spLocks noGrp="1"/>
          </p:cNvSpPr>
          <p:nvPr>
            <p:ph sz="half" idx="13"/>
          </p:nvPr>
        </p:nvSpPr>
        <p:spPr>
          <a:xfrm>
            <a:off x="8187017"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9F0C4CE5-5F02-B143-8FD1-1B235D270DAC}"/>
              </a:ext>
            </a:extLst>
          </p:cNvPr>
          <p:cNvCxnSpPr>
            <a:cxnSpLocks/>
          </p:cNvCxnSpPr>
          <p:nvPr userDrawn="1"/>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289A8C14-DB28-F34E-8098-168D4C75AF23}"/>
              </a:ext>
            </a:extLst>
          </p:cNvPr>
          <p:cNvCxnSpPr>
            <a:cxnSpLocks/>
          </p:cNvCxnSpPr>
          <p:nvPr userDrawn="1"/>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F0FA07F3-F8E4-4505-85EC-22734AC68792}"/>
              </a:ext>
            </a:extLst>
          </p:cNvPr>
          <p:cNvSpPr>
            <a:spLocks noGrp="1"/>
          </p:cNvSpPr>
          <p:nvPr>
            <p:ph type="dt" sz="half" idx="14"/>
          </p:nvPr>
        </p:nvSpPr>
        <p:spPr/>
        <p:txBody>
          <a:bodyPr/>
          <a:lstStyle/>
          <a:p>
            <a:fld id="{6FCA8E82-58CD-E045-8B98-B7A85B79B752}" type="datetime4">
              <a:rPr lang="en-US" smtClean="0"/>
              <a:pPr/>
              <a:t>May 10, 2022</a:t>
            </a:fld>
            <a:endParaRPr lang="en-US" dirty="0">
              <a:latin typeface="+mn-lt"/>
            </a:endParaRPr>
          </a:p>
        </p:txBody>
      </p:sp>
      <p:sp>
        <p:nvSpPr>
          <p:cNvPr id="3" name="Footer Placeholder 2">
            <a:extLst>
              <a:ext uri="{FF2B5EF4-FFF2-40B4-BE49-F238E27FC236}">
                <a16:creationId xmlns:a16="http://schemas.microsoft.com/office/drawing/2014/main" id="{D5165D22-FEF5-4F30-8822-5D2378806A9B}"/>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1540F86B-3DA3-4708-AAF5-387BA115C415}"/>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422794871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520" userDrawn="1">
          <p15:clr>
            <a:srgbClr val="FBAE40"/>
          </p15:clr>
        </p15:guide>
        <p15:guide id="4" pos="5160" userDrawn="1">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4800" userDrawn="1">
          <p15:clr>
            <a:srgbClr val="FBAE40"/>
          </p15:clr>
        </p15:guide>
        <p15:guide id="11" pos="2880" userDrawn="1">
          <p15:clr>
            <a:srgbClr val="FBAE40"/>
          </p15:clr>
        </p15:guide>
        <p15:guide id="12" orient="horz" pos="175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mmary ">
    <p:bg>
      <p:bgPr>
        <a:solidFill>
          <a:schemeClr val="tx1"/>
        </a:solidFill>
        <a:effectLst/>
      </p:bgPr>
    </p:bg>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3" name="Text Placeholder 2">
            <a:extLst>
              <a:ext uri="{FF2B5EF4-FFF2-40B4-BE49-F238E27FC236}">
                <a16:creationId xmlns:a16="http://schemas.microsoft.com/office/drawing/2014/main" id="{0DA8C895-11B9-EA40-B0F8-0F4FE9881512}"/>
              </a:ext>
            </a:extLst>
          </p:cNvPr>
          <p:cNvSpPr>
            <a:spLocks noGrp="1"/>
          </p:cNvSpPr>
          <p:nvPr>
            <p:ph type="body" sz="quarter" idx="10"/>
          </p:nvPr>
        </p:nvSpPr>
        <p:spPr>
          <a:xfrm>
            <a:off x="952500" y="2656904"/>
            <a:ext cx="4838700" cy="574318"/>
          </a:xfrm>
        </p:spPr>
        <p:txBody>
          <a:bodyPr>
            <a:noAutofit/>
          </a:bodyPr>
          <a:lstStyle>
            <a:lvl1pPr marL="0" indent="0">
              <a:buNone/>
              <a:defRPr sz="1600">
                <a:latin typeface="+mn-lt"/>
              </a:defRPr>
            </a:lvl1pPr>
          </a:lstStyle>
          <a:p>
            <a:pPr lvl="0"/>
            <a:r>
              <a:rPr lang="en-US"/>
              <a:t>Click to edit Master text styles</a:t>
            </a:r>
          </a:p>
        </p:txBody>
      </p:sp>
      <p:grpSp>
        <p:nvGrpSpPr>
          <p:cNvPr id="15" name="Group 14">
            <a:extLst>
              <a:ext uri="{FF2B5EF4-FFF2-40B4-BE49-F238E27FC236}">
                <a16:creationId xmlns:a16="http://schemas.microsoft.com/office/drawing/2014/main" id="{C47A1EE0-4011-3749-B01C-FC489EEDF880}"/>
              </a:ext>
            </a:extLst>
          </p:cNvPr>
          <p:cNvGrpSpPr>
            <a:grpSpLocks/>
          </p:cNvGrpSpPr>
          <p:nvPr userDrawn="1"/>
        </p:nvGrpSpPr>
        <p:grpSpPr bwMode="auto">
          <a:xfrm rot="10800000">
            <a:off x="8870040" y="0"/>
            <a:ext cx="3325208" cy="3325208"/>
            <a:chOff x="0" y="12289"/>
            <a:chExt cx="3550" cy="3551"/>
          </a:xfrm>
        </p:grpSpPr>
        <p:sp>
          <p:nvSpPr>
            <p:cNvPr id="16" name="Freeform 15">
              <a:extLst>
                <a:ext uri="{FF2B5EF4-FFF2-40B4-BE49-F238E27FC236}">
                  <a16:creationId xmlns:a16="http://schemas.microsoft.com/office/drawing/2014/main" id="{17EED68A-6660-2643-BBFB-B6AB92A7C22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6">
              <a:extLst>
                <a:ext uri="{FF2B5EF4-FFF2-40B4-BE49-F238E27FC236}">
                  <a16:creationId xmlns:a16="http://schemas.microsoft.com/office/drawing/2014/main" id="{BECF9FB8-F6C7-C54D-99F4-11FDF26D7F9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17">
              <a:extLst>
                <a:ext uri="{FF2B5EF4-FFF2-40B4-BE49-F238E27FC236}">
                  <a16:creationId xmlns:a16="http://schemas.microsoft.com/office/drawing/2014/main" id="{46C7C62D-7D3B-934C-AFF9-0F10E727B42E}"/>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4" name="Text Placeholder 3">
            <a:extLst>
              <a:ext uri="{FF2B5EF4-FFF2-40B4-BE49-F238E27FC236}">
                <a16:creationId xmlns:a16="http://schemas.microsoft.com/office/drawing/2014/main" id="{FF85D552-3AFC-4D21-A944-9D41E128A96E}"/>
              </a:ext>
            </a:extLst>
          </p:cNvPr>
          <p:cNvSpPr>
            <a:spLocks noGrp="1"/>
          </p:cNvSpPr>
          <p:nvPr>
            <p:ph type="body" sz="quarter" idx="12"/>
          </p:nvPr>
        </p:nvSpPr>
        <p:spPr>
          <a:xfrm>
            <a:off x="952500"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1" name="Text Placeholder 2">
            <a:extLst>
              <a:ext uri="{FF2B5EF4-FFF2-40B4-BE49-F238E27FC236}">
                <a16:creationId xmlns:a16="http://schemas.microsoft.com/office/drawing/2014/main" id="{BE8C2EDB-9C70-49A2-865C-E5CD77D3E741}"/>
              </a:ext>
            </a:extLst>
          </p:cNvPr>
          <p:cNvSpPr>
            <a:spLocks noGrp="1"/>
          </p:cNvSpPr>
          <p:nvPr>
            <p:ph type="body" sz="quarter" idx="13"/>
          </p:nvPr>
        </p:nvSpPr>
        <p:spPr>
          <a:xfrm>
            <a:off x="953655" y="3841846"/>
            <a:ext cx="4838700" cy="636754"/>
          </a:xfrm>
        </p:spPr>
        <p:txBody>
          <a:bodyPr>
            <a:noAutofit/>
          </a:bodyPr>
          <a:lstStyle>
            <a:lvl1pPr marL="0" indent="0">
              <a:buNone/>
              <a:defRPr sz="1600">
                <a:latin typeface="+mn-lt"/>
              </a:defRPr>
            </a:lvl1pPr>
          </a:lstStyle>
          <a:p>
            <a:pPr lvl="0"/>
            <a:r>
              <a:rPr lang="en-US"/>
              <a:t>Click to edit Master text styles</a:t>
            </a:r>
          </a:p>
        </p:txBody>
      </p:sp>
      <p:sp>
        <p:nvSpPr>
          <p:cNvPr id="22" name="Text Placeholder 3">
            <a:extLst>
              <a:ext uri="{FF2B5EF4-FFF2-40B4-BE49-F238E27FC236}">
                <a16:creationId xmlns:a16="http://schemas.microsoft.com/office/drawing/2014/main" id="{EE50320A-D017-45C6-9986-94BC43911E98}"/>
              </a:ext>
            </a:extLst>
          </p:cNvPr>
          <p:cNvSpPr>
            <a:spLocks noGrp="1"/>
          </p:cNvSpPr>
          <p:nvPr>
            <p:ph type="body" sz="quarter" idx="14"/>
          </p:nvPr>
        </p:nvSpPr>
        <p:spPr>
          <a:xfrm>
            <a:off x="953655"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3" name="Text Placeholder 2">
            <a:extLst>
              <a:ext uri="{FF2B5EF4-FFF2-40B4-BE49-F238E27FC236}">
                <a16:creationId xmlns:a16="http://schemas.microsoft.com/office/drawing/2014/main" id="{673EB498-F5D2-4E15-990A-2AFA4A377CBB}"/>
              </a:ext>
            </a:extLst>
          </p:cNvPr>
          <p:cNvSpPr>
            <a:spLocks noGrp="1"/>
          </p:cNvSpPr>
          <p:nvPr>
            <p:ph type="body" sz="quarter" idx="15"/>
          </p:nvPr>
        </p:nvSpPr>
        <p:spPr>
          <a:xfrm>
            <a:off x="952500" y="5017901"/>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4" name="Text Placeholder 3">
            <a:extLst>
              <a:ext uri="{FF2B5EF4-FFF2-40B4-BE49-F238E27FC236}">
                <a16:creationId xmlns:a16="http://schemas.microsoft.com/office/drawing/2014/main" id="{1F528150-326B-4BB3-AC38-7FC805DB6BA7}"/>
              </a:ext>
            </a:extLst>
          </p:cNvPr>
          <p:cNvSpPr>
            <a:spLocks noGrp="1"/>
          </p:cNvSpPr>
          <p:nvPr>
            <p:ph type="body" sz="quarter" idx="16"/>
          </p:nvPr>
        </p:nvSpPr>
        <p:spPr>
          <a:xfrm>
            <a:off x="952500" y="4646997"/>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5" name="Text Placeholder 2">
            <a:extLst>
              <a:ext uri="{FF2B5EF4-FFF2-40B4-BE49-F238E27FC236}">
                <a16:creationId xmlns:a16="http://schemas.microsoft.com/office/drawing/2014/main" id="{20EBEFF7-AECA-409B-9ACC-A63A168283BE}"/>
              </a:ext>
            </a:extLst>
          </p:cNvPr>
          <p:cNvSpPr>
            <a:spLocks noGrp="1"/>
          </p:cNvSpPr>
          <p:nvPr>
            <p:ph type="body" sz="quarter" idx="17"/>
          </p:nvPr>
        </p:nvSpPr>
        <p:spPr>
          <a:xfrm>
            <a:off x="6399647" y="2656904"/>
            <a:ext cx="4838700" cy="574318"/>
          </a:xfrm>
        </p:spPr>
        <p:txBody>
          <a:bodyPr>
            <a:noAutofit/>
          </a:bodyPr>
          <a:lstStyle>
            <a:lvl1pPr marL="0" indent="0">
              <a:buNone/>
              <a:defRPr sz="1600">
                <a:latin typeface="+mn-lt"/>
              </a:defRPr>
            </a:lvl1pPr>
          </a:lstStyle>
          <a:p>
            <a:pPr lvl="0"/>
            <a:r>
              <a:rPr lang="en-US"/>
              <a:t>Click to edit Master text styles</a:t>
            </a:r>
          </a:p>
        </p:txBody>
      </p:sp>
      <p:sp>
        <p:nvSpPr>
          <p:cNvPr id="26" name="Text Placeholder 3">
            <a:extLst>
              <a:ext uri="{FF2B5EF4-FFF2-40B4-BE49-F238E27FC236}">
                <a16:creationId xmlns:a16="http://schemas.microsoft.com/office/drawing/2014/main" id="{29E4D063-8666-4D7A-B8C8-2B9383F798E0}"/>
              </a:ext>
            </a:extLst>
          </p:cNvPr>
          <p:cNvSpPr>
            <a:spLocks noGrp="1"/>
          </p:cNvSpPr>
          <p:nvPr>
            <p:ph type="body" sz="quarter" idx="18"/>
          </p:nvPr>
        </p:nvSpPr>
        <p:spPr>
          <a:xfrm>
            <a:off x="6399647"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7" name="Text Placeholder 2">
            <a:extLst>
              <a:ext uri="{FF2B5EF4-FFF2-40B4-BE49-F238E27FC236}">
                <a16:creationId xmlns:a16="http://schemas.microsoft.com/office/drawing/2014/main" id="{4717B7CD-A4F9-444E-82B9-8914CB574887}"/>
              </a:ext>
            </a:extLst>
          </p:cNvPr>
          <p:cNvSpPr>
            <a:spLocks noGrp="1"/>
          </p:cNvSpPr>
          <p:nvPr>
            <p:ph type="body" sz="quarter" idx="19"/>
          </p:nvPr>
        </p:nvSpPr>
        <p:spPr>
          <a:xfrm>
            <a:off x="6399647" y="3841846"/>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8" name="Text Placeholder 3">
            <a:extLst>
              <a:ext uri="{FF2B5EF4-FFF2-40B4-BE49-F238E27FC236}">
                <a16:creationId xmlns:a16="http://schemas.microsoft.com/office/drawing/2014/main" id="{2CF285B7-A950-4326-A4D5-F5D542D2D65B}"/>
              </a:ext>
            </a:extLst>
          </p:cNvPr>
          <p:cNvSpPr>
            <a:spLocks noGrp="1"/>
          </p:cNvSpPr>
          <p:nvPr>
            <p:ph type="body" sz="quarter" idx="20"/>
          </p:nvPr>
        </p:nvSpPr>
        <p:spPr>
          <a:xfrm>
            <a:off x="6399647"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 name="Date Placeholder 1">
            <a:extLst>
              <a:ext uri="{FF2B5EF4-FFF2-40B4-BE49-F238E27FC236}">
                <a16:creationId xmlns:a16="http://schemas.microsoft.com/office/drawing/2014/main" id="{EC45E38A-5516-4C3E-88FC-0DCBD876054B}"/>
              </a:ext>
            </a:extLst>
          </p:cNvPr>
          <p:cNvSpPr>
            <a:spLocks noGrp="1"/>
          </p:cNvSpPr>
          <p:nvPr>
            <p:ph type="dt" sz="half" idx="21"/>
          </p:nvPr>
        </p:nvSpPr>
        <p:spPr/>
        <p:txBody>
          <a:bodyPr/>
          <a:lstStyle/>
          <a:p>
            <a:fld id="{6FCA8E82-58CD-E045-8B98-B7A85B79B752}" type="datetime4">
              <a:rPr lang="en-US" smtClean="0"/>
              <a:pPr/>
              <a:t>May 10, 2022</a:t>
            </a:fld>
            <a:endParaRPr lang="en-US" dirty="0">
              <a:latin typeface="+mn-lt"/>
            </a:endParaRPr>
          </a:p>
        </p:txBody>
      </p:sp>
      <p:sp>
        <p:nvSpPr>
          <p:cNvPr id="5" name="Footer Placeholder 4">
            <a:extLst>
              <a:ext uri="{FF2B5EF4-FFF2-40B4-BE49-F238E27FC236}">
                <a16:creationId xmlns:a16="http://schemas.microsoft.com/office/drawing/2014/main" id="{14225273-038D-4F51-A093-83D80104F21A}"/>
              </a:ext>
            </a:extLst>
          </p:cNvPr>
          <p:cNvSpPr>
            <a:spLocks noGrp="1"/>
          </p:cNvSpPr>
          <p:nvPr>
            <p:ph type="ftr" sz="quarter" idx="22"/>
          </p:nvPr>
        </p:nvSpPr>
        <p:spPr/>
        <p:txBody>
          <a:bodyPr/>
          <a:lstStyle/>
          <a:p>
            <a:r>
              <a:rPr lang="en-US"/>
              <a:t>Annual Review</a:t>
            </a:r>
            <a:endParaRPr lang="en-US" b="0" dirty="0"/>
          </a:p>
        </p:txBody>
      </p:sp>
      <p:sp>
        <p:nvSpPr>
          <p:cNvPr id="6" name="Slide Number Placeholder 5">
            <a:extLst>
              <a:ext uri="{FF2B5EF4-FFF2-40B4-BE49-F238E27FC236}">
                <a16:creationId xmlns:a16="http://schemas.microsoft.com/office/drawing/2014/main" id="{C7F24E14-E0E0-44FA-A4AA-FA63A858730C}"/>
              </a:ext>
            </a:extLst>
          </p:cNvPr>
          <p:cNvSpPr>
            <a:spLocks noGrp="1"/>
          </p:cNvSpPr>
          <p:nvPr>
            <p:ph type="sldNum" sz="quarter" idx="2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0601358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sp>
        <p:nvSpPr>
          <p:cNvPr id="16" name="Text Placeholder 29">
            <a:extLst>
              <a:ext uri="{FF2B5EF4-FFF2-40B4-BE49-F238E27FC236}">
                <a16:creationId xmlns:a16="http://schemas.microsoft.com/office/drawing/2014/main" id="{BB778BC5-5409-574B-96E2-B45CDD940DF4}"/>
              </a:ext>
            </a:extLst>
          </p:cNvPr>
          <p:cNvSpPr>
            <a:spLocks noGrp="1"/>
          </p:cNvSpPr>
          <p:nvPr>
            <p:ph type="body" sz="quarter" idx="11"/>
          </p:nvPr>
        </p:nvSpPr>
        <p:spPr>
          <a:xfrm>
            <a:off x="6896100" y="5102063"/>
            <a:ext cx="4914900" cy="588795"/>
          </a:xfrm>
        </p:spPr>
        <p:txBody>
          <a:bodyPr lIns="0" tIns="0" rIns="0" bIns="0" anchor="b">
            <a:noAutofit/>
          </a:bodyPr>
          <a:lstStyle>
            <a:lvl1pPr marL="0" indent="0">
              <a:buNone/>
              <a:defRPr sz="16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7" name="Subtitle 2">
            <a:extLst>
              <a:ext uri="{FF2B5EF4-FFF2-40B4-BE49-F238E27FC236}">
                <a16:creationId xmlns:a16="http://schemas.microsoft.com/office/drawing/2014/main" id="{32916F3A-28FA-9A4B-A780-0D687D932893}"/>
              </a:ext>
            </a:extLst>
          </p:cNvPr>
          <p:cNvSpPr>
            <a:spLocks noGrp="1"/>
          </p:cNvSpPr>
          <p:nvPr>
            <p:ph type="subTitle" idx="1"/>
          </p:nvPr>
        </p:nvSpPr>
        <p:spPr>
          <a:xfrm>
            <a:off x="6907623" y="3591098"/>
            <a:ext cx="4903377" cy="1057791"/>
          </a:xfrm>
        </p:spPr>
        <p:txBody>
          <a:bodyPr lIns="0" tIns="0" rIns="0" bIns="0">
            <a:normAutofit/>
          </a:bodyPr>
          <a:lstStyle>
            <a:lvl1pPr marL="0" indent="0" algn="l">
              <a:buNone/>
              <a:defRPr sz="1600" b="0" i="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6" name="Title 1">
            <a:extLst>
              <a:ext uri="{FF2B5EF4-FFF2-40B4-BE49-F238E27FC236}">
                <a16:creationId xmlns:a16="http://schemas.microsoft.com/office/drawing/2014/main" id="{E29321F6-59C5-6E4C-A846-6AD00848A444}"/>
              </a:ext>
            </a:extLst>
          </p:cNvPr>
          <p:cNvSpPr>
            <a:spLocks noGrp="1"/>
          </p:cNvSpPr>
          <p:nvPr>
            <p:ph type="title"/>
          </p:nvPr>
        </p:nvSpPr>
        <p:spPr>
          <a:xfrm>
            <a:off x="6907623" y="2173658"/>
            <a:ext cx="49033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27" name="Straight Connector 26">
            <a:extLst>
              <a:ext uri="{FF2B5EF4-FFF2-40B4-BE49-F238E27FC236}">
                <a16:creationId xmlns:a16="http://schemas.microsoft.com/office/drawing/2014/main" id="{AB5C3BF3-A164-DD48-BD02-4587489DA105}"/>
              </a:ext>
            </a:extLst>
          </p:cNvPr>
          <p:cNvCxnSpPr>
            <a:cxnSpLocks/>
          </p:cNvCxnSpPr>
          <p:nvPr userDrawn="1"/>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1" name="Picture Placeholder 2">
            <a:extLst>
              <a:ext uri="{FF2B5EF4-FFF2-40B4-BE49-F238E27FC236}">
                <a16:creationId xmlns:a16="http://schemas.microsoft.com/office/drawing/2014/main" id="{F8C225AD-C009-894E-8AFA-C94EAA06509C}"/>
              </a:ext>
            </a:extLst>
          </p:cNvPr>
          <p:cNvSpPr>
            <a:spLocks noGrp="1"/>
          </p:cNvSpPr>
          <p:nvPr>
            <p:ph type="pic" sz="quarter" idx="13"/>
          </p:nvPr>
        </p:nvSpPr>
        <p:spPr>
          <a:xfrm>
            <a:off x="0" y="0"/>
            <a:ext cx="6096000" cy="6858000"/>
          </a:xfrm>
        </p:spPr>
        <p:txBody>
          <a:bodyPr/>
          <a:lstStyle/>
          <a:p>
            <a:r>
              <a:rPr lang="en-US"/>
              <a:t>Click icon to add picture</a:t>
            </a:r>
            <a:endParaRPr lang="en-US" dirty="0"/>
          </a:p>
        </p:txBody>
      </p:sp>
      <p:grpSp>
        <p:nvGrpSpPr>
          <p:cNvPr id="30" name="Group 29">
            <a:extLst>
              <a:ext uri="{FF2B5EF4-FFF2-40B4-BE49-F238E27FC236}">
                <a16:creationId xmlns:a16="http://schemas.microsoft.com/office/drawing/2014/main" id="{FFEF81ED-50DF-3946-87D9-407C13C3CE9F}"/>
              </a:ext>
            </a:extLst>
          </p:cNvPr>
          <p:cNvGrpSpPr>
            <a:grpSpLocks/>
          </p:cNvGrpSpPr>
          <p:nvPr userDrawn="1"/>
        </p:nvGrpSpPr>
        <p:grpSpPr bwMode="auto">
          <a:xfrm rot="10800000">
            <a:off x="8870040" y="0"/>
            <a:ext cx="3325208" cy="3325208"/>
            <a:chOff x="0" y="12289"/>
            <a:chExt cx="3550" cy="3551"/>
          </a:xfrm>
        </p:grpSpPr>
        <p:sp>
          <p:nvSpPr>
            <p:cNvPr id="31" name="Freeform 30">
              <a:extLst>
                <a:ext uri="{FF2B5EF4-FFF2-40B4-BE49-F238E27FC236}">
                  <a16:creationId xmlns:a16="http://schemas.microsoft.com/office/drawing/2014/main" id="{4B6857A0-601C-9C40-ADB4-7927C7A4ECA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2" name="Freeform 31">
              <a:extLst>
                <a:ext uri="{FF2B5EF4-FFF2-40B4-BE49-F238E27FC236}">
                  <a16:creationId xmlns:a16="http://schemas.microsoft.com/office/drawing/2014/main" id="{31562ACC-ECB3-4841-A52C-00DAFF438EB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3" name="Freeform 32">
              <a:extLst>
                <a:ext uri="{FF2B5EF4-FFF2-40B4-BE49-F238E27FC236}">
                  <a16:creationId xmlns:a16="http://schemas.microsoft.com/office/drawing/2014/main" id="{77C317B8-91B4-7040-AB8C-CE822CA28AA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999130720"/>
      </p:ext>
    </p:extLst>
  </p:cSld>
  <p:clrMapOvr>
    <a:masterClrMapping/>
  </p:clrMapOvr>
  <p:extLst>
    <p:ext uri="{DCECCB84-F9BA-43D5-87BE-67443E8EF086}">
      <p15:sldGuideLst xmlns:p15="http://schemas.microsoft.com/office/powerpoint/2012/main">
        <p15:guide id="1" pos="60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97155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95250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2992120"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fld id="{6FCA8E82-58CD-E045-8B98-B7A85B79B752}" type="datetime4">
              <a:rPr lang="en-US" smtClean="0"/>
              <a:pPr/>
              <a:t>May 10, 2022</a:t>
            </a:fld>
            <a:endParaRPr lang="en-US" dirty="0">
              <a:latin typeface="+mn-lt"/>
            </a:endParaRPr>
          </a:p>
        </p:txBody>
      </p:sp>
      <p:sp>
        <p:nvSpPr>
          <p:cNvPr id="31" name="Footer Placeholder 4">
            <a:extLst>
              <a:ext uri="{FF2B5EF4-FFF2-40B4-BE49-F238E27FC236}">
                <a16:creationId xmlns:a16="http://schemas.microsoft.com/office/drawing/2014/main" id="{C9955F1C-C0B1-BA44-8905-6991FA0D1EF3}"/>
              </a:ext>
            </a:extLst>
          </p:cNvPr>
          <p:cNvSpPr>
            <a:spLocks noGrp="1"/>
          </p:cNvSpPr>
          <p:nvPr>
            <p:ph type="ftr" sz="quarter" idx="3"/>
          </p:nvPr>
        </p:nvSpPr>
        <p:spPr>
          <a:xfrm>
            <a:off x="1494790" y="6332220"/>
            <a:ext cx="1497330" cy="247651"/>
          </a:xfrm>
          <a:prstGeom prst="rect">
            <a:avLst/>
          </a:prstGeom>
        </p:spPr>
        <p:txBody>
          <a:bodyPr vert="horz" lIns="0" tIns="0" rIns="0" bIns="0" rtlCol="0" anchor="t" anchorCtr="0"/>
          <a:lstStyle>
            <a:lvl1pPr algn="l">
              <a:defRPr sz="1100" b="0" i="0">
                <a:solidFill>
                  <a:schemeClr val="bg1"/>
                </a:solidFill>
                <a:latin typeface="+mj-lt"/>
              </a:defRPr>
            </a:lvl1pPr>
          </a:lstStyle>
          <a:p>
            <a:r>
              <a:rPr lang="en-US"/>
              <a:t>Annual Review</a:t>
            </a:r>
            <a:endParaRPr lang="en-US" b="0" dirty="0"/>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971550" y="6332220"/>
            <a:ext cx="523240" cy="247651"/>
          </a:xfrm>
          <a:prstGeom prst="rect">
            <a:avLst/>
          </a:prstGeom>
        </p:spPr>
        <p:txBody>
          <a:bodyPr vert="horz" lIns="0" tIns="0" rIns="0" bIns="0" rtlCol="0" anchor="t" anchorCtr="0"/>
          <a:lstStyle>
            <a:lvl1pPr algn="l">
              <a:defRPr sz="1100" b="0" i="0">
                <a:solidFill>
                  <a:schemeClr val="bg1"/>
                </a:solidFill>
                <a:latin typeface="+mn-lt"/>
              </a:defRPr>
            </a:lvl1p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659" r:id="rId1"/>
    <p:sldLayoutId id="2147483693" r:id="rId2"/>
    <p:sldLayoutId id="2147483671" r:id="rId3"/>
    <p:sldLayoutId id="2147483672" r:id="rId4"/>
    <p:sldLayoutId id="2147483673" r:id="rId5"/>
    <p:sldLayoutId id="2147483684" r:id="rId6"/>
    <p:sldLayoutId id="2147483675" r:id="rId7"/>
    <p:sldLayoutId id="2147483676" r:id="rId8"/>
    <p:sldLayoutId id="2147483677" r:id="rId9"/>
    <p:sldLayoutId id="2147483685" r:id="rId10"/>
    <p:sldLayoutId id="2147483688" r:id="rId11"/>
    <p:sldLayoutId id="2147483692" r:id="rId12"/>
    <p:sldLayoutId id="2147483682" r:id="rId13"/>
  </p:sldLayoutIdLst>
  <p:hf hdr="0"/>
  <p:txStyles>
    <p:title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microsoft.com/office/2011/relationships/webextension" Target="../webextensions/webextension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3.xml"/><Relationship Id="rId1" Type="http://schemas.openxmlformats.org/officeDocument/2006/relationships/video" Target="https://www.youtube.com/embed/kxYGrSO5jjM?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1/relationships/webextension" Target="../webextensions/webextension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microsoft.com/office/2011/relationships/webextension" Target="../webextensions/webextension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microsoft.com/office/2011/relationships/webextension" Target="../webextensions/webextension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1.xml"/><Relationship Id="rId1" Type="http://schemas.openxmlformats.org/officeDocument/2006/relationships/video" Target="https://www.youtube.com/embed/WeAKWwu-hiA?start=2&amp;feature=oembed"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hbr.org/sponsored/2019/02/ai-is-not-just-getting-better-its-becoming-more-pervasive" TargetMode="External"/><Relationship Id="rId2" Type="http://schemas.openxmlformats.org/officeDocument/2006/relationships/image" Target="../media/image30.jpeg"/><Relationship Id="rId1" Type="http://schemas.openxmlformats.org/officeDocument/2006/relationships/slideLayout" Target="../slideLayouts/slideLayout3.xml"/><Relationship Id="rId6" Type="http://schemas.openxmlformats.org/officeDocument/2006/relationships/hyperlink" Target="https://www.ibm.com/uk-en/cloud/learn/what-is-artificial-intelligence" TargetMode="External"/><Relationship Id="rId5" Type="http://schemas.openxmlformats.org/officeDocument/2006/relationships/hyperlink" Target="https://www.accenture.com/_acnmedia/Accenture/Designlogic/16-3360/documents/Accenture-2017-Top-10-Challenges-Introduction.pdfla=en-GB" TargetMode="External"/><Relationship Id="rId4" Type="http://schemas.openxmlformats.org/officeDocument/2006/relationships/hyperlink" Target="https://www.imd.org/contentassets/0e76bd212b13481798750714b1c326cf/tc078-16_seven-trends-that-will-affect-the-future-of-marketing_turpi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he top 7 trends that will affect the future of marketing | IMD">
            <a:extLst>
              <a:ext uri="{FF2B5EF4-FFF2-40B4-BE49-F238E27FC236}">
                <a16:creationId xmlns:a16="http://schemas.microsoft.com/office/drawing/2014/main" id="{E12950B0-9F48-4442-87A5-D0D492058D67}"/>
              </a:ext>
            </a:extLst>
          </p:cNvPr>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l="2223" r="19556"/>
          <a:stretch/>
        </p:blipFill>
        <p:spPr bwMode="auto">
          <a:xfrm>
            <a:off x="-56558" y="10"/>
            <a:ext cx="12191978" cy="6857990"/>
          </a:xfrm>
          <a:prstGeom prst="rect">
            <a:avLst/>
          </a:prstGeom>
          <a:solidFill>
            <a:srgbClr val="FFFFFF"/>
          </a:solidFill>
        </p:spPr>
      </p:pic>
      <p:sp>
        <p:nvSpPr>
          <p:cNvPr id="3" name="Text Placeholder 2">
            <a:extLst>
              <a:ext uri="{FF2B5EF4-FFF2-40B4-BE49-F238E27FC236}">
                <a16:creationId xmlns:a16="http://schemas.microsoft.com/office/drawing/2014/main" id="{F18E61D8-31A3-2D45-8E25-CBE846E26E1C}"/>
              </a:ext>
            </a:extLst>
          </p:cNvPr>
          <p:cNvSpPr>
            <a:spLocks noGrp="1"/>
          </p:cNvSpPr>
          <p:nvPr>
            <p:ph type="title"/>
          </p:nvPr>
        </p:nvSpPr>
        <p:spPr>
          <a:xfrm>
            <a:off x="3013830" y="833846"/>
            <a:ext cx="4941477" cy="2595154"/>
          </a:xfrm>
        </p:spPr>
        <p:txBody>
          <a:bodyPr anchor="ctr">
            <a:normAutofit/>
          </a:bodyPr>
          <a:lstStyle/>
          <a:p>
            <a:pPr algn="ctr"/>
            <a:r>
              <a:rPr lang="en-GB" sz="3000" dirty="0">
                <a:solidFill>
                  <a:schemeClr val="bg1"/>
                </a:solidFill>
                <a:effectLst/>
                <a:latin typeface="Arial" panose="020B0604020202020204" pitchFamily="34" charset="0"/>
                <a:ea typeface="Calibri" panose="020F0502020204030204" pitchFamily="34" charset="0"/>
              </a:rPr>
              <a:t>Current Issues and Future </a:t>
            </a:r>
            <a:r>
              <a:rPr lang="en-GB" sz="3000" dirty="0">
                <a:solidFill>
                  <a:schemeClr val="bg1"/>
                </a:solidFill>
                <a:latin typeface="Arial" panose="020B0604020202020204" pitchFamily="34" charset="0"/>
                <a:ea typeface="Calibri" panose="020F0502020204030204" pitchFamily="34" charset="0"/>
              </a:rPr>
              <a:t>D</a:t>
            </a:r>
            <a:r>
              <a:rPr lang="en-GB" sz="3000" dirty="0">
                <a:solidFill>
                  <a:schemeClr val="bg1"/>
                </a:solidFill>
                <a:effectLst/>
                <a:latin typeface="Arial" panose="020B0604020202020204" pitchFamily="34" charset="0"/>
                <a:ea typeface="Calibri" panose="020F0502020204030204" pitchFamily="34" charset="0"/>
              </a:rPr>
              <a:t>evelopments in Marketing </a:t>
            </a:r>
            <a:br>
              <a:rPr lang="en-GB" sz="1800" dirty="0">
                <a:solidFill>
                  <a:schemeClr val="bg1"/>
                </a:solidFill>
                <a:effectLst/>
                <a:latin typeface="Arial" panose="020B0604020202020204" pitchFamily="34" charset="0"/>
                <a:ea typeface="Calibri" panose="020F0502020204030204" pitchFamily="34" charset="0"/>
              </a:rPr>
            </a:br>
            <a:br>
              <a:rPr lang="en-GB" sz="1800" dirty="0">
                <a:solidFill>
                  <a:schemeClr val="bg1"/>
                </a:solidFill>
                <a:effectLst/>
                <a:latin typeface="Arial" panose="020B0604020202020204" pitchFamily="34" charset="0"/>
                <a:ea typeface="Calibri" panose="020F0502020204030204" pitchFamily="34" charset="0"/>
              </a:rPr>
            </a:br>
            <a:r>
              <a:rPr lang="en-US" sz="1300" dirty="0">
                <a:solidFill>
                  <a:schemeClr val="bg1"/>
                </a:solidFill>
              </a:rPr>
              <a:t>Marketing Management</a:t>
            </a:r>
          </a:p>
          <a:p>
            <a:pPr algn="ctr"/>
            <a:r>
              <a:rPr lang="en-US" sz="1300" dirty="0">
                <a:solidFill>
                  <a:schemeClr val="bg1"/>
                </a:solidFill>
              </a:rPr>
              <a:t>By: Davina Evans </a:t>
            </a:r>
          </a:p>
        </p:txBody>
      </p:sp>
    </p:spTree>
    <p:extLst>
      <p:ext uri="{BB962C8B-B14F-4D97-AF65-F5344CB8AC3E}">
        <p14:creationId xmlns:p14="http://schemas.microsoft.com/office/powerpoint/2010/main" val="2960950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 In | Poll Everywhere">
            <a:extLst>
              <a:ext uri="{FF2B5EF4-FFF2-40B4-BE49-F238E27FC236}">
                <a16:creationId xmlns:a16="http://schemas.microsoft.com/office/drawing/2014/main" id="{6826D207-FBBF-4323-AF86-9A35522C407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53400" y="8699"/>
            <a:ext cx="4038600" cy="2120265"/>
          </a:xfrm>
          <a:prstGeom prst="rect">
            <a:avLst/>
          </a:prstGeom>
          <a:solidFill>
            <a:srgbClr val="FFFFFF"/>
          </a:solidFill>
        </p:spPr>
      </p:pic>
      <p:sp>
        <p:nvSpPr>
          <p:cNvPr id="71" name="Title 2">
            <a:extLst>
              <a:ext uri="{FF2B5EF4-FFF2-40B4-BE49-F238E27FC236}">
                <a16:creationId xmlns:a16="http://schemas.microsoft.com/office/drawing/2014/main" id="{DF14CDF3-6834-4DF2-AE5A-0C363EB6A5E2}"/>
              </a:ext>
            </a:extLst>
          </p:cNvPr>
          <p:cNvSpPr>
            <a:spLocks noGrp="1"/>
          </p:cNvSpPr>
          <p:nvPr>
            <p:ph type="title"/>
          </p:nvPr>
        </p:nvSpPr>
        <p:spPr>
          <a:xfrm>
            <a:off x="964023" y="879063"/>
            <a:ext cx="4941477" cy="610863"/>
          </a:xfrm>
        </p:spPr>
        <p:txBody>
          <a:bodyPr/>
          <a:lstStyle/>
          <a:p>
            <a:r>
              <a:rPr lang="en-US" dirty="0"/>
              <a:t>Pollev.com</a:t>
            </a:r>
          </a:p>
        </p:txBody>
      </p:sp>
      <p:sp>
        <p:nvSpPr>
          <p:cNvPr id="73" name="Text Placeholder 3">
            <a:extLst>
              <a:ext uri="{FF2B5EF4-FFF2-40B4-BE49-F238E27FC236}">
                <a16:creationId xmlns:a16="http://schemas.microsoft.com/office/drawing/2014/main" id="{40DDEDE9-8D89-45F6-817D-09462763D41F}"/>
              </a:ext>
            </a:extLst>
          </p:cNvPr>
          <p:cNvSpPr>
            <a:spLocks noGrp="1"/>
          </p:cNvSpPr>
          <p:nvPr>
            <p:ph type="body" sz="quarter" idx="11"/>
          </p:nvPr>
        </p:nvSpPr>
        <p:spPr>
          <a:xfrm>
            <a:off x="952499" y="2289363"/>
            <a:ext cx="4572001" cy="2795232"/>
          </a:xfrm>
        </p:spPr>
        <p:txBody>
          <a:bodyPr/>
          <a:lstStyle/>
          <a:p>
            <a:pPr algn="ctr"/>
            <a:r>
              <a:rPr lang="en-US" sz="2500" b="1" dirty="0"/>
              <a:t>PollEv.com / davinaevans654</a:t>
            </a:r>
          </a:p>
        </p:txBody>
      </p:sp>
      <p:pic>
        <p:nvPicPr>
          <p:cNvPr id="6" name="Picture 5">
            <a:extLst>
              <a:ext uri="{FF2B5EF4-FFF2-40B4-BE49-F238E27FC236}">
                <a16:creationId xmlns:a16="http://schemas.microsoft.com/office/drawing/2014/main" id="{11F60D87-CD71-45F7-8D79-5B32BB4DDA6E}"/>
              </a:ext>
            </a:extLst>
          </p:cNvPr>
          <p:cNvPicPr>
            <a:picLocks noChangeAspect="1"/>
          </p:cNvPicPr>
          <p:nvPr/>
        </p:nvPicPr>
        <p:blipFill>
          <a:blip r:embed="rId3"/>
          <a:stretch>
            <a:fillRect/>
          </a:stretch>
        </p:blipFill>
        <p:spPr>
          <a:xfrm>
            <a:off x="8153401" y="2290889"/>
            <a:ext cx="4038600" cy="4359355"/>
          </a:xfrm>
          <a:prstGeom prst="rect">
            <a:avLst/>
          </a:prstGeom>
        </p:spPr>
      </p:pic>
      <p:cxnSp>
        <p:nvCxnSpPr>
          <p:cNvPr id="8" name="Straight Arrow Connector 7">
            <a:extLst>
              <a:ext uri="{FF2B5EF4-FFF2-40B4-BE49-F238E27FC236}">
                <a16:creationId xmlns:a16="http://schemas.microsoft.com/office/drawing/2014/main" id="{1F4AB60D-4C3A-4C1D-8FA9-A2ADFFCBFCB9}"/>
              </a:ext>
            </a:extLst>
          </p:cNvPr>
          <p:cNvCxnSpPr>
            <a:cxnSpLocks/>
          </p:cNvCxnSpPr>
          <p:nvPr/>
        </p:nvCxnSpPr>
        <p:spPr>
          <a:xfrm>
            <a:off x="5225143" y="2481943"/>
            <a:ext cx="3396343" cy="1663337"/>
          </a:xfrm>
          <a:prstGeom prst="straightConnector1">
            <a:avLst/>
          </a:prstGeom>
          <a:ln w="57150">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779734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we="http://schemas.microsoft.com/office/webextensions/webextension/2010/11" xmlns:pca="http://schemas.microsoft.com/office/powerpoint/2013/contentapp">
        <mc:Choice Requires="we pca">
          <p:graphicFrame>
            <p:nvGraphicFramePr>
              <p:cNvPr id="4" name="Add-in 3" title="Poll Everywhere">
                <a:extLst>
                  <a:ext uri="{FF2B5EF4-FFF2-40B4-BE49-F238E27FC236}">
                    <a16:creationId xmlns:a16="http://schemas.microsoft.com/office/drawing/2014/main" id="{9B4D18D0-3FFC-4576-9B18-298ADF75D621}"/>
                  </a:ext>
                </a:extLst>
              </p:cNvPr>
              <p:cNvGraphicFramePr>
                <a:graphicFrameLocks noGrp="1"/>
              </p:cNvGraphicFramePr>
              <p:nvPr/>
            </p:nvGraphicFramePr>
            <p:xfrm>
              <a:off x="1524000" y="857249"/>
              <a:ext cx="9144000" cy="51435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4" name="Add-in 3" title="Poll Everywhere">
                <a:extLst>
                  <a:ext uri="{FF2B5EF4-FFF2-40B4-BE49-F238E27FC236}">
                    <a16:creationId xmlns:a16="http://schemas.microsoft.com/office/drawing/2014/main" id="{9B4D18D0-3FFC-4576-9B18-298ADF75D621}"/>
                  </a:ext>
                </a:extLst>
              </p:cNvPr>
              <p:cNvPicPr>
                <a:picLocks noGrp="1" noRot="1" noChangeAspect="1" noMove="1" noResize="1" noEditPoints="1" noAdjustHandles="1" noChangeArrowheads="1" noChangeShapeType="1"/>
              </p:cNvPicPr>
              <p:nvPr/>
            </p:nvPicPr>
            <p:blipFill>
              <a:blip r:embed="rId3"/>
              <a:stretch>
                <a:fillRect/>
              </a:stretch>
            </p:blipFill>
            <p:spPr>
              <a:xfrm>
                <a:off x="1524000" y="857249"/>
                <a:ext cx="9144000" cy="5143500"/>
              </a:xfrm>
              <a:prstGeom prst="rect">
                <a:avLst/>
              </a:prstGeom>
            </p:spPr>
          </p:pic>
        </mc:Fallback>
      </mc:AlternateContent>
    </p:spTree>
    <p:extLst>
      <p:ext uri="{BB962C8B-B14F-4D97-AF65-F5344CB8AC3E}">
        <p14:creationId xmlns:p14="http://schemas.microsoft.com/office/powerpoint/2010/main" val="39933118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ntroduction to Digital Marketing | Find out how to get started -  FutureLearn">
            <a:extLst>
              <a:ext uri="{FF2B5EF4-FFF2-40B4-BE49-F238E27FC236}">
                <a16:creationId xmlns:a16="http://schemas.microsoft.com/office/drawing/2014/main" id="{D7CAD787-555F-46E3-AFF2-3714575809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524500" y="1619250"/>
            <a:ext cx="6667500" cy="33337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396A8EB7-1BC0-4285-A1CB-5262B74B016A}"/>
              </a:ext>
            </a:extLst>
          </p:cNvPr>
          <p:cNvSpPr>
            <a:spLocks noGrp="1"/>
          </p:cNvSpPr>
          <p:nvPr>
            <p:ph type="title"/>
          </p:nvPr>
        </p:nvSpPr>
        <p:spPr>
          <a:xfrm>
            <a:off x="964023" y="879063"/>
            <a:ext cx="4941477" cy="610863"/>
          </a:xfrm>
        </p:spPr>
        <p:txBody>
          <a:bodyPr anchor="b">
            <a:normAutofit/>
          </a:bodyPr>
          <a:lstStyle/>
          <a:p>
            <a:r>
              <a:rPr lang="en-GB" dirty="0"/>
              <a:t>Introduction </a:t>
            </a:r>
          </a:p>
        </p:txBody>
      </p:sp>
      <p:sp>
        <p:nvSpPr>
          <p:cNvPr id="4" name="Text Placeholder 3">
            <a:extLst>
              <a:ext uri="{FF2B5EF4-FFF2-40B4-BE49-F238E27FC236}">
                <a16:creationId xmlns:a16="http://schemas.microsoft.com/office/drawing/2014/main" id="{72CED697-27E5-4322-A7F9-0D1CA83F9D8D}"/>
              </a:ext>
            </a:extLst>
          </p:cNvPr>
          <p:cNvSpPr>
            <a:spLocks noGrp="1"/>
          </p:cNvSpPr>
          <p:nvPr>
            <p:ph type="body" sz="quarter" idx="11"/>
          </p:nvPr>
        </p:nvSpPr>
        <p:spPr>
          <a:xfrm>
            <a:off x="595447" y="2289363"/>
            <a:ext cx="4572001" cy="2795232"/>
          </a:xfrm>
        </p:spPr>
        <p:txBody>
          <a:bodyPr>
            <a:normAutofit/>
          </a:bodyPr>
          <a:lstStyle/>
          <a:p>
            <a:pPr algn="ctr">
              <a:lnSpc>
                <a:spcPct val="90000"/>
              </a:lnSpc>
            </a:pPr>
            <a:r>
              <a:rPr lang="en-GB" b="0" i="0" dirty="0">
                <a:effectLst/>
              </a:rPr>
              <a:t>Developments in communications technology in recent years have led to increasing use of the term ‘</a:t>
            </a:r>
            <a:r>
              <a:rPr lang="en-GB" b="1" i="0" dirty="0">
                <a:solidFill>
                  <a:schemeClr val="tx2"/>
                </a:solidFill>
                <a:effectLst/>
              </a:rPr>
              <a:t>Digital Marketing </a:t>
            </a:r>
            <a:r>
              <a:rPr lang="en-GB" b="0" i="0" dirty="0">
                <a:effectLst/>
              </a:rPr>
              <a:t>‘. Yet in some ways, this is not necessarily such a new phenomenon in terms of the scale of social change it may be causing across the globe. Consider for example, the impact that cinema, radio or even television had on society when they were introduced or were still new. Changes in consumer behaviour and buying patterns may have been directly influenced and altered by the changes affecting social patterns as the speed of communications increased.</a:t>
            </a:r>
            <a:endParaRPr lang="en-GB" dirty="0"/>
          </a:p>
        </p:txBody>
      </p:sp>
    </p:spTree>
    <p:extLst>
      <p:ext uri="{BB962C8B-B14F-4D97-AF65-F5344CB8AC3E}">
        <p14:creationId xmlns:p14="http://schemas.microsoft.com/office/powerpoint/2010/main" val="2563403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op 25 Digital Marketing Agencies and Services - Influencive">
            <a:extLst>
              <a:ext uri="{FF2B5EF4-FFF2-40B4-BE49-F238E27FC236}">
                <a16:creationId xmlns:a16="http://schemas.microsoft.com/office/drawing/2014/main" id="{ABA75800-6863-478F-86E5-FC688AEF3C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493" r="16781" b="-2"/>
          <a:stretch/>
        </p:blipFill>
        <p:spPr bwMode="auto">
          <a:xfrm>
            <a:off x="6096000" y="-22543"/>
            <a:ext cx="6096000" cy="6903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396A8EB7-1BC0-4285-A1CB-5262B74B016A}"/>
              </a:ext>
            </a:extLst>
          </p:cNvPr>
          <p:cNvSpPr>
            <a:spLocks noGrp="1"/>
          </p:cNvSpPr>
          <p:nvPr>
            <p:ph type="title"/>
          </p:nvPr>
        </p:nvSpPr>
        <p:spPr>
          <a:xfrm>
            <a:off x="964023" y="879063"/>
            <a:ext cx="4941477" cy="610863"/>
          </a:xfrm>
        </p:spPr>
        <p:txBody>
          <a:bodyPr anchor="b">
            <a:normAutofit/>
          </a:bodyPr>
          <a:lstStyle/>
          <a:p>
            <a:r>
              <a:rPr lang="en-GB" dirty="0"/>
              <a:t>Introduction </a:t>
            </a:r>
          </a:p>
        </p:txBody>
      </p:sp>
      <p:sp>
        <p:nvSpPr>
          <p:cNvPr id="4" name="Text Placeholder 3">
            <a:extLst>
              <a:ext uri="{FF2B5EF4-FFF2-40B4-BE49-F238E27FC236}">
                <a16:creationId xmlns:a16="http://schemas.microsoft.com/office/drawing/2014/main" id="{72CED697-27E5-4322-A7F9-0D1CA83F9D8D}"/>
              </a:ext>
            </a:extLst>
          </p:cNvPr>
          <p:cNvSpPr>
            <a:spLocks noGrp="1"/>
          </p:cNvSpPr>
          <p:nvPr>
            <p:ph type="body" sz="quarter" idx="11"/>
          </p:nvPr>
        </p:nvSpPr>
        <p:spPr>
          <a:xfrm>
            <a:off x="952499" y="2289363"/>
            <a:ext cx="4572001" cy="3188328"/>
          </a:xfrm>
        </p:spPr>
        <p:txBody>
          <a:bodyPr>
            <a:normAutofit/>
          </a:bodyPr>
          <a:lstStyle/>
          <a:p>
            <a:pPr algn="ctr">
              <a:lnSpc>
                <a:spcPct val="90000"/>
              </a:lnSpc>
            </a:pPr>
            <a:r>
              <a:rPr lang="en-GB" b="0" i="0" dirty="0">
                <a:effectLst/>
                <a:latin typeface="Lato"/>
              </a:rPr>
              <a:t>Yet these technological developments do not exist on their own, independent of other things. In marketing terms, many digital marketing activities can in fact be considered to be improvements on existing marketing activities, making them more efficient and effective through improved communications – such as feedback from consumers via email, blogs or forums. In this way, although there many significant developments, the digital area can be seen as complimentary to existing activities, perhaps simply another channel or method of communication, rather than being wholly independent of existing marketing theories and models.</a:t>
            </a:r>
            <a:endParaRPr lang="en-GB" dirty="0"/>
          </a:p>
        </p:txBody>
      </p:sp>
    </p:spTree>
    <p:extLst>
      <p:ext uri="{BB962C8B-B14F-4D97-AF65-F5344CB8AC3E}">
        <p14:creationId xmlns:p14="http://schemas.microsoft.com/office/powerpoint/2010/main" val="3480631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ocial Media Marketing: The Ultimate Guide">
            <a:extLst>
              <a:ext uri="{FF2B5EF4-FFF2-40B4-BE49-F238E27FC236}">
                <a16:creationId xmlns:a16="http://schemas.microsoft.com/office/drawing/2014/main" id="{4450BB7B-D686-4C3C-8493-CAF253C95C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77" r="15976" b="-1"/>
          <a:stretch/>
        </p:blipFill>
        <p:spPr bwMode="auto">
          <a:xfrm>
            <a:off x="6096000" y="-22543"/>
            <a:ext cx="6096000" cy="6903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396A8EB7-1BC0-4285-A1CB-5262B74B016A}"/>
              </a:ext>
            </a:extLst>
          </p:cNvPr>
          <p:cNvSpPr>
            <a:spLocks noGrp="1"/>
          </p:cNvSpPr>
          <p:nvPr>
            <p:ph type="title"/>
          </p:nvPr>
        </p:nvSpPr>
        <p:spPr>
          <a:xfrm>
            <a:off x="964023" y="879063"/>
            <a:ext cx="4941477" cy="610863"/>
          </a:xfrm>
        </p:spPr>
        <p:txBody>
          <a:bodyPr anchor="b">
            <a:normAutofit/>
          </a:bodyPr>
          <a:lstStyle/>
          <a:p>
            <a:r>
              <a:rPr lang="en-GB" dirty="0"/>
              <a:t>Introduction </a:t>
            </a:r>
          </a:p>
        </p:txBody>
      </p:sp>
      <p:sp>
        <p:nvSpPr>
          <p:cNvPr id="4" name="Text Placeholder 3">
            <a:extLst>
              <a:ext uri="{FF2B5EF4-FFF2-40B4-BE49-F238E27FC236}">
                <a16:creationId xmlns:a16="http://schemas.microsoft.com/office/drawing/2014/main" id="{72CED697-27E5-4322-A7F9-0D1CA83F9D8D}"/>
              </a:ext>
            </a:extLst>
          </p:cNvPr>
          <p:cNvSpPr>
            <a:spLocks noGrp="1"/>
          </p:cNvSpPr>
          <p:nvPr>
            <p:ph type="body" sz="quarter" idx="11"/>
          </p:nvPr>
        </p:nvSpPr>
        <p:spPr>
          <a:xfrm>
            <a:off x="952499" y="2289363"/>
            <a:ext cx="4572001" cy="2795232"/>
          </a:xfrm>
        </p:spPr>
        <p:txBody>
          <a:bodyPr>
            <a:normAutofit/>
          </a:bodyPr>
          <a:lstStyle/>
          <a:p>
            <a:pPr algn="ctr"/>
            <a:r>
              <a:rPr lang="en-GB" sz="2000" b="0" i="0" dirty="0">
                <a:effectLst/>
              </a:rPr>
              <a:t>However, as more and more people across the globe use Facebook, Twitter, Google, msn, wikis and so on, there is no doubt that the way people communicate will continue to have a huge impact and change on marketing activities at all levels.</a:t>
            </a:r>
            <a:endParaRPr lang="en-GB" sz="2000" dirty="0"/>
          </a:p>
        </p:txBody>
      </p:sp>
    </p:spTree>
    <p:extLst>
      <p:ext uri="{BB962C8B-B14F-4D97-AF65-F5344CB8AC3E}">
        <p14:creationId xmlns:p14="http://schemas.microsoft.com/office/powerpoint/2010/main" val="1780621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3BC06C-7D14-4BDC-8448-C68B66F1154D}"/>
              </a:ext>
            </a:extLst>
          </p:cNvPr>
          <p:cNvSpPr>
            <a:spLocks noGrp="1"/>
          </p:cNvSpPr>
          <p:nvPr>
            <p:ph type="title"/>
          </p:nvPr>
        </p:nvSpPr>
        <p:spPr>
          <a:xfrm>
            <a:off x="964023" y="879063"/>
            <a:ext cx="9652623" cy="610863"/>
          </a:xfrm>
        </p:spPr>
        <p:txBody>
          <a:bodyPr>
            <a:normAutofit/>
          </a:bodyPr>
          <a:lstStyle/>
          <a:p>
            <a:r>
              <a:rPr lang="en-GB" dirty="0"/>
              <a:t>Why Social Media is Over-rated</a:t>
            </a:r>
          </a:p>
        </p:txBody>
      </p:sp>
      <p:pic>
        <p:nvPicPr>
          <p:cNvPr id="5" name="Online Media 4" title="2015 Media Forum: Mark Ritson">
            <a:hlinkClick r:id="" action="ppaction://media"/>
            <a:extLst>
              <a:ext uri="{FF2B5EF4-FFF2-40B4-BE49-F238E27FC236}">
                <a16:creationId xmlns:a16="http://schemas.microsoft.com/office/drawing/2014/main" id="{6D92EC9E-20C8-4C89-920D-32D1B9F93BFC}"/>
              </a:ext>
            </a:extLst>
          </p:cNvPr>
          <p:cNvPicPr>
            <a:picLocks noRot="1" noChangeAspect="1"/>
          </p:cNvPicPr>
          <p:nvPr>
            <a:videoFile r:link="rId1"/>
          </p:nvPr>
        </p:nvPicPr>
        <p:blipFill>
          <a:blip r:embed="rId3"/>
          <a:stretch>
            <a:fillRect/>
          </a:stretch>
        </p:blipFill>
        <p:spPr>
          <a:xfrm>
            <a:off x="4244958" y="2378937"/>
            <a:ext cx="6371688" cy="3600000"/>
          </a:xfrm>
          <a:prstGeom prst="rect">
            <a:avLst/>
          </a:prstGeom>
        </p:spPr>
      </p:pic>
    </p:spTree>
    <p:extLst>
      <p:ext uri="{BB962C8B-B14F-4D97-AF65-F5344CB8AC3E}">
        <p14:creationId xmlns:p14="http://schemas.microsoft.com/office/powerpoint/2010/main" val="2875483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we="http://schemas.microsoft.com/office/webextensions/webextension/2010/11" xmlns:pca="http://schemas.microsoft.com/office/powerpoint/2013/contentapp">
        <mc:Choice Requires="we pca">
          <p:graphicFrame>
            <p:nvGraphicFramePr>
              <p:cNvPr id="4" name="Add-in 3" title="Poll Everywhere">
                <a:extLst>
                  <a:ext uri="{FF2B5EF4-FFF2-40B4-BE49-F238E27FC236}">
                    <a16:creationId xmlns:a16="http://schemas.microsoft.com/office/drawing/2014/main" id="{45684ED9-BE57-48D5-99A0-D8022B682368}"/>
                  </a:ext>
                </a:extLst>
              </p:cNvPr>
              <p:cNvGraphicFramePr>
                <a:graphicFrameLocks noGrp="1"/>
              </p:cNvGraphicFramePr>
              <p:nvPr/>
            </p:nvGraphicFramePr>
            <p:xfrm>
              <a:off x="1524000" y="857249"/>
              <a:ext cx="9144000" cy="51435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4" name="Add-in 3" title="Poll Everywhere">
                <a:extLst>
                  <a:ext uri="{FF2B5EF4-FFF2-40B4-BE49-F238E27FC236}">
                    <a16:creationId xmlns:a16="http://schemas.microsoft.com/office/drawing/2014/main" id="{45684ED9-BE57-48D5-99A0-D8022B682368}"/>
                  </a:ext>
                </a:extLst>
              </p:cNvPr>
              <p:cNvPicPr>
                <a:picLocks noGrp="1" noRot="1" noChangeAspect="1" noMove="1" noResize="1" noEditPoints="1" noAdjustHandles="1" noChangeArrowheads="1" noChangeShapeType="1"/>
              </p:cNvPicPr>
              <p:nvPr/>
            </p:nvPicPr>
            <p:blipFill>
              <a:blip r:embed="rId3"/>
              <a:stretch>
                <a:fillRect/>
              </a:stretch>
            </p:blipFill>
            <p:spPr>
              <a:xfrm>
                <a:off x="1524000" y="857249"/>
                <a:ext cx="9144000" cy="5143500"/>
              </a:xfrm>
              <a:prstGeom prst="rect">
                <a:avLst/>
              </a:prstGeom>
            </p:spPr>
          </p:pic>
        </mc:Fallback>
      </mc:AlternateContent>
    </p:spTree>
    <p:extLst>
      <p:ext uri="{BB962C8B-B14F-4D97-AF65-F5344CB8AC3E}">
        <p14:creationId xmlns:p14="http://schemas.microsoft.com/office/powerpoint/2010/main" val="2011596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we="http://schemas.microsoft.com/office/webextensions/webextension/2010/11" xmlns:pca="http://schemas.microsoft.com/office/powerpoint/2013/contentapp">
        <mc:Choice Requires="we pca">
          <p:graphicFrame>
            <p:nvGraphicFramePr>
              <p:cNvPr id="4" name="Add-in 3" title="Poll Everywhere">
                <a:extLst>
                  <a:ext uri="{FF2B5EF4-FFF2-40B4-BE49-F238E27FC236}">
                    <a16:creationId xmlns:a16="http://schemas.microsoft.com/office/drawing/2014/main" id="{DDCD91AD-D1EC-4109-9004-F452A26A7270}"/>
                  </a:ext>
                </a:extLst>
              </p:cNvPr>
              <p:cNvGraphicFramePr>
                <a:graphicFrameLocks noGrp="1"/>
              </p:cNvGraphicFramePr>
              <p:nvPr/>
            </p:nvGraphicFramePr>
            <p:xfrm>
              <a:off x="1524000" y="857249"/>
              <a:ext cx="9144000" cy="51435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4" name="Add-in 3" title="Poll Everywhere">
                <a:extLst>
                  <a:ext uri="{FF2B5EF4-FFF2-40B4-BE49-F238E27FC236}">
                    <a16:creationId xmlns:a16="http://schemas.microsoft.com/office/drawing/2014/main" id="{DDCD91AD-D1EC-4109-9004-F452A26A7270}"/>
                  </a:ext>
                </a:extLst>
              </p:cNvPr>
              <p:cNvPicPr>
                <a:picLocks noGrp="1" noRot="1" noChangeAspect="1" noMove="1" noResize="1" noEditPoints="1" noAdjustHandles="1" noChangeArrowheads="1" noChangeShapeType="1"/>
              </p:cNvPicPr>
              <p:nvPr/>
            </p:nvPicPr>
            <p:blipFill>
              <a:blip r:embed="rId3"/>
              <a:stretch>
                <a:fillRect/>
              </a:stretch>
            </p:blipFill>
            <p:spPr>
              <a:xfrm>
                <a:off x="1524000" y="857249"/>
                <a:ext cx="9144000" cy="5143500"/>
              </a:xfrm>
              <a:prstGeom prst="rect">
                <a:avLst/>
              </a:prstGeom>
            </p:spPr>
          </p:pic>
        </mc:Fallback>
      </mc:AlternateContent>
    </p:spTree>
    <p:extLst>
      <p:ext uri="{BB962C8B-B14F-4D97-AF65-F5344CB8AC3E}">
        <p14:creationId xmlns:p14="http://schemas.microsoft.com/office/powerpoint/2010/main" val="1921662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we="http://schemas.microsoft.com/office/webextensions/webextension/2010/11" xmlns:pca="http://schemas.microsoft.com/office/powerpoint/2013/contentapp">
        <mc:Choice Requires="we pca">
          <p:graphicFrame>
            <p:nvGraphicFramePr>
              <p:cNvPr id="7" name="Add-in 6" title="Poll Everywhere">
                <a:extLst>
                  <a:ext uri="{FF2B5EF4-FFF2-40B4-BE49-F238E27FC236}">
                    <a16:creationId xmlns:a16="http://schemas.microsoft.com/office/drawing/2014/main" id="{A3E29536-30AE-4500-BADF-AA7FBF972969}"/>
                  </a:ext>
                </a:extLst>
              </p:cNvPr>
              <p:cNvGraphicFramePr>
                <a:graphicFrameLocks noGrp="1"/>
              </p:cNvGraphicFramePr>
              <p:nvPr/>
            </p:nvGraphicFramePr>
            <p:xfrm>
              <a:off x="1524000" y="857249"/>
              <a:ext cx="9144000" cy="51435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7" name="Add-in 6" title="Poll Everywhere">
                <a:extLst>
                  <a:ext uri="{FF2B5EF4-FFF2-40B4-BE49-F238E27FC236}">
                    <a16:creationId xmlns:a16="http://schemas.microsoft.com/office/drawing/2014/main" id="{A3E29536-30AE-4500-BADF-AA7FBF972969}"/>
                  </a:ext>
                </a:extLst>
              </p:cNvPr>
              <p:cNvPicPr>
                <a:picLocks noGrp="1" noRot="1" noChangeAspect="1" noMove="1" noResize="1" noEditPoints="1" noAdjustHandles="1" noChangeArrowheads="1" noChangeShapeType="1"/>
              </p:cNvPicPr>
              <p:nvPr/>
            </p:nvPicPr>
            <p:blipFill>
              <a:blip r:embed="rId3"/>
              <a:stretch>
                <a:fillRect/>
              </a:stretch>
            </p:blipFill>
            <p:spPr>
              <a:xfrm>
                <a:off x="1524000" y="857249"/>
                <a:ext cx="9144000" cy="5143500"/>
              </a:xfrm>
              <a:prstGeom prst="rect">
                <a:avLst/>
              </a:prstGeom>
            </p:spPr>
          </p:pic>
        </mc:Fallback>
      </mc:AlternateContent>
    </p:spTree>
    <p:extLst>
      <p:ext uri="{BB962C8B-B14F-4D97-AF65-F5344CB8AC3E}">
        <p14:creationId xmlns:p14="http://schemas.microsoft.com/office/powerpoint/2010/main" val="2198128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digital balance scale using circles">
            <a:extLst>
              <a:ext uri="{FF2B5EF4-FFF2-40B4-BE49-F238E27FC236}">
                <a16:creationId xmlns:a16="http://schemas.microsoft.com/office/drawing/2014/main" id="{3A2E214D-0B5B-467B-B0E9-CF5D9D376B1C}"/>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3300" r="23300"/>
          <a:stretch>
            <a:fillRect/>
          </a:stretch>
        </p:blipFill>
        <p:spPr>
          <a:prstGeom prst="rect">
            <a:avLst/>
          </a:prstGeom>
          <a:ln>
            <a:noFill/>
          </a:ln>
          <a:effectLst>
            <a:softEdge rad="112500"/>
          </a:effectLst>
        </p:spPr>
      </p:pic>
      <p:sp>
        <p:nvSpPr>
          <p:cNvPr id="3" name="Title 2">
            <a:extLst>
              <a:ext uri="{FF2B5EF4-FFF2-40B4-BE49-F238E27FC236}">
                <a16:creationId xmlns:a16="http://schemas.microsoft.com/office/drawing/2014/main" id="{CB139ADF-125F-4A38-ACB7-DAB0D959F50A}"/>
              </a:ext>
            </a:extLst>
          </p:cNvPr>
          <p:cNvSpPr>
            <a:spLocks noGrp="1"/>
          </p:cNvSpPr>
          <p:nvPr>
            <p:ph type="title"/>
          </p:nvPr>
        </p:nvSpPr>
        <p:spPr/>
        <p:txBody>
          <a:bodyPr>
            <a:normAutofit fontScale="90000"/>
          </a:bodyPr>
          <a:lstStyle/>
          <a:p>
            <a:pPr algn="ctr"/>
            <a:r>
              <a:rPr lang="en-GB" dirty="0"/>
              <a:t>Digital Marketing Trends</a:t>
            </a:r>
          </a:p>
        </p:txBody>
      </p:sp>
      <p:sp>
        <p:nvSpPr>
          <p:cNvPr id="4" name="Text Placeholder 3">
            <a:extLst>
              <a:ext uri="{FF2B5EF4-FFF2-40B4-BE49-F238E27FC236}">
                <a16:creationId xmlns:a16="http://schemas.microsoft.com/office/drawing/2014/main" id="{AA443D88-8A61-4038-964E-9157C8D42CF9}"/>
              </a:ext>
            </a:extLst>
          </p:cNvPr>
          <p:cNvSpPr>
            <a:spLocks noGrp="1"/>
          </p:cNvSpPr>
          <p:nvPr>
            <p:ph type="body" sz="quarter" idx="11"/>
          </p:nvPr>
        </p:nvSpPr>
        <p:spPr/>
        <p:txBody>
          <a:bodyPr/>
          <a:lstStyle/>
          <a:p>
            <a:pPr marL="285750" indent="-285750">
              <a:buClr>
                <a:schemeClr val="tx2"/>
              </a:buClr>
              <a:buFont typeface="Wingdings" panose="05000000000000000000" pitchFamily="2" charset="2"/>
              <a:buChar char="§"/>
            </a:pPr>
            <a:r>
              <a:rPr lang="en-GB" b="1" i="1" dirty="0">
                <a:solidFill>
                  <a:schemeClr val="tx2"/>
                </a:solidFill>
              </a:rPr>
              <a:t>AI – Artificial Intelligence</a:t>
            </a:r>
          </a:p>
          <a:p>
            <a:pPr marL="285750" indent="-285750">
              <a:buClr>
                <a:schemeClr val="tx2"/>
              </a:buClr>
              <a:buFont typeface="Wingdings" panose="05000000000000000000" pitchFamily="2" charset="2"/>
              <a:buChar char="§"/>
            </a:pPr>
            <a:r>
              <a:rPr lang="en-GB" b="1" i="1" dirty="0">
                <a:solidFill>
                  <a:schemeClr val="tx2"/>
                </a:solidFill>
              </a:rPr>
              <a:t>Chatbots </a:t>
            </a:r>
          </a:p>
          <a:p>
            <a:pPr marL="285750" indent="-285750">
              <a:buClr>
                <a:schemeClr val="tx2"/>
              </a:buClr>
              <a:buFont typeface="Wingdings" panose="05000000000000000000" pitchFamily="2" charset="2"/>
              <a:buChar char="§"/>
            </a:pPr>
            <a:r>
              <a:rPr lang="en-GB" b="1" dirty="0"/>
              <a:t>VR - Virtual Reality  </a:t>
            </a:r>
          </a:p>
          <a:p>
            <a:pPr marL="285750" indent="-285750">
              <a:buClr>
                <a:schemeClr val="tx2"/>
              </a:buClr>
              <a:buFont typeface="Wingdings" panose="05000000000000000000" pitchFamily="2" charset="2"/>
              <a:buChar char="§"/>
            </a:pPr>
            <a:r>
              <a:rPr lang="en-GB" b="1" dirty="0"/>
              <a:t>Video Marketing </a:t>
            </a:r>
          </a:p>
          <a:p>
            <a:pPr marL="285750" indent="-285750">
              <a:buClr>
                <a:schemeClr val="tx2"/>
              </a:buClr>
              <a:buFont typeface="Wingdings" panose="05000000000000000000" pitchFamily="2" charset="2"/>
              <a:buChar char="§"/>
            </a:pPr>
            <a:r>
              <a:rPr lang="en-GB" b="1" dirty="0"/>
              <a:t>Influencer Marketing </a:t>
            </a:r>
          </a:p>
          <a:p>
            <a:pPr marL="285750" indent="-285750">
              <a:buClr>
                <a:schemeClr val="tx2"/>
              </a:buClr>
              <a:buFont typeface="Wingdings" panose="05000000000000000000" pitchFamily="2" charset="2"/>
              <a:buChar char="§"/>
            </a:pPr>
            <a:r>
              <a:rPr lang="en-GB" b="1" dirty="0"/>
              <a:t>Smart Speakers / Voice Search</a:t>
            </a:r>
          </a:p>
          <a:p>
            <a:pPr marL="285750" indent="-285750">
              <a:buClr>
                <a:schemeClr val="tx2"/>
              </a:buClr>
              <a:buFont typeface="Wingdings" panose="05000000000000000000" pitchFamily="2" charset="2"/>
              <a:buChar char="§"/>
            </a:pPr>
            <a:r>
              <a:rPr lang="en-GB" b="1" dirty="0"/>
              <a:t>Big Data</a:t>
            </a:r>
          </a:p>
          <a:p>
            <a:pPr marL="285750" indent="-285750">
              <a:buClr>
                <a:schemeClr val="tx2"/>
              </a:buClr>
              <a:buFont typeface="Wingdings" panose="05000000000000000000" pitchFamily="2" charset="2"/>
              <a:buChar char="§"/>
            </a:pPr>
            <a:r>
              <a:rPr lang="en-GB" b="1" dirty="0"/>
              <a:t>Better Analytics </a:t>
            </a:r>
          </a:p>
          <a:p>
            <a:pPr marL="971550" lvl="1" indent="-285750">
              <a:buClr>
                <a:schemeClr val="tx2"/>
              </a:buClr>
              <a:buFont typeface="Wingdings" panose="05000000000000000000" pitchFamily="2" charset="2"/>
              <a:buChar char="§"/>
            </a:pPr>
            <a:r>
              <a:rPr lang="en-GB" sz="1400" b="1" dirty="0"/>
              <a:t>Search Engine Optimisation</a:t>
            </a:r>
          </a:p>
          <a:p>
            <a:pPr marL="971550" lvl="1" indent="-285750">
              <a:buClr>
                <a:schemeClr val="tx2"/>
              </a:buClr>
              <a:buFont typeface="Wingdings" panose="05000000000000000000" pitchFamily="2" charset="2"/>
              <a:buChar char="§"/>
            </a:pPr>
            <a:r>
              <a:rPr lang="en-GB" sz="1400" b="1" dirty="0"/>
              <a:t>Pay Per Click  </a:t>
            </a:r>
          </a:p>
        </p:txBody>
      </p:sp>
    </p:spTree>
    <p:extLst>
      <p:ext uri="{BB962C8B-B14F-4D97-AF65-F5344CB8AC3E}">
        <p14:creationId xmlns:p14="http://schemas.microsoft.com/office/powerpoint/2010/main" val="419802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ADE891-6A47-4A60-9FF3-6283A3B8E0AC}"/>
              </a:ext>
            </a:extLst>
          </p:cNvPr>
          <p:cNvPicPr>
            <a:picLocks noChangeAspect="1"/>
          </p:cNvPicPr>
          <p:nvPr/>
        </p:nvPicPr>
        <p:blipFill rotWithShape="1">
          <a:blip r:embed="rId2"/>
          <a:srcRect l="10912" r="200"/>
          <a:stretch/>
        </p:blipFill>
        <p:spPr>
          <a:xfrm>
            <a:off x="20" y="10"/>
            <a:ext cx="12191978" cy="6857990"/>
          </a:xfrm>
          <a:prstGeom prst="rect">
            <a:avLst/>
          </a:prstGeom>
          <a:noFill/>
        </p:spPr>
      </p:pic>
      <p:sp>
        <p:nvSpPr>
          <p:cNvPr id="10" name="Title 2">
            <a:extLst>
              <a:ext uri="{FF2B5EF4-FFF2-40B4-BE49-F238E27FC236}">
                <a16:creationId xmlns:a16="http://schemas.microsoft.com/office/drawing/2014/main" id="{7FB0D142-256E-428B-8CD7-8364AD1665F2}"/>
              </a:ext>
            </a:extLst>
          </p:cNvPr>
          <p:cNvSpPr>
            <a:spLocks noGrp="1"/>
          </p:cNvSpPr>
          <p:nvPr>
            <p:ph type="title"/>
          </p:nvPr>
        </p:nvSpPr>
        <p:spPr>
          <a:xfrm>
            <a:off x="0" y="4393748"/>
            <a:ext cx="5200649" cy="1389350"/>
          </a:xfrm>
        </p:spPr>
        <p:txBody>
          <a:bodyPr>
            <a:normAutofit/>
          </a:bodyPr>
          <a:lstStyle/>
          <a:p>
            <a:pPr algn="ctr"/>
            <a:r>
              <a:rPr lang="en-US" sz="3500" dirty="0"/>
              <a:t>AI</a:t>
            </a:r>
            <a:br>
              <a:rPr lang="en-US" sz="3500" dirty="0"/>
            </a:br>
            <a:r>
              <a:rPr lang="en-US" sz="3500" dirty="0"/>
              <a:t>Artificial Intelligence </a:t>
            </a:r>
          </a:p>
        </p:txBody>
      </p:sp>
    </p:spTree>
    <p:extLst>
      <p:ext uri="{BB962C8B-B14F-4D97-AF65-F5344CB8AC3E}">
        <p14:creationId xmlns:p14="http://schemas.microsoft.com/office/powerpoint/2010/main" val="44072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I: What Is it, What Are The Benefits &amp; Challenges, And What Can You Do To  Prepare For It | by Jacob Morgan | Jacob Morgan | Medium">
            <a:extLst>
              <a:ext uri="{FF2B5EF4-FFF2-40B4-BE49-F238E27FC236}">
                <a16:creationId xmlns:a16="http://schemas.microsoft.com/office/drawing/2014/main" id="{BEC51F39-17F8-48EC-829F-B266EADB8B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878" r="29293"/>
          <a:stretch/>
        </p:blipFill>
        <p:spPr bwMode="auto">
          <a:xfrm>
            <a:off x="6096000" y="-22543"/>
            <a:ext cx="6096000" cy="6903086"/>
          </a:xfrm>
          <a:prstGeom prst="rect">
            <a:avLst/>
          </a:prstGeom>
          <a:solidFill>
            <a:srgbClr val="FFFFFF"/>
          </a:solidFill>
        </p:spPr>
      </p:pic>
      <p:sp>
        <p:nvSpPr>
          <p:cNvPr id="3" name="Title 2">
            <a:extLst>
              <a:ext uri="{FF2B5EF4-FFF2-40B4-BE49-F238E27FC236}">
                <a16:creationId xmlns:a16="http://schemas.microsoft.com/office/drawing/2014/main" id="{91853CAC-905B-4097-8F38-1AACFAD73BCC}"/>
              </a:ext>
            </a:extLst>
          </p:cNvPr>
          <p:cNvSpPr>
            <a:spLocks noGrp="1"/>
          </p:cNvSpPr>
          <p:nvPr>
            <p:ph type="title"/>
          </p:nvPr>
        </p:nvSpPr>
        <p:spPr>
          <a:xfrm>
            <a:off x="964023" y="879063"/>
            <a:ext cx="4941477" cy="610863"/>
          </a:xfrm>
        </p:spPr>
        <p:txBody>
          <a:bodyPr anchor="b">
            <a:normAutofit/>
          </a:bodyPr>
          <a:lstStyle/>
          <a:p>
            <a:r>
              <a:rPr lang="en-GB" sz="3700"/>
              <a:t>Artificial intelligence </a:t>
            </a:r>
          </a:p>
        </p:txBody>
      </p:sp>
      <p:sp>
        <p:nvSpPr>
          <p:cNvPr id="71" name="Text Placeholder 3">
            <a:extLst>
              <a:ext uri="{FF2B5EF4-FFF2-40B4-BE49-F238E27FC236}">
                <a16:creationId xmlns:a16="http://schemas.microsoft.com/office/drawing/2014/main" id="{1F51E1C1-FCD5-4DAA-8128-7434B5D364EE}"/>
              </a:ext>
            </a:extLst>
          </p:cNvPr>
          <p:cNvSpPr>
            <a:spLocks noGrp="1"/>
          </p:cNvSpPr>
          <p:nvPr>
            <p:ph type="body" sz="quarter" idx="11"/>
          </p:nvPr>
        </p:nvSpPr>
        <p:spPr>
          <a:xfrm>
            <a:off x="952499" y="2289363"/>
            <a:ext cx="4572001" cy="2795232"/>
          </a:xfrm>
        </p:spPr>
        <p:txBody>
          <a:bodyPr/>
          <a:lstStyle/>
          <a:p>
            <a:pPr>
              <a:buClr>
                <a:schemeClr val="tx2"/>
              </a:buClr>
            </a:pPr>
            <a:r>
              <a:rPr lang="en-US" sz="2000" b="1" dirty="0"/>
              <a:t>Q</a:t>
            </a:r>
            <a:r>
              <a:rPr lang="en-US" sz="2000" dirty="0"/>
              <a:t> - What is it? </a:t>
            </a:r>
          </a:p>
          <a:p>
            <a:r>
              <a:rPr lang="en-US" sz="2000" dirty="0"/>
              <a:t>According to IMB (2021)</a:t>
            </a:r>
          </a:p>
          <a:p>
            <a:pPr algn="ctr"/>
            <a:r>
              <a:rPr lang="en-US" sz="2000" i="1" dirty="0"/>
              <a:t>“</a:t>
            </a:r>
            <a:r>
              <a:rPr lang="en-GB" sz="2000" b="0" i="1" dirty="0">
                <a:solidFill>
                  <a:srgbClr val="262626"/>
                </a:solidFill>
                <a:effectLst/>
                <a:latin typeface="IBM Plex Sans"/>
              </a:rPr>
              <a:t>Artificial intelligence enables computers and machines to mimic the perception, learning, problem-solving, and decision-making capabilities of the human mind”</a:t>
            </a:r>
          </a:p>
          <a:p>
            <a:pPr algn="ctr"/>
            <a:endParaRPr lang="en-GB" sz="2000" i="1" dirty="0">
              <a:solidFill>
                <a:srgbClr val="262626"/>
              </a:solidFill>
              <a:latin typeface="IBM Plex Sans"/>
            </a:endParaRPr>
          </a:p>
          <a:p>
            <a:pPr algn="ctr"/>
            <a:r>
              <a:rPr lang="en-US" sz="1000" b="1" dirty="0">
                <a:solidFill>
                  <a:srgbClr val="00B0F0"/>
                </a:solidFill>
              </a:rPr>
              <a:t>https://www.ibm.com/uk-en/cloud/learn/what-is-artificial-intelligence</a:t>
            </a:r>
          </a:p>
        </p:txBody>
      </p:sp>
    </p:spTree>
    <p:extLst>
      <p:ext uri="{BB962C8B-B14F-4D97-AF65-F5344CB8AC3E}">
        <p14:creationId xmlns:p14="http://schemas.microsoft.com/office/powerpoint/2010/main" val="801109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41FFC2-F98A-4094-9407-9BF3F1A4260C}"/>
              </a:ext>
            </a:extLst>
          </p:cNvPr>
          <p:cNvPicPr>
            <a:picLocks noChangeAspect="1"/>
          </p:cNvPicPr>
          <p:nvPr/>
        </p:nvPicPr>
        <p:blipFill rotWithShape="1">
          <a:blip r:embed="rId2"/>
          <a:srcRect l="29568" r="20758" b="-1"/>
          <a:stretch/>
        </p:blipFill>
        <p:spPr>
          <a:xfrm>
            <a:off x="6096000" y="-22543"/>
            <a:ext cx="6096000" cy="6903086"/>
          </a:xfrm>
          <a:prstGeom prst="rect">
            <a:avLst/>
          </a:prstGeom>
          <a:noFill/>
        </p:spPr>
      </p:pic>
      <p:sp>
        <p:nvSpPr>
          <p:cNvPr id="3" name="Title 2">
            <a:extLst>
              <a:ext uri="{FF2B5EF4-FFF2-40B4-BE49-F238E27FC236}">
                <a16:creationId xmlns:a16="http://schemas.microsoft.com/office/drawing/2014/main" id="{91853CAC-905B-4097-8F38-1AACFAD73BCC}"/>
              </a:ext>
            </a:extLst>
          </p:cNvPr>
          <p:cNvSpPr>
            <a:spLocks noGrp="1"/>
          </p:cNvSpPr>
          <p:nvPr>
            <p:ph type="title"/>
          </p:nvPr>
        </p:nvSpPr>
        <p:spPr>
          <a:xfrm>
            <a:off x="964023" y="879063"/>
            <a:ext cx="4941477" cy="610863"/>
          </a:xfrm>
        </p:spPr>
        <p:txBody>
          <a:bodyPr anchor="b">
            <a:normAutofit/>
          </a:bodyPr>
          <a:lstStyle/>
          <a:p>
            <a:r>
              <a:rPr lang="en-GB" sz="3700"/>
              <a:t>Artificial intelligence </a:t>
            </a:r>
          </a:p>
        </p:txBody>
      </p:sp>
      <p:sp>
        <p:nvSpPr>
          <p:cNvPr id="71" name="Text Placeholder 3">
            <a:extLst>
              <a:ext uri="{FF2B5EF4-FFF2-40B4-BE49-F238E27FC236}">
                <a16:creationId xmlns:a16="http://schemas.microsoft.com/office/drawing/2014/main" id="{1F51E1C1-FCD5-4DAA-8128-7434B5D364EE}"/>
              </a:ext>
            </a:extLst>
          </p:cNvPr>
          <p:cNvSpPr>
            <a:spLocks noGrp="1"/>
          </p:cNvSpPr>
          <p:nvPr>
            <p:ph type="body" sz="quarter" idx="11"/>
          </p:nvPr>
        </p:nvSpPr>
        <p:spPr>
          <a:xfrm>
            <a:off x="952499" y="2289363"/>
            <a:ext cx="4572001" cy="2795232"/>
          </a:xfrm>
        </p:spPr>
        <p:txBody>
          <a:bodyPr>
            <a:normAutofit/>
          </a:bodyPr>
          <a:lstStyle/>
          <a:p>
            <a:pPr>
              <a:buClr>
                <a:schemeClr val="tx2"/>
              </a:buClr>
            </a:pPr>
            <a:r>
              <a:rPr lang="en-US" b="1" dirty="0"/>
              <a:t>According to Chief Marketer (2021)</a:t>
            </a:r>
          </a:p>
          <a:p>
            <a:pPr algn="ctr">
              <a:buClr>
                <a:schemeClr val="tx2"/>
              </a:buClr>
            </a:pPr>
            <a:r>
              <a:rPr lang="en-US" b="1" i="1" dirty="0"/>
              <a:t>“</a:t>
            </a:r>
            <a:r>
              <a:rPr lang="en-GB" b="0" i="1" u="none" strike="noStrike" dirty="0">
                <a:effectLst/>
              </a:rPr>
              <a:t>42%</a:t>
            </a:r>
            <a:r>
              <a:rPr lang="en-GB" b="0" i="1" dirty="0">
                <a:effectLst/>
              </a:rPr>
              <a:t> of marketers believe they are not very good at segmentation for digital experiences”</a:t>
            </a:r>
          </a:p>
          <a:p>
            <a:pPr algn="ctr">
              <a:buClr>
                <a:schemeClr val="tx2"/>
              </a:buClr>
            </a:pPr>
            <a:endParaRPr lang="en-GB" b="0" i="1" dirty="0">
              <a:effectLst/>
            </a:endParaRPr>
          </a:p>
          <a:p>
            <a:pPr>
              <a:buClr>
                <a:schemeClr val="tx2"/>
              </a:buClr>
            </a:pPr>
            <a:r>
              <a:rPr lang="en-US" b="1" dirty="0">
                <a:solidFill>
                  <a:schemeClr val="tx2"/>
                </a:solidFill>
              </a:rPr>
              <a:t>Q</a:t>
            </a:r>
            <a:r>
              <a:rPr lang="en-US" b="1" dirty="0"/>
              <a:t> </a:t>
            </a:r>
            <a:r>
              <a:rPr lang="en-US" dirty="0"/>
              <a:t>– What’s the difference? </a:t>
            </a:r>
          </a:p>
          <a:p>
            <a:pPr>
              <a:buClr>
                <a:schemeClr val="tx2"/>
              </a:buClr>
            </a:pPr>
            <a:endParaRPr lang="en-US" dirty="0"/>
          </a:p>
          <a:p>
            <a:pPr marL="285750" indent="-285750">
              <a:buClr>
                <a:schemeClr val="tx2"/>
              </a:buClr>
              <a:buFont typeface="Wingdings" panose="05000000000000000000" pitchFamily="2" charset="2"/>
              <a:buChar char="§"/>
            </a:pPr>
            <a:r>
              <a:rPr lang="en-US" dirty="0"/>
              <a:t>The preference of people are difficult to track.</a:t>
            </a:r>
          </a:p>
          <a:p>
            <a:pPr marL="285750" indent="-285750">
              <a:buClr>
                <a:schemeClr val="tx2"/>
              </a:buClr>
              <a:buFont typeface="Wingdings" panose="05000000000000000000" pitchFamily="2" charset="2"/>
              <a:buChar char="§"/>
            </a:pPr>
            <a:r>
              <a:rPr lang="en-US" dirty="0"/>
              <a:t>Important for marketeers to know their audience.</a:t>
            </a:r>
          </a:p>
        </p:txBody>
      </p:sp>
    </p:spTree>
    <p:extLst>
      <p:ext uri="{BB962C8B-B14F-4D97-AF65-F5344CB8AC3E}">
        <p14:creationId xmlns:p14="http://schemas.microsoft.com/office/powerpoint/2010/main" val="2651140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Knightscope Security Robots Rack Up More Crime Fighting Wins | Business Wire">
            <a:extLst>
              <a:ext uri="{FF2B5EF4-FFF2-40B4-BE49-F238E27FC236}">
                <a16:creationId xmlns:a16="http://schemas.microsoft.com/office/drawing/2014/main" id="{7AE29FBC-D617-4784-B22A-96098481000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solidFill>
            <a:srgbClr val="FFFFFF"/>
          </a:solidFill>
        </p:spPr>
      </p:pic>
      <p:sp>
        <p:nvSpPr>
          <p:cNvPr id="3" name="Title 2">
            <a:extLst>
              <a:ext uri="{FF2B5EF4-FFF2-40B4-BE49-F238E27FC236}">
                <a16:creationId xmlns:a16="http://schemas.microsoft.com/office/drawing/2014/main" id="{1FFD7CA4-BCE9-470D-AA91-3AF6A781D3C6}"/>
              </a:ext>
            </a:extLst>
          </p:cNvPr>
          <p:cNvSpPr>
            <a:spLocks noGrp="1"/>
          </p:cNvSpPr>
          <p:nvPr>
            <p:ph type="title"/>
          </p:nvPr>
        </p:nvSpPr>
        <p:spPr>
          <a:xfrm>
            <a:off x="314171" y="241277"/>
            <a:ext cx="4941477" cy="610863"/>
          </a:xfrm>
        </p:spPr>
        <p:txBody>
          <a:bodyPr anchor="b">
            <a:noAutofit/>
          </a:bodyPr>
          <a:lstStyle/>
          <a:p>
            <a:r>
              <a:rPr lang="en-GB" sz="5000" dirty="0"/>
              <a:t>Example </a:t>
            </a:r>
          </a:p>
        </p:txBody>
      </p:sp>
    </p:spTree>
    <p:extLst>
      <p:ext uri="{BB962C8B-B14F-4D97-AF65-F5344CB8AC3E}">
        <p14:creationId xmlns:p14="http://schemas.microsoft.com/office/powerpoint/2010/main" val="1747599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standing next to a white object&#10;&#10;Description automatically generated with low confidence">
            <a:extLst>
              <a:ext uri="{FF2B5EF4-FFF2-40B4-BE49-F238E27FC236}">
                <a16:creationId xmlns:a16="http://schemas.microsoft.com/office/drawing/2014/main" id="{619DEB01-0AEC-4DD9-9289-8A3F0B3E2265}"/>
              </a:ext>
            </a:extLst>
          </p:cNvPr>
          <p:cNvPicPr>
            <a:picLocks noChangeAspect="1"/>
          </p:cNvPicPr>
          <p:nvPr/>
        </p:nvPicPr>
        <p:blipFill rotWithShape="1">
          <a:blip r:embed="rId2"/>
          <a:srcRect l="8794" r="32259" b="-1"/>
          <a:stretch/>
        </p:blipFill>
        <p:spPr>
          <a:xfrm>
            <a:off x="6096000" y="-22543"/>
            <a:ext cx="6096000" cy="6903086"/>
          </a:xfrm>
          <a:prstGeom prst="rect">
            <a:avLst/>
          </a:prstGeom>
          <a:noFill/>
        </p:spPr>
      </p:pic>
      <p:sp>
        <p:nvSpPr>
          <p:cNvPr id="3" name="Title 2">
            <a:extLst>
              <a:ext uri="{FF2B5EF4-FFF2-40B4-BE49-F238E27FC236}">
                <a16:creationId xmlns:a16="http://schemas.microsoft.com/office/drawing/2014/main" id="{EE6B5155-924C-487C-84EF-D4F22E5B95B1}"/>
              </a:ext>
            </a:extLst>
          </p:cNvPr>
          <p:cNvSpPr>
            <a:spLocks noGrp="1"/>
          </p:cNvSpPr>
          <p:nvPr>
            <p:ph type="title"/>
          </p:nvPr>
        </p:nvSpPr>
        <p:spPr>
          <a:xfrm>
            <a:off x="964023" y="879063"/>
            <a:ext cx="4941477" cy="610863"/>
          </a:xfrm>
        </p:spPr>
        <p:txBody>
          <a:bodyPr anchor="b">
            <a:normAutofit/>
          </a:bodyPr>
          <a:lstStyle/>
          <a:p>
            <a:r>
              <a:rPr lang="en-GB" dirty="0"/>
              <a:t>K5 Robots </a:t>
            </a:r>
          </a:p>
        </p:txBody>
      </p:sp>
      <p:sp>
        <p:nvSpPr>
          <p:cNvPr id="10" name="Text Placeholder 3">
            <a:extLst>
              <a:ext uri="{FF2B5EF4-FFF2-40B4-BE49-F238E27FC236}">
                <a16:creationId xmlns:a16="http://schemas.microsoft.com/office/drawing/2014/main" id="{571EFA3B-A665-46A6-BBC3-AAB954299DEE}"/>
              </a:ext>
            </a:extLst>
          </p:cNvPr>
          <p:cNvSpPr>
            <a:spLocks noGrp="1"/>
          </p:cNvSpPr>
          <p:nvPr>
            <p:ph type="body" sz="quarter" idx="11"/>
          </p:nvPr>
        </p:nvSpPr>
        <p:spPr>
          <a:xfrm>
            <a:off x="952499" y="2289363"/>
            <a:ext cx="4572001" cy="2795232"/>
          </a:xfrm>
        </p:spPr>
        <p:txBody>
          <a:bodyPr/>
          <a:lstStyle/>
          <a:p>
            <a:pPr marL="285750" indent="-285750">
              <a:buClr>
                <a:schemeClr val="tx2"/>
              </a:buClr>
              <a:buFont typeface="Wingdings" panose="05000000000000000000" pitchFamily="2" charset="2"/>
              <a:buChar char="§"/>
            </a:pPr>
            <a:r>
              <a:rPr lang="en-GB" sz="1800" b="0" i="0" dirty="0">
                <a:solidFill>
                  <a:srgbClr val="000000"/>
                </a:solidFill>
                <a:effectLst/>
                <a:latin typeface="sofia_prolight"/>
              </a:rPr>
              <a:t>Microsoft and Uber use K5 robots to </a:t>
            </a:r>
            <a:r>
              <a:rPr lang="en-GB" sz="1800" dirty="0">
                <a:solidFill>
                  <a:srgbClr val="000000"/>
                </a:solidFill>
                <a:latin typeface="sofia_prolight"/>
              </a:rPr>
              <a:t>car </a:t>
            </a:r>
            <a:r>
              <a:rPr lang="en-GB" sz="1800" b="0" i="0" dirty="0">
                <a:solidFill>
                  <a:srgbClr val="000000"/>
                </a:solidFill>
                <a:effectLst/>
                <a:latin typeface="sofia_prolight"/>
              </a:rPr>
              <a:t>parks and large outdoor areas to predict and prevent crime. </a:t>
            </a:r>
          </a:p>
          <a:p>
            <a:pPr marL="285750" indent="-285750">
              <a:buClr>
                <a:schemeClr val="tx2"/>
              </a:buClr>
              <a:buFont typeface="Wingdings" panose="05000000000000000000" pitchFamily="2" charset="2"/>
              <a:buChar char="§"/>
            </a:pPr>
            <a:r>
              <a:rPr lang="en-GB" sz="1800" b="0" i="0" dirty="0">
                <a:solidFill>
                  <a:srgbClr val="000000"/>
                </a:solidFill>
                <a:effectLst/>
                <a:latin typeface="sofia_prolight"/>
              </a:rPr>
              <a:t>The robots can read license plates, report suspicious activity, and collect data to report to their owners.</a:t>
            </a:r>
          </a:p>
          <a:p>
            <a:pPr marL="285750" indent="-285750">
              <a:buClr>
                <a:schemeClr val="tx2"/>
              </a:buClr>
              <a:buFont typeface="Wingdings" panose="05000000000000000000" pitchFamily="2" charset="2"/>
              <a:buChar char="§"/>
            </a:pPr>
            <a:r>
              <a:rPr lang="en-GB" sz="1800" b="0" i="0" dirty="0">
                <a:effectLst/>
                <a:latin typeface="sofia_prolight"/>
              </a:rPr>
              <a:t>You can rent these R2-D2-like robots for $7 an hour – which is less expensive than a human security guard's wage.</a:t>
            </a:r>
            <a:endParaRPr lang="en-US" sz="1800" dirty="0"/>
          </a:p>
        </p:txBody>
      </p:sp>
    </p:spTree>
    <p:extLst>
      <p:ext uri="{BB962C8B-B14F-4D97-AF65-F5344CB8AC3E}">
        <p14:creationId xmlns:p14="http://schemas.microsoft.com/office/powerpoint/2010/main" val="2522806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2" title="Autonomous Security Robot Overview v1.1">
            <a:hlinkClick r:id="" action="ppaction://media"/>
            <a:extLst>
              <a:ext uri="{FF2B5EF4-FFF2-40B4-BE49-F238E27FC236}">
                <a16:creationId xmlns:a16="http://schemas.microsoft.com/office/drawing/2014/main" id="{E10CF236-0927-49F4-B017-D53F58EDA5A7}"/>
              </a:ext>
            </a:extLst>
          </p:cNvPr>
          <p:cNvPicPr>
            <a:picLocks noRot="1" noChangeAspect="1"/>
          </p:cNvPicPr>
          <p:nvPr>
            <a:videoFile r:link="rId1"/>
          </p:nvPr>
        </p:nvPicPr>
        <p:blipFill>
          <a:blip r:embed="rId3"/>
          <a:stretch>
            <a:fillRect/>
          </a:stretch>
        </p:blipFill>
        <p:spPr>
          <a:xfrm>
            <a:off x="3886260" y="484777"/>
            <a:ext cx="6371693" cy="3600000"/>
          </a:xfrm>
          <a:prstGeom prst="rect">
            <a:avLst/>
          </a:prstGeom>
        </p:spPr>
      </p:pic>
    </p:spTree>
    <p:extLst>
      <p:ext uri="{BB962C8B-B14F-4D97-AF65-F5344CB8AC3E}">
        <p14:creationId xmlns:p14="http://schemas.microsoft.com/office/powerpoint/2010/main" val="277173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785C0-ACA7-4EB2-A9EA-A93777B22D54}"/>
              </a:ext>
            </a:extLst>
          </p:cNvPr>
          <p:cNvSpPr>
            <a:spLocks noGrp="1"/>
          </p:cNvSpPr>
          <p:nvPr>
            <p:ph type="title"/>
          </p:nvPr>
        </p:nvSpPr>
        <p:spPr>
          <a:xfrm>
            <a:off x="807267" y="1601833"/>
            <a:ext cx="7132320" cy="3654334"/>
          </a:xfrm>
        </p:spPr>
        <p:txBody>
          <a:bodyPr>
            <a:normAutofit fontScale="90000"/>
          </a:bodyPr>
          <a:lstStyle/>
          <a:p>
            <a:pPr algn="ctr" fontAlgn="base"/>
            <a:r>
              <a:rPr lang="en-GB" b="0" i="0" dirty="0">
                <a:solidFill>
                  <a:srgbClr val="000000"/>
                </a:solidFill>
                <a:effectLst/>
                <a:latin typeface="sofia_prolight"/>
              </a:rPr>
              <a:t>According to </a:t>
            </a:r>
            <a:r>
              <a:rPr lang="en-GB" b="0" i="0" dirty="0">
                <a:effectLst/>
                <a:latin typeface="sofia_prolight"/>
              </a:rPr>
              <a:t>Techgrabyte (2021):</a:t>
            </a:r>
            <a:br>
              <a:rPr lang="en-GB" b="0" i="0" dirty="0">
                <a:solidFill>
                  <a:srgbClr val="000000"/>
                </a:solidFill>
                <a:effectLst/>
                <a:latin typeface="sofia_prolight"/>
              </a:rPr>
            </a:br>
            <a:br>
              <a:rPr lang="en-GB" b="0" i="0" dirty="0">
                <a:solidFill>
                  <a:srgbClr val="000000"/>
                </a:solidFill>
                <a:effectLst/>
                <a:latin typeface="sofia_prolight"/>
              </a:rPr>
            </a:br>
            <a:r>
              <a:rPr lang="en-GB" b="0" i="1" dirty="0">
                <a:solidFill>
                  <a:srgbClr val="000000"/>
                </a:solidFill>
                <a:effectLst/>
                <a:latin typeface="inherit"/>
              </a:rPr>
              <a:t>“Artificial intelligence is the biggest commercial opportunity for companies, industries, and nations over the next few decades” </a:t>
            </a:r>
            <a:r>
              <a:rPr lang="en-GB" b="0" i="0" dirty="0">
                <a:solidFill>
                  <a:srgbClr val="000000"/>
                </a:solidFill>
                <a:effectLst/>
                <a:latin typeface="sofia_prolight"/>
              </a:rPr>
              <a:t>and</a:t>
            </a:r>
            <a:r>
              <a:rPr lang="en-GB" b="0" i="1" dirty="0">
                <a:solidFill>
                  <a:srgbClr val="000000"/>
                </a:solidFill>
                <a:effectLst/>
                <a:latin typeface="inherit"/>
              </a:rPr>
              <a:t> “will increase global GDP by up to 14% between now and 2030,” </a:t>
            </a:r>
            <a:r>
              <a:rPr lang="en-GB" b="0" i="0" dirty="0">
                <a:solidFill>
                  <a:srgbClr val="000000"/>
                </a:solidFill>
                <a:effectLst/>
                <a:latin typeface="sofia_prolight"/>
              </a:rPr>
              <a:t>which means that </a:t>
            </a:r>
            <a:r>
              <a:rPr lang="en-GB" b="0" i="1" dirty="0">
                <a:solidFill>
                  <a:srgbClr val="000000"/>
                </a:solidFill>
                <a:effectLst/>
                <a:latin typeface="inherit"/>
              </a:rPr>
              <a:t>“AI latecomers will find themselves at a serious competitive disadvantage within the next several years.”</a:t>
            </a:r>
            <a:br>
              <a:rPr lang="en-GB" b="0" i="0" dirty="0">
                <a:solidFill>
                  <a:srgbClr val="000000"/>
                </a:solidFill>
                <a:effectLst/>
                <a:latin typeface="sofia_prolight"/>
              </a:rPr>
            </a:br>
            <a:endParaRPr lang="en-GB" dirty="0"/>
          </a:p>
        </p:txBody>
      </p:sp>
    </p:spTree>
    <p:extLst>
      <p:ext uri="{BB962C8B-B14F-4D97-AF65-F5344CB8AC3E}">
        <p14:creationId xmlns:p14="http://schemas.microsoft.com/office/powerpoint/2010/main" val="4112329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an AI surpass Human Intelligence with Superintelligent AI?">
            <a:extLst>
              <a:ext uri="{FF2B5EF4-FFF2-40B4-BE49-F238E27FC236}">
                <a16:creationId xmlns:a16="http://schemas.microsoft.com/office/drawing/2014/main" id="{D087790E-A44B-4D5A-80C9-27018439AC9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6000" y="1805940"/>
            <a:ext cx="6096000" cy="3246120"/>
          </a:xfrm>
          <a:prstGeom prst="rect">
            <a:avLst/>
          </a:prstGeom>
          <a:solidFill>
            <a:srgbClr val="FFFFFF"/>
          </a:solidFill>
        </p:spPr>
      </p:pic>
      <p:sp>
        <p:nvSpPr>
          <p:cNvPr id="3" name="Title 2">
            <a:extLst>
              <a:ext uri="{FF2B5EF4-FFF2-40B4-BE49-F238E27FC236}">
                <a16:creationId xmlns:a16="http://schemas.microsoft.com/office/drawing/2014/main" id="{91853CAC-905B-4097-8F38-1AACFAD73BCC}"/>
              </a:ext>
            </a:extLst>
          </p:cNvPr>
          <p:cNvSpPr>
            <a:spLocks noGrp="1"/>
          </p:cNvSpPr>
          <p:nvPr>
            <p:ph type="title"/>
          </p:nvPr>
        </p:nvSpPr>
        <p:spPr>
          <a:xfrm>
            <a:off x="964023" y="879063"/>
            <a:ext cx="4941477" cy="610863"/>
          </a:xfrm>
        </p:spPr>
        <p:txBody>
          <a:bodyPr anchor="b">
            <a:normAutofit/>
          </a:bodyPr>
          <a:lstStyle/>
          <a:p>
            <a:r>
              <a:rPr lang="en-GB" sz="3700"/>
              <a:t>Artificial intelligence </a:t>
            </a:r>
          </a:p>
        </p:txBody>
      </p:sp>
      <p:sp>
        <p:nvSpPr>
          <p:cNvPr id="71" name="Text Placeholder 3">
            <a:extLst>
              <a:ext uri="{FF2B5EF4-FFF2-40B4-BE49-F238E27FC236}">
                <a16:creationId xmlns:a16="http://schemas.microsoft.com/office/drawing/2014/main" id="{1F51E1C1-FCD5-4DAA-8128-7434B5D364EE}"/>
              </a:ext>
            </a:extLst>
          </p:cNvPr>
          <p:cNvSpPr>
            <a:spLocks noGrp="1"/>
          </p:cNvSpPr>
          <p:nvPr>
            <p:ph type="body" sz="quarter" idx="11"/>
          </p:nvPr>
        </p:nvSpPr>
        <p:spPr>
          <a:xfrm>
            <a:off x="952499" y="2289363"/>
            <a:ext cx="4572001" cy="3689574"/>
          </a:xfrm>
        </p:spPr>
        <p:txBody>
          <a:bodyPr>
            <a:normAutofit/>
          </a:bodyPr>
          <a:lstStyle/>
          <a:p>
            <a:pPr marL="285750" indent="-285750">
              <a:buClr>
                <a:schemeClr val="tx2"/>
              </a:buClr>
              <a:buFont typeface="Wingdings" panose="05000000000000000000" pitchFamily="2" charset="2"/>
              <a:buChar char="§"/>
            </a:pPr>
            <a:r>
              <a:rPr lang="en-GB" b="0" i="0" dirty="0">
                <a:effectLst/>
              </a:rPr>
              <a:t>AI can separate and analyse behavioural and </a:t>
            </a:r>
            <a:r>
              <a:rPr lang="en-GB" b="0" i="0" u="none" strike="noStrike" dirty="0">
                <a:effectLst/>
              </a:rPr>
              <a:t>demographic</a:t>
            </a:r>
            <a:r>
              <a:rPr lang="en-GB" b="0" i="0" dirty="0">
                <a:effectLst/>
              </a:rPr>
              <a:t> data much more efficiently than humans doing it manually. </a:t>
            </a:r>
          </a:p>
          <a:p>
            <a:pPr marL="285750" indent="-285750">
              <a:buClr>
                <a:schemeClr val="tx2"/>
              </a:buClr>
              <a:buFont typeface="Wingdings" panose="05000000000000000000" pitchFamily="2" charset="2"/>
              <a:buChar char="§"/>
            </a:pPr>
            <a:r>
              <a:rPr lang="en-GB" dirty="0"/>
              <a:t>AI</a:t>
            </a:r>
            <a:r>
              <a:rPr lang="en-GB" b="0" i="0" dirty="0">
                <a:effectLst/>
              </a:rPr>
              <a:t> can learn about every detail of the personal preference of a user:</a:t>
            </a:r>
          </a:p>
          <a:p>
            <a:pPr marL="971550" lvl="1" indent="-285750">
              <a:buClr>
                <a:schemeClr val="tx2"/>
              </a:buClr>
              <a:buFont typeface="Wingdings" panose="05000000000000000000" pitchFamily="2" charset="2"/>
              <a:buChar char="§"/>
            </a:pPr>
            <a:r>
              <a:rPr lang="en-GB" sz="1800" b="0" i="0" dirty="0">
                <a:solidFill>
                  <a:srgbClr val="333745"/>
                </a:solidFill>
                <a:effectLst/>
              </a:rPr>
              <a:t>Your profile information</a:t>
            </a:r>
          </a:p>
          <a:p>
            <a:pPr marL="971550" lvl="1" indent="-285750">
              <a:buClr>
                <a:schemeClr val="tx2"/>
              </a:buClr>
              <a:buFont typeface="Wingdings" panose="05000000000000000000" pitchFamily="2" charset="2"/>
              <a:buChar char="§"/>
            </a:pPr>
            <a:r>
              <a:rPr lang="en-GB" sz="1800" b="0" i="0" dirty="0">
                <a:solidFill>
                  <a:srgbClr val="333745"/>
                </a:solidFill>
                <a:effectLst/>
              </a:rPr>
              <a:t>purchases, </a:t>
            </a:r>
          </a:p>
          <a:p>
            <a:pPr marL="971550" lvl="1" indent="-285750">
              <a:buClr>
                <a:schemeClr val="tx2"/>
              </a:buClr>
              <a:buFont typeface="Wingdings" panose="05000000000000000000" pitchFamily="2" charset="2"/>
              <a:buChar char="§"/>
            </a:pPr>
            <a:r>
              <a:rPr lang="en-GB" sz="1800" b="0" i="0" dirty="0">
                <a:solidFill>
                  <a:srgbClr val="333745"/>
                </a:solidFill>
                <a:effectLst/>
              </a:rPr>
              <a:t>demographic information</a:t>
            </a:r>
          </a:p>
          <a:p>
            <a:pPr marL="971550" lvl="1" indent="-285750">
              <a:buClr>
                <a:schemeClr val="tx2"/>
              </a:buClr>
              <a:buFont typeface="Wingdings" panose="05000000000000000000" pitchFamily="2" charset="2"/>
              <a:buChar char="§"/>
            </a:pPr>
            <a:r>
              <a:rPr lang="en-GB" sz="1800" b="0" i="0" dirty="0">
                <a:solidFill>
                  <a:srgbClr val="333745"/>
                </a:solidFill>
                <a:effectLst/>
              </a:rPr>
              <a:t>browsing history </a:t>
            </a:r>
          </a:p>
        </p:txBody>
      </p:sp>
    </p:spTree>
    <p:extLst>
      <p:ext uri="{BB962C8B-B14F-4D97-AF65-F5344CB8AC3E}">
        <p14:creationId xmlns:p14="http://schemas.microsoft.com/office/powerpoint/2010/main" val="1391188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3EED9ABB-A472-4DF0-BECB-CBCB5BC5CAAE}"/>
              </a:ext>
            </a:extLst>
          </p:cNvPr>
          <p:cNvSpPr>
            <a:spLocks noGrp="1"/>
          </p:cNvSpPr>
          <p:nvPr>
            <p:ph type="subTitle" idx="1"/>
          </p:nvPr>
        </p:nvSpPr>
        <p:spPr>
          <a:xfrm>
            <a:off x="6907623" y="3591098"/>
            <a:ext cx="4903377" cy="1808216"/>
          </a:xfrm>
        </p:spPr>
        <p:txBody>
          <a:bodyPr>
            <a:normAutofit/>
          </a:bodyPr>
          <a:lstStyle/>
          <a:p>
            <a:r>
              <a:rPr lang="en-GB" sz="1800" dirty="0"/>
              <a:t>As illustrated by </a:t>
            </a:r>
            <a:r>
              <a:rPr lang="en-GB" sz="1800" dirty="0" err="1"/>
              <a:t>Statistica</a:t>
            </a:r>
            <a:r>
              <a:rPr lang="en-GB" sz="1800" dirty="0"/>
              <a:t> (2021):</a:t>
            </a:r>
          </a:p>
          <a:p>
            <a:r>
              <a:rPr lang="en-US" sz="1800" dirty="0"/>
              <a:t>Revenue from AI software market worldwide from 2018 – 2025.</a:t>
            </a:r>
          </a:p>
          <a:p>
            <a:endParaRPr lang="en-US" sz="1800" dirty="0"/>
          </a:p>
          <a:p>
            <a:r>
              <a:rPr lang="en-US" sz="1800" b="1" dirty="0">
                <a:solidFill>
                  <a:schemeClr val="tx2"/>
                </a:solidFill>
              </a:rPr>
              <a:t>Q </a:t>
            </a:r>
            <a:r>
              <a:rPr lang="en-US" sz="1800" dirty="0"/>
              <a:t>– What is the trend? </a:t>
            </a:r>
          </a:p>
        </p:txBody>
      </p:sp>
      <p:sp>
        <p:nvSpPr>
          <p:cNvPr id="3" name="Title 2">
            <a:extLst>
              <a:ext uri="{FF2B5EF4-FFF2-40B4-BE49-F238E27FC236}">
                <a16:creationId xmlns:a16="http://schemas.microsoft.com/office/drawing/2014/main" id="{4AC226C8-9D9B-45C2-AAC9-9BE36EEF715F}"/>
              </a:ext>
            </a:extLst>
          </p:cNvPr>
          <p:cNvSpPr>
            <a:spLocks noGrp="1"/>
          </p:cNvSpPr>
          <p:nvPr>
            <p:ph type="title"/>
          </p:nvPr>
        </p:nvSpPr>
        <p:spPr>
          <a:xfrm>
            <a:off x="6907623" y="2173658"/>
            <a:ext cx="4903377" cy="610863"/>
          </a:xfrm>
        </p:spPr>
        <p:txBody>
          <a:bodyPr anchor="b">
            <a:normAutofit/>
          </a:bodyPr>
          <a:lstStyle/>
          <a:p>
            <a:r>
              <a:rPr lang="en-GB" dirty="0"/>
              <a:t>Revenue from AI</a:t>
            </a:r>
          </a:p>
        </p:txBody>
      </p:sp>
      <p:pic>
        <p:nvPicPr>
          <p:cNvPr id="6" name="Picture 5">
            <a:extLst>
              <a:ext uri="{FF2B5EF4-FFF2-40B4-BE49-F238E27FC236}">
                <a16:creationId xmlns:a16="http://schemas.microsoft.com/office/drawing/2014/main" id="{1B0B979F-FBB7-4495-95DC-343DC39ECA50}"/>
              </a:ext>
            </a:extLst>
          </p:cNvPr>
          <p:cNvPicPr>
            <a:picLocks noChangeAspect="1"/>
          </p:cNvPicPr>
          <p:nvPr/>
        </p:nvPicPr>
        <p:blipFill>
          <a:blip r:embed="rId2"/>
          <a:stretch>
            <a:fillRect/>
          </a:stretch>
        </p:blipFill>
        <p:spPr>
          <a:xfrm>
            <a:off x="171450" y="1386840"/>
            <a:ext cx="6096000" cy="40843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158898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EAD792-081F-44B2-AE09-DB1A2A8F88D0}"/>
              </a:ext>
            </a:extLst>
          </p:cNvPr>
          <p:cNvPicPr>
            <a:picLocks noChangeAspect="1"/>
          </p:cNvPicPr>
          <p:nvPr/>
        </p:nvPicPr>
        <p:blipFill>
          <a:blip r:embed="rId2"/>
          <a:stretch>
            <a:fillRect/>
          </a:stretch>
        </p:blipFill>
        <p:spPr>
          <a:xfrm>
            <a:off x="5449957" y="1304925"/>
            <a:ext cx="6742043" cy="3876675"/>
          </a:xfrm>
          <a:prstGeom prst="rect">
            <a:avLst/>
          </a:prstGeom>
          <a:noFill/>
        </p:spPr>
      </p:pic>
      <p:sp>
        <p:nvSpPr>
          <p:cNvPr id="3" name="Title 2">
            <a:extLst>
              <a:ext uri="{FF2B5EF4-FFF2-40B4-BE49-F238E27FC236}">
                <a16:creationId xmlns:a16="http://schemas.microsoft.com/office/drawing/2014/main" id="{56F249A2-D4E4-40D9-9239-C0A1C20160BA}"/>
              </a:ext>
            </a:extLst>
          </p:cNvPr>
          <p:cNvSpPr>
            <a:spLocks noGrp="1"/>
          </p:cNvSpPr>
          <p:nvPr>
            <p:ph type="title"/>
          </p:nvPr>
        </p:nvSpPr>
        <p:spPr>
          <a:xfrm>
            <a:off x="964023" y="879063"/>
            <a:ext cx="4941477" cy="610863"/>
          </a:xfrm>
        </p:spPr>
        <p:txBody>
          <a:bodyPr anchor="b">
            <a:normAutofit/>
          </a:bodyPr>
          <a:lstStyle/>
          <a:p>
            <a:r>
              <a:rPr lang="en-GB" dirty="0"/>
              <a:t>Personalisation </a:t>
            </a:r>
          </a:p>
        </p:txBody>
      </p:sp>
      <p:sp>
        <p:nvSpPr>
          <p:cNvPr id="71" name="Text Placeholder 3">
            <a:extLst>
              <a:ext uri="{FF2B5EF4-FFF2-40B4-BE49-F238E27FC236}">
                <a16:creationId xmlns:a16="http://schemas.microsoft.com/office/drawing/2014/main" id="{26621F4B-5DBC-44D9-8BE3-1223438EEE11}"/>
              </a:ext>
            </a:extLst>
          </p:cNvPr>
          <p:cNvSpPr>
            <a:spLocks noGrp="1"/>
          </p:cNvSpPr>
          <p:nvPr>
            <p:ph type="body" sz="quarter" idx="11"/>
          </p:nvPr>
        </p:nvSpPr>
        <p:spPr>
          <a:xfrm>
            <a:off x="769619" y="2289363"/>
            <a:ext cx="4572001" cy="2795232"/>
          </a:xfrm>
        </p:spPr>
        <p:txBody>
          <a:bodyPr>
            <a:normAutofit/>
          </a:bodyPr>
          <a:lstStyle/>
          <a:p>
            <a:pPr marL="285750" indent="-285750">
              <a:buClr>
                <a:schemeClr val="tx2"/>
              </a:buClr>
              <a:buFont typeface="Wingdings" panose="05000000000000000000" pitchFamily="2" charset="2"/>
              <a:buChar char="§"/>
            </a:pPr>
            <a:r>
              <a:rPr lang="en-US" sz="1800" dirty="0"/>
              <a:t>Key to driving engagement</a:t>
            </a:r>
          </a:p>
          <a:p>
            <a:pPr marL="285750" indent="-285750">
              <a:buClr>
                <a:schemeClr val="tx2"/>
              </a:buClr>
              <a:buFont typeface="Wingdings" panose="05000000000000000000" pitchFamily="2" charset="2"/>
              <a:buChar char="§"/>
            </a:pPr>
            <a:r>
              <a:rPr lang="en-GB" sz="1800" b="0" i="0" dirty="0">
                <a:effectLst/>
              </a:rPr>
              <a:t>AI can digest and crunch large amounts of data per user to personalize content for them. </a:t>
            </a:r>
          </a:p>
          <a:p>
            <a:pPr marL="285750" indent="-285750">
              <a:buClr>
                <a:schemeClr val="tx2"/>
              </a:buClr>
              <a:buFont typeface="Wingdings" panose="05000000000000000000" pitchFamily="2" charset="2"/>
              <a:buChar char="§"/>
            </a:pPr>
            <a:r>
              <a:rPr lang="en-GB" sz="1800" b="0" i="0" dirty="0">
                <a:effectLst/>
              </a:rPr>
              <a:t>Look at Netflix, for example. Each user is shown video content based on their interest and history.</a:t>
            </a:r>
            <a:endParaRPr lang="en-US" sz="1800" dirty="0"/>
          </a:p>
        </p:txBody>
      </p:sp>
    </p:spTree>
    <p:extLst>
      <p:ext uri="{BB962C8B-B14F-4D97-AF65-F5344CB8AC3E}">
        <p14:creationId xmlns:p14="http://schemas.microsoft.com/office/powerpoint/2010/main" val="32524071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hart&#10;&#10;Description automatically generated">
            <a:extLst>
              <a:ext uri="{FF2B5EF4-FFF2-40B4-BE49-F238E27FC236}">
                <a16:creationId xmlns:a16="http://schemas.microsoft.com/office/drawing/2014/main" id="{F1313001-6CD9-4901-80BE-789663F0D13C}"/>
              </a:ext>
            </a:extLst>
          </p:cNvPr>
          <p:cNvPicPr>
            <a:picLocks noChangeAspect="1"/>
          </p:cNvPicPr>
          <p:nvPr/>
        </p:nvPicPr>
        <p:blipFill>
          <a:blip r:embed="rId2"/>
          <a:stretch>
            <a:fillRect/>
          </a:stretch>
        </p:blipFill>
        <p:spPr>
          <a:xfrm>
            <a:off x="5638932" y="879064"/>
            <a:ext cx="6553068" cy="4767356"/>
          </a:xfrm>
          <a:prstGeom prst="rect">
            <a:avLst/>
          </a:prstGeom>
          <a:noFill/>
        </p:spPr>
      </p:pic>
      <p:sp>
        <p:nvSpPr>
          <p:cNvPr id="11" name="Title 2">
            <a:extLst>
              <a:ext uri="{FF2B5EF4-FFF2-40B4-BE49-F238E27FC236}">
                <a16:creationId xmlns:a16="http://schemas.microsoft.com/office/drawing/2014/main" id="{0A1EEF83-E923-4018-8D27-0FA325FE50CE}"/>
              </a:ext>
            </a:extLst>
          </p:cNvPr>
          <p:cNvSpPr>
            <a:spLocks noGrp="1"/>
          </p:cNvSpPr>
          <p:nvPr>
            <p:ph type="title"/>
          </p:nvPr>
        </p:nvSpPr>
        <p:spPr>
          <a:xfrm>
            <a:off x="964023" y="879063"/>
            <a:ext cx="4941477" cy="610863"/>
          </a:xfrm>
        </p:spPr>
        <p:txBody>
          <a:bodyPr/>
          <a:lstStyle/>
          <a:p>
            <a:r>
              <a:rPr lang="en-US" dirty="0"/>
              <a:t>Therefore……..</a:t>
            </a:r>
          </a:p>
        </p:txBody>
      </p:sp>
      <p:sp>
        <p:nvSpPr>
          <p:cNvPr id="13" name="Text Placeholder 3">
            <a:extLst>
              <a:ext uri="{FF2B5EF4-FFF2-40B4-BE49-F238E27FC236}">
                <a16:creationId xmlns:a16="http://schemas.microsoft.com/office/drawing/2014/main" id="{273ABFAD-8D12-4D4A-A1FF-DA4EDE04F368}"/>
              </a:ext>
            </a:extLst>
          </p:cNvPr>
          <p:cNvSpPr>
            <a:spLocks noGrp="1"/>
          </p:cNvSpPr>
          <p:nvPr>
            <p:ph type="body" sz="quarter" idx="11"/>
          </p:nvPr>
        </p:nvSpPr>
        <p:spPr>
          <a:xfrm>
            <a:off x="964023" y="2306780"/>
            <a:ext cx="4572001" cy="2795232"/>
          </a:xfrm>
        </p:spPr>
        <p:txBody>
          <a:bodyPr/>
          <a:lstStyle/>
          <a:p>
            <a:pPr algn="ctr"/>
            <a:r>
              <a:rPr lang="en-GB" sz="1800" b="0" i="0" dirty="0">
                <a:solidFill>
                  <a:srgbClr val="000000"/>
                </a:solidFill>
                <a:effectLst/>
              </a:rPr>
              <a:t>AI can analyse consumer behaviour and search patterns and use data from social media platforms and blog posts to help businesses understand how customers find their products and services.</a:t>
            </a:r>
            <a:endParaRPr lang="en-US" sz="1800" dirty="0"/>
          </a:p>
        </p:txBody>
      </p:sp>
    </p:spTree>
    <p:extLst>
      <p:ext uri="{BB962C8B-B14F-4D97-AF65-F5344CB8AC3E}">
        <p14:creationId xmlns:p14="http://schemas.microsoft.com/office/powerpoint/2010/main" val="3443271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raphical user interface, text, application, chat or text message&#10;&#10;Description automatically generated">
            <a:extLst>
              <a:ext uri="{FF2B5EF4-FFF2-40B4-BE49-F238E27FC236}">
                <a16:creationId xmlns:a16="http://schemas.microsoft.com/office/drawing/2014/main" id="{DAEE47A3-94ED-45E8-A348-1B6FE2D49130}"/>
              </a:ext>
            </a:extLst>
          </p:cNvPr>
          <p:cNvPicPr>
            <a:picLocks noChangeAspect="1"/>
          </p:cNvPicPr>
          <p:nvPr/>
        </p:nvPicPr>
        <p:blipFill>
          <a:blip r:embed="rId2"/>
          <a:stretch>
            <a:fillRect/>
          </a:stretch>
        </p:blipFill>
        <p:spPr>
          <a:xfrm>
            <a:off x="5542432" y="1105990"/>
            <a:ext cx="6649568" cy="4288970"/>
          </a:xfrm>
          <a:prstGeom prst="rect">
            <a:avLst/>
          </a:prstGeom>
          <a:noFill/>
        </p:spPr>
      </p:pic>
      <p:sp>
        <p:nvSpPr>
          <p:cNvPr id="3" name="Title 2">
            <a:extLst>
              <a:ext uri="{FF2B5EF4-FFF2-40B4-BE49-F238E27FC236}">
                <a16:creationId xmlns:a16="http://schemas.microsoft.com/office/drawing/2014/main" id="{B44EB36B-A5C3-40DD-B99C-DC73CA737ED1}"/>
              </a:ext>
            </a:extLst>
          </p:cNvPr>
          <p:cNvSpPr>
            <a:spLocks noGrp="1"/>
          </p:cNvSpPr>
          <p:nvPr>
            <p:ph type="title"/>
          </p:nvPr>
        </p:nvSpPr>
        <p:spPr>
          <a:xfrm>
            <a:off x="964023" y="879063"/>
            <a:ext cx="4941477" cy="610863"/>
          </a:xfrm>
        </p:spPr>
        <p:txBody>
          <a:bodyPr anchor="b">
            <a:normAutofit/>
          </a:bodyPr>
          <a:lstStyle/>
          <a:p>
            <a:r>
              <a:rPr lang="en-GB" dirty="0"/>
              <a:t>Example </a:t>
            </a:r>
          </a:p>
        </p:txBody>
      </p:sp>
      <p:sp>
        <p:nvSpPr>
          <p:cNvPr id="11" name="Text Placeholder 3">
            <a:extLst>
              <a:ext uri="{FF2B5EF4-FFF2-40B4-BE49-F238E27FC236}">
                <a16:creationId xmlns:a16="http://schemas.microsoft.com/office/drawing/2014/main" id="{CF03D287-B06E-4D1E-827A-DB9039811170}"/>
              </a:ext>
            </a:extLst>
          </p:cNvPr>
          <p:cNvSpPr>
            <a:spLocks noGrp="1"/>
          </p:cNvSpPr>
          <p:nvPr>
            <p:ph type="body" sz="quarter" idx="11"/>
          </p:nvPr>
        </p:nvSpPr>
        <p:spPr>
          <a:xfrm>
            <a:off x="952499" y="2289363"/>
            <a:ext cx="4572001" cy="2795232"/>
          </a:xfrm>
        </p:spPr>
        <p:txBody>
          <a:bodyPr/>
          <a:lstStyle/>
          <a:p>
            <a:pPr marL="285750" indent="-285750">
              <a:buClr>
                <a:schemeClr val="tx2"/>
              </a:buClr>
              <a:buFont typeface="Wingdings" panose="05000000000000000000" pitchFamily="2" charset="2"/>
              <a:buChar char="§"/>
            </a:pPr>
            <a:r>
              <a:rPr lang="en-GB" sz="2100" b="0" i="0" dirty="0">
                <a:effectLst/>
              </a:rPr>
              <a:t>One example of AI in practice is </a:t>
            </a:r>
            <a:r>
              <a:rPr lang="en-GB" sz="2100" u="sng" dirty="0">
                <a:solidFill>
                  <a:schemeClr val="tx2"/>
                </a:solidFill>
              </a:rPr>
              <a:t>C</a:t>
            </a:r>
            <a:r>
              <a:rPr lang="en-GB" sz="2100" b="0" i="0" u="sng" dirty="0">
                <a:solidFill>
                  <a:schemeClr val="tx2"/>
                </a:solidFill>
                <a:effectLst/>
              </a:rPr>
              <a:t>hatbots</a:t>
            </a:r>
            <a:r>
              <a:rPr lang="en-GB" sz="2100" b="0" i="0" dirty="0">
                <a:effectLst/>
              </a:rPr>
              <a:t>. </a:t>
            </a:r>
          </a:p>
          <a:p>
            <a:pPr marL="285750" indent="-285750">
              <a:buClr>
                <a:schemeClr val="tx2"/>
              </a:buClr>
              <a:buFont typeface="Wingdings" panose="05000000000000000000" pitchFamily="2" charset="2"/>
              <a:buChar char="§"/>
            </a:pPr>
            <a:r>
              <a:rPr lang="en-GB" sz="2100" b="0" i="0" dirty="0">
                <a:effectLst/>
              </a:rPr>
              <a:t>Mastercard created a Facebook messenger bot – which uses natural language processing software to decipher what the customer wants and respond as if it were a real person.</a:t>
            </a:r>
            <a:endParaRPr lang="en-US" sz="2100" dirty="0"/>
          </a:p>
        </p:txBody>
      </p:sp>
    </p:spTree>
    <p:extLst>
      <p:ext uri="{BB962C8B-B14F-4D97-AF65-F5344CB8AC3E}">
        <p14:creationId xmlns:p14="http://schemas.microsoft.com/office/powerpoint/2010/main" val="2542562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615524-5CC4-4A3A-82EB-5DBA8CBA9BC8}"/>
              </a:ext>
            </a:extLst>
          </p:cNvPr>
          <p:cNvPicPr>
            <a:picLocks noChangeAspect="1"/>
          </p:cNvPicPr>
          <p:nvPr/>
        </p:nvPicPr>
        <p:blipFill>
          <a:blip r:embed="rId2"/>
          <a:stretch>
            <a:fillRect/>
          </a:stretch>
        </p:blipFill>
        <p:spPr>
          <a:xfrm>
            <a:off x="5744882" y="1695450"/>
            <a:ext cx="6447118" cy="3288030"/>
          </a:xfrm>
          <a:prstGeom prst="rect">
            <a:avLst/>
          </a:prstGeom>
          <a:noFill/>
        </p:spPr>
      </p:pic>
      <p:sp>
        <p:nvSpPr>
          <p:cNvPr id="10" name="Title 2">
            <a:extLst>
              <a:ext uri="{FF2B5EF4-FFF2-40B4-BE49-F238E27FC236}">
                <a16:creationId xmlns:a16="http://schemas.microsoft.com/office/drawing/2014/main" id="{F4A40ACC-06A0-4E36-A0C4-911F715A7573}"/>
              </a:ext>
            </a:extLst>
          </p:cNvPr>
          <p:cNvSpPr>
            <a:spLocks noGrp="1"/>
          </p:cNvSpPr>
          <p:nvPr>
            <p:ph type="title"/>
          </p:nvPr>
        </p:nvSpPr>
        <p:spPr>
          <a:xfrm>
            <a:off x="964023" y="879063"/>
            <a:ext cx="4941477" cy="610863"/>
          </a:xfrm>
        </p:spPr>
        <p:txBody>
          <a:bodyPr/>
          <a:lstStyle/>
          <a:p>
            <a:r>
              <a:rPr lang="en-US" dirty="0"/>
              <a:t>AI &amp; Marketing </a:t>
            </a:r>
          </a:p>
        </p:txBody>
      </p:sp>
      <p:sp>
        <p:nvSpPr>
          <p:cNvPr id="12" name="Text Placeholder 3">
            <a:extLst>
              <a:ext uri="{FF2B5EF4-FFF2-40B4-BE49-F238E27FC236}">
                <a16:creationId xmlns:a16="http://schemas.microsoft.com/office/drawing/2014/main" id="{3DD3D443-C9EB-4018-A02A-7739A94537EF}"/>
              </a:ext>
            </a:extLst>
          </p:cNvPr>
          <p:cNvSpPr>
            <a:spLocks noGrp="1"/>
          </p:cNvSpPr>
          <p:nvPr>
            <p:ph type="body" sz="quarter" idx="11"/>
          </p:nvPr>
        </p:nvSpPr>
        <p:spPr>
          <a:xfrm>
            <a:off x="952499" y="2289363"/>
            <a:ext cx="4572001" cy="2795232"/>
          </a:xfrm>
        </p:spPr>
        <p:txBody>
          <a:bodyPr/>
          <a:lstStyle/>
          <a:p>
            <a:r>
              <a:rPr lang="en-GB" sz="1800" b="0" i="0" dirty="0">
                <a:solidFill>
                  <a:srgbClr val="000000"/>
                </a:solidFill>
                <a:effectLst/>
                <a:latin typeface="sofia_prolight"/>
              </a:rPr>
              <a:t>Will soon be the driving force behind many services:</a:t>
            </a:r>
          </a:p>
          <a:p>
            <a:pPr marL="285750" indent="-285750" algn="l" fontAlgn="base">
              <a:buClr>
                <a:schemeClr val="tx2"/>
              </a:buClr>
              <a:buFont typeface="Wingdings" panose="05000000000000000000" pitchFamily="2" charset="2"/>
              <a:buChar char="§"/>
            </a:pPr>
            <a:r>
              <a:rPr lang="en-GB" sz="1800" b="0" i="0" dirty="0">
                <a:solidFill>
                  <a:srgbClr val="000000"/>
                </a:solidFill>
                <a:effectLst/>
                <a:latin typeface="sofia_prolight"/>
              </a:rPr>
              <a:t>Basic communication</a:t>
            </a:r>
          </a:p>
          <a:p>
            <a:pPr marL="285750" indent="-285750" algn="l" fontAlgn="base">
              <a:buClr>
                <a:schemeClr val="tx2"/>
              </a:buClr>
              <a:buFont typeface="Wingdings" panose="05000000000000000000" pitchFamily="2" charset="2"/>
              <a:buChar char="§"/>
            </a:pPr>
            <a:r>
              <a:rPr lang="en-GB" sz="1800" b="0" i="0" dirty="0">
                <a:solidFill>
                  <a:srgbClr val="000000"/>
                </a:solidFill>
                <a:effectLst/>
                <a:latin typeface="sofia_prolight"/>
              </a:rPr>
              <a:t>Product recommendations</a:t>
            </a:r>
          </a:p>
          <a:p>
            <a:pPr marL="285750" indent="-285750" algn="l" fontAlgn="base">
              <a:buClr>
                <a:schemeClr val="tx2"/>
              </a:buClr>
              <a:buFont typeface="Wingdings" panose="05000000000000000000" pitchFamily="2" charset="2"/>
              <a:buChar char="§"/>
            </a:pPr>
            <a:r>
              <a:rPr lang="en-GB" sz="1800" b="0" i="0" dirty="0">
                <a:solidFill>
                  <a:srgbClr val="000000"/>
                </a:solidFill>
                <a:effectLst/>
                <a:latin typeface="sofia_prolight"/>
              </a:rPr>
              <a:t>Email personalization</a:t>
            </a:r>
          </a:p>
          <a:p>
            <a:pPr marL="285750" indent="-285750" algn="l" fontAlgn="base">
              <a:buClr>
                <a:schemeClr val="tx2"/>
              </a:buClr>
              <a:buFont typeface="Wingdings" panose="05000000000000000000" pitchFamily="2" charset="2"/>
              <a:buChar char="§"/>
            </a:pPr>
            <a:r>
              <a:rPr lang="en-GB" sz="1800" b="0" i="0" dirty="0">
                <a:solidFill>
                  <a:srgbClr val="000000"/>
                </a:solidFill>
                <a:effectLst/>
                <a:latin typeface="sofia_prolight"/>
              </a:rPr>
              <a:t>E-commerce transactions</a:t>
            </a:r>
          </a:p>
          <a:p>
            <a:pPr marL="285750" indent="-285750" algn="l" fontAlgn="base">
              <a:buClr>
                <a:schemeClr val="tx2"/>
              </a:buClr>
              <a:buFont typeface="Wingdings" panose="05000000000000000000" pitchFamily="2" charset="2"/>
              <a:buChar char="§"/>
            </a:pPr>
            <a:r>
              <a:rPr lang="en-GB" sz="1800" b="0" i="0" dirty="0">
                <a:solidFill>
                  <a:srgbClr val="000000"/>
                </a:solidFill>
                <a:effectLst/>
                <a:latin typeface="sofia_prolight"/>
              </a:rPr>
              <a:t>Content creation</a:t>
            </a:r>
          </a:p>
          <a:p>
            <a:endParaRPr lang="en-US" sz="1800" dirty="0"/>
          </a:p>
        </p:txBody>
      </p:sp>
    </p:spTree>
    <p:extLst>
      <p:ext uri="{BB962C8B-B14F-4D97-AF65-F5344CB8AC3E}">
        <p14:creationId xmlns:p14="http://schemas.microsoft.com/office/powerpoint/2010/main" val="40979803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ey, Procurement…” The Rise of Chatbots in Supply Management - Bertrand  Maltaverne | Procurement &amp; supply chain news and insights | Procurious">
            <a:extLst>
              <a:ext uri="{FF2B5EF4-FFF2-40B4-BE49-F238E27FC236}">
                <a16:creationId xmlns:a16="http://schemas.microsoft.com/office/drawing/2014/main" id="{D4CF416F-5D99-4247-8B4E-8C60741CF5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44"/>
          <a:stretch/>
        </p:blipFill>
        <p:spPr bwMode="auto">
          <a:xfrm>
            <a:off x="20" y="10"/>
            <a:ext cx="12191978" cy="6857990"/>
          </a:xfrm>
          <a:prstGeom prst="rect">
            <a:avLst/>
          </a:prstGeom>
          <a:solidFill>
            <a:srgbClr val="FFFFFF"/>
          </a:solidFill>
        </p:spPr>
      </p:pic>
      <p:sp>
        <p:nvSpPr>
          <p:cNvPr id="71" name="Title 2">
            <a:extLst>
              <a:ext uri="{FF2B5EF4-FFF2-40B4-BE49-F238E27FC236}">
                <a16:creationId xmlns:a16="http://schemas.microsoft.com/office/drawing/2014/main" id="{3DE32C2E-E9B2-4C40-AD01-C19554CCF337}"/>
              </a:ext>
            </a:extLst>
          </p:cNvPr>
          <p:cNvSpPr>
            <a:spLocks noGrp="1"/>
          </p:cNvSpPr>
          <p:nvPr>
            <p:ph type="title"/>
          </p:nvPr>
        </p:nvSpPr>
        <p:spPr>
          <a:xfrm>
            <a:off x="383840" y="6006351"/>
            <a:ext cx="4941477" cy="610863"/>
          </a:xfrm>
        </p:spPr>
        <p:txBody>
          <a:bodyPr/>
          <a:lstStyle/>
          <a:p>
            <a:pPr algn="ctr"/>
            <a:r>
              <a:rPr lang="en-US" dirty="0"/>
              <a:t>Chatbots</a:t>
            </a:r>
          </a:p>
        </p:txBody>
      </p:sp>
    </p:spTree>
    <p:extLst>
      <p:ext uri="{BB962C8B-B14F-4D97-AF65-F5344CB8AC3E}">
        <p14:creationId xmlns:p14="http://schemas.microsoft.com/office/powerpoint/2010/main" val="822890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DEC9F03-6D2F-4CDC-B4B3-72E8044A060F}"/>
              </a:ext>
            </a:extLst>
          </p:cNvPr>
          <p:cNvPicPr>
            <a:picLocks noChangeAspect="1"/>
          </p:cNvPicPr>
          <p:nvPr/>
        </p:nvPicPr>
        <p:blipFill>
          <a:blip r:embed="rId2"/>
          <a:stretch>
            <a:fillRect/>
          </a:stretch>
        </p:blipFill>
        <p:spPr>
          <a:xfrm>
            <a:off x="5500744" y="1852968"/>
            <a:ext cx="6691255" cy="2676502"/>
          </a:xfrm>
          <a:prstGeom prst="rect">
            <a:avLst/>
          </a:prstGeom>
          <a:noFill/>
        </p:spPr>
      </p:pic>
      <p:sp>
        <p:nvSpPr>
          <p:cNvPr id="3" name="Title 2">
            <a:extLst>
              <a:ext uri="{FF2B5EF4-FFF2-40B4-BE49-F238E27FC236}">
                <a16:creationId xmlns:a16="http://schemas.microsoft.com/office/drawing/2014/main" id="{9E087E58-C6CE-4984-80FD-3569C06830CE}"/>
              </a:ext>
            </a:extLst>
          </p:cNvPr>
          <p:cNvSpPr>
            <a:spLocks noGrp="1"/>
          </p:cNvSpPr>
          <p:nvPr>
            <p:ph type="title"/>
          </p:nvPr>
        </p:nvSpPr>
        <p:spPr>
          <a:xfrm>
            <a:off x="964023" y="879063"/>
            <a:ext cx="4941477" cy="610863"/>
          </a:xfrm>
        </p:spPr>
        <p:txBody>
          <a:bodyPr anchor="b">
            <a:normAutofit/>
          </a:bodyPr>
          <a:lstStyle/>
          <a:p>
            <a:r>
              <a:rPr lang="en-GB" dirty="0"/>
              <a:t>Chatbots </a:t>
            </a:r>
          </a:p>
        </p:txBody>
      </p:sp>
      <p:sp>
        <p:nvSpPr>
          <p:cNvPr id="10" name="Text Placeholder 3">
            <a:extLst>
              <a:ext uri="{FF2B5EF4-FFF2-40B4-BE49-F238E27FC236}">
                <a16:creationId xmlns:a16="http://schemas.microsoft.com/office/drawing/2014/main" id="{70CCC9DB-8DCB-454A-8D58-D2CDC8E6320F}"/>
              </a:ext>
            </a:extLst>
          </p:cNvPr>
          <p:cNvSpPr>
            <a:spLocks noGrp="1"/>
          </p:cNvSpPr>
          <p:nvPr>
            <p:ph type="body" sz="quarter" idx="11"/>
          </p:nvPr>
        </p:nvSpPr>
        <p:spPr>
          <a:xfrm>
            <a:off x="952499" y="2140500"/>
            <a:ext cx="4572001" cy="4005111"/>
          </a:xfrm>
        </p:spPr>
        <p:txBody>
          <a:bodyPr/>
          <a:lstStyle/>
          <a:p>
            <a:pPr marL="285750" indent="-285750">
              <a:buClr>
                <a:schemeClr val="tx2"/>
              </a:buClr>
              <a:buFont typeface="Wingdings" panose="05000000000000000000" pitchFamily="2" charset="2"/>
              <a:buChar char="§"/>
            </a:pPr>
            <a:r>
              <a:rPr lang="en-GB" sz="2000" b="0" i="0" dirty="0">
                <a:solidFill>
                  <a:srgbClr val="000000"/>
                </a:solidFill>
                <a:effectLst/>
              </a:rPr>
              <a:t>AI-based technology uses instant messaging to chat in real-time, day or night, with your customers or site visitors.</a:t>
            </a:r>
          </a:p>
          <a:p>
            <a:pPr marL="285750" indent="-285750">
              <a:buClr>
                <a:schemeClr val="tx2"/>
              </a:buClr>
              <a:buFont typeface="Wingdings" panose="05000000000000000000" pitchFamily="2" charset="2"/>
              <a:buChar char="§"/>
            </a:pPr>
            <a:r>
              <a:rPr lang="en-GB" sz="2000" b="0" i="0" dirty="0">
                <a:solidFill>
                  <a:srgbClr val="000000"/>
                </a:solidFill>
                <a:effectLst/>
              </a:rPr>
              <a:t>Chatbots will continue to be an important part of digital marketing in 2021</a:t>
            </a:r>
            <a:r>
              <a:rPr lang="en-GB" sz="2000" dirty="0">
                <a:solidFill>
                  <a:srgbClr val="000000"/>
                </a:solidFill>
              </a:rPr>
              <a:t>.</a:t>
            </a:r>
          </a:p>
          <a:p>
            <a:pPr marL="285750" indent="-285750">
              <a:buClr>
                <a:schemeClr val="tx2"/>
              </a:buClr>
              <a:buFont typeface="Wingdings" panose="05000000000000000000" pitchFamily="2" charset="2"/>
              <a:buChar char="§"/>
            </a:pPr>
            <a:r>
              <a:rPr lang="en-GB" sz="2000" b="0" i="0" dirty="0">
                <a:solidFill>
                  <a:srgbClr val="000000"/>
                </a:solidFill>
                <a:effectLst/>
              </a:rPr>
              <a:t>Chatbots will power </a:t>
            </a:r>
            <a:r>
              <a:rPr lang="en-GB" sz="2000" b="0" i="0" dirty="0">
                <a:effectLst/>
              </a:rPr>
              <a:t>85% of customer service </a:t>
            </a:r>
            <a:r>
              <a:rPr lang="en-GB" sz="2000" b="0" i="0" dirty="0">
                <a:solidFill>
                  <a:srgbClr val="000000"/>
                </a:solidFill>
                <a:effectLst/>
              </a:rPr>
              <a:t>by 2020.</a:t>
            </a:r>
          </a:p>
          <a:p>
            <a:pPr marL="285750" indent="-285750">
              <a:buClr>
                <a:schemeClr val="tx2"/>
              </a:buClr>
              <a:buFont typeface="Wingdings" panose="05000000000000000000" pitchFamily="2" charset="2"/>
              <a:buChar char="§"/>
            </a:pPr>
            <a:endParaRPr lang="en-GB" sz="2000" b="0" i="0" dirty="0">
              <a:solidFill>
                <a:srgbClr val="000000"/>
              </a:solidFill>
              <a:effectLst/>
            </a:endParaRPr>
          </a:p>
          <a:p>
            <a:pPr marL="285750" indent="-285750">
              <a:buClr>
                <a:schemeClr val="tx2"/>
              </a:buClr>
              <a:buFont typeface="Wingdings" panose="05000000000000000000" pitchFamily="2" charset="2"/>
              <a:buChar char="§"/>
            </a:pPr>
            <a:endParaRPr lang="en-US" sz="2000" dirty="0"/>
          </a:p>
        </p:txBody>
      </p:sp>
    </p:spTree>
    <p:extLst>
      <p:ext uri="{BB962C8B-B14F-4D97-AF65-F5344CB8AC3E}">
        <p14:creationId xmlns:p14="http://schemas.microsoft.com/office/powerpoint/2010/main" val="3024811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0DB6BCC-28D6-4381-BF3B-6EC0CE87FBA2}"/>
              </a:ext>
            </a:extLst>
          </p:cNvPr>
          <p:cNvPicPr>
            <a:picLocks noChangeAspect="1"/>
          </p:cNvPicPr>
          <p:nvPr/>
        </p:nvPicPr>
        <p:blipFill>
          <a:blip r:embed="rId2"/>
          <a:stretch>
            <a:fillRect/>
          </a:stretch>
        </p:blipFill>
        <p:spPr>
          <a:xfrm>
            <a:off x="6106633" y="4784"/>
            <a:ext cx="6096000" cy="3445987"/>
          </a:xfrm>
          <a:prstGeom prst="rect">
            <a:avLst/>
          </a:prstGeom>
          <a:noFill/>
        </p:spPr>
      </p:pic>
      <p:sp>
        <p:nvSpPr>
          <p:cNvPr id="3" name="Title 2">
            <a:extLst>
              <a:ext uri="{FF2B5EF4-FFF2-40B4-BE49-F238E27FC236}">
                <a16:creationId xmlns:a16="http://schemas.microsoft.com/office/drawing/2014/main" id="{58737AF5-34AF-4879-AB28-2CA57B0CB121}"/>
              </a:ext>
            </a:extLst>
          </p:cNvPr>
          <p:cNvSpPr>
            <a:spLocks noGrp="1"/>
          </p:cNvSpPr>
          <p:nvPr>
            <p:ph type="title"/>
          </p:nvPr>
        </p:nvSpPr>
        <p:spPr>
          <a:xfrm>
            <a:off x="964023" y="879063"/>
            <a:ext cx="4941477" cy="610863"/>
          </a:xfrm>
        </p:spPr>
        <p:txBody>
          <a:bodyPr anchor="b">
            <a:normAutofit/>
          </a:bodyPr>
          <a:lstStyle/>
          <a:p>
            <a:r>
              <a:rPr lang="en-GB" sz="3400"/>
              <a:t>What are the Benefits?</a:t>
            </a:r>
          </a:p>
        </p:txBody>
      </p:sp>
      <p:sp>
        <p:nvSpPr>
          <p:cNvPr id="10" name="Text Placeholder 3">
            <a:extLst>
              <a:ext uri="{FF2B5EF4-FFF2-40B4-BE49-F238E27FC236}">
                <a16:creationId xmlns:a16="http://schemas.microsoft.com/office/drawing/2014/main" id="{C8B4E045-6284-44E1-A388-684289B9E992}"/>
              </a:ext>
            </a:extLst>
          </p:cNvPr>
          <p:cNvSpPr>
            <a:spLocks noGrp="1"/>
          </p:cNvSpPr>
          <p:nvPr>
            <p:ph type="body" sz="quarter" idx="11"/>
          </p:nvPr>
        </p:nvSpPr>
        <p:spPr>
          <a:xfrm>
            <a:off x="952499" y="2289363"/>
            <a:ext cx="4572001" cy="2795232"/>
          </a:xfrm>
        </p:spPr>
        <p:txBody>
          <a:bodyPr>
            <a:normAutofit/>
          </a:bodyPr>
          <a:lstStyle/>
          <a:p>
            <a:r>
              <a:rPr lang="en-US" sz="2000" dirty="0"/>
              <a:t>According to G2 (2021):</a:t>
            </a:r>
          </a:p>
          <a:p>
            <a:pPr marL="342900" indent="-342900">
              <a:buClr>
                <a:schemeClr val="tx2"/>
              </a:buClr>
              <a:buFont typeface="Wingdings" panose="05000000000000000000" pitchFamily="2" charset="2"/>
              <a:buChar char="§"/>
            </a:pPr>
            <a:r>
              <a:rPr lang="en-GB" sz="2000" b="0" i="0" dirty="0">
                <a:solidFill>
                  <a:srgbClr val="000000"/>
                </a:solidFill>
                <a:effectLst/>
              </a:rPr>
              <a:t>24-hour service (64%),</a:t>
            </a:r>
          </a:p>
          <a:p>
            <a:pPr marL="342900" indent="-342900">
              <a:buClr>
                <a:schemeClr val="tx2"/>
              </a:buClr>
              <a:buFont typeface="Wingdings" panose="05000000000000000000" pitchFamily="2" charset="2"/>
              <a:buChar char="§"/>
            </a:pPr>
            <a:r>
              <a:rPr lang="en-GB" sz="2000" b="0" i="0" dirty="0">
                <a:solidFill>
                  <a:srgbClr val="000000"/>
                </a:solidFill>
                <a:effectLst/>
              </a:rPr>
              <a:t>instant responses to inquiries (55%), </a:t>
            </a:r>
          </a:p>
          <a:p>
            <a:pPr marL="342900" indent="-342900">
              <a:buClr>
                <a:schemeClr val="tx2"/>
              </a:buClr>
              <a:buFont typeface="Wingdings" panose="05000000000000000000" pitchFamily="2" charset="2"/>
              <a:buChar char="§"/>
            </a:pPr>
            <a:r>
              <a:rPr lang="en-GB" sz="2000" b="0" i="0" dirty="0">
                <a:solidFill>
                  <a:srgbClr val="000000"/>
                </a:solidFill>
                <a:effectLst/>
              </a:rPr>
              <a:t>and answers to simple questions (55%)</a:t>
            </a:r>
            <a:endParaRPr lang="en-US" sz="2000" dirty="0"/>
          </a:p>
          <a:p>
            <a:endParaRPr lang="en-US" sz="2000" dirty="0"/>
          </a:p>
        </p:txBody>
      </p:sp>
      <p:pic>
        <p:nvPicPr>
          <p:cNvPr id="9" name="Picture 8">
            <a:extLst>
              <a:ext uri="{FF2B5EF4-FFF2-40B4-BE49-F238E27FC236}">
                <a16:creationId xmlns:a16="http://schemas.microsoft.com/office/drawing/2014/main" id="{97A83A6B-5806-4A0B-B1CF-105F12A25389}"/>
              </a:ext>
            </a:extLst>
          </p:cNvPr>
          <p:cNvPicPr>
            <a:picLocks noChangeAspect="1"/>
          </p:cNvPicPr>
          <p:nvPr/>
        </p:nvPicPr>
        <p:blipFill>
          <a:blip r:embed="rId3"/>
          <a:stretch>
            <a:fillRect/>
          </a:stretch>
        </p:blipFill>
        <p:spPr>
          <a:xfrm>
            <a:off x="3434761" y="4487699"/>
            <a:ext cx="7903029" cy="2220686"/>
          </a:xfrm>
          <a:prstGeom prst="rect">
            <a:avLst/>
          </a:prstGeom>
        </p:spPr>
      </p:pic>
    </p:spTree>
    <p:extLst>
      <p:ext uri="{BB962C8B-B14F-4D97-AF65-F5344CB8AC3E}">
        <p14:creationId xmlns:p14="http://schemas.microsoft.com/office/powerpoint/2010/main" val="3555483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Implementing AI into your Marketing Strategy">
            <a:extLst>
              <a:ext uri="{FF2B5EF4-FFF2-40B4-BE49-F238E27FC236}">
                <a16:creationId xmlns:a16="http://schemas.microsoft.com/office/drawing/2014/main" id="{40498270-8B5A-4A88-8BEE-A6290914E2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462" y="0"/>
            <a:ext cx="11022531" cy="5528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38516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8B00FDE-220C-45C6-A728-5F14AFDDAB46}"/>
              </a:ext>
            </a:extLst>
          </p:cNvPr>
          <p:cNvSpPr>
            <a:spLocks noGrp="1"/>
          </p:cNvSpPr>
          <p:nvPr>
            <p:ph type="title"/>
          </p:nvPr>
        </p:nvSpPr>
        <p:spPr>
          <a:xfrm>
            <a:off x="964022" y="2636874"/>
            <a:ext cx="7010397" cy="3129597"/>
          </a:xfrm>
        </p:spPr>
        <p:txBody>
          <a:bodyPr>
            <a:noAutofit/>
          </a:bodyPr>
          <a:lstStyle/>
          <a:p>
            <a:pPr algn="ctr"/>
            <a:r>
              <a:rPr lang="en-GB" sz="3500" b="1" dirty="0"/>
              <a:t>Why are Chatbots &amp; AI the future of marketing?</a:t>
            </a:r>
          </a:p>
        </p:txBody>
      </p:sp>
    </p:spTree>
    <p:extLst>
      <p:ext uri="{BB962C8B-B14F-4D97-AF65-F5344CB8AC3E}">
        <p14:creationId xmlns:p14="http://schemas.microsoft.com/office/powerpoint/2010/main" val="1283110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lasses on top of a book">
            <a:extLst>
              <a:ext uri="{FF2B5EF4-FFF2-40B4-BE49-F238E27FC236}">
                <a16:creationId xmlns:a16="http://schemas.microsoft.com/office/drawing/2014/main" id="{E9380D33-9802-483A-A3BD-A092BA92DD06}"/>
              </a:ext>
            </a:extLst>
          </p:cNvPr>
          <p:cNvPicPr>
            <a:picLocks noChangeAspect="1"/>
          </p:cNvPicPr>
          <p:nvPr/>
        </p:nvPicPr>
        <p:blipFill rotWithShape="1">
          <a:blip r:embed="rId2"/>
          <a:srcRect l="8082" r="33413" b="-1"/>
          <a:stretch/>
        </p:blipFill>
        <p:spPr>
          <a:xfrm>
            <a:off x="6096000" y="-22543"/>
            <a:ext cx="6096000" cy="6903086"/>
          </a:xfrm>
          <a:prstGeom prst="rect">
            <a:avLst/>
          </a:prstGeom>
          <a:noFill/>
        </p:spPr>
      </p:pic>
      <p:sp>
        <p:nvSpPr>
          <p:cNvPr id="3" name="Title 2">
            <a:extLst>
              <a:ext uri="{FF2B5EF4-FFF2-40B4-BE49-F238E27FC236}">
                <a16:creationId xmlns:a16="http://schemas.microsoft.com/office/drawing/2014/main" id="{B670AD9C-BCDA-40C4-A5D5-10895D5DFAFD}"/>
              </a:ext>
            </a:extLst>
          </p:cNvPr>
          <p:cNvSpPr>
            <a:spLocks noGrp="1"/>
          </p:cNvSpPr>
          <p:nvPr>
            <p:ph type="title"/>
          </p:nvPr>
        </p:nvSpPr>
        <p:spPr>
          <a:xfrm>
            <a:off x="964023" y="879063"/>
            <a:ext cx="4941477" cy="610863"/>
          </a:xfrm>
        </p:spPr>
        <p:txBody>
          <a:bodyPr anchor="b">
            <a:normAutofit/>
          </a:bodyPr>
          <a:lstStyle/>
          <a:p>
            <a:r>
              <a:rPr lang="en-GB" dirty="0"/>
              <a:t>Additional Reading </a:t>
            </a:r>
          </a:p>
        </p:txBody>
      </p:sp>
      <p:sp>
        <p:nvSpPr>
          <p:cNvPr id="10" name="Text Placeholder 3">
            <a:extLst>
              <a:ext uri="{FF2B5EF4-FFF2-40B4-BE49-F238E27FC236}">
                <a16:creationId xmlns:a16="http://schemas.microsoft.com/office/drawing/2014/main" id="{B848CBA1-FDC2-40B4-A65B-A2A3F449D07B}"/>
              </a:ext>
            </a:extLst>
          </p:cNvPr>
          <p:cNvSpPr>
            <a:spLocks noGrp="1"/>
          </p:cNvSpPr>
          <p:nvPr>
            <p:ph type="body" sz="quarter" idx="11"/>
          </p:nvPr>
        </p:nvSpPr>
        <p:spPr>
          <a:xfrm>
            <a:off x="952499" y="2289363"/>
            <a:ext cx="4572001" cy="2795232"/>
          </a:xfrm>
        </p:spPr>
        <p:txBody>
          <a:bodyPr/>
          <a:lstStyle/>
          <a:p>
            <a:r>
              <a:rPr lang="en-US" dirty="0">
                <a:hlinkClick r:id="rId3"/>
              </a:rPr>
              <a:t>https://hbr.org/sponsored/2019/02/ai-is-not-just-getting-better-its-becoming-more-pervasive</a:t>
            </a:r>
            <a:endParaRPr lang="en-US" dirty="0"/>
          </a:p>
          <a:p>
            <a:r>
              <a:rPr lang="en-US" dirty="0">
                <a:hlinkClick r:id="rId4"/>
              </a:rPr>
              <a:t>https://www.imd.org/contentassets/0e76bd212b13481798750714b1c326cf/tc078-16_seven-trends-that-will-affect-the-future-of-marketing_turpin.pdf</a:t>
            </a:r>
            <a:endParaRPr lang="en-US" dirty="0"/>
          </a:p>
          <a:p>
            <a:r>
              <a:rPr lang="en-US" dirty="0">
                <a:hlinkClick r:id="rId5"/>
              </a:rPr>
              <a:t>https://www.accenture.com/_acnmedia/Accenture/Designlogic/16-3360/documents/Accenture-2017-Top-10-Challenges-Introduction.pdfla=en-GB</a:t>
            </a:r>
            <a:endParaRPr lang="en-US" dirty="0"/>
          </a:p>
          <a:p>
            <a:r>
              <a:rPr lang="en-US" dirty="0">
                <a:hlinkClick r:id="rId6"/>
              </a:rPr>
              <a:t>https://www.ibm.com/uk-en/cloud/learn/what-is-artificial-intelligence</a:t>
            </a:r>
            <a:endParaRPr lang="en-US" dirty="0"/>
          </a:p>
          <a:p>
            <a:endParaRPr lang="en-US" dirty="0"/>
          </a:p>
        </p:txBody>
      </p:sp>
    </p:spTree>
    <p:extLst>
      <p:ext uri="{BB962C8B-B14F-4D97-AF65-F5344CB8AC3E}">
        <p14:creationId xmlns:p14="http://schemas.microsoft.com/office/powerpoint/2010/main" val="488722241"/>
      </p:ext>
    </p:extLst>
  </p:cSld>
  <p:clrMapOvr>
    <a:masterClrMapping/>
  </p:clrMapOvr>
</p:sld>
</file>

<file path=ppt/theme/theme1.xml><?xml version="1.0" encoding="utf-8"?>
<a:theme xmlns:a="http://schemas.openxmlformats.org/drawingml/2006/main" name="Theme1">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wissPresentation C_Win32_MW_JS_SL_v2.potx" id="{230A82CA-9023-4220-9E5B-0E652CF31B20}" vid="{96196EC2-C392-482E-BF29-9BD12A6266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4.png"/></Relationships>
</file>

<file path=ppt/webextensions/_rels/webextension2.xml.rels><?xml version="1.0" encoding="UTF-8" standalone="yes"?>
<Relationships xmlns="http://schemas.openxmlformats.org/package/2006/relationships"><Relationship Id="rId1" Type="http://schemas.openxmlformats.org/officeDocument/2006/relationships/image" Target="../media/image9.png"/></Relationships>
</file>

<file path=ppt/webextensions/_rels/webextension3.xml.rels><?xml version="1.0" encoding="UTF-8" standalone="yes"?>
<Relationships xmlns="http://schemas.openxmlformats.org/package/2006/relationships"><Relationship Id="rId1" Type="http://schemas.openxmlformats.org/officeDocument/2006/relationships/image" Target="../media/image10.png"/></Relationships>
</file>

<file path=ppt/webextensions/_rels/webextension4.xml.rels><?xml version="1.0" encoding="UTF-8" standalone="yes"?>
<Relationships xmlns="http://schemas.openxmlformats.org/package/2006/relationships"><Relationship Id="rId1" Type="http://schemas.openxmlformats.org/officeDocument/2006/relationships/image" Target="../media/image11.png"/></Relationships>
</file>

<file path=ppt/webextensions/webextension1.xml><?xml version="1.0" encoding="utf-8"?>
<we:webextension xmlns:we="http://schemas.microsoft.com/office/webextensions/webextension/2010/11" id="{7CD51817-EECC-4C16-A797-B321D40BE0DB}">
  <we:reference id="wa104218073" version="2.1.0.0" store="en-US" storeType="OMEX"/>
  <we:alternateReferences>
    <we:reference id="wa104218073" version="2.1.0.0" store="wa104218073" storeType="OMEX"/>
  </we:alternateReferences>
  <we:properties>
    <we:property name="appSlideData" value="{&quot;slideId&quot;:351,&quot;confidenceLevel&quot;:2}"/>
    <we:property name="url" value="&quot;free_text_poll/2c9CQ1xPyeYf62OFXop7u&quot;"/>
  </we:properties>
  <we:bindings/>
  <we:snapshot xmlns:r="http://schemas.openxmlformats.org/officeDocument/2006/relationships" r:embed="rId1"/>
</we:webextension>
</file>

<file path=ppt/webextensions/webextension2.xml><?xml version="1.0" encoding="utf-8"?>
<we:webextension xmlns:we="http://schemas.microsoft.com/office/webextensions/webextension/2010/11" id="{94056783-E5B1-4A82-AE06-D19D3A2A6A90}">
  <we:reference id="wa104218073" version="2.1.0.0" store="en-US" storeType="OMEX"/>
  <we:alternateReferences>
    <we:reference id="wa104218073" version="2.1.0.0" store="wa104218073" storeType="OMEX"/>
  </we:alternateReferences>
  <we:properties>
    <we:property name="appSlideData" value="{&quot;slideId&quot;:357,&quot;confidenceLevel&quot;:2}"/>
    <we:property name="url" value="&quot;multiple_choice_poll/FobrNM7K5UnT5InQYpknJ&quot;"/>
  </we:properties>
  <we:bindings/>
  <we:snapshot xmlns:r="http://schemas.openxmlformats.org/officeDocument/2006/relationships" r:embed="rId1"/>
</we:webextension>
</file>

<file path=ppt/webextensions/webextension3.xml><?xml version="1.0" encoding="utf-8"?>
<we:webextension xmlns:we="http://schemas.microsoft.com/office/webextensions/webextension/2010/11" id="{BCC3E960-7F12-4A5E-ADB5-AE525D254DE2}">
  <we:reference id="wa104218073" version="2.1.0.0" store="en-US" storeType="OMEX"/>
  <we:alternateReferences>
    <we:reference id="wa104218073" version="2.1.0.0" store="wa104218073" storeType="OMEX"/>
  </we:alternateReferences>
  <we:properties>
    <we:property name="appSlideData" value="{&quot;slideId&quot;:358,&quot;confidenceLevel&quot;:2}"/>
    <we:property name="url" value="&quot;multiple_choice_poll/SMW839Pv3AgblsbW7brYD&quot;"/>
  </we:properties>
  <we:bindings/>
  <we:snapshot xmlns:r="http://schemas.openxmlformats.org/officeDocument/2006/relationships" r:embed="rId1"/>
</we:webextension>
</file>

<file path=ppt/webextensions/webextension4.xml><?xml version="1.0" encoding="utf-8"?>
<we:webextension xmlns:we="http://schemas.microsoft.com/office/webextensions/webextension/2010/11" id="{60D693AC-4C47-4674-B3F6-6485F964A7A5}">
  <we:reference id="wa104218073" version="2.1.0.0" store="en-US" storeType="OMEX"/>
  <we:alternateReferences>
    <we:reference id="wa104218073" version="2.1.0.0" store="wa104218073" storeType="OMEX"/>
  </we:alternateReferences>
  <we:properties>
    <we:property name="appSlideData" value="{&quot;slideId&quot;:359,&quot;confidenceLevel&quot;:2}"/>
    <we:property name="url" value="&quot;free_text_poll/jIjaSphhSBYvmixhpkI7e&quot;"/>
  </we:properties>
  <we:bindings/>
  <we:snapshot xmlns:r="http://schemas.openxmlformats.org/officeDocument/2006/relationships" r:embed="rId1"/>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9EC1AB0-9704-404D-B6D3-819D938AC55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1D20B6E4-879E-4E6C-BDE7-261540CD3765}">
  <ds:schemaRefs>
    <ds:schemaRef ds:uri="http://schemas.microsoft.com/sharepoint/v3/contenttype/forms"/>
  </ds:schemaRefs>
</ds:datastoreItem>
</file>

<file path=customXml/itemProps3.xml><?xml version="1.0" encoding="utf-8"?>
<ds:datastoreItem xmlns:ds="http://schemas.openxmlformats.org/officeDocument/2006/customXml" ds:itemID="{94F21D10-BD83-491A-AAA6-945C2DB1EB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Geometric annual presentation</Template>
  <TotalTime>3955</TotalTime>
  <Words>916</Words>
  <Application>Microsoft Office PowerPoint</Application>
  <PresentationFormat>Widescreen</PresentationFormat>
  <Paragraphs>87</Paragraphs>
  <Slides>30</Slides>
  <Notes>0</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Calibri</vt:lpstr>
      <vt:lpstr>Franklin Gothic Book</vt:lpstr>
      <vt:lpstr>Franklin Gothic Demi</vt:lpstr>
      <vt:lpstr>IBM Plex Sans</vt:lpstr>
      <vt:lpstr>inherit</vt:lpstr>
      <vt:lpstr>Lato</vt:lpstr>
      <vt:lpstr>sofia_prolight</vt:lpstr>
      <vt:lpstr>Wingdings</vt:lpstr>
      <vt:lpstr>Theme1</vt:lpstr>
      <vt:lpstr>Current Issues and Future Developments in Marketing   Marketing Management By: Davina Evans </vt:lpstr>
      <vt:lpstr>Pollev.com</vt:lpstr>
      <vt:lpstr>PowerPoint Presentation</vt:lpstr>
      <vt:lpstr>Introduction </vt:lpstr>
      <vt:lpstr>Introduction </vt:lpstr>
      <vt:lpstr>Introduction </vt:lpstr>
      <vt:lpstr>Why Social Media is Over-rated</vt:lpstr>
      <vt:lpstr>PowerPoint Presentation</vt:lpstr>
      <vt:lpstr>PowerPoint Presentation</vt:lpstr>
      <vt:lpstr>PowerPoint Presentation</vt:lpstr>
      <vt:lpstr>Digital Marketing Trends</vt:lpstr>
      <vt:lpstr>AI Artificial Intelligence </vt:lpstr>
      <vt:lpstr>Artificial intelligence </vt:lpstr>
      <vt:lpstr>Artificial intelligence </vt:lpstr>
      <vt:lpstr>Example </vt:lpstr>
      <vt:lpstr>K5 Robots </vt:lpstr>
      <vt:lpstr>PowerPoint Presentation</vt:lpstr>
      <vt:lpstr>According to Techgrabyte (2021):  “Artificial intelligence is the biggest commercial opportunity for companies, industries, and nations over the next few decades” and “will increase global GDP by up to 14% between now and 2030,” which means that “AI latecomers will find themselves at a serious competitive disadvantage within the next several years.” </vt:lpstr>
      <vt:lpstr>Artificial intelligence </vt:lpstr>
      <vt:lpstr>Revenue from AI</vt:lpstr>
      <vt:lpstr>Personalisation </vt:lpstr>
      <vt:lpstr>Therefore……..</vt:lpstr>
      <vt:lpstr>Example </vt:lpstr>
      <vt:lpstr>AI &amp; Marketing </vt:lpstr>
      <vt:lpstr>Chatbots</vt:lpstr>
      <vt:lpstr>Chatbots </vt:lpstr>
      <vt:lpstr>What are the Benefits?</vt:lpstr>
      <vt:lpstr>PowerPoint Presentation</vt:lpstr>
      <vt:lpstr>Why are Chatbots &amp; AI the future of marketing?</vt:lpstr>
      <vt:lpstr>Additional Reading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Annual Review</dc:title>
  <dc:creator>Davina Evans</dc:creator>
  <cp:lastModifiedBy>Davina Evans</cp:lastModifiedBy>
  <cp:revision>67</cp:revision>
  <dcterms:created xsi:type="dcterms:W3CDTF">2021-04-26T12:32:05Z</dcterms:created>
  <dcterms:modified xsi:type="dcterms:W3CDTF">2022-05-10T19:34:32Z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