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57" d="100"/>
          <a:sy n="57" d="100"/>
        </p:scale>
        <p:origin x="72"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3/11/2019</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3/11/2019</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977899"/>
          </a:xfrm>
        </p:spPr>
        <p:txBody>
          <a:bodyPr/>
          <a:lstStyle/>
          <a:p>
            <a:r>
              <a:rPr lang="en-GB" dirty="0" smtClean="0"/>
              <a:t>Economic Downturn</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31842" y="2035174"/>
            <a:ext cx="7714562" cy="4340225"/>
          </a:xfrm>
          <a:prstGeom prst="rect">
            <a:avLst/>
          </a:prstGeom>
        </p:spPr>
      </p:pic>
    </p:spTree>
    <p:extLst>
      <p:ext uri="{BB962C8B-B14F-4D97-AF65-F5344CB8AC3E}">
        <p14:creationId xmlns:p14="http://schemas.microsoft.com/office/powerpoint/2010/main" val="2465696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1016000"/>
          </a:xfrm>
        </p:spPr>
        <p:txBody>
          <a:bodyPr/>
          <a:lstStyle/>
          <a:p>
            <a:r>
              <a:rPr lang="en-GB" dirty="0" smtClean="0"/>
              <a:t>History</a:t>
            </a:r>
            <a:endParaRPr lang="en-GB" dirty="0"/>
          </a:p>
        </p:txBody>
      </p:sp>
      <p:sp>
        <p:nvSpPr>
          <p:cNvPr id="3" name="Content Placeholder 2"/>
          <p:cNvSpPr>
            <a:spLocks noGrp="1"/>
          </p:cNvSpPr>
          <p:nvPr>
            <p:ph idx="1"/>
          </p:nvPr>
        </p:nvSpPr>
        <p:spPr>
          <a:xfrm>
            <a:off x="1141413" y="1778001"/>
            <a:ext cx="9905998" cy="4013200"/>
          </a:xfrm>
        </p:spPr>
        <p:txBody>
          <a:bodyPr/>
          <a:lstStyle/>
          <a:p>
            <a:pPr marL="0" indent="0">
              <a:buNone/>
            </a:pPr>
            <a:r>
              <a:rPr lang="en-GB" dirty="0" smtClean="0"/>
              <a:t>Industry was successful in Llanelli as it had the resources, the workforce and the sea access/port.</a:t>
            </a:r>
          </a:p>
          <a:p>
            <a:pPr marL="0" indent="0">
              <a:buNone/>
            </a:pPr>
            <a:r>
              <a:rPr lang="en-GB" dirty="0" smtClean="0"/>
              <a:t>It expanded rapidly and gave many local people jobs, as a result it attracted more people to the area, through promise of employment.</a:t>
            </a:r>
            <a:endParaRPr lang="en-GB" dirty="0"/>
          </a:p>
        </p:txBody>
      </p:sp>
    </p:spTree>
    <p:extLst>
      <p:ext uri="{BB962C8B-B14F-4D97-AF65-F5344CB8AC3E}">
        <p14:creationId xmlns:p14="http://schemas.microsoft.com/office/powerpoint/2010/main" val="1262808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went wrong….</a:t>
            </a:r>
            <a:endParaRPr lang="en-GB" dirty="0"/>
          </a:p>
        </p:txBody>
      </p:sp>
      <p:sp>
        <p:nvSpPr>
          <p:cNvPr id="3" name="Content Placeholder 2"/>
          <p:cNvSpPr>
            <a:spLocks noGrp="1"/>
          </p:cNvSpPr>
          <p:nvPr>
            <p:ph idx="1"/>
          </p:nvPr>
        </p:nvSpPr>
        <p:spPr/>
        <p:txBody>
          <a:bodyPr/>
          <a:lstStyle/>
          <a:p>
            <a:pPr marL="0" indent="0">
              <a:buNone/>
            </a:pPr>
            <a:r>
              <a:rPr lang="en-GB" dirty="0" smtClean="0"/>
              <a:t>As the UK entered into de-industrialisation, demand for coal, tin and copper declined.  Therefore, people were laid off, factories were closed down and it left the area with a huge number of unemployed people.</a:t>
            </a:r>
          </a:p>
          <a:p>
            <a:pPr marL="0" indent="0">
              <a:buNone/>
            </a:pPr>
            <a:endParaRPr lang="en-GB" dirty="0" smtClean="0"/>
          </a:p>
          <a:p>
            <a:pPr marL="0" indent="0">
              <a:buNone/>
            </a:pPr>
            <a:r>
              <a:rPr lang="en-GB" dirty="0" smtClean="0"/>
              <a:t>One of the knock on effects of unemployment is the cost to the local area in terms of benefit support which then leads on to a lack of surplus cash to spend in the area.  This leads to shops struggling and then closing down…..It also has social implications including; poor health, anti social behaviour, drug abuse </a:t>
            </a:r>
            <a:r>
              <a:rPr lang="en-GB" dirty="0" err="1" smtClean="0"/>
              <a:t>etc</a:t>
            </a:r>
            <a:endParaRPr lang="en-GB" dirty="0"/>
          </a:p>
        </p:txBody>
      </p:sp>
    </p:spTree>
    <p:extLst>
      <p:ext uri="{BB962C8B-B14F-4D97-AF65-F5344CB8AC3E}">
        <p14:creationId xmlns:p14="http://schemas.microsoft.com/office/powerpoint/2010/main" val="2102237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Solutions</a:t>
            </a:r>
            <a:endParaRPr lang="en-GB" dirty="0"/>
          </a:p>
        </p:txBody>
      </p:sp>
      <p:sp>
        <p:nvSpPr>
          <p:cNvPr id="3" name="Content Placeholder 2"/>
          <p:cNvSpPr>
            <a:spLocks noGrp="1"/>
          </p:cNvSpPr>
          <p:nvPr>
            <p:ph idx="1"/>
          </p:nvPr>
        </p:nvSpPr>
        <p:spPr>
          <a:xfrm>
            <a:off x="1141413" y="2667000"/>
            <a:ext cx="9905998" cy="2023534"/>
          </a:xfrm>
        </p:spPr>
        <p:txBody>
          <a:bodyPr/>
          <a:lstStyle/>
          <a:p>
            <a:pPr marL="0" indent="0">
              <a:buNone/>
            </a:pPr>
            <a:r>
              <a:rPr lang="en-GB" dirty="0" smtClean="0"/>
              <a:t>Tackling this kind of issue is complex, if you support the retail space the community still wont have money to spend there.  Do you attract people in from outside?  How will this affect the retail space?  What are the barriers to this?</a:t>
            </a:r>
          </a:p>
          <a:p>
            <a:pPr marL="0" indent="0">
              <a:buNone/>
            </a:pPr>
            <a:r>
              <a:rPr lang="en-GB" dirty="0" smtClean="0"/>
              <a:t>Providing employment solutions may work, but are there now areas of the workforce incapacitated to work?</a:t>
            </a:r>
            <a:endParaRPr lang="en-GB" dirty="0"/>
          </a:p>
        </p:txBody>
      </p:sp>
    </p:spTree>
    <p:extLst>
      <p:ext uri="{BB962C8B-B14F-4D97-AF65-F5344CB8AC3E}">
        <p14:creationId xmlns:p14="http://schemas.microsoft.com/office/powerpoint/2010/main" val="3217907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 1 Hour</a:t>
            </a:r>
            <a:br>
              <a:rPr lang="en-GB" dirty="0"/>
            </a:br>
            <a:endParaRPr lang="en-GB" dirty="0"/>
          </a:p>
        </p:txBody>
      </p:sp>
      <p:sp>
        <p:nvSpPr>
          <p:cNvPr id="3" name="Content Placeholder 2"/>
          <p:cNvSpPr>
            <a:spLocks noGrp="1"/>
          </p:cNvSpPr>
          <p:nvPr>
            <p:ph idx="1"/>
          </p:nvPr>
        </p:nvSpPr>
        <p:spPr>
          <a:xfrm>
            <a:off x="254000" y="1608667"/>
            <a:ext cx="10793411" cy="4182533"/>
          </a:xfrm>
        </p:spPr>
        <p:txBody>
          <a:bodyPr>
            <a:normAutofit/>
          </a:bodyPr>
          <a:lstStyle/>
          <a:p>
            <a:pPr marL="0" indent="0">
              <a:buNone/>
            </a:pPr>
            <a:r>
              <a:rPr lang="en-GB" dirty="0" smtClean="0"/>
              <a:t>You </a:t>
            </a:r>
            <a:r>
              <a:rPr lang="en-GB" dirty="0"/>
              <a:t>are a consultancy firm that have been instructed to complete a review of the Council’s decision to develop areas outside of the town centre.  </a:t>
            </a:r>
            <a:r>
              <a:rPr lang="en-GB" dirty="0" smtClean="0"/>
              <a:t>In </a:t>
            </a:r>
            <a:r>
              <a:rPr lang="en-GB" dirty="0"/>
              <a:t>groups, research and discuss the decisions made by the County Council at the time to develop the retail spaces outside of Llanelli town Centre.  What was the impact upon the town centre retail space?  What was the rationale behind the decision?  Upon weighing up all of the facts, ultimately was it the right choice?  Do you have any recommendations to develop the now struggling town centre retail economy?</a:t>
            </a:r>
          </a:p>
          <a:p>
            <a:pPr marL="0" indent="0">
              <a:buNone/>
            </a:pPr>
            <a:r>
              <a:rPr lang="en-GB" dirty="0" smtClean="0"/>
              <a:t>Come </a:t>
            </a:r>
            <a:r>
              <a:rPr lang="en-GB" dirty="0"/>
              <a:t>back and present your finding to the group…..</a:t>
            </a:r>
          </a:p>
          <a:p>
            <a:pPr marL="0" indent="0">
              <a:buNone/>
            </a:pPr>
            <a:endParaRPr lang="en-GB" dirty="0"/>
          </a:p>
        </p:txBody>
      </p:sp>
    </p:spTree>
    <p:extLst>
      <p:ext uri="{BB962C8B-B14F-4D97-AF65-F5344CB8AC3E}">
        <p14:creationId xmlns:p14="http://schemas.microsoft.com/office/powerpoint/2010/main" val="23264405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92</TotalTime>
  <Words>336</Words>
  <Application>Microsoft Office PowerPoint</Application>
  <PresentationFormat>Widescreen</PresentationFormat>
  <Paragraphs>14</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Century Gothic</vt:lpstr>
      <vt:lpstr>Mesh</vt:lpstr>
      <vt:lpstr>Economic Downturn</vt:lpstr>
      <vt:lpstr>History</vt:lpstr>
      <vt:lpstr>What went wrong….</vt:lpstr>
      <vt:lpstr>Solutions</vt:lpstr>
      <vt:lpstr>Activity – 1 Hour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 Downturn</dc:title>
  <dc:creator>Jessica Shore</dc:creator>
  <cp:lastModifiedBy>Jessica Shore</cp:lastModifiedBy>
  <cp:revision>1</cp:revision>
  <dcterms:created xsi:type="dcterms:W3CDTF">2019-03-11T10:05:56Z</dcterms:created>
  <dcterms:modified xsi:type="dcterms:W3CDTF">2019-03-11T11:38:28Z</dcterms:modified>
</cp:coreProperties>
</file>