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9"/>
  </p:notesMasterIdLst>
  <p:sldIdLst>
    <p:sldId id="256" r:id="rId2"/>
    <p:sldId id="257" r:id="rId3"/>
    <p:sldId id="258" r:id="rId4"/>
    <p:sldId id="259" r:id="rId5"/>
    <p:sldId id="262" r:id="rId6"/>
    <p:sldId id="261" r:id="rId7"/>
    <p:sldId id="260"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F20A574-D672-7407-08B9-F22CD042E8D7}" v="419" dt="2023-01-23T18:53:06.6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rchie Hillier-Wood (2205529)" userId="S::2205529@student.uwtsd.ac.uk::5ed7615e-7c8c-4861-a366-37a88fab7020" providerId="AD" clId="Web-{CF20A574-D672-7407-08B9-F22CD042E8D7}"/>
    <pc:docChg chg="addSld modSld sldOrd addMainMaster delMainMaster">
      <pc:chgData name="Archie Hillier-Wood (2205529)" userId="S::2205529@student.uwtsd.ac.uk::5ed7615e-7c8c-4861-a366-37a88fab7020" providerId="AD" clId="Web-{CF20A574-D672-7407-08B9-F22CD042E8D7}" dt="2023-01-23T18:53:44.865" v="812"/>
      <pc:docMkLst>
        <pc:docMk/>
      </pc:docMkLst>
      <pc:sldChg chg="modSp mod modClrScheme chgLayout">
        <pc:chgData name="Archie Hillier-Wood (2205529)" userId="S::2205529@student.uwtsd.ac.uk::5ed7615e-7c8c-4861-a366-37a88fab7020" providerId="AD" clId="Web-{CF20A574-D672-7407-08B9-F22CD042E8D7}" dt="2023-01-23T15:29:20.918" v="24"/>
        <pc:sldMkLst>
          <pc:docMk/>
          <pc:sldMk cId="109857222" sldId="256"/>
        </pc:sldMkLst>
        <pc:spChg chg="mod ord">
          <ac:chgData name="Archie Hillier-Wood (2205529)" userId="S::2205529@student.uwtsd.ac.uk::5ed7615e-7c8c-4861-a366-37a88fab7020" providerId="AD" clId="Web-{CF20A574-D672-7407-08B9-F22CD042E8D7}" dt="2023-01-23T15:29:20.918" v="24"/>
          <ac:spMkLst>
            <pc:docMk/>
            <pc:sldMk cId="109857222" sldId="256"/>
            <ac:spMk id="2" creationId="{00000000-0000-0000-0000-000000000000}"/>
          </ac:spMkLst>
        </pc:spChg>
        <pc:spChg chg="mod ord">
          <ac:chgData name="Archie Hillier-Wood (2205529)" userId="S::2205529@student.uwtsd.ac.uk::5ed7615e-7c8c-4861-a366-37a88fab7020" providerId="AD" clId="Web-{CF20A574-D672-7407-08B9-F22CD042E8D7}" dt="2023-01-23T15:29:20.918" v="24"/>
          <ac:spMkLst>
            <pc:docMk/>
            <pc:sldMk cId="109857222" sldId="256"/>
            <ac:spMk id="3" creationId="{00000000-0000-0000-0000-000000000000}"/>
          </ac:spMkLst>
        </pc:spChg>
      </pc:sldChg>
      <pc:sldChg chg="modSp new mod modClrScheme chgLayout modNotes">
        <pc:chgData name="Archie Hillier-Wood (2205529)" userId="S::2205529@student.uwtsd.ac.uk::5ed7615e-7c8c-4861-a366-37a88fab7020" providerId="AD" clId="Web-{CF20A574-D672-7407-08B9-F22CD042E8D7}" dt="2023-01-23T17:37:07.859" v="332"/>
        <pc:sldMkLst>
          <pc:docMk/>
          <pc:sldMk cId="4259852627" sldId="257"/>
        </pc:sldMkLst>
        <pc:spChg chg="mod ord">
          <ac:chgData name="Archie Hillier-Wood (2205529)" userId="S::2205529@student.uwtsd.ac.uk::5ed7615e-7c8c-4861-a366-37a88fab7020" providerId="AD" clId="Web-{CF20A574-D672-7407-08B9-F22CD042E8D7}" dt="2023-01-23T15:29:20.918" v="24"/>
          <ac:spMkLst>
            <pc:docMk/>
            <pc:sldMk cId="4259852627" sldId="257"/>
            <ac:spMk id="2" creationId="{B43A69F3-9D48-92F0-9718-0493BD6B86DB}"/>
          </ac:spMkLst>
        </pc:spChg>
        <pc:spChg chg="mod ord">
          <ac:chgData name="Archie Hillier-Wood (2205529)" userId="S::2205529@student.uwtsd.ac.uk::5ed7615e-7c8c-4861-a366-37a88fab7020" providerId="AD" clId="Web-{CF20A574-D672-7407-08B9-F22CD042E8D7}" dt="2023-01-23T17:02:46.788" v="35" actId="20577"/>
          <ac:spMkLst>
            <pc:docMk/>
            <pc:sldMk cId="4259852627" sldId="257"/>
            <ac:spMk id="3" creationId="{22DB6EBA-47E2-124A-B8B3-B02E8B1341E9}"/>
          </ac:spMkLst>
        </pc:spChg>
      </pc:sldChg>
      <pc:sldChg chg="modSp new modNotes">
        <pc:chgData name="Archie Hillier-Wood (2205529)" userId="S::2205529@student.uwtsd.ac.uk::5ed7615e-7c8c-4861-a366-37a88fab7020" providerId="AD" clId="Web-{CF20A574-D672-7407-08B9-F22CD042E8D7}" dt="2023-01-23T17:52:15.059" v="349"/>
        <pc:sldMkLst>
          <pc:docMk/>
          <pc:sldMk cId="2740578530" sldId="258"/>
        </pc:sldMkLst>
        <pc:spChg chg="mod">
          <ac:chgData name="Archie Hillier-Wood (2205529)" userId="S::2205529@student.uwtsd.ac.uk::5ed7615e-7c8c-4861-a366-37a88fab7020" providerId="AD" clId="Web-{CF20A574-D672-7407-08B9-F22CD042E8D7}" dt="2023-01-23T17:14:37.513" v="212" actId="20577"/>
          <ac:spMkLst>
            <pc:docMk/>
            <pc:sldMk cId="2740578530" sldId="258"/>
            <ac:spMk id="2" creationId="{5D975088-9F75-0A4C-840F-E056DEAE4D08}"/>
          </ac:spMkLst>
        </pc:spChg>
        <pc:spChg chg="mod">
          <ac:chgData name="Archie Hillier-Wood (2205529)" userId="S::2205529@student.uwtsd.ac.uk::5ed7615e-7c8c-4861-a366-37a88fab7020" providerId="AD" clId="Web-{CF20A574-D672-7407-08B9-F22CD042E8D7}" dt="2023-01-23T17:23:12.029" v="230" actId="20577"/>
          <ac:spMkLst>
            <pc:docMk/>
            <pc:sldMk cId="2740578530" sldId="258"/>
            <ac:spMk id="3" creationId="{739613B5-DC9A-45CE-2BF0-24678431CFEB}"/>
          </ac:spMkLst>
        </pc:spChg>
      </pc:sldChg>
      <pc:sldChg chg="modSp new modNotes">
        <pc:chgData name="Archie Hillier-Wood (2205529)" userId="S::2205529@student.uwtsd.ac.uk::5ed7615e-7c8c-4861-a366-37a88fab7020" providerId="AD" clId="Web-{CF20A574-D672-7407-08B9-F22CD042E8D7}" dt="2023-01-23T18:53:44.865" v="812"/>
        <pc:sldMkLst>
          <pc:docMk/>
          <pc:sldMk cId="2788023868" sldId="259"/>
        </pc:sldMkLst>
        <pc:spChg chg="mod">
          <ac:chgData name="Archie Hillier-Wood (2205529)" userId="S::2205529@student.uwtsd.ac.uk::5ed7615e-7c8c-4861-a366-37a88fab7020" providerId="AD" clId="Web-{CF20A574-D672-7407-08B9-F22CD042E8D7}" dt="2023-01-23T17:28:58.594" v="295" actId="20577"/>
          <ac:spMkLst>
            <pc:docMk/>
            <pc:sldMk cId="2788023868" sldId="259"/>
            <ac:spMk id="2" creationId="{3438CFFF-BAE5-7000-D35F-2BEF6181D32B}"/>
          </ac:spMkLst>
        </pc:spChg>
        <pc:spChg chg="mod">
          <ac:chgData name="Archie Hillier-Wood (2205529)" userId="S::2205529@student.uwtsd.ac.uk::5ed7615e-7c8c-4861-a366-37a88fab7020" providerId="AD" clId="Web-{CF20A574-D672-7407-08B9-F22CD042E8D7}" dt="2023-01-23T17:57:30.070" v="373" actId="20577"/>
          <ac:spMkLst>
            <pc:docMk/>
            <pc:sldMk cId="2788023868" sldId="259"/>
            <ac:spMk id="3" creationId="{E75EFA8B-4E77-FB9F-DCE9-3165BEA08AD7}"/>
          </ac:spMkLst>
        </pc:spChg>
      </pc:sldChg>
      <pc:sldChg chg="modSp new ord">
        <pc:chgData name="Archie Hillier-Wood (2205529)" userId="S::2205529@student.uwtsd.ac.uk::5ed7615e-7c8c-4861-a366-37a88fab7020" providerId="AD" clId="Web-{CF20A574-D672-7407-08B9-F22CD042E8D7}" dt="2023-01-23T17:52:30.216" v="353" actId="20577"/>
        <pc:sldMkLst>
          <pc:docMk/>
          <pc:sldMk cId="2391167649" sldId="260"/>
        </pc:sldMkLst>
        <pc:spChg chg="mod">
          <ac:chgData name="Archie Hillier-Wood (2205529)" userId="S::2205529@student.uwtsd.ac.uk::5ed7615e-7c8c-4861-a366-37a88fab7020" providerId="AD" clId="Web-{CF20A574-D672-7407-08B9-F22CD042E8D7}" dt="2023-01-23T17:33:11.774" v="321" actId="20577"/>
          <ac:spMkLst>
            <pc:docMk/>
            <pc:sldMk cId="2391167649" sldId="260"/>
            <ac:spMk id="2" creationId="{13D4E345-CCB9-AE96-2F42-27DFE5B4DF8E}"/>
          </ac:spMkLst>
        </pc:spChg>
        <pc:spChg chg="mod">
          <ac:chgData name="Archie Hillier-Wood (2205529)" userId="S::2205529@student.uwtsd.ac.uk::5ed7615e-7c8c-4861-a366-37a88fab7020" providerId="AD" clId="Web-{CF20A574-D672-7407-08B9-F22CD042E8D7}" dt="2023-01-23T17:52:30.216" v="353" actId="20577"/>
          <ac:spMkLst>
            <pc:docMk/>
            <pc:sldMk cId="2391167649" sldId="260"/>
            <ac:spMk id="3" creationId="{ACC72B37-3380-D747-5321-EA69E9FE2991}"/>
          </ac:spMkLst>
        </pc:spChg>
      </pc:sldChg>
      <pc:sldChg chg="modSp new modNotes">
        <pc:chgData name="Archie Hillier-Wood (2205529)" userId="S::2205529@student.uwtsd.ac.uk::5ed7615e-7c8c-4861-a366-37a88fab7020" providerId="AD" clId="Web-{CF20A574-D672-7407-08B9-F22CD042E8D7}" dt="2023-01-23T18:47:43.292" v="793" actId="20577"/>
        <pc:sldMkLst>
          <pc:docMk/>
          <pc:sldMk cId="3863286961" sldId="261"/>
        </pc:sldMkLst>
        <pc:spChg chg="mod">
          <ac:chgData name="Archie Hillier-Wood (2205529)" userId="S::2205529@student.uwtsd.ac.uk::5ed7615e-7c8c-4861-a366-37a88fab7020" providerId="AD" clId="Web-{CF20A574-D672-7407-08B9-F22CD042E8D7}" dt="2023-01-23T18:28:50.866" v="436" actId="20577"/>
          <ac:spMkLst>
            <pc:docMk/>
            <pc:sldMk cId="3863286961" sldId="261"/>
            <ac:spMk id="2" creationId="{514C4F95-9945-40A3-605C-D17F6B707D49}"/>
          </ac:spMkLst>
        </pc:spChg>
        <pc:spChg chg="mod">
          <ac:chgData name="Archie Hillier-Wood (2205529)" userId="S::2205529@student.uwtsd.ac.uk::5ed7615e-7c8c-4861-a366-37a88fab7020" providerId="AD" clId="Web-{CF20A574-D672-7407-08B9-F22CD042E8D7}" dt="2023-01-23T18:47:43.292" v="793" actId="20577"/>
          <ac:spMkLst>
            <pc:docMk/>
            <pc:sldMk cId="3863286961" sldId="261"/>
            <ac:spMk id="3" creationId="{34F3F0E5-8979-0D8F-DFA3-F01B2D4299C8}"/>
          </ac:spMkLst>
        </pc:spChg>
      </pc:sldChg>
      <pc:sldChg chg="modSp new">
        <pc:chgData name="Archie Hillier-Wood (2205529)" userId="S::2205529@student.uwtsd.ac.uk::5ed7615e-7c8c-4861-a366-37a88fab7020" providerId="AD" clId="Web-{CF20A574-D672-7407-08B9-F22CD042E8D7}" dt="2023-01-23T18:53:06.614" v="807" actId="20577"/>
        <pc:sldMkLst>
          <pc:docMk/>
          <pc:sldMk cId="2606702106" sldId="262"/>
        </pc:sldMkLst>
        <pc:spChg chg="mod">
          <ac:chgData name="Archie Hillier-Wood (2205529)" userId="S::2205529@student.uwtsd.ac.uk::5ed7615e-7c8c-4861-a366-37a88fab7020" providerId="AD" clId="Web-{CF20A574-D672-7407-08B9-F22CD042E8D7}" dt="2023-01-23T18:53:06.614" v="807" actId="20577"/>
          <ac:spMkLst>
            <pc:docMk/>
            <pc:sldMk cId="2606702106" sldId="262"/>
            <ac:spMk id="2" creationId="{BD98BB47-2D29-2EC3-32C4-A15A63863989}"/>
          </ac:spMkLst>
        </pc:spChg>
      </pc:sldChg>
      <pc:sldMasterChg chg="del delSldLayout">
        <pc:chgData name="Archie Hillier-Wood (2205529)" userId="S::2205529@student.uwtsd.ac.uk::5ed7615e-7c8c-4861-a366-37a88fab7020" providerId="AD" clId="Web-{CF20A574-D672-7407-08B9-F22CD042E8D7}" dt="2023-01-23T15:29:20.918" v="24"/>
        <pc:sldMasterMkLst>
          <pc:docMk/>
          <pc:sldMasterMk cId="2460954070" sldId="2147483660"/>
        </pc:sldMasterMkLst>
        <pc:sldLayoutChg chg="del">
          <pc:chgData name="Archie Hillier-Wood (2205529)" userId="S::2205529@student.uwtsd.ac.uk::5ed7615e-7c8c-4861-a366-37a88fab7020" providerId="AD" clId="Web-{CF20A574-D672-7407-08B9-F22CD042E8D7}" dt="2023-01-23T15:29:20.918" v="24"/>
          <pc:sldLayoutMkLst>
            <pc:docMk/>
            <pc:sldMasterMk cId="2460954070" sldId="2147483660"/>
            <pc:sldLayoutMk cId="2385387890" sldId="2147483661"/>
          </pc:sldLayoutMkLst>
        </pc:sldLayoutChg>
        <pc:sldLayoutChg chg="del">
          <pc:chgData name="Archie Hillier-Wood (2205529)" userId="S::2205529@student.uwtsd.ac.uk::5ed7615e-7c8c-4861-a366-37a88fab7020" providerId="AD" clId="Web-{CF20A574-D672-7407-08B9-F22CD042E8D7}" dt="2023-01-23T15:29:20.918" v="24"/>
          <pc:sldLayoutMkLst>
            <pc:docMk/>
            <pc:sldMasterMk cId="2460954070" sldId="2147483660"/>
            <pc:sldLayoutMk cId="949138452" sldId="2147483662"/>
          </pc:sldLayoutMkLst>
        </pc:sldLayoutChg>
        <pc:sldLayoutChg chg="del">
          <pc:chgData name="Archie Hillier-Wood (2205529)" userId="S::2205529@student.uwtsd.ac.uk::5ed7615e-7c8c-4861-a366-37a88fab7020" providerId="AD" clId="Web-{CF20A574-D672-7407-08B9-F22CD042E8D7}" dt="2023-01-23T15:29:20.918" v="24"/>
          <pc:sldLayoutMkLst>
            <pc:docMk/>
            <pc:sldMasterMk cId="2460954070" sldId="2147483660"/>
            <pc:sldLayoutMk cId="2591524520" sldId="2147483663"/>
          </pc:sldLayoutMkLst>
        </pc:sldLayoutChg>
        <pc:sldLayoutChg chg="del">
          <pc:chgData name="Archie Hillier-Wood (2205529)" userId="S::2205529@student.uwtsd.ac.uk::5ed7615e-7c8c-4861-a366-37a88fab7020" providerId="AD" clId="Web-{CF20A574-D672-7407-08B9-F22CD042E8D7}" dt="2023-01-23T15:29:20.918" v="24"/>
          <pc:sldLayoutMkLst>
            <pc:docMk/>
            <pc:sldMasterMk cId="2460954070" sldId="2147483660"/>
            <pc:sldLayoutMk cId="1203092039" sldId="2147483664"/>
          </pc:sldLayoutMkLst>
        </pc:sldLayoutChg>
        <pc:sldLayoutChg chg="del">
          <pc:chgData name="Archie Hillier-Wood (2205529)" userId="S::2205529@student.uwtsd.ac.uk::5ed7615e-7c8c-4861-a366-37a88fab7020" providerId="AD" clId="Web-{CF20A574-D672-7407-08B9-F22CD042E8D7}" dt="2023-01-23T15:29:20.918" v="24"/>
          <pc:sldLayoutMkLst>
            <pc:docMk/>
            <pc:sldMasterMk cId="2460954070" sldId="2147483660"/>
            <pc:sldLayoutMk cId="3733172339" sldId="2147483665"/>
          </pc:sldLayoutMkLst>
        </pc:sldLayoutChg>
        <pc:sldLayoutChg chg="del">
          <pc:chgData name="Archie Hillier-Wood (2205529)" userId="S::2205529@student.uwtsd.ac.uk::5ed7615e-7c8c-4861-a366-37a88fab7020" providerId="AD" clId="Web-{CF20A574-D672-7407-08B9-F22CD042E8D7}" dt="2023-01-23T15:29:20.918" v="24"/>
          <pc:sldLayoutMkLst>
            <pc:docMk/>
            <pc:sldMasterMk cId="2460954070" sldId="2147483660"/>
            <pc:sldLayoutMk cId="3210312558" sldId="2147483666"/>
          </pc:sldLayoutMkLst>
        </pc:sldLayoutChg>
        <pc:sldLayoutChg chg="del">
          <pc:chgData name="Archie Hillier-Wood (2205529)" userId="S::2205529@student.uwtsd.ac.uk::5ed7615e-7c8c-4861-a366-37a88fab7020" providerId="AD" clId="Web-{CF20A574-D672-7407-08B9-F22CD042E8D7}" dt="2023-01-23T15:29:20.918" v="24"/>
          <pc:sldLayoutMkLst>
            <pc:docMk/>
            <pc:sldMasterMk cId="2460954070" sldId="2147483660"/>
            <pc:sldLayoutMk cId="3146388984" sldId="2147483667"/>
          </pc:sldLayoutMkLst>
        </pc:sldLayoutChg>
        <pc:sldLayoutChg chg="del">
          <pc:chgData name="Archie Hillier-Wood (2205529)" userId="S::2205529@student.uwtsd.ac.uk::5ed7615e-7c8c-4861-a366-37a88fab7020" providerId="AD" clId="Web-{CF20A574-D672-7407-08B9-F22CD042E8D7}" dt="2023-01-23T15:29:20.918" v="24"/>
          <pc:sldLayoutMkLst>
            <pc:docMk/>
            <pc:sldMasterMk cId="2460954070" sldId="2147483660"/>
            <pc:sldLayoutMk cId="3171841454" sldId="2147483668"/>
          </pc:sldLayoutMkLst>
        </pc:sldLayoutChg>
        <pc:sldLayoutChg chg="del">
          <pc:chgData name="Archie Hillier-Wood (2205529)" userId="S::2205529@student.uwtsd.ac.uk::5ed7615e-7c8c-4861-a366-37a88fab7020" providerId="AD" clId="Web-{CF20A574-D672-7407-08B9-F22CD042E8D7}" dt="2023-01-23T15:29:20.918" v="24"/>
          <pc:sldLayoutMkLst>
            <pc:docMk/>
            <pc:sldMasterMk cId="2460954070" sldId="2147483660"/>
            <pc:sldLayoutMk cId="1718958274" sldId="2147483669"/>
          </pc:sldLayoutMkLst>
        </pc:sldLayoutChg>
        <pc:sldLayoutChg chg="del">
          <pc:chgData name="Archie Hillier-Wood (2205529)" userId="S::2205529@student.uwtsd.ac.uk::5ed7615e-7c8c-4861-a366-37a88fab7020" providerId="AD" clId="Web-{CF20A574-D672-7407-08B9-F22CD042E8D7}" dt="2023-01-23T15:29:20.918" v="24"/>
          <pc:sldLayoutMkLst>
            <pc:docMk/>
            <pc:sldMasterMk cId="2460954070" sldId="2147483660"/>
            <pc:sldLayoutMk cId="2202905451" sldId="2147483670"/>
          </pc:sldLayoutMkLst>
        </pc:sldLayoutChg>
        <pc:sldLayoutChg chg="del">
          <pc:chgData name="Archie Hillier-Wood (2205529)" userId="S::2205529@student.uwtsd.ac.uk::5ed7615e-7c8c-4861-a366-37a88fab7020" providerId="AD" clId="Web-{CF20A574-D672-7407-08B9-F22CD042E8D7}" dt="2023-01-23T15:29:20.918" v="24"/>
          <pc:sldLayoutMkLst>
            <pc:docMk/>
            <pc:sldMasterMk cId="2460954070" sldId="2147483660"/>
            <pc:sldLayoutMk cId="3479445657" sldId="2147483671"/>
          </pc:sldLayoutMkLst>
        </pc:sldLayoutChg>
      </pc:sldMasterChg>
      <pc:sldMasterChg chg="add addSldLayout modSldLayout">
        <pc:chgData name="Archie Hillier-Wood (2205529)" userId="S::2205529@student.uwtsd.ac.uk::5ed7615e-7c8c-4861-a366-37a88fab7020" providerId="AD" clId="Web-{CF20A574-D672-7407-08B9-F22CD042E8D7}" dt="2023-01-23T15:29:20.918" v="24"/>
        <pc:sldMasterMkLst>
          <pc:docMk/>
          <pc:sldMasterMk cId="85308045" sldId="2147483672"/>
        </pc:sldMasterMkLst>
        <pc:sldLayoutChg chg="add mod replId">
          <pc:chgData name="Archie Hillier-Wood (2205529)" userId="S::2205529@student.uwtsd.ac.uk::5ed7615e-7c8c-4861-a366-37a88fab7020" providerId="AD" clId="Web-{CF20A574-D672-7407-08B9-F22CD042E8D7}" dt="2023-01-23T15:29:20.918" v="24"/>
          <pc:sldLayoutMkLst>
            <pc:docMk/>
            <pc:sldMasterMk cId="85308045" sldId="2147483672"/>
            <pc:sldLayoutMk cId="4251463166" sldId="2147483673"/>
          </pc:sldLayoutMkLst>
        </pc:sldLayoutChg>
        <pc:sldLayoutChg chg="add mod replId">
          <pc:chgData name="Archie Hillier-Wood (2205529)" userId="S::2205529@student.uwtsd.ac.uk::5ed7615e-7c8c-4861-a366-37a88fab7020" providerId="AD" clId="Web-{CF20A574-D672-7407-08B9-F22CD042E8D7}" dt="2023-01-23T15:29:20.918" v="24"/>
          <pc:sldLayoutMkLst>
            <pc:docMk/>
            <pc:sldMasterMk cId="85308045" sldId="2147483672"/>
            <pc:sldLayoutMk cId="622420737" sldId="2147483674"/>
          </pc:sldLayoutMkLst>
        </pc:sldLayoutChg>
        <pc:sldLayoutChg chg="add mod replId">
          <pc:chgData name="Archie Hillier-Wood (2205529)" userId="S::2205529@student.uwtsd.ac.uk::5ed7615e-7c8c-4861-a366-37a88fab7020" providerId="AD" clId="Web-{CF20A574-D672-7407-08B9-F22CD042E8D7}" dt="2023-01-23T15:29:20.918" v="24"/>
          <pc:sldLayoutMkLst>
            <pc:docMk/>
            <pc:sldMasterMk cId="85308045" sldId="2147483672"/>
            <pc:sldLayoutMk cId="418931335" sldId="2147483675"/>
          </pc:sldLayoutMkLst>
        </pc:sldLayoutChg>
        <pc:sldLayoutChg chg="add mod replId">
          <pc:chgData name="Archie Hillier-Wood (2205529)" userId="S::2205529@student.uwtsd.ac.uk::5ed7615e-7c8c-4861-a366-37a88fab7020" providerId="AD" clId="Web-{CF20A574-D672-7407-08B9-F22CD042E8D7}" dt="2023-01-23T15:29:20.918" v="24"/>
          <pc:sldLayoutMkLst>
            <pc:docMk/>
            <pc:sldMasterMk cId="85308045" sldId="2147483672"/>
            <pc:sldLayoutMk cId="2065811400" sldId="2147483676"/>
          </pc:sldLayoutMkLst>
        </pc:sldLayoutChg>
        <pc:sldLayoutChg chg="add mod replId">
          <pc:chgData name="Archie Hillier-Wood (2205529)" userId="S::2205529@student.uwtsd.ac.uk::5ed7615e-7c8c-4861-a366-37a88fab7020" providerId="AD" clId="Web-{CF20A574-D672-7407-08B9-F22CD042E8D7}" dt="2023-01-23T15:29:20.918" v="24"/>
          <pc:sldLayoutMkLst>
            <pc:docMk/>
            <pc:sldMasterMk cId="85308045" sldId="2147483672"/>
            <pc:sldLayoutMk cId="1197635368" sldId="2147483677"/>
          </pc:sldLayoutMkLst>
        </pc:sldLayoutChg>
        <pc:sldLayoutChg chg="add mod replId">
          <pc:chgData name="Archie Hillier-Wood (2205529)" userId="S::2205529@student.uwtsd.ac.uk::5ed7615e-7c8c-4861-a366-37a88fab7020" providerId="AD" clId="Web-{CF20A574-D672-7407-08B9-F22CD042E8D7}" dt="2023-01-23T15:29:20.918" v="24"/>
          <pc:sldLayoutMkLst>
            <pc:docMk/>
            <pc:sldMasterMk cId="85308045" sldId="2147483672"/>
            <pc:sldLayoutMk cId="3346344772" sldId="2147483678"/>
          </pc:sldLayoutMkLst>
        </pc:sldLayoutChg>
        <pc:sldLayoutChg chg="add mod replId">
          <pc:chgData name="Archie Hillier-Wood (2205529)" userId="S::2205529@student.uwtsd.ac.uk::5ed7615e-7c8c-4861-a366-37a88fab7020" providerId="AD" clId="Web-{CF20A574-D672-7407-08B9-F22CD042E8D7}" dt="2023-01-23T15:29:20.918" v="24"/>
          <pc:sldLayoutMkLst>
            <pc:docMk/>
            <pc:sldMasterMk cId="85308045" sldId="2147483672"/>
            <pc:sldLayoutMk cId="857613713" sldId="2147483679"/>
          </pc:sldLayoutMkLst>
        </pc:sldLayoutChg>
        <pc:sldLayoutChg chg="add mod replId">
          <pc:chgData name="Archie Hillier-Wood (2205529)" userId="S::2205529@student.uwtsd.ac.uk::5ed7615e-7c8c-4861-a366-37a88fab7020" providerId="AD" clId="Web-{CF20A574-D672-7407-08B9-F22CD042E8D7}" dt="2023-01-23T15:29:20.918" v="24"/>
          <pc:sldLayoutMkLst>
            <pc:docMk/>
            <pc:sldMasterMk cId="85308045" sldId="2147483672"/>
            <pc:sldLayoutMk cId="590470371" sldId="2147483680"/>
          </pc:sldLayoutMkLst>
        </pc:sldLayoutChg>
        <pc:sldLayoutChg chg="add mod replId">
          <pc:chgData name="Archie Hillier-Wood (2205529)" userId="S::2205529@student.uwtsd.ac.uk::5ed7615e-7c8c-4861-a366-37a88fab7020" providerId="AD" clId="Web-{CF20A574-D672-7407-08B9-F22CD042E8D7}" dt="2023-01-23T15:29:20.918" v="24"/>
          <pc:sldLayoutMkLst>
            <pc:docMk/>
            <pc:sldMasterMk cId="85308045" sldId="2147483672"/>
            <pc:sldLayoutMk cId="3070525331" sldId="2147483681"/>
          </pc:sldLayoutMkLst>
        </pc:sldLayoutChg>
        <pc:sldLayoutChg chg="add mod replId">
          <pc:chgData name="Archie Hillier-Wood (2205529)" userId="S::2205529@student.uwtsd.ac.uk::5ed7615e-7c8c-4861-a366-37a88fab7020" providerId="AD" clId="Web-{CF20A574-D672-7407-08B9-F22CD042E8D7}" dt="2023-01-23T15:29:20.918" v="24"/>
          <pc:sldLayoutMkLst>
            <pc:docMk/>
            <pc:sldMasterMk cId="85308045" sldId="2147483672"/>
            <pc:sldLayoutMk cId="1607091660" sldId="2147483682"/>
          </pc:sldLayoutMkLst>
        </pc:sldLayoutChg>
        <pc:sldLayoutChg chg="add mod replId">
          <pc:chgData name="Archie Hillier-Wood (2205529)" userId="S::2205529@student.uwtsd.ac.uk::5ed7615e-7c8c-4861-a366-37a88fab7020" providerId="AD" clId="Web-{CF20A574-D672-7407-08B9-F22CD042E8D7}" dt="2023-01-23T15:29:20.918" v="24"/>
          <pc:sldLayoutMkLst>
            <pc:docMk/>
            <pc:sldMasterMk cId="85308045" sldId="2147483672"/>
            <pc:sldLayoutMk cId="46207420" sldId="2147483683"/>
          </pc:sldLayoutMkLst>
        </pc:sldLayoutChg>
        <pc:sldLayoutChg chg="add mod replId">
          <pc:chgData name="Archie Hillier-Wood (2205529)" userId="S::2205529@student.uwtsd.ac.uk::5ed7615e-7c8c-4861-a366-37a88fab7020" providerId="AD" clId="Web-{CF20A574-D672-7407-08B9-F22CD042E8D7}" dt="2023-01-23T15:29:20.918" v="24"/>
          <pc:sldLayoutMkLst>
            <pc:docMk/>
            <pc:sldMasterMk cId="85308045" sldId="2147483672"/>
            <pc:sldLayoutMk cId="1804079596" sldId="2147483684"/>
          </pc:sldLayoutMkLst>
        </pc:sldLayoutChg>
        <pc:sldLayoutChg chg="add mod replId">
          <pc:chgData name="Archie Hillier-Wood (2205529)" userId="S::2205529@student.uwtsd.ac.uk::5ed7615e-7c8c-4861-a366-37a88fab7020" providerId="AD" clId="Web-{CF20A574-D672-7407-08B9-F22CD042E8D7}" dt="2023-01-23T15:29:20.918" v="24"/>
          <pc:sldLayoutMkLst>
            <pc:docMk/>
            <pc:sldMasterMk cId="85308045" sldId="2147483672"/>
            <pc:sldLayoutMk cId="3586289098" sldId="2147483685"/>
          </pc:sldLayoutMkLst>
        </pc:sldLayoutChg>
        <pc:sldLayoutChg chg="add mod replId">
          <pc:chgData name="Archie Hillier-Wood (2205529)" userId="S::2205529@student.uwtsd.ac.uk::5ed7615e-7c8c-4861-a366-37a88fab7020" providerId="AD" clId="Web-{CF20A574-D672-7407-08B9-F22CD042E8D7}" dt="2023-01-23T15:29:20.918" v="24"/>
          <pc:sldLayoutMkLst>
            <pc:docMk/>
            <pc:sldMasterMk cId="85308045" sldId="2147483672"/>
            <pc:sldLayoutMk cId="1108717404" sldId="2147483686"/>
          </pc:sldLayoutMkLst>
        </pc:sldLayoutChg>
        <pc:sldLayoutChg chg="add mod replId">
          <pc:chgData name="Archie Hillier-Wood (2205529)" userId="S::2205529@student.uwtsd.ac.uk::5ed7615e-7c8c-4861-a366-37a88fab7020" providerId="AD" clId="Web-{CF20A574-D672-7407-08B9-F22CD042E8D7}" dt="2023-01-23T15:29:20.918" v="24"/>
          <pc:sldLayoutMkLst>
            <pc:docMk/>
            <pc:sldMasterMk cId="85308045" sldId="2147483672"/>
            <pc:sldLayoutMk cId="1926194961" sldId="2147483687"/>
          </pc:sldLayoutMkLst>
        </pc:sldLayoutChg>
        <pc:sldLayoutChg chg="add mod replId">
          <pc:chgData name="Archie Hillier-Wood (2205529)" userId="S::2205529@student.uwtsd.ac.uk::5ed7615e-7c8c-4861-a366-37a88fab7020" providerId="AD" clId="Web-{CF20A574-D672-7407-08B9-F22CD042E8D7}" dt="2023-01-23T15:29:20.918" v="24"/>
          <pc:sldLayoutMkLst>
            <pc:docMk/>
            <pc:sldMasterMk cId="85308045" sldId="2147483672"/>
            <pc:sldLayoutMk cId="954292096" sldId="2147483688"/>
          </pc:sldLayoutMkLst>
        </pc:sldLayoutChg>
        <pc:sldLayoutChg chg="add mod replId">
          <pc:chgData name="Archie Hillier-Wood (2205529)" userId="S::2205529@student.uwtsd.ac.uk::5ed7615e-7c8c-4861-a366-37a88fab7020" providerId="AD" clId="Web-{CF20A574-D672-7407-08B9-F22CD042E8D7}" dt="2023-01-23T15:29:20.918" v="24"/>
          <pc:sldLayoutMkLst>
            <pc:docMk/>
            <pc:sldMasterMk cId="85308045" sldId="2147483672"/>
            <pc:sldLayoutMk cId="695295143" sldId="2147483689"/>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45DEA99-6860-4B52-AB43-20FED797ED91}" type="datetimeFigureOut">
              <a:t>23/01/2023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B915E29-71B8-48BD-B75A-F440B8454ED8}" type="slidenum">
              <a:t>‹#›</a:t>
            </a:fld>
            <a:endParaRPr lang="en-GB"/>
          </a:p>
        </p:txBody>
      </p:sp>
    </p:spTree>
    <p:extLst>
      <p:ext uri="{BB962C8B-B14F-4D97-AF65-F5344CB8AC3E}">
        <p14:creationId xmlns:p14="http://schemas.microsoft.com/office/powerpoint/2010/main" val="523071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According to Ken Robinson, </a:t>
            </a:r>
            <a:r>
              <a:rPr lang="en-US" dirty="0"/>
              <a:t>Fresh thought is what defines creativity. It doesn’t have to be new to the whole of humanity but certainly to the person whose work it is. Making evaluations of the quality of your product, whether it's a design or a poem, is another aspect of creativity. Common phases frequently occur during the creative process. Sometimes the outcome is different from what you intended when you began. Making new connections, bridging disciplines, and employing metaphors and analogies are all common parts of this dynamic process. It takes more than just coming up with crazy ideas and letting your imagination soar to be creative. It might require all of that, but it also calls for testing, sharpening, and concentrating your efforts. It involves independent thought on the part of the person and critical evaluation of whether the work in progress is assuming the proper form and is worthwhile, at least for the person producing it. </a:t>
            </a:r>
            <a:endParaRPr lang="en-US" dirty="0">
              <a:cs typeface="Calibri"/>
            </a:endParaRPr>
          </a:p>
          <a:p>
            <a:endParaRPr lang="en-US" dirty="0">
              <a:cs typeface="Calibri"/>
            </a:endParaRPr>
          </a:p>
          <a:p>
            <a:endParaRPr lang="en-US" dirty="0">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CB915E29-71B8-48BD-B75A-F440B8454ED8}" type="slidenum">
              <a:t>2</a:t>
            </a:fld>
            <a:endParaRPr lang="en-GB"/>
          </a:p>
        </p:txBody>
      </p:sp>
    </p:spTree>
    <p:extLst>
      <p:ext uri="{BB962C8B-B14F-4D97-AF65-F5344CB8AC3E}">
        <p14:creationId xmlns:p14="http://schemas.microsoft.com/office/powerpoint/2010/main" val="16288443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All that is required for kids to be truly creative is the freedom to give their all to whatever activity they are involved in. Any creative effort should focus on the self-expression process. Children who have creative experiences can better express and manage their emotions. Teachers can learn more about a child's thoughts and feelings by observing the child's creative </a:t>
            </a:r>
            <a:r>
              <a:rPr lang="en-US" dirty="0" err="1"/>
              <a:t>endeavours</a:t>
            </a:r>
            <a:r>
              <a:rPr lang="en-US" dirty="0"/>
              <a:t>. Children's mental development is aided by creativity by giving them the chance to experiment with new concepts, modes of thought, and approaches to solving problems. In addition to providing wonderful chances to </a:t>
            </a:r>
            <a:r>
              <a:rPr lang="en-US" dirty="0" err="1"/>
              <a:t>individualised</a:t>
            </a:r>
            <a:r>
              <a:rPr lang="en-US" dirty="0"/>
              <a:t> our teaching and place a strong emphasis on each child, creative activities help </a:t>
            </a:r>
            <a:r>
              <a:rPr lang="en-US" dirty="0" err="1"/>
              <a:t>recognise</a:t>
            </a:r>
            <a:r>
              <a:rPr lang="en-US" dirty="0"/>
              <a:t> and celebrate the diversity and uniqueness of children.</a:t>
            </a:r>
          </a:p>
          <a:p>
            <a:endParaRPr lang="en-US" dirty="0">
              <a:cs typeface="Calibri"/>
            </a:endParaRPr>
          </a:p>
          <a:p>
            <a:r>
              <a:rPr lang="en-GB" dirty="0"/>
              <a:t>Creative Movement is a joyful way for children to explore movement through music, develop physical skills, channel energy, stimulate imagination and promote creativity. Creative movement uses body actions to: communicate an image, communicate an idea or communicate a feeling. Children learn about their bodies, the environment, and other people through movement.</a:t>
            </a:r>
            <a:br>
              <a:rPr lang="en-GB" dirty="0">
                <a:cs typeface="+mn-lt"/>
              </a:rPr>
            </a:br>
            <a:endParaRPr lang="en-GB" dirty="0">
              <a:cs typeface="+mn-lt"/>
            </a:endParaRPr>
          </a:p>
          <a:p>
            <a:r>
              <a:rPr lang="en-GB" dirty="0"/>
              <a:t>As Amabile and Hennessey (1992) argue, “people will be most creative when they feel motivated primarily by the interest, enjoyment, satisfaction and challenges of the work itself – rather than by external pressures” with such self-directed motivation leading to higher incidences of creativity and “self-determined competence”. Self-determination, as Amabile and Hennessey (1992) argue, is central to the development of meaningful creativity, i.e., creative thinking that can have real meaning in the lives of children, allowing them to produce creative solutions to all problems they encounter.</a:t>
            </a:r>
            <a:endParaRPr lang="en-GB" dirty="0">
              <a:cs typeface="Calibri" panose="020F0502020204030204"/>
            </a:endParaRPr>
          </a:p>
        </p:txBody>
      </p:sp>
      <p:sp>
        <p:nvSpPr>
          <p:cNvPr id="4" name="Slide Number Placeholder 3"/>
          <p:cNvSpPr>
            <a:spLocks noGrp="1"/>
          </p:cNvSpPr>
          <p:nvPr>
            <p:ph type="sldNum" sz="quarter" idx="5"/>
          </p:nvPr>
        </p:nvSpPr>
        <p:spPr/>
        <p:txBody>
          <a:bodyPr/>
          <a:lstStyle/>
          <a:p>
            <a:fld id="{CB915E29-71B8-48BD-B75A-F440B8454ED8}" type="slidenum">
              <a:t>3</a:t>
            </a:fld>
            <a:endParaRPr lang="en-GB"/>
          </a:p>
        </p:txBody>
      </p:sp>
    </p:spTree>
    <p:extLst>
      <p:ext uri="{BB962C8B-B14F-4D97-AF65-F5344CB8AC3E}">
        <p14:creationId xmlns:p14="http://schemas.microsoft.com/office/powerpoint/2010/main" val="29100585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r>
              <a:rPr lang="en-US" dirty="0">
                <a:cs typeface="Calibri"/>
              </a:rPr>
              <a:t>Labans pillar:</a:t>
            </a:r>
          </a:p>
          <a:p>
            <a:endParaRPr lang="en-US" dirty="0">
              <a:cs typeface="Calibri"/>
            </a:endParaRPr>
          </a:p>
          <a:p>
            <a:r>
              <a:rPr lang="en-US" dirty="0"/>
              <a:t>The first of Laban's four concepts for movement is the body. The human body and all of its structural, physical, and reflex properties are collectively referred to as the body. The body can also be referred to as the human constitution. Breath, Core-Distal connectivity, head-tail connectivity, upper-lower connectivity, body-half connectivity, and body-diagonal connectivity are among the foundational functions of the body. </a:t>
            </a:r>
            <a:endParaRPr lang="en-US" dirty="0">
              <a:cs typeface="Calibri"/>
            </a:endParaRPr>
          </a:p>
          <a:p>
            <a:endParaRPr lang="en-US" dirty="0">
              <a:cs typeface="Calibri"/>
            </a:endParaRPr>
          </a:p>
          <a:p>
            <a:r>
              <a:rPr lang="en-US" dirty="0"/>
              <a:t>Shape is the form in which ones body moves through space. Shape communicates within the environment around us in a non-verbal manner. There are five basic shapes in which the body forms and they are pin, ball, wall, screw and pyramid. The shape in which the body forms is interlinked with the internal emotional state. For example someone who is sad and depressed will often have a rounded shouldered, dropped head, closed off body shape. </a:t>
            </a:r>
            <a:endParaRPr lang="en-US" dirty="0">
              <a:cs typeface="Calibri"/>
            </a:endParaRPr>
          </a:p>
          <a:p>
            <a:endParaRPr lang="en-US" dirty="0">
              <a:cs typeface="Calibri"/>
            </a:endParaRPr>
          </a:p>
          <a:p>
            <a:r>
              <a:rPr lang="en-US" dirty="0"/>
              <a:t>Laban describes space as being “where the body moves in relation to the environment.” Each movement in space has a dimension, two directions and a spatial pull. A fundamental concept when discussing space is </a:t>
            </a:r>
            <a:r>
              <a:rPr lang="en-US" dirty="0" err="1"/>
              <a:t>kinesphere</a:t>
            </a:r>
            <a:r>
              <a:rPr lang="en-US" dirty="0"/>
              <a:t>. </a:t>
            </a:r>
            <a:r>
              <a:rPr lang="en-US" dirty="0" err="1"/>
              <a:t>Kinesphere</a:t>
            </a:r>
            <a:r>
              <a:rPr lang="en-US" dirty="0"/>
              <a:t> is the space which surrounds one’s body; it is as far as one can reach in space without shifting or moving ones weight. There are certain pathways in which one moves through ones </a:t>
            </a:r>
            <a:r>
              <a:rPr lang="en-US" dirty="0" err="1"/>
              <a:t>kinsphere</a:t>
            </a:r>
            <a:r>
              <a:rPr lang="en-US" dirty="0"/>
              <a:t>. The pathways are central pathways, peripheral pathways and transverse pathways</a:t>
            </a:r>
            <a:endParaRPr lang="en-US" dirty="0">
              <a:cs typeface="Calibri"/>
            </a:endParaRPr>
          </a:p>
          <a:p>
            <a:endParaRPr lang="en-US" dirty="0">
              <a:cs typeface="Calibri"/>
            </a:endParaRPr>
          </a:p>
          <a:p>
            <a:r>
              <a:rPr lang="en-US" dirty="0"/>
              <a:t>Effort is the last of Laban’s four concepts of movement. Effort refers to the “dynamic quality” of energy, emotions and movement. Effort is “functional and expressive.” There are four basic factors of effort which are flow effort, weight effort, time effort and space effort</a:t>
            </a:r>
            <a:endParaRPr lang="en-US" dirty="0">
              <a:cs typeface="Calibri" panose="020F0502020204030204"/>
            </a:endParaRPr>
          </a:p>
          <a:p>
            <a:endParaRPr lang="en-US" dirty="0"/>
          </a:p>
          <a:p>
            <a:r>
              <a:rPr lang="en-US" dirty="0"/>
              <a:t>The Laban Movement Analysis is an effect and helpful method to implement when constructing and performing a character. When one uses his or her body optimally to create shape in space while using effort creates a three dimensional and well-rounded character</a:t>
            </a:r>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CB915E29-71B8-48BD-B75A-F440B8454ED8}" type="slidenum">
              <a:t>4</a:t>
            </a:fld>
            <a:endParaRPr lang="en-GB"/>
          </a:p>
        </p:txBody>
      </p:sp>
    </p:spTree>
    <p:extLst>
      <p:ext uri="{BB962C8B-B14F-4D97-AF65-F5344CB8AC3E}">
        <p14:creationId xmlns:p14="http://schemas.microsoft.com/office/powerpoint/2010/main" val="17673146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The reason for my resource is because I personally think </a:t>
            </a:r>
            <a:r>
              <a:rPr lang="en-US" dirty="0"/>
              <a:t>every child should be learning the correct fundamental movements from a young age. The foundation of every movement we make throughout our lives is our ability to perform basic movement skills, which are the building blocks of being active. To ensure that every child has the chance to succeed in sports and fitness, fundamental movement skills should be learned from an early age. These skills enable agility, balance, and coordination. Furthermore, research has demonstrated a high correlation between the improvement of these fundamental abilities and improvements in cognition, communication, and confidence. As children grow, this collection of abilities will define how they act for the rest of their lives. From an early age, a child's level of physical development determines their capacity to hold a pencil, put on their shoes, and read a book.</a:t>
            </a:r>
          </a:p>
          <a:p>
            <a:endParaRPr lang="en-US" dirty="0">
              <a:cs typeface="+mn-lt"/>
            </a:endParaRPr>
          </a:p>
          <a:p>
            <a:br>
              <a:rPr lang="en-US" dirty="0">
                <a:cs typeface="+mn-lt"/>
              </a:rPr>
            </a:br>
            <a:endParaRPr lang="en-US">
              <a:cs typeface="Calibri"/>
            </a:endParaRPr>
          </a:p>
        </p:txBody>
      </p:sp>
      <p:sp>
        <p:nvSpPr>
          <p:cNvPr id="4" name="Slide Number Placeholder 3"/>
          <p:cNvSpPr>
            <a:spLocks noGrp="1"/>
          </p:cNvSpPr>
          <p:nvPr>
            <p:ph type="sldNum" sz="quarter" idx="5"/>
          </p:nvPr>
        </p:nvSpPr>
        <p:spPr/>
        <p:txBody>
          <a:bodyPr/>
          <a:lstStyle/>
          <a:p>
            <a:fld id="{CB915E29-71B8-48BD-B75A-F440B8454ED8}" type="slidenum">
              <a:t>5</a:t>
            </a:fld>
            <a:endParaRPr lang="en-GB"/>
          </a:p>
        </p:txBody>
      </p:sp>
    </p:spTree>
    <p:extLst>
      <p:ext uri="{BB962C8B-B14F-4D97-AF65-F5344CB8AC3E}">
        <p14:creationId xmlns:p14="http://schemas.microsoft.com/office/powerpoint/2010/main" val="30306263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dirty="0"/>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1/23/2023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2514631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3"/>
          <p:cNvSpPr>
            <a:spLocks noGrp="1"/>
          </p:cNvSpPr>
          <p:nvPr>
            <p:ph type="dt" sz="half" idx="10"/>
          </p:nvPr>
        </p:nvSpPr>
        <p:spPr/>
        <p:txBody>
          <a:bodyPr/>
          <a:lstStyle/>
          <a:p>
            <a:fld id="{4509A250-FF31-4206-8172-F9D3106AACB1}" type="datetimeFigureOut">
              <a:rPr lang="en-US" dirty="0"/>
              <a:t>1/23/2023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6224207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189313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9796027F-7875-4030-9381-8BD8C4F21935}" type="datetimeFigureOut">
              <a:rPr lang="en-US" dirty="0"/>
              <a:t>1/23/2023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0658114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9796027F-7875-4030-9381-8BD8C4F21935}" type="datetimeFigureOut">
              <a:rPr lang="en-US" dirty="0"/>
              <a:t>1/23/2023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1976353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1/23/2023</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3463447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1/23/2023</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8576137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1/23/2023</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5904703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1/23/2023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070525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1/23/2023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6070916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dirty="0"/>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62074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dirty="0"/>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dirty="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8040795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58628909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1/23/2023</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1087174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1/23/2023</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9261949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95429209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6952951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dirty="0"/>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1/23/2023</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extLst>
      <p:ext uri="{BB962C8B-B14F-4D97-AF65-F5344CB8AC3E}">
        <p14:creationId xmlns:p14="http://schemas.microsoft.com/office/powerpoint/2010/main" val="85308045"/>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cs typeface="Calibri Light"/>
              </a:rPr>
              <a:t>Creativity</a:t>
            </a:r>
            <a:endParaRPr lang="en-GB"/>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3A69F3-9D48-92F0-9718-0493BD6B86DB}"/>
              </a:ext>
            </a:extLst>
          </p:cNvPr>
          <p:cNvSpPr>
            <a:spLocks noGrp="1"/>
          </p:cNvSpPr>
          <p:nvPr>
            <p:ph type="title"/>
          </p:nvPr>
        </p:nvSpPr>
        <p:spPr/>
        <p:txBody>
          <a:bodyPr/>
          <a:lstStyle/>
          <a:p>
            <a:r>
              <a:rPr lang="en-GB">
                <a:cs typeface="Calibri Light"/>
              </a:rPr>
              <a:t>What is creativity?</a:t>
            </a:r>
            <a:endParaRPr lang="en-GB"/>
          </a:p>
        </p:txBody>
      </p:sp>
      <p:sp>
        <p:nvSpPr>
          <p:cNvPr id="3" name="Content Placeholder 2">
            <a:extLst>
              <a:ext uri="{FF2B5EF4-FFF2-40B4-BE49-F238E27FC236}">
                <a16:creationId xmlns:a16="http://schemas.microsoft.com/office/drawing/2014/main" id="{22DB6EBA-47E2-124A-B8B3-B02E8B1341E9}"/>
              </a:ext>
            </a:extLst>
          </p:cNvPr>
          <p:cNvSpPr>
            <a:spLocks noGrp="1"/>
          </p:cNvSpPr>
          <p:nvPr>
            <p:ph idx="1"/>
          </p:nvPr>
        </p:nvSpPr>
        <p:spPr/>
        <p:txBody>
          <a:bodyPr vert="horz" lIns="91440" tIns="45720" rIns="91440" bIns="45720" rtlCol="0" anchor="t">
            <a:normAutofit/>
          </a:bodyPr>
          <a:lstStyle/>
          <a:p>
            <a:r>
              <a:rPr lang="en-GB" dirty="0"/>
              <a:t>Creativity is </a:t>
            </a:r>
            <a:r>
              <a:rPr lang="en-GB" dirty="0">
                <a:ea typeface="+mj-lt"/>
                <a:cs typeface="+mj-lt"/>
              </a:rPr>
              <a:t>the ability to produce something using one's creativity or fresh ideas; resourcefulness</a:t>
            </a:r>
          </a:p>
          <a:p>
            <a:pPr>
              <a:buClr>
                <a:srgbClr val="8AD0D6"/>
              </a:buClr>
            </a:pPr>
            <a:r>
              <a:rPr lang="en-GB" dirty="0">
                <a:ea typeface="+mj-lt"/>
                <a:cs typeface="+mj-lt"/>
              </a:rPr>
              <a:t>The ability to come up with or recognise concepts, options, or possibilities that could be helpful in resolving issues, interacting with others, or amusing ourselves and others is referred to as creativity.</a:t>
            </a:r>
            <a:endParaRPr lang="en-GB" dirty="0"/>
          </a:p>
        </p:txBody>
      </p:sp>
    </p:spTree>
    <p:extLst>
      <p:ext uri="{BB962C8B-B14F-4D97-AF65-F5344CB8AC3E}">
        <p14:creationId xmlns:p14="http://schemas.microsoft.com/office/powerpoint/2010/main" val="42598526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975088-9F75-0A4C-840F-E056DEAE4D08}"/>
              </a:ext>
            </a:extLst>
          </p:cNvPr>
          <p:cNvSpPr>
            <a:spLocks noGrp="1"/>
          </p:cNvSpPr>
          <p:nvPr>
            <p:ph type="title"/>
          </p:nvPr>
        </p:nvSpPr>
        <p:spPr/>
        <p:txBody>
          <a:bodyPr/>
          <a:lstStyle/>
          <a:p>
            <a:r>
              <a:rPr lang="en-GB" dirty="0"/>
              <a:t>Why is creativity important?</a:t>
            </a:r>
          </a:p>
        </p:txBody>
      </p:sp>
      <p:sp>
        <p:nvSpPr>
          <p:cNvPr id="3" name="Content Placeholder 2">
            <a:extLst>
              <a:ext uri="{FF2B5EF4-FFF2-40B4-BE49-F238E27FC236}">
                <a16:creationId xmlns:a16="http://schemas.microsoft.com/office/drawing/2014/main" id="{739613B5-DC9A-45CE-2BF0-24678431CFEB}"/>
              </a:ext>
            </a:extLst>
          </p:cNvPr>
          <p:cNvSpPr>
            <a:spLocks noGrp="1"/>
          </p:cNvSpPr>
          <p:nvPr>
            <p:ph idx="1"/>
          </p:nvPr>
        </p:nvSpPr>
        <p:spPr/>
        <p:txBody>
          <a:bodyPr vert="horz" lIns="91440" tIns="45720" rIns="91440" bIns="45720" rtlCol="0" anchor="t">
            <a:normAutofit/>
          </a:bodyPr>
          <a:lstStyle/>
          <a:p>
            <a:r>
              <a:rPr lang="en-GB" dirty="0">
                <a:ea typeface="+mj-lt"/>
                <a:cs typeface="+mj-lt"/>
              </a:rPr>
              <a:t>Creativity is the freest form of self-expression. There is nothing more satisfying and fulfilling for children than to be able to express themselves openly and without judgment. The ability to be creative, to create something from personal feelings and experiences, can reflect and nurture children's emotional health. The experiences children have during their first years of life can significantly enhance the development of their creativity.</a:t>
            </a:r>
          </a:p>
          <a:p>
            <a:pPr>
              <a:buClr>
                <a:srgbClr val="8AD0D6"/>
              </a:buClr>
            </a:pPr>
            <a:endParaRPr lang="en-GB" dirty="0">
              <a:ea typeface="+mj-lt"/>
              <a:cs typeface="+mj-lt"/>
            </a:endParaRPr>
          </a:p>
        </p:txBody>
      </p:sp>
    </p:spTree>
    <p:extLst>
      <p:ext uri="{BB962C8B-B14F-4D97-AF65-F5344CB8AC3E}">
        <p14:creationId xmlns:p14="http://schemas.microsoft.com/office/powerpoint/2010/main" val="27405785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38CFFF-BAE5-7000-D35F-2BEF6181D32B}"/>
              </a:ext>
            </a:extLst>
          </p:cNvPr>
          <p:cNvSpPr>
            <a:spLocks noGrp="1"/>
          </p:cNvSpPr>
          <p:nvPr>
            <p:ph type="title"/>
          </p:nvPr>
        </p:nvSpPr>
        <p:spPr/>
        <p:txBody>
          <a:bodyPr/>
          <a:lstStyle/>
          <a:p>
            <a:r>
              <a:rPr lang="en-GB" dirty="0"/>
              <a:t>Philosophies of creativity</a:t>
            </a:r>
          </a:p>
        </p:txBody>
      </p:sp>
      <p:sp>
        <p:nvSpPr>
          <p:cNvPr id="3" name="Content Placeholder 2">
            <a:extLst>
              <a:ext uri="{FF2B5EF4-FFF2-40B4-BE49-F238E27FC236}">
                <a16:creationId xmlns:a16="http://schemas.microsoft.com/office/drawing/2014/main" id="{E75EFA8B-4E77-FB9F-DCE9-3165BEA08AD7}"/>
              </a:ext>
            </a:extLst>
          </p:cNvPr>
          <p:cNvSpPr>
            <a:spLocks noGrp="1"/>
          </p:cNvSpPr>
          <p:nvPr>
            <p:ph idx="1"/>
          </p:nvPr>
        </p:nvSpPr>
        <p:spPr/>
        <p:txBody>
          <a:bodyPr vert="horz" lIns="91440" tIns="45720" rIns="91440" bIns="45720" rtlCol="0" anchor="t">
            <a:normAutofit/>
          </a:bodyPr>
          <a:lstStyle/>
          <a:p>
            <a:r>
              <a:rPr lang="en-US" dirty="0" err="1">
                <a:ea typeface="+mj-lt"/>
                <a:cs typeface="+mj-lt"/>
              </a:rPr>
              <a:t>Roudolf</a:t>
            </a:r>
            <a:r>
              <a:rPr lang="en-US" dirty="0">
                <a:ea typeface="+mj-lt"/>
                <a:cs typeface="+mj-lt"/>
              </a:rPr>
              <a:t> Laban is the man who created a way in which we can analyze, experience and interpret human movement. He developed the Laban Movement Analysis which is a theoretical and experimental take on human movement. The LMA helps one to understand one’s body and to use it to its fullest potential. There are four major sub-divisions in the LMA which are body, effort, shape and space.</a:t>
            </a:r>
            <a:endParaRPr lang="en-GB" dirty="0">
              <a:ea typeface="+mj-lt"/>
              <a:cs typeface="+mj-lt"/>
            </a:endParaRPr>
          </a:p>
          <a:p>
            <a:pPr>
              <a:buClr>
                <a:srgbClr val="8AD0D6"/>
              </a:buClr>
            </a:pPr>
            <a:endParaRPr lang="en-GB" dirty="0"/>
          </a:p>
        </p:txBody>
      </p:sp>
    </p:spTree>
    <p:extLst>
      <p:ext uri="{BB962C8B-B14F-4D97-AF65-F5344CB8AC3E}">
        <p14:creationId xmlns:p14="http://schemas.microsoft.com/office/powerpoint/2010/main" val="27880238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98BB47-2D29-2EC3-32C4-A15A63863989}"/>
              </a:ext>
            </a:extLst>
          </p:cNvPr>
          <p:cNvSpPr>
            <a:spLocks noGrp="1"/>
          </p:cNvSpPr>
          <p:nvPr>
            <p:ph type="title"/>
          </p:nvPr>
        </p:nvSpPr>
        <p:spPr/>
        <p:txBody>
          <a:bodyPr/>
          <a:lstStyle/>
          <a:p>
            <a:r>
              <a:rPr lang="en-GB" dirty="0"/>
              <a:t>Why children need help to explore</a:t>
            </a:r>
          </a:p>
        </p:txBody>
      </p:sp>
      <p:sp>
        <p:nvSpPr>
          <p:cNvPr id="3" name="Content Placeholder 2">
            <a:extLst>
              <a:ext uri="{FF2B5EF4-FFF2-40B4-BE49-F238E27FC236}">
                <a16:creationId xmlns:a16="http://schemas.microsoft.com/office/drawing/2014/main" id="{F1701416-4874-FDC3-7EF8-065F8992A871}"/>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6067021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4C4F95-9945-40A3-605C-D17F6B707D49}"/>
              </a:ext>
            </a:extLst>
          </p:cNvPr>
          <p:cNvSpPr>
            <a:spLocks noGrp="1"/>
          </p:cNvSpPr>
          <p:nvPr>
            <p:ph type="title"/>
          </p:nvPr>
        </p:nvSpPr>
        <p:spPr/>
        <p:txBody>
          <a:bodyPr/>
          <a:lstStyle/>
          <a:p>
            <a:r>
              <a:rPr lang="en-GB" dirty="0"/>
              <a:t>My resource</a:t>
            </a:r>
          </a:p>
        </p:txBody>
      </p:sp>
      <p:sp>
        <p:nvSpPr>
          <p:cNvPr id="3" name="Content Placeholder 2">
            <a:extLst>
              <a:ext uri="{FF2B5EF4-FFF2-40B4-BE49-F238E27FC236}">
                <a16:creationId xmlns:a16="http://schemas.microsoft.com/office/drawing/2014/main" id="{34F3F0E5-8979-0D8F-DFA3-F01B2D4299C8}"/>
              </a:ext>
            </a:extLst>
          </p:cNvPr>
          <p:cNvSpPr>
            <a:spLocks noGrp="1"/>
          </p:cNvSpPr>
          <p:nvPr>
            <p:ph idx="1"/>
          </p:nvPr>
        </p:nvSpPr>
        <p:spPr/>
        <p:txBody>
          <a:bodyPr vert="horz" lIns="91440" tIns="45720" rIns="91440" bIns="45720" rtlCol="0" anchor="t">
            <a:normAutofit fontScale="92500" lnSpcReduction="20000"/>
          </a:bodyPr>
          <a:lstStyle/>
          <a:p>
            <a:r>
              <a:rPr lang="en-GB" dirty="0"/>
              <a:t>What is my resource?</a:t>
            </a:r>
            <a:endParaRPr lang="en-US" dirty="0"/>
          </a:p>
          <a:p>
            <a:pPr marL="0" indent="0">
              <a:buClr>
                <a:srgbClr val="8AD0D6"/>
              </a:buClr>
              <a:buNone/>
            </a:pPr>
            <a:r>
              <a:rPr lang="en-GB" dirty="0"/>
              <a:t>The resource I have created will contain different fundamental movement skills for young children within primary schools.</a:t>
            </a:r>
          </a:p>
          <a:p>
            <a:pPr marL="0" indent="0">
              <a:buNone/>
            </a:pPr>
            <a:r>
              <a:rPr lang="en-GB" dirty="0"/>
              <a:t>These cards will have step by step instructions on how to perform these different movements correctly, with reasoning behind each movement so they can understand why each step is important and the consequences if one step is ignored.</a:t>
            </a:r>
          </a:p>
          <a:p>
            <a:pPr marL="0" indent="0">
              <a:buNone/>
            </a:pPr>
            <a:r>
              <a:rPr lang="en-GB" dirty="0"/>
              <a:t>My resource is focused on reception aged children who are attending their first year within a primary school. The reason for this is because within their prior years they may have knowledge behind certain fundamental skills but they may not be taught correctly by their parent/guardians</a:t>
            </a:r>
          </a:p>
          <a:p>
            <a:pPr marL="0" indent="0">
              <a:buNone/>
            </a:pPr>
            <a:r>
              <a:rPr lang="en-GB" dirty="0"/>
              <a:t>The cards will also have advancements on, once you are confident with the certain movements and skills then there will be fun activities on the back that you can engage in.</a:t>
            </a:r>
          </a:p>
        </p:txBody>
      </p:sp>
    </p:spTree>
    <p:extLst>
      <p:ext uri="{BB962C8B-B14F-4D97-AF65-F5344CB8AC3E}">
        <p14:creationId xmlns:p14="http://schemas.microsoft.com/office/powerpoint/2010/main" val="38632869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4E345-CCB9-AE96-2F42-27DFE5B4DF8E}"/>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ACC72B37-3380-D747-5321-EA69E9FE2991}"/>
              </a:ext>
            </a:extLst>
          </p:cNvPr>
          <p:cNvSpPr>
            <a:spLocks noGrp="1"/>
          </p:cNvSpPr>
          <p:nvPr>
            <p:ph idx="1"/>
          </p:nvPr>
        </p:nvSpPr>
        <p:spPr/>
        <p:txBody>
          <a:bodyPr vert="horz" lIns="91440" tIns="45720" rIns="91440" bIns="45720" rtlCol="0" anchor="t">
            <a:normAutofit/>
          </a:bodyPr>
          <a:lstStyle/>
          <a:p>
            <a:pPr>
              <a:buNone/>
            </a:pPr>
            <a:r>
              <a:rPr lang="en-GB" dirty="0">
                <a:ea typeface="+mj-lt"/>
                <a:cs typeface="+mj-lt"/>
              </a:rPr>
              <a:t>Robinson, K. and Aronica, L. (2016) </a:t>
            </a:r>
            <a:r>
              <a:rPr lang="en-GB" i="1" dirty="0">
                <a:ea typeface="+mj-lt"/>
                <a:cs typeface="+mj-lt"/>
              </a:rPr>
              <a:t>Creative schools: The grassroots revolution that's transforming education</a:t>
            </a:r>
            <a:r>
              <a:rPr lang="en-GB" dirty="0">
                <a:ea typeface="+mj-lt"/>
                <a:cs typeface="+mj-lt"/>
              </a:rPr>
              <a:t>.</a:t>
            </a:r>
          </a:p>
          <a:p>
            <a:pPr>
              <a:buNone/>
            </a:pPr>
            <a:r>
              <a:rPr lang="en-GB" dirty="0">
                <a:ea typeface="+mj-lt"/>
                <a:cs typeface="+mj-lt"/>
              </a:rPr>
              <a:t>Amabile, T. M., and B. A. Hennessey. "The Motivation for Creativity in Children." In Achievement and Motivation: A Social-Developmental Perspective, 1992.</a:t>
            </a:r>
            <a:endParaRPr lang="en-GB" dirty="0"/>
          </a:p>
        </p:txBody>
      </p:sp>
    </p:spTree>
    <p:extLst>
      <p:ext uri="{BB962C8B-B14F-4D97-AF65-F5344CB8AC3E}">
        <p14:creationId xmlns:p14="http://schemas.microsoft.com/office/powerpoint/2010/main" val="239116764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7</Slides>
  <Notes>4</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Ion</vt:lpstr>
      <vt:lpstr>Creativity</vt:lpstr>
      <vt:lpstr>What is creativity?</vt:lpstr>
      <vt:lpstr>Why is creativity important?</vt:lpstr>
      <vt:lpstr>Philosophies of creativity</vt:lpstr>
      <vt:lpstr>Why children need help to explore</vt:lpstr>
      <vt:lpstr>My resource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194</cp:revision>
  <dcterms:created xsi:type="dcterms:W3CDTF">2023-01-20T17:39:45Z</dcterms:created>
  <dcterms:modified xsi:type="dcterms:W3CDTF">2023-01-23T18:53:51Z</dcterms:modified>
</cp:coreProperties>
</file>