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9" r:id="rId2"/>
    <p:sldId id="258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1ADF1B0-C2E4-A34C-A76B-AB016AEE7118}" v="151" dt="2022-03-16T00:54:35.42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3/15/2022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3/15/2022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3/15/2022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3/15/2022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3/15/2022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3/15/2022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3/15/2022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3/15/2022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3/15/2022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3/15/2022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3/15/2022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3/15/2022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8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23442" y="921715"/>
            <a:ext cx="5163022" cy="2635993"/>
          </a:xfrm>
        </p:spPr>
        <p:txBody>
          <a:bodyPr anchor="b">
            <a:normAutofit/>
          </a:bodyPr>
          <a:lstStyle/>
          <a:p>
            <a:pPr algn="l"/>
            <a:r>
              <a:rPr lang="en-US" sz="4100" dirty="0">
                <a:latin typeface="Garamond"/>
              </a:rPr>
              <a:t>2021-22 BMIH5003 Foreign Languages and Cultural Awareness LEVEL 5</a:t>
            </a:r>
            <a:endParaRPr lang="en-US" sz="4100" dirty="0"/>
          </a:p>
        </p:txBody>
      </p:sp>
      <p:sp>
        <p:nvSpPr>
          <p:cNvPr id="16" name="Rectangle 10">
            <a:extLst>
              <a:ext uri="{FF2B5EF4-FFF2-40B4-BE49-F238E27FC236}">
                <a16:creationId xmlns:a16="http://schemas.microsoft.com/office/drawing/2014/main" id="{BC05CA36-AD6A-4ABF-9A05-52E5A143D2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4022214"/>
            <a:ext cx="12192000" cy="2835786"/>
          </a:xfrm>
          <a:prstGeom prst="rect">
            <a:avLst/>
          </a:prstGeom>
          <a:gradFill>
            <a:gsLst>
              <a:gs pos="0">
                <a:schemeClr val="accent1"/>
              </a:gs>
              <a:gs pos="78000">
                <a:srgbClr val="000000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D4331EE8-85A4-4588-8D9E-70E534D477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4022220"/>
            <a:ext cx="8153398" cy="2835780"/>
          </a:xfrm>
          <a:prstGeom prst="rect">
            <a:avLst/>
          </a:prstGeom>
          <a:gradFill>
            <a:gsLst>
              <a:gs pos="0">
                <a:srgbClr val="000000">
                  <a:alpha val="63000"/>
                </a:srgbClr>
              </a:gs>
              <a:gs pos="100000">
                <a:schemeClr val="accent1">
                  <a:lumMod val="75000"/>
                </a:schemeClr>
              </a:gs>
            </a:gsLst>
            <a:lin ang="6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9D6C862-61CC-4B46-8080-96583D653B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4022219"/>
            <a:ext cx="12253472" cy="2835781"/>
          </a:xfrm>
          <a:prstGeom prst="rect">
            <a:avLst/>
          </a:prstGeom>
          <a:gradFill>
            <a:gsLst>
              <a:gs pos="39000">
                <a:schemeClr val="accent1">
                  <a:lumMod val="50000"/>
                  <a:alpha val="0"/>
                </a:schemeClr>
              </a:gs>
              <a:gs pos="100000">
                <a:srgbClr val="000000">
                  <a:alpha val="72000"/>
                </a:srgb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23442" y="4541263"/>
            <a:ext cx="4662957" cy="1395022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>
              <a:spcBef>
                <a:spcPct val="20000"/>
              </a:spcBef>
              <a:spcAft>
                <a:spcPts val="600"/>
              </a:spcAft>
            </a:pPr>
            <a:r>
              <a:rPr lang="en-US" sz="2000" dirty="0">
                <a:solidFill>
                  <a:srgbClr val="FFFFFF"/>
                </a:solidFill>
                <a:ea typeface="+mn-lt"/>
                <a:cs typeface="+mn-lt"/>
              </a:rPr>
              <a:t>Student Name – Laxshan </a:t>
            </a:r>
            <a:r>
              <a:rPr lang="en-US" sz="2000" dirty="0" err="1">
                <a:solidFill>
                  <a:srgbClr val="FFFFFF"/>
                </a:solidFill>
                <a:ea typeface="+mn-lt"/>
                <a:cs typeface="+mn-lt"/>
              </a:rPr>
              <a:t>Rajagopalasingam</a:t>
            </a:r>
          </a:p>
          <a:p>
            <a:pPr algn="l">
              <a:spcBef>
                <a:spcPct val="20000"/>
              </a:spcBef>
              <a:spcAft>
                <a:spcPts val="600"/>
              </a:spcAft>
            </a:pPr>
            <a:r>
              <a:rPr lang="en-US" sz="2000" dirty="0">
                <a:solidFill>
                  <a:srgbClr val="FFFFFF"/>
                </a:solidFill>
                <a:ea typeface="+mn-lt"/>
                <a:cs typeface="+mn-lt"/>
              </a:rPr>
              <a:t>Student Number – 2017474</a:t>
            </a:r>
          </a:p>
          <a:p>
            <a:pPr algn="l">
              <a:spcBef>
                <a:spcPct val="20000"/>
              </a:spcBef>
              <a:spcAft>
                <a:spcPts val="600"/>
              </a:spcAft>
            </a:pPr>
            <a:r>
              <a:rPr lang="en-US" sz="2000" dirty="0">
                <a:solidFill>
                  <a:srgbClr val="FFFFFF"/>
                </a:solidFill>
                <a:ea typeface="+mn-lt"/>
                <a:cs typeface="+mn-lt"/>
              </a:rPr>
              <a:t>Tutor - </a:t>
            </a:r>
            <a:r>
              <a:rPr lang="en-US" sz="2000" dirty="0">
                <a:solidFill>
                  <a:srgbClr val="FFFFFF"/>
                </a:solidFill>
                <a:latin typeface="Garamond"/>
              </a:rPr>
              <a:t>Rodrigo F. Aguilera</a:t>
            </a:r>
            <a:endParaRPr lang="en-US" sz="2000" dirty="0">
              <a:solidFill>
                <a:srgbClr val="FFFFFF"/>
              </a:solidFill>
              <a:cs typeface="Calibri"/>
            </a:endParaRPr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2346B2C4-BAFA-4C4F-94BB-350899AADD0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73907" y="658489"/>
            <a:ext cx="5163022" cy="5163022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E37EECFC-A684-4391-AE85-4CDAF5565F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6400797"/>
            <a:ext cx="12191998" cy="457203"/>
          </a:xfrm>
          <a:prstGeom prst="rect">
            <a:avLst/>
          </a:prstGeom>
          <a:gradFill>
            <a:gsLst>
              <a:gs pos="0">
                <a:srgbClr val="000000">
                  <a:alpha val="43000"/>
                </a:srgbClr>
              </a:gs>
              <a:gs pos="79000">
                <a:schemeClr val="accent1">
                  <a:lumMod val="75000"/>
                  <a:alpha val="22000"/>
                </a:schemeClr>
              </a:gs>
            </a:gsLst>
            <a:lin ang="21594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17089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&quot;Not Allowed&quot; Symbol 4">
            <a:extLst>
              <a:ext uri="{FF2B5EF4-FFF2-40B4-BE49-F238E27FC236}">
                <a16:creationId xmlns:a16="http://schemas.microsoft.com/office/drawing/2014/main" id="{9DF6D2C8-A460-4E55-90E5-7E264D3EB704}"/>
              </a:ext>
            </a:extLst>
          </p:cNvPr>
          <p:cNvSpPr/>
          <p:nvPr/>
        </p:nvSpPr>
        <p:spPr>
          <a:xfrm>
            <a:off x="3436958" y="1229246"/>
            <a:ext cx="5866355" cy="4645067"/>
          </a:xfrm>
          <a:prstGeom prst="noSmoking">
            <a:avLst/>
          </a:prstGeom>
          <a:solidFill>
            <a:srgbClr val="FF0000"/>
          </a:solidFill>
          <a:ln w="127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pic>
        <p:nvPicPr>
          <p:cNvPr id="6" name="Picture 6" descr="A picture containing engineering drawing&#10;&#10;Description automatically generated">
            <a:extLst>
              <a:ext uri="{FF2B5EF4-FFF2-40B4-BE49-F238E27FC236}">
                <a16:creationId xmlns:a16="http://schemas.microsoft.com/office/drawing/2014/main" id="{0D0B6047-25F5-444A-9E46-DA68D9B20A5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75962" y="2699463"/>
            <a:ext cx="1709804" cy="1709594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8B102E3A-FF02-444A-A4D5-6937329FD7BE}"/>
              </a:ext>
            </a:extLst>
          </p:cNvPr>
          <p:cNvSpPr txBox="1"/>
          <p:nvPr/>
        </p:nvSpPr>
        <p:spPr>
          <a:xfrm>
            <a:off x="5609050" y="6047462"/>
            <a:ext cx="1438405" cy="646331"/>
          </a:xfrm>
          <a:prstGeom prst="rect">
            <a:avLst/>
          </a:prstGeom>
          <a:solidFill>
            <a:srgbClr val="FF0000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s" dirty="0">
                <a:ea typeface="+mn-lt"/>
                <a:cs typeface="+mn-lt"/>
              </a:rPr>
              <a:t>SIN LEER</a:t>
            </a:r>
            <a:endParaRPr lang="en-US" dirty="0">
              <a:cs typeface="Calibri" panose="020F0502020204030204"/>
            </a:endParaRPr>
          </a:p>
          <a:p>
            <a:pPr algn="ctr"/>
            <a:r>
              <a:rPr lang="en-US" dirty="0">
                <a:ea typeface="+mn-lt"/>
                <a:cs typeface="+mn-lt"/>
              </a:rPr>
              <a:t>NO READING</a:t>
            </a:r>
            <a:endParaRPr lang="en-US" dirty="0">
              <a:cs typeface="Calibri" panose="020F0502020204030204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02C9520-656E-4884-94B3-E34AD1DC1FD7}"/>
              </a:ext>
            </a:extLst>
          </p:cNvPr>
          <p:cNvSpPr txBox="1"/>
          <p:nvPr/>
        </p:nvSpPr>
        <p:spPr>
          <a:xfrm>
            <a:off x="4453003" y="340290"/>
            <a:ext cx="375571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 err="1">
                <a:highlight>
                  <a:srgbClr val="C0C0C0"/>
                </a:highlight>
                <a:ea typeface="+mn-lt"/>
                <a:cs typeface="+mn-lt"/>
              </a:rPr>
              <a:t>Signos</a:t>
            </a:r>
            <a:r>
              <a:rPr lang="en-US" dirty="0">
                <a:highlight>
                  <a:srgbClr val="C0C0C0"/>
                </a:highlight>
                <a:ea typeface="+mn-lt"/>
                <a:cs typeface="+mn-lt"/>
              </a:rPr>
              <a:t> de </a:t>
            </a:r>
            <a:r>
              <a:rPr lang="en-US" dirty="0" err="1">
                <a:highlight>
                  <a:srgbClr val="C0C0C0"/>
                </a:highlight>
                <a:ea typeface="+mn-lt"/>
                <a:cs typeface="+mn-lt"/>
              </a:rPr>
              <a:t>Precauciones</a:t>
            </a:r>
            <a:r>
              <a:rPr lang="en-US" dirty="0">
                <a:highlight>
                  <a:srgbClr val="C0C0C0"/>
                </a:highlight>
                <a:ea typeface="+mn-lt"/>
                <a:cs typeface="+mn-lt"/>
              </a:rPr>
              <a:t> - Caution signs</a:t>
            </a:r>
            <a:endParaRPr lang="en-US" dirty="0">
              <a:highlight>
                <a:srgbClr val="C0C0C0"/>
              </a:highlight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92487753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office theme</vt:lpstr>
      <vt:lpstr>2021-22 BMIH5003 Foreign Languages and Cultural Awareness LEVEL 5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57</cp:revision>
  <dcterms:created xsi:type="dcterms:W3CDTF">2022-03-16T00:27:36Z</dcterms:created>
  <dcterms:modified xsi:type="dcterms:W3CDTF">2022-03-16T00:55:07Z</dcterms:modified>
</cp:coreProperties>
</file>