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63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283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C1FF7997-97C9-4AB1-A7C7-8E77D81DDC9B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E2B1AA83-BAE7-4A8B-9660-3CB745BE9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059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7997-97C9-4AB1-A7C7-8E77D81DDC9B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1AA83-BAE7-4A8B-9660-3CB745BE9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6299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1FF7997-97C9-4AB1-A7C7-8E77D81DDC9B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2B1AA83-BAE7-4A8B-9660-3CB745BE9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732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7997-97C9-4AB1-A7C7-8E77D81DDC9B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1AA83-BAE7-4A8B-9660-3CB745BE9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0884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7997-97C9-4AB1-A7C7-8E77D81DDC9B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1AA83-BAE7-4A8B-9660-3CB745BE9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9239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7997-97C9-4AB1-A7C7-8E77D81DDC9B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1AA83-BAE7-4A8B-9660-3CB745BE9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548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7997-97C9-4AB1-A7C7-8E77D81DDC9B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1AA83-BAE7-4A8B-9660-3CB745BE9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7400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7997-97C9-4AB1-A7C7-8E77D81DDC9B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1AA83-BAE7-4A8B-9660-3CB745BE9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5256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7997-97C9-4AB1-A7C7-8E77D81DDC9B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1AA83-BAE7-4A8B-9660-3CB745BE9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489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7997-97C9-4AB1-A7C7-8E77D81DDC9B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1AA83-BAE7-4A8B-9660-3CB745BE9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482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1FF7997-97C9-4AB1-A7C7-8E77D81DDC9B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2B1AA83-BAE7-4A8B-9660-3CB745BE9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3302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1FF7997-97C9-4AB1-A7C7-8E77D81DDC9B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2B1AA83-BAE7-4A8B-9660-3CB745BE9EFC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409446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1FF7997-97C9-4AB1-A7C7-8E77D81DDC9B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2B1AA83-BAE7-4A8B-9660-3CB745BE9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9903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7997-97C9-4AB1-A7C7-8E77D81DDC9B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1AA83-BAE7-4A8B-9660-3CB745BE9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2153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7997-97C9-4AB1-A7C7-8E77D81DDC9B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1AA83-BAE7-4A8B-9660-3CB745BE9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1898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7997-97C9-4AB1-A7C7-8E77D81DDC9B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1AA83-BAE7-4A8B-9660-3CB745BE9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3189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1FF7997-97C9-4AB1-A7C7-8E77D81DDC9B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2B1AA83-BAE7-4A8B-9660-3CB745BE9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188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7997-97C9-4AB1-A7C7-8E77D81DDC9B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B1AA83-BAE7-4A8B-9660-3CB745BE9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0764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464" r:id="rId1"/>
    <p:sldLayoutId id="2147484465" r:id="rId2"/>
    <p:sldLayoutId id="2147484466" r:id="rId3"/>
    <p:sldLayoutId id="2147484467" r:id="rId4"/>
    <p:sldLayoutId id="2147484468" r:id="rId5"/>
    <p:sldLayoutId id="2147484469" r:id="rId6"/>
    <p:sldLayoutId id="2147484470" r:id="rId7"/>
    <p:sldLayoutId id="2147484471" r:id="rId8"/>
    <p:sldLayoutId id="2147484472" r:id="rId9"/>
    <p:sldLayoutId id="2147484473" r:id="rId10"/>
    <p:sldLayoutId id="2147484474" r:id="rId11"/>
    <p:sldLayoutId id="2147484475" r:id="rId12"/>
    <p:sldLayoutId id="2147484476" r:id="rId13"/>
    <p:sldLayoutId id="2147484477" r:id="rId14"/>
    <p:sldLayoutId id="2147484478" r:id="rId15"/>
    <p:sldLayoutId id="2147484479" r:id="rId16"/>
    <p:sldLayoutId id="2147484480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C51B9DA-B0CC-480A-8EA5-4D5C3E051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A1783F-FE68-C672-195B-1F5E1F9786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6028" y="965200"/>
            <a:ext cx="6170943" cy="4329641"/>
          </a:xfrm>
        </p:spPr>
        <p:txBody>
          <a:bodyPr anchor="ctr">
            <a:normAutofit/>
          </a:bodyPr>
          <a:lstStyle/>
          <a:p>
            <a:r>
              <a:rPr lang="en-GB" sz="5400" b="1"/>
              <a:t>    YUSTINA DA COSTA </a:t>
            </a:r>
            <a:br>
              <a:rPr lang="en-GB" sz="5400"/>
            </a:br>
            <a:r>
              <a:rPr lang="en-GB" sz="5400"/>
              <a:t>        </a:t>
            </a:r>
            <a:r>
              <a:rPr lang="en-GB" sz="5400" b="1"/>
              <a:t>2430457</a:t>
            </a:r>
            <a:br>
              <a:rPr lang="en-GB" sz="5400"/>
            </a:br>
            <a:r>
              <a:rPr lang="en-GB" sz="5400"/>
              <a:t>       </a:t>
            </a:r>
            <a:r>
              <a:rPr lang="en-GB" sz="5400" b="1"/>
              <a:t>GROUP 2</a:t>
            </a:r>
            <a:br>
              <a:rPr lang="en-GB" sz="5400"/>
            </a:br>
            <a:endParaRPr lang="en-GB" sz="5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7331B7-6D7C-A14F-01E2-F38979207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0" y="965200"/>
            <a:ext cx="3367361" cy="4329641"/>
          </a:xfrm>
        </p:spPr>
        <p:txBody>
          <a:bodyPr anchor="ctr">
            <a:normAutofit/>
          </a:bodyPr>
          <a:lstStyle/>
          <a:p>
            <a:pPr algn="r"/>
            <a:r>
              <a:rPr lang="en-GB" b="1"/>
              <a:t>Lecture: Mohammad Rahman</a:t>
            </a:r>
            <a:endParaRPr lang="en-GB"/>
          </a:p>
          <a:p>
            <a:pPr algn="r"/>
            <a:r>
              <a:rPr lang="en-US" b="1"/>
              <a:t>Timor Taste Coffee - Management Structure</a:t>
            </a:r>
            <a:endParaRPr lang="en-GB" b="1"/>
          </a:p>
          <a:p>
            <a:pPr algn="r"/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5052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ounded Rectangle 11">
            <a:extLst>
              <a:ext uri="{FF2B5EF4-FFF2-40B4-BE49-F238E27FC236}">
                <a16:creationId xmlns:a16="http://schemas.microsoft.com/office/drawing/2014/main" id="{1DC9435E-09E5-4C60-8912-B8DE9B9960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03" y="643464"/>
            <a:ext cx="10905195" cy="5571072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F274F59-290D-FF5E-F77D-2DE057A341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3141" y="1126064"/>
            <a:ext cx="3074419" cy="4605872"/>
          </a:xfrm>
          <a:prstGeom prst="rect">
            <a:avLst/>
          </a:prstGeom>
          <a:ln w="31750" cap="sq">
            <a:noFill/>
            <a:miter lim="800000"/>
          </a:ln>
        </p:spPr>
      </p:pic>
      <p:pic>
        <p:nvPicPr>
          <p:cNvPr id="17" name="Picture 16" descr="A coffee beans and coffee beans&#10;&#10;AI-generated content may be incorrect.">
            <a:extLst>
              <a:ext uri="{FF2B5EF4-FFF2-40B4-BE49-F238E27FC236}">
                <a16:creationId xmlns:a16="http://schemas.microsoft.com/office/drawing/2014/main" id="{3262129A-8CDC-A742-3EE2-4A7B54E400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7299" y="1667560"/>
            <a:ext cx="4728699" cy="3522880"/>
          </a:xfrm>
          <a:prstGeom prst="rect">
            <a:avLst/>
          </a:prstGeom>
          <a:ln w="31750" cap="sq"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2889768873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130</TotalTime>
  <Words>22</Words>
  <Application>Microsoft Office PowerPoint</Application>
  <PresentationFormat>Widescreen</PresentationFormat>
  <Paragraphs>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Century Gothic</vt:lpstr>
      <vt:lpstr>Vapor Trail</vt:lpstr>
      <vt:lpstr>    YUSTINA DA COSTA          2430457        GROUP 2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Yustina Da Costsa</dc:creator>
  <cp:lastModifiedBy>Yustina Da Costsa</cp:lastModifiedBy>
  <cp:revision>2</cp:revision>
  <dcterms:created xsi:type="dcterms:W3CDTF">2025-10-27T18:59:18Z</dcterms:created>
  <dcterms:modified xsi:type="dcterms:W3CDTF">2025-10-27T21:09:54Z</dcterms:modified>
</cp:coreProperties>
</file>