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0F7770B-2069-422B-828D-AAF502432C71}" type="datetimeFigureOut">
              <a:rPr lang="en-GB" smtClean="0"/>
              <a:pPr/>
              <a:t>19/10/2015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963FDBF-D8B2-42A8-BD54-EBB10FADD78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Hospitality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Year 1 Tourism and Events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 of Kindness</a:t>
            </a:r>
          </a:p>
          <a:p>
            <a:r>
              <a:rPr lang="en-GB" dirty="0" smtClean="0"/>
              <a:t>Welcoming Guests</a:t>
            </a:r>
          </a:p>
          <a:p>
            <a:r>
              <a:rPr lang="en-GB" dirty="0" smtClean="0"/>
              <a:t>Food and Bev</a:t>
            </a:r>
          </a:p>
          <a:p>
            <a:r>
              <a:rPr lang="en-GB" dirty="0" smtClean="0"/>
              <a:t>Accommodation</a:t>
            </a:r>
          </a:p>
          <a:p>
            <a:r>
              <a:rPr lang="en-GB" dirty="0" smtClean="0"/>
              <a:t>Service</a:t>
            </a:r>
          </a:p>
          <a:p>
            <a:r>
              <a:rPr lang="en-GB" dirty="0" smtClean="0"/>
              <a:t>Tangibles v Intangibles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Hospitality?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Profit</a:t>
            </a:r>
          </a:p>
          <a:p>
            <a:r>
              <a:rPr lang="en-GB" dirty="0" smtClean="0"/>
              <a:t>Public Sector /Private Sector</a:t>
            </a:r>
          </a:p>
          <a:p>
            <a:r>
              <a:rPr lang="en-GB" dirty="0" smtClean="0"/>
              <a:t>Secondary Spend</a:t>
            </a:r>
          </a:p>
          <a:p>
            <a:r>
              <a:rPr lang="en-GB" dirty="0" err="1" smtClean="0"/>
              <a:t>Upselling</a:t>
            </a:r>
            <a:endParaRPr lang="en-GB" dirty="0" smtClean="0"/>
          </a:p>
          <a:p>
            <a:r>
              <a:rPr lang="en-GB" dirty="0" smtClean="0"/>
              <a:t>Operations</a:t>
            </a:r>
          </a:p>
          <a:p>
            <a:r>
              <a:rPr lang="en-GB" dirty="0" smtClean="0"/>
              <a:t>Relationship with Tourism, Travel, Events and Sports Sectors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Management and leadership</a:t>
            </a:r>
          </a:p>
          <a:p>
            <a:r>
              <a:rPr lang="en-GB" dirty="0" smtClean="0"/>
              <a:t>Operations</a:t>
            </a:r>
          </a:p>
          <a:p>
            <a:r>
              <a:rPr lang="en-GB" dirty="0" smtClean="0"/>
              <a:t>Guest Service</a:t>
            </a:r>
          </a:p>
          <a:p>
            <a:r>
              <a:rPr lang="en-GB" dirty="0" smtClean="0"/>
              <a:t>Quality</a:t>
            </a:r>
          </a:p>
          <a:p>
            <a:r>
              <a:rPr lang="en-GB" dirty="0" smtClean="0"/>
              <a:t>Retail</a:t>
            </a:r>
          </a:p>
          <a:p>
            <a:r>
              <a:rPr lang="en-GB" dirty="0" smtClean="0"/>
              <a:t>Convention  and Meetings Management</a:t>
            </a:r>
          </a:p>
          <a:p>
            <a:r>
              <a:rPr lang="en-GB" dirty="0" err="1" smtClean="0"/>
              <a:t>Banquetting</a:t>
            </a:r>
            <a:endParaRPr lang="en-GB" dirty="0" smtClean="0"/>
          </a:p>
          <a:p>
            <a:r>
              <a:rPr lang="en-GB" dirty="0" smtClean="0"/>
              <a:t>Resort Developments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Concepts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Intangible</a:t>
            </a:r>
          </a:p>
          <a:p>
            <a:r>
              <a:rPr lang="en-GB" dirty="0" smtClean="0"/>
              <a:t>Tangible </a:t>
            </a:r>
          </a:p>
          <a:p>
            <a:r>
              <a:rPr lang="en-GB" dirty="0" smtClean="0"/>
              <a:t>Perishable</a:t>
            </a:r>
          </a:p>
          <a:p>
            <a:r>
              <a:rPr lang="en-GB" dirty="0" smtClean="0"/>
              <a:t>No such thing as Normal Business Hours!</a:t>
            </a:r>
          </a:p>
          <a:p>
            <a:r>
              <a:rPr lang="en-GB" dirty="0" err="1" smtClean="0"/>
              <a:t>Shiftwork</a:t>
            </a:r>
            <a:endParaRPr lang="en-GB" dirty="0" smtClean="0"/>
          </a:p>
          <a:p>
            <a:r>
              <a:rPr lang="en-GB" dirty="0" smtClean="0"/>
              <a:t>Service</a:t>
            </a:r>
          </a:p>
          <a:p>
            <a:r>
              <a:rPr lang="en-GB" dirty="0" smtClean="0"/>
              <a:t>Needs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Apathy</a:t>
            </a:r>
          </a:p>
          <a:p>
            <a:r>
              <a:rPr lang="en-GB" dirty="0" smtClean="0"/>
              <a:t>Ignorance</a:t>
            </a:r>
          </a:p>
          <a:p>
            <a:r>
              <a:rPr lang="en-GB" dirty="0" smtClean="0"/>
              <a:t>Coldness</a:t>
            </a:r>
          </a:p>
          <a:p>
            <a:r>
              <a:rPr lang="en-GB" dirty="0" smtClean="0"/>
              <a:t>Condescension and lack of respect</a:t>
            </a:r>
          </a:p>
          <a:p>
            <a:r>
              <a:rPr lang="en-GB" dirty="0" smtClean="0"/>
              <a:t>Robotics</a:t>
            </a:r>
          </a:p>
          <a:p>
            <a:r>
              <a:rPr lang="en-GB" dirty="0" smtClean="0"/>
              <a:t>Rule books</a:t>
            </a:r>
          </a:p>
          <a:p>
            <a:r>
              <a:rPr lang="en-GB" dirty="0" smtClean="0"/>
              <a:t>Evasive excuses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Deadly Sins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Needs</a:t>
            </a:r>
          </a:p>
          <a:p>
            <a:r>
              <a:rPr lang="en-GB" dirty="0" smtClean="0"/>
              <a:t>Guest Focus</a:t>
            </a:r>
          </a:p>
          <a:p>
            <a:r>
              <a:rPr lang="en-GB" dirty="0" smtClean="0"/>
              <a:t>Roles, Responsibilities and Relationships</a:t>
            </a:r>
          </a:p>
          <a:p>
            <a:r>
              <a:rPr lang="en-GB" dirty="0" smtClean="0"/>
              <a:t>Dedication</a:t>
            </a:r>
          </a:p>
          <a:p>
            <a:r>
              <a:rPr lang="en-GB" dirty="0" smtClean="0"/>
              <a:t>Service Culture</a:t>
            </a:r>
          </a:p>
          <a:p>
            <a:r>
              <a:rPr lang="en-GB" dirty="0" smtClean="0"/>
              <a:t>Management Styles</a:t>
            </a:r>
          </a:p>
          <a:p>
            <a:r>
              <a:rPr lang="en-GB" dirty="0" smtClean="0"/>
              <a:t>Thrive on Change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World Class / 5 star</a:t>
            </a:r>
          </a:p>
          <a:p>
            <a:r>
              <a:rPr lang="en-GB" dirty="0" smtClean="0"/>
              <a:t>Mid Range</a:t>
            </a:r>
          </a:p>
          <a:p>
            <a:r>
              <a:rPr lang="en-GB" dirty="0" smtClean="0"/>
              <a:t>Economy / Lo Cost</a:t>
            </a:r>
          </a:p>
          <a:p>
            <a:endParaRPr lang="en-GB" dirty="0"/>
          </a:p>
          <a:p>
            <a:r>
              <a:rPr lang="en-GB" dirty="0" smtClean="0"/>
              <a:t>Expectations</a:t>
            </a:r>
          </a:p>
          <a:p>
            <a:r>
              <a:rPr lang="en-GB" dirty="0" smtClean="0"/>
              <a:t>Standards</a:t>
            </a:r>
          </a:p>
          <a:p>
            <a:r>
              <a:rPr lang="en-GB" dirty="0" smtClean="0"/>
              <a:t>Tangibles</a:t>
            </a:r>
          </a:p>
          <a:p>
            <a:r>
              <a:rPr lang="en-GB" dirty="0" smtClean="0"/>
              <a:t>Intangibles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 Standards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Leisure Guests</a:t>
            </a:r>
          </a:p>
          <a:p>
            <a:r>
              <a:rPr lang="en-GB" dirty="0" smtClean="0"/>
              <a:t>Business Guests</a:t>
            </a:r>
          </a:p>
          <a:p>
            <a:r>
              <a:rPr lang="en-GB" dirty="0" smtClean="0"/>
              <a:t>Needs</a:t>
            </a:r>
          </a:p>
          <a:p>
            <a:r>
              <a:rPr lang="en-GB" dirty="0" smtClean="0"/>
              <a:t>Relationships</a:t>
            </a:r>
          </a:p>
          <a:p>
            <a:r>
              <a:rPr lang="en-GB" dirty="0" smtClean="0"/>
              <a:t>Club Membership Schemes</a:t>
            </a:r>
          </a:p>
          <a:p>
            <a:r>
              <a:rPr lang="en-GB" dirty="0" smtClean="0"/>
              <a:t>Yield Management</a:t>
            </a:r>
          </a:p>
          <a:p>
            <a:r>
              <a:rPr lang="en-GB" dirty="0" smtClean="0"/>
              <a:t>Good Management/Service = Increased Profits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Guests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Hotels and related sectors (including camps sites, holiday parks and other accommodation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Restaurants and other related services (pubs, take </a:t>
            </a:r>
            <a:r>
              <a:rPr lang="en-GB" sz="2700" dirty="0" err="1">
                <a:solidFill>
                  <a:prstClr val="black"/>
                </a:solidFill>
                <a:latin typeface="Lucida Sans Unicode"/>
              </a:rPr>
              <a:t>aways</a:t>
            </a: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, food service </a:t>
            </a:r>
            <a:r>
              <a:rPr lang="en-GB" sz="2700" dirty="0" err="1">
                <a:solidFill>
                  <a:prstClr val="black"/>
                </a:solidFill>
                <a:latin typeface="Lucida Sans Unicode"/>
              </a:rPr>
              <a:t>etc</a:t>
            </a: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)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Catering (corporate hospitality, contract catering, health and education sectors)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r>
              <a:rPr lang="en-GB" sz="2700" dirty="0">
                <a:solidFill>
                  <a:prstClr val="black"/>
                </a:solidFill>
                <a:latin typeface="Lucida Sans Unicode"/>
              </a:rPr>
              <a:t>Event Management (including conferences and Exhibitions)</a:t>
            </a:r>
          </a:p>
          <a:p>
            <a:pPr marL="365760" lvl="0" indent="-256032">
              <a:spcBef>
                <a:spcPts val="400"/>
              </a:spcBef>
              <a:buClr>
                <a:srgbClr val="2DA2BF"/>
              </a:buClr>
              <a:buSzPct val="68000"/>
              <a:buFont typeface="Wingdings 3"/>
              <a:buChar char=""/>
            </a:pPr>
            <a:endParaRPr lang="en-GB" sz="2700" dirty="0">
              <a:solidFill>
                <a:prstClr val="black"/>
              </a:solidFill>
              <a:latin typeface="Lucida Sans Unicode"/>
            </a:endParaRP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Hospitality Industry (BHA)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80993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OSPITALITY INDUSTR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Industry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7705" y="1473926"/>
            <a:ext cx="5323030" cy="5384074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Responsibilities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GSM Empowerment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528" y="1628800"/>
            <a:ext cx="8352928" cy="5229200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Empowerment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73</TotalTime>
  <Words>202</Words>
  <Application>Microsoft Office PowerPoint</Application>
  <PresentationFormat>On-screen Show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Concourse</vt:lpstr>
      <vt:lpstr>Hospitality</vt:lpstr>
      <vt:lpstr>What is Hospitality?</vt:lpstr>
      <vt:lpstr>Aims and Objectives</vt:lpstr>
      <vt:lpstr>Concepts</vt:lpstr>
      <vt:lpstr>Characteristics</vt:lpstr>
      <vt:lpstr>Seven Deadly Sins</vt:lpstr>
      <vt:lpstr>Service</vt:lpstr>
      <vt:lpstr>Service Standards</vt:lpstr>
      <vt:lpstr>Identifying Guests</vt:lpstr>
      <vt:lpstr>Hospitality Industry (BHA)</vt:lpstr>
      <vt:lpstr>PowerPoint Presentation</vt:lpstr>
      <vt:lpstr>Responsibilities</vt:lpstr>
      <vt:lpstr>Empowerment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</dc:title>
  <dc:creator>J Jones</dc:creator>
  <cp:lastModifiedBy>Administrator</cp:lastModifiedBy>
  <cp:revision>9</cp:revision>
  <dcterms:created xsi:type="dcterms:W3CDTF">2014-11-19T14:46:02Z</dcterms:created>
  <dcterms:modified xsi:type="dcterms:W3CDTF">2015-10-19T08:53:28Z</dcterms:modified>
</cp:coreProperties>
</file>