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70" r:id="rId3"/>
    <p:sldId id="258" r:id="rId4"/>
    <p:sldId id="259" r:id="rId5"/>
    <p:sldId id="260" r:id="rId6"/>
    <p:sldId id="269" r:id="rId7"/>
    <p:sldId id="263" r:id="rId8"/>
    <p:sldId id="261" r:id="rId9"/>
    <p:sldId id="264" r:id="rId10"/>
    <p:sldId id="262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9261BC-B305-43CE-BB4D-2B6F6C1A07F9}" v="198" dt="2023-10-29T19:35:25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ver Upgrade" userId="ae69a5dfa0564b82" providerId="LiveId" clId="{CA9261BC-B305-43CE-BB4D-2B6F6C1A07F9}"/>
    <pc:docChg chg="undo custSel addSld delSld modSld">
      <pc:chgData name="Server Upgrade" userId="ae69a5dfa0564b82" providerId="LiveId" clId="{CA9261BC-B305-43CE-BB4D-2B6F6C1A07F9}" dt="2023-10-29T22:24:21.962" v="1060" actId="20577"/>
      <pc:docMkLst>
        <pc:docMk/>
      </pc:docMkLst>
      <pc:sldChg chg="addSp delSp modSp mod setBg setClrOvrMap delDesignElem">
        <pc:chgData name="Server Upgrade" userId="ae69a5dfa0564b82" providerId="LiveId" clId="{CA9261BC-B305-43CE-BB4D-2B6F6C1A07F9}" dt="2023-10-29T22:24:21.962" v="1060" actId="20577"/>
        <pc:sldMkLst>
          <pc:docMk/>
          <pc:sldMk cId="769846962" sldId="256"/>
        </pc:sldMkLst>
        <pc:spChg chg="mod">
          <ac:chgData name="Server Upgrade" userId="ae69a5dfa0564b82" providerId="LiveId" clId="{CA9261BC-B305-43CE-BB4D-2B6F6C1A07F9}" dt="2023-10-29T19:20:58.725" v="932" actId="27636"/>
          <ac:spMkLst>
            <pc:docMk/>
            <pc:sldMk cId="769846962" sldId="256"/>
            <ac:spMk id="2" creationId="{CB453B46-3E56-A554-927B-E1226D076A50}"/>
          </ac:spMkLst>
        </pc:spChg>
        <pc:spChg chg="mod ord">
          <ac:chgData name="Server Upgrade" userId="ae69a5dfa0564b82" providerId="LiveId" clId="{CA9261BC-B305-43CE-BB4D-2B6F6C1A07F9}" dt="2023-10-29T22:24:21.962" v="1060" actId="20577"/>
          <ac:spMkLst>
            <pc:docMk/>
            <pc:sldMk cId="769846962" sldId="256"/>
            <ac:spMk id="3" creationId="{2AF040BF-0C80-5AC9-0C65-9EA67471507A}"/>
          </ac:spMkLst>
        </pc:spChg>
        <pc:spChg chg="del mod">
          <ac:chgData name="Server Upgrade" userId="ae69a5dfa0564b82" providerId="LiveId" clId="{CA9261BC-B305-43CE-BB4D-2B6F6C1A07F9}" dt="2023-10-27T22:14:48.737" v="162" actId="21"/>
          <ac:spMkLst>
            <pc:docMk/>
            <pc:sldMk cId="769846962" sldId="256"/>
            <ac:spMk id="7" creationId="{DA302554-1B06-0743-C972-C9DFFAA9ECEE}"/>
          </ac:spMkLst>
        </pc:spChg>
        <pc:spChg chg="mod ord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10" creationId="{FD75BFF5-1689-08C2-2CEB-4E7C0D839F27}"/>
          </ac:spMkLst>
        </pc:spChg>
        <pc:spChg chg="add del">
          <ac:chgData name="Server Upgrade" userId="ae69a5dfa0564b82" providerId="LiveId" clId="{CA9261BC-B305-43CE-BB4D-2B6F6C1A07F9}" dt="2023-10-27T21:03:59.131" v="27" actId="26606"/>
          <ac:spMkLst>
            <pc:docMk/>
            <pc:sldMk cId="769846962" sldId="256"/>
            <ac:spMk id="12" creationId="{F7311CBE-8DD5-466B-9593-91DECC2B0339}"/>
          </ac:spMkLst>
        </pc:spChg>
        <pc:spChg chg="add del">
          <ac:chgData name="Server Upgrade" userId="ae69a5dfa0564b82" providerId="LiveId" clId="{CA9261BC-B305-43CE-BB4D-2B6F6C1A07F9}" dt="2023-10-27T21:03:59.131" v="27" actId="26606"/>
          <ac:spMkLst>
            <pc:docMk/>
            <pc:sldMk cId="769846962" sldId="256"/>
            <ac:spMk id="13" creationId="{5579D04F-2C22-4E91-9DF1-519B960124CE}"/>
          </ac:spMkLst>
        </pc:spChg>
        <pc:spChg chg="add del">
          <ac:chgData name="Server Upgrade" userId="ae69a5dfa0564b82" providerId="LiveId" clId="{CA9261BC-B305-43CE-BB4D-2B6F6C1A07F9}" dt="2023-10-27T21:03:59.131" v="27" actId="26606"/>
          <ac:spMkLst>
            <pc:docMk/>
            <pc:sldMk cId="769846962" sldId="256"/>
            <ac:spMk id="15" creationId="{9EF1AC42-C382-4343-9924-4790B346D0EA}"/>
          </ac:spMkLst>
        </pc:spChg>
        <pc:spChg chg="add del">
          <ac:chgData name="Server Upgrade" userId="ae69a5dfa0564b82" providerId="LiveId" clId="{CA9261BC-B305-43CE-BB4D-2B6F6C1A07F9}" dt="2023-10-27T22:15:11.368" v="168" actId="26606"/>
          <ac:spMkLst>
            <pc:docMk/>
            <pc:sldMk cId="769846962" sldId="256"/>
            <ac:spMk id="43" creationId="{05C469C2-FE8F-491E-9139-7E7F8BB38179}"/>
          </ac:spMkLst>
        </pc:spChg>
        <pc:spChg chg="add del">
          <ac:chgData name="Server Upgrade" userId="ae69a5dfa0564b82" providerId="LiveId" clId="{CA9261BC-B305-43CE-BB4D-2B6F6C1A07F9}" dt="2023-10-27T21:04:01.487" v="30" actId="26606"/>
          <ac:spMkLst>
            <pc:docMk/>
            <pc:sldMk cId="769846962" sldId="256"/>
            <ac:spMk id="46" creationId="{D29BD510-E7CC-431C-9DC5-D07910F66D23}"/>
          </ac:spMkLst>
        </pc:spChg>
        <pc:spChg chg="add del">
          <ac:chgData name="Server Upgrade" userId="ae69a5dfa0564b82" providerId="LiveId" clId="{CA9261BC-B305-43CE-BB4D-2B6F6C1A07F9}" dt="2023-10-27T21:04:01.487" v="30" actId="26606"/>
          <ac:spMkLst>
            <pc:docMk/>
            <pc:sldMk cId="769846962" sldId="256"/>
            <ac:spMk id="48" creationId="{18E0437A-FA20-4E33-95A8-BBC1FD5C75FC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769846962" sldId="256"/>
            <ac:spMk id="49" creationId="{23E547B5-89CF-4EC0-96DE-25771AED0799}"/>
          </ac:spMkLst>
        </pc:spChg>
        <pc:spChg chg="add del">
          <ac:chgData name="Server Upgrade" userId="ae69a5dfa0564b82" providerId="LiveId" clId="{CA9261BC-B305-43CE-BB4D-2B6F6C1A07F9}" dt="2023-10-27T21:04:01.487" v="30" actId="26606"/>
          <ac:spMkLst>
            <pc:docMk/>
            <pc:sldMk cId="769846962" sldId="256"/>
            <ac:spMk id="50" creationId="{C08A186A-A32B-412D-8105-6DDEC68B6C04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769846962" sldId="256"/>
            <ac:spMk id="51" creationId="{0AD20437-C88A-4F45-9C6D-DA32B29A4D1B}"/>
          </ac:spMkLst>
        </pc:spChg>
        <pc:spChg chg="add del">
          <ac:chgData name="Server Upgrade" userId="ae69a5dfa0564b82" providerId="LiveId" clId="{CA9261BC-B305-43CE-BB4D-2B6F6C1A07F9}" dt="2023-10-27T22:15:11.368" v="168" actId="26606"/>
          <ac:spMkLst>
            <pc:docMk/>
            <pc:sldMk cId="769846962" sldId="256"/>
            <ac:spMk id="57" creationId="{0D31E63E-1DE1-4400-9D1A-FA0378B291BD}"/>
          </ac:spMkLst>
        </pc:spChg>
        <pc:spChg chg="add del">
          <ac:chgData name="Server Upgrade" userId="ae69a5dfa0564b82" providerId="LiveId" clId="{CA9261BC-B305-43CE-BB4D-2B6F6C1A07F9}" dt="2023-10-27T22:15:11.368" v="168" actId="26606"/>
          <ac:spMkLst>
            <pc:docMk/>
            <pc:sldMk cId="769846962" sldId="256"/>
            <ac:spMk id="58" creationId="{23C7736A-5A08-4021-9AB6-390DFF506AA8}"/>
          </ac:spMkLst>
        </pc:spChg>
        <pc:spChg chg="add del">
          <ac:chgData name="Server Upgrade" userId="ae69a5dfa0564b82" providerId="LiveId" clId="{CA9261BC-B305-43CE-BB4D-2B6F6C1A07F9}" dt="2023-10-27T22:15:11.368" v="168" actId="26606"/>
          <ac:spMkLst>
            <pc:docMk/>
            <pc:sldMk cId="769846962" sldId="256"/>
            <ac:spMk id="59" creationId="{433DF4D3-8A35-461A-ABE0-F56B78A1371F}"/>
          </ac:spMkLst>
        </pc:spChg>
        <pc:spChg chg="add del">
          <ac:chgData name="Server Upgrade" userId="ae69a5dfa0564b82" providerId="LiveId" clId="{CA9261BC-B305-43CE-BB4D-2B6F6C1A07F9}" dt="2023-10-27T22:15:11.337" v="167" actId="26606"/>
          <ac:spMkLst>
            <pc:docMk/>
            <pc:sldMk cId="769846962" sldId="256"/>
            <ac:spMk id="64" creationId="{95FFA5E0-4C70-431D-A19D-18415F6C4009}"/>
          </ac:spMkLst>
        </pc:spChg>
        <pc:spChg chg="add del">
          <ac:chgData name="Server Upgrade" userId="ae69a5dfa0564b82" providerId="LiveId" clId="{CA9261BC-B305-43CE-BB4D-2B6F6C1A07F9}" dt="2023-10-27T22:15:11.337" v="167" actId="26606"/>
          <ac:spMkLst>
            <pc:docMk/>
            <pc:sldMk cId="769846962" sldId="256"/>
            <ac:spMk id="66" creationId="{BBE55C11-4C41-45E4-A00F-83DEE6BB51A8}"/>
          </ac:spMkLst>
        </pc:spChg>
        <pc:spChg chg="add del">
          <ac:chgData name="Server Upgrade" userId="ae69a5dfa0564b82" providerId="LiveId" clId="{CA9261BC-B305-43CE-BB4D-2B6F6C1A07F9}" dt="2023-10-29T19:16:13.044" v="887" actId="26606"/>
          <ac:spMkLst>
            <pc:docMk/>
            <pc:sldMk cId="769846962" sldId="256"/>
            <ac:spMk id="92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6:13.044" v="887" actId="26606"/>
          <ac:spMkLst>
            <pc:docMk/>
            <pc:sldMk cId="769846962" sldId="256"/>
            <ac:spMk id="94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6:13.013" v="886" actId="26606"/>
          <ac:spMkLst>
            <pc:docMk/>
            <pc:sldMk cId="769846962" sldId="256"/>
            <ac:spMk id="127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6:13.013" v="886" actId="26606"/>
          <ac:spMkLst>
            <pc:docMk/>
            <pc:sldMk cId="769846962" sldId="256"/>
            <ac:spMk id="129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6:13.013" v="886" actId="26606"/>
          <ac:spMkLst>
            <pc:docMk/>
            <pc:sldMk cId="769846962" sldId="256"/>
            <ac:spMk id="131" creationId="{2B258D2B-6AC3-4B3A-A87C-FD7E6517826E}"/>
          </ac:spMkLst>
        </pc:spChg>
        <pc:spChg chg="add del">
          <ac:chgData name="Server Upgrade" userId="ae69a5dfa0564b82" providerId="LiveId" clId="{CA9261BC-B305-43CE-BB4D-2B6F6C1A07F9}" dt="2023-10-29T19:16:13.013" v="886" actId="26606"/>
          <ac:spMkLst>
            <pc:docMk/>
            <pc:sldMk cId="769846962" sldId="256"/>
            <ac:spMk id="133" creationId="{8D55DD8B-9BF9-4B91-A22D-2D3F2AEFF189}"/>
          </ac:spMkLst>
        </pc:spChg>
        <pc:spChg chg="add del">
          <ac:chgData name="Server Upgrade" userId="ae69a5dfa0564b82" providerId="LiveId" clId="{CA9261BC-B305-43CE-BB4D-2B6F6C1A07F9}" dt="2023-10-29T19:18:33.485" v="917" actId="26606"/>
          <ac:spMkLst>
            <pc:docMk/>
            <pc:sldMk cId="769846962" sldId="256"/>
            <ac:spMk id="135" creationId="{1FF9CEF5-A50D-4B8B-9852-D76F7037867E}"/>
          </ac:spMkLst>
        </pc:spChg>
        <pc:spChg chg="add del">
          <ac:chgData name="Server Upgrade" userId="ae69a5dfa0564b82" providerId="LiveId" clId="{CA9261BC-B305-43CE-BB4D-2B6F6C1A07F9}" dt="2023-10-29T19:18:33.485" v="917" actId="26606"/>
          <ac:spMkLst>
            <pc:docMk/>
            <pc:sldMk cId="769846962" sldId="256"/>
            <ac:spMk id="136" creationId="{30684D86-C9D1-40C3-A9B6-EC935C7312E3}"/>
          </ac:spMkLst>
        </pc:spChg>
        <pc:spChg chg="add del">
          <ac:chgData name="Server Upgrade" userId="ae69a5dfa0564b82" providerId="LiveId" clId="{CA9261BC-B305-43CE-BB4D-2B6F6C1A07F9}" dt="2023-10-29T19:18:33.485" v="917" actId="26606"/>
          <ac:spMkLst>
            <pc:docMk/>
            <pc:sldMk cId="769846962" sldId="256"/>
            <ac:spMk id="137" creationId="{1EDF7896-F56A-49DA-90F3-F5CE8B9833AD}"/>
          </ac:spMkLst>
        </pc:spChg>
        <pc:spChg chg="add del">
          <ac:chgData name="Server Upgrade" userId="ae69a5dfa0564b82" providerId="LiveId" clId="{CA9261BC-B305-43CE-BB4D-2B6F6C1A07F9}" dt="2023-10-29T19:17:22.639" v="903" actId="26606"/>
          <ac:spMkLst>
            <pc:docMk/>
            <pc:sldMk cId="769846962" sldId="256"/>
            <ac:spMk id="144" creationId="{94874638-CF15-4908-BC4B-4908744D0BAF}"/>
          </ac:spMkLst>
        </pc:spChg>
        <pc:spChg chg="add del">
          <ac:chgData name="Server Upgrade" userId="ae69a5dfa0564b82" providerId="LiveId" clId="{CA9261BC-B305-43CE-BB4D-2B6F6C1A07F9}" dt="2023-10-29T19:17:22.639" v="903" actId="26606"/>
          <ac:spMkLst>
            <pc:docMk/>
            <pc:sldMk cId="769846962" sldId="256"/>
            <ac:spMk id="146" creationId="{5F1B8348-CD6E-4561-A704-C232D9A2676D}"/>
          </ac:spMkLst>
        </pc:spChg>
        <pc:spChg chg="add del">
          <ac:chgData name="Server Upgrade" userId="ae69a5dfa0564b82" providerId="LiveId" clId="{CA9261BC-B305-43CE-BB4D-2B6F6C1A07F9}" dt="2023-10-29T19:16:58.035" v="894" actId="26606"/>
          <ac:spMkLst>
            <pc:docMk/>
            <pc:sldMk cId="769846962" sldId="256"/>
            <ac:spMk id="170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6:58.035" v="894" actId="26606"/>
          <ac:spMkLst>
            <pc:docMk/>
            <pc:sldMk cId="769846962" sldId="256"/>
            <ac:spMk id="172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7:01.091" v="896" actId="26606"/>
          <ac:spMkLst>
            <pc:docMk/>
            <pc:sldMk cId="769846962" sldId="256"/>
            <ac:spMk id="174" creationId="{1FF9CEF5-A50D-4B8B-9852-D76F7037867E}"/>
          </ac:spMkLst>
        </pc:spChg>
        <pc:spChg chg="add del">
          <ac:chgData name="Server Upgrade" userId="ae69a5dfa0564b82" providerId="LiveId" clId="{CA9261BC-B305-43CE-BB4D-2B6F6C1A07F9}" dt="2023-10-29T19:17:01.091" v="896" actId="26606"/>
          <ac:spMkLst>
            <pc:docMk/>
            <pc:sldMk cId="769846962" sldId="256"/>
            <ac:spMk id="175" creationId="{30684D86-C9D1-40C3-A9B6-EC935C7312E3}"/>
          </ac:spMkLst>
        </pc:spChg>
        <pc:spChg chg="add del">
          <ac:chgData name="Server Upgrade" userId="ae69a5dfa0564b82" providerId="LiveId" clId="{CA9261BC-B305-43CE-BB4D-2B6F6C1A07F9}" dt="2023-10-29T19:17:01.091" v="896" actId="26606"/>
          <ac:spMkLst>
            <pc:docMk/>
            <pc:sldMk cId="769846962" sldId="256"/>
            <ac:spMk id="176" creationId="{1EDF7896-F56A-49DA-90F3-F5CE8B9833AD}"/>
          </ac:spMkLst>
        </pc:spChg>
        <pc:spChg chg="add del">
          <ac:chgData name="Server Upgrade" userId="ae69a5dfa0564b82" providerId="LiveId" clId="{CA9261BC-B305-43CE-BB4D-2B6F6C1A07F9}" dt="2023-10-29T19:17:07.888" v="898" actId="26606"/>
          <ac:spMkLst>
            <pc:docMk/>
            <pc:sldMk cId="769846962" sldId="256"/>
            <ac:spMk id="204" creationId="{AA5CD610-ED7C-4CED-A9A1-174432C88AF8}"/>
          </ac:spMkLst>
        </pc:spChg>
        <pc:spChg chg="add del">
          <ac:chgData name="Server Upgrade" userId="ae69a5dfa0564b82" providerId="LiveId" clId="{CA9261BC-B305-43CE-BB4D-2B6F6C1A07F9}" dt="2023-10-29T19:17:07.888" v="898" actId="26606"/>
          <ac:spMkLst>
            <pc:docMk/>
            <pc:sldMk cId="769846962" sldId="256"/>
            <ac:spMk id="205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7:07.888" v="898" actId="26606"/>
          <ac:spMkLst>
            <pc:docMk/>
            <pc:sldMk cId="769846962" sldId="256"/>
            <ac:spMk id="206" creationId="{0C4379BF-8C7A-480A-BC36-DA55D92A9356}"/>
          </ac:spMkLst>
        </pc:spChg>
        <pc:spChg chg="add del">
          <ac:chgData name="Server Upgrade" userId="ae69a5dfa0564b82" providerId="LiveId" clId="{CA9261BC-B305-43CE-BB4D-2B6F6C1A07F9}" dt="2023-10-29T19:17:07.888" v="898" actId="26606"/>
          <ac:spMkLst>
            <pc:docMk/>
            <pc:sldMk cId="769846962" sldId="256"/>
            <ac:spMk id="207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7:07.888" v="898" actId="26606"/>
          <ac:spMkLst>
            <pc:docMk/>
            <pc:sldMk cId="769846962" sldId="256"/>
            <ac:spMk id="208" creationId="{1A44C337-3893-4B29-A265-B1329150B6AA}"/>
          </ac:spMkLst>
        </pc:spChg>
        <pc:spChg chg="add del">
          <ac:chgData name="Server Upgrade" userId="ae69a5dfa0564b82" providerId="LiveId" clId="{CA9261BC-B305-43CE-BB4D-2B6F6C1A07F9}" dt="2023-10-29T19:17:13.356" v="900" actId="26606"/>
          <ac:spMkLst>
            <pc:docMk/>
            <pc:sldMk cId="769846962" sldId="256"/>
            <ac:spMk id="237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7:13.356" v="900" actId="26606"/>
          <ac:spMkLst>
            <pc:docMk/>
            <pc:sldMk cId="769846962" sldId="256"/>
            <ac:spMk id="238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7:13.356" v="900" actId="26606"/>
          <ac:spMkLst>
            <pc:docMk/>
            <pc:sldMk cId="769846962" sldId="256"/>
            <ac:spMk id="239" creationId="{35879851-1A1D-4246-AAA1-C484E858337D}"/>
          </ac:spMkLst>
        </pc:spChg>
        <pc:spChg chg="add del">
          <ac:chgData name="Server Upgrade" userId="ae69a5dfa0564b82" providerId="LiveId" clId="{CA9261BC-B305-43CE-BB4D-2B6F6C1A07F9}" dt="2023-10-29T19:17:22.639" v="903" actId="26606"/>
          <ac:spMkLst>
            <pc:docMk/>
            <pc:sldMk cId="769846962" sldId="256"/>
            <ac:spMk id="241" creationId="{A692209D-B607-46C3-8560-07AF72291659}"/>
          </ac:spMkLst>
        </pc:spChg>
        <pc:spChg chg="add del">
          <ac:chgData name="Server Upgrade" userId="ae69a5dfa0564b82" providerId="LiveId" clId="{CA9261BC-B305-43CE-BB4D-2B6F6C1A07F9}" dt="2023-10-29T19:17:33.875" v="906" actId="26606"/>
          <ac:spMkLst>
            <pc:docMk/>
            <pc:sldMk cId="769846962" sldId="256"/>
            <ac:spMk id="243" creationId="{95FFA5E0-4C70-431D-A19D-18415F6C4009}"/>
          </ac:spMkLst>
        </pc:spChg>
        <pc:spChg chg="add del">
          <ac:chgData name="Server Upgrade" userId="ae69a5dfa0564b82" providerId="LiveId" clId="{CA9261BC-B305-43CE-BB4D-2B6F6C1A07F9}" dt="2023-10-29T19:17:33.875" v="906" actId="26606"/>
          <ac:spMkLst>
            <pc:docMk/>
            <pc:sldMk cId="769846962" sldId="256"/>
            <ac:spMk id="244" creationId="{BBE55C11-4C41-45E4-A00F-83DEE6BB51A8}"/>
          </ac:spMkLst>
        </pc:spChg>
        <pc:spChg chg="add del">
          <ac:chgData name="Server Upgrade" userId="ae69a5dfa0564b82" providerId="LiveId" clId="{CA9261BC-B305-43CE-BB4D-2B6F6C1A07F9}" dt="2023-10-29T19:18:06.665" v="908" actId="26606"/>
          <ac:spMkLst>
            <pc:docMk/>
            <pc:sldMk cId="769846962" sldId="256"/>
            <ac:spMk id="250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8:06.665" v="908" actId="26606"/>
          <ac:spMkLst>
            <pc:docMk/>
            <pc:sldMk cId="769846962" sldId="256"/>
            <ac:spMk id="251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8:06.665" v="908" actId="26606"/>
          <ac:spMkLst>
            <pc:docMk/>
            <pc:sldMk cId="769846962" sldId="256"/>
            <ac:spMk id="252" creationId="{B2EC7880-C5D9-40A8-A6B0-3198AD07AD1B}"/>
          </ac:spMkLst>
        </pc:spChg>
        <pc:spChg chg="add del">
          <ac:chgData name="Server Upgrade" userId="ae69a5dfa0564b82" providerId="LiveId" clId="{CA9261BC-B305-43CE-BB4D-2B6F6C1A07F9}" dt="2023-10-29T19:18:16.367" v="911" actId="26606"/>
          <ac:spMkLst>
            <pc:docMk/>
            <pc:sldMk cId="769846962" sldId="256"/>
            <ac:spMk id="254" creationId="{FA94DED7-0A28-4AD9-8747-E94113225016}"/>
          </ac:spMkLst>
        </pc:spChg>
        <pc:spChg chg="add del">
          <ac:chgData name="Server Upgrade" userId="ae69a5dfa0564b82" providerId="LiveId" clId="{CA9261BC-B305-43CE-BB4D-2B6F6C1A07F9}" dt="2023-10-29T19:18:16.367" v="911" actId="26606"/>
          <ac:spMkLst>
            <pc:docMk/>
            <pc:sldMk cId="769846962" sldId="256"/>
            <ac:spMk id="255" creationId="{6F175609-91A3-416E-BC3D-7548FDE02910}"/>
          </ac:spMkLst>
        </pc:spChg>
        <pc:spChg chg="add del">
          <ac:chgData name="Server Upgrade" userId="ae69a5dfa0564b82" providerId="LiveId" clId="{CA9261BC-B305-43CE-BB4D-2B6F6C1A07F9}" dt="2023-10-29T19:18:16.367" v="911" actId="26606"/>
          <ac:spMkLst>
            <pc:docMk/>
            <pc:sldMk cId="769846962" sldId="256"/>
            <ac:spMk id="256" creationId="{9A3B0D54-9DF0-4FF8-A0AA-B4234DF358EF}"/>
          </ac:spMkLst>
        </pc:spChg>
        <pc:spChg chg="add del">
          <ac:chgData name="Server Upgrade" userId="ae69a5dfa0564b82" providerId="LiveId" clId="{CA9261BC-B305-43CE-BB4D-2B6F6C1A07F9}" dt="2023-10-29T19:18:16.367" v="911" actId="26606"/>
          <ac:spMkLst>
            <pc:docMk/>
            <pc:sldMk cId="769846962" sldId="256"/>
            <ac:spMk id="257" creationId="{64D236DE-BD07-488F-B236-DDEEFFF720FF}"/>
          </ac:spMkLst>
        </pc:spChg>
        <pc:spChg chg="add del">
          <ac:chgData name="Server Upgrade" userId="ae69a5dfa0564b82" providerId="LiveId" clId="{CA9261BC-B305-43CE-BB4D-2B6F6C1A07F9}" dt="2023-10-29T19:18:20.855" v="913" actId="26606"/>
          <ac:spMkLst>
            <pc:docMk/>
            <pc:sldMk cId="769846962" sldId="256"/>
            <ac:spMk id="259" creationId="{4CE9304C-7D47-49AD-9260-6DBF0A5B9A0A}"/>
          </ac:spMkLst>
        </pc:spChg>
        <pc:spChg chg="add del">
          <ac:chgData name="Server Upgrade" userId="ae69a5dfa0564b82" providerId="LiveId" clId="{CA9261BC-B305-43CE-BB4D-2B6F6C1A07F9}" dt="2023-10-29T19:18:20.855" v="913" actId="26606"/>
          <ac:spMkLst>
            <pc:docMk/>
            <pc:sldMk cId="769846962" sldId="256"/>
            <ac:spMk id="260" creationId="{9DEDD006-D91C-4989-B39C-EEEA43F868FF}"/>
          </ac:spMkLst>
        </pc:spChg>
        <pc:spChg chg="add del">
          <ac:chgData name="Server Upgrade" userId="ae69a5dfa0564b82" providerId="LiveId" clId="{CA9261BC-B305-43CE-BB4D-2B6F6C1A07F9}" dt="2023-10-29T19:18:20.855" v="913" actId="26606"/>
          <ac:spMkLst>
            <pc:docMk/>
            <pc:sldMk cId="769846962" sldId="256"/>
            <ac:spMk id="261" creationId="{35EF7FFE-55CC-444E-A630-F40A5C9C5C8B}"/>
          </ac:spMkLst>
        </pc:spChg>
        <pc:spChg chg="add del">
          <ac:chgData name="Server Upgrade" userId="ae69a5dfa0564b82" providerId="LiveId" clId="{CA9261BC-B305-43CE-BB4D-2B6F6C1A07F9}" dt="2023-10-29T19:18:33.438" v="916" actId="26606"/>
          <ac:spMkLst>
            <pc:docMk/>
            <pc:sldMk cId="769846962" sldId="256"/>
            <ac:spMk id="263" creationId="{FA94DED7-0A28-4AD9-8747-E94113225016}"/>
          </ac:spMkLst>
        </pc:spChg>
        <pc:spChg chg="add del">
          <ac:chgData name="Server Upgrade" userId="ae69a5dfa0564b82" providerId="LiveId" clId="{CA9261BC-B305-43CE-BB4D-2B6F6C1A07F9}" dt="2023-10-29T19:18:33.438" v="916" actId="26606"/>
          <ac:spMkLst>
            <pc:docMk/>
            <pc:sldMk cId="769846962" sldId="256"/>
            <ac:spMk id="264" creationId="{6F175609-91A3-416E-BC3D-7548FDE02910}"/>
          </ac:spMkLst>
        </pc:spChg>
        <pc:spChg chg="add del">
          <ac:chgData name="Server Upgrade" userId="ae69a5dfa0564b82" providerId="LiveId" clId="{CA9261BC-B305-43CE-BB4D-2B6F6C1A07F9}" dt="2023-10-29T19:18:33.438" v="916" actId="26606"/>
          <ac:spMkLst>
            <pc:docMk/>
            <pc:sldMk cId="769846962" sldId="256"/>
            <ac:spMk id="265" creationId="{9A3B0D54-9DF0-4FF8-A0AA-B4234DF358EF}"/>
          </ac:spMkLst>
        </pc:spChg>
        <pc:spChg chg="add del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271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272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8:50.140" v="919" actId="26606"/>
          <ac:spMkLst>
            <pc:docMk/>
            <pc:sldMk cId="769846962" sldId="256"/>
            <ac:spMk id="305" creationId="{DE91395A-2D18-4AF6-A0AC-AAA7189FED11}"/>
          </ac:spMkLst>
        </pc:spChg>
        <pc:spChg chg="add del">
          <ac:chgData name="Server Upgrade" userId="ae69a5dfa0564b82" providerId="LiveId" clId="{CA9261BC-B305-43CE-BB4D-2B6F6C1A07F9}" dt="2023-10-29T19:18:50.140" v="919" actId="26606"/>
          <ac:spMkLst>
            <pc:docMk/>
            <pc:sldMk cId="769846962" sldId="256"/>
            <ac:spMk id="307" creationId="{A57352BE-A213-4040-BE8E-D4A925AD9DF8}"/>
          </ac:spMkLst>
        </pc:spChg>
        <pc:spChg chg="add del">
          <ac:chgData name="Server Upgrade" userId="ae69a5dfa0564b82" providerId="LiveId" clId="{CA9261BC-B305-43CE-BB4D-2B6F6C1A07F9}" dt="2023-10-29T19:18:50.140" v="919" actId="26606"/>
          <ac:spMkLst>
            <pc:docMk/>
            <pc:sldMk cId="769846962" sldId="256"/>
            <ac:spMk id="309" creationId="{1A44C337-3893-4B29-A265-B1329150B6AA}"/>
          </ac:spMkLst>
        </pc:spChg>
        <pc:spChg chg="add del">
          <ac:chgData name="Server Upgrade" userId="ae69a5dfa0564b82" providerId="LiveId" clId="{CA9261BC-B305-43CE-BB4D-2B6F6C1A07F9}" dt="2023-10-29T19:18:50.140" v="919" actId="26606"/>
          <ac:spMkLst>
            <pc:docMk/>
            <pc:sldMk cId="769846962" sldId="256"/>
            <ac:spMk id="339" creationId="{AA5CD610-ED7C-4CED-A9A1-174432C88AF8}"/>
          </ac:spMkLst>
        </pc:spChg>
        <pc:spChg chg="add del">
          <ac:chgData name="Server Upgrade" userId="ae69a5dfa0564b82" providerId="LiveId" clId="{CA9261BC-B305-43CE-BB4D-2B6F6C1A07F9}" dt="2023-10-29T19:18:50.140" v="919" actId="26606"/>
          <ac:spMkLst>
            <pc:docMk/>
            <pc:sldMk cId="769846962" sldId="256"/>
            <ac:spMk id="341" creationId="{0C4379BF-8C7A-480A-BC36-DA55D92A9356}"/>
          </ac:spMkLst>
        </pc:spChg>
        <pc:spChg chg="add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369" creationId="{DE91395A-2D18-4AF6-A0AC-AAA7189FED11}"/>
          </ac:spMkLst>
        </pc:spChg>
        <pc:spChg chg="add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370" creationId="{A57352BE-A213-4040-BE8E-D4A925AD9DF8}"/>
          </ac:spMkLst>
        </pc:spChg>
        <pc:spChg chg="add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371" creationId="{2B258D2B-6AC3-4B3A-A87C-FD7E6517826E}"/>
          </ac:spMkLst>
        </pc:spChg>
        <pc:spChg chg="add">
          <ac:chgData name="Server Upgrade" userId="ae69a5dfa0564b82" providerId="LiveId" clId="{CA9261BC-B305-43CE-BB4D-2B6F6C1A07F9}" dt="2023-10-29T19:18:50.156" v="920" actId="26606"/>
          <ac:spMkLst>
            <pc:docMk/>
            <pc:sldMk cId="769846962" sldId="256"/>
            <ac:spMk id="372" creationId="{8D55DD8B-9BF9-4B91-A22D-2D3F2AEFF189}"/>
          </ac:spMkLst>
        </pc:spChg>
        <pc:grpChg chg="add del">
          <ac:chgData name="Server Upgrade" userId="ae69a5dfa0564b82" providerId="LiveId" clId="{CA9261BC-B305-43CE-BB4D-2B6F6C1A07F9}" dt="2023-10-27T21:03:59.131" v="27" actId="26606"/>
          <ac:grpSpMkLst>
            <pc:docMk/>
            <pc:sldMk cId="769846962" sldId="256"/>
            <ac:grpSpMk id="17" creationId="{75C3640C-42C4-4034-B16B-107A48F678E3}"/>
          </ac:grpSpMkLst>
        </pc:grpChg>
        <pc:grpChg chg="add del">
          <ac:chgData name="Server Upgrade" userId="ae69a5dfa0564b82" providerId="LiveId" clId="{CA9261BC-B305-43CE-BB4D-2B6F6C1A07F9}" dt="2023-10-27T22:15:11.368" v="168" actId="26606"/>
          <ac:grpSpMkLst>
            <pc:docMk/>
            <pc:sldMk cId="769846962" sldId="256"/>
            <ac:grpSpMk id="29" creationId="{629FAB3C-6A93-4306-8525-B9FC787B15FC}"/>
          </ac:grpSpMkLst>
        </pc:grpChg>
        <pc:grpChg chg="add del">
          <ac:chgData name="Server Upgrade" userId="ae69a5dfa0564b82" providerId="LiveId" clId="{CA9261BC-B305-43CE-BB4D-2B6F6C1A07F9}" dt="2023-10-27T21:03:59.131" v="27" actId="26606"/>
          <ac:grpSpMkLst>
            <pc:docMk/>
            <pc:sldMk cId="769846962" sldId="256"/>
            <ac:grpSpMk id="31" creationId="{CB45CAED-0133-4D99-99F1-2AB6EE77B11C}"/>
          </ac:grpSpMkLst>
        </pc:grpChg>
        <pc:grpChg chg="add del">
          <ac:chgData name="Server Upgrade" userId="ae69a5dfa0564b82" providerId="LiveId" clId="{CA9261BC-B305-43CE-BB4D-2B6F6C1A07F9}" dt="2023-10-27T22:15:11.368" v="168" actId="26606"/>
          <ac:grpSpMkLst>
            <pc:docMk/>
            <pc:sldMk cId="769846962" sldId="256"/>
            <ac:grpSpMk id="54" creationId="{8D44E099-FC66-4167-A593-8F6FBB5EE0E6}"/>
          </ac:grpSpMkLst>
        </pc:grpChg>
        <pc:grpChg chg="add del">
          <ac:chgData name="Server Upgrade" userId="ae69a5dfa0564b82" providerId="LiveId" clId="{CA9261BC-B305-43CE-BB4D-2B6F6C1A07F9}" dt="2023-10-29T19:16:13.044" v="887" actId="26606"/>
          <ac:grpSpMkLst>
            <pc:docMk/>
            <pc:sldMk cId="769846962" sldId="256"/>
            <ac:grpSpMk id="77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6:13.044" v="887" actId="26606"/>
          <ac:grpSpMkLst>
            <pc:docMk/>
            <pc:sldMk cId="769846962" sldId="256"/>
            <ac:grpSpMk id="78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6:13.013" v="886" actId="26606"/>
          <ac:grpSpMkLst>
            <pc:docMk/>
            <pc:sldMk cId="769846962" sldId="256"/>
            <ac:grpSpMk id="99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6:13.013" v="886" actId="26606"/>
          <ac:grpSpMkLst>
            <pc:docMk/>
            <pc:sldMk cId="769846962" sldId="256"/>
            <ac:grpSpMk id="113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6:58.035" v="894" actId="26606"/>
          <ac:grpSpMkLst>
            <pc:docMk/>
            <pc:sldMk cId="769846962" sldId="256"/>
            <ac:grpSpMk id="142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6:58.035" v="894" actId="26606"/>
          <ac:grpSpMkLst>
            <pc:docMk/>
            <pc:sldMk cId="769846962" sldId="256"/>
            <ac:grpSpMk id="156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7:07.888" v="898" actId="26606"/>
          <ac:grpSpMkLst>
            <pc:docMk/>
            <pc:sldMk cId="769846962" sldId="256"/>
            <ac:grpSpMk id="189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7:07.888" v="898" actId="26606"/>
          <ac:grpSpMkLst>
            <pc:docMk/>
            <pc:sldMk cId="769846962" sldId="256"/>
            <ac:grpSpMk id="190" creationId="{AF44CA9C-80E8-44E1-A79C-D6EBFC73BCA0}"/>
          </ac:grpSpMkLst>
        </pc:grpChg>
        <pc:grpChg chg="add del">
          <ac:chgData name="Server Upgrade" userId="ae69a5dfa0564b82" providerId="LiveId" clId="{CA9261BC-B305-43CE-BB4D-2B6F6C1A07F9}" dt="2023-10-29T19:17:07.888" v="898" actId="26606"/>
          <ac:grpSpMkLst>
            <pc:docMk/>
            <pc:sldMk cId="769846962" sldId="256"/>
            <ac:grpSpMk id="203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7:07.888" v="898" actId="26606"/>
          <ac:grpSpMkLst>
            <pc:docMk/>
            <pc:sldMk cId="769846962" sldId="256"/>
            <ac:grpSpMk id="209" creationId="{81E0B358-1267-4844-8B3D-B7A279B4175A}"/>
          </ac:grpSpMkLst>
        </pc:grpChg>
        <pc:grpChg chg="add del">
          <ac:chgData name="Server Upgrade" userId="ae69a5dfa0564b82" providerId="LiveId" clId="{CA9261BC-B305-43CE-BB4D-2B6F6C1A07F9}" dt="2023-10-29T19:17:13.356" v="900" actId="26606"/>
          <ac:grpSpMkLst>
            <pc:docMk/>
            <pc:sldMk cId="769846962" sldId="256"/>
            <ac:grpSpMk id="211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7:13.356" v="900" actId="26606"/>
          <ac:grpSpMkLst>
            <pc:docMk/>
            <pc:sldMk cId="769846962" sldId="256"/>
            <ac:grpSpMk id="224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8:06.665" v="908" actId="26606"/>
          <ac:grpSpMkLst>
            <pc:docMk/>
            <pc:sldMk cId="769846962" sldId="256"/>
            <ac:grpSpMk id="246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8:06.665" v="908" actId="26606"/>
          <ac:grpSpMkLst>
            <pc:docMk/>
            <pc:sldMk cId="769846962" sldId="256"/>
            <ac:grpSpMk id="249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8:50.156" v="920" actId="26606"/>
          <ac:grpSpMkLst>
            <pc:docMk/>
            <pc:sldMk cId="769846962" sldId="256"/>
            <ac:grpSpMk id="267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8:50.156" v="920" actId="26606"/>
          <ac:grpSpMkLst>
            <pc:docMk/>
            <pc:sldMk cId="769846962" sldId="256"/>
            <ac:grpSpMk id="270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8:50.140" v="919" actId="26606"/>
          <ac:grpSpMkLst>
            <pc:docMk/>
            <pc:sldMk cId="769846962" sldId="256"/>
            <ac:grpSpMk id="277" creationId="{7398C59F-5A18-487B-91D6-B955AACF2E50}"/>
          </ac:grpSpMkLst>
        </pc:grpChg>
        <pc:grpChg chg="add del">
          <ac:chgData name="Server Upgrade" userId="ae69a5dfa0564b82" providerId="LiveId" clId="{CA9261BC-B305-43CE-BB4D-2B6F6C1A07F9}" dt="2023-10-29T19:18:50.140" v="919" actId="26606"/>
          <ac:grpSpMkLst>
            <pc:docMk/>
            <pc:sldMk cId="769846962" sldId="256"/>
            <ac:grpSpMk id="291" creationId="{520234FB-542E-4550-9C2F-1B56FD41A1CA}"/>
          </ac:grpSpMkLst>
        </pc:grpChg>
        <pc:grpChg chg="add del">
          <ac:chgData name="Server Upgrade" userId="ae69a5dfa0564b82" providerId="LiveId" clId="{CA9261BC-B305-43CE-BB4D-2B6F6C1A07F9}" dt="2023-10-29T19:18:50.140" v="919" actId="26606"/>
          <ac:grpSpMkLst>
            <pc:docMk/>
            <pc:sldMk cId="769846962" sldId="256"/>
            <ac:grpSpMk id="311" creationId="{81E0B358-1267-4844-8B3D-B7A279B4175A}"/>
          </ac:grpSpMkLst>
        </pc:grpChg>
        <pc:grpChg chg="add del">
          <ac:chgData name="Server Upgrade" userId="ae69a5dfa0564b82" providerId="LiveId" clId="{CA9261BC-B305-43CE-BB4D-2B6F6C1A07F9}" dt="2023-10-29T19:18:50.140" v="919" actId="26606"/>
          <ac:grpSpMkLst>
            <pc:docMk/>
            <pc:sldMk cId="769846962" sldId="256"/>
            <ac:grpSpMk id="325" creationId="{AF44CA9C-80E8-44E1-A79C-D6EBFC73BCA0}"/>
          </ac:grpSpMkLst>
        </pc:grpChg>
        <pc:grpChg chg="add">
          <ac:chgData name="Server Upgrade" userId="ae69a5dfa0564b82" providerId="LiveId" clId="{CA9261BC-B305-43CE-BB4D-2B6F6C1A07F9}" dt="2023-10-29T19:18:50.156" v="920" actId="26606"/>
          <ac:grpSpMkLst>
            <pc:docMk/>
            <pc:sldMk cId="769846962" sldId="256"/>
            <ac:grpSpMk id="343" creationId="{7398C59F-5A18-487B-91D6-B955AACF2E50}"/>
          </ac:grpSpMkLst>
        </pc:grpChg>
        <pc:grpChg chg="add">
          <ac:chgData name="Server Upgrade" userId="ae69a5dfa0564b82" providerId="LiveId" clId="{CA9261BC-B305-43CE-BB4D-2B6F6C1A07F9}" dt="2023-10-29T19:18:50.156" v="920" actId="26606"/>
          <ac:grpSpMkLst>
            <pc:docMk/>
            <pc:sldMk cId="769846962" sldId="256"/>
            <ac:grpSpMk id="356" creationId="{520234FB-542E-4550-9C2F-1B56FD41A1CA}"/>
          </ac:grpSpMkLst>
        </pc:grpChg>
        <pc:picChg chg="mod ord">
          <ac:chgData name="Server Upgrade" userId="ae69a5dfa0564b82" providerId="LiveId" clId="{CA9261BC-B305-43CE-BB4D-2B6F6C1A07F9}" dt="2023-10-29T19:18:50.156" v="920" actId="26606"/>
          <ac:picMkLst>
            <pc:docMk/>
            <pc:sldMk cId="769846962" sldId="256"/>
            <ac:picMk id="4" creationId="{CD37FF5B-C686-17BB-1695-49968B564FDF}"/>
          </ac:picMkLst>
        </pc:picChg>
        <pc:picChg chg="del mod ord">
          <ac:chgData name="Server Upgrade" userId="ae69a5dfa0564b82" providerId="LiveId" clId="{CA9261BC-B305-43CE-BB4D-2B6F6C1A07F9}" dt="2023-10-27T22:14:54.420" v="164" actId="21"/>
          <ac:picMkLst>
            <pc:docMk/>
            <pc:sldMk cId="769846962" sldId="256"/>
            <ac:picMk id="6" creationId="{4ED7ADB1-3E93-3639-6D51-6070A2820222}"/>
          </ac:picMkLst>
        </pc:picChg>
        <pc:picChg chg="del">
          <ac:chgData name="Server Upgrade" userId="ae69a5dfa0564b82" providerId="LiveId" clId="{CA9261BC-B305-43CE-BB4D-2B6F6C1A07F9}" dt="2023-10-27T21:03:50.706" v="10"/>
          <ac:picMkLst>
            <pc:docMk/>
            <pc:sldMk cId="769846962" sldId="256"/>
            <ac:picMk id="45" creationId="{DEB2E8C4-C3E7-4048-A43D-9859510CFA98}"/>
          </ac:picMkLst>
        </pc:picChg>
        <pc:inkChg chg="del">
          <ac:chgData name="Server Upgrade" userId="ae69a5dfa0564b82" providerId="LiveId" clId="{CA9261BC-B305-43CE-BB4D-2B6F6C1A07F9}" dt="2023-10-27T21:03:50.706" v="10"/>
          <ac:inkMkLst>
            <pc:docMk/>
            <pc:sldMk cId="769846962" sldId="256"/>
            <ac:inkMk id="47" creationId="{24D29CCB-7956-4E3E-8880-304085F04BF4}"/>
          </ac:inkMkLst>
        </pc:inkChg>
        <pc:cxnChg chg="add del">
          <ac:chgData name="Server Upgrade" userId="ae69a5dfa0564b82" providerId="LiveId" clId="{CA9261BC-B305-43CE-BB4D-2B6F6C1A07F9}" dt="2023-10-27T21:04:01.487" v="30" actId="26606"/>
          <ac:cxnSpMkLst>
            <pc:docMk/>
            <pc:sldMk cId="769846962" sldId="256"/>
            <ac:cxnSpMk id="52" creationId="{93B06D1C-75DF-4E0C-B26C-78A4F8B399F2}"/>
          </ac:cxnSpMkLst>
        </pc:cxnChg>
      </pc:sldChg>
      <pc:sldChg chg="delSp add del setBg delDesignElem">
        <pc:chgData name="Server Upgrade" userId="ae69a5dfa0564b82" providerId="LiveId" clId="{CA9261BC-B305-43CE-BB4D-2B6F6C1A07F9}" dt="2023-10-29T19:04:25.132" v="841" actId="2696"/>
        <pc:sldMkLst>
          <pc:docMk/>
          <pc:sldMk cId="31412221" sldId="257"/>
        </pc:sldMkLst>
        <pc:spChg chg="del">
          <ac:chgData name="Server Upgrade" userId="ae69a5dfa0564b82" providerId="LiveId" clId="{CA9261BC-B305-43CE-BB4D-2B6F6C1A07F9}" dt="2023-10-29T19:03:46.900" v="829"/>
          <ac:spMkLst>
            <pc:docMk/>
            <pc:sldMk cId="31412221" sldId="257"/>
            <ac:spMk id="39" creationId="{DE91395A-2D18-4AF6-A0AC-AAA7189FED11}"/>
          </ac:spMkLst>
        </pc:spChg>
        <pc:spChg chg="del">
          <ac:chgData name="Server Upgrade" userId="ae69a5dfa0564b82" providerId="LiveId" clId="{CA9261BC-B305-43CE-BB4D-2B6F6C1A07F9}" dt="2023-10-29T19:03:46.900" v="829"/>
          <ac:spMkLst>
            <pc:docMk/>
            <pc:sldMk cId="31412221" sldId="257"/>
            <ac:spMk id="41" creationId="{7BD08880-457D-4C62-A3B5-6A9B0878C7E9}"/>
          </ac:spMkLst>
        </pc:spChg>
        <pc:spChg chg="del">
          <ac:chgData name="Server Upgrade" userId="ae69a5dfa0564b82" providerId="LiveId" clId="{CA9261BC-B305-43CE-BB4D-2B6F6C1A07F9}" dt="2023-10-29T19:03:46.900" v="829"/>
          <ac:spMkLst>
            <pc:docMk/>
            <pc:sldMk cId="31412221" sldId="257"/>
            <ac:spMk id="43" creationId="{1FF9CEF5-A50D-4B8B-9852-D76F7037867E}"/>
          </ac:spMkLst>
        </pc:spChg>
        <pc:spChg chg="del">
          <ac:chgData name="Server Upgrade" userId="ae69a5dfa0564b82" providerId="LiveId" clId="{CA9261BC-B305-43CE-BB4D-2B6F6C1A07F9}" dt="2023-10-29T19:03:46.900" v="829"/>
          <ac:spMkLst>
            <pc:docMk/>
            <pc:sldMk cId="31412221" sldId="257"/>
            <ac:spMk id="59" creationId="{30684D86-C9D1-40C3-A9B6-EC935C7312E3}"/>
          </ac:spMkLst>
        </pc:spChg>
        <pc:spChg chg="del">
          <ac:chgData name="Server Upgrade" userId="ae69a5dfa0564b82" providerId="LiveId" clId="{CA9261BC-B305-43CE-BB4D-2B6F6C1A07F9}" dt="2023-10-29T19:03:46.900" v="829"/>
          <ac:spMkLst>
            <pc:docMk/>
            <pc:sldMk cId="31412221" sldId="257"/>
            <ac:spMk id="61" creationId="{1EDF7896-F56A-49DA-90F3-F5CE8B9833AD}"/>
          </ac:spMkLst>
        </pc:spChg>
        <pc:grpChg chg="del">
          <ac:chgData name="Server Upgrade" userId="ae69a5dfa0564b82" providerId="LiveId" clId="{CA9261BC-B305-43CE-BB4D-2B6F6C1A07F9}" dt="2023-10-29T19:03:46.900" v="829"/>
          <ac:grpSpMkLst>
            <pc:docMk/>
            <pc:sldMk cId="31412221" sldId="257"/>
            <ac:grpSpMk id="11" creationId="{7398C59F-5A18-487B-91D6-B955AACF2E50}"/>
          </ac:grpSpMkLst>
        </pc:grpChg>
        <pc:grpChg chg="del">
          <ac:chgData name="Server Upgrade" userId="ae69a5dfa0564b82" providerId="LiveId" clId="{CA9261BC-B305-43CE-BB4D-2B6F6C1A07F9}" dt="2023-10-29T19:03:46.900" v="829"/>
          <ac:grpSpMkLst>
            <pc:docMk/>
            <pc:sldMk cId="31412221" sldId="257"/>
            <ac:grpSpMk id="25" creationId="{520234FB-542E-4550-9C2F-1B56FD41A1CA}"/>
          </ac:grpSpMkLst>
        </pc:grpChg>
        <pc:grpChg chg="del">
          <ac:chgData name="Server Upgrade" userId="ae69a5dfa0564b82" providerId="LiveId" clId="{CA9261BC-B305-43CE-BB4D-2B6F6C1A07F9}" dt="2023-10-29T19:03:46.900" v="829"/>
          <ac:grpSpMkLst>
            <pc:docMk/>
            <pc:sldMk cId="31412221" sldId="257"/>
            <ac:grpSpMk id="45" creationId="{065753F1-EEE2-45ED-88A1-ECB4A495D0AD}"/>
          </ac:grpSpMkLst>
        </pc:grpChg>
      </pc:sldChg>
      <pc:sldChg chg="addSp delSp modSp del mod setBg delDesignElem">
        <pc:chgData name="Server Upgrade" userId="ae69a5dfa0564b82" providerId="LiveId" clId="{CA9261BC-B305-43CE-BB4D-2B6F6C1A07F9}" dt="2023-10-29T19:03:40.497" v="826" actId="2696"/>
        <pc:sldMkLst>
          <pc:docMk/>
          <pc:sldMk cId="1958803847" sldId="257"/>
        </pc:sldMkLst>
        <pc:spChg chg="mo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2" creationId="{CD0DDCF2-5123-79AA-0848-84971A3540C2}"/>
          </ac:spMkLst>
        </pc:spChg>
        <pc:spChg chg="mo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4" creationId="{068BA369-4B9D-1EC0-F023-A97F51C97E52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958803847" sldId="257"/>
            <ac:spMk id="14" creationId="{89AEBDDA-FD52-4A97-9A7D-E6FC26C78576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958803847" sldId="257"/>
            <ac:spMk id="16" creationId="{E9D09E0E-987C-4246-9B74-6910B801E6CD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958803847" sldId="257"/>
            <ac:spMk id="18" creationId="{20D3E853-5BA0-4B6E-A74E-5C1FC753E367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958803847" sldId="257"/>
            <ac:spMk id="20" creationId="{EF693875-948C-4D9B-AE6F-8F6894277D8A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958803847" sldId="257"/>
            <ac:spMk id="22" creationId="{0426762E-B53C-44D2-96D5-147D162DBF55}"/>
          </ac:spMkLst>
        </pc:spChg>
        <pc:spChg chg="ad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39" creationId="{DE91395A-2D18-4AF6-A0AC-AAA7189FED11}"/>
          </ac:spMkLst>
        </pc:spChg>
        <pc:spChg chg="ad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41" creationId="{7BD08880-457D-4C62-A3B5-6A9B0878C7E9}"/>
          </ac:spMkLst>
        </pc:spChg>
        <pc:spChg chg="ad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43" creationId="{1FF9CEF5-A50D-4B8B-9852-D76F7037867E}"/>
          </ac:spMkLst>
        </pc:spChg>
        <pc:spChg chg="ad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59" creationId="{30684D86-C9D1-40C3-A9B6-EC935C7312E3}"/>
          </ac:spMkLst>
        </pc:spChg>
        <pc:spChg chg="add">
          <ac:chgData name="Server Upgrade" userId="ae69a5dfa0564b82" providerId="LiveId" clId="{CA9261BC-B305-43CE-BB4D-2B6F6C1A07F9}" dt="2023-10-29T18:13:32.531" v="321" actId="26606"/>
          <ac:spMkLst>
            <pc:docMk/>
            <pc:sldMk cId="1958803847" sldId="257"/>
            <ac:spMk id="61" creationId="{1EDF7896-F56A-49DA-90F3-F5CE8B9833AD}"/>
          </ac:spMkLst>
        </pc:spChg>
        <pc:grpChg chg="add">
          <ac:chgData name="Server Upgrade" userId="ae69a5dfa0564b82" providerId="LiveId" clId="{CA9261BC-B305-43CE-BB4D-2B6F6C1A07F9}" dt="2023-10-29T18:13:32.531" v="321" actId="26606"/>
          <ac:grpSpMkLst>
            <pc:docMk/>
            <pc:sldMk cId="1958803847" sldId="257"/>
            <ac:grpSpMk id="11" creationId="{7398C59F-5A18-487B-91D6-B955AACF2E50}"/>
          </ac:grpSpMkLst>
        </pc:grpChg>
        <pc:grpChg chg="add">
          <ac:chgData name="Server Upgrade" userId="ae69a5dfa0564b82" providerId="LiveId" clId="{CA9261BC-B305-43CE-BB4D-2B6F6C1A07F9}" dt="2023-10-29T18:13:32.531" v="321" actId="26606"/>
          <ac:grpSpMkLst>
            <pc:docMk/>
            <pc:sldMk cId="1958803847" sldId="257"/>
            <ac:grpSpMk id="25" creationId="{520234FB-542E-4550-9C2F-1B56FD41A1CA}"/>
          </ac:grpSpMkLst>
        </pc:grpChg>
        <pc:grpChg chg="add">
          <ac:chgData name="Server Upgrade" userId="ae69a5dfa0564b82" providerId="LiveId" clId="{CA9261BC-B305-43CE-BB4D-2B6F6C1A07F9}" dt="2023-10-29T18:13:32.531" v="321" actId="26606"/>
          <ac:grpSpMkLst>
            <pc:docMk/>
            <pc:sldMk cId="1958803847" sldId="257"/>
            <ac:grpSpMk id="45" creationId="{065753F1-EEE2-45ED-88A1-ECB4A495D0AD}"/>
          </ac:grpSpMkLst>
        </pc:grpChg>
        <pc:graphicFrameChg chg="add mod">
          <ac:chgData name="Server Upgrade" userId="ae69a5dfa0564b82" providerId="LiveId" clId="{CA9261BC-B305-43CE-BB4D-2B6F6C1A07F9}" dt="2023-10-29T19:03:20.332" v="825" actId="1076"/>
          <ac:graphicFrameMkLst>
            <pc:docMk/>
            <pc:sldMk cId="1958803847" sldId="257"/>
            <ac:graphicFrameMk id="3" creationId="{44E890E8-70A8-49D7-CD65-F097524F70EC}"/>
          </ac:graphicFrameMkLst>
        </pc:graphicFrameChg>
        <pc:picChg chg="mod">
          <ac:chgData name="Server Upgrade" userId="ae69a5dfa0564b82" providerId="LiveId" clId="{CA9261BC-B305-43CE-BB4D-2B6F6C1A07F9}" dt="2023-10-29T19:03:08.201" v="824" actId="1076"/>
          <ac:picMkLst>
            <pc:docMk/>
            <pc:sldMk cId="1958803847" sldId="257"/>
            <ac:picMk id="6" creationId="{6B6B381B-5BB3-3933-43F1-15A5A5C7C555}"/>
          </ac:picMkLst>
        </pc:picChg>
        <pc:picChg chg="del">
          <ac:chgData name="Server Upgrade" userId="ae69a5dfa0564b82" providerId="LiveId" clId="{CA9261BC-B305-43CE-BB4D-2B6F6C1A07F9}" dt="2023-10-27T21:03:50.706" v="10"/>
          <ac:picMkLst>
            <pc:docMk/>
            <pc:sldMk cId="1958803847" sldId="257"/>
            <ac:picMk id="10" creationId="{DEB2E8C4-C3E7-4048-A43D-9859510CFA98}"/>
          </ac:picMkLst>
        </pc:picChg>
        <pc:inkChg chg="del">
          <ac:chgData name="Server Upgrade" userId="ae69a5dfa0564b82" providerId="LiveId" clId="{CA9261BC-B305-43CE-BB4D-2B6F6C1A07F9}" dt="2023-10-27T21:03:50.706" v="10"/>
          <ac:inkMkLst>
            <pc:docMk/>
            <pc:sldMk cId="1958803847" sldId="257"/>
            <ac:inkMk id="12" creationId="{24D29CCB-7956-4E3E-8880-304085F04BF4}"/>
          </ac:inkMkLst>
        </pc:inkChg>
      </pc:sldChg>
      <pc:sldChg chg="addSp delSp modSp mod setBg delDesignElem">
        <pc:chgData name="Server Upgrade" userId="ae69a5dfa0564b82" providerId="LiveId" clId="{CA9261BC-B305-43CE-BB4D-2B6F6C1A07F9}" dt="2023-10-29T19:23:57.832" v="951" actId="255"/>
        <pc:sldMkLst>
          <pc:docMk/>
          <pc:sldMk cId="2785289127" sldId="258"/>
        </pc:sldMkLst>
        <pc:spChg chg="mod">
          <ac:chgData name="Server Upgrade" userId="ae69a5dfa0564b82" providerId="LiveId" clId="{CA9261BC-B305-43CE-BB4D-2B6F6C1A07F9}" dt="2023-10-29T19:21:34.993" v="937" actId="27636"/>
          <ac:spMkLst>
            <pc:docMk/>
            <pc:sldMk cId="2785289127" sldId="258"/>
            <ac:spMk id="2" creationId="{960A002A-84A5-02F7-75F2-39428652B65D}"/>
          </ac:spMkLst>
        </pc:spChg>
        <pc:spChg chg="mod">
          <ac:chgData name="Server Upgrade" userId="ae69a5dfa0564b82" providerId="LiveId" clId="{CA9261BC-B305-43CE-BB4D-2B6F6C1A07F9}" dt="2023-10-29T18:11:27.820" v="320" actId="26606"/>
          <ac:spMkLst>
            <pc:docMk/>
            <pc:sldMk cId="2785289127" sldId="258"/>
            <ac:spMk id="4" creationId="{6238D775-D255-7A44-FCAF-02DB27FD29A1}"/>
          </ac:spMkLst>
        </pc:spChg>
        <pc:spChg chg="mod">
          <ac:chgData name="Server Upgrade" userId="ae69a5dfa0564b82" providerId="LiveId" clId="{CA9261BC-B305-43CE-BB4D-2B6F6C1A07F9}" dt="2023-10-29T19:23:57.832" v="951" actId="255"/>
          <ac:spMkLst>
            <pc:docMk/>
            <pc:sldMk cId="2785289127" sldId="258"/>
            <ac:spMk id="6" creationId="{D39A2F41-B4BD-83EF-59FD-01B00604AA84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785289127" sldId="258"/>
            <ac:spMk id="12" creationId="{637B2035-1FCB-439A-B421-095E136C7E07}"/>
          </ac:spMkLst>
        </pc:spChg>
        <pc:spChg chg="add">
          <ac:chgData name="Server Upgrade" userId="ae69a5dfa0564b82" providerId="LiveId" clId="{CA9261BC-B305-43CE-BB4D-2B6F6C1A07F9}" dt="2023-10-29T18:11:27.820" v="320" actId="26606"/>
          <ac:spMkLst>
            <pc:docMk/>
            <pc:sldMk cId="2785289127" sldId="258"/>
            <ac:spMk id="13" creationId="{008ED74B-06F2-4BD5-838F-1AAD0033EF0B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785289127" sldId="258"/>
            <ac:spMk id="14" creationId="{81CE2CF7-D5AA-4464-AC91-9ED1EA5D6389}"/>
          </ac:spMkLst>
        </pc:spChg>
        <pc:spChg chg="add">
          <ac:chgData name="Server Upgrade" userId="ae69a5dfa0564b82" providerId="LiveId" clId="{CA9261BC-B305-43CE-BB4D-2B6F6C1A07F9}" dt="2023-10-29T18:11:27.820" v="320" actId="26606"/>
          <ac:spMkLst>
            <pc:docMk/>
            <pc:sldMk cId="2785289127" sldId="258"/>
            <ac:spMk id="43" creationId="{CC9387DA-2D8E-4E5D-BD65-274370B65965}"/>
          </ac:spMkLst>
        </pc:spChg>
        <pc:spChg chg="add">
          <ac:chgData name="Server Upgrade" userId="ae69a5dfa0564b82" providerId="LiveId" clId="{CA9261BC-B305-43CE-BB4D-2B6F6C1A07F9}" dt="2023-10-29T18:11:27.820" v="320" actId="26606"/>
          <ac:spMkLst>
            <pc:docMk/>
            <pc:sldMk cId="2785289127" sldId="258"/>
            <ac:spMk id="45" creationId="{18BFC65B-9706-4EE1-8B75-FEEC1C530558}"/>
          </ac:spMkLst>
        </pc:spChg>
        <pc:grpChg chg="add">
          <ac:chgData name="Server Upgrade" userId="ae69a5dfa0564b82" providerId="LiveId" clId="{CA9261BC-B305-43CE-BB4D-2B6F6C1A07F9}" dt="2023-10-29T18:11:27.820" v="320" actId="26606"/>
          <ac:grpSpMkLst>
            <pc:docMk/>
            <pc:sldMk cId="2785289127" sldId="258"/>
            <ac:grpSpMk id="15" creationId="{E9F586E1-75B5-49B8-9A21-DD14CA0F6955}"/>
          </ac:grpSpMkLst>
        </pc:grpChg>
        <pc:grpChg chg="add">
          <ac:chgData name="Server Upgrade" userId="ae69a5dfa0564b82" providerId="LiveId" clId="{CA9261BC-B305-43CE-BB4D-2B6F6C1A07F9}" dt="2023-10-29T18:11:27.820" v="320" actId="26606"/>
          <ac:grpSpMkLst>
            <pc:docMk/>
            <pc:sldMk cId="2785289127" sldId="258"/>
            <ac:grpSpMk id="29" creationId="{F9CAF6A1-77C7-4ABC-9E4A-E74A8DB16DC1}"/>
          </ac:grpSpMkLst>
        </pc:grpChg>
        <pc:picChg chg="mod ord">
          <ac:chgData name="Server Upgrade" userId="ae69a5dfa0564b82" providerId="LiveId" clId="{CA9261BC-B305-43CE-BB4D-2B6F6C1A07F9}" dt="2023-10-29T18:11:27.820" v="320" actId="26606"/>
          <ac:picMkLst>
            <pc:docMk/>
            <pc:sldMk cId="2785289127" sldId="258"/>
            <ac:picMk id="8" creationId="{4D46B06A-CBC9-3010-5CE4-B289E03F3087}"/>
          </ac:picMkLst>
        </pc:picChg>
      </pc:sldChg>
      <pc:sldChg chg="addSp delSp modSp mod setBg">
        <pc:chgData name="Server Upgrade" userId="ae69a5dfa0564b82" providerId="LiveId" clId="{CA9261BC-B305-43CE-BB4D-2B6F6C1A07F9}" dt="2023-10-29T19:25:03.539" v="957" actId="255"/>
        <pc:sldMkLst>
          <pc:docMk/>
          <pc:sldMk cId="1456280250" sldId="259"/>
        </pc:sldMkLst>
        <pc:spChg chg="mod">
          <ac:chgData name="Server Upgrade" userId="ae69a5dfa0564b82" providerId="LiveId" clId="{CA9261BC-B305-43CE-BB4D-2B6F6C1A07F9}" dt="2023-10-29T19:22:11.079" v="939" actId="255"/>
          <ac:spMkLst>
            <pc:docMk/>
            <pc:sldMk cId="1456280250" sldId="259"/>
            <ac:spMk id="2" creationId="{A47AE3E2-D78E-EBEF-94B6-8F67579BC5CE}"/>
          </ac:spMkLst>
        </pc:spChg>
        <pc:spChg chg="mod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4" creationId="{3703D43F-625D-00E8-0088-9ACC230076DB}"/>
          </ac:spMkLst>
        </pc:spChg>
        <pc:spChg chg="del mod">
          <ac:chgData name="Server Upgrade" userId="ae69a5dfa0564b82" providerId="LiveId" clId="{CA9261BC-B305-43CE-BB4D-2B6F6C1A07F9}" dt="2023-10-27T22:16:38.504" v="171" actId="21"/>
          <ac:spMkLst>
            <pc:docMk/>
            <pc:sldMk cId="1456280250" sldId="259"/>
            <ac:spMk id="6" creationId="{6E85658C-1F20-EF5F-6165-F4C1EE15A312}"/>
          </ac:spMkLst>
        </pc:spChg>
        <pc:spChg chg="del mod">
          <ac:chgData name="Server Upgrade" userId="ae69a5dfa0564b82" providerId="LiveId" clId="{CA9261BC-B305-43CE-BB4D-2B6F6C1A07F9}" dt="2023-10-27T22:16:46.037" v="173" actId="21"/>
          <ac:spMkLst>
            <pc:docMk/>
            <pc:sldMk cId="1456280250" sldId="259"/>
            <ac:spMk id="7" creationId="{F4697FDC-7B3C-82E7-FA32-C52D8790E70E}"/>
          </ac:spMkLst>
        </pc:spChg>
        <pc:spChg chg="add del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18" creationId="{A3D9AEEE-1CCD-43C0-BA3E-16D60A6E23C0}"/>
          </ac:spMkLst>
        </pc:spChg>
        <pc:spChg chg="add del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20" creationId="{60F880A6-33D3-4EEC-A780-B73559B9F24C}"/>
          </ac:spMkLst>
        </pc:spChg>
        <pc:spChg chg="add del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22" creationId="{2C6246ED-0535-4496-A8F6-1E80CC4EB853}"/>
          </ac:spMkLst>
        </pc:spChg>
        <pc:spChg chg="add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24" creationId="{008ED74B-06F2-4BD5-838F-1AAD0033EF0B}"/>
          </ac:spMkLst>
        </pc:spChg>
        <pc:spChg chg="add del">
          <ac:chgData name="Server Upgrade" userId="ae69a5dfa0564b82" providerId="LiveId" clId="{CA9261BC-B305-43CE-BB4D-2B6F6C1A07F9}" dt="2023-10-29T19:14:38.741" v="881" actId="26606"/>
          <ac:spMkLst>
            <pc:docMk/>
            <pc:sldMk cId="1456280250" sldId="259"/>
            <ac:spMk id="27" creationId="{F966DD2F-FBF5-41CE-A3F4-565352D95DC3}"/>
          </ac:spMkLst>
        </pc:spChg>
        <pc:spChg chg="add del">
          <ac:chgData name="Server Upgrade" userId="ae69a5dfa0564b82" providerId="LiveId" clId="{CA9261BC-B305-43CE-BB4D-2B6F6C1A07F9}" dt="2023-10-29T19:14:38.741" v="881" actId="26606"/>
          <ac:spMkLst>
            <pc:docMk/>
            <pc:sldMk cId="1456280250" sldId="259"/>
            <ac:spMk id="29" creationId="{F46FCE2B-F2D2-466E-B0AA-8E341DB4981E}"/>
          </ac:spMkLst>
        </pc:spChg>
        <pc:spChg chg="add del">
          <ac:chgData name="Server Upgrade" userId="ae69a5dfa0564b82" providerId="LiveId" clId="{CA9261BC-B305-43CE-BB4D-2B6F6C1A07F9}" dt="2023-10-29T19:14:38.741" v="881" actId="26606"/>
          <ac:spMkLst>
            <pc:docMk/>
            <pc:sldMk cId="1456280250" sldId="259"/>
            <ac:spMk id="31" creationId="{2BD31C98-199A-4722-A1A5-4393A43E740B}"/>
          </ac:spMkLst>
        </pc:spChg>
        <pc:spChg chg="add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57" creationId="{CC9387DA-2D8E-4E5D-BD65-274370B65965}"/>
          </ac:spMkLst>
        </pc:spChg>
        <pc:spChg chg="add">
          <ac:chgData name="Server Upgrade" userId="ae69a5dfa0564b82" providerId="LiveId" clId="{CA9261BC-B305-43CE-BB4D-2B6F6C1A07F9}" dt="2023-10-29T19:14:43.110" v="884" actId="26606"/>
          <ac:spMkLst>
            <pc:docMk/>
            <pc:sldMk cId="1456280250" sldId="259"/>
            <ac:spMk id="59" creationId="{18BFC65B-9706-4EE1-8B75-FEEC1C530558}"/>
          </ac:spMkLst>
        </pc:spChg>
        <pc:grpChg chg="add">
          <ac:chgData name="Server Upgrade" userId="ae69a5dfa0564b82" providerId="LiveId" clId="{CA9261BC-B305-43CE-BB4D-2B6F6C1A07F9}" dt="2023-10-29T19:14:43.110" v="884" actId="26606"/>
          <ac:grpSpMkLst>
            <pc:docMk/>
            <pc:sldMk cId="1456280250" sldId="259"/>
            <ac:grpSpMk id="25" creationId="{E9F586E1-75B5-49B8-9A21-DD14CA0F6955}"/>
          </ac:grpSpMkLst>
        </pc:grpChg>
        <pc:grpChg chg="add">
          <ac:chgData name="Server Upgrade" userId="ae69a5dfa0564b82" providerId="LiveId" clId="{CA9261BC-B305-43CE-BB4D-2B6F6C1A07F9}" dt="2023-10-29T19:14:43.110" v="884" actId="26606"/>
          <ac:grpSpMkLst>
            <pc:docMk/>
            <pc:sldMk cId="1456280250" sldId="259"/>
            <ac:grpSpMk id="43" creationId="{F9CAF6A1-77C7-4ABC-9E4A-E74A8DB16DC1}"/>
          </ac:grpSpMkLst>
        </pc:grpChg>
        <pc:graphicFrameChg chg="mod modGraphic">
          <ac:chgData name="Server Upgrade" userId="ae69a5dfa0564b82" providerId="LiveId" clId="{CA9261BC-B305-43CE-BB4D-2B6F6C1A07F9}" dt="2023-10-29T19:25:03.539" v="957" actId="255"/>
          <ac:graphicFrameMkLst>
            <pc:docMk/>
            <pc:sldMk cId="1456280250" sldId="259"/>
            <ac:graphicFrameMk id="13" creationId="{2A675BBF-2533-9C2C-FA48-AD5F5563B29C}"/>
          </ac:graphicFrameMkLst>
        </pc:graphicFrameChg>
      </pc:sldChg>
      <pc:sldChg chg="addSp delSp modSp mod setBg delDesignElem">
        <pc:chgData name="Server Upgrade" userId="ae69a5dfa0564b82" providerId="LiveId" clId="{CA9261BC-B305-43CE-BB4D-2B6F6C1A07F9}" dt="2023-10-29T19:25:36.540" v="961" actId="255"/>
        <pc:sldMkLst>
          <pc:docMk/>
          <pc:sldMk cId="3461348024" sldId="260"/>
        </pc:sldMkLst>
        <pc:spChg chg="mod">
          <ac:chgData name="Server Upgrade" userId="ae69a5dfa0564b82" providerId="LiveId" clId="{CA9261BC-B305-43CE-BB4D-2B6F6C1A07F9}" dt="2023-10-29T19:13:06.599" v="879" actId="26606"/>
          <ac:spMkLst>
            <pc:docMk/>
            <pc:sldMk cId="3461348024" sldId="260"/>
            <ac:spMk id="4" creationId="{3BFBE787-E28F-479A-E2C6-BDEBA0D2019F}"/>
          </ac:spMkLst>
        </pc:spChg>
        <pc:spChg chg="mod">
          <ac:chgData name="Server Upgrade" userId="ae69a5dfa0564b82" providerId="LiveId" clId="{CA9261BC-B305-43CE-BB4D-2B6F6C1A07F9}" dt="2023-10-29T19:25:36.540" v="961" actId="255"/>
          <ac:spMkLst>
            <pc:docMk/>
            <pc:sldMk cId="3461348024" sldId="260"/>
            <ac:spMk id="6" creationId="{FA59C276-C3A8-71B0-A67D-B9280DB53F59}"/>
          </ac:spMkLst>
        </pc:spChg>
        <pc:spChg chg="del">
          <ac:chgData name="Server Upgrade" userId="ae69a5dfa0564b82" providerId="LiveId" clId="{CA9261BC-B305-43CE-BB4D-2B6F6C1A07F9}" dt="2023-10-27T22:17:33.683" v="175" actId="21"/>
          <ac:spMkLst>
            <pc:docMk/>
            <pc:sldMk cId="3461348024" sldId="260"/>
            <ac:spMk id="9" creationId="{9DCB864C-62F7-CF49-E0AA-F016758CC3A0}"/>
          </ac:spMkLst>
        </pc:spChg>
        <pc:spChg chg="mod">
          <ac:chgData name="Server Upgrade" userId="ae69a5dfa0564b82" providerId="LiveId" clId="{CA9261BC-B305-43CE-BB4D-2B6F6C1A07F9}" dt="2023-10-29T19:25:25.658" v="959" actId="255"/>
          <ac:spMkLst>
            <pc:docMk/>
            <pc:sldMk cId="3461348024" sldId="260"/>
            <ac:spMk id="11" creationId="{5AB7CDA1-3E63-CB22-0BF0-9E166A2BEF5D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461348024" sldId="260"/>
            <ac:spMk id="16" creationId="{7FF47CB7-972F-479F-A36D-9E72D26EC8DA}"/>
          </ac:spMkLst>
        </pc:spChg>
        <pc:spChg chg="add del">
          <ac:chgData name="Server Upgrade" userId="ae69a5dfa0564b82" providerId="LiveId" clId="{CA9261BC-B305-43CE-BB4D-2B6F6C1A07F9}" dt="2023-10-29T19:13:06.599" v="879" actId="26606"/>
          <ac:spMkLst>
            <pc:docMk/>
            <pc:sldMk cId="3461348024" sldId="260"/>
            <ac:spMk id="17" creationId="{1A44C337-3893-4B29-A265-B1329150B6AA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461348024" sldId="260"/>
            <ac:spMk id="18" creationId="{0D153B68-5844-490D-8E67-F616D6D721CA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461348024" sldId="260"/>
            <ac:spMk id="20" creationId="{C64E267B-3F5A-4357-9E7F-C5FBE5D3B1E0}"/>
          </ac:spMkLst>
        </pc:spChg>
        <pc:spChg chg="add del">
          <ac:chgData name="Server Upgrade" userId="ae69a5dfa0564b82" providerId="LiveId" clId="{CA9261BC-B305-43CE-BB4D-2B6F6C1A07F9}" dt="2023-10-29T19:13:06.599" v="879" actId="26606"/>
          <ac:spMkLst>
            <pc:docMk/>
            <pc:sldMk cId="3461348024" sldId="260"/>
            <ac:spMk id="47" creationId="{AA5CD610-ED7C-4CED-A9A1-174432C88AF8}"/>
          </ac:spMkLst>
        </pc:spChg>
        <pc:spChg chg="add del">
          <ac:chgData name="Server Upgrade" userId="ae69a5dfa0564b82" providerId="LiveId" clId="{CA9261BC-B305-43CE-BB4D-2B6F6C1A07F9}" dt="2023-10-29T19:13:06.599" v="879" actId="26606"/>
          <ac:spMkLst>
            <pc:docMk/>
            <pc:sldMk cId="3461348024" sldId="260"/>
            <ac:spMk id="49" creationId="{0C4379BF-8C7A-480A-BC36-DA55D92A9356}"/>
          </ac:spMkLst>
        </pc:spChg>
        <pc:grpChg chg="add del">
          <ac:chgData name="Server Upgrade" userId="ae69a5dfa0564b82" providerId="LiveId" clId="{CA9261BC-B305-43CE-BB4D-2B6F6C1A07F9}" dt="2023-10-29T19:13:06.599" v="879" actId="26606"/>
          <ac:grpSpMkLst>
            <pc:docMk/>
            <pc:sldMk cId="3461348024" sldId="260"/>
            <ac:grpSpMk id="19" creationId="{81E0B358-1267-4844-8B3D-B7A279B4175A}"/>
          </ac:grpSpMkLst>
        </pc:grpChg>
        <pc:grpChg chg="add del">
          <ac:chgData name="Server Upgrade" userId="ae69a5dfa0564b82" providerId="LiveId" clId="{CA9261BC-B305-43CE-BB4D-2B6F6C1A07F9}" dt="2023-10-29T19:13:06.599" v="879" actId="26606"/>
          <ac:grpSpMkLst>
            <pc:docMk/>
            <pc:sldMk cId="3461348024" sldId="260"/>
            <ac:grpSpMk id="33" creationId="{AF44CA9C-80E8-44E1-A79C-D6EBFC73BCA0}"/>
          </ac:grpSpMkLst>
        </pc:grpChg>
        <pc:graphicFrameChg chg="add del mod">
          <ac:chgData name="Server Upgrade" userId="ae69a5dfa0564b82" providerId="LiveId" clId="{CA9261BC-B305-43CE-BB4D-2B6F6C1A07F9}" dt="2023-10-29T18:15:05.664" v="325"/>
          <ac:graphicFrameMkLst>
            <pc:docMk/>
            <pc:sldMk cId="3461348024" sldId="260"/>
            <ac:graphicFrameMk id="2" creationId="{1962B944-3C1F-09EB-15F6-3A8A698A4E15}"/>
          </ac:graphicFrameMkLst>
        </pc:graphicFrameChg>
        <pc:graphicFrameChg chg="add del mod">
          <ac:chgData name="Server Upgrade" userId="ae69a5dfa0564b82" providerId="LiveId" clId="{CA9261BC-B305-43CE-BB4D-2B6F6C1A07F9}" dt="2023-10-29T18:15:14.061" v="327"/>
          <ac:graphicFrameMkLst>
            <pc:docMk/>
            <pc:sldMk cId="3461348024" sldId="260"/>
            <ac:graphicFrameMk id="3" creationId="{6218716F-C942-2592-4DA3-4EF0762A086F}"/>
          </ac:graphicFrameMkLst>
        </pc:graphicFrameChg>
        <pc:picChg chg="del">
          <ac:chgData name="Server Upgrade" userId="ae69a5dfa0564b82" providerId="LiveId" clId="{CA9261BC-B305-43CE-BB4D-2B6F6C1A07F9}" dt="2023-10-27T22:17:33.683" v="175" actId="21"/>
          <ac:picMkLst>
            <pc:docMk/>
            <pc:sldMk cId="3461348024" sldId="260"/>
            <ac:picMk id="8" creationId="{24FEE8F1-D7BF-52E4-954A-BB724A41B16E}"/>
          </ac:picMkLst>
        </pc:picChg>
        <pc:picChg chg="add mod ord">
          <ac:chgData name="Server Upgrade" userId="ae69a5dfa0564b82" providerId="LiveId" clId="{CA9261BC-B305-43CE-BB4D-2B6F6C1A07F9}" dt="2023-10-29T19:13:06.599" v="879" actId="26606"/>
          <ac:picMkLst>
            <pc:docMk/>
            <pc:sldMk cId="3461348024" sldId="260"/>
            <ac:picMk id="13" creationId="{5312EEB3-F16D-5280-3AB1-C84C448ACF1F}"/>
          </ac:picMkLst>
        </pc:picChg>
      </pc:sldChg>
      <pc:sldChg chg="addSp delSp modSp mod setBg delDesignElem">
        <pc:chgData name="Server Upgrade" userId="ae69a5dfa0564b82" providerId="LiveId" clId="{CA9261BC-B305-43CE-BB4D-2B6F6C1A07F9}" dt="2023-10-29T19:30:16.088" v="998" actId="255"/>
        <pc:sldMkLst>
          <pc:docMk/>
          <pc:sldMk cId="1502107217" sldId="261"/>
        </pc:sldMkLst>
        <pc:spChg chg="mod">
          <ac:chgData name="Server Upgrade" userId="ae69a5dfa0564b82" providerId="LiveId" clId="{CA9261BC-B305-43CE-BB4D-2B6F6C1A07F9}" dt="2023-10-29T18:33:02.761" v="539" actId="20577"/>
          <ac:spMkLst>
            <pc:docMk/>
            <pc:sldMk cId="1502107217" sldId="261"/>
            <ac:spMk id="2" creationId="{A6A571FA-C210-8A9B-A257-9684BABEC014}"/>
          </ac:spMkLst>
        </pc:spChg>
        <pc:spChg chg="mod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4" creationId="{D3759510-F720-3132-3501-4E0E1664229B}"/>
          </ac:spMkLst>
        </pc:spChg>
        <pc:spChg chg="add mod">
          <ac:chgData name="Server Upgrade" userId="ae69a5dfa0564b82" providerId="LiveId" clId="{CA9261BC-B305-43CE-BB4D-2B6F6C1A07F9}" dt="2023-10-29T19:29:27.310" v="990" actId="255"/>
          <ac:spMkLst>
            <pc:docMk/>
            <pc:sldMk cId="1502107217" sldId="261"/>
            <ac:spMk id="5" creationId="{0E62E658-4F78-6211-E5B9-F8D649CE490F}"/>
          </ac:spMkLst>
        </pc:spChg>
        <pc:spChg chg="del mod">
          <ac:chgData name="Server Upgrade" userId="ae69a5dfa0564b82" providerId="LiveId" clId="{CA9261BC-B305-43CE-BB4D-2B6F6C1A07F9}" dt="2023-10-27T22:20:57.253" v="193" actId="21"/>
          <ac:spMkLst>
            <pc:docMk/>
            <pc:sldMk cId="1502107217" sldId="261"/>
            <ac:spMk id="21" creationId="{14FFEA37-F4F9-CDB2-717A-DDDFABF9D1E9}"/>
          </ac:spMkLst>
        </pc:spChg>
        <pc:spChg chg="add del">
          <ac:chgData name="Server Upgrade" userId="ae69a5dfa0564b82" providerId="LiveId" clId="{CA9261BC-B305-43CE-BB4D-2B6F6C1A07F9}" dt="2023-10-27T21:25:38.273" v="69" actId="26606"/>
          <ac:spMkLst>
            <pc:docMk/>
            <pc:sldMk cId="1502107217" sldId="261"/>
            <ac:spMk id="26" creationId="{23C7736A-5A08-4021-9AB6-390DFF506AA8}"/>
          </ac:spMkLst>
        </pc:spChg>
        <pc:spChg chg="add del">
          <ac:chgData name="Server Upgrade" userId="ae69a5dfa0564b82" providerId="LiveId" clId="{CA9261BC-B305-43CE-BB4D-2B6F6C1A07F9}" dt="2023-10-27T21:25:38.273" v="69" actId="26606"/>
          <ac:spMkLst>
            <pc:docMk/>
            <pc:sldMk cId="1502107217" sldId="261"/>
            <ac:spMk id="28" creationId="{433DF4D3-8A35-461A-ABE0-F56B78A1371F}"/>
          </ac:spMkLst>
        </pc:spChg>
        <pc:spChg chg="add del">
          <ac:chgData name="Server Upgrade" userId="ae69a5dfa0564b82" providerId="LiveId" clId="{CA9261BC-B305-43CE-BB4D-2B6F6C1A07F9}" dt="2023-10-27T22:21:04.125" v="194" actId="26606"/>
          <ac:spMkLst>
            <pc:docMk/>
            <pc:sldMk cId="1502107217" sldId="261"/>
            <ac:spMk id="33" creationId="{3F4C104D-5F30-4811-9376-566B26E4719A}"/>
          </ac:spMkLst>
        </pc:spChg>
        <pc:spChg chg="add del">
          <ac:chgData name="Server Upgrade" userId="ae69a5dfa0564b82" providerId="LiveId" clId="{CA9261BC-B305-43CE-BB4D-2B6F6C1A07F9}" dt="2023-10-27T22:21:04.125" v="194" actId="26606"/>
          <ac:spMkLst>
            <pc:docMk/>
            <pc:sldMk cId="1502107217" sldId="261"/>
            <ac:spMk id="35" creationId="{0815E34B-5D02-4E01-A936-E8E1C0AB6F12}"/>
          </ac:spMkLst>
        </pc:spChg>
        <pc:spChg chg="add del">
          <ac:chgData name="Server Upgrade" userId="ae69a5dfa0564b82" providerId="LiveId" clId="{CA9261BC-B305-43CE-BB4D-2B6F6C1A07F9}" dt="2023-10-27T22:21:04.125" v="194" actId="26606"/>
          <ac:spMkLst>
            <pc:docMk/>
            <pc:sldMk cId="1502107217" sldId="261"/>
            <ac:spMk id="37" creationId="{7DE3414B-B032-4710-A468-D3285E38C5FF}"/>
          </ac:spMkLst>
        </pc:spChg>
        <pc:spChg chg="add del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42" creationId="{6065F8A9-9499-4A44-BDAD-F706130FD826}"/>
          </ac:spMkLst>
        </pc:spChg>
        <pc:spChg chg="add del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44" creationId="{38132C2D-AFE4-478D-A86B-81059C205E06}"/>
          </ac:spMkLst>
        </pc:spChg>
        <pc:spChg chg="add del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46" creationId="{205BFD52-DD96-4666-8D77-C636870FD095}"/>
          </ac:spMkLst>
        </pc:spChg>
        <pc:spChg chg="add del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48" creationId="{1941746C-2C12-4564-8342-A3055D8361A9}"/>
          </ac:spMkLst>
        </pc:spChg>
        <pc:spChg chg="add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53" creationId="{175CD74B-9CE8-4F20-A3E4-A22A7F036042}"/>
          </ac:spMkLst>
        </pc:spChg>
        <pc:spChg chg="add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55" creationId="{99C44665-BECF-4482-A00C-E4BE2A87DC7B}"/>
          </ac:spMkLst>
        </pc:spChg>
        <pc:spChg chg="add">
          <ac:chgData name="Server Upgrade" userId="ae69a5dfa0564b82" providerId="LiveId" clId="{CA9261BC-B305-43CE-BB4D-2B6F6C1A07F9}" dt="2023-10-29T18:17:05.123" v="444" actId="26606"/>
          <ac:spMkLst>
            <pc:docMk/>
            <pc:sldMk cId="1502107217" sldId="261"/>
            <ac:spMk id="57" creationId="{20398C1D-D011-4BA8-AC81-E829677B87FF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502107217" sldId="261"/>
            <ac:spMk id="62" creationId="{04C21BAE-6866-4C7A-A7EC-C1B2E572D5BE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502107217" sldId="261"/>
            <ac:spMk id="64" creationId="{7E7D0C94-08B4-48AE-8813-CC4D60294F42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1502107217" sldId="261"/>
            <ac:spMk id="66" creationId="{F0C518C2-0AA4-470C-87B9-9CBF428FBA25}"/>
          </ac:spMkLst>
        </pc:spChg>
        <pc:graphicFrameChg chg="mod modGraphic">
          <ac:chgData name="Server Upgrade" userId="ae69a5dfa0564b82" providerId="LiveId" clId="{CA9261BC-B305-43CE-BB4D-2B6F6C1A07F9}" dt="2023-10-29T19:30:16.088" v="998" actId="255"/>
          <ac:graphicFrameMkLst>
            <pc:docMk/>
            <pc:sldMk cId="1502107217" sldId="261"/>
            <ac:graphicFrameMk id="16" creationId="{60D8FF49-6538-ABFF-B65C-5E4B271808AD}"/>
          </ac:graphicFrameMkLst>
        </pc:graphicFrameChg>
        <pc:picChg chg="del mod ord">
          <ac:chgData name="Server Upgrade" userId="ae69a5dfa0564b82" providerId="LiveId" clId="{CA9261BC-B305-43CE-BB4D-2B6F6C1A07F9}" dt="2023-10-27T22:20:57.253" v="193" actId="21"/>
          <ac:picMkLst>
            <pc:docMk/>
            <pc:sldMk cId="1502107217" sldId="261"/>
            <ac:picMk id="20" creationId="{ACE02917-6C76-30BD-8387-267EEA7E0580}"/>
          </ac:picMkLst>
        </pc:picChg>
      </pc:sldChg>
      <pc:sldChg chg="addSp delSp modSp mod setBg delDesignElem">
        <pc:chgData name="Server Upgrade" userId="ae69a5dfa0564b82" providerId="LiveId" clId="{CA9261BC-B305-43CE-BB4D-2B6F6C1A07F9}" dt="2023-10-29T19:31:54.901" v="1008" actId="255"/>
        <pc:sldMkLst>
          <pc:docMk/>
          <pc:sldMk cId="35408744" sldId="262"/>
        </pc:sldMkLst>
        <pc:spChg chg="mod">
          <ac:chgData name="Server Upgrade" userId="ae69a5dfa0564b82" providerId="LiveId" clId="{CA9261BC-B305-43CE-BB4D-2B6F6C1A07F9}" dt="2023-10-29T19:31:41.259" v="1006" actId="255"/>
          <ac:spMkLst>
            <pc:docMk/>
            <pc:sldMk cId="35408744" sldId="262"/>
            <ac:spMk id="2" creationId="{2F9254B8-D7E6-F795-E362-DAD91EE94B56}"/>
          </ac:spMkLst>
        </pc:spChg>
        <pc:spChg chg="mod">
          <ac:chgData name="Server Upgrade" userId="ae69a5dfa0564b82" providerId="LiveId" clId="{CA9261BC-B305-43CE-BB4D-2B6F6C1A07F9}" dt="2023-10-27T22:23:46.711" v="198" actId="26606"/>
          <ac:spMkLst>
            <pc:docMk/>
            <pc:sldMk cId="35408744" sldId="262"/>
            <ac:spMk id="4" creationId="{BB33549F-3069-B71D-747D-DEA57D09A19C}"/>
          </ac:spMkLst>
        </pc:spChg>
        <pc:spChg chg="mod">
          <ac:chgData name="Server Upgrade" userId="ae69a5dfa0564b82" providerId="LiveId" clId="{CA9261BC-B305-43CE-BB4D-2B6F6C1A07F9}" dt="2023-10-29T19:31:54.901" v="1008" actId="255"/>
          <ac:spMkLst>
            <pc:docMk/>
            <pc:sldMk cId="35408744" sldId="262"/>
            <ac:spMk id="6" creationId="{E7A149E9-6F29-A838-577F-0E78A2C8A354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5408744" sldId="262"/>
            <ac:spMk id="12" creationId="{23E547B5-89CF-4EC0-96DE-25771AED0799}"/>
          </ac:spMkLst>
        </pc:spChg>
        <pc:spChg chg="add">
          <ac:chgData name="Server Upgrade" userId="ae69a5dfa0564b82" providerId="LiveId" clId="{CA9261BC-B305-43CE-BB4D-2B6F6C1A07F9}" dt="2023-10-27T22:23:46.711" v="198" actId="26606"/>
          <ac:spMkLst>
            <pc:docMk/>
            <pc:sldMk cId="35408744" sldId="262"/>
            <ac:spMk id="13" creationId="{F7E42047-F7E7-4687-BBE0-D4BDC8E77BB1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5408744" sldId="262"/>
            <ac:spMk id="14" creationId="{B3437C99-FC8E-4311-B48A-F0C4C329B154}"/>
          </ac:spMkLst>
        </pc:spChg>
        <pc:spChg chg="add">
          <ac:chgData name="Server Upgrade" userId="ae69a5dfa0564b82" providerId="LiveId" clId="{CA9261BC-B305-43CE-BB4D-2B6F6C1A07F9}" dt="2023-10-27T22:23:46.711" v="198" actId="26606"/>
          <ac:spMkLst>
            <pc:docMk/>
            <pc:sldMk cId="35408744" sldId="262"/>
            <ac:spMk id="43" creationId="{2C509E7A-337A-4664-BEC2-03F9BCA0A463}"/>
          </ac:spMkLst>
        </pc:spChg>
        <pc:spChg chg="add">
          <ac:chgData name="Server Upgrade" userId="ae69a5dfa0564b82" providerId="LiveId" clId="{CA9261BC-B305-43CE-BB4D-2B6F6C1A07F9}" dt="2023-10-27T22:23:46.711" v="198" actId="26606"/>
          <ac:spMkLst>
            <pc:docMk/>
            <pc:sldMk cId="35408744" sldId="262"/>
            <ac:spMk id="45" creationId="{D9AB99AB-E300-4B19-97C3-9A12EA3C7BDA}"/>
          </ac:spMkLst>
        </pc:spChg>
        <pc:grpChg chg="add">
          <ac:chgData name="Server Upgrade" userId="ae69a5dfa0564b82" providerId="LiveId" clId="{CA9261BC-B305-43CE-BB4D-2B6F6C1A07F9}" dt="2023-10-27T22:23:46.711" v="198" actId="26606"/>
          <ac:grpSpMkLst>
            <pc:docMk/>
            <pc:sldMk cId="35408744" sldId="262"/>
            <ac:grpSpMk id="15" creationId="{8D6F839A-C8D9-4FBC-8EFD-9E56D12F4CD0}"/>
          </ac:grpSpMkLst>
        </pc:grpChg>
        <pc:grpChg chg="add">
          <ac:chgData name="Server Upgrade" userId="ae69a5dfa0564b82" providerId="LiveId" clId="{CA9261BC-B305-43CE-BB4D-2B6F6C1A07F9}" dt="2023-10-27T22:23:46.711" v="198" actId="26606"/>
          <ac:grpSpMkLst>
            <pc:docMk/>
            <pc:sldMk cId="35408744" sldId="262"/>
            <ac:grpSpMk id="29" creationId="{70EDA856-A216-4EEC-9AB6-A59FFC703612}"/>
          </ac:grpSpMkLst>
        </pc:grpChg>
        <pc:picChg chg="mod ord">
          <ac:chgData name="Server Upgrade" userId="ae69a5dfa0564b82" providerId="LiveId" clId="{CA9261BC-B305-43CE-BB4D-2B6F6C1A07F9}" dt="2023-10-27T22:23:46.711" v="198" actId="26606"/>
          <ac:picMkLst>
            <pc:docMk/>
            <pc:sldMk cId="35408744" sldId="262"/>
            <ac:picMk id="8" creationId="{E0219958-53CB-9596-F81D-242BA5CC0902}"/>
          </ac:picMkLst>
        </pc:picChg>
      </pc:sldChg>
      <pc:sldChg chg="addSp delSp modSp mod setBg delDesignElem">
        <pc:chgData name="Server Upgrade" userId="ae69a5dfa0564b82" providerId="LiveId" clId="{CA9261BC-B305-43CE-BB4D-2B6F6C1A07F9}" dt="2023-10-29T19:29:09.729" v="989" actId="1076"/>
        <pc:sldMkLst>
          <pc:docMk/>
          <pc:sldMk cId="2053163842" sldId="263"/>
        </pc:sldMkLst>
        <pc:spChg chg="mod">
          <ac:chgData name="Server Upgrade" userId="ae69a5dfa0564b82" providerId="LiveId" clId="{CA9261BC-B305-43CE-BB4D-2B6F6C1A07F9}" dt="2023-10-29T19:28:56.776" v="988" actId="1076"/>
          <ac:spMkLst>
            <pc:docMk/>
            <pc:sldMk cId="2053163842" sldId="263"/>
            <ac:spMk id="2" creationId="{558931C5-B4E2-3940-57D3-0BE83CB0D922}"/>
          </ac:spMkLst>
        </pc:spChg>
        <pc:spChg chg="add del mod">
          <ac:chgData name="Server Upgrade" userId="ae69a5dfa0564b82" providerId="LiveId" clId="{CA9261BC-B305-43CE-BB4D-2B6F6C1A07F9}" dt="2023-10-27T22:20:46.882" v="192" actId="26606"/>
          <ac:spMkLst>
            <pc:docMk/>
            <pc:sldMk cId="2053163842" sldId="263"/>
            <ac:spMk id="7" creationId="{325A2D9B-1606-2967-9236-D2F1B706A907}"/>
          </ac:spMkLst>
        </pc:spChg>
        <pc:spChg chg="add">
          <ac:chgData name="Server Upgrade" userId="ae69a5dfa0564b82" providerId="LiveId" clId="{CA9261BC-B305-43CE-BB4D-2B6F6C1A07F9}" dt="2023-10-27T21:04:31.224" v="32" actId="26606"/>
          <ac:spMkLst>
            <pc:docMk/>
            <pc:sldMk cId="2053163842" sldId="263"/>
            <ac:spMk id="21" creationId="{23C7736A-5A08-4021-9AB6-390DFF506AA8}"/>
          </ac:spMkLst>
        </pc:spChg>
        <pc:spChg chg="add">
          <ac:chgData name="Server Upgrade" userId="ae69a5dfa0564b82" providerId="LiveId" clId="{CA9261BC-B305-43CE-BB4D-2B6F6C1A07F9}" dt="2023-10-27T21:04:31.224" v="32" actId="26606"/>
          <ac:spMkLst>
            <pc:docMk/>
            <pc:sldMk cId="2053163842" sldId="263"/>
            <ac:spMk id="23" creationId="{433DF4D3-8A35-461A-ABE0-F56B78A1371F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053163842" sldId="263"/>
            <ac:spMk id="31" creationId="{04C21BAE-6866-4C7A-A7EC-C1B2E572D5BE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053163842" sldId="263"/>
            <ac:spMk id="33" creationId="{7E7D0C94-08B4-48AE-8813-CC4D60294F42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053163842" sldId="263"/>
            <ac:spMk id="35" creationId="{F0C518C2-0AA4-470C-87B9-9CBF428FBA25}"/>
          </ac:spMkLst>
        </pc:spChg>
        <pc:graphicFrameChg chg="add del">
          <ac:chgData name="Server Upgrade" userId="ae69a5dfa0564b82" providerId="LiveId" clId="{CA9261BC-B305-43CE-BB4D-2B6F6C1A07F9}" dt="2023-10-27T22:20:42.073" v="189" actId="26606"/>
          <ac:graphicFrameMkLst>
            <pc:docMk/>
            <pc:sldMk cId="2053163842" sldId="263"/>
            <ac:graphicFrameMk id="25" creationId="{78647AFF-FF3A-391B-D903-8B3C085F8E5C}"/>
          </ac:graphicFrameMkLst>
        </pc:graphicFrameChg>
        <pc:graphicFrameChg chg="add del">
          <ac:chgData name="Server Upgrade" userId="ae69a5dfa0564b82" providerId="LiveId" clId="{CA9261BC-B305-43CE-BB4D-2B6F6C1A07F9}" dt="2023-10-27T22:20:46.867" v="191" actId="26606"/>
          <ac:graphicFrameMkLst>
            <pc:docMk/>
            <pc:sldMk cId="2053163842" sldId="263"/>
            <ac:graphicFrameMk id="27" creationId="{EF61B833-9F84-3EE7-4577-19C6E8DDFD7F}"/>
          </ac:graphicFrameMkLst>
        </pc:graphicFrameChg>
        <pc:graphicFrameChg chg="add mod modGraphic">
          <ac:chgData name="Server Upgrade" userId="ae69a5dfa0564b82" providerId="LiveId" clId="{CA9261BC-B305-43CE-BB4D-2B6F6C1A07F9}" dt="2023-10-29T19:29:09.729" v="989" actId="1076"/>
          <ac:graphicFrameMkLst>
            <pc:docMk/>
            <pc:sldMk cId="2053163842" sldId="263"/>
            <ac:graphicFrameMk id="29" creationId="{157A8F30-0EE9-906B-0B60-1FF0A5EEC3B6}"/>
          </ac:graphicFrameMkLst>
        </pc:graphicFrameChg>
        <pc:picChg chg="del mod">
          <ac:chgData name="Server Upgrade" userId="ae69a5dfa0564b82" providerId="LiveId" clId="{CA9261BC-B305-43CE-BB4D-2B6F6C1A07F9}" dt="2023-10-27T22:18:58.693" v="180" actId="21"/>
          <ac:picMkLst>
            <pc:docMk/>
            <pc:sldMk cId="2053163842" sldId="263"/>
            <ac:picMk id="16" creationId="{086239EE-D5E3-21CE-0B1F-1C601C1F94BC}"/>
          </ac:picMkLst>
        </pc:picChg>
      </pc:sldChg>
      <pc:sldChg chg="addSp modSp mod setBg">
        <pc:chgData name="Server Upgrade" userId="ae69a5dfa0564b82" providerId="LiveId" clId="{CA9261BC-B305-43CE-BB4D-2B6F6C1A07F9}" dt="2023-10-29T19:31:23.186" v="1004" actId="255"/>
        <pc:sldMkLst>
          <pc:docMk/>
          <pc:sldMk cId="4017169133" sldId="264"/>
        </pc:sldMkLst>
        <pc:spChg chg="mod">
          <ac:chgData name="Server Upgrade" userId="ae69a5dfa0564b82" providerId="LiveId" clId="{CA9261BC-B305-43CE-BB4D-2B6F6C1A07F9}" dt="2023-10-29T19:31:23.186" v="1004" actId="255"/>
          <ac:spMkLst>
            <pc:docMk/>
            <pc:sldMk cId="4017169133" sldId="264"/>
            <ac:spMk id="2" creationId="{3764B720-58C2-CD95-02E7-4DB9655373BD}"/>
          </ac:spMkLst>
        </pc:spChg>
        <pc:spChg chg="mod">
          <ac:chgData name="Server Upgrade" userId="ae69a5dfa0564b82" providerId="LiveId" clId="{CA9261BC-B305-43CE-BB4D-2B6F6C1A07F9}" dt="2023-10-27T21:04:48.558" v="34" actId="26606"/>
          <ac:spMkLst>
            <pc:docMk/>
            <pc:sldMk cId="4017169133" sldId="264"/>
            <ac:spMk id="4" creationId="{53A6DF80-2511-CD16-99CC-CCD751EB593D}"/>
          </ac:spMkLst>
        </pc:spChg>
        <pc:spChg chg="mod">
          <ac:chgData name="Server Upgrade" userId="ae69a5dfa0564b82" providerId="LiveId" clId="{CA9261BC-B305-43CE-BB4D-2B6F6C1A07F9}" dt="2023-10-27T21:04:48.558" v="34" actId="26606"/>
          <ac:spMkLst>
            <pc:docMk/>
            <pc:sldMk cId="4017169133" sldId="264"/>
            <ac:spMk id="5" creationId="{9A492619-3DC4-A3B8-918F-5AAE7A5BB5FF}"/>
          </ac:spMkLst>
        </pc:spChg>
        <pc:spChg chg="add">
          <ac:chgData name="Server Upgrade" userId="ae69a5dfa0564b82" providerId="LiveId" clId="{CA9261BC-B305-43CE-BB4D-2B6F6C1A07F9}" dt="2023-10-27T21:04:48.558" v="34" actId="26606"/>
          <ac:spMkLst>
            <pc:docMk/>
            <pc:sldMk cId="4017169133" sldId="264"/>
            <ac:spMk id="16" creationId="{175CD74B-9CE8-4F20-A3E4-A22A7F036042}"/>
          </ac:spMkLst>
        </pc:spChg>
        <pc:spChg chg="add">
          <ac:chgData name="Server Upgrade" userId="ae69a5dfa0564b82" providerId="LiveId" clId="{CA9261BC-B305-43CE-BB4D-2B6F6C1A07F9}" dt="2023-10-27T21:04:48.558" v="34" actId="26606"/>
          <ac:spMkLst>
            <pc:docMk/>
            <pc:sldMk cId="4017169133" sldId="264"/>
            <ac:spMk id="18" creationId="{99C44665-BECF-4482-A00C-E4BE2A87DC7B}"/>
          </ac:spMkLst>
        </pc:spChg>
        <pc:spChg chg="add">
          <ac:chgData name="Server Upgrade" userId="ae69a5dfa0564b82" providerId="LiveId" clId="{CA9261BC-B305-43CE-BB4D-2B6F6C1A07F9}" dt="2023-10-27T21:04:48.558" v="34" actId="26606"/>
          <ac:spMkLst>
            <pc:docMk/>
            <pc:sldMk cId="4017169133" sldId="264"/>
            <ac:spMk id="20" creationId="{20398C1D-D011-4BA8-AC81-E829677B87FF}"/>
          </ac:spMkLst>
        </pc:spChg>
        <pc:graphicFrameChg chg="mod modGraphic">
          <ac:chgData name="Server Upgrade" userId="ae69a5dfa0564b82" providerId="LiveId" clId="{CA9261BC-B305-43CE-BB4D-2B6F6C1A07F9}" dt="2023-10-29T19:31:10.613" v="1003" actId="2711"/>
          <ac:graphicFrameMkLst>
            <pc:docMk/>
            <pc:sldMk cId="4017169133" sldId="264"/>
            <ac:graphicFrameMk id="11" creationId="{9C4E62FF-81B3-0EF1-72F3-F7E4F842E9EF}"/>
          </ac:graphicFrameMkLst>
        </pc:graphicFrameChg>
      </pc:sldChg>
      <pc:sldChg chg="addSp delSp modSp mod setBg delDesignElem">
        <pc:chgData name="Server Upgrade" userId="ae69a5dfa0564b82" providerId="LiveId" clId="{CA9261BC-B305-43CE-BB4D-2B6F6C1A07F9}" dt="2023-10-29T19:32:26.210" v="1012" actId="255"/>
        <pc:sldMkLst>
          <pc:docMk/>
          <pc:sldMk cId="565343194" sldId="265"/>
        </pc:sldMkLst>
        <pc:spChg chg="mod">
          <ac:chgData name="Server Upgrade" userId="ae69a5dfa0564b82" providerId="LiveId" clId="{CA9261BC-B305-43CE-BB4D-2B6F6C1A07F9}" dt="2023-10-29T19:32:14.098" v="1010" actId="255"/>
          <ac:spMkLst>
            <pc:docMk/>
            <pc:sldMk cId="565343194" sldId="265"/>
            <ac:spMk id="2" creationId="{9E88C5F8-0F8B-C5DA-F107-5C83C5EB04B9}"/>
          </ac:spMkLst>
        </pc:spChg>
        <pc:spChg chg="mod ord">
          <ac:chgData name="Server Upgrade" userId="ae69a5dfa0564b82" providerId="LiveId" clId="{CA9261BC-B305-43CE-BB4D-2B6F6C1A07F9}" dt="2023-10-29T19:10:25.654" v="862" actId="26606"/>
          <ac:spMkLst>
            <pc:docMk/>
            <pc:sldMk cId="565343194" sldId="265"/>
            <ac:spMk id="4" creationId="{B190443F-D3A6-4C8E-201D-86801F2EBFEF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565343194" sldId="265"/>
            <ac:spMk id="42" creationId="{637B2035-1FCB-439A-B421-095E136C7E07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565343194" sldId="265"/>
            <ac:spMk id="43" creationId="{81CE2CF7-D5AA-4464-AC91-9ED1EA5D6389}"/>
          </ac:spMkLst>
        </pc:spChg>
        <pc:spChg chg="mod">
          <ac:chgData name="Server Upgrade" userId="ae69a5dfa0564b82" providerId="LiveId" clId="{CA9261BC-B305-43CE-BB4D-2B6F6C1A07F9}" dt="2023-10-29T19:32:26.210" v="1012" actId="255"/>
          <ac:spMkLst>
            <pc:docMk/>
            <pc:sldMk cId="565343194" sldId="265"/>
            <ac:spMk id="44" creationId="{6175859B-2735-D1AC-6BD7-39CF1E2F3061}"/>
          </ac:spMkLst>
        </pc:spChg>
        <pc:spChg chg="add del">
          <ac:chgData name="Server Upgrade" userId="ae69a5dfa0564b82" providerId="LiveId" clId="{CA9261BC-B305-43CE-BB4D-2B6F6C1A07F9}" dt="2023-10-29T19:09:58.887" v="859" actId="26606"/>
          <ac:spMkLst>
            <pc:docMk/>
            <pc:sldMk cId="565343194" sldId="265"/>
            <ac:spMk id="51" creationId="{E491B121-12B5-4977-A064-636AB0B9B0BD}"/>
          </ac:spMkLst>
        </pc:spChg>
        <pc:spChg chg="add del">
          <ac:chgData name="Server Upgrade" userId="ae69a5dfa0564b82" providerId="LiveId" clId="{CA9261BC-B305-43CE-BB4D-2B6F6C1A07F9}" dt="2023-10-29T19:09:58.887" v="859" actId="26606"/>
          <ac:spMkLst>
            <pc:docMk/>
            <pc:sldMk cId="565343194" sldId="265"/>
            <ac:spMk id="53" creationId="{2ED05F70-AB3E-4472-B26B-EFE6A5A59BC8}"/>
          </ac:spMkLst>
        </pc:spChg>
        <pc:spChg chg="add del">
          <ac:chgData name="Server Upgrade" userId="ae69a5dfa0564b82" providerId="LiveId" clId="{CA9261BC-B305-43CE-BB4D-2B6F6C1A07F9}" dt="2023-10-29T19:09:58.887" v="859" actId="26606"/>
          <ac:spMkLst>
            <pc:docMk/>
            <pc:sldMk cId="565343194" sldId="265"/>
            <ac:spMk id="55" creationId="{21F6BE39-9E37-45F0-B10C-92305CFB7C77}"/>
          </ac:spMkLst>
        </pc:spChg>
        <pc:spChg chg="add del">
          <ac:chgData name="Server Upgrade" userId="ae69a5dfa0564b82" providerId="LiveId" clId="{CA9261BC-B305-43CE-BB4D-2B6F6C1A07F9}" dt="2023-10-29T19:10:25.654" v="862" actId="26606"/>
          <ac:spMkLst>
            <pc:docMk/>
            <pc:sldMk cId="565343194" sldId="265"/>
            <ac:spMk id="60" creationId="{E491B121-12B5-4977-A064-636AB0B9B0BD}"/>
          </ac:spMkLst>
        </pc:spChg>
        <pc:spChg chg="add del">
          <ac:chgData name="Server Upgrade" userId="ae69a5dfa0564b82" providerId="LiveId" clId="{CA9261BC-B305-43CE-BB4D-2B6F6C1A07F9}" dt="2023-10-29T19:10:25.654" v="862" actId="26606"/>
          <ac:spMkLst>
            <pc:docMk/>
            <pc:sldMk cId="565343194" sldId="265"/>
            <ac:spMk id="62" creationId="{2ED05F70-AB3E-4472-B26B-EFE6A5A59BC8}"/>
          </ac:spMkLst>
        </pc:spChg>
        <pc:spChg chg="add del">
          <ac:chgData name="Server Upgrade" userId="ae69a5dfa0564b82" providerId="LiveId" clId="{CA9261BC-B305-43CE-BB4D-2B6F6C1A07F9}" dt="2023-10-29T19:10:25.654" v="862" actId="26606"/>
          <ac:spMkLst>
            <pc:docMk/>
            <pc:sldMk cId="565343194" sldId="265"/>
            <ac:spMk id="64" creationId="{21F6BE39-9E37-45F0-B10C-92305CFB7C77}"/>
          </ac:spMkLst>
        </pc:spChg>
        <pc:picChg chg="del mod">
          <ac:chgData name="Server Upgrade" userId="ae69a5dfa0564b82" providerId="LiveId" clId="{CA9261BC-B305-43CE-BB4D-2B6F6C1A07F9}" dt="2023-10-27T22:22:36.842" v="196" actId="21"/>
          <ac:picMkLst>
            <pc:docMk/>
            <pc:sldMk cId="565343194" sldId="265"/>
            <ac:picMk id="8" creationId="{BFBC0025-2D81-3F9D-3B33-EED971380A47}"/>
          </ac:picMkLst>
        </pc:picChg>
        <pc:picChg chg="add mod">
          <ac:chgData name="Server Upgrade" userId="ae69a5dfa0564b82" providerId="LiveId" clId="{CA9261BC-B305-43CE-BB4D-2B6F6C1A07F9}" dt="2023-10-29T19:10:25.654" v="862" actId="26606"/>
          <ac:picMkLst>
            <pc:docMk/>
            <pc:sldMk cId="565343194" sldId="265"/>
            <ac:picMk id="48" creationId="{10BE338B-9292-6783-C5AD-E44335A74553}"/>
          </ac:picMkLst>
        </pc:picChg>
      </pc:sldChg>
      <pc:sldChg chg="addSp delSp modSp mod setBg delDesignElem">
        <pc:chgData name="Server Upgrade" userId="ae69a5dfa0564b82" providerId="LiveId" clId="{CA9261BC-B305-43CE-BB4D-2B6F6C1A07F9}" dt="2023-10-29T19:32:53.276" v="1016" actId="255"/>
        <pc:sldMkLst>
          <pc:docMk/>
          <pc:sldMk cId="2195696414" sldId="266"/>
        </pc:sldMkLst>
        <pc:spChg chg="mod">
          <ac:chgData name="Server Upgrade" userId="ae69a5dfa0564b82" providerId="LiveId" clId="{CA9261BC-B305-43CE-BB4D-2B6F6C1A07F9}" dt="2023-10-29T19:32:42.628" v="1014" actId="255"/>
          <ac:spMkLst>
            <pc:docMk/>
            <pc:sldMk cId="2195696414" sldId="266"/>
            <ac:spMk id="2" creationId="{2C1D425A-2446-9DA2-A2EF-666FB78648A2}"/>
          </ac:spMkLst>
        </pc:spChg>
        <pc:spChg chg="mod ord">
          <ac:chgData name="Server Upgrade" userId="ae69a5dfa0564b82" providerId="LiveId" clId="{CA9261BC-B305-43CE-BB4D-2B6F6C1A07F9}" dt="2023-10-27T22:24:16.355" v="202" actId="26606"/>
          <ac:spMkLst>
            <pc:docMk/>
            <pc:sldMk cId="2195696414" sldId="266"/>
            <ac:spMk id="4" creationId="{714D0635-AE47-5BF1-DA0D-620FB71E3A5D}"/>
          </ac:spMkLst>
        </pc:spChg>
        <pc:spChg chg="mod">
          <ac:chgData name="Server Upgrade" userId="ae69a5dfa0564b82" providerId="LiveId" clId="{CA9261BC-B305-43CE-BB4D-2B6F6C1A07F9}" dt="2023-10-29T19:32:53.276" v="1016" actId="255"/>
          <ac:spMkLst>
            <pc:docMk/>
            <pc:sldMk cId="2195696414" sldId="266"/>
            <ac:spMk id="7" creationId="{33967A0C-8923-55F6-4433-A0A6FA9340E9}"/>
          </ac:spMkLst>
        </pc:spChg>
        <pc:spChg chg="del">
          <ac:chgData name="Server Upgrade" userId="ae69a5dfa0564b82" providerId="LiveId" clId="{CA9261BC-B305-43CE-BB4D-2B6F6C1A07F9}" dt="2023-10-27T22:23:58.620" v="199" actId="21"/>
          <ac:spMkLst>
            <pc:docMk/>
            <pc:sldMk cId="2195696414" sldId="266"/>
            <ac:spMk id="10" creationId="{D387FB31-E7DC-2D9E-2A16-159194CEA18A}"/>
          </ac:spMkLst>
        </pc:spChg>
        <pc:spChg chg="add del">
          <ac:chgData name="Server Upgrade" userId="ae69a5dfa0564b82" providerId="LiveId" clId="{CA9261BC-B305-43CE-BB4D-2B6F6C1A07F9}" dt="2023-10-27T22:24:16.339" v="201" actId="26606"/>
          <ac:spMkLst>
            <pc:docMk/>
            <pc:sldMk cId="2195696414" sldId="266"/>
            <ac:spMk id="14" creationId="{E491B121-12B5-4977-A064-636AB0B9B0BD}"/>
          </ac:spMkLst>
        </pc:spChg>
        <pc:spChg chg="add del">
          <ac:chgData name="Server Upgrade" userId="ae69a5dfa0564b82" providerId="LiveId" clId="{CA9261BC-B305-43CE-BB4D-2B6F6C1A07F9}" dt="2023-10-27T22:24:16.339" v="201" actId="26606"/>
          <ac:spMkLst>
            <pc:docMk/>
            <pc:sldMk cId="2195696414" sldId="266"/>
            <ac:spMk id="16" creationId="{2ED05F70-AB3E-4472-B26B-EFE6A5A59BC8}"/>
          </ac:spMkLst>
        </pc:spChg>
        <pc:spChg chg="add del">
          <ac:chgData name="Server Upgrade" userId="ae69a5dfa0564b82" providerId="LiveId" clId="{CA9261BC-B305-43CE-BB4D-2B6F6C1A07F9}" dt="2023-10-27T22:24:16.339" v="201" actId="26606"/>
          <ac:spMkLst>
            <pc:docMk/>
            <pc:sldMk cId="2195696414" sldId="266"/>
            <ac:spMk id="18" creationId="{21F6BE39-9E37-45F0-B10C-92305CFB7C77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195696414" sldId="266"/>
            <ac:spMk id="19" creationId="{CF93DC6C-1BFD-4414-BF23-471C8831CA04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195696414" sldId="266"/>
            <ac:spMk id="20" creationId="{1841F680-B18F-481A-8D6E-9FD77379E8BF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195696414" sldId="266"/>
            <ac:spMk id="21" creationId="{96B5873C-FCDB-4D1E-80D6-01CF18832335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2195696414" sldId="266"/>
            <ac:spMk id="22" creationId="{F74CA6A1-199E-4E0D-BF66-A552C7E598EA}"/>
          </ac:spMkLst>
        </pc:spChg>
        <pc:spChg chg="add">
          <ac:chgData name="Server Upgrade" userId="ae69a5dfa0564b82" providerId="LiveId" clId="{CA9261BC-B305-43CE-BB4D-2B6F6C1A07F9}" dt="2023-10-27T22:24:16.355" v="202" actId="26606"/>
          <ac:spMkLst>
            <pc:docMk/>
            <pc:sldMk cId="2195696414" sldId="266"/>
            <ac:spMk id="23" creationId="{E491B121-12B5-4977-A064-636AB0B9B0BD}"/>
          </ac:spMkLst>
        </pc:spChg>
        <pc:spChg chg="add">
          <ac:chgData name="Server Upgrade" userId="ae69a5dfa0564b82" providerId="LiveId" clId="{CA9261BC-B305-43CE-BB4D-2B6F6C1A07F9}" dt="2023-10-27T22:24:16.355" v="202" actId="26606"/>
          <ac:spMkLst>
            <pc:docMk/>
            <pc:sldMk cId="2195696414" sldId="266"/>
            <ac:spMk id="24" creationId="{2ED05F70-AB3E-4472-B26B-EFE6A5A59BC8}"/>
          </ac:spMkLst>
        </pc:spChg>
        <pc:spChg chg="add">
          <ac:chgData name="Server Upgrade" userId="ae69a5dfa0564b82" providerId="LiveId" clId="{CA9261BC-B305-43CE-BB4D-2B6F6C1A07F9}" dt="2023-10-27T22:24:16.355" v="202" actId="26606"/>
          <ac:spMkLst>
            <pc:docMk/>
            <pc:sldMk cId="2195696414" sldId="266"/>
            <ac:spMk id="26" creationId="{21F6BE39-9E37-45F0-B10C-92305CFB7C77}"/>
          </ac:spMkLst>
        </pc:spChg>
        <pc:picChg chg="del">
          <ac:chgData name="Server Upgrade" userId="ae69a5dfa0564b82" providerId="LiveId" clId="{CA9261BC-B305-43CE-BB4D-2B6F6C1A07F9}" dt="2023-10-27T22:23:58.620" v="199" actId="21"/>
          <ac:picMkLst>
            <pc:docMk/>
            <pc:sldMk cId="2195696414" sldId="266"/>
            <ac:picMk id="9" creationId="{9A9A1204-E60F-9071-677D-F417E3A79401}"/>
          </ac:picMkLst>
        </pc:picChg>
        <pc:picChg chg="add del">
          <ac:chgData name="Server Upgrade" userId="ae69a5dfa0564b82" providerId="LiveId" clId="{CA9261BC-B305-43CE-BB4D-2B6F6C1A07F9}" dt="2023-10-27T22:24:16.339" v="201" actId="26606"/>
          <ac:picMkLst>
            <pc:docMk/>
            <pc:sldMk cId="2195696414" sldId="266"/>
            <ac:picMk id="11" creationId="{4DDA3886-F4E2-CAE3-99BC-7EE5E10ADC09}"/>
          </ac:picMkLst>
        </pc:picChg>
        <pc:picChg chg="add">
          <ac:chgData name="Server Upgrade" userId="ae69a5dfa0564b82" providerId="LiveId" clId="{CA9261BC-B305-43CE-BB4D-2B6F6C1A07F9}" dt="2023-10-27T22:24:16.355" v="202" actId="26606"/>
          <ac:picMkLst>
            <pc:docMk/>
            <pc:sldMk cId="2195696414" sldId="266"/>
            <ac:picMk id="25" creationId="{7D61FEE4-9289-A618-5425-7FEA0E3F5482}"/>
          </ac:picMkLst>
        </pc:picChg>
      </pc:sldChg>
      <pc:sldChg chg="modSp del">
        <pc:chgData name="Server Upgrade" userId="ae69a5dfa0564b82" providerId="LiveId" clId="{CA9261BC-B305-43CE-BB4D-2B6F6C1A07F9}" dt="2023-10-27T22:01:18.963" v="161" actId="2696"/>
        <pc:sldMkLst>
          <pc:docMk/>
          <pc:sldMk cId="2047811607" sldId="267"/>
        </pc:sldMkLst>
        <pc:spChg chg="mod">
          <ac:chgData name="Server Upgrade" userId="ae69a5dfa0564b82" providerId="LiveId" clId="{CA9261BC-B305-43CE-BB4D-2B6F6C1A07F9}" dt="2023-10-27T21:03:50.706" v="10"/>
          <ac:spMkLst>
            <pc:docMk/>
            <pc:sldMk cId="2047811607" sldId="267"/>
            <ac:spMk id="2" creationId="{2C56C9DD-70DA-41F7-84F2-F5AA57BD4C17}"/>
          </ac:spMkLst>
        </pc:spChg>
        <pc:spChg chg="mod">
          <ac:chgData name="Server Upgrade" userId="ae69a5dfa0564b82" providerId="LiveId" clId="{CA9261BC-B305-43CE-BB4D-2B6F6C1A07F9}" dt="2023-10-27T21:03:50.706" v="10"/>
          <ac:spMkLst>
            <pc:docMk/>
            <pc:sldMk cId="2047811607" sldId="267"/>
            <ac:spMk id="3" creationId="{8CCB365F-BE6E-D0EF-F600-0CCDC9983396}"/>
          </ac:spMkLst>
        </pc:spChg>
        <pc:spChg chg="mod">
          <ac:chgData name="Server Upgrade" userId="ae69a5dfa0564b82" providerId="LiveId" clId="{CA9261BC-B305-43CE-BB4D-2B6F6C1A07F9}" dt="2023-10-27T21:03:50.706" v="10"/>
          <ac:spMkLst>
            <pc:docMk/>
            <pc:sldMk cId="2047811607" sldId="267"/>
            <ac:spMk id="4" creationId="{FDA321CD-34B9-5991-CE76-1E3AD86BBE87}"/>
          </ac:spMkLst>
        </pc:spChg>
      </pc:sldChg>
      <pc:sldChg chg="addSp delSp modSp mod setBg setClrOvrMap delDesignElem">
        <pc:chgData name="Server Upgrade" userId="ae69a5dfa0564b82" providerId="LiveId" clId="{CA9261BC-B305-43CE-BB4D-2B6F6C1A07F9}" dt="2023-10-29T19:34:58.947" v="1038" actId="255"/>
        <pc:sldMkLst>
          <pc:docMk/>
          <pc:sldMk cId="3036316480" sldId="268"/>
        </pc:sldMkLst>
        <pc:spChg chg="mod ord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4" creationId="{96E77C3C-2F4F-EADD-654F-8F6AF8CC8A48}"/>
          </ac:spMkLst>
        </pc:spChg>
        <pc:spChg chg="mod ord">
          <ac:chgData name="Server Upgrade" userId="ae69a5dfa0564b82" providerId="LiveId" clId="{CA9261BC-B305-43CE-BB4D-2B6F6C1A07F9}" dt="2023-10-29T19:34:58.947" v="1038" actId="255"/>
          <ac:spMkLst>
            <pc:docMk/>
            <pc:sldMk cId="3036316480" sldId="268"/>
            <ac:spMk id="8" creationId="{01FC4EF1-FA2A-87D3-6D47-DA6AF7DD019F}"/>
          </ac:spMkLst>
        </pc:spChg>
        <pc:spChg chg="mod ord">
          <ac:chgData name="Server Upgrade" userId="ae69a5dfa0564b82" providerId="LiveId" clId="{CA9261BC-B305-43CE-BB4D-2B6F6C1A07F9}" dt="2023-10-29T19:34:47.504" v="1036" actId="1076"/>
          <ac:spMkLst>
            <pc:docMk/>
            <pc:sldMk cId="3036316480" sldId="268"/>
            <ac:spMk id="11" creationId="{E2E19821-4FBB-0A0C-897C-FF1C069451BC}"/>
          </ac:spMkLst>
        </pc:spChg>
        <pc:spChg chg="add del">
          <ac:chgData name="Server Upgrade" userId="ae69a5dfa0564b82" providerId="LiveId" clId="{CA9261BC-B305-43CE-BB4D-2B6F6C1A07F9}" dt="2023-10-27T22:24:38.312" v="206" actId="26606"/>
          <ac:spMkLst>
            <pc:docMk/>
            <pc:sldMk cId="3036316480" sldId="268"/>
            <ac:spMk id="16" creationId="{CD306B45-25EE-434D-ABA9-A27B79320CFF}"/>
          </ac:spMkLst>
        </pc:spChg>
        <pc:spChg chg="add del">
          <ac:chgData name="Server Upgrade" userId="ae69a5dfa0564b82" providerId="LiveId" clId="{CA9261BC-B305-43CE-BB4D-2B6F6C1A07F9}" dt="2023-10-27T22:24:24.099" v="204" actId="26606"/>
          <ac:spMkLst>
            <pc:docMk/>
            <pc:sldMk cId="3036316480" sldId="268"/>
            <ac:spMk id="17" creationId="{008ED74B-06F2-4BD5-838F-1AAD0033EF0B}"/>
          </ac:spMkLst>
        </pc:spChg>
        <pc:spChg chg="add del">
          <ac:chgData name="Server Upgrade" userId="ae69a5dfa0564b82" providerId="LiveId" clId="{CA9261BC-B305-43CE-BB4D-2B6F6C1A07F9}" dt="2023-10-27T22:24:38.312" v="206" actId="26606"/>
          <ac:spMkLst>
            <pc:docMk/>
            <pc:sldMk cId="3036316480" sldId="268"/>
            <ac:spMk id="18" creationId="{0A42F85E-4939-431E-8B4A-EC07C8E0AB65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036316480" sldId="268"/>
            <ac:spMk id="37" creationId="{39C67E83-337B-430C-BB90-720E786C6A11}"/>
          </ac:spMkLst>
        </pc:spChg>
        <pc:spChg chg="del">
          <ac:chgData name="Server Upgrade" userId="ae69a5dfa0564b82" providerId="LiveId" clId="{CA9261BC-B305-43CE-BB4D-2B6F6C1A07F9}" dt="2023-10-27T21:03:50.706" v="10"/>
          <ac:spMkLst>
            <pc:docMk/>
            <pc:sldMk cId="3036316480" sldId="268"/>
            <ac:spMk id="39" creationId="{980A1E75-270A-426D-84E3-9885196D99E6}"/>
          </ac:spMkLst>
        </pc:spChg>
        <pc:spChg chg="add del">
          <ac:chgData name="Server Upgrade" userId="ae69a5dfa0564b82" providerId="LiveId" clId="{CA9261BC-B305-43CE-BB4D-2B6F6C1A07F9}" dt="2023-10-27T22:24:24.099" v="204" actId="26606"/>
          <ac:spMkLst>
            <pc:docMk/>
            <pc:sldMk cId="3036316480" sldId="268"/>
            <ac:spMk id="47" creationId="{CC9387DA-2D8E-4E5D-BD65-274370B65965}"/>
          </ac:spMkLst>
        </pc:spChg>
        <pc:spChg chg="add del">
          <ac:chgData name="Server Upgrade" userId="ae69a5dfa0564b82" providerId="LiveId" clId="{CA9261BC-B305-43CE-BB4D-2B6F6C1A07F9}" dt="2023-10-27T22:24:24.099" v="204" actId="26606"/>
          <ac:spMkLst>
            <pc:docMk/>
            <pc:sldMk cId="3036316480" sldId="268"/>
            <ac:spMk id="49" creationId="{18BFC65B-9706-4EE1-8B75-FEEC1C530558}"/>
          </ac:spMkLst>
        </pc:spChg>
        <pc:spChg chg="add del">
          <ac:chgData name="Server Upgrade" userId="ae69a5dfa0564b82" providerId="LiveId" clId="{CA9261BC-B305-43CE-BB4D-2B6F6C1A07F9}" dt="2023-10-29T18:09:17.225" v="314" actId="26606"/>
          <ac:spMkLst>
            <pc:docMk/>
            <pc:sldMk cId="3036316480" sldId="268"/>
            <ac:spMk id="65" creationId="{1A44C337-3893-4B29-A265-B1329150B6AA}"/>
          </ac:spMkLst>
        </pc:spChg>
        <pc:spChg chg="add del">
          <ac:chgData name="Server Upgrade" userId="ae69a5dfa0564b82" providerId="LiveId" clId="{CA9261BC-B305-43CE-BB4D-2B6F6C1A07F9}" dt="2023-10-29T18:09:17.225" v="314" actId="26606"/>
          <ac:spMkLst>
            <pc:docMk/>
            <pc:sldMk cId="3036316480" sldId="268"/>
            <ac:spMk id="70" creationId="{AA5CD610-ED7C-4CED-A9A1-174432C88AF8}"/>
          </ac:spMkLst>
        </pc:spChg>
        <pc:spChg chg="add del">
          <ac:chgData name="Server Upgrade" userId="ae69a5dfa0564b82" providerId="LiveId" clId="{CA9261BC-B305-43CE-BB4D-2B6F6C1A07F9}" dt="2023-10-29T18:09:17.225" v="314" actId="26606"/>
          <ac:spMkLst>
            <pc:docMk/>
            <pc:sldMk cId="3036316480" sldId="268"/>
            <ac:spMk id="71" creationId="{0C4379BF-8C7A-480A-BC36-DA55D92A9356}"/>
          </ac:spMkLst>
        </pc:spChg>
        <pc:spChg chg="add del">
          <ac:chgData name="Server Upgrade" userId="ae69a5dfa0564b82" providerId="LiveId" clId="{CA9261BC-B305-43CE-BB4D-2B6F6C1A07F9}" dt="2023-10-29T18:09:28.873" v="317" actId="26606"/>
          <ac:spMkLst>
            <pc:docMk/>
            <pc:sldMk cId="3036316480" sldId="268"/>
            <ac:spMk id="77" creationId="{1A44C337-3893-4B29-A265-B1329150B6AA}"/>
          </ac:spMkLst>
        </pc:spChg>
        <pc:spChg chg="add del">
          <ac:chgData name="Server Upgrade" userId="ae69a5dfa0564b82" providerId="LiveId" clId="{CA9261BC-B305-43CE-BB4D-2B6F6C1A07F9}" dt="2023-10-29T18:09:28.873" v="317" actId="26606"/>
          <ac:spMkLst>
            <pc:docMk/>
            <pc:sldMk cId="3036316480" sldId="268"/>
            <ac:spMk id="107" creationId="{AA5CD610-ED7C-4CED-A9A1-174432C88AF8}"/>
          </ac:spMkLst>
        </pc:spChg>
        <pc:spChg chg="add del">
          <ac:chgData name="Server Upgrade" userId="ae69a5dfa0564b82" providerId="LiveId" clId="{CA9261BC-B305-43CE-BB4D-2B6F6C1A07F9}" dt="2023-10-29T18:09:28.873" v="317" actId="26606"/>
          <ac:spMkLst>
            <pc:docMk/>
            <pc:sldMk cId="3036316480" sldId="268"/>
            <ac:spMk id="109" creationId="{0C4379BF-8C7A-480A-BC36-DA55D92A9356}"/>
          </ac:spMkLst>
        </pc:spChg>
        <pc:spChg chg="add del">
          <ac:chgData name="Server Upgrade" userId="ae69a5dfa0564b82" providerId="LiveId" clId="{CA9261BC-B305-43CE-BB4D-2B6F6C1A07F9}" dt="2023-10-29T19:08:50.187" v="853" actId="26606"/>
          <ac:spMkLst>
            <pc:docMk/>
            <pc:sldMk cId="3036316480" sldId="268"/>
            <ac:spMk id="114" creationId="{23C7736A-5A08-4021-9AB6-390DFF506AA8}"/>
          </ac:spMkLst>
        </pc:spChg>
        <pc:spChg chg="add del">
          <ac:chgData name="Server Upgrade" userId="ae69a5dfa0564b82" providerId="LiveId" clId="{CA9261BC-B305-43CE-BB4D-2B6F6C1A07F9}" dt="2023-10-29T19:08:50.187" v="853" actId="26606"/>
          <ac:spMkLst>
            <pc:docMk/>
            <pc:sldMk cId="3036316480" sldId="268"/>
            <ac:spMk id="116" creationId="{433DF4D3-8A35-461A-ABE0-F56B78A1371F}"/>
          </ac:spMkLst>
        </pc:spChg>
        <pc:spChg chg="add del">
          <ac:chgData name="Server Upgrade" userId="ae69a5dfa0564b82" providerId="LiveId" clId="{CA9261BC-B305-43CE-BB4D-2B6F6C1A07F9}" dt="2023-10-29T19:08:40.782" v="850" actId="26606"/>
          <ac:spMkLst>
            <pc:docMk/>
            <pc:sldMk cId="3036316480" sldId="268"/>
            <ac:spMk id="121" creationId="{3F4C104D-5F30-4811-9376-566B26E4719A}"/>
          </ac:spMkLst>
        </pc:spChg>
        <pc:spChg chg="add del">
          <ac:chgData name="Server Upgrade" userId="ae69a5dfa0564b82" providerId="LiveId" clId="{CA9261BC-B305-43CE-BB4D-2B6F6C1A07F9}" dt="2023-10-29T19:08:40.782" v="850" actId="26606"/>
          <ac:spMkLst>
            <pc:docMk/>
            <pc:sldMk cId="3036316480" sldId="268"/>
            <ac:spMk id="123" creationId="{0815E34B-5D02-4E01-A936-E8E1C0AB6F12}"/>
          </ac:spMkLst>
        </pc:spChg>
        <pc:spChg chg="add del">
          <ac:chgData name="Server Upgrade" userId="ae69a5dfa0564b82" providerId="LiveId" clId="{CA9261BC-B305-43CE-BB4D-2B6F6C1A07F9}" dt="2023-10-29T19:08:40.782" v="850" actId="26606"/>
          <ac:spMkLst>
            <pc:docMk/>
            <pc:sldMk cId="3036316480" sldId="268"/>
            <ac:spMk id="125" creationId="{7DE3414B-B032-4710-A468-D3285E38C5FF}"/>
          </ac:spMkLst>
        </pc:spChg>
        <pc:spChg chg="add del">
          <ac:chgData name="Server Upgrade" userId="ae69a5dfa0564b82" providerId="LiveId" clId="{CA9261BC-B305-43CE-BB4D-2B6F6C1A07F9}" dt="2023-10-29T19:08:50.156" v="852" actId="26606"/>
          <ac:spMkLst>
            <pc:docMk/>
            <pc:sldMk cId="3036316480" sldId="268"/>
            <ac:spMk id="127" creationId="{B2EC7880-C5D9-40A8-A6B0-3198AD07AD1B}"/>
          </ac:spMkLst>
        </pc:spChg>
        <pc:spChg chg="add del">
          <ac:chgData name="Server Upgrade" userId="ae69a5dfa0564b82" providerId="LiveId" clId="{CA9261BC-B305-43CE-BB4D-2B6F6C1A07F9}" dt="2023-10-29T19:33:26.236" v="1019" actId="26606"/>
          <ac:spMkLst>
            <pc:docMk/>
            <pc:sldMk cId="3036316480" sldId="268"/>
            <ac:spMk id="136" creationId="{1A44C337-3893-4B29-A265-B1329150B6AA}"/>
          </ac:spMkLst>
        </pc:spChg>
        <pc:spChg chg="add del">
          <ac:chgData name="Server Upgrade" userId="ae69a5dfa0564b82" providerId="LiveId" clId="{CA9261BC-B305-43CE-BB4D-2B6F6C1A07F9}" dt="2023-10-29T19:33:26.236" v="1019" actId="26606"/>
          <ac:spMkLst>
            <pc:docMk/>
            <pc:sldMk cId="3036316480" sldId="268"/>
            <ac:spMk id="151" creationId="{AA5CD610-ED7C-4CED-A9A1-174432C88AF8}"/>
          </ac:spMkLst>
        </pc:spChg>
        <pc:spChg chg="add del">
          <ac:chgData name="Server Upgrade" userId="ae69a5dfa0564b82" providerId="LiveId" clId="{CA9261BC-B305-43CE-BB4D-2B6F6C1A07F9}" dt="2023-10-29T19:33:26.236" v="1019" actId="26606"/>
          <ac:spMkLst>
            <pc:docMk/>
            <pc:sldMk cId="3036316480" sldId="268"/>
            <ac:spMk id="153" creationId="{0C4379BF-8C7A-480A-BC36-DA55D92A9356}"/>
          </ac:spMkLst>
        </pc:spChg>
        <pc:spChg chg="add del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159" creationId="{F7E42047-F7E7-4687-BBE0-D4BDC8E77BB1}"/>
          </ac:spMkLst>
        </pc:spChg>
        <pc:spChg chg="add del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189" creationId="{2C509E7A-337A-4664-BEC2-03F9BCA0A463}"/>
          </ac:spMkLst>
        </pc:spChg>
        <pc:spChg chg="add del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191" creationId="{D9AB99AB-E300-4B19-97C3-9A12EA3C7BDA}"/>
          </ac:spMkLst>
        </pc:spChg>
        <pc:spChg chg="add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196" creationId="{008ED74B-06F2-4BD5-838F-1AAD0033EF0B}"/>
          </ac:spMkLst>
        </pc:spChg>
        <pc:spChg chg="add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226" creationId="{CC9387DA-2D8E-4E5D-BD65-274370B65965}"/>
          </ac:spMkLst>
        </pc:spChg>
        <pc:spChg chg="add">
          <ac:chgData name="Server Upgrade" userId="ae69a5dfa0564b82" providerId="LiveId" clId="{CA9261BC-B305-43CE-BB4D-2B6F6C1A07F9}" dt="2023-10-29T19:33:59.313" v="1025" actId="26606"/>
          <ac:spMkLst>
            <pc:docMk/>
            <pc:sldMk cId="3036316480" sldId="268"/>
            <ac:spMk id="228" creationId="{18BFC65B-9706-4EE1-8B75-FEEC1C530558}"/>
          </ac:spMkLst>
        </pc:spChg>
        <pc:grpChg chg="add del">
          <ac:chgData name="Server Upgrade" userId="ae69a5dfa0564b82" providerId="LiveId" clId="{CA9261BC-B305-43CE-BB4D-2B6F6C1A07F9}" dt="2023-10-27T22:24:24.099" v="204" actId="26606"/>
          <ac:grpSpMkLst>
            <pc:docMk/>
            <pc:sldMk cId="3036316480" sldId="268"/>
            <ac:grpSpMk id="19" creationId="{E9F586E1-75B5-49B8-9A21-DD14CA0F6955}"/>
          </ac:grpSpMkLst>
        </pc:grpChg>
        <pc:grpChg chg="add del">
          <ac:chgData name="Server Upgrade" userId="ae69a5dfa0564b82" providerId="LiveId" clId="{CA9261BC-B305-43CE-BB4D-2B6F6C1A07F9}" dt="2023-10-27T22:24:24.099" v="204" actId="26606"/>
          <ac:grpSpMkLst>
            <pc:docMk/>
            <pc:sldMk cId="3036316480" sldId="268"/>
            <ac:grpSpMk id="33" creationId="{F9CAF6A1-77C7-4ABC-9E4A-E74A8DB16DC1}"/>
          </ac:grpSpMkLst>
        </pc:grpChg>
        <pc:grpChg chg="add del">
          <ac:chgData name="Server Upgrade" userId="ae69a5dfa0564b82" providerId="LiveId" clId="{CA9261BC-B305-43CE-BB4D-2B6F6C1A07F9}" dt="2023-10-27T22:24:38.312" v="206" actId="26606"/>
          <ac:grpSpMkLst>
            <pc:docMk/>
            <pc:sldMk cId="3036316480" sldId="268"/>
            <ac:grpSpMk id="52" creationId="{5D2B17EF-74EB-4C33-B2E2-8E727B2E7D68}"/>
          </ac:grpSpMkLst>
        </pc:grpChg>
        <pc:grpChg chg="add del">
          <ac:chgData name="Server Upgrade" userId="ae69a5dfa0564b82" providerId="LiveId" clId="{CA9261BC-B305-43CE-BB4D-2B6F6C1A07F9}" dt="2023-10-29T18:09:17.225" v="314" actId="26606"/>
          <ac:grpSpMkLst>
            <pc:docMk/>
            <pc:sldMk cId="3036316480" sldId="268"/>
            <ac:grpSpMk id="66" creationId="{81E0B358-1267-4844-8B3D-B7A279B4175A}"/>
          </ac:grpSpMkLst>
        </pc:grpChg>
        <pc:grpChg chg="add del">
          <ac:chgData name="Server Upgrade" userId="ae69a5dfa0564b82" providerId="LiveId" clId="{CA9261BC-B305-43CE-BB4D-2B6F6C1A07F9}" dt="2023-10-29T18:09:17.225" v="314" actId="26606"/>
          <ac:grpSpMkLst>
            <pc:docMk/>
            <pc:sldMk cId="3036316480" sldId="268"/>
            <ac:grpSpMk id="67" creationId="{AF44CA9C-80E8-44E1-A79C-D6EBFC73BCA0}"/>
          </ac:grpSpMkLst>
        </pc:grpChg>
        <pc:grpChg chg="add del">
          <ac:chgData name="Server Upgrade" userId="ae69a5dfa0564b82" providerId="LiveId" clId="{CA9261BC-B305-43CE-BB4D-2B6F6C1A07F9}" dt="2023-10-29T18:09:28.873" v="317" actId="26606"/>
          <ac:grpSpMkLst>
            <pc:docMk/>
            <pc:sldMk cId="3036316480" sldId="268"/>
            <ac:grpSpMk id="79" creationId="{81E0B358-1267-4844-8B3D-B7A279B4175A}"/>
          </ac:grpSpMkLst>
        </pc:grpChg>
        <pc:grpChg chg="add del">
          <ac:chgData name="Server Upgrade" userId="ae69a5dfa0564b82" providerId="LiveId" clId="{CA9261BC-B305-43CE-BB4D-2B6F6C1A07F9}" dt="2023-10-29T18:09:28.873" v="317" actId="26606"/>
          <ac:grpSpMkLst>
            <pc:docMk/>
            <pc:sldMk cId="3036316480" sldId="268"/>
            <ac:grpSpMk id="93" creationId="{AF44CA9C-80E8-44E1-A79C-D6EBFC73BCA0}"/>
          </ac:grpSpMkLst>
        </pc:grpChg>
        <pc:grpChg chg="add del">
          <ac:chgData name="Server Upgrade" userId="ae69a5dfa0564b82" providerId="LiveId" clId="{CA9261BC-B305-43CE-BB4D-2B6F6C1A07F9}" dt="2023-10-29T19:33:26.236" v="1019" actId="26606"/>
          <ac:grpSpMkLst>
            <pc:docMk/>
            <pc:sldMk cId="3036316480" sldId="268"/>
            <ac:grpSpMk id="137" creationId="{AF44CA9C-80E8-44E1-A79C-D6EBFC73BCA0}"/>
          </ac:grpSpMkLst>
        </pc:grpChg>
        <pc:grpChg chg="add del">
          <ac:chgData name="Server Upgrade" userId="ae69a5dfa0564b82" providerId="LiveId" clId="{CA9261BC-B305-43CE-BB4D-2B6F6C1A07F9}" dt="2023-10-29T19:33:26.236" v="1019" actId="26606"/>
          <ac:grpSpMkLst>
            <pc:docMk/>
            <pc:sldMk cId="3036316480" sldId="268"/>
            <ac:grpSpMk id="150" creationId="{81E0B358-1267-4844-8B3D-B7A279B4175A}"/>
          </ac:grpSpMkLst>
        </pc:grpChg>
        <pc:grpChg chg="add del">
          <ac:chgData name="Server Upgrade" userId="ae69a5dfa0564b82" providerId="LiveId" clId="{CA9261BC-B305-43CE-BB4D-2B6F6C1A07F9}" dt="2023-10-29T19:33:59.313" v="1025" actId="26606"/>
          <ac:grpSpMkLst>
            <pc:docMk/>
            <pc:sldMk cId="3036316480" sldId="268"/>
            <ac:grpSpMk id="161" creationId="{8D6F839A-C8D9-4FBC-8EFD-9E56D12F4CD0}"/>
          </ac:grpSpMkLst>
        </pc:grpChg>
        <pc:grpChg chg="add del">
          <ac:chgData name="Server Upgrade" userId="ae69a5dfa0564b82" providerId="LiveId" clId="{CA9261BC-B305-43CE-BB4D-2B6F6C1A07F9}" dt="2023-10-29T19:33:59.313" v="1025" actId="26606"/>
          <ac:grpSpMkLst>
            <pc:docMk/>
            <pc:sldMk cId="3036316480" sldId="268"/>
            <ac:grpSpMk id="175" creationId="{70EDA856-A216-4EEC-9AB6-A59FFC703612}"/>
          </ac:grpSpMkLst>
        </pc:grpChg>
        <pc:grpChg chg="add">
          <ac:chgData name="Server Upgrade" userId="ae69a5dfa0564b82" providerId="LiveId" clId="{CA9261BC-B305-43CE-BB4D-2B6F6C1A07F9}" dt="2023-10-29T19:33:59.313" v="1025" actId="26606"/>
          <ac:grpSpMkLst>
            <pc:docMk/>
            <pc:sldMk cId="3036316480" sldId="268"/>
            <ac:grpSpMk id="198" creationId="{E9F586E1-75B5-49B8-9A21-DD14CA0F6955}"/>
          </ac:grpSpMkLst>
        </pc:grpChg>
        <pc:grpChg chg="add">
          <ac:chgData name="Server Upgrade" userId="ae69a5dfa0564b82" providerId="LiveId" clId="{CA9261BC-B305-43CE-BB4D-2B6F6C1A07F9}" dt="2023-10-29T19:33:59.313" v="1025" actId="26606"/>
          <ac:grpSpMkLst>
            <pc:docMk/>
            <pc:sldMk cId="3036316480" sldId="268"/>
            <ac:grpSpMk id="212" creationId="{F9CAF6A1-77C7-4ABC-9E4A-E74A8DB16DC1}"/>
          </ac:grpSpMkLst>
        </pc:grpChg>
        <pc:picChg chg="add del">
          <ac:chgData name="Server Upgrade" userId="ae69a5dfa0564b82" providerId="LiveId" clId="{CA9261BC-B305-43CE-BB4D-2B6F6C1A07F9}" dt="2023-10-27T22:24:24.099" v="204" actId="26606"/>
          <ac:picMkLst>
            <pc:docMk/>
            <pc:sldMk cId="3036316480" sldId="268"/>
            <ac:picMk id="13" creationId="{D9DC0574-C909-D77C-DC8F-FA7CDAF1F2DB}"/>
          </ac:picMkLst>
        </pc:picChg>
        <pc:picChg chg="add mod ord">
          <ac:chgData name="Server Upgrade" userId="ae69a5dfa0564b82" providerId="LiveId" clId="{CA9261BC-B305-43CE-BB4D-2B6F6C1A07F9}" dt="2023-10-29T19:33:59.313" v="1025" actId="26606"/>
          <ac:picMkLst>
            <pc:docMk/>
            <pc:sldMk cId="3036316480" sldId="268"/>
            <ac:picMk id="72" creationId="{D3217EEB-E069-44E2-2D91-82E316F881DC}"/>
          </ac:picMkLst>
        </pc:picChg>
        <pc:cxnChg chg="add del">
          <ac:chgData name="Server Upgrade" userId="ae69a5dfa0564b82" providerId="LiveId" clId="{CA9261BC-B305-43CE-BB4D-2B6F6C1A07F9}" dt="2023-10-27T22:24:38.312" v="206" actId="26606"/>
          <ac:cxnSpMkLst>
            <pc:docMk/>
            <pc:sldMk cId="3036316480" sldId="268"/>
            <ac:cxnSpMk id="51" creationId="{27EBB3F9-D6F7-4F6A-8843-9FEBA15E4969}"/>
          </ac:cxnSpMkLst>
        </pc:cxnChg>
      </pc:sldChg>
      <pc:sldChg chg="addSp delSp modSp new mod setBg">
        <pc:chgData name="Server Upgrade" userId="ae69a5dfa0564b82" providerId="LiveId" clId="{CA9261BC-B305-43CE-BB4D-2B6F6C1A07F9}" dt="2023-10-29T19:26:48.413" v="971" actId="255"/>
        <pc:sldMkLst>
          <pc:docMk/>
          <pc:sldMk cId="676947224" sldId="269"/>
        </pc:sldMkLst>
        <pc:spChg chg="mod">
          <ac:chgData name="Server Upgrade" userId="ae69a5dfa0564b82" providerId="LiveId" clId="{CA9261BC-B305-43CE-BB4D-2B6F6C1A07F9}" dt="2023-10-29T19:26:48.413" v="971" actId="255"/>
          <ac:spMkLst>
            <pc:docMk/>
            <pc:sldMk cId="676947224" sldId="269"/>
            <ac:spMk id="2" creationId="{55A0DE65-93D0-06F8-8F92-ECF4413CB2AF}"/>
          </ac:spMkLst>
        </pc:spChg>
        <pc:spChg chg="del mod ord">
          <ac:chgData name="Server Upgrade" userId="ae69a5dfa0564b82" providerId="LiveId" clId="{CA9261BC-B305-43CE-BB4D-2B6F6C1A07F9}" dt="2023-10-29T19:12:28.908" v="878" actId="26606"/>
          <ac:spMkLst>
            <pc:docMk/>
            <pc:sldMk cId="676947224" sldId="269"/>
            <ac:spMk id="3" creationId="{759BCBE3-ECE3-420C-4BD7-9DF541A1CDE9}"/>
          </ac:spMkLst>
        </pc:spChg>
        <pc:spChg chg="mod">
          <ac:chgData name="Server Upgrade" userId="ae69a5dfa0564b82" providerId="LiveId" clId="{CA9261BC-B305-43CE-BB4D-2B6F6C1A07F9}" dt="2023-10-29T19:12:28.877" v="877" actId="26606"/>
          <ac:spMkLst>
            <pc:docMk/>
            <pc:sldMk cId="676947224" sldId="269"/>
            <ac:spMk id="4" creationId="{E2438D91-EAEC-978C-F776-2548A5234CC2}"/>
          </ac:spMkLst>
        </pc:spChg>
        <pc:spChg chg="add del">
          <ac:chgData name="Server Upgrade" userId="ae69a5dfa0564b82" providerId="LiveId" clId="{CA9261BC-B305-43CE-BB4D-2B6F6C1A07F9}" dt="2023-10-29T19:12:28.877" v="877" actId="26606"/>
          <ac:spMkLst>
            <pc:docMk/>
            <pc:sldMk cId="676947224" sldId="269"/>
            <ac:spMk id="10" creationId="{008ED74B-06F2-4BD5-838F-1AAD0033EF0B}"/>
          </ac:spMkLst>
        </pc:spChg>
        <pc:spChg chg="add del">
          <ac:chgData name="Server Upgrade" userId="ae69a5dfa0564b82" providerId="LiveId" clId="{CA9261BC-B305-43CE-BB4D-2B6F6C1A07F9}" dt="2023-10-29T19:12:28.877" v="877" actId="26606"/>
          <ac:spMkLst>
            <pc:docMk/>
            <pc:sldMk cId="676947224" sldId="269"/>
            <ac:spMk id="40" creationId="{CC9387DA-2D8E-4E5D-BD65-274370B65965}"/>
          </ac:spMkLst>
        </pc:spChg>
        <pc:spChg chg="add del">
          <ac:chgData name="Server Upgrade" userId="ae69a5dfa0564b82" providerId="LiveId" clId="{CA9261BC-B305-43CE-BB4D-2B6F6C1A07F9}" dt="2023-10-29T19:12:28.877" v="877" actId="26606"/>
          <ac:spMkLst>
            <pc:docMk/>
            <pc:sldMk cId="676947224" sldId="269"/>
            <ac:spMk id="42" creationId="{18BFC65B-9706-4EE1-8B75-FEEC1C530558}"/>
          </ac:spMkLst>
        </pc:spChg>
        <pc:grpChg chg="add del">
          <ac:chgData name="Server Upgrade" userId="ae69a5dfa0564b82" providerId="LiveId" clId="{CA9261BC-B305-43CE-BB4D-2B6F6C1A07F9}" dt="2023-10-29T19:12:28.877" v="877" actId="26606"/>
          <ac:grpSpMkLst>
            <pc:docMk/>
            <pc:sldMk cId="676947224" sldId="269"/>
            <ac:grpSpMk id="12" creationId="{E9F586E1-75B5-49B8-9A21-DD14CA0F6955}"/>
          </ac:grpSpMkLst>
        </pc:grpChg>
        <pc:grpChg chg="add del">
          <ac:chgData name="Server Upgrade" userId="ae69a5dfa0564b82" providerId="LiveId" clId="{CA9261BC-B305-43CE-BB4D-2B6F6C1A07F9}" dt="2023-10-29T19:12:28.877" v="877" actId="26606"/>
          <ac:grpSpMkLst>
            <pc:docMk/>
            <pc:sldMk cId="676947224" sldId="269"/>
            <ac:grpSpMk id="26" creationId="{F9CAF6A1-77C7-4ABC-9E4A-E74A8DB16DC1}"/>
          </ac:grpSpMkLst>
        </pc:grpChg>
        <pc:graphicFrameChg chg="add mod">
          <ac:chgData name="Server Upgrade" userId="ae69a5dfa0564b82" providerId="LiveId" clId="{CA9261BC-B305-43CE-BB4D-2B6F6C1A07F9}" dt="2023-10-29T19:26:33.120" v="969" actId="255"/>
          <ac:graphicFrameMkLst>
            <pc:docMk/>
            <pc:sldMk cId="676947224" sldId="269"/>
            <ac:graphicFrameMk id="44" creationId="{AF612F48-2E32-CAB4-0728-00A9AC7D537B}"/>
          </ac:graphicFrameMkLst>
        </pc:graphicFrameChg>
        <pc:picChg chg="add del">
          <ac:chgData name="Server Upgrade" userId="ae69a5dfa0564b82" providerId="LiveId" clId="{CA9261BC-B305-43CE-BB4D-2B6F6C1A07F9}" dt="2023-10-29T19:12:28.877" v="877" actId="26606"/>
          <ac:picMkLst>
            <pc:docMk/>
            <pc:sldMk cId="676947224" sldId="269"/>
            <ac:picMk id="6" creationId="{0E980D2D-D6D7-55ED-6CB7-0FDDA5AACC67}"/>
          </ac:picMkLst>
        </pc:picChg>
      </pc:sldChg>
      <pc:sldChg chg="addSp delSp modSp new mod setBg">
        <pc:chgData name="Server Upgrade" userId="ae69a5dfa0564b82" providerId="LiveId" clId="{CA9261BC-B305-43CE-BB4D-2B6F6C1A07F9}" dt="2023-10-29T19:23:47.316" v="950" actId="255"/>
        <pc:sldMkLst>
          <pc:docMk/>
          <pc:sldMk cId="121760815" sldId="270"/>
        </pc:sldMkLst>
        <pc:spChg chg="mod">
          <ac:chgData name="Server Upgrade" userId="ae69a5dfa0564b82" providerId="LiveId" clId="{CA9261BC-B305-43CE-BB4D-2B6F6C1A07F9}" dt="2023-10-29T19:20:35.559" v="929" actId="255"/>
          <ac:spMkLst>
            <pc:docMk/>
            <pc:sldMk cId="121760815" sldId="270"/>
            <ac:spMk id="2" creationId="{6925674B-0807-A1A5-0233-5B1952FA9373}"/>
          </ac:spMkLst>
        </pc:spChg>
        <pc:spChg chg="del">
          <ac:chgData name="Server Upgrade" userId="ae69a5dfa0564b82" providerId="LiveId" clId="{CA9261BC-B305-43CE-BB4D-2B6F6C1A07F9}" dt="2023-10-29T19:04:48.915" v="843"/>
          <ac:spMkLst>
            <pc:docMk/>
            <pc:sldMk cId="121760815" sldId="270"/>
            <ac:spMk id="3" creationId="{7A06431F-9EB9-5E52-AFF4-B45EE6637ADD}"/>
          </ac:spMkLst>
        </pc:spChg>
        <pc:spChg chg="mod">
          <ac:chgData name="Server Upgrade" userId="ae69a5dfa0564b82" providerId="LiveId" clId="{CA9261BC-B305-43CE-BB4D-2B6F6C1A07F9}" dt="2023-10-29T19:05:12.801" v="846" actId="26606"/>
          <ac:spMkLst>
            <pc:docMk/>
            <pc:sldMk cId="121760815" sldId="270"/>
            <ac:spMk id="4" creationId="{CED26542-5FE5-8D45-A425-D31439742A2E}"/>
          </ac:spMkLst>
        </pc:spChg>
        <pc:spChg chg="add del">
          <ac:chgData name="Server Upgrade" userId="ae69a5dfa0564b82" providerId="LiveId" clId="{CA9261BC-B305-43CE-BB4D-2B6F6C1A07F9}" dt="2023-10-29T19:05:12.785" v="845" actId="26606"/>
          <ac:spMkLst>
            <pc:docMk/>
            <pc:sldMk cId="121760815" sldId="270"/>
            <ac:spMk id="10" creationId="{D3152270-8736-2153-662A-CF6AF1F2808D}"/>
          </ac:spMkLst>
        </pc:spChg>
        <pc:spChg chg="add">
          <ac:chgData name="Server Upgrade" userId="ae69a5dfa0564b82" providerId="LiveId" clId="{CA9261BC-B305-43CE-BB4D-2B6F6C1A07F9}" dt="2023-10-29T19:05:12.801" v="846" actId="26606"/>
          <ac:spMkLst>
            <pc:docMk/>
            <pc:sldMk cId="121760815" sldId="270"/>
            <ac:spMk id="12" creationId="{99C44665-BECF-4482-A00C-E4BE2A87DC7B}"/>
          </ac:spMkLst>
        </pc:spChg>
        <pc:spChg chg="add del">
          <ac:chgData name="Server Upgrade" userId="ae69a5dfa0564b82" providerId="LiveId" clId="{CA9261BC-B305-43CE-BB4D-2B6F6C1A07F9}" dt="2023-10-29T19:05:12.785" v="845" actId="26606"/>
          <ac:spMkLst>
            <pc:docMk/>
            <pc:sldMk cId="121760815" sldId="270"/>
            <ac:spMk id="13" creationId="{3F4C104D-5F30-4811-9376-566B26E4719A}"/>
          </ac:spMkLst>
        </pc:spChg>
        <pc:spChg chg="add">
          <ac:chgData name="Server Upgrade" userId="ae69a5dfa0564b82" providerId="LiveId" clId="{CA9261BC-B305-43CE-BB4D-2B6F6C1A07F9}" dt="2023-10-29T19:05:12.801" v="846" actId="26606"/>
          <ac:spMkLst>
            <pc:docMk/>
            <pc:sldMk cId="121760815" sldId="270"/>
            <ac:spMk id="14" creationId="{20398C1D-D011-4BA8-AC81-E829677B87FF}"/>
          </ac:spMkLst>
        </pc:spChg>
        <pc:spChg chg="add del">
          <ac:chgData name="Server Upgrade" userId="ae69a5dfa0564b82" providerId="LiveId" clId="{CA9261BC-B305-43CE-BB4D-2B6F6C1A07F9}" dt="2023-10-29T19:05:12.785" v="845" actId="26606"/>
          <ac:spMkLst>
            <pc:docMk/>
            <pc:sldMk cId="121760815" sldId="270"/>
            <ac:spMk id="15" creationId="{0815E34B-5D02-4E01-A936-E8E1C0AB6F12}"/>
          </ac:spMkLst>
        </pc:spChg>
        <pc:spChg chg="add del">
          <ac:chgData name="Server Upgrade" userId="ae69a5dfa0564b82" providerId="LiveId" clId="{CA9261BC-B305-43CE-BB4D-2B6F6C1A07F9}" dt="2023-10-29T19:05:12.785" v="845" actId="26606"/>
          <ac:spMkLst>
            <pc:docMk/>
            <pc:sldMk cId="121760815" sldId="270"/>
            <ac:spMk id="17" creationId="{7DE3414B-B032-4710-A468-D3285E38C5FF}"/>
          </ac:spMkLst>
        </pc:spChg>
        <pc:spChg chg="add">
          <ac:chgData name="Server Upgrade" userId="ae69a5dfa0564b82" providerId="LiveId" clId="{CA9261BC-B305-43CE-BB4D-2B6F6C1A07F9}" dt="2023-10-29T19:05:12.801" v="846" actId="26606"/>
          <ac:spMkLst>
            <pc:docMk/>
            <pc:sldMk cId="121760815" sldId="270"/>
            <ac:spMk id="19" creationId="{175CD74B-9CE8-4F20-A3E4-A22A7F036042}"/>
          </ac:spMkLst>
        </pc:spChg>
        <pc:graphicFrameChg chg="add del mod">
          <ac:chgData name="Server Upgrade" userId="ae69a5dfa0564b82" providerId="LiveId" clId="{CA9261BC-B305-43CE-BB4D-2B6F6C1A07F9}" dt="2023-10-29T19:05:12.801" v="846" actId="26606"/>
          <ac:graphicFrameMkLst>
            <pc:docMk/>
            <pc:sldMk cId="121760815" sldId="270"/>
            <ac:graphicFrameMk id="5" creationId="{6C1C221E-AF0B-F4C7-0904-31AEA8D90831}"/>
          </ac:graphicFrameMkLst>
        </pc:graphicFrameChg>
        <pc:graphicFrameChg chg="add del">
          <ac:chgData name="Server Upgrade" userId="ae69a5dfa0564b82" providerId="LiveId" clId="{CA9261BC-B305-43CE-BB4D-2B6F6C1A07F9}" dt="2023-10-29T19:05:12.785" v="845" actId="26606"/>
          <ac:graphicFrameMkLst>
            <pc:docMk/>
            <pc:sldMk cId="121760815" sldId="270"/>
            <ac:graphicFrameMk id="8" creationId="{6C1C221E-AF0B-F4C7-0904-31AEA8D90831}"/>
          </ac:graphicFrameMkLst>
        </pc:graphicFrameChg>
        <pc:graphicFrameChg chg="add modGraphic">
          <ac:chgData name="Server Upgrade" userId="ae69a5dfa0564b82" providerId="LiveId" clId="{CA9261BC-B305-43CE-BB4D-2B6F6C1A07F9}" dt="2023-10-29T19:23:47.316" v="950" actId="255"/>
          <ac:graphicFrameMkLst>
            <pc:docMk/>
            <pc:sldMk cId="121760815" sldId="270"/>
            <ac:graphicFrameMk id="20" creationId="{6C1C221E-AF0B-F4C7-0904-31AEA8D90831}"/>
          </ac:graphicFrameMkLst>
        </pc:graphicFrameChg>
      </pc:sldChg>
      <pc:sldChg chg="delSp add del setBg delDesignElem">
        <pc:chgData name="Server Upgrade" userId="ae69a5dfa0564b82" providerId="LiveId" clId="{CA9261BC-B305-43CE-BB4D-2B6F6C1A07F9}" dt="2023-10-29T19:04:27.713" v="842" actId="2696"/>
        <pc:sldMkLst>
          <pc:docMk/>
          <pc:sldMk cId="1684616797" sldId="271"/>
        </pc:sldMkLst>
        <pc:spChg chg="del">
          <ac:chgData name="Server Upgrade" userId="ae69a5dfa0564b82" providerId="LiveId" clId="{CA9261BC-B305-43CE-BB4D-2B6F6C1A07F9}" dt="2023-10-29T19:04:19.785" v="840"/>
          <ac:spMkLst>
            <pc:docMk/>
            <pc:sldMk cId="1684616797" sldId="271"/>
            <ac:spMk id="39" creationId="{DE91395A-2D18-4AF6-A0AC-AAA7189FED11}"/>
          </ac:spMkLst>
        </pc:spChg>
        <pc:spChg chg="del">
          <ac:chgData name="Server Upgrade" userId="ae69a5dfa0564b82" providerId="LiveId" clId="{CA9261BC-B305-43CE-BB4D-2B6F6C1A07F9}" dt="2023-10-29T19:04:19.785" v="840"/>
          <ac:spMkLst>
            <pc:docMk/>
            <pc:sldMk cId="1684616797" sldId="271"/>
            <ac:spMk id="41" creationId="{7BD08880-457D-4C62-A3B5-6A9B0878C7E9}"/>
          </ac:spMkLst>
        </pc:spChg>
        <pc:spChg chg="del">
          <ac:chgData name="Server Upgrade" userId="ae69a5dfa0564b82" providerId="LiveId" clId="{CA9261BC-B305-43CE-BB4D-2B6F6C1A07F9}" dt="2023-10-29T19:04:19.785" v="840"/>
          <ac:spMkLst>
            <pc:docMk/>
            <pc:sldMk cId="1684616797" sldId="271"/>
            <ac:spMk id="43" creationId="{1FF9CEF5-A50D-4B8B-9852-D76F7037867E}"/>
          </ac:spMkLst>
        </pc:spChg>
        <pc:spChg chg="del">
          <ac:chgData name="Server Upgrade" userId="ae69a5dfa0564b82" providerId="LiveId" clId="{CA9261BC-B305-43CE-BB4D-2B6F6C1A07F9}" dt="2023-10-29T19:04:19.785" v="840"/>
          <ac:spMkLst>
            <pc:docMk/>
            <pc:sldMk cId="1684616797" sldId="271"/>
            <ac:spMk id="59" creationId="{30684D86-C9D1-40C3-A9B6-EC935C7312E3}"/>
          </ac:spMkLst>
        </pc:spChg>
        <pc:spChg chg="del">
          <ac:chgData name="Server Upgrade" userId="ae69a5dfa0564b82" providerId="LiveId" clId="{CA9261BC-B305-43CE-BB4D-2B6F6C1A07F9}" dt="2023-10-29T19:04:19.785" v="840"/>
          <ac:spMkLst>
            <pc:docMk/>
            <pc:sldMk cId="1684616797" sldId="271"/>
            <ac:spMk id="61" creationId="{1EDF7896-F56A-49DA-90F3-F5CE8B9833AD}"/>
          </ac:spMkLst>
        </pc:spChg>
        <pc:grpChg chg="del">
          <ac:chgData name="Server Upgrade" userId="ae69a5dfa0564b82" providerId="LiveId" clId="{CA9261BC-B305-43CE-BB4D-2B6F6C1A07F9}" dt="2023-10-29T19:04:19.785" v="840"/>
          <ac:grpSpMkLst>
            <pc:docMk/>
            <pc:sldMk cId="1684616797" sldId="271"/>
            <ac:grpSpMk id="11" creationId="{7398C59F-5A18-487B-91D6-B955AACF2E50}"/>
          </ac:grpSpMkLst>
        </pc:grpChg>
        <pc:grpChg chg="del">
          <ac:chgData name="Server Upgrade" userId="ae69a5dfa0564b82" providerId="LiveId" clId="{CA9261BC-B305-43CE-BB4D-2B6F6C1A07F9}" dt="2023-10-29T19:04:19.785" v="840"/>
          <ac:grpSpMkLst>
            <pc:docMk/>
            <pc:sldMk cId="1684616797" sldId="271"/>
            <ac:grpSpMk id="25" creationId="{520234FB-542E-4550-9C2F-1B56FD41A1CA}"/>
          </ac:grpSpMkLst>
        </pc:grpChg>
        <pc:grpChg chg="del">
          <ac:chgData name="Server Upgrade" userId="ae69a5dfa0564b82" providerId="LiveId" clId="{CA9261BC-B305-43CE-BB4D-2B6F6C1A07F9}" dt="2023-10-29T19:04:19.785" v="840"/>
          <ac:grpSpMkLst>
            <pc:docMk/>
            <pc:sldMk cId="1684616797" sldId="271"/>
            <ac:grpSpMk id="45" creationId="{065753F1-EEE2-45ED-88A1-ECB4A495D0AD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26.png"/><Relationship Id="rId7" Type="http://schemas.openxmlformats.org/officeDocument/2006/relationships/image" Target="../media/image3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26.png"/><Relationship Id="rId7" Type="http://schemas.openxmlformats.org/officeDocument/2006/relationships/image" Target="../media/image3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8419F5-76EB-40B2-9ABB-EBF86E432D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0C44494-B4F7-4715-925C-D5639B833367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 comprehensive evaluation system with several raters, including peers, subordinates, and supervisors (London,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809DAD-CEB4-4F3A-B334-D7CA936F92B8}" type="parTrans" cxnId="{4A426D19-912A-4C01-9DB3-014BAC74CB57}">
      <dgm:prSet/>
      <dgm:spPr/>
      <dgm:t>
        <a:bodyPr/>
        <a:lstStyle/>
        <a:p>
          <a:endParaRPr lang="en-US"/>
        </a:p>
      </dgm:t>
    </dgm:pt>
    <dgm:pt modelId="{491F7F40-E7E6-4E81-A236-A03224343410}" type="sibTrans" cxnId="{4A426D19-912A-4C01-9DB3-014BAC74CB57}">
      <dgm:prSet/>
      <dgm:spPr/>
      <dgm:t>
        <a:bodyPr/>
        <a:lstStyle/>
        <a:p>
          <a:endParaRPr lang="en-US"/>
        </a:p>
      </dgm:t>
    </dgm:pt>
    <dgm:pt modelId="{0FF8E338-AEF2-4973-A8BC-055029DBF1E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It also often includes self-assessment for a comprehensive understanding.</a:t>
          </a:r>
        </a:p>
      </dgm:t>
    </dgm:pt>
    <dgm:pt modelId="{C19A4055-1F8E-456B-9FE8-1CBECA11A7BC}" type="parTrans" cxnId="{1AC9C527-FA07-45DE-BACF-1486ED88B5F4}">
      <dgm:prSet/>
      <dgm:spPr/>
      <dgm:t>
        <a:bodyPr/>
        <a:lstStyle/>
        <a:p>
          <a:endParaRPr lang="en-US"/>
        </a:p>
      </dgm:t>
    </dgm:pt>
    <dgm:pt modelId="{A511CCDA-96AD-49CC-A641-7A30C01B7C5C}" type="sibTrans" cxnId="{1AC9C527-FA07-45DE-BACF-1486ED88B5F4}">
      <dgm:prSet/>
      <dgm:spPr/>
      <dgm:t>
        <a:bodyPr/>
        <a:lstStyle/>
        <a:p>
          <a:endParaRPr lang="en-US"/>
        </a:p>
      </dgm:t>
    </dgm:pt>
    <dgm:pt modelId="{58F93E16-9B8D-4CD2-BA95-B757552E414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enables people to comprehend how other people perceive their efficacy</a:t>
          </a:r>
          <a:r>
            <a:rPr lang="en-GB" sz="1700" dirty="0"/>
            <a:t>.</a:t>
          </a:r>
          <a:endParaRPr lang="en-US" sz="1700" dirty="0"/>
        </a:p>
      </dgm:t>
    </dgm:pt>
    <dgm:pt modelId="{4C35398E-DEDF-47BC-BD35-895ACE8B5A85}" type="parTrans" cxnId="{7CA241D0-74FD-42B3-BA2E-C762654E1834}">
      <dgm:prSet/>
      <dgm:spPr/>
      <dgm:t>
        <a:bodyPr/>
        <a:lstStyle/>
        <a:p>
          <a:endParaRPr lang="en-US"/>
        </a:p>
      </dgm:t>
    </dgm:pt>
    <dgm:pt modelId="{B46E8AE1-34EE-4E6C-9A8A-C2C372A49EF9}" type="sibTrans" cxnId="{7CA241D0-74FD-42B3-BA2E-C762654E1834}">
      <dgm:prSet/>
      <dgm:spPr/>
      <dgm:t>
        <a:bodyPr/>
        <a:lstStyle/>
        <a:p>
          <a:endParaRPr lang="en-US"/>
        </a:p>
      </dgm:t>
    </dgm:pt>
    <dgm:pt modelId="{EDC7C16D-B3A6-4C4A-A3DB-36E5E150D264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Encourages a culture of openness and constructive criticism</a:t>
          </a:r>
          <a:r>
            <a:rPr lang="en-US" sz="1700" dirty="0"/>
            <a:t>.</a:t>
          </a:r>
        </a:p>
      </dgm:t>
    </dgm:pt>
    <dgm:pt modelId="{E2858C4C-528F-4D67-844C-7A4DE2F4FCBE}" type="parTrans" cxnId="{0EE22F98-FA0B-4A11-9F04-4F1768908CED}">
      <dgm:prSet/>
      <dgm:spPr/>
      <dgm:t>
        <a:bodyPr/>
        <a:lstStyle/>
        <a:p>
          <a:endParaRPr lang="en-US"/>
        </a:p>
      </dgm:t>
    </dgm:pt>
    <dgm:pt modelId="{A1607604-10F6-4F9A-BC70-861B5E701FC3}" type="sibTrans" cxnId="{0EE22F98-FA0B-4A11-9F04-4F1768908CED}">
      <dgm:prSet/>
      <dgm:spPr/>
      <dgm:t>
        <a:bodyPr/>
        <a:lstStyle/>
        <a:p>
          <a:endParaRPr lang="en-US"/>
        </a:p>
      </dgm:t>
    </dgm:pt>
    <dgm:pt modelId="{785CA16F-7AF9-4DEC-9F1F-891378BFE90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This kind of criticism is thorough and multifaceted, according to </a:t>
          </a:r>
          <a:r>
            <a:rPr lang="en-GB" sz="1400" dirty="0" err="1">
              <a:latin typeface="Arial" panose="020B0604020202020204" pitchFamily="34" charset="0"/>
              <a:cs typeface="Arial" panose="020B0604020202020204" pitchFamily="34" charset="0"/>
            </a:rPr>
            <a:t>Tornow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&amp; London (1998).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A6C12F-D4A9-406B-8C89-44E4D8155364}" type="parTrans" cxnId="{90D8A05A-943C-4A10-8DCD-4A7EABB57F74}">
      <dgm:prSet/>
      <dgm:spPr/>
      <dgm:t>
        <a:bodyPr/>
        <a:lstStyle/>
        <a:p>
          <a:endParaRPr lang="en-US"/>
        </a:p>
      </dgm:t>
    </dgm:pt>
    <dgm:pt modelId="{9B09C47F-F54B-4710-9DA3-8EDE919388E9}" type="sibTrans" cxnId="{90D8A05A-943C-4A10-8DCD-4A7EABB57F74}">
      <dgm:prSet/>
      <dgm:spPr/>
      <dgm:t>
        <a:bodyPr/>
        <a:lstStyle/>
        <a:p>
          <a:endParaRPr lang="en-US"/>
        </a:p>
      </dgm:t>
    </dgm:pt>
    <dgm:pt modelId="{3D069E9A-AF8F-4F33-B9FB-5525C4E32BD2}" type="pres">
      <dgm:prSet presAssocID="{888419F5-76EB-40B2-9ABB-EBF86E432D99}" presName="root" presStyleCnt="0">
        <dgm:presLayoutVars>
          <dgm:dir/>
          <dgm:resizeHandles val="exact"/>
        </dgm:presLayoutVars>
      </dgm:prSet>
      <dgm:spPr/>
    </dgm:pt>
    <dgm:pt modelId="{658D2B29-1D1F-4626-B5C2-68F059C0793F}" type="pres">
      <dgm:prSet presAssocID="{20C44494-B4F7-4715-925C-D5639B833367}" presName="compNode" presStyleCnt="0"/>
      <dgm:spPr/>
    </dgm:pt>
    <dgm:pt modelId="{E511BE66-E8A2-4763-B220-E6E3BCF6D82D}" type="pres">
      <dgm:prSet presAssocID="{20C44494-B4F7-4715-925C-D5639B833367}" presName="bgRect" presStyleLbl="bgShp" presStyleIdx="0" presStyleCnt="5"/>
      <dgm:spPr/>
    </dgm:pt>
    <dgm:pt modelId="{1341D5DB-9ED9-41D5-82B0-7809B386045B}" type="pres">
      <dgm:prSet presAssocID="{20C44494-B4F7-4715-925C-D5639B8333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DFAFCFD-88EC-4E2C-8CB6-B2E4CF33B323}" type="pres">
      <dgm:prSet presAssocID="{20C44494-B4F7-4715-925C-D5639B833367}" presName="spaceRect" presStyleCnt="0"/>
      <dgm:spPr/>
    </dgm:pt>
    <dgm:pt modelId="{CB62B625-13E3-401F-9CA4-AB9D35D85D7E}" type="pres">
      <dgm:prSet presAssocID="{20C44494-B4F7-4715-925C-D5639B833367}" presName="parTx" presStyleLbl="revTx" presStyleIdx="0" presStyleCnt="5">
        <dgm:presLayoutVars>
          <dgm:chMax val="0"/>
          <dgm:chPref val="0"/>
        </dgm:presLayoutVars>
      </dgm:prSet>
      <dgm:spPr/>
    </dgm:pt>
    <dgm:pt modelId="{A6D9296F-06EF-43E1-9B99-A22A9F259033}" type="pres">
      <dgm:prSet presAssocID="{491F7F40-E7E6-4E81-A236-A03224343410}" presName="sibTrans" presStyleCnt="0"/>
      <dgm:spPr/>
    </dgm:pt>
    <dgm:pt modelId="{7C714496-4FFF-4399-A406-00B49CE8E0BF}" type="pres">
      <dgm:prSet presAssocID="{0FF8E338-AEF2-4973-A8BC-055029DBF1E8}" presName="compNode" presStyleCnt="0"/>
      <dgm:spPr/>
    </dgm:pt>
    <dgm:pt modelId="{5CECF57D-B7D5-45E8-9546-3BE0CFECA470}" type="pres">
      <dgm:prSet presAssocID="{0FF8E338-AEF2-4973-A8BC-055029DBF1E8}" presName="bgRect" presStyleLbl="bgShp" presStyleIdx="1" presStyleCnt="5"/>
      <dgm:spPr/>
    </dgm:pt>
    <dgm:pt modelId="{6AD18BA9-768C-4650-BB1F-82394C5E4751}" type="pres">
      <dgm:prSet presAssocID="{0FF8E338-AEF2-4973-A8BC-055029DBF1E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FFE8892-88B8-4AC6-9C47-FA22FACFA4D9}" type="pres">
      <dgm:prSet presAssocID="{0FF8E338-AEF2-4973-A8BC-055029DBF1E8}" presName="spaceRect" presStyleCnt="0"/>
      <dgm:spPr/>
    </dgm:pt>
    <dgm:pt modelId="{FB6F093A-77BD-4F9E-9374-FEB92CC26C80}" type="pres">
      <dgm:prSet presAssocID="{0FF8E338-AEF2-4973-A8BC-055029DBF1E8}" presName="parTx" presStyleLbl="revTx" presStyleIdx="1" presStyleCnt="5">
        <dgm:presLayoutVars>
          <dgm:chMax val="0"/>
          <dgm:chPref val="0"/>
        </dgm:presLayoutVars>
      </dgm:prSet>
      <dgm:spPr/>
    </dgm:pt>
    <dgm:pt modelId="{CE2E1581-CC37-40A7-872D-4C2CF4055C02}" type="pres">
      <dgm:prSet presAssocID="{A511CCDA-96AD-49CC-A641-7A30C01B7C5C}" presName="sibTrans" presStyleCnt="0"/>
      <dgm:spPr/>
    </dgm:pt>
    <dgm:pt modelId="{16CA835B-F4D9-46E9-A037-1FE5EF5A4BC8}" type="pres">
      <dgm:prSet presAssocID="{58F93E16-9B8D-4CD2-BA95-B757552E414F}" presName="compNode" presStyleCnt="0"/>
      <dgm:spPr/>
    </dgm:pt>
    <dgm:pt modelId="{CD058198-623A-4F4F-A1C1-AF5B6BF96838}" type="pres">
      <dgm:prSet presAssocID="{58F93E16-9B8D-4CD2-BA95-B757552E414F}" presName="bgRect" presStyleLbl="bgShp" presStyleIdx="2" presStyleCnt="5"/>
      <dgm:spPr/>
    </dgm:pt>
    <dgm:pt modelId="{56945B8D-43B5-445A-BF4C-BF60AB26B253}" type="pres">
      <dgm:prSet presAssocID="{58F93E16-9B8D-4CD2-BA95-B757552E414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58952FBB-15BA-462C-B7B8-044757A095CA}" type="pres">
      <dgm:prSet presAssocID="{58F93E16-9B8D-4CD2-BA95-B757552E414F}" presName="spaceRect" presStyleCnt="0"/>
      <dgm:spPr/>
    </dgm:pt>
    <dgm:pt modelId="{E885424E-CBA2-4FA3-841E-F0D8DB9A7914}" type="pres">
      <dgm:prSet presAssocID="{58F93E16-9B8D-4CD2-BA95-B757552E414F}" presName="parTx" presStyleLbl="revTx" presStyleIdx="2" presStyleCnt="5">
        <dgm:presLayoutVars>
          <dgm:chMax val="0"/>
          <dgm:chPref val="0"/>
        </dgm:presLayoutVars>
      </dgm:prSet>
      <dgm:spPr/>
    </dgm:pt>
    <dgm:pt modelId="{BAD1C837-0F76-412E-9BC1-9FC34CA86C20}" type="pres">
      <dgm:prSet presAssocID="{B46E8AE1-34EE-4E6C-9A8A-C2C372A49EF9}" presName="sibTrans" presStyleCnt="0"/>
      <dgm:spPr/>
    </dgm:pt>
    <dgm:pt modelId="{5D7C409F-4F1C-4F01-9909-4B134D3A9988}" type="pres">
      <dgm:prSet presAssocID="{EDC7C16D-B3A6-4C4A-A3DB-36E5E150D264}" presName="compNode" presStyleCnt="0"/>
      <dgm:spPr/>
    </dgm:pt>
    <dgm:pt modelId="{AD09EC1B-4E1C-4222-8316-D36B4C8664D9}" type="pres">
      <dgm:prSet presAssocID="{EDC7C16D-B3A6-4C4A-A3DB-36E5E150D264}" presName="bgRect" presStyleLbl="bgShp" presStyleIdx="3" presStyleCnt="5" custLinFactNeighborY="1508"/>
      <dgm:spPr/>
    </dgm:pt>
    <dgm:pt modelId="{D89269A6-63A4-4D50-B3DA-D39FFD8325C1}" type="pres">
      <dgm:prSet presAssocID="{EDC7C16D-B3A6-4C4A-A3DB-36E5E150D2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5FD002E-51C3-4111-89D7-04A9A8782D70}" type="pres">
      <dgm:prSet presAssocID="{EDC7C16D-B3A6-4C4A-A3DB-36E5E150D264}" presName="spaceRect" presStyleCnt="0"/>
      <dgm:spPr/>
    </dgm:pt>
    <dgm:pt modelId="{78B31A1C-4679-405E-BB7A-EB2E41AB5871}" type="pres">
      <dgm:prSet presAssocID="{EDC7C16D-B3A6-4C4A-A3DB-36E5E150D264}" presName="parTx" presStyleLbl="revTx" presStyleIdx="3" presStyleCnt="5">
        <dgm:presLayoutVars>
          <dgm:chMax val="0"/>
          <dgm:chPref val="0"/>
        </dgm:presLayoutVars>
      </dgm:prSet>
      <dgm:spPr/>
    </dgm:pt>
    <dgm:pt modelId="{59D75ADF-D260-40B4-A807-2FE96B19A8C9}" type="pres">
      <dgm:prSet presAssocID="{A1607604-10F6-4F9A-BC70-861B5E701FC3}" presName="sibTrans" presStyleCnt="0"/>
      <dgm:spPr/>
    </dgm:pt>
    <dgm:pt modelId="{0F02B1CE-4227-4283-BD6E-3A0FFBF07ED4}" type="pres">
      <dgm:prSet presAssocID="{785CA16F-7AF9-4DEC-9F1F-891378BFE90D}" presName="compNode" presStyleCnt="0"/>
      <dgm:spPr/>
    </dgm:pt>
    <dgm:pt modelId="{87697679-D003-4BFF-BFE2-A9DF8872C32E}" type="pres">
      <dgm:prSet presAssocID="{785CA16F-7AF9-4DEC-9F1F-891378BFE90D}" presName="bgRect" presStyleLbl="bgShp" presStyleIdx="4" presStyleCnt="5"/>
      <dgm:spPr/>
    </dgm:pt>
    <dgm:pt modelId="{5179FDD9-1DA6-448D-A499-CE6D8BA44651}" type="pres">
      <dgm:prSet presAssocID="{785CA16F-7AF9-4DEC-9F1F-891378BFE90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4F203A4A-CC22-48E7-BF74-A14D2D77DA12}" type="pres">
      <dgm:prSet presAssocID="{785CA16F-7AF9-4DEC-9F1F-891378BFE90D}" presName="spaceRect" presStyleCnt="0"/>
      <dgm:spPr/>
    </dgm:pt>
    <dgm:pt modelId="{AFE2ED69-6B9B-4F4A-81A4-E8C41C54875F}" type="pres">
      <dgm:prSet presAssocID="{785CA16F-7AF9-4DEC-9F1F-891378BFE90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A426D19-912A-4C01-9DB3-014BAC74CB57}" srcId="{888419F5-76EB-40B2-9ABB-EBF86E432D99}" destId="{20C44494-B4F7-4715-925C-D5639B833367}" srcOrd="0" destOrd="0" parTransId="{51809DAD-CEB4-4F3A-B334-D7CA936F92B8}" sibTransId="{491F7F40-E7E6-4E81-A236-A03224343410}"/>
    <dgm:cxn modelId="{1AC9C527-FA07-45DE-BACF-1486ED88B5F4}" srcId="{888419F5-76EB-40B2-9ABB-EBF86E432D99}" destId="{0FF8E338-AEF2-4973-A8BC-055029DBF1E8}" srcOrd="1" destOrd="0" parTransId="{C19A4055-1F8E-456B-9FE8-1CBECA11A7BC}" sibTransId="{A511CCDA-96AD-49CC-A641-7A30C01B7C5C}"/>
    <dgm:cxn modelId="{DF6C5A68-F630-4E28-9870-7C4B1EF67AE2}" type="presOf" srcId="{888419F5-76EB-40B2-9ABB-EBF86E432D99}" destId="{3D069E9A-AF8F-4F33-B9FB-5525C4E32BD2}" srcOrd="0" destOrd="0" presId="urn:microsoft.com/office/officeart/2018/2/layout/IconVerticalSolidList"/>
    <dgm:cxn modelId="{E8E55C6E-1475-4D87-8C6B-1C9EA1BC634B}" type="presOf" srcId="{785CA16F-7AF9-4DEC-9F1F-891378BFE90D}" destId="{AFE2ED69-6B9B-4F4A-81A4-E8C41C54875F}" srcOrd="0" destOrd="0" presId="urn:microsoft.com/office/officeart/2018/2/layout/IconVerticalSolidList"/>
    <dgm:cxn modelId="{90D8A05A-943C-4A10-8DCD-4A7EABB57F74}" srcId="{888419F5-76EB-40B2-9ABB-EBF86E432D99}" destId="{785CA16F-7AF9-4DEC-9F1F-891378BFE90D}" srcOrd="4" destOrd="0" parTransId="{B7A6C12F-D4A9-406B-8C89-44E4D8155364}" sibTransId="{9B09C47F-F54B-4710-9DA3-8EDE919388E9}"/>
    <dgm:cxn modelId="{4BED0386-6FC1-4AF4-B0B2-5B0FD1E26FD0}" type="presOf" srcId="{0FF8E338-AEF2-4973-A8BC-055029DBF1E8}" destId="{FB6F093A-77BD-4F9E-9374-FEB92CC26C80}" srcOrd="0" destOrd="0" presId="urn:microsoft.com/office/officeart/2018/2/layout/IconVerticalSolidList"/>
    <dgm:cxn modelId="{0EE22F98-FA0B-4A11-9F04-4F1768908CED}" srcId="{888419F5-76EB-40B2-9ABB-EBF86E432D99}" destId="{EDC7C16D-B3A6-4C4A-A3DB-36E5E150D264}" srcOrd="3" destOrd="0" parTransId="{E2858C4C-528F-4D67-844C-7A4DE2F4FCBE}" sibTransId="{A1607604-10F6-4F9A-BC70-861B5E701FC3}"/>
    <dgm:cxn modelId="{369F039F-36A4-4092-B90A-76A835BD0313}" type="presOf" srcId="{20C44494-B4F7-4715-925C-D5639B833367}" destId="{CB62B625-13E3-401F-9CA4-AB9D35D85D7E}" srcOrd="0" destOrd="0" presId="urn:microsoft.com/office/officeart/2018/2/layout/IconVerticalSolidList"/>
    <dgm:cxn modelId="{AA50E3A4-7EDA-4B69-9E90-4CD226FCD075}" type="presOf" srcId="{EDC7C16D-B3A6-4C4A-A3DB-36E5E150D264}" destId="{78B31A1C-4679-405E-BB7A-EB2E41AB5871}" srcOrd="0" destOrd="0" presId="urn:microsoft.com/office/officeart/2018/2/layout/IconVerticalSolidList"/>
    <dgm:cxn modelId="{7CA241D0-74FD-42B3-BA2E-C762654E1834}" srcId="{888419F5-76EB-40B2-9ABB-EBF86E432D99}" destId="{58F93E16-9B8D-4CD2-BA95-B757552E414F}" srcOrd="2" destOrd="0" parTransId="{4C35398E-DEDF-47BC-BD35-895ACE8B5A85}" sibTransId="{B46E8AE1-34EE-4E6C-9A8A-C2C372A49EF9}"/>
    <dgm:cxn modelId="{5D73A6D1-0756-49AE-B9CD-99FE44C9DAA8}" type="presOf" srcId="{58F93E16-9B8D-4CD2-BA95-B757552E414F}" destId="{E885424E-CBA2-4FA3-841E-F0D8DB9A7914}" srcOrd="0" destOrd="0" presId="urn:microsoft.com/office/officeart/2018/2/layout/IconVerticalSolidList"/>
    <dgm:cxn modelId="{37A91756-8017-46A6-A819-1FA21093999A}" type="presParOf" srcId="{3D069E9A-AF8F-4F33-B9FB-5525C4E32BD2}" destId="{658D2B29-1D1F-4626-B5C2-68F059C0793F}" srcOrd="0" destOrd="0" presId="urn:microsoft.com/office/officeart/2018/2/layout/IconVerticalSolidList"/>
    <dgm:cxn modelId="{8104D764-F567-40C3-B04B-F94A212696DA}" type="presParOf" srcId="{658D2B29-1D1F-4626-B5C2-68F059C0793F}" destId="{E511BE66-E8A2-4763-B220-E6E3BCF6D82D}" srcOrd="0" destOrd="0" presId="urn:microsoft.com/office/officeart/2018/2/layout/IconVerticalSolidList"/>
    <dgm:cxn modelId="{A0667D63-C323-4130-BBF2-4A5E3B68CCED}" type="presParOf" srcId="{658D2B29-1D1F-4626-B5C2-68F059C0793F}" destId="{1341D5DB-9ED9-41D5-82B0-7809B386045B}" srcOrd="1" destOrd="0" presId="urn:microsoft.com/office/officeart/2018/2/layout/IconVerticalSolidList"/>
    <dgm:cxn modelId="{7E77958B-75F9-4B7C-BDCC-855FD0590858}" type="presParOf" srcId="{658D2B29-1D1F-4626-B5C2-68F059C0793F}" destId="{7DFAFCFD-88EC-4E2C-8CB6-B2E4CF33B323}" srcOrd="2" destOrd="0" presId="urn:microsoft.com/office/officeart/2018/2/layout/IconVerticalSolidList"/>
    <dgm:cxn modelId="{E59097B4-CCA2-49A6-B68A-18BB46DD7873}" type="presParOf" srcId="{658D2B29-1D1F-4626-B5C2-68F059C0793F}" destId="{CB62B625-13E3-401F-9CA4-AB9D35D85D7E}" srcOrd="3" destOrd="0" presId="urn:microsoft.com/office/officeart/2018/2/layout/IconVerticalSolidList"/>
    <dgm:cxn modelId="{7B4E59F5-AF7A-4CC7-9866-D6FEBE1DB58E}" type="presParOf" srcId="{3D069E9A-AF8F-4F33-B9FB-5525C4E32BD2}" destId="{A6D9296F-06EF-43E1-9B99-A22A9F259033}" srcOrd="1" destOrd="0" presId="urn:microsoft.com/office/officeart/2018/2/layout/IconVerticalSolidList"/>
    <dgm:cxn modelId="{83596A21-BEC7-464E-9F0B-52A95D0A3F24}" type="presParOf" srcId="{3D069E9A-AF8F-4F33-B9FB-5525C4E32BD2}" destId="{7C714496-4FFF-4399-A406-00B49CE8E0BF}" srcOrd="2" destOrd="0" presId="urn:microsoft.com/office/officeart/2018/2/layout/IconVerticalSolidList"/>
    <dgm:cxn modelId="{2A3AFED9-CA03-4DBA-B795-B1C0DA5EA20A}" type="presParOf" srcId="{7C714496-4FFF-4399-A406-00B49CE8E0BF}" destId="{5CECF57D-B7D5-45E8-9546-3BE0CFECA470}" srcOrd="0" destOrd="0" presId="urn:microsoft.com/office/officeart/2018/2/layout/IconVerticalSolidList"/>
    <dgm:cxn modelId="{EC7450FC-4F56-4CDC-A22A-A123DDB3E789}" type="presParOf" srcId="{7C714496-4FFF-4399-A406-00B49CE8E0BF}" destId="{6AD18BA9-768C-4650-BB1F-82394C5E4751}" srcOrd="1" destOrd="0" presId="urn:microsoft.com/office/officeart/2018/2/layout/IconVerticalSolidList"/>
    <dgm:cxn modelId="{94B45FD3-7670-43B5-81B3-16EECC2E85A0}" type="presParOf" srcId="{7C714496-4FFF-4399-A406-00B49CE8E0BF}" destId="{6FFE8892-88B8-4AC6-9C47-FA22FACFA4D9}" srcOrd="2" destOrd="0" presId="urn:microsoft.com/office/officeart/2018/2/layout/IconVerticalSolidList"/>
    <dgm:cxn modelId="{4C31DDC6-3FB2-4EC8-B2E6-47C9D7907A56}" type="presParOf" srcId="{7C714496-4FFF-4399-A406-00B49CE8E0BF}" destId="{FB6F093A-77BD-4F9E-9374-FEB92CC26C80}" srcOrd="3" destOrd="0" presId="urn:microsoft.com/office/officeart/2018/2/layout/IconVerticalSolidList"/>
    <dgm:cxn modelId="{2FE94483-9829-44F8-AC07-374A65C2E2D7}" type="presParOf" srcId="{3D069E9A-AF8F-4F33-B9FB-5525C4E32BD2}" destId="{CE2E1581-CC37-40A7-872D-4C2CF4055C02}" srcOrd="3" destOrd="0" presId="urn:microsoft.com/office/officeart/2018/2/layout/IconVerticalSolidList"/>
    <dgm:cxn modelId="{8B9D0227-2AE5-455C-9945-0D8666EE36A0}" type="presParOf" srcId="{3D069E9A-AF8F-4F33-B9FB-5525C4E32BD2}" destId="{16CA835B-F4D9-46E9-A037-1FE5EF5A4BC8}" srcOrd="4" destOrd="0" presId="urn:microsoft.com/office/officeart/2018/2/layout/IconVerticalSolidList"/>
    <dgm:cxn modelId="{352EB914-005B-40A2-9930-B2AE9B903C6C}" type="presParOf" srcId="{16CA835B-F4D9-46E9-A037-1FE5EF5A4BC8}" destId="{CD058198-623A-4F4F-A1C1-AF5B6BF96838}" srcOrd="0" destOrd="0" presId="urn:microsoft.com/office/officeart/2018/2/layout/IconVerticalSolidList"/>
    <dgm:cxn modelId="{69DE09F9-1B83-48FA-8814-784AA1878E4F}" type="presParOf" srcId="{16CA835B-F4D9-46E9-A037-1FE5EF5A4BC8}" destId="{56945B8D-43B5-445A-BF4C-BF60AB26B253}" srcOrd="1" destOrd="0" presId="urn:microsoft.com/office/officeart/2018/2/layout/IconVerticalSolidList"/>
    <dgm:cxn modelId="{B7F4CA8F-0F5F-43C1-95F0-ED2BC70ABF86}" type="presParOf" srcId="{16CA835B-F4D9-46E9-A037-1FE5EF5A4BC8}" destId="{58952FBB-15BA-462C-B7B8-044757A095CA}" srcOrd="2" destOrd="0" presId="urn:microsoft.com/office/officeart/2018/2/layout/IconVerticalSolidList"/>
    <dgm:cxn modelId="{6B4F88C6-E44B-4B6F-A8B2-208A53D2BD0C}" type="presParOf" srcId="{16CA835B-F4D9-46E9-A037-1FE5EF5A4BC8}" destId="{E885424E-CBA2-4FA3-841E-F0D8DB9A7914}" srcOrd="3" destOrd="0" presId="urn:microsoft.com/office/officeart/2018/2/layout/IconVerticalSolidList"/>
    <dgm:cxn modelId="{3E5936BD-9C03-4080-990F-2A24933A9CB1}" type="presParOf" srcId="{3D069E9A-AF8F-4F33-B9FB-5525C4E32BD2}" destId="{BAD1C837-0F76-412E-9BC1-9FC34CA86C20}" srcOrd="5" destOrd="0" presId="urn:microsoft.com/office/officeart/2018/2/layout/IconVerticalSolidList"/>
    <dgm:cxn modelId="{CFA5908A-920E-44D5-B2DC-3A51C300BEF8}" type="presParOf" srcId="{3D069E9A-AF8F-4F33-B9FB-5525C4E32BD2}" destId="{5D7C409F-4F1C-4F01-9909-4B134D3A9988}" srcOrd="6" destOrd="0" presId="urn:microsoft.com/office/officeart/2018/2/layout/IconVerticalSolidList"/>
    <dgm:cxn modelId="{39B867C0-38E9-4A57-A020-E0B9CE8A2559}" type="presParOf" srcId="{5D7C409F-4F1C-4F01-9909-4B134D3A9988}" destId="{AD09EC1B-4E1C-4222-8316-D36B4C8664D9}" srcOrd="0" destOrd="0" presId="urn:microsoft.com/office/officeart/2018/2/layout/IconVerticalSolidList"/>
    <dgm:cxn modelId="{DCF0B607-033B-477D-93D0-E23E7482F742}" type="presParOf" srcId="{5D7C409F-4F1C-4F01-9909-4B134D3A9988}" destId="{D89269A6-63A4-4D50-B3DA-D39FFD8325C1}" srcOrd="1" destOrd="0" presId="urn:microsoft.com/office/officeart/2018/2/layout/IconVerticalSolidList"/>
    <dgm:cxn modelId="{60CF0EFF-BFB0-41BB-8EAD-0A2A0716F3E4}" type="presParOf" srcId="{5D7C409F-4F1C-4F01-9909-4B134D3A9988}" destId="{25FD002E-51C3-4111-89D7-04A9A8782D70}" srcOrd="2" destOrd="0" presId="urn:microsoft.com/office/officeart/2018/2/layout/IconVerticalSolidList"/>
    <dgm:cxn modelId="{6F780773-1875-4808-8849-322B29F5D07C}" type="presParOf" srcId="{5D7C409F-4F1C-4F01-9909-4B134D3A9988}" destId="{78B31A1C-4679-405E-BB7A-EB2E41AB5871}" srcOrd="3" destOrd="0" presId="urn:microsoft.com/office/officeart/2018/2/layout/IconVerticalSolidList"/>
    <dgm:cxn modelId="{8D1F654A-A947-46C7-BBAA-11EC264F418C}" type="presParOf" srcId="{3D069E9A-AF8F-4F33-B9FB-5525C4E32BD2}" destId="{59D75ADF-D260-40B4-A807-2FE96B19A8C9}" srcOrd="7" destOrd="0" presId="urn:microsoft.com/office/officeart/2018/2/layout/IconVerticalSolidList"/>
    <dgm:cxn modelId="{5422849A-63BA-4C43-BA5D-4A78239F53E8}" type="presParOf" srcId="{3D069E9A-AF8F-4F33-B9FB-5525C4E32BD2}" destId="{0F02B1CE-4227-4283-BD6E-3A0FFBF07ED4}" srcOrd="8" destOrd="0" presId="urn:microsoft.com/office/officeart/2018/2/layout/IconVerticalSolidList"/>
    <dgm:cxn modelId="{E6727961-8BD0-477D-A793-786236E58A4B}" type="presParOf" srcId="{0F02B1CE-4227-4283-BD6E-3A0FFBF07ED4}" destId="{87697679-D003-4BFF-BFE2-A9DF8872C32E}" srcOrd="0" destOrd="0" presId="urn:microsoft.com/office/officeart/2018/2/layout/IconVerticalSolidList"/>
    <dgm:cxn modelId="{D5A6E831-40D1-49D8-948A-272B352DA683}" type="presParOf" srcId="{0F02B1CE-4227-4283-BD6E-3A0FFBF07ED4}" destId="{5179FDD9-1DA6-448D-A499-CE6D8BA44651}" srcOrd="1" destOrd="0" presId="urn:microsoft.com/office/officeart/2018/2/layout/IconVerticalSolidList"/>
    <dgm:cxn modelId="{0B04319D-D917-4F44-9C20-4D7D5F3FF0F7}" type="presParOf" srcId="{0F02B1CE-4227-4283-BD6E-3A0FFBF07ED4}" destId="{4F203A4A-CC22-48E7-BF74-A14D2D77DA12}" srcOrd="2" destOrd="0" presId="urn:microsoft.com/office/officeart/2018/2/layout/IconVerticalSolidList"/>
    <dgm:cxn modelId="{81BE08F2-1CD4-4B31-B7CA-BB4F8AA39437}" type="presParOf" srcId="{0F02B1CE-4227-4283-BD6E-3A0FFBF07ED4}" destId="{AFE2ED69-6B9B-4F4A-81A4-E8C41C5487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D1AB07-6F7F-4630-AA15-0B82613FBCF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ECEF74-A283-4DD5-9315-AAF2C2FCF8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Enables more informed decision-making for promotions, assignments, and training (Yukl, 2019).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4978C3-2B0B-495B-910E-EACD9A2C4319}" type="parTrans" cxnId="{D43A0DA3-BA1D-4CB3-AA95-A8A7EA2BC770}">
      <dgm:prSet/>
      <dgm:spPr/>
      <dgm:t>
        <a:bodyPr/>
        <a:lstStyle/>
        <a:p>
          <a:endParaRPr lang="en-US"/>
        </a:p>
      </dgm:t>
    </dgm:pt>
    <dgm:pt modelId="{16A4BE25-B537-4DA7-87CE-28C78E540182}" type="sibTrans" cxnId="{D43A0DA3-BA1D-4CB3-AA95-A8A7EA2BC7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EFE24FE-3DEC-4223-8465-D8C07B7C55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Builds a culture of continuous improvement and accountability 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6B62C1-AB42-445C-B7A3-38E5A3A37EE3}" type="parTrans" cxnId="{1B6046DC-C2A0-4A66-B7C3-3027A8EE2D22}">
      <dgm:prSet/>
      <dgm:spPr/>
      <dgm:t>
        <a:bodyPr/>
        <a:lstStyle/>
        <a:p>
          <a:endParaRPr lang="en-US"/>
        </a:p>
      </dgm:t>
    </dgm:pt>
    <dgm:pt modelId="{13909B8C-75BD-459E-9732-AE7EBFF921A6}" type="sibTrans" cxnId="{1B6046DC-C2A0-4A66-B7C3-3027A8EE2D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DD01103-009F-44C8-956B-E789830A4C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Provides insights into team dynamics and identifies leaders.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3A18CB-7994-4ECD-A9EB-9F4147DAB441}" type="parTrans" cxnId="{D0420089-2579-4899-8E1A-768E503DBC53}">
      <dgm:prSet/>
      <dgm:spPr/>
      <dgm:t>
        <a:bodyPr/>
        <a:lstStyle/>
        <a:p>
          <a:endParaRPr lang="en-US"/>
        </a:p>
      </dgm:t>
    </dgm:pt>
    <dgm:pt modelId="{71064F59-F1BB-4829-88D0-C322DCBDA79D}" type="sibTrans" cxnId="{D0420089-2579-4899-8E1A-768E503DBC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62EDD9-58C9-4625-A5F4-774A97AC2F5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dirty="0">
              <a:latin typeface="Arial" panose="020B0604020202020204" pitchFamily="34" charset="0"/>
              <a:cs typeface="Arial" panose="020B0604020202020204" pitchFamily="34" charset="0"/>
            </a:rPr>
            <a:t>Supported by research indicating increased organizational productivity (Yukl, 2019)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6D30CE-A341-4782-8AB6-FFC671AC80CC}" type="parTrans" cxnId="{81ED13AE-CD1C-4FBF-9563-771D2F4F4D1A}">
      <dgm:prSet/>
      <dgm:spPr/>
      <dgm:t>
        <a:bodyPr/>
        <a:lstStyle/>
        <a:p>
          <a:endParaRPr lang="en-US"/>
        </a:p>
      </dgm:t>
    </dgm:pt>
    <dgm:pt modelId="{C6CB13E4-2F94-4121-B121-CB6F92672738}" type="sibTrans" cxnId="{81ED13AE-CD1C-4FBF-9563-771D2F4F4D1A}">
      <dgm:prSet/>
      <dgm:spPr/>
      <dgm:t>
        <a:bodyPr/>
        <a:lstStyle/>
        <a:p>
          <a:endParaRPr lang="en-US"/>
        </a:p>
      </dgm:t>
    </dgm:pt>
    <dgm:pt modelId="{F066CFD9-D070-4C48-BA18-17975CB94FF0}" type="pres">
      <dgm:prSet presAssocID="{C4D1AB07-6F7F-4630-AA15-0B82613FBCF5}" presName="root" presStyleCnt="0">
        <dgm:presLayoutVars>
          <dgm:dir/>
          <dgm:resizeHandles val="exact"/>
        </dgm:presLayoutVars>
      </dgm:prSet>
      <dgm:spPr/>
    </dgm:pt>
    <dgm:pt modelId="{A8E7CEC3-9D8B-403A-8CBB-776D78D81D65}" type="pres">
      <dgm:prSet presAssocID="{C4D1AB07-6F7F-4630-AA15-0B82613FBCF5}" presName="container" presStyleCnt="0">
        <dgm:presLayoutVars>
          <dgm:dir/>
          <dgm:resizeHandles val="exact"/>
        </dgm:presLayoutVars>
      </dgm:prSet>
      <dgm:spPr/>
    </dgm:pt>
    <dgm:pt modelId="{940A7E75-5C2E-40E2-9669-4C42FCE50357}" type="pres">
      <dgm:prSet presAssocID="{36ECEF74-A283-4DD5-9315-AAF2C2FCF8FB}" presName="compNode" presStyleCnt="0"/>
      <dgm:spPr/>
    </dgm:pt>
    <dgm:pt modelId="{71FCB2C0-4630-4F3A-9B3E-DFFD6D1942D3}" type="pres">
      <dgm:prSet presAssocID="{36ECEF74-A283-4DD5-9315-AAF2C2FCF8FB}" presName="iconBgRect" presStyleLbl="bgShp" presStyleIdx="0" presStyleCnt="4"/>
      <dgm:spPr/>
    </dgm:pt>
    <dgm:pt modelId="{1D5B5081-B060-4435-961E-4B75ABDDB805}" type="pres">
      <dgm:prSet presAssocID="{36ECEF74-A283-4DD5-9315-AAF2C2FCF8F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4F9BB677-A2D8-4994-9885-94622D6D84BD}" type="pres">
      <dgm:prSet presAssocID="{36ECEF74-A283-4DD5-9315-AAF2C2FCF8FB}" presName="spaceRect" presStyleCnt="0"/>
      <dgm:spPr/>
    </dgm:pt>
    <dgm:pt modelId="{8648F16A-10A1-42A0-8B1F-144AE083E4EB}" type="pres">
      <dgm:prSet presAssocID="{36ECEF74-A283-4DD5-9315-AAF2C2FCF8FB}" presName="textRect" presStyleLbl="revTx" presStyleIdx="0" presStyleCnt="4">
        <dgm:presLayoutVars>
          <dgm:chMax val="1"/>
          <dgm:chPref val="1"/>
        </dgm:presLayoutVars>
      </dgm:prSet>
      <dgm:spPr/>
    </dgm:pt>
    <dgm:pt modelId="{40562508-E11A-41AF-B5F6-C357338A567F}" type="pres">
      <dgm:prSet presAssocID="{16A4BE25-B537-4DA7-87CE-28C78E540182}" presName="sibTrans" presStyleLbl="sibTrans2D1" presStyleIdx="0" presStyleCnt="0"/>
      <dgm:spPr/>
    </dgm:pt>
    <dgm:pt modelId="{52D7D19E-7549-4B36-8764-9843CB078074}" type="pres">
      <dgm:prSet presAssocID="{0EFE24FE-3DEC-4223-8465-D8C07B7C556E}" presName="compNode" presStyleCnt="0"/>
      <dgm:spPr/>
    </dgm:pt>
    <dgm:pt modelId="{F4779720-8243-4F0A-918D-AFADE506E5AE}" type="pres">
      <dgm:prSet presAssocID="{0EFE24FE-3DEC-4223-8465-D8C07B7C556E}" presName="iconBgRect" presStyleLbl="bgShp" presStyleIdx="1" presStyleCnt="4"/>
      <dgm:spPr/>
    </dgm:pt>
    <dgm:pt modelId="{3CD935B4-7B4D-471C-AFA6-5EAF7C9C37BA}" type="pres">
      <dgm:prSet presAssocID="{0EFE24FE-3DEC-4223-8465-D8C07B7C556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5C6082B-1D3E-42B0-B422-96CABAD2C03F}" type="pres">
      <dgm:prSet presAssocID="{0EFE24FE-3DEC-4223-8465-D8C07B7C556E}" presName="spaceRect" presStyleCnt="0"/>
      <dgm:spPr/>
    </dgm:pt>
    <dgm:pt modelId="{B99899B3-9C22-452F-85E2-D562798DE622}" type="pres">
      <dgm:prSet presAssocID="{0EFE24FE-3DEC-4223-8465-D8C07B7C556E}" presName="textRect" presStyleLbl="revTx" presStyleIdx="1" presStyleCnt="4">
        <dgm:presLayoutVars>
          <dgm:chMax val="1"/>
          <dgm:chPref val="1"/>
        </dgm:presLayoutVars>
      </dgm:prSet>
      <dgm:spPr/>
    </dgm:pt>
    <dgm:pt modelId="{2A402C23-D4DD-4B8B-A7E0-F114CAA31179}" type="pres">
      <dgm:prSet presAssocID="{13909B8C-75BD-459E-9732-AE7EBFF921A6}" presName="sibTrans" presStyleLbl="sibTrans2D1" presStyleIdx="0" presStyleCnt="0"/>
      <dgm:spPr/>
    </dgm:pt>
    <dgm:pt modelId="{3146FD20-B3ED-4099-BAB1-0439E36A0A0E}" type="pres">
      <dgm:prSet presAssocID="{8DD01103-009F-44C8-956B-E789830A4C8B}" presName="compNode" presStyleCnt="0"/>
      <dgm:spPr/>
    </dgm:pt>
    <dgm:pt modelId="{7150D44A-D97B-4DE5-A462-9F204556BCE1}" type="pres">
      <dgm:prSet presAssocID="{8DD01103-009F-44C8-956B-E789830A4C8B}" presName="iconBgRect" presStyleLbl="bgShp" presStyleIdx="2" presStyleCnt="4"/>
      <dgm:spPr/>
    </dgm:pt>
    <dgm:pt modelId="{59442831-683E-4080-AF47-5928A6E92F7B}" type="pres">
      <dgm:prSet presAssocID="{8DD01103-009F-44C8-956B-E789830A4C8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2544B5A-B119-49E8-8830-F5533E039065}" type="pres">
      <dgm:prSet presAssocID="{8DD01103-009F-44C8-956B-E789830A4C8B}" presName="spaceRect" presStyleCnt="0"/>
      <dgm:spPr/>
    </dgm:pt>
    <dgm:pt modelId="{CA5E3F4A-8F8D-4DE2-8EA8-63AA785C08E4}" type="pres">
      <dgm:prSet presAssocID="{8DD01103-009F-44C8-956B-E789830A4C8B}" presName="textRect" presStyleLbl="revTx" presStyleIdx="2" presStyleCnt="4">
        <dgm:presLayoutVars>
          <dgm:chMax val="1"/>
          <dgm:chPref val="1"/>
        </dgm:presLayoutVars>
      </dgm:prSet>
      <dgm:spPr/>
    </dgm:pt>
    <dgm:pt modelId="{98FE748B-3300-4846-82B0-EE49AF09F07E}" type="pres">
      <dgm:prSet presAssocID="{71064F59-F1BB-4829-88D0-C322DCBDA79D}" presName="sibTrans" presStyleLbl="sibTrans2D1" presStyleIdx="0" presStyleCnt="0"/>
      <dgm:spPr/>
    </dgm:pt>
    <dgm:pt modelId="{2DF1540E-BBCC-4977-B8B4-59F023BF0299}" type="pres">
      <dgm:prSet presAssocID="{7962EDD9-58C9-4625-A5F4-774A97AC2F5F}" presName="compNode" presStyleCnt="0"/>
      <dgm:spPr/>
    </dgm:pt>
    <dgm:pt modelId="{9B09044F-F587-4B0F-A5A5-4BDF12EC2084}" type="pres">
      <dgm:prSet presAssocID="{7962EDD9-58C9-4625-A5F4-774A97AC2F5F}" presName="iconBgRect" presStyleLbl="bgShp" presStyleIdx="3" presStyleCnt="4"/>
      <dgm:spPr/>
    </dgm:pt>
    <dgm:pt modelId="{21DBB6BB-3401-4338-B4E4-5E75D7802F01}" type="pres">
      <dgm:prSet presAssocID="{7962EDD9-58C9-4625-A5F4-774A97AC2F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A03658A-C646-403D-BFBD-0CB0438D62D3}" type="pres">
      <dgm:prSet presAssocID="{7962EDD9-58C9-4625-A5F4-774A97AC2F5F}" presName="spaceRect" presStyleCnt="0"/>
      <dgm:spPr/>
    </dgm:pt>
    <dgm:pt modelId="{70C369F3-6A22-4D25-92E0-03F195B89A80}" type="pres">
      <dgm:prSet presAssocID="{7962EDD9-58C9-4625-A5F4-774A97AC2F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86B0E20-F2D2-48FA-8331-91503C78966E}" type="presOf" srcId="{13909B8C-75BD-459E-9732-AE7EBFF921A6}" destId="{2A402C23-D4DD-4B8B-A7E0-F114CAA31179}" srcOrd="0" destOrd="0" presId="urn:microsoft.com/office/officeart/2018/2/layout/IconCircleList"/>
    <dgm:cxn modelId="{FFA71C22-D684-4E51-BD98-ED05EBE0425C}" type="presOf" srcId="{36ECEF74-A283-4DD5-9315-AAF2C2FCF8FB}" destId="{8648F16A-10A1-42A0-8B1F-144AE083E4EB}" srcOrd="0" destOrd="0" presId="urn:microsoft.com/office/officeart/2018/2/layout/IconCircleList"/>
    <dgm:cxn modelId="{027E887F-33C3-478E-9766-9BB64DA2A4AB}" type="presOf" srcId="{8DD01103-009F-44C8-956B-E789830A4C8B}" destId="{CA5E3F4A-8F8D-4DE2-8EA8-63AA785C08E4}" srcOrd="0" destOrd="0" presId="urn:microsoft.com/office/officeart/2018/2/layout/IconCircleList"/>
    <dgm:cxn modelId="{D0420089-2579-4899-8E1A-768E503DBC53}" srcId="{C4D1AB07-6F7F-4630-AA15-0B82613FBCF5}" destId="{8DD01103-009F-44C8-956B-E789830A4C8B}" srcOrd="2" destOrd="0" parTransId="{013A18CB-7994-4ECD-A9EB-9F4147DAB441}" sibTransId="{71064F59-F1BB-4829-88D0-C322DCBDA79D}"/>
    <dgm:cxn modelId="{B6A42491-0AFC-451B-BFB3-C711CD2F8947}" type="presOf" srcId="{7962EDD9-58C9-4625-A5F4-774A97AC2F5F}" destId="{70C369F3-6A22-4D25-92E0-03F195B89A80}" srcOrd="0" destOrd="0" presId="urn:microsoft.com/office/officeart/2018/2/layout/IconCircleList"/>
    <dgm:cxn modelId="{052C319E-D3FF-49E5-86F1-65A3B1A374E3}" type="presOf" srcId="{71064F59-F1BB-4829-88D0-C322DCBDA79D}" destId="{98FE748B-3300-4846-82B0-EE49AF09F07E}" srcOrd="0" destOrd="0" presId="urn:microsoft.com/office/officeart/2018/2/layout/IconCircleList"/>
    <dgm:cxn modelId="{D43A0DA3-BA1D-4CB3-AA95-A8A7EA2BC770}" srcId="{C4D1AB07-6F7F-4630-AA15-0B82613FBCF5}" destId="{36ECEF74-A283-4DD5-9315-AAF2C2FCF8FB}" srcOrd="0" destOrd="0" parTransId="{F74978C3-2B0B-495B-910E-EACD9A2C4319}" sibTransId="{16A4BE25-B537-4DA7-87CE-28C78E540182}"/>
    <dgm:cxn modelId="{81ED13AE-CD1C-4FBF-9563-771D2F4F4D1A}" srcId="{C4D1AB07-6F7F-4630-AA15-0B82613FBCF5}" destId="{7962EDD9-58C9-4625-A5F4-774A97AC2F5F}" srcOrd="3" destOrd="0" parTransId="{3E6D30CE-A341-4782-8AB6-FFC671AC80CC}" sibTransId="{C6CB13E4-2F94-4121-B121-CB6F92672738}"/>
    <dgm:cxn modelId="{7B2314CA-1C5F-4813-98E5-23DBCBF44424}" type="presOf" srcId="{C4D1AB07-6F7F-4630-AA15-0B82613FBCF5}" destId="{F066CFD9-D070-4C48-BA18-17975CB94FF0}" srcOrd="0" destOrd="0" presId="urn:microsoft.com/office/officeart/2018/2/layout/IconCircleList"/>
    <dgm:cxn modelId="{1B6046DC-C2A0-4A66-B7C3-3027A8EE2D22}" srcId="{C4D1AB07-6F7F-4630-AA15-0B82613FBCF5}" destId="{0EFE24FE-3DEC-4223-8465-D8C07B7C556E}" srcOrd="1" destOrd="0" parTransId="{AC6B62C1-AB42-445C-B7A3-38E5A3A37EE3}" sibTransId="{13909B8C-75BD-459E-9732-AE7EBFF921A6}"/>
    <dgm:cxn modelId="{79A2BFE0-59AE-49D8-A796-5A78ACECDA75}" type="presOf" srcId="{0EFE24FE-3DEC-4223-8465-D8C07B7C556E}" destId="{B99899B3-9C22-452F-85E2-D562798DE622}" srcOrd="0" destOrd="0" presId="urn:microsoft.com/office/officeart/2018/2/layout/IconCircleList"/>
    <dgm:cxn modelId="{6A0039F7-F4E5-41ED-86AF-08C8C9CE4AFF}" type="presOf" srcId="{16A4BE25-B537-4DA7-87CE-28C78E540182}" destId="{40562508-E11A-41AF-B5F6-C357338A567F}" srcOrd="0" destOrd="0" presId="urn:microsoft.com/office/officeart/2018/2/layout/IconCircleList"/>
    <dgm:cxn modelId="{73281227-E409-45D6-8B3C-14E72673E942}" type="presParOf" srcId="{F066CFD9-D070-4C48-BA18-17975CB94FF0}" destId="{A8E7CEC3-9D8B-403A-8CBB-776D78D81D65}" srcOrd="0" destOrd="0" presId="urn:microsoft.com/office/officeart/2018/2/layout/IconCircleList"/>
    <dgm:cxn modelId="{63B95A1F-E4F6-4DBA-810B-0DE47C14139F}" type="presParOf" srcId="{A8E7CEC3-9D8B-403A-8CBB-776D78D81D65}" destId="{940A7E75-5C2E-40E2-9669-4C42FCE50357}" srcOrd="0" destOrd="0" presId="urn:microsoft.com/office/officeart/2018/2/layout/IconCircleList"/>
    <dgm:cxn modelId="{9407E114-A65B-4146-8C20-ABD220EDDBEA}" type="presParOf" srcId="{940A7E75-5C2E-40E2-9669-4C42FCE50357}" destId="{71FCB2C0-4630-4F3A-9B3E-DFFD6D1942D3}" srcOrd="0" destOrd="0" presId="urn:microsoft.com/office/officeart/2018/2/layout/IconCircleList"/>
    <dgm:cxn modelId="{797D2011-2DCE-4CDC-A4F9-460A9C590426}" type="presParOf" srcId="{940A7E75-5C2E-40E2-9669-4C42FCE50357}" destId="{1D5B5081-B060-4435-961E-4B75ABDDB805}" srcOrd="1" destOrd="0" presId="urn:microsoft.com/office/officeart/2018/2/layout/IconCircleList"/>
    <dgm:cxn modelId="{235FF522-D212-454A-B910-2CDAD44133D9}" type="presParOf" srcId="{940A7E75-5C2E-40E2-9669-4C42FCE50357}" destId="{4F9BB677-A2D8-4994-9885-94622D6D84BD}" srcOrd="2" destOrd="0" presId="urn:microsoft.com/office/officeart/2018/2/layout/IconCircleList"/>
    <dgm:cxn modelId="{1F91ED57-BF45-4F45-800B-094DC093D3C9}" type="presParOf" srcId="{940A7E75-5C2E-40E2-9669-4C42FCE50357}" destId="{8648F16A-10A1-42A0-8B1F-144AE083E4EB}" srcOrd="3" destOrd="0" presId="urn:microsoft.com/office/officeart/2018/2/layout/IconCircleList"/>
    <dgm:cxn modelId="{F4BB7430-8807-4974-93A5-8F28DBAE238D}" type="presParOf" srcId="{A8E7CEC3-9D8B-403A-8CBB-776D78D81D65}" destId="{40562508-E11A-41AF-B5F6-C357338A567F}" srcOrd="1" destOrd="0" presId="urn:microsoft.com/office/officeart/2018/2/layout/IconCircleList"/>
    <dgm:cxn modelId="{373D5B4A-994A-4562-8F1A-DBE4C1B0A87B}" type="presParOf" srcId="{A8E7CEC3-9D8B-403A-8CBB-776D78D81D65}" destId="{52D7D19E-7549-4B36-8764-9843CB078074}" srcOrd="2" destOrd="0" presId="urn:microsoft.com/office/officeart/2018/2/layout/IconCircleList"/>
    <dgm:cxn modelId="{92353DC1-8C60-43BD-9DDC-AF69D3FAA2BC}" type="presParOf" srcId="{52D7D19E-7549-4B36-8764-9843CB078074}" destId="{F4779720-8243-4F0A-918D-AFADE506E5AE}" srcOrd="0" destOrd="0" presId="urn:microsoft.com/office/officeart/2018/2/layout/IconCircleList"/>
    <dgm:cxn modelId="{527B2DA9-D023-4242-8E44-5E737D16709B}" type="presParOf" srcId="{52D7D19E-7549-4B36-8764-9843CB078074}" destId="{3CD935B4-7B4D-471C-AFA6-5EAF7C9C37BA}" srcOrd="1" destOrd="0" presId="urn:microsoft.com/office/officeart/2018/2/layout/IconCircleList"/>
    <dgm:cxn modelId="{4117C492-F4E6-4B09-8304-B841DE9887D5}" type="presParOf" srcId="{52D7D19E-7549-4B36-8764-9843CB078074}" destId="{B5C6082B-1D3E-42B0-B422-96CABAD2C03F}" srcOrd="2" destOrd="0" presId="urn:microsoft.com/office/officeart/2018/2/layout/IconCircleList"/>
    <dgm:cxn modelId="{2409BA7E-8E4F-4119-8CB8-D7DE6FB8AA1F}" type="presParOf" srcId="{52D7D19E-7549-4B36-8764-9843CB078074}" destId="{B99899B3-9C22-452F-85E2-D562798DE622}" srcOrd="3" destOrd="0" presId="urn:microsoft.com/office/officeart/2018/2/layout/IconCircleList"/>
    <dgm:cxn modelId="{773651A8-94DD-4DC9-98BB-BB50F399E34E}" type="presParOf" srcId="{A8E7CEC3-9D8B-403A-8CBB-776D78D81D65}" destId="{2A402C23-D4DD-4B8B-A7E0-F114CAA31179}" srcOrd="3" destOrd="0" presId="urn:microsoft.com/office/officeart/2018/2/layout/IconCircleList"/>
    <dgm:cxn modelId="{D3E58641-B65C-45F8-A3F0-26B190816BA9}" type="presParOf" srcId="{A8E7CEC3-9D8B-403A-8CBB-776D78D81D65}" destId="{3146FD20-B3ED-4099-BAB1-0439E36A0A0E}" srcOrd="4" destOrd="0" presId="urn:microsoft.com/office/officeart/2018/2/layout/IconCircleList"/>
    <dgm:cxn modelId="{6F4AEFAF-A7BC-4503-A44A-C5C44FE8EE87}" type="presParOf" srcId="{3146FD20-B3ED-4099-BAB1-0439E36A0A0E}" destId="{7150D44A-D97B-4DE5-A462-9F204556BCE1}" srcOrd="0" destOrd="0" presId="urn:microsoft.com/office/officeart/2018/2/layout/IconCircleList"/>
    <dgm:cxn modelId="{DA1DD9D5-3E60-45FD-9D9C-17498D368374}" type="presParOf" srcId="{3146FD20-B3ED-4099-BAB1-0439E36A0A0E}" destId="{59442831-683E-4080-AF47-5928A6E92F7B}" srcOrd="1" destOrd="0" presId="urn:microsoft.com/office/officeart/2018/2/layout/IconCircleList"/>
    <dgm:cxn modelId="{29CBAFDF-EE74-4D67-B27E-19F9C3920CA8}" type="presParOf" srcId="{3146FD20-B3ED-4099-BAB1-0439E36A0A0E}" destId="{C2544B5A-B119-49E8-8830-F5533E039065}" srcOrd="2" destOrd="0" presId="urn:microsoft.com/office/officeart/2018/2/layout/IconCircleList"/>
    <dgm:cxn modelId="{489CACF9-3650-48B5-96CA-FD3B5E072E4F}" type="presParOf" srcId="{3146FD20-B3ED-4099-BAB1-0439E36A0A0E}" destId="{CA5E3F4A-8F8D-4DE2-8EA8-63AA785C08E4}" srcOrd="3" destOrd="0" presId="urn:microsoft.com/office/officeart/2018/2/layout/IconCircleList"/>
    <dgm:cxn modelId="{B75C0995-9E65-4E0C-B99B-1DC6810E442A}" type="presParOf" srcId="{A8E7CEC3-9D8B-403A-8CBB-776D78D81D65}" destId="{98FE748B-3300-4846-82B0-EE49AF09F07E}" srcOrd="5" destOrd="0" presId="urn:microsoft.com/office/officeart/2018/2/layout/IconCircleList"/>
    <dgm:cxn modelId="{23F06EC7-891D-45E5-8559-99592F366116}" type="presParOf" srcId="{A8E7CEC3-9D8B-403A-8CBB-776D78D81D65}" destId="{2DF1540E-BBCC-4977-B8B4-59F023BF0299}" srcOrd="6" destOrd="0" presId="urn:microsoft.com/office/officeart/2018/2/layout/IconCircleList"/>
    <dgm:cxn modelId="{2AC5176A-48C3-4928-9573-5AE7826C6F6A}" type="presParOf" srcId="{2DF1540E-BBCC-4977-B8B4-59F023BF0299}" destId="{9B09044F-F587-4B0F-A5A5-4BDF12EC2084}" srcOrd="0" destOrd="0" presId="urn:microsoft.com/office/officeart/2018/2/layout/IconCircleList"/>
    <dgm:cxn modelId="{EB831BFC-965B-4186-977D-EE33E4C74D01}" type="presParOf" srcId="{2DF1540E-BBCC-4977-B8B4-59F023BF0299}" destId="{21DBB6BB-3401-4338-B4E4-5E75D7802F01}" srcOrd="1" destOrd="0" presId="urn:microsoft.com/office/officeart/2018/2/layout/IconCircleList"/>
    <dgm:cxn modelId="{23DD0B9A-19D8-4AE6-8629-ECF136FDBDC5}" type="presParOf" srcId="{2DF1540E-BBCC-4977-B8B4-59F023BF0299}" destId="{6A03658A-C646-403D-BFBD-0CB0438D62D3}" srcOrd="2" destOrd="0" presId="urn:microsoft.com/office/officeart/2018/2/layout/IconCircleList"/>
    <dgm:cxn modelId="{12EE6B46-45C0-499D-9904-A6AB8BC3C803}" type="presParOf" srcId="{2DF1540E-BBCC-4977-B8B4-59F023BF0299}" destId="{70C369F3-6A22-4D25-92E0-03F195B89A8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7D5BA7-4E96-4357-A0EE-950A22F750D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495348-A615-44AE-8D0B-D5E75233E2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Creates an environment that is conducive to learning and skill development.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A662FB-C6FD-4085-AD24-A02DC2517256}" type="parTrans" cxnId="{FF0B1A09-8D7C-48FA-ABEF-9C7549462FD0}">
      <dgm:prSet/>
      <dgm:spPr/>
      <dgm:t>
        <a:bodyPr/>
        <a:lstStyle/>
        <a:p>
          <a:endParaRPr lang="en-US"/>
        </a:p>
      </dgm:t>
    </dgm:pt>
    <dgm:pt modelId="{06F22B5E-5C77-4A9A-B169-3F6CA48FD831}" type="sibTrans" cxnId="{FF0B1A09-8D7C-48FA-ABEF-9C7549462F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F10C6D8-6BEC-4DAC-906F-B877A731AE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Boosts employee engagement and job satisfaction.</a:t>
          </a:r>
        </a:p>
      </dgm:t>
    </dgm:pt>
    <dgm:pt modelId="{C24E2639-0C01-466B-BD98-66CF64FC5007}" type="parTrans" cxnId="{CB9863F5-B8FB-429B-8F2E-F4921EB65F91}">
      <dgm:prSet/>
      <dgm:spPr/>
      <dgm:t>
        <a:bodyPr/>
        <a:lstStyle/>
        <a:p>
          <a:endParaRPr lang="en-US"/>
        </a:p>
      </dgm:t>
    </dgm:pt>
    <dgm:pt modelId="{BB0544E6-E772-43ED-B66D-4B62A9C8F219}" type="sibTrans" cxnId="{CB9863F5-B8FB-429B-8F2E-F4921EB65F9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1A4742-7605-4570-A772-E44AAB989E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Enhances transparent exchange of information among peers.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F9BBB0-DD4C-47C6-911E-D01025596D7C}" type="parTrans" cxnId="{175A3212-36F3-47E0-A503-BF800BFF44C5}">
      <dgm:prSet/>
      <dgm:spPr/>
      <dgm:t>
        <a:bodyPr/>
        <a:lstStyle/>
        <a:p>
          <a:endParaRPr lang="en-US"/>
        </a:p>
      </dgm:t>
    </dgm:pt>
    <dgm:pt modelId="{C1CEE531-F52B-4229-A4A0-4B512AFE5D34}" type="sibTrans" cxnId="{175A3212-36F3-47E0-A503-BF800BFF44C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5BAC9E-FAFB-4EBE-B0D5-D5DC543C08E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Lays forth a plan for professional growth.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E3436C-CFDB-4563-AF2A-9AD98F9F3210}" type="parTrans" cxnId="{C9B550F4-632E-4534-9644-633729DBAB0E}">
      <dgm:prSet/>
      <dgm:spPr/>
      <dgm:t>
        <a:bodyPr/>
        <a:lstStyle/>
        <a:p>
          <a:endParaRPr lang="en-US"/>
        </a:p>
      </dgm:t>
    </dgm:pt>
    <dgm:pt modelId="{EAA68272-FDDD-4B46-9501-E538E48734D2}" type="sibTrans" cxnId="{C9B550F4-632E-4534-9644-633729DBAB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69D908-3E0F-4682-8A83-3F1D62D1A7F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Studies show that after receiving 360-degree feedback, employees perform better at work (Lawrence,  </a:t>
          </a:r>
          <a:r>
            <a:rPr lang="en-GB" sz="1400" dirty="0" err="1">
              <a:latin typeface="Arial" panose="020B0604020202020204" pitchFamily="34" charset="0"/>
              <a:cs typeface="Arial" panose="020B0604020202020204" pitchFamily="34" charset="0"/>
            </a:rPr>
            <a:t>Bachkirova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, 2023 ).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6F32C7-5C55-47E3-8263-94AAA4CD67EE}" type="parTrans" cxnId="{6297B035-3EF9-4843-8CA5-71B9D58DF733}">
      <dgm:prSet/>
      <dgm:spPr/>
      <dgm:t>
        <a:bodyPr/>
        <a:lstStyle/>
        <a:p>
          <a:endParaRPr lang="en-US"/>
        </a:p>
      </dgm:t>
    </dgm:pt>
    <dgm:pt modelId="{52720BE9-5812-415B-BFB5-E7371DA4CAD1}" type="sibTrans" cxnId="{6297B035-3EF9-4843-8CA5-71B9D58DF733}">
      <dgm:prSet/>
      <dgm:spPr/>
      <dgm:t>
        <a:bodyPr/>
        <a:lstStyle/>
        <a:p>
          <a:endParaRPr lang="en-US"/>
        </a:p>
      </dgm:t>
    </dgm:pt>
    <dgm:pt modelId="{B874990F-F117-4847-BBC1-36A1B2886966}" type="pres">
      <dgm:prSet presAssocID="{177D5BA7-4E96-4357-A0EE-950A22F750D5}" presName="root" presStyleCnt="0">
        <dgm:presLayoutVars>
          <dgm:dir/>
          <dgm:resizeHandles val="exact"/>
        </dgm:presLayoutVars>
      </dgm:prSet>
      <dgm:spPr/>
    </dgm:pt>
    <dgm:pt modelId="{E488327C-BA2C-4E2E-B6FD-29ADCF1CE66C}" type="pres">
      <dgm:prSet presAssocID="{177D5BA7-4E96-4357-A0EE-950A22F750D5}" presName="container" presStyleCnt="0">
        <dgm:presLayoutVars>
          <dgm:dir/>
          <dgm:resizeHandles val="exact"/>
        </dgm:presLayoutVars>
      </dgm:prSet>
      <dgm:spPr/>
    </dgm:pt>
    <dgm:pt modelId="{C3290ECD-4EA4-48E2-BDBA-C5292DAA3730}" type="pres">
      <dgm:prSet presAssocID="{3C495348-A615-44AE-8D0B-D5E75233E291}" presName="compNode" presStyleCnt="0"/>
      <dgm:spPr/>
    </dgm:pt>
    <dgm:pt modelId="{FAB9367C-2C78-46F6-BC46-0452EF69CF02}" type="pres">
      <dgm:prSet presAssocID="{3C495348-A615-44AE-8D0B-D5E75233E291}" presName="iconBgRect" presStyleLbl="bgShp" presStyleIdx="0" presStyleCnt="5"/>
      <dgm:spPr/>
    </dgm:pt>
    <dgm:pt modelId="{FEAF99C8-2DB5-4217-A6C6-9C612EAE2821}" type="pres">
      <dgm:prSet presAssocID="{3C495348-A615-44AE-8D0B-D5E75233E29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6E9316-2C47-4575-A77A-296E11F890DF}" type="pres">
      <dgm:prSet presAssocID="{3C495348-A615-44AE-8D0B-D5E75233E291}" presName="spaceRect" presStyleCnt="0"/>
      <dgm:spPr/>
    </dgm:pt>
    <dgm:pt modelId="{9E1D7E8E-69D2-4360-B1EB-2166257B0638}" type="pres">
      <dgm:prSet presAssocID="{3C495348-A615-44AE-8D0B-D5E75233E291}" presName="textRect" presStyleLbl="revTx" presStyleIdx="0" presStyleCnt="5">
        <dgm:presLayoutVars>
          <dgm:chMax val="1"/>
          <dgm:chPref val="1"/>
        </dgm:presLayoutVars>
      </dgm:prSet>
      <dgm:spPr/>
    </dgm:pt>
    <dgm:pt modelId="{25CA824D-B3CE-4BC2-953E-8C964F4BDE05}" type="pres">
      <dgm:prSet presAssocID="{06F22B5E-5C77-4A9A-B169-3F6CA48FD831}" presName="sibTrans" presStyleLbl="sibTrans2D1" presStyleIdx="0" presStyleCnt="0"/>
      <dgm:spPr/>
    </dgm:pt>
    <dgm:pt modelId="{605705CE-EB6A-4FE5-9296-DD487D21E93E}" type="pres">
      <dgm:prSet presAssocID="{EF10C6D8-6BEC-4DAC-906F-B877A731AEA6}" presName="compNode" presStyleCnt="0"/>
      <dgm:spPr/>
    </dgm:pt>
    <dgm:pt modelId="{17F28D15-062B-4C59-AC4C-612E58385194}" type="pres">
      <dgm:prSet presAssocID="{EF10C6D8-6BEC-4DAC-906F-B877A731AEA6}" presName="iconBgRect" presStyleLbl="bgShp" presStyleIdx="1" presStyleCnt="5"/>
      <dgm:spPr/>
    </dgm:pt>
    <dgm:pt modelId="{6914E7EB-47CC-4AA0-AF59-F7FC354E1804}" type="pres">
      <dgm:prSet presAssocID="{EF10C6D8-6BEC-4DAC-906F-B877A731AEA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119A4F0-33D8-4FEA-8718-E1FFA77EEE6D}" type="pres">
      <dgm:prSet presAssocID="{EF10C6D8-6BEC-4DAC-906F-B877A731AEA6}" presName="spaceRect" presStyleCnt="0"/>
      <dgm:spPr/>
    </dgm:pt>
    <dgm:pt modelId="{A6A07CC5-2479-4091-B1B2-4FECF8EC087F}" type="pres">
      <dgm:prSet presAssocID="{EF10C6D8-6BEC-4DAC-906F-B877A731AEA6}" presName="textRect" presStyleLbl="revTx" presStyleIdx="1" presStyleCnt="5">
        <dgm:presLayoutVars>
          <dgm:chMax val="1"/>
          <dgm:chPref val="1"/>
        </dgm:presLayoutVars>
      </dgm:prSet>
      <dgm:spPr/>
    </dgm:pt>
    <dgm:pt modelId="{2DDCE3E8-4A14-4F3D-A87B-7A1CA7129D6D}" type="pres">
      <dgm:prSet presAssocID="{BB0544E6-E772-43ED-B66D-4B62A9C8F219}" presName="sibTrans" presStyleLbl="sibTrans2D1" presStyleIdx="0" presStyleCnt="0"/>
      <dgm:spPr/>
    </dgm:pt>
    <dgm:pt modelId="{9D677A3E-096A-42EF-BF06-01E7DBB7CDB6}" type="pres">
      <dgm:prSet presAssocID="{C01A4742-7605-4570-A772-E44AAB989EAB}" presName="compNode" presStyleCnt="0"/>
      <dgm:spPr/>
    </dgm:pt>
    <dgm:pt modelId="{5DDD51D0-FB68-44B0-8D65-83476283D72F}" type="pres">
      <dgm:prSet presAssocID="{C01A4742-7605-4570-A772-E44AAB989EAB}" presName="iconBgRect" presStyleLbl="bgShp" presStyleIdx="2" presStyleCnt="5"/>
      <dgm:spPr/>
    </dgm:pt>
    <dgm:pt modelId="{C314EE28-8D29-4173-8AFD-CDED82F9D52E}" type="pres">
      <dgm:prSet presAssocID="{C01A4742-7605-4570-A772-E44AAB989EA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67E7ED0-9EAE-48D0-83EC-AD761534EDED}" type="pres">
      <dgm:prSet presAssocID="{C01A4742-7605-4570-A772-E44AAB989EAB}" presName="spaceRect" presStyleCnt="0"/>
      <dgm:spPr/>
    </dgm:pt>
    <dgm:pt modelId="{BE1A460D-FBEE-4706-9AB5-4BA22F3A189A}" type="pres">
      <dgm:prSet presAssocID="{C01A4742-7605-4570-A772-E44AAB989EAB}" presName="textRect" presStyleLbl="revTx" presStyleIdx="2" presStyleCnt="5">
        <dgm:presLayoutVars>
          <dgm:chMax val="1"/>
          <dgm:chPref val="1"/>
        </dgm:presLayoutVars>
      </dgm:prSet>
      <dgm:spPr/>
    </dgm:pt>
    <dgm:pt modelId="{9204659A-6CC1-46FF-AD0B-14675CF74E27}" type="pres">
      <dgm:prSet presAssocID="{C1CEE531-F52B-4229-A4A0-4B512AFE5D34}" presName="sibTrans" presStyleLbl="sibTrans2D1" presStyleIdx="0" presStyleCnt="0"/>
      <dgm:spPr/>
    </dgm:pt>
    <dgm:pt modelId="{B6D985CD-E6A4-4432-98AD-B8319C736E0B}" type="pres">
      <dgm:prSet presAssocID="{085BAC9E-FAFB-4EBE-B0D5-D5DC543C08EE}" presName="compNode" presStyleCnt="0"/>
      <dgm:spPr/>
    </dgm:pt>
    <dgm:pt modelId="{045611A2-D1F1-4337-B66F-11BD6F8CA003}" type="pres">
      <dgm:prSet presAssocID="{085BAC9E-FAFB-4EBE-B0D5-D5DC543C08EE}" presName="iconBgRect" presStyleLbl="bgShp" presStyleIdx="3" presStyleCnt="5"/>
      <dgm:spPr/>
    </dgm:pt>
    <dgm:pt modelId="{B2B99502-ABBD-4F5E-8931-C75E7545FBD5}" type="pres">
      <dgm:prSet presAssocID="{085BAC9E-FAFB-4EBE-B0D5-D5DC543C08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6F28F2F-F242-4CB9-80A1-D61FA7693064}" type="pres">
      <dgm:prSet presAssocID="{085BAC9E-FAFB-4EBE-B0D5-D5DC543C08EE}" presName="spaceRect" presStyleCnt="0"/>
      <dgm:spPr/>
    </dgm:pt>
    <dgm:pt modelId="{2989BC2D-1756-4FD7-A409-C58FD8ADC580}" type="pres">
      <dgm:prSet presAssocID="{085BAC9E-FAFB-4EBE-B0D5-D5DC543C08EE}" presName="textRect" presStyleLbl="revTx" presStyleIdx="3" presStyleCnt="5">
        <dgm:presLayoutVars>
          <dgm:chMax val="1"/>
          <dgm:chPref val="1"/>
        </dgm:presLayoutVars>
      </dgm:prSet>
      <dgm:spPr/>
    </dgm:pt>
    <dgm:pt modelId="{B6C69357-F3E2-4CC7-A793-C2B74A007020}" type="pres">
      <dgm:prSet presAssocID="{EAA68272-FDDD-4B46-9501-E538E48734D2}" presName="sibTrans" presStyleLbl="sibTrans2D1" presStyleIdx="0" presStyleCnt="0"/>
      <dgm:spPr/>
    </dgm:pt>
    <dgm:pt modelId="{82AC6513-D083-467F-985B-3894D918C276}" type="pres">
      <dgm:prSet presAssocID="{8269D908-3E0F-4682-8A83-3F1D62D1A7FF}" presName="compNode" presStyleCnt="0"/>
      <dgm:spPr/>
    </dgm:pt>
    <dgm:pt modelId="{8C623967-C5C9-4058-B0AD-59083505E500}" type="pres">
      <dgm:prSet presAssocID="{8269D908-3E0F-4682-8A83-3F1D62D1A7FF}" presName="iconBgRect" presStyleLbl="bgShp" presStyleIdx="4" presStyleCnt="5"/>
      <dgm:spPr/>
    </dgm:pt>
    <dgm:pt modelId="{5A42FA22-7C8E-413D-AD41-1B6436FD7249}" type="pres">
      <dgm:prSet presAssocID="{8269D908-3E0F-4682-8A83-3F1D62D1A7F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6C533507-2001-4174-98A0-8C2CE778F0E1}" type="pres">
      <dgm:prSet presAssocID="{8269D908-3E0F-4682-8A83-3F1D62D1A7FF}" presName="spaceRect" presStyleCnt="0"/>
      <dgm:spPr/>
    </dgm:pt>
    <dgm:pt modelId="{251F302D-9D08-4F55-A96E-27D94C793E81}" type="pres">
      <dgm:prSet presAssocID="{8269D908-3E0F-4682-8A83-3F1D62D1A7F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F0B1A09-8D7C-48FA-ABEF-9C7549462FD0}" srcId="{177D5BA7-4E96-4357-A0EE-950A22F750D5}" destId="{3C495348-A615-44AE-8D0B-D5E75233E291}" srcOrd="0" destOrd="0" parTransId="{85A662FB-C6FD-4085-AD24-A02DC2517256}" sibTransId="{06F22B5E-5C77-4A9A-B169-3F6CA48FD831}"/>
    <dgm:cxn modelId="{175A3212-36F3-47E0-A503-BF800BFF44C5}" srcId="{177D5BA7-4E96-4357-A0EE-950A22F750D5}" destId="{C01A4742-7605-4570-A772-E44AAB989EAB}" srcOrd="2" destOrd="0" parTransId="{F6F9BBB0-DD4C-47C6-911E-D01025596D7C}" sibTransId="{C1CEE531-F52B-4229-A4A0-4B512AFE5D34}"/>
    <dgm:cxn modelId="{2FEE9020-164C-415D-B536-4BF862F27763}" type="presOf" srcId="{C01A4742-7605-4570-A772-E44AAB989EAB}" destId="{BE1A460D-FBEE-4706-9AB5-4BA22F3A189A}" srcOrd="0" destOrd="0" presId="urn:microsoft.com/office/officeart/2018/2/layout/IconCircleList"/>
    <dgm:cxn modelId="{FADB912A-972B-42CE-85E5-211982C92FE8}" type="presOf" srcId="{06F22B5E-5C77-4A9A-B169-3F6CA48FD831}" destId="{25CA824D-B3CE-4BC2-953E-8C964F4BDE05}" srcOrd="0" destOrd="0" presId="urn:microsoft.com/office/officeart/2018/2/layout/IconCircleList"/>
    <dgm:cxn modelId="{6297B035-3EF9-4843-8CA5-71B9D58DF733}" srcId="{177D5BA7-4E96-4357-A0EE-950A22F750D5}" destId="{8269D908-3E0F-4682-8A83-3F1D62D1A7FF}" srcOrd="4" destOrd="0" parTransId="{D16F32C7-5C55-47E3-8263-94AAA4CD67EE}" sibTransId="{52720BE9-5812-415B-BFB5-E7371DA4CAD1}"/>
    <dgm:cxn modelId="{B18A283A-20F9-4302-A67E-0C41013D14C6}" type="presOf" srcId="{EAA68272-FDDD-4B46-9501-E538E48734D2}" destId="{B6C69357-F3E2-4CC7-A793-C2B74A007020}" srcOrd="0" destOrd="0" presId="urn:microsoft.com/office/officeart/2018/2/layout/IconCircleList"/>
    <dgm:cxn modelId="{0630F97A-C35B-47AC-AA03-23D657BE01AA}" type="presOf" srcId="{3C495348-A615-44AE-8D0B-D5E75233E291}" destId="{9E1D7E8E-69D2-4360-B1EB-2166257B0638}" srcOrd="0" destOrd="0" presId="urn:microsoft.com/office/officeart/2018/2/layout/IconCircleList"/>
    <dgm:cxn modelId="{6091857D-A75B-4D7E-8117-F98302335D6A}" type="presOf" srcId="{EF10C6D8-6BEC-4DAC-906F-B877A731AEA6}" destId="{A6A07CC5-2479-4091-B1B2-4FECF8EC087F}" srcOrd="0" destOrd="0" presId="urn:microsoft.com/office/officeart/2018/2/layout/IconCircleList"/>
    <dgm:cxn modelId="{D118D28F-867A-4E15-BEE9-D1CEA00D7150}" type="presOf" srcId="{177D5BA7-4E96-4357-A0EE-950A22F750D5}" destId="{B874990F-F117-4847-BBC1-36A1B2886966}" srcOrd="0" destOrd="0" presId="urn:microsoft.com/office/officeart/2018/2/layout/IconCircleList"/>
    <dgm:cxn modelId="{A9DE6193-4B12-47F0-AEC5-EA0164B309E1}" type="presOf" srcId="{C1CEE531-F52B-4229-A4A0-4B512AFE5D34}" destId="{9204659A-6CC1-46FF-AD0B-14675CF74E27}" srcOrd="0" destOrd="0" presId="urn:microsoft.com/office/officeart/2018/2/layout/IconCircleList"/>
    <dgm:cxn modelId="{F3CDBFA6-F390-4BA3-879F-5B344DE0FD0F}" type="presOf" srcId="{BB0544E6-E772-43ED-B66D-4B62A9C8F219}" destId="{2DDCE3E8-4A14-4F3D-A87B-7A1CA7129D6D}" srcOrd="0" destOrd="0" presId="urn:microsoft.com/office/officeart/2018/2/layout/IconCircleList"/>
    <dgm:cxn modelId="{CDC94FC3-15F8-4438-AE0E-A4509F60EB59}" type="presOf" srcId="{085BAC9E-FAFB-4EBE-B0D5-D5DC543C08EE}" destId="{2989BC2D-1756-4FD7-A409-C58FD8ADC580}" srcOrd="0" destOrd="0" presId="urn:microsoft.com/office/officeart/2018/2/layout/IconCircleList"/>
    <dgm:cxn modelId="{30CBDEE4-FABE-4068-AD43-B0149488FF7D}" type="presOf" srcId="{8269D908-3E0F-4682-8A83-3F1D62D1A7FF}" destId="{251F302D-9D08-4F55-A96E-27D94C793E81}" srcOrd="0" destOrd="0" presId="urn:microsoft.com/office/officeart/2018/2/layout/IconCircleList"/>
    <dgm:cxn modelId="{C9B550F4-632E-4534-9644-633729DBAB0E}" srcId="{177D5BA7-4E96-4357-A0EE-950A22F750D5}" destId="{085BAC9E-FAFB-4EBE-B0D5-D5DC543C08EE}" srcOrd="3" destOrd="0" parTransId="{0AE3436C-CFDB-4563-AF2A-9AD98F9F3210}" sibTransId="{EAA68272-FDDD-4B46-9501-E538E48734D2}"/>
    <dgm:cxn modelId="{CB9863F5-B8FB-429B-8F2E-F4921EB65F91}" srcId="{177D5BA7-4E96-4357-A0EE-950A22F750D5}" destId="{EF10C6D8-6BEC-4DAC-906F-B877A731AEA6}" srcOrd="1" destOrd="0" parTransId="{C24E2639-0C01-466B-BD98-66CF64FC5007}" sibTransId="{BB0544E6-E772-43ED-B66D-4B62A9C8F219}"/>
    <dgm:cxn modelId="{12FDC24D-BDBE-46FC-BEC8-25F54B0BA821}" type="presParOf" srcId="{B874990F-F117-4847-BBC1-36A1B2886966}" destId="{E488327C-BA2C-4E2E-B6FD-29ADCF1CE66C}" srcOrd="0" destOrd="0" presId="urn:microsoft.com/office/officeart/2018/2/layout/IconCircleList"/>
    <dgm:cxn modelId="{9D23452A-DC6E-4C8F-A78F-4E6690CD56E0}" type="presParOf" srcId="{E488327C-BA2C-4E2E-B6FD-29ADCF1CE66C}" destId="{C3290ECD-4EA4-48E2-BDBA-C5292DAA3730}" srcOrd="0" destOrd="0" presId="urn:microsoft.com/office/officeart/2018/2/layout/IconCircleList"/>
    <dgm:cxn modelId="{E2425D10-303F-4E7C-AB60-2CD213B588DA}" type="presParOf" srcId="{C3290ECD-4EA4-48E2-BDBA-C5292DAA3730}" destId="{FAB9367C-2C78-46F6-BC46-0452EF69CF02}" srcOrd="0" destOrd="0" presId="urn:microsoft.com/office/officeart/2018/2/layout/IconCircleList"/>
    <dgm:cxn modelId="{7ABF4C50-27EB-40C6-A4A6-A8CC73D6179E}" type="presParOf" srcId="{C3290ECD-4EA4-48E2-BDBA-C5292DAA3730}" destId="{FEAF99C8-2DB5-4217-A6C6-9C612EAE2821}" srcOrd="1" destOrd="0" presId="urn:microsoft.com/office/officeart/2018/2/layout/IconCircleList"/>
    <dgm:cxn modelId="{CE4CF298-7370-46DC-894A-5B1EF3C261AB}" type="presParOf" srcId="{C3290ECD-4EA4-48E2-BDBA-C5292DAA3730}" destId="{226E9316-2C47-4575-A77A-296E11F890DF}" srcOrd="2" destOrd="0" presId="urn:microsoft.com/office/officeart/2018/2/layout/IconCircleList"/>
    <dgm:cxn modelId="{D2927489-EEC1-4DE3-8BD6-51E52FC71DD5}" type="presParOf" srcId="{C3290ECD-4EA4-48E2-BDBA-C5292DAA3730}" destId="{9E1D7E8E-69D2-4360-B1EB-2166257B0638}" srcOrd="3" destOrd="0" presId="urn:microsoft.com/office/officeart/2018/2/layout/IconCircleList"/>
    <dgm:cxn modelId="{6E39CC77-EE9D-424A-A9E9-B21943F7D1F0}" type="presParOf" srcId="{E488327C-BA2C-4E2E-B6FD-29ADCF1CE66C}" destId="{25CA824D-B3CE-4BC2-953E-8C964F4BDE05}" srcOrd="1" destOrd="0" presId="urn:microsoft.com/office/officeart/2018/2/layout/IconCircleList"/>
    <dgm:cxn modelId="{D97B8891-17A4-4C5B-AB33-B14DCB9D41B5}" type="presParOf" srcId="{E488327C-BA2C-4E2E-B6FD-29ADCF1CE66C}" destId="{605705CE-EB6A-4FE5-9296-DD487D21E93E}" srcOrd="2" destOrd="0" presId="urn:microsoft.com/office/officeart/2018/2/layout/IconCircleList"/>
    <dgm:cxn modelId="{1A2B39EF-F0D0-403B-9212-67B939B799D8}" type="presParOf" srcId="{605705CE-EB6A-4FE5-9296-DD487D21E93E}" destId="{17F28D15-062B-4C59-AC4C-612E58385194}" srcOrd="0" destOrd="0" presId="urn:microsoft.com/office/officeart/2018/2/layout/IconCircleList"/>
    <dgm:cxn modelId="{71B14AB4-1FF9-44BC-B9D6-2FE60E25088E}" type="presParOf" srcId="{605705CE-EB6A-4FE5-9296-DD487D21E93E}" destId="{6914E7EB-47CC-4AA0-AF59-F7FC354E1804}" srcOrd="1" destOrd="0" presId="urn:microsoft.com/office/officeart/2018/2/layout/IconCircleList"/>
    <dgm:cxn modelId="{9110EF9E-70B9-449A-9E75-704000BE6FDF}" type="presParOf" srcId="{605705CE-EB6A-4FE5-9296-DD487D21E93E}" destId="{D119A4F0-33D8-4FEA-8718-E1FFA77EEE6D}" srcOrd="2" destOrd="0" presId="urn:microsoft.com/office/officeart/2018/2/layout/IconCircleList"/>
    <dgm:cxn modelId="{1BD6743F-14B7-43BD-8E43-0BB45A4190C4}" type="presParOf" srcId="{605705CE-EB6A-4FE5-9296-DD487D21E93E}" destId="{A6A07CC5-2479-4091-B1B2-4FECF8EC087F}" srcOrd="3" destOrd="0" presId="urn:microsoft.com/office/officeart/2018/2/layout/IconCircleList"/>
    <dgm:cxn modelId="{82AE79D7-0813-42F1-99F8-78912973CEA0}" type="presParOf" srcId="{E488327C-BA2C-4E2E-B6FD-29ADCF1CE66C}" destId="{2DDCE3E8-4A14-4F3D-A87B-7A1CA7129D6D}" srcOrd="3" destOrd="0" presId="urn:microsoft.com/office/officeart/2018/2/layout/IconCircleList"/>
    <dgm:cxn modelId="{256081DB-2C02-4C13-B754-79D7FB4309B0}" type="presParOf" srcId="{E488327C-BA2C-4E2E-B6FD-29ADCF1CE66C}" destId="{9D677A3E-096A-42EF-BF06-01E7DBB7CDB6}" srcOrd="4" destOrd="0" presId="urn:microsoft.com/office/officeart/2018/2/layout/IconCircleList"/>
    <dgm:cxn modelId="{E1FB2087-6028-430C-823D-2EA47A113489}" type="presParOf" srcId="{9D677A3E-096A-42EF-BF06-01E7DBB7CDB6}" destId="{5DDD51D0-FB68-44B0-8D65-83476283D72F}" srcOrd="0" destOrd="0" presId="urn:microsoft.com/office/officeart/2018/2/layout/IconCircleList"/>
    <dgm:cxn modelId="{240B4761-4676-4926-8636-895E2F5BB50D}" type="presParOf" srcId="{9D677A3E-096A-42EF-BF06-01E7DBB7CDB6}" destId="{C314EE28-8D29-4173-8AFD-CDED82F9D52E}" srcOrd="1" destOrd="0" presId="urn:microsoft.com/office/officeart/2018/2/layout/IconCircleList"/>
    <dgm:cxn modelId="{58EC5535-AD00-4588-9D3D-E57E9D5F7666}" type="presParOf" srcId="{9D677A3E-096A-42EF-BF06-01E7DBB7CDB6}" destId="{A67E7ED0-9EAE-48D0-83EC-AD761534EDED}" srcOrd="2" destOrd="0" presId="urn:microsoft.com/office/officeart/2018/2/layout/IconCircleList"/>
    <dgm:cxn modelId="{2DCD8640-1AC3-4855-BCEA-5E67F21E7BEA}" type="presParOf" srcId="{9D677A3E-096A-42EF-BF06-01E7DBB7CDB6}" destId="{BE1A460D-FBEE-4706-9AB5-4BA22F3A189A}" srcOrd="3" destOrd="0" presId="urn:microsoft.com/office/officeart/2018/2/layout/IconCircleList"/>
    <dgm:cxn modelId="{DFB1CF89-D0E0-43AB-BB3F-E59EFCA8389E}" type="presParOf" srcId="{E488327C-BA2C-4E2E-B6FD-29ADCF1CE66C}" destId="{9204659A-6CC1-46FF-AD0B-14675CF74E27}" srcOrd="5" destOrd="0" presId="urn:microsoft.com/office/officeart/2018/2/layout/IconCircleList"/>
    <dgm:cxn modelId="{16B1BDB3-3E33-4444-B7EC-0DE10E1F8BED}" type="presParOf" srcId="{E488327C-BA2C-4E2E-B6FD-29ADCF1CE66C}" destId="{B6D985CD-E6A4-4432-98AD-B8319C736E0B}" srcOrd="6" destOrd="0" presId="urn:microsoft.com/office/officeart/2018/2/layout/IconCircleList"/>
    <dgm:cxn modelId="{83CEFC71-ACB6-4B9E-A70D-FE503C895475}" type="presParOf" srcId="{B6D985CD-E6A4-4432-98AD-B8319C736E0B}" destId="{045611A2-D1F1-4337-B66F-11BD6F8CA003}" srcOrd="0" destOrd="0" presId="urn:microsoft.com/office/officeart/2018/2/layout/IconCircleList"/>
    <dgm:cxn modelId="{B7729F2A-E61B-4129-B3AE-36E04CF8B32B}" type="presParOf" srcId="{B6D985CD-E6A4-4432-98AD-B8319C736E0B}" destId="{B2B99502-ABBD-4F5E-8931-C75E7545FBD5}" srcOrd="1" destOrd="0" presId="urn:microsoft.com/office/officeart/2018/2/layout/IconCircleList"/>
    <dgm:cxn modelId="{5A753358-56A7-43CC-9B5C-F123D77F9D13}" type="presParOf" srcId="{B6D985CD-E6A4-4432-98AD-B8319C736E0B}" destId="{36F28F2F-F242-4CB9-80A1-D61FA7693064}" srcOrd="2" destOrd="0" presId="urn:microsoft.com/office/officeart/2018/2/layout/IconCircleList"/>
    <dgm:cxn modelId="{A6C79671-1225-4206-AB6D-D8473BE80B89}" type="presParOf" srcId="{B6D985CD-E6A4-4432-98AD-B8319C736E0B}" destId="{2989BC2D-1756-4FD7-A409-C58FD8ADC580}" srcOrd="3" destOrd="0" presId="urn:microsoft.com/office/officeart/2018/2/layout/IconCircleList"/>
    <dgm:cxn modelId="{4407F83C-EBA4-4548-A1C4-158835C3D79E}" type="presParOf" srcId="{E488327C-BA2C-4E2E-B6FD-29ADCF1CE66C}" destId="{B6C69357-F3E2-4CC7-A793-C2B74A007020}" srcOrd="7" destOrd="0" presId="urn:microsoft.com/office/officeart/2018/2/layout/IconCircleList"/>
    <dgm:cxn modelId="{FB6F68D8-B6E4-4CFE-899D-1E149904DCC4}" type="presParOf" srcId="{E488327C-BA2C-4E2E-B6FD-29ADCF1CE66C}" destId="{82AC6513-D083-467F-985B-3894D918C276}" srcOrd="8" destOrd="0" presId="urn:microsoft.com/office/officeart/2018/2/layout/IconCircleList"/>
    <dgm:cxn modelId="{3E8778D6-0A1E-4F7C-A251-5B3DD426218A}" type="presParOf" srcId="{82AC6513-D083-467F-985B-3894D918C276}" destId="{8C623967-C5C9-4058-B0AD-59083505E500}" srcOrd="0" destOrd="0" presId="urn:microsoft.com/office/officeart/2018/2/layout/IconCircleList"/>
    <dgm:cxn modelId="{488B7DD7-0C1F-4D0E-9926-379C9D6893DD}" type="presParOf" srcId="{82AC6513-D083-467F-985B-3894D918C276}" destId="{5A42FA22-7C8E-413D-AD41-1B6436FD7249}" srcOrd="1" destOrd="0" presId="urn:microsoft.com/office/officeart/2018/2/layout/IconCircleList"/>
    <dgm:cxn modelId="{EFC57E7B-49F7-48A7-9296-5639B8E7A742}" type="presParOf" srcId="{82AC6513-D083-467F-985B-3894D918C276}" destId="{6C533507-2001-4174-98A0-8C2CE778F0E1}" srcOrd="2" destOrd="0" presId="urn:microsoft.com/office/officeart/2018/2/layout/IconCircleList"/>
    <dgm:cxn modelId="{31D88A1E-219D-4051-B841-5ADF4E446D82}" type="presParOf" srcId="{82AC6513-D083-467F-985B-3894D918C276}" destId="{251F302D-9D08-4F55-A96E-27D94C793E8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E2928C-5FEF-4326-9CFE-DB2AC8AB214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8C9E3B85-FB11-44C9-900F-39588EB3342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Permits better informed choices to be made about training, assignments, and promotions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EFB204-25D4-419D-83F8-564F70C10123}" type="parTrans" cxnId="{85EDD674-97A7-4990-8D42-72F04BB17961}">
      <dgm:prSet/>
      <dgm:spPr/>
      <dgm:t>
        <a:bodyPr/>
        <a:lstStyle/>
        <a:p>
          <a:endParaRPr lang="en-US"/>
        </a:p>
      </dgm:t>
    </dgm:pt>
    <dgm:pt modelId="{3489D439-505C-4078-9624-379CD8710DFA}" type="sibTrans" cxnId="{85EDD674-97A7-4990-8D42-72F04BB17961}">
      <dgm:prSet/>
      <dgm:spPr/>
      <dgm:t>
        <a:bodyPr/>
        <a:lstStyle/>
        <a:p>
          <a:endParaRPr lang="en-US"/>
        </a:p>
      </dgm:t>
    </dgm:pt>
    <dgm:pt modelId="{87E93875-EB65-4EFE-9DD7-B293B4F29F3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creates an environment that values accountability and ongoing progress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4D085C-EFD8-463D-B5C0-44E06776E3BE}" type="parTrans" cxnId="{DCBDC6DB-1019-44E1-951C-44096D74EA06}">
      <dgm:prSet/>
      <dgm:spPr/>
      <dgm:t>
        <a:bodyPr/>
        <a:lstStyle/>
        <a:p>
          <a:endParaRPr lang="en-US"/>
        </a:p>
      </dgm:t>
    </dgm:pt>
    <dgm:pt modelId="{3B07B53E-2EDC-4534-9297-61C6173AFDC7}" type="sibTrans" cxnId="{DCBDC6DB-1019-44E1-951C-44096D74EA06}">
      <dgm:prSet/>
      <dgm:spPr/>
      <dgm:t>
        <a:bodyPr/>
        <a:lstStyle/>
        <a:p>
          <a:endParaRPr lang="en-US"/>
        </a:p>
      </dgm:t>
    </dgm:pt>
    <dgm:pt modelId="{6074B705-588B-42C9-A685-EA2F98BDA38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reveals leadership qualities and offers insights into team dynamics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0E705DD5-BC75-4B78-8DB7-624AABD3A94B}" type="parTrans" cxnId="{03071DCF-AA44-47AB-B61C-9446C227CA5B}">
      <dgm:prSet/>
      <dgm:spPr/>
      <dgm:t>
        <a:bodyPr/>
        <a:lstStyle/>
        <a:p>
          <a:endParaRPr lang="en-US"/>
        </a:p>
      </dgm:t>
    </dgm:pt>
    <dgm:pt modelId="{D7853CAE-5FE8-4A3D-949C-C445AB849B5B}" type="sibTrans" cxnId="{03071DCF-AA44-47AB-B61C-9446C227CA5B}">
      <dgm:prSet/>
      <dgm:spPr/>
      <dgm:t>
        <a:bodyPr/>
        <a:lstStyle/>
        <a:p>
          <a:endParaRPr lang="en-US"/>
        </a:p>
      </dgm:t>
    </dgm:pt>
    <dgm:pt modelId="{0361A8A0-A8EF-4775-9717-748A1B4D9EC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Research showing higher organisational productivity lends support to this (</a:t>
          </a:r>
          <a:r>
            <a:rPr lang="en-US" sz="1400" b="0" i="0" u="none" dirty="0">
              <a:latin typeface="Arial" panose="020B0604020202020204" pitchFamily="34" charset="0"/>
              <a:cs typeface="Arial" panose="020B0604020202020204" pitchFamily="34" charset="0"/>
            </a:rPr>
            <a:t>(Waldman, Atwater, &amp; Antonioni, 1998)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4DB8E4-92F4-4DA7-A71F-7228258D6993}" type="parTrans" cxnId="{5D5642C0-8B74-4BBE-9C52-10657FE633AC}">
      <dgm:prSet/>
      <dgm:spPr/>
      <dgm:t>
        <a:bodyPr/>
        <a:lstStyle/>
        <a:p>
          <a:endParaRPr lang="en-US"/>
        </a:p>
      </dgm:t>
    </dgm:pt>
    <dgm:pt modelId="{B630C315-F41A-4F6D-97E2-CB2FC5525317}" type="sibTrans" cxnId="{5D5642C0-8B74-4BBE-9C52-10657FE633AC}">
      <dgm:prSet/>
      <dgm:spPr/>
      <dgm:t>
        <a:bodyPr/>
        <a:lstStyle/>
        <a:p>
          <a:endParaRPr lang="en-US"/>
        </a:p>
      </dgm:t>
    </dgm:pt>
    <dgm:pt modelId="{FFD477C2-DBEF-4328-815B-31A7CDC80905}" type="pres">
      <dgm:prSet presAssocID="{66E2928C-5FEF-4326-9CFE-DB2AC8AB2148}" presName="root" presStyleCnt="0">
        <dgm:presLayoutVars>
          <dgm:dir/>
          <dgm:resizeHandles val="exact"/>
        </dgm:presLayoutVars>
      </dgm:prSet>
      <dgm:spPr/>
    </dgm:pt>
    <dgm:pt modelId="{246DBB79-90E4-4CB2-B867-C40215AE1845}" type="pres">
      <dgm:prSet presAssocID="{8C9E3B85-FB11-44C9-900F-39588EB33428}" presName="compNode" presStyleCnt="0"/>
      <dgm:spPr/>
    </dgm:pt>
    <dgm:pt modelId="{F18826E3-5810-4DE9-AF05-3D2144B8DF42}" type="pres">
      <dgm:prSet presAssocID="{8C9E3B85-FB11-44C9-900F-39588EB33428}" presName="iconBgRect" presStyleLbl="bgShp" presStyleIdx="0" presStyleCnt="4"/>
      <dgm:spPr/>
    </dgm:pt>
    <dgm:pt modelId="{40BBB3B7-E4D3-4C23-AAEE-9E79343CCE7A}" type="pres">
      <dgm:prSet presAssocID="{8C9E3B85-FB11-44C9-900F-39588EB3342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D399B9F-228E-4F81-B510-BC32B7F79943}" type="pres">
      <dgm:prSet presAssocID="{8C9E3B85-FB11-44C9-900F-39588EB33428}" presName="spaceRect" presStyleCnt="0"/>
      <dgm:spPr/>
    </dgm:pt>
    <dgm:pt modelId="{955BB4A0-787B-4C2A-89BC-FC9A93731849}" type="pres">
      <dgm:prSet presAssocID="{8C9E3B85-FB11-44C9-900F-39588EB33428}" presName="textRect" presStyleLbl="revTx" presStyleIdx="0" presStyleCnt="4">
        <dgm:presLayoutVars>
          <dgm:chMax val="1"/>
          <dgm:chPref val="1"/>
        </dgm:presLayoutVars>
      </dgm:prSet>
      <dgm:spPr/>
    </dgm:pt>
    <dgm:pt modelId="{DF4F11D5-F0E8-4848-9B1E-DAE62C88FC2F}" type="pres">
      <dgm:prSet presAssocID="{3489D439-505C-4078-9624-379CD8710DFA}" presName="sibTrans" presStyleCnt="0"/>
      <dgm:spPr/>
    </dgm:pt>
    <dgm:pt modelId="{30A11FB3-41AE-490A-BEF2-D6E2E680AE4F}" type="pres">
      <dgm:prSet presAssocID="{87E93875-EB65-4EFE-9DD7-B293B4F29F3B}" presName="compNode" presStyleCnt="0"/>
      <dgm:spPr/>
    </dgm:pt>
    <dgm:pt modelId="{BB8B6EA9-0BF3-45E3-A9FD-C65472875D88}" type="pres">
      <dgm:prSet presAssocID="{87E93875-EB65-4EFE-9DD7-B293B4F29F3B}" presName="iconBgRect" presStyleLbl="bgShp" presStyleIdx="1" presStyleCnt="4"/>
      <dgm:spPr/>
    </dgm:pt>
    <dgm:pt modelId="{227E7926-C171-4BBE-B83F-755A62924862}" type="pres">
      <dgm:prSet presAssocID="{87E93875-EB65-4EFE-9DD7-B293B4F29F3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42E9ECC-5F40-403E-B5F4-0F3F795B9017}" type="pres">
      <dgm:prSet presAssocID="{87E93875-EB65-4EFE-9DD7-B293B4F29F3B}" presName="spaceRect" presStyleCnt="0"/>
      <dgm:spPr/>
    </dgm:pt>
    <dgm:pt modelId="{B8799857-9146-4EC5-8F7F-1C0DB5126F9F}" type="pres">
      <dgm:prSet presAssocID="{87E93875-EB65-4EFE-9DD7-B293B4F29F3B}" presName="textRect" presStyleLbl="revTx" presStyleIdx="1" presStyleCnt="4">
        <dgm:presLayoutVars>
          <dgm:chMax val="1"/>
          <dgm:chPref val="1"/>
        </dgm:presLayoutVars>
      </dgm:prSet>
      <dgm:spPr/>
    </dgm:pt>
    <dgm:pt modelId="{84631018-F5BE-4093-810A-E02F5528F573}" type="pres">
      <dgm:prSet presAssocID="{3B07B53E-2EDC-4534-9297-61C6173AFDC7}" presName="sibTrans" presStyleCnt="0"/>
      <dgm:spPr/>
    </dgm:pt>
    <dgm:pt modelId="{7B3DCF69-2638-45FE-AD5D-75317EEF63F8}" type="pres">
      <dgm:prSet presAssocID="{6074B705-588B-42C9-A685-EA2F98BDA38A}" presName="compNode" presStyleCnt="0"/>
      <dgm:spPr/>
    </dgm:pt>
    <dgm:pt modelId="{2EC90742-2FE8-48B5-B5BE-E7B92128D474}" type="pres">
      <dgm:prSet presAssocID="{6074B705-588B-42C9-A685-EA2F98BDA38A}" presName="iconBgRect" presStyleLbl="bgShp" presStyleIdx="2" presStyleCnt="4"/>
      <dgm:spPr/>
    </dgm:pt>
    <dgm:pt modelId="{5C525554-64BB-42F5-AA50-C5ACCF628540}" type="pres">
      <dgm:prSet presAssocID="{6074B705-588B-42C9-A685-EA2F98BDA38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6376BF0-78B9-4E46-8E35-FAC3C8AB88FD}" type="pres">
      <dgm:prSet presAssocID="{6074B705-588B-42C9-A685-EA2F98BDA38A}" presName="spaceRect" presStyleCnt="0"/>
      <dgm:spPr/>
    </dgm:pt>
    <dgm:pt modelId="{246A4274-AB37-49D9-BB4B-A5EE7CB3220D}" type="pres">
      <dgm:prSet presAssocID="{6074B705-588B-42C9-A685-EA2F98BDA38A}" presName="textRect" presStyleLbl="revTx" presStyleIdx="2" presStyleCnt="4">
        <dgm:presLayoutVars>
          <dgm:chMax val="1"/>
          <dgm:chPref val="1"/>
        </dgm:presLayoutVars>
      </dgm:prSet>
      <dgm:spPr/>
    </dgm:pt>
    <dgm:pt modelId="{10DE24FA-98EC-4200-90BC-4FFCDB468C22}" type="pres">
      <dgm:prSet presAssocID="{D7853CAE-5FE8-4A3D-949C-C445AB849B5B}" presName="sibTrans" presStyleCnt="0"/>
      <dgm:spPr/>
    </dgm:pt>
    <dgm:pt modelId="{0F204FE7-B757-43AB-8527-53FDE4719B98}" type="pres">
      <dgm:prSet presAssocID="{0361A8A0-A8EF-4775-9717-748A1B4D9EC4}" presName="compNode" presStyleCnt="0"/>
      <dgm:spPr/>
    </dgm:pt>
    <dgm:pt modelId="{1D42B4F3-17BF-4FF2-839C-2A748D3AE57C}" type="pres">
      <dgm:prSet presAssocID="{0361A8A0-A8EF-4775-9717-748A1B4D9EC4}" presName="iconBgRect" presStyleLbl="bgShp" presStyleIdx="3" presStyleCnt="4"/>
      <dgm:spPr/>
    </dgm:pt>
    <dgm:pt modelId="{E3F2EA83-385E-49FC-8A97-97C48F1B0169}" type="pres">
      <dgm:prSet presAssocID="{0361A8A0-A8EF-4775-9717-748A1B4D9E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5A4482B-CD7F-4AA1-968A-D022828B5449}" type="pres">
      <dgm:prSet presAssocID="{0361A8A0-A8EF-4775-9717-748A1B4D9EC4}" presName="spaceRect" presStyleCnt="0"/>
      <dgm:spPr/>
    </dgm:pt>
    <dgm:pt modelId="{BAB50B96-96F2-4B4C-8D50-BE733467EE39}" type="pres">
      <dgm:prSet presAssocID="{0361A8A0-A8EF-4775-9717-748A1B4D9EC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35CE07-A504-4748-81A8-CEC99883E29E}" type="presOf" srcId="{0361A8A0-A8EF-4775-9717-748A1B4D9EC4}" destId="{BAB50B96-96F2-4B4C-8D50-BE733467EE39}" srcOrd="0" destOrd="0" presId="urn:microsoft.com/office/officeart/2018/5/layout/IconCircleLabelList"/>
    <dgm:cxn modelId="{DF43A72E-F108-4AAA-85AD-E85274015197}" type="presOf" srcId="{66E2928C-5FEF-4326-9CFE-DB2AC8AB2148}" destId="{FFD477C2-DBEF-4328-815B-31A7CDC80905}" srcOrd="0" destOrd="0" presId="urn:microsoft.com/office/officeart/2018/5/layout/IconCircleLabelList"/>
    <dgm:cxn modelId="{85EDD674-97A7-4990-8D42-72F04BB17961}" srcId="{66E2928C-5FEF-4326-9CFE-DB2AC8AB2148}" destId="{8C9E3B85-FB11-44C9-900F-39588EB33428}" srcOrd="0" destOrd="0" parTransId="{07EFB204-25D4-419D-83F8-564F70C10123}" sibTransId="{3489D439-505C-4078-9624-379CD8710DFA}"/>
    <dgm:cxn modelId="{185F1376-B987-4B7D-9739-42BCF4342298}" type="presOf" srcId="{6074B705-588B-42C9-A685-EA2F98BDA38A}" destId="{246A4274-AB37-49D9-BB4B-A5EE7CB3220D}" srcOrd="0" destOrd="0" presId="urn:microsoft.com/office/officeart/2018/5/layout/IconCircleLabelList"/>
    <dgm:cxn modelId="{A4EB6B83-2C3C-49E3-B9BF-32971B470760}" type="presOf" srcId="{87E93875-EB65-4EFE-9DD7-B293B4F29F3B}" destId="{B8799857-9146-4EC5-8F7F-1C0DB5126F9F}" srcOrd="0" destOrd="0" presId="urn:microsoft.com/office/officeart/2018/5/layout/IconCircleLabelList"/>
    <dgm:cxn modelId="{5D5642C0-8B74-4BBE-9C52-10657FE633AC}" srcId="{66E2928C-5FEF-4326-9CFE-DB2AC8AB2148}" destId="{0361A8A0-A8EF-4775-9717-748A1B4D9EC4}" srcOrd="3" destOrd="0" parTransId="{A84DB8E4-92F4-4DA7-A71F-7228258D6993}" sibTransId="{B630C315-F41A-4F6D-97E2-CB2FC5525317}"/>
    <dgm:cxn modelId="{03071DCF-AA44-47AB-B61C-9446C227CA5B}" srcId="{66E2928C-5FEF-4326-9CFE-DB2AC8AB2148}" destId="{6074B705-588B-42C9-A685-EA2F98BDA38A}" srcOrd="2" destOrd="0" parTransId="{0E705DD5-BC75-4B78-8DB7-624AABD3A94B}" sibTransId="{D7853CAE-5FE8-4A3D-949C-C445AB849B5B}"/>
    <dgm:cxn modelId="{DCBDC6DB-1019-44E1-951C-44096D74EA06}" srcId="{66E2928C-5FEF-4326-9CFE-DB2AC8AB2148}" destId="{87E93875-EB65-4EFE-9DD7-B293B4F29F3B}" srcOrd="1" destOrd="0" parTransId="{534D085C-EFD8-463D-B5C0-44E06776E3BE}" sibTransId="{3B07B53E-2EDC-4534-9297-61C6173AFDC7}"/>
    <dgm:cxn modelId="{E9EB58FB-0F80-47EB-BBB4-EAC72AC47FAE}" type="presOf" srcId="{8C9E3B85-FB11-44C9-900F-39588EB33428}" destId="{955BB4A0-787B-4C2A-89BC-FC9A93731849}" srcOrd="0" destOrd="0" presId="urn:microsoft.com/office/officeart/2018/5/layout/IconCircleLabelList"/>
    <dgm:cxn modelId="{CAB02A33-C755-46F5-AA55-9DDF8A79CAF4}" type="presParOf" srcId="{FFD477C2-DBEF-4328-815B-31A7CDC80905}" destId="{246DBB79-90E4-4CB2-B867-C40215AE1845}" srcOrd="0" destOrd="0" presId="urn:microsoft.com/office/officeart/2018/5/layout/IconCircleLabelList"/>
    <dgm:cxn modelId="{7AAA4D47-BF64-4F68-8F79-B9B9F75180B9}" type="presParOf" srcId="{246DBB79-90E4-4CB2-B867-C40215AE1845}" destId="{F18826E3-5810-4DE9-AF05-3D2144B8DF42}" srcOrd="0" destOrd="0" presId="urn:microsoft.com/office/officeart/2018/5/layout/IconCircleLabelList"/>
    <dgm:cxn modelId="{FEACE609-9D0A-462F-AE21-22760A5B57B5}" type="presParOf" srcId="{246DBB79-90E4-4CB2-B867-C40215AE1845}" destId="{40BBB3B7-E4D3-4C23-AAEE-9E79343CCE7A}" srcOrd="1" destOrd="0" presId="urn:microsoft.com/office/officeart/2018/5/layout/IconCircleLabelList"/>
    <dgm:cxn modelId="{1B430CC5-17BE-4090-A8CE-48E7BC643635}" type="presParOf" srcId="{246DBB79-90E4-4CB2-B867-C40215AE1845}" destId="{ED399B9F-228E-4F81-B510-BC32B7F79943}" srcOrd="2" destOrd="0" presId="urn:microsoft.com/office/officeart/2018/5/layout/IconCircleLabelList"/>
    <dgm:cxn modelId="{E4304C09-D4DE-40C8-B64C-C894F360208F}" type="presParOf" srcId="{246DBB79-90E4-4CB2-B867-C40215AE1845}" destId="{955BB4A0-787B-4C2A-89BC-FC9A93731849}" srcOrd="3" destOrd="0" presId="urn:microsoft.com/office/officeart/2018/5/layout/IconCircleLabelList"/>
    <dgm:cxn modelId="{81C4A624-E4BF-41FB-A20B-C53669672174}" type="presParOf" srcId="{FFD477C2-DBEF-4328-815B-31A7CDC80905}" destId="{DF4F11D5-F0E8-4848-9B1E-DAE62C88FC2F}" srcOrd="1" destOrd="0" presId="urn:microsoft.com/office/officeart/2018/5/layout/IconCircleLabelList"/>
    <dgm:cxn modelId="{5AE61100-DA1A-4C62-9A3E-72F0B95E75D0}" type="presParOf" srcId="{FFD477C2-DBEF-4328-815B-31A7CDC80905}" destId="{30A11FB3-41AE-490A-BEF2-D6E2E680AE4F}" srcOrd="2" destOrd="0" presId="urn:microsoft.com/office/officeart/2018/5/layout/IconCircleLabelList"/>
    <dgm:cxn modelId="{412ED760-191C-4FC4-BDD0-4E4A2DF0B85C}" type="presParOf" srcId="{30A11FB3-41AE-490A-BEF2-D6E2E680AE4F}" destId="{BB8B6EA9-0BF3-45E3-A9FD-C65472875D88}" srcOrd="0" destOrd="0" presId="urn:microsoft.com/office/officeart/2018/5/layout/IconCircleLabelList"/>
    <dgm:cxn modelId="{CF047B25-29A4-46C7-9C0E-E0E62E73DEED}" type="presParOf" srcId="{30A11FB3-41AE-490A-BEF2-D6E2E680AE4F}" destId="{227E7926-C171-4BBE-B83F-755A62924862}" srcOrd="1" destOrd="0" presId="urn:microsoft.com/office/officeart/2018/5/layout/IconCircleLabelList"/>
    <dgm:cxn modelId="{474CBD07-BEC7-4DD3-BD8A-06D5DB302C91}" type="presParOf" srcId="{30A11FB3-41AE-490A-BEF2-D6E2E680AE4F}" destId="{542E9ECC-5F40-403E-B5F4-0F3F795B9017}" srcOrd="2" destOrd="0" presId="urn:microsoft.com/office/officeart/2018/5/layout/IconCircleLabelList"/>
    <dgm:cxn modelId="{1E02F02C-DCE6-498D-B753-F34D34BBA85E}" type="presParOf" srcId="{30A11FB3-41AE-490A-BEF2-D6E2E680AE4F}" destId="{B8799857-9146-4EC5-8F7F-1C0DB5126F9F}" srcOrd="3" destOrd="0" presId="urn:microsoft.com/office/officeart/2018/5/layout/IconCircleLabelList"/>
    <dgm:cxn modelId="{75BFA6E7-29E2-4AFC-B570-B21BFA533448}" type="presParOf" srcId="{FFD477C2-DBEF-4328-815B-31A7CDC80905}" destId="{84631018-F5BE-4093-810A-E02F5528F573}" srcOrd="3" destOrd="0" presId="urn:microsoft.com/office/officeart/2018/5/layout/IconCircleLabelList"/>
    <dgm:cxn modelId="{A87CFD86-E94B-47AA-BA01-CB1B2A89DB63}" type="presParOf" srcId="{FFD477C2-DBEF-4328-815B-31A7CDC80905}" destId="{7B3DCF69-2638-45FE-AD5D-75317EEF63F8}" srcOrd="4" destOrd="0" presId="urn:microsoft.com/office/officeart/2018/5/layout/IconCircleLabelList"/>
    <dgm:cxn modelId="{E887798D-9394-466A-A768-A14B512CA186}" type="presParOf" srcId="{7B3DCF69-2638-45FE-AD5D-75317EEF63F8}" destId="{2EC90742-2FE8-48B5-B5BE-E7B92128D474}" srcOrd="0" destOrd="0" presId="urn:microsoft.com/office/officeart/2018/5/layout/IconCircleLabelList"/>
    <dgm:cxn modelId="{4E683046-70D6-4009-997C-D52FE7BAA602}" type="presParOf" srcId="{7B3DCF69-2638-45FE-AD5D-75317EEF63F8}" destId="{5C525554-64BB-42F5-AA50-C5ACCF628540}" srcOrd="1" destOrd="0" presId="urn:microsoft.com/office/officeart/2018/5/layout/IconCircleLabelList"/>
    <dgm:cxn modelId="{715F40F1-652A-4647-8173-A8174B39638E}" type="presParOf" srcId="{7B3DCF69-2638-45FE-AD5D-75317EEF63F8}" destId="{E6376BF0-78B9-4E46-8E35-FAC3C8AB88FD}" srcOrd="2" destOrd="0" presId="urn:microsoft.com/office/officeart/2018/5/layout/IconCircleLabelList"/>
    <dgm:cxn modelId="{4FF2A6E2-84C5-447F-AAAE-BA5781435E06}" type="presParOf" srcId="{7B3DCF69-2638-45FE-AD5D-75317EEF63F8}" destId="{246A4274-AB37-49D9-BB4B-A5EE7CB3220D}" srcOrd="3" destOrd="0" presId="urn:microsoft.com/office/officeart/2018/5/layout/IconCircleLabelList"/>
    <dgm:cxn modelId="{2D29AE7C-A7C7-4185-8303-493CD2552850}" type="presParOf" srcId="{FFD477C2-DBEF-4328-815B-31A7CDC80905}" destId="{10DE24FA-98EC-4200-90BC-4FFCDB468C22}" srcOrd="5" destOrd="0" presId="urn:microsoft.com/office/officeart/2018/5/layout/IconCircleLabelList"/>
    <dgm:cxn modelId="{6E901587-9ECA-4F34-BE87-59CB329DA2C5}" type="presParOf" srcId="{FFD477C2-DBEF-4328-815B-31A7CDC80905}" destId="{0F204FE7-B757-43AB-8527-53FDE4719B98}" srcOrd="6" destOrd="0" presId="urn:microsoft.com/office/officeart/2018/5/layout/IconCircleLabelList"/>
    <dgm:cxn modelId="{5FCE122A-DBE9-474A-AA6F-024EF9D5C1F9}" type="presParOf" srcId="{0F204FE7-B757-43AB-8527-53FDE4719B98}" destId="{1D42B4F3-17BF-4FF2-839C-2A748D3AE57C}" srcOrd="0" destOrd="0" presId="urn:microsoft.com/office/officeart/2018/5/layout/IconCircleLabelList"/>
    <dgm:cxn modelId="{B7B78F3F-8ACB-43CD-9D3C-F6B1A69DF44D}" type="presParOf" srcId="{0F204FE7-B757-43AB-8527-53FDE4719B98}" destId="{E3F2EA83-385E-49FC-8A97-97C48F1B0169}" srcOrd="1" destOrd="0" presId="urn:microsoft.com/office/officeart/2018/5/layout/IconCircleLabelList"/>
    <dgm:cxn modelId="{A0889A84-429D-4EBA-99CC-2E4F5CED12E1}" type="presParOf" srcId="{0F204FE7-B757-43AB-8527-53FDE4719B98}" destId="{A5A4482B-CD7F-4AA1-968A-D022828B5449}" srcOrd="2" destOrd="0" presId="urn:microsoft.com/office/officeart/2018/5/layout/IconCircleLabelList"/>
    <dgm:cxn modelId="{C5C2FB60-DE32-4659-A110-86B8F8833A78}" type="presParOf" srcId="{0F204FE7-B757-43AB-8527-53FDE4719B98}" destId="{BAB50B96-96F2-4B4C-8D50-BE733467EE3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A222B0-222A-4FDD-88DA-5202667FB3A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3A778F-0E58-4F51-A987-4E7323C541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Responding to privacy issues regarding feedback.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19F94A-1DD7-45C7-8E16-CAFEBA7C3B60}" type="parTrans" cxnId="{C7E62AF4-CCD4-42FA-8BFB-9FB7712E7FCF}">
      <dgm:prSet/>
      <dgm:spPr/>
      <dgm:t>
        <a:bodyPr/>
        <a:lstStyle/>
        <a:p>
          <a:endParaRPr lang="en-US"/>
        </a:p>
      </dgm:t>
    </dgm:pt>
    <dgm:pt modelId="{23F11A4D-3A9D-4D36-A0BD-1E9DB14B09A1}" type="sibTrans" cxnId="{C7E62AF4-CCD4-42FA-8BFB-9FB7712E7F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EC0567E-3584-47A3-9BAE-27C4AD0E22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Preparing raters for objective and useful assessments</a:t>
          </a:r>
          <a:r>
            <a:rPr lang="en-GB" dirty="0"/>
            <a:t>.</a:t>
          </a:r>
          <a:endParaRPr lang="en-US" dirty="0"/>
        </a:p>
      </dgm:t>
    </dgm:pt>
    <dgm:pt modelId="{7A0ADFCB-9E2B-4229-AAE0-3B86526882AE}" type="parTrans" cxnId="{7F6687D5-8974-4CEE-96C1-5A921E746409}">
      <dgm:prSet/>
      <dgm:spPr/>
      <dgm:t>
        <a:bodyPr/>
        <a:lstStyle/>
        <a:p>
          <a:endParaRPr lang="en-US"/>
        </a:p>
      </dgm:t>
    </dgm:pt>
    <dgm:pt modelId="{CA01012F-227B-4933-BC5B-8349200E2E09}" type="sibTrans" cxnId="{7F6687D5-8974-4CEE-96C1-5A921E7464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48D3269-EAFA-4525-9BBA-C8574EA3BA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Timing: The best times and frequency for holding the feedback sessions.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280EA5-74DA-4172-AFB6-E9EB2293E6F7}" type="parTrans" cxnId="{A11C61FF-360F-4701-B386-E4949DCB9D1E}">
      <dgm:prSet/>
      <dgm:spPr/>
      <dgm:t>
        <a:bodyPr/>
        <a:lstStyle/>
        <a:p>
          <a:endParaRPr lang="en-US"/>
        </a:p>
      </dgm:t>
    </dgm:pt>
    <dgm:pt modelId="{A2D8F7E7-9EC9-4A01-983B-950774E24C04}" type="sibTrans" cxnId="{A11C61FF-360F-4701-B386-E4949DCB9D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239016-5EB5-453D-9F82-287D86F91E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Making sure that both positive and negative feedback are followed up 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98B7FC-A7BD-4AAF-905C-A51AC7D09403}" type="parTrans" cxnId="{FB524D44-3C9B-4514-BE5D-5418BC690592}">
      <dgm:prSet/>
      <dgm:spPr/>
      <dgm:t>
        <a:bodyPr/>
        <a:lstStyle/>
        <a:p>
          <a:endParaRPr lang="en-US"/>
        </a:p>
      </dgm:t>
    </dgm:pt>
    <dgm:pt modelId="{E4E7F28B-E03E-46A5-A2F1-8F494F4834C0}" type="sibTrans" cxnId="{FB524D44-3C9B-4514-BE5D-5418BC6905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A8CF67-A0CB-46F6-A3A3-8176193AAA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Scholarly research indicates that effective implementation requires taking organisational culture into account (Kluger &amp;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DeNisi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1996).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C94CA5-FC18-45DF-B39E-C31C8F1674DE}" type="parTrans" cxnId="{96C734BF-3D6B-4AED-8CEF-0F73B558EDC8}">
      <dgm:prSet/>
      <dgm:spPr/>
      <dgm:t>
        <a:bodyPr/>
        <a:lstStyle/>
        <a:p>
          <a:endParaRPr lang="en-US"/>
        </a:p>
      </dgm:t>
    </dgm:pt>
    <dgm:pt modelId="{CBA50FFE-E2D4-45B4-96A1-2A0AEB516178}" type="sibTrans" cxnId="{96C734BF-3D6B-4AED-8CEF-0F73B558EDC8}">
      <dgm:prSet/>
      <dgm:spPr/>
      <dgm:t>
        <a:bodyPr/>
        <a:lstStyle/>
        <a:p>
          <a:endParaRPr lang="en-US"/>
        </a:p>
      </dgm:t>
    </dgm:pt>
    <dgm:pt modelId="{9C348B03-DE71-46B1-B119-60CC3215A24C}" type="pres">
      <dgm:prSet presAssocID="{21A222B0-222A-4FDD-88DA-5202667FB3AD}" presName="vert0" presStyleCnt="0">
        <dgm:presLayoutVars>
          <dgm:dir/>
          <dgm:animOne val="branch"/>
          <dgm:animLvl val="lvl"/>
        </dgm:presLayoutVars>
      </dgm:prSet>
      <dgm:spPr/>
    </dgm:pt>
    <dgm:pt modelId="{965662A3-220A-4A4F-9BE0-538F7D83DA3D}" type="pres">
      <dgm:prSet presAssocID="{F43A778F-0E58-4F51-A987-4E7323C54168}" presName="thickLine" presStyleLbl="alignNode1" presStyleIdx="0" presStyleCnt="5"/>
      <dgm:spPr/>
    </dgm:pt>
    <dgm:pt modelId="{0D628B24-6382-4E12-B1B3-397A1F661A3E}" type="pres">
      <dgm:prSet presAssocID="{F43A778F-0E58-4F51-A987-4E7323C54168}" presName="horz1" presStyleCnt="0"/>
      <dgm:spPr/>
    </dgm:pt>
    <dgm:pt modelId="{15662FC7-D638-45F4-A197-BAB0712F1C40}" type="pres">
      <dgm:prSet presAssocID="{F43A778F-0E58-4F51-A987-4E7323C54168}" presName="tx1" presStyleLbl="revTx" presStyleIdx="0" presStyleCnt="5"/>
      <dgm:spPr/>
    </dgm:pt>
    <dgm:pt modelId="{5B6955BE-CE27-4FF2-9BFA-B4B52F88F9AC}" type="pres">
      <dgm:prSet presAssocID="{F43A778F-0E58-4F51-A987-4E7323C54168}" presName="vert1" presStyleCnt="0"/>
      <dgm:spPr/>
    </dgm:pt>
    <dgm:pt modelId="{4C16DB50-FA99-4D0D-995C-A780B5CBA5E1}" type="pres">
      <dgm:prSet presAssocID="{5EC0567E-3584-47A3-9BAE-27C4AD0E2297}" presName="thickLine" presStyleLbl="alignNode1" presStyleIdx="1" presStyleCnt="5"/>
      <dgm:spPr/>
    </dgm:pt>
    <dgm:pt modelId="{4F87DD85-2744-45B8-8DE9-7058EB97997B}" type="pres">
      <dgm:prSet presAssocID="{5EC0567E-3584-47A3-9BAE-27C4AD0E2297}" presName="horz1" presStyleCnt="0"/>
      <dgm:spPr/>
    </dgm:pt>
    <dgm:pt modelId="{A4B3C256-F567-4FB9-B13A-E16954A6697A}" type="pres">
      <dgm:prSet presAssocID="{5EC0567E-3584-47A3-9BAE-27C4AD0E2297}" presName="tx1" presStyleLbl="revTx" presStyleIdx="1" presStyleCnt="5"/>
      <dgm:spPr/>
    </dgm:pt>
    <dgm:pt modelId="{5DD01DFA-5634-4A7E-8ACD-2FBD173BC256}" type="pres">
      <dgm:prSet presAssocID="{5EC0567E-3584-47A3-9BAE-27C4AD0E2297}" presName="vert1" presStyleCnt="0"/>
      <dgm:spPr/>
    </dgm:pt>
    <dgm:pt modelId="{059F906B-F418-4A93-B1AE-C9FA18D2B1B7}" type="pres">
      <dgm:prSet presAssocID="{048D3269-EAFA-4525-9BBA-C8574EA3BA4E}" presName="thickLine" presStyleLbl="alignNode1" presStyleIdx="2" presStyleCnt="5"/>
      <dgm:spPr/>
    </dgm:pt>
    <dgm:pt modelId="{792E6997-CF3B-4722-9FAE-4DA647D225DB}" type="pres">
      <dgm:prSet presAssocID="{048D3269-EAFA-4525-9BBA-C8574EA3BA4E}" presName="horz1" presStyleCnt="0"/>
      <dgm:spPr/>
    </dgm:pt>
    <dgm:pt modelId="{97E288A8-0B42-42A6-9900-6F56B3017B29}" type="pres">
      <dgm:prSet presAssocID="{048D3269-EAFA-4525-9BBA-C8574EA3BA4E}" presName="tx1" presStyleLbl="revTx" presStyleIdx="2" presStyleCnt="5"/>
      <dgm:spPr/>
    </dgm:pt>
    <dgm:pt modelId="{8E761436-C46D-48ED-AD3B-BB0EA3F8BBE5}" type="pres">
      <dgm:prSet presAssocID="{048D3269-EAFA-4525-9BBA-C8574EA3BA4E}" presName="vert1" presStyleCnt="0"/>
      <dgm:spPr/>
    </dgm:pt>
    <dgm:pt modelId="{42AECAA1-EFA1-4B21-8E91-8C5E44848A1D}" type="pres">
      <dgm:prSet presAssocID="{36239016-5EB5-453D-9F82-287D86F91E0D}" presName="thickLine" presStyleLbl="alignNode1" presStyleIdx="3" presStyleCnt="5"/>
      <dgm:spPr/>
    </dgm:pt>
    <dgm:pt modelId="{2FC30795-2D99-4B68-B331-0AC0BF306F29}" type="pres">
      <dgm:prSet presAssocID="{36239016-5EB5-453D-9F82-287D86F91E0D}" presName="horz1" presStyleCnt="0"/>
      <dgm:spPr/>
    </dgm:pt>
    <dgm:pt modelId="{04E5F4CA-EC35-43A8-9D65-3D2225273DD4}" type="pres">
      <dgm:prSet presAssocID="{36239016-5EB5-453D-9F82-287D86F91E0D}" presName="tx1" presStyleLbl="revTx" presStyleIdx="3" presStyleCnt="5"/>
      <dgm:spPr/>
    </dgm:pt>
    <dgm:pt modelId="{27B1C969-E484-442F-A334-C3913D2A3DF0}" type="pres">
      <dgm:prSet presAssocID="{36239016-5EB5-453D-9F82-287D86F91E0D}" presName="vert1" presStyleCnt="0"/>
      <dgm:spPr/>
    </dgm:pt>
    <dgm:pt modelId="{D13D56FE-1CFB-4AEF-9D0B-8555C60154B6}" type="pres">
      <dgm:prSet presAssocID="{5CA8CF67-A0CB-46F6-A3A3-8176193AAA9C}" presName="thickLine" presStyleLbl="alignNode1" presStyleIdx="4" presStyleCnt="5"/>
      <dgm:spPr/>
    </dgm:pt>
    <dgm:pt modelId="{9D4885AE-84A0-40A1-9BFA-25B947E14E52}" type="pres">
      <dgm:prSet presAssocID="{5CA8CF67-A0CB-46F6-A3A3-8176193AAA9C}" presName="horz1" presStyleCnt="0"/>
      <dgm:spPr/>
    </dgm:pt>
    <dgm:pt modelId="{91210F2E-01F2-4B31-9857-5F97E531036F}" type="pres">
      <dgm:prSet presAssocID="{5CA8CF67-A0CB-46F6-A3A3-8176193AAA9C}" presName="tx1" presStyleLbl="revTx" presStyleIdx="4" presStyleCnt="5"/>
      <dgm:spPr/>
    </dgm:pt>
    <dgm:pt modelId="{A67EE7A9-4525-45BF-A83C-BFA640C1C548}" type="pres">
      <dgm:prSet presAssocID="{5CA8CF67-A0CB-46F6-A3A3-8176193AAA9C}" presName="vert1" presStyleCnt="0"/>
      <dgm:spPr/>
    </dgm:pt>
  </dgm:ptLst>
  <dgm:cxnLst>
    <dgm:cxn modelId="{2BDB190B-5510-4C55-BE28-DD734155928F}" type="presOf" srcId="{5EC0567E-3584-47A3-9BAE-27C4AD0E2297}" destId="{A4B3C256-F567-4FB9-B13A-E16954A6697A}" srcOrd="0" destOrd="0" presId="urn:microsoft.com/office/officeart/2008/layout/LinedList"/>
    <dgm:cxn modelId="{B939C119-D9D6-4EDB-BA4D-8A606BB6781F}" type="presOf" srcId="{5CA8CF67-A0CB-46F6-A3A3-8176193AAA9C}" destId="{91210F2E-01F2-4B31-9857-5F97E531036F}" srcOrd="0" destOrd="0" presId="urn:microsoft.com/office/officeart/2008/layout/LinedList"/>
    <dgm:cxn modelId="{6CBD9A3F-5EB0-44BA-AC3C-7B5A4EE9A4A4}" type="presOf" srcId="{048D3269-EAFA-4525-9BBA-C8574EA3BA4E}" destId="{97E288A8-0B42-42A6-9900-6F56B3017B29}" srcOrd="0" destOrd="0" presId="urn:microsoft.com/office/officeart/2008/layout/LinedList"/>
    <dgm:cxn modelId="{FB524D44-3C9B-4514-BE5D-5418BC690592}" srcId="{21A222B0-222A-4FDD-88DA-5202667FB3AD}" destId="{36239016-5EB5-453D-9F82-287D86F91E0D}" srcOrd="3" destOrd="0" parTransId="{6698B7FC-A7BD-4AAF-905C-A51AC7D09403}" sibTransId="{E4E7F28B-E03E-46A5-A2F1-8F494F4834C0}"/>
    <dgm:cxn modelId="{95043B58-B98A-4B92-9F91-C1EEBD675141}" type="presOf" srcId="{F43A778F-0E58-4F51-A987-4E7323C54168}" destId="{15662FC7-D638-45F4-A197-BAB0712F1C40}" srcOrd="0" destOrd="0" presId="urn:microsoft.com/office/officeart/2008/layout/LinedList"/>
    <dgm:cxn modelId="{B5922FBC-B961-4098-BB4D-CBA8D308DB3D}" type="presOf" srcId="{36239016-5EB5-453D-9F82-287D86F91E0D}" destId="{04E5F4CA-EC35-43A8-9D65-3D2225273DD4}" srcOrd="0" destOrd="0" presId="urn:microsoft.com/office/officeart/2008/layout/LinedList"/>
    <dgm:cxn modelId="{96C734BF-3D6B-4AED-8CEF-0F73B558EDC8}" srcId="{21A222B0-222A-4FDD-88DA-5202667FB3AD}" destId="{5CA8CF67-A0CB-46F6-A3A3-8176193AAA9C}" srcOrd="4" destOrd="0" parTransId="{96C94CA5-FC18-45DF-B39E-C31C8F1674DE}" sibTransId="{CBA50FFE-E2D4-45B4-96A1-2A0AEB516178}"/>
    <dgm:cxn modelId="{7F6687D5-8974-4CEE-96C1-5A921E746409}" srcId="{21A222B0-222A-4FDD-88DA-5202667FB3AD}" destId="{5EC0567E-3584-47A3-9BAE-27C4AD0E2297}" srcOrd="1" destOrd="0" parTransId="{7A0ADFCB-9E2B-4229-AAE0-3B86526882AE}" sibTransId="{CA01012F-227B-4933-BC5B-8349200E2E09}"/>
    <dgm:cxn modelId="{C7E62AF4-CCD4-42FA-8BFB-9FB7712E7FCF}" srcId="{21A222B0-222A-4FDD-88DA-5202667FB3AD}" destId="{F43A778F-0E58-4F51-A987-4E7323C54168}" srcOrd="0" destOrd="0" parTransId="{5419F94A-1DD7-45C7-8E16-CAFEBA7C3B60}" sibTransId="{23F11A4D-3A9D-4D36-A0BD-1E9DB14B09A1}"/>
    <dgm:cxn modelId="{A6E241FA-A46B-47BD-992D-E1E217EC96F2}" type="presOf" srcId="{21A222B0-222A-4FDD-88DA-5202667FB3AD}" destId="{9C348B03-DE71-46B1-B119-60CC3215A24C}" srcOrd="0" destOrd="0" presId="urn:microsoft.com/office/officeart/2008/layout/LinedList"/>
    <dgm:cxn modelId="{A11C61FF-360F-4701-B386-E4949DCB9D1E}" srcId="{21A222B0-222A-4FDD-88DA-5202667FB3AD}" destId="{048D3269-EAFA-4525-9BBA-C8574EA3BA4E}" srcOrd="2" destOrd="0" parTransId="{0D280EA5-74DA-4172-AFB6-E9EB2293E6F7}" sibTransId="{A2D8F7E7-9EC9-4A01-983B-950774E24C04}"/>
    <dgm:cxn modelId="{8EA4E96B-5C8E-49F3-BB35-9A030218EF19}" type="presParOf" srcId="{9C348B03-DE71-46B1-B119-60CC3215A24C}" destId="{965662A3-220A-4A4F-9BE0-538F7D83DA3D}" srcOrd="0" destOrd="0" presId="urn:microsoft.com/office/officeart/2008/layout/LinedList"/>
    <dgm:cxn modelId="{35D37D66-7162-4ED6-8740-C2142CE6FBD9}" type="presParOf" srcId="{9C348B03-DE71-46B1-B119-60CC3215A24C}" destId="{0D628B24-6382-4E12-B1B3-397A1F661A3E}" srcOrd="1" destOrd="0" presId="urn:microsoft.com/office/officeart/2008/layout/LinedList"/>
    <dgm:cxn modelId="{D72ACDCE-927D-4701-BB26-889DF8B0A406}" type="presParOf" srcId="{0D628B24-6382-4E12-B1B3-397A1F661A3E}" destId="{15662FC7-D638-45F4-A197-BAB0712F1C40}" srcOrd="0" destOrd="0" presId="urn:microsoft.com/office/officeart/2008/layout/LinedList"/>
    <dgm:cxn modelId="{19974A4D-04A9-4315-8DF9-6371904AC5D8}" type="presParOf" srcId="{0D628B24-6382-4E12-B1B3-397A1F661A3E}" destId="{5B6955BE-CE27-4FF2-9BFA-B4B52F88F9AC}" srcOrd="1" destOrd="0" presId="urn:microsoft.com/office/officeart/2008/layout/LinedList"/>
    <dgm:cxn modelId="{0420EDA6-99CF-4ED2-90B1-69A1C17C9628}" type="presParOf" srcId="{9C348B03-DE71-46B1-B119-60CC3215A24C}" destId="{4C16DB50-FA99-4D0D-995C-A780B5CBA5E1}" srcOrd="2" destOrd="0" presId="urn:microsoft.com/office/officeart/2008/layout/LinedList"/>
    <dgm:cxn modelId="{830BB304-BDFE-42F4-B80B-40885F86D34F}" type="presParOf" srcId="{9C348B03-DE71-46B1-B119-60CC3215A24C}" destId="{4F87DD85-2744-45B8-8DE9-7058EB97997B}" srcOrd="3" destOrd="0" presId="urn:microsoft.com/office/officeart/2008/layout/LinedList"/>
    <dgm:cxn modelId="{48174C67-F9FE-4F11-9648-808DAD2B33C7}" type="presParOf" srcId="{4F87DD85-2744-45B8-8DE9-7058EB97997B}" destId="{A4B3C256-F567-4FB9-B13A-E16954A6697A}" srcOrd="0" destOrd="0" presId="urn:microsoft.com/office/officeart/2008/layout/LinedList"/>
    <dgm:cxn modelId="{D569A289-690E-4C28-8931-74B9C30D7D7C}" type="presParOf" srcId="{4F87DD85-2744-45B8-8DE9-7058EB97997B}" destId="{5DD01DFA-5634-4A7E-8ACD-2FBD173BC256}" srcOrd="1" destOrd="0" presId="urn:microsoft.com/office/officeart/2008/layout/LinedList"/>
    <dgm:cxn modelId="{2DEE3AC4-D366-4B78-AD61-0AF05619E9CB}" type="presParOf" srcId="{9C348B03-DE71-46B1-B119-60CC3215A24C}" destId="{059F906B-F418-4A93-B1AE-C9FA18D2B1B7}" srcOrd="4" destOrd="0" presId="urn:microsoft.com/office/officeart/2008/layout/LinedList"/>
    <dgm:cxn modelId="{7C66E487-94F4-4043-B20F-57AE934B3F45}" type="presParOf" srcId="{9C348B03-DE71-46B1-B119-60CC3215A24C}" destId="{792E6997-CF3B-4722-9FAE-4DA647D225DB}" srcOrd="5" destOrd="0" presId="urn:microsoft.com/office/officeart/2008/layout/LinedList"/>
    <dgm:cxn modelId="{0E228BEC-F1A3-4442-9E0F-3AE407828925}" type="presParOf" srcId="{792E6997-CF3B-4722-9FAE-4DA647D225DB}" destId="{97E288A8-0B42-42A6-9900-6F56B3017B29}" srcOrd="0" destOrd="0" presId="urn:microsoft.com/office/officeart/2008/layout/LinedList"/>
    <dgm:cxn modelId="{CF177866-34C3-4C75-9E9B-E66662D84469}" type="presParOf" srcId="{792E6997-CF3B-4722-9FAE-4DA647D225DB}" destId="{8E761436-C46D-48ED-AD3B-BB0EA3F8BBE5}" srcOrd="1" destOrd="0" presId="urn:microsoft.com/office/officeart/2008/layout/LinedList"/>
    <dgm:cxn modelId="{9D63DE0E-E0FD-4EAE-942F-C4EA99A86724}" type="presParOf" srcId="{9C348B03-DE71-46B1-B119-60CC3215A24C}" destId="{42AECAA1-EFA1-4B21-8E91-8C5E44848A1D}" srcOrd="6" destOrd="0" presId="urn:microsoft.com/office/officeart/2008/layout/LinedList"/>
    <dgm:cxn modelId="{C9FA4E21-FC8A-43F0-B7B0-F86039F54218}" type="presParOf" srcId="{9C348B03-DE71-46B1-B119-60CC3215A24C}" destId="{2FC30795-2D99-4B68-B331-0AC0BF306F29}" srcOrd="7" destOrd="0" presId="urn:microsoft.com/office/officeart/2008/layout/LinedList"/>
    <dgm:cxn modelId="{5AB41109-5317-4D6E-94C8-E8D11B4932A7}" type="presParOf" srcId="{2FC30795-2D99-4B68-B331-0AC0BF306F29}" destId="{04E5F4CA-EC35-43A8-9D65-3D2225273DD4}" srcOrd="0" destOrd="0" presId="urn:microsoft.com/office/officeart/2008/layout/LinedList"/>
    <dgm:cxn modelId="{DE8A39C8-CEC3-464B-8722-43B051596F2A}" type="presParOf" srcId="{2FC30795-2D99-4B68-B331-0AC0BF306F29}" destId="{27B1C969-E484-442F-A334-C3913D2A3DF0}" srcOrd="1" destOrd="0" presId="urn:microsoft.com/office/officeart/2008/layout/LinedList"/>
    <dgm:cxn modelId="{48127CDB-44AB-42CA-833D-7810A59C5916}" type="presParOf" srcId="{9C348B03-DE71-46B1-B119-60CC3215A24C}" destId="{D13D56FE-1CFB-4AEF-9D0B-8555C60154B6}" srcOrd="8" destOrd="0" presId="urn:microsoft.com/office/officeart/2008/layout/LinedList"/>
    <dgm:cxn modelId="{A79C84DF-7FC1-4D15-B21B-C6A3D68138DB}" type="presParOf" srcId="{9C348B03-DE71-46B1-B119-60CC3215A24C}" destId="{9D4885AE-84A0-40A1-9BFA-25B947E14E52}" srcOrd="9" destOrd="0" presId="urn:microsoft.com/office/officeart/2008/layout/LinedList"/>
    <dgm:cxn modelId="{2456E8B2-4B7A-4053-A9A7-61C662957F49}" type="presParOf" srcId="{9D4885AE-84A0-40A1-9BFA-25B947E14E52}" destId="{91210F2E-01F2-4B31-9857-5F97E531036F}" srcOrd="0" destOrd="0" presId="urn:microsoft.com/office/officeart/2008/layout/LinedList"/>
    <dgm:cxn modelId="{B2622F81-605E-4B7D-B0F5-250DB421D144}" type="presParOf" srcId="{9D4885AE-84A0-40A1-9BFA-25B947E14E52}" destId="{A67EE7A9-4525-45BF-A83C-BFA640C1C5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1BE66-E8A2-4763-B220-E6E3BCF6D82D}">
      <dsp:nvSpPr>
        <dsp:cNvPr id="0" name=""/>
        <dsp:cNvSpPr/>
      </dsp:nvSpPr>
      <dsp:spPr>
        <a:xfrm>
          <a:off x="0" y="2951"/>
          <a:ext cx="8915400" cy="6286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1D5DB-9ED9-41D5-82B0-7809B386045B}">
      <dsp:nvSpPr>
        <dsp:cNvPr id="0" name=""/>
        <dsp:cNvSpPr/>
      </dsp:nvSpPr>
      <dsp:spPr>
        <a:xfrm>
          <a:off x="190157" y="144390"/>
          <a:ext cx="345740" cy="345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2B625-13E3-401F-9CA4-AB9D35D85D7E}">
      <dsp:nvSpPr>
        <dsp:cNvPr id="0" name=""/>
        <dsp:cNvSpPr/>
      </dsp:nvSpPr>
      <dsp:spPr>
        <a:xfrm>
          <a:off x="726055" y="2951"/>
          <a:ext cx="8189344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 comprehensive evaluation system with several raters, including peers, subordinates, and supervisors (London,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6055" y="2951"/>
        <a:ext cx="8189344" cy="628619"/>
      </dsp:txXfrm>
    </dsp:sp>
    <dsp:sp modelId="{5CECF57D-B7D5-45E8-9546-3BE0CFECA470}">
      <dsp:nvSpPr>
        <dsp:cNvPr id="0" name=""/>
        <dsp:cNvSpPr/>
      </dsp:nvSpPr>
      <dsp:spPr>
        <a:xfrm>
          <a:off x="0" y="788726"/>
          <a:ext cx="8915400" cy="6286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18BA9-768C-4650-BB1F-82394C5E4751}">
      <dsp:nvSpPr>
        <dsp:cNvPr id="0" name=""/>
        <dsp:cNvSpPr/>
      </dsp:nvSpPr>
      <dsp:spPr>
        <a:xfrm>
          <a:off x="190157" y="930165"/>
          <a:ext cx="345740" cy="345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F093A-77BD-4F9E-9374-FEB92CC26C80}">
      <dsp:nvSpPr>
        <dsp:cNvPr id="0" name=""/>
        <dsp:cNvSpPr/>
      </dsp:nvSpPr>
      <dsp:spPr>
        <a:xfrm>
          <a:off x="726055" y="788726"/>
          <a:ext cx="8189344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It also often includes self-assessment for a comprehensive understanding.</a:t>
          </a:r>
        </a:p>
      </dsp:txBody>
      <dsp:txXfrm>
        <a:off x="726055" y="788726"/>
        <a:ext cx="8189344" cy="628619"/>
      </dsp:txXfrm>
    </dsp:sp>
    <dsp:sp modelId="{CD058198-623A-4F4F-A1C1-AF5B6BF96838}">
      <dsp:nvSpPr>
        <dsp:cNvPr id="0" name=""/>
        <dsp:cNvSpPr/>
      </dsp:nvSpPr>
      <dsp:spPr>
        <a:xfrm>
          <a:off x="0" y="1574501"/>
          <a:ext cx="8915400" cy="6286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945B8D-43B5-445A-BF4C-BF60AB26B253}">
      <dsp:nvSpPr>
        <dsp:cNvPr id="0" name=""/>
        <dsp:cNvSpPr/>
      </dsp:nvSpPr>
      <dsp:spPr>
        <a:xfrm>
          <a:off x="190157" y="1715940"/>
          <a:ext cx="345740" cy="345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5424E-CBA2-4FA3-841E-F0D8DB9A7914}">
      <dsp:nvSpPr>
        <dsp:cNvPr id="0" name=""/>
        <dsp:cNvSpPr/>
      </dsp:nvSpPr>
      <dsp:spPr>
        <a:xfrm>
          <a:off x="726055" y="1574501"/>
          <a:ext cx="8189344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enables people to comprehend how other people perceive their efficacy</a:t>
          </a:r>
          <a:r>
            <a:rPr lang="en-GB" sz="1700" kern="1200" dirty="0"/>
            <a:t>.</a:t>
          </a:r>
          <a:endParaRPr lang="en-US" sz="1700" kern="1200" dirty="0"/>
        </a:p>
      </dsp:txBody>
      <dsp:txXfrm>
        <a:off x="726055" y="1574501"/>
        <a:ext cx="8189344" cy="628619"/>
      </dsp:txXfrm>
    </dsp:sp>
    <dsp:sp modelId="{AD09EC1B-4E1C-4222-8316-D36B4C8664D9}">
      <dsp:nvSpPr>
        <dsp:cNvPr id="0" name=""/>
        <dsp:cNvSpPr/>
      </dsp:nvSpPr>
      <dsp:spPr>
        <a:xfrm>
          <a:off x="0" y="2369755"/>
          <a:ext cx="8915400" cy="6286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9269A6-63A4-4D50-B3DA-D39FFD8325C1}">
      <dsp:nvSpPr>
        <dsp:cNvPr id="0" name=""/>
        <dsp:cNvSpPr/>
      </dsp:nvSpPr>
      <dsp:spPr>
        <a:xfrm>
          <a:off x="190157" y="2501715"/>
          <a:ext cx="345740" cy="3457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31A1C-4679-405E-BB7A-EB2E41AB5871}">
      <dsp:nvSpPr>
        <dsp:cNvPr id="0" name=""/>
        <dsp:cNvSpPr/>
      </dsp:nvSpPr>
      <dsp:spPr>
        <a:xfrm>
          <a:off x="726055" y="2360275"/>
          <a:ext cx="8189344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Encourages a culture of openness and constructive criticism</a:t>
          </a:r>
          <a:r>
            <a:rPr lang="en-US" sz="1700" kern="1200" dirty="0"/>
            <a:t>.</a:t>
          </a:r>
        </a:p>
      </dsp:txBody>
      <dsp:txXfrm>
        <a:off x="726055" y="2360275"/>
        <a:ext cx="8189344" cy="628619"/>
      </dsp:txXfrm>
    </dsp:sp>
    <dsp:sp modelId="{87697679-D003-4BFF-BFE2-A9DF8872C32E}">
      <dsp:nvSpPr>
        <dsp:cNvPr id="0" name=""/>
        <dsp:cNvSpPr/>
      </dsp:nvSpPr>
      <dsp:spPr>
        <a:xfrm>
          <a:off x="0" y="3146050"/>
          <a:ext cx="8915400" cy="6286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79FDD9-1DA6-448D-A499-CE6D8BA44651}">
      <dsp:nvSpPr>
        <dsp:cNvPr id="0" name=""/>
        <dsp:cNvSpPr/>
      </dsp:nvSpPr>
      <dsp:spPr>
        <a:xfrm>
          <a:off x="190157" y="3287490"/>
          <a:ext cx="345740" cy="3457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2ED69-6B9B-4F4A-81A4-E8C41C54875F}">
      <dsp:nvSpPr>
        <dsp:cNvPr id="0" name=""/>
        <dsp:cNvSpPr/>
      </dsp:nvSpPr>
      <dsp:spPr>
        <a:xfrm>
          <a:off x="726055" y="3146050"/>
          <a:ext cx="8189344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This kind of criticism is thorough and multifaceted, according to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Tornow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&amp; London (1998).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6055" y="3146050"/>
        <a:ext cx="8189344" cy="6286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CB2C0-4630-4F3A-9B3E-DFFD6D1942D3}">
      <dsp:nvSpPr>
        <dsp:cNvPr id="0" name=""/>
        <dsp:cNvSpPr/>
      </dsp:nvSpPr>
      <dsp:spPr>
        <a:xfrm>
          <a:off x="164296" y="430925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5B5081-B060-4435-961E-4B75ABDDB805}">
      <dsp:nvSpPr>
        <dsp:cNvPr id="0" name=""/>
        <dsp:cNvSpPr/>
      </dsp:nvSpPr>
      <dsp:spPr>
        <a:xfrm>
          <a:off x="403021" y="669650"/>
          <a:ext cx="659336" cy="6593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8F16A-10A1-42A0-8B1F-144AE083E4EB}">
      <dsp:nvSpPr>
        <dsp:cNvPr id="0" name=""/>
        <dsp:cNvSpPr/>
      </dsp:nvSpPr>
      <dsp:spPr>
        <a:xfrm>
          <a:off x="1544681" y="430925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Enables more informed decision-making for promotions, assignments, and training (Yukl, 2019).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44681" y="430925"/>
        <a:ext cx="2679571" cy="1136787"/>
      </dsp:txXfrm>
    </dsp:sp>
    <dsp:sp modelId="{F4779720-8243-4F0A-918D-AFADE506E5AE}">
      <dsp:nvSpPr>
        <dsp:cNvPr id="0" name=""/>
        <dsp:cNvSpPr/>
      </dsp:nvSpPr>
      <dsp:spPr>
        <a:xfrm>
          <a:off x="4691147" y="430925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D935B4-7B4D-471C-AFA6-5EAF7C9C37BA}">
      <dsp:nvSpPr>
        <dsp:cNvPr id="0" name=""/>
        <dsp:cNvSpPr/>
      </dsp:nvSpPr>
      <dsp:spPr>
        <a:xfrm>
          <a:off x="4929872" y="669650"/>
          <a:ext cx="659336" cy="6593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899B3-9C22-452F-85E2-D562798DE622}">
      <dsp:nvSpPr>
        <dsp:cNvPr id="0" name=""/>
        <dsp:cNvSpPr/>
      </dsp:nvSpPr>
      <dsp:spPr>
        <a:xfrm>
          <a:off x="6071532" y="430925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Builds a culture of continuous improvement and accountability 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532" y="430925"/>
        <a:ext cx="2679571" cy="1136787"/>
      </dsp:txXfrm>
    </dsp:sp>
    <dsp:sp modelId="{7150D44A-D97B-4DE5-A462-9F204556BCE1}">
      <dsp:nvSpPr>
        <dsp:cNvPr id="0" name=""/>
        <dsp:cNvSpPr/>
      </dsp:nvSpPr>
      <dsp:spPr>
        <a:xfrm>
          <a:off x="164296" y="2209908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42831-683E-4080-AF47-5928A6E92F7B}">
      <dsp:nvSpPr>
        <dsp:cNvPr id="0" name=""/>
        <dsp:cNvSpPr/>
      </dsp:nvSpPr>
      <dsp:spPr>
        <a:xfrm>
          <a:off x="403021" y="2448634"/>
          <a:ext cx="659336" cy="6593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E3F4A-8F8D-4DE2-8EA8-63AA785C08E4}">
      <dsp:nvSpPr>
        <dsp:cNvPr id="0" name=""/>
        <dsp:cNvSpPr/>
      </dsp:nvSpPr>
      <dsp:spPr>
        <a:xfrm>
          <a:off x="1544681" y="2209908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Provides insights into team dynamics and identifies leaders.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44681" y="2209908"/>
        <a:ext cx="2679571" cy="1136787"/>
      </dsp:txXfrm>
    </dsp:sp>
    <dsp:sp modelId="{9B09044F-F587-4B0F-A5A5-4BDF12EC2084}">
      <dsp:nvSpPr>
        <dsp:cNvPr id="0" name=""/>
        <dsp:cNvSpPr/>
      </dsp:nvSpPr>
      <dsp:spPr>
        <a:xfrm>
          <a:off x="4691147" y="2209908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BB6BB-3401-4338-B4E4-5E75D7802F01}">
      <dsp:nvSpPr>
        <dsp:cNvPr id="0" name=""/>
        <dsp:cNvSpPr/>
      </dsp:nvSpPr>
      <dsp:spPr>
        <a:xfrm>
          <a:off x="4929872" y="2448634"/>
          <a:ext cx="659336" cy="6593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369F3-6A22-4D25-92E0-03F195B89A80}">
      <dsp:nvSpPr>
        <dsp:cNvPr id="0" name=""/>
        <dsp:cNvSpPr/>
      </dsp:nvSpPr>
      <dsp:spPr>
        <a:xfrm>
          <a:off x="6071532" y="2209908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Supported by research indicating increased organizational productivity (Yukl, 2019)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532" y="2209908"/>
        <a:ext cx="2679571" cy="1136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9367C-2C78-46F6-BC46-0452EF69CF02}">
      <dsp:nvSpPr>
        <dsp:cNvPr id="0" name=""/>
        <dsp:cNvSpPr/>
      </dsp:nvSpPr>
      <dsp:spPr>
        <a:xfrm>
          <a:off x="71551" y="304631"/>
          <a:ext cx="983803" cy="9838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AF99C8-2DB5-4217-A6C6-9C612EAE2821}">
      <dsp:nvSpPr>
        <dsp:cNvPr id="0" name=""/>
        <dsp:cNvSpPr/>
      </dsp:nvSpPr>
      <dsp:spPr>
        <a:xfrm>
          <a:off x="278150" y="511230"/>
          <a:ext cx="570605" cy="5706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D7E8E-69D2-4360-B1EB-2166257B0638}">
      <dsp:nvSpPr>
        <dsp:cNvPr id="0" name=""/>
        <dsp:cNvSpPr/>
      </dsp:nvSpPr>
      <dsp:spPr>
        <a:xfrm>
          <a:off x="1266170" y="304631"/>
          <a:ext cx="2318964" cy="983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Creates an environment that is conducive to learning and skill development.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66170" y="304631"/>
        <a:ext cx="2318964" cy="983803"/>
      </dsp:txXfrm>
    </dsp:sp>
    <dsp:sp modelId="{17F28D15-062B-4C59-AC4C-612E58385194}">
      <dsp:nvSpPr>
        <dsp:cNvPr id="0" name=""/>
        <dsp:cNvSpPr/>
      </dsp:nvSpPr>
      <dsp:spPr>
        <a:xfrm>
          <a:off x="3989197" y="304631"/>
          <a:ext cx="983803" cy="9838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14E7EB-47CC-4AA0-AF59-F7FC354E1804}">
      <dsp:nvSpPr>
        <dsp:cNvPr id="0" name=""/>
        <dsp:cNvSpPr/>
      </dsp:nvSpPr>
      <dsp:spPr>
        <a:xfrm>
          <a:off x="4195795" y="511230"/>
          <a:ext cx="570605" cy="5706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07CC5-2479-4091-B1B2-4FECF8EC087F}">
      <dsp:nvSpPr>
        <dsp:cNvPr id="0" name=""/>
        <dsp:cNvSpPr/>
      </dsp:nvSpPr>
      <dsp:spPr>
        <a:xfrm>
          <a:off x="5183815" y="304631"/>
          <a:ext cx="2318964" cy="983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Boosts employee engagement and job satisfaction.</a:t>
          </a:r>
        </a:p>
      </dsp:txBody>
      <dsp:txXfrm>
        <a:off x="5183815" y="304631"/>
        <a:ext cx="2318964" cy="983803"/>
      </dsp:txXfrm>
    </dsp:sp>
    <dsp:sp modelId="{5DDD51D0-FB68-44B0-8D65-83476283D72F}">
      <dsp:nvSpPr>
        <dsp:cNvPr id="0" name=""/>
        <dsp:cNvSpPr/>
      </dsp:nvSpPr>
      <dsp:spPr>
        <a:xfrm>
          <a:off x="71551" y="2205578"/>
          <a:ext cx="983803" cy="9838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14EE28-8D29-4173-8AFD-CDED82F9D52E}">
      <dsp:nvSpPr>
        <dsp:cNvPr id="0" name=""/>
        <dsp:cNvSpPr/>
      </dsp:nvSpPr>
      <dsp:spPr>
        <a:xfrm>
          <a:off x="278150" y="2412177"/>
          <a:ext cx="570605" cy="5706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A460D-FBEE-4706-9AB5-4BA22F3A189A}">
      <dsp:nvSpPr>
        <dsp:cNvPr id="0" name=""/>
        <dsp:cNvSpPr/>
      </dsp:nvSpPr>
      <dsp:spPr>
        <a:xfrm>
          <a:off x="1266170" y="2205578"/>
          <a:ext cx="2318964" cy="983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Enhances transparent exchange of information among peers.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66170" y="2205578"/>
        <a:ext cx="2318964" cy="983803"/>
      </dsp:txXfrm>
    </dsp:sp>
    <dsp:sp modelId="{045611A2-D1F1-4337-B66F-11BD6F8CA003}">
      <dsp:nvSpPr>
        <dsp:cNvPr id="0" name=""/>
        <dsp:cNvSpPr/>
      </dsp:nvSpPr>
      <dsp:spPr>
        <a:xfrm>
          <a:off x="3989197" y="2205578"/>
          <a:ext cx="983803" cy="9838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99502-ABBD-4F5E-8931-C75E7545FBD5}">
      <dsp:nvSpPr>
        <dsp:cNvPr id="0" name=""/>
        <dsp:cNvSpPr/>
      </dsp:nvSpPr>
      <dsp:spPr>
        <a:xfrm>
          <a:off x="4195795" y="2412177"/>
          <a:ext cx="570605" cy="5706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9BC2D-1756-4FD7-A409-C58FD8ADC580}">
      <dsp:nvSpPr>
        <dsp:cNvPr id="0" name=""/>
        <dsp:cNvSpPr/>
      </dsp:nvSpPr>
      <dsp:spPr>
        <a:xfrm>
          <a:off x="5183815" y="2205578"/>
          <a:ext cx="2318964" cy="983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Lays forth a plan for professional growth.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83815" y="2205578"/>
        <a:ext cx="2318964" cy="983803"/>
      </dsp:txXfrm>
    </dsp:sp>
    <dsp:sp modelId="{8C623967-C5C9-4058-B0AD-59083505E500}">
      <dsp:nvSpPr>
        <dsp:cNvPr id="0" name=""/>
        <dsp:cNvSpPr/>
      </dsp:nvSpPr>
      <dsp:spPr>
        <a:xfrm>
          <a:off x="71551" y="4106524"/>
          <a:ext cx="983803" cy="98380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2FA22-7C8E-413D-AD41-1B6436FD7249}">
      <dsp:nvSpPr>
        <dsp:cNvPr id="0" name=""/>
        <dsp:cNvSpPr/>
      </dsp:nvSpPr>
      <dsp:spPr>
        <a:xfrm>
          <a:off x="278150" y="4313123"/>
          <a:ext cx="570605" cy="57060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F302D-9D08-4F55-A96E-27D94C793E81}">
      <dsp:nvSpPr>
        <dsp:cNvPr id="0" name=""/>
        <dsp:cNvSpPr/>
      </dsp:nvSpPr>
      <dsp:spPr>
        <a:xfrm>
          <a:off x="1266170" y="4106524"/>
          <a:ext cx="2318964" cy="983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Studies show that after receiving 360-degree feedback, employees perform better at work (Lawrence, 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Bachkirova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2023 ).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66170" y="4106524"/>
        <a:ext cx="2318964" cy="983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8826E3-5810-4DE9-AF05-3D2144B8DF42}">
      <dsp:nvSpPr>
        <dsp:cNvPr id="0" name=""/>
        <dsp:cNvSpPr/>
      </dsp:nvSpPr>
      <dsp:spPr>
        <a:xfrm>
          <a:off x="772201" y="28853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BB3B7-E4D3-4C23-AAEE-9E79343CCE7A}">
      <dsp:nvSpPr>
        <dsp:cNvPr id="0" name=""/>
        <dsp:cNvSpPr/>
      </dsp:nvSpPr>
      <dsp:spPr>
        <a:xfrm>
          <a:off x="1006201" y="522533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BB4A0-787B-4C2A-89BC-FC9A93731849}">
      <dsp:nvSpPr>
        <dsp:cNvPr id="0" name=""/>
        <dsp:cNvSpPr/>
      </dsp:nvSpPr>
      <dsp:spPr>
        <a:xfrm>
          <a:off x="421201" y="1728533"/>
          <a:ext cx="1800000" cy="163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Permits better informed choices to be made about training, assignments, and promotions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1201" y="1728533"/>
        <a:ext cx="1800000" cy="1636875"/>
      </dsp:txXfrm>
    </dsp:sp>
    <dsp:sp modelId="{BB8B6EA9-0BF3-45E3-A9FD-C65472875D88}">
      <dsp:nvSpPr>
        <dsp:cNvPr id="0" name=""/>
        <dsp:cNvSpPr/>
      </dsp:nvSpPr>
      <dsp:spPr>
        <a:xfrm>
          <a:off x="2887202" y="28853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7E7926-C171-4BBE-B83F-755A62924862}">
      <dsp:nvSpPr>
        <dsp:cNvPr id="0" name=""/>
        <dsp:cNvSpPr/>
      </dsp:nvSpPr>
      <dsp:spPr>
        <a:xfrm>
          <a:off x="3121202" y="522533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99857-9146-4EC5-8F7F-1C0DB5126F9F}">
      <dsp:nvSpPr>
        <dsp:cNvPr id="0" name=""/>
        <dsp:cNvSpPr/>
      </dsp:nvSpPr>
      <dsp:spPr>
        <a:xfrm>
          <a:off x="2536202" y="1728533"/>
          <a:ext cx="1800000" cy="163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creates an environment that values accountability and ongoing progress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36202" y="1728533"/>
        <a:ext cx="1800000" cy="1636875"/>
      </dsp:txXfrm>
    </dsp:sp>
    <dsp:sp modelId="{2EC90742-2FE8-48B5-B5BE-E7B92128D474}">
      <dsp:nvSpPr>
        <dsp:cNvPr id="0" name=""/>
        <dsp:cNvSpPr/>
      </dsp:nvSpPr>
      <dsp:spPr>
        <a:xfrm>
          <a:off x="5002201" y="28853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25554-64BB-42F5-AA50-C5ACCF628540}">
      <dsp:nvSpPr>
        <dsp:cNvPr id="0" name=""/>
        <dsp:cNvSpPr/>
      </dsp:nvSpPr>
      <dsp:spPr>
        <a:xfrm>
          <a:off x="5236201" y="522533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A4274-AB37-49D9-BB4B-A5EE7CB3220D}">
      <dsp:nvSpPr>
        <dsp:cNvPr id="0" name=""/>
        <dsp:cNvSpPr/>
      </dsp:nvSpPr>
      <dsp:spPr>
        <a:xfrm>
          <a:off x="4651201" y="1728533"/>
          <a:ext cx="1800000" cy="163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reveals leadership qualities and offers insights into team dynamics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4651201" y="1728533"/>
        <a:ext cx="1800000" cy="1636875"/>
      </dsp:txXfrm>
    </dsp:sp>
    <dsp:sp modelId="{1D42B4F3-17BF-4FF2-839C-2A748D3AE57C}">
      <dsp:nvSpPr>
        <dsp:cNvPr id="0" name=""/>
        <dsp:cNvSpPr/>
      </dsp:nvSpPr>
      <dsp:spPr>
        <a:xfrm>
          <a:off x="7117202" y="288532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2EA83-385E-49FC-8A97-97C48F1B0169}">
      <dsp:nvSpPr>
        <dsp:cNvPr id="0" name=""/>
        <dsp:cNvSpPr/>
      </dsp:nvSpPr>
      <dsp:spPr>
        <a:xfrm>
          <a:off x="7351202" y="522533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50B96-96F2-4B4C-8D50-BE733467EE39}">
      <dsp:nvSpPr>
        <dsp:cNvPr id="0" name=""/>
        <dsp:cNvSpPr/>
      </dsp:nvSpPr>
      <dsp:spPr>
        <a:xfrm>
          <a:off x="6766202" y="1728533"/>
          <a:ext cx="1800000" cy="1636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Research showing higher organisational productivity lends support to this (</a:t>
          </a:r>
          <a:r>
            <a:rPr lang="en-US" sz="14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(Waldman, Atwater, &amp; Antonioni, 1998)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6202" y="1728533"/>
        <a:ext cx="1800000" cy="16368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662A3-220A-4A4F-9BE0-538F7D83DA3D}">
      <dsp:nvSpPr>
        <dsp:cNvPr id="0" name=""/>
        <dsp:cNvSpPr/>
      </dsp:nvSpPr>
      <dsp:spPr>
        <a:xfrm>
          <a:off x="0" y="464"/>
          <a:ext cx="48295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62FC7-D638-45F4-A197-BAB0712F1C40}">
      <dsp:nvSpPr>
        <dsp:cNvPr id="0" name=""/>
        <dsp:cNvSpPr/>
      </dsp:nvSpPr>
      <dsp:spPr>
        <a:xfrm>
          <a:off x="0" y="464"/>
          <a:ext cx="4829501" cy="760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Responding to privacy issues regarding feedback.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4"/>
        <a:ext cx="4829501" cy="760671"/>
      </dsp:txXfrm>
    </dsp:sp>
    <dsp:sp modelId="{4C16DB50-FA99-4D0D-995C-A780B5CBA5E1}">
      <dsp:nvSpPr>
        <dsp:cNvPr id="0" name=""/>
        <dsp:cNvSpPr/>
      </dsp:nvSpPr>
      <dsp:spPr>
        <a:xfrm>
          <a:off x="0" y="761135"/>
          <a:ext cx="48295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3C256-F567-4FB9-B13A-E16954A6697A}">
      <dsp:nvSpPr>
        <dsp:cNvPr id="0" name=""/>
        <dsp:cNvSpPr/>
      </dsp:nvSpPr>
      <dsp:spPr>
        <a:xfrm>
          <a:off x="0" y="761135"/>
          <a:ext cx="4829501" cy="760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Preparing raters for objective and useful assessments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0" y="761135"/>
        <a:ext cx="4829501" cy="760671"/>
      </dsp:txXfrm>
    </dsp:sp>
    <dsp:sp modelId="{059F906B-F418-4A93-B1AE-C9FA18D2B1B7}">
      <dsp:nvSpPr>
        <dsp:cNvPr id="0" name=""/>
        <dsp:cNvSpPr/>
      </dsp:nvSpPr>
      <dsp:spPr>
        <a:xfrm>
          <a:off x="0" y="1521806"/>
          <a:ext cx="48295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288A8-0B42-42A6-9900-6F56B3017B29}">
      <dsp:nvSpPr>
        <dsp:cNvPr id="0" name=""/>
        <dsp:cNvSpPr/>
      </dsp:nvSpPr>
      <dsp:spPr>
        <a:xfrm>
          <a:off x="0" y="1521806"/>
          <a:ext cx="4829501" cy="760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Timing: The best times and frequency for holding the feedback sessions.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21806"/>
        <a:ext cx="4829501" cy="760671"/>
      </dsp:txXfrm>
    </dsp:sp>
    <dsp:sp modelId="{42AECAA1-EFA1-4B21-8E91-8C5E44848A1D}">
      <dsp:nvSpPr>
        <dsp:cNvPr id="0" name=""/>
        <dsp:cNvSpPr/>
      </dsp:nvSpPr>
      <dsp:spPr>
        <a:xfrm>
          <a:off x="0" y="2282477"/>
          <a:ext cx="48295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5F4CA-EC35-43A8-9D65-3D2225273DD4}">
      <dsp:nvSpPr>
        <dsp:cNvPr id="0" name=""/>
        <dsp:cNvSpPr/>
      </dsp:nvSpPr>
      <dsp:spPr>
        <a:xfrm>
          <a:off x="0" y="2282477"/>
          <a:ext cx="4829501" cy="760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Making sure that both positive and negative feedback are followed up 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82477"/>
        <a:ext cx="4829501" cy="760671"/>
      </dsp:txXfrm>
    </dsp:sp>
    <dsp:sp modelId="{D13D56FE-1CFB-4AEF-9D0B-8555C60154B6}">
      <dsp:nvSpPr>
        <dsp:cNvPr id="0" name=""/>
        <dsp:cNvSpPr/>
      </dsp:nvSpPr>
      <dsp:spPr>
        <a:xfrm>
          <a:off x="0" y="3043148"/>
          <a:ext cx="48295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10F2E-01F2-4B31-9857-5F97E531036F}">
      <dsp:nvSpPr>
        <dsp:cNvPr id="0" name=""/>
        <dsp:cNvSpPr/>
      </dsp:nvSpPr>
      <dsp:spPr>
        <a:xfrm>
          <a:off x="0" y="3043148"/>
          <a:ext cx="4829501" cy="760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Scholarly research indicates that effective implementation requires taking organisational culture into account (Kluger &amp;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DeNisi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1996).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43148"/>
        <a:ext cx="4829501" cy="760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D4BB70-5374-4420-BAD3-FD1CA3BA903A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43047-1A7A-4BF7-B214-CFCDC886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71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A546-5659-4677-9B96-EFBCBA9F997F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944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58D5D-99C5-4B6B-973B-3B79E3248DCF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574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22129-7B76-4323-A72F-484A7EB1C8DE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73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4F91C-8DDF-479B-B624-B9A8153402AD}" type="datetime4">
              <a:rPr lang="en-US" smtClean="0"/>
              <a:t>October 29,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991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A2DC9-70F7-4B4E-8D71-A7C1D298DA34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644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C9DE6-D5D2-48D1-B338-E5091DAEF74C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89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977A-652B-4BF2-8DD8-6C864DE416C6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872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C5C-8F12-4A7D-B322-E9A87C580987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381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9A48-0D3D-4C12-BE95-077A205D0727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107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97D7-74DE-44B5-A8DC-071BB18C203E}" type="datetime4">
              <a:rPr lang="en-US" smtClean="0"/>
              <a:t>October 29,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4794893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97D7-74DE-44B5-A8DC-071BB18C203E}" type="datetime4">
              <a:rPr lang="en-US" smtClean="0"/>
              <a:t>October 29,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62910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97D7-74DE-44B5-A8DC-071BB18C203E}" type="datetime4">
              <a:rPr lang="en-US" smtClean="0"/>
              <a:t>October 29, 2023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8156800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97D7-74DE-44B5-A8DC-071BB18C203E}" type="datetime4">
              <a:rPr lang="en-US" smtClean="0"/>
              <a:t>October 29, 2023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787970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97D7-74DE-44B5-A8DC-071BB18C203E}" type="datetime4">
              <a:rPr lang="en-US" smtClean="0"/>
              <a:t>October 29, 2023</a:t>
            </a:fld>
            <a:endParaRPr lang="en-US" dirty="0">
              <a:latin typeface="+mn-lt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054975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98C90-621D-4D76-B8BC-25CEB6F1442B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239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41C78-A011-400C-B526-322795A72C78}" type="datetime4">
              <a:rPr lang="en-US" smtClean="0"/>
              <a:t>October 29,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165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097D7-74DE-44B5-A8DC-071BB18C203E}" type="datetime4">
              <a:rPr lang="en-US" smtClean="0"/>
              <a:t>October 29,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693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3" name="Group 342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4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6" name="Group 35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57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8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9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0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1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2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3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4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5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6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7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9" name="Rectangle 36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0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71" name="Rectangle 370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CD37FF5B-C686-17BB-1695-49968B564F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656" r="9374"/>
          <a:stretch/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37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53B46-3E56-A554-927B-E1226D076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67" y="787400"/>
            <a:ext cx="7145866" cy="77893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3200" dirty="0">
                <a:solidFill>
                  <a:srgbClr val="FE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360-DEGREE FEEDBACK</a:t>
            </a:r>
            <a:br>
              <a:rPr lang="en-US" sz="1500" dirty="0">
                <a:solidFill>
                  <a:srgbClr val="FEFFFF"/>
                </a:solidFill>
                <a:effectLst/>
              </a:rPr>
            </a:br>
            <a:br>
              <a:rPr lang="en-US" sz="1500" dirty="0">
                <a:solidFill>
                  <a:srgbClr val="FEFFFF"/>
                </a:solidFill>
                <a:effectLst/>
              </a:rPr>
            </a:br>
            <a:endParaRPr lang="en-US" sz="1500" dirty="0">
              <a:solidFill>
                <a:srgbClr val="FEFFFF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5BFF5-1689-08C2-2CEB-4E7C0D83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8542" y="982516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 smtClean="0"/>
              <a:pPr defTabSz="914400"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 sz="1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040BF-0C80-5AC9-0C65-9EA6747150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0770" y="1966868"/>
            <a:ext cx="3750205" cy="385781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spc="5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</a:p>
          <a:p>
            <a:pPr>
              <a:buFont typeface="Wingdings 3" charset="2"/>
              <a:buChar char=""/>
            </a:pPr>
            <a:r>
              <a:rPr lang="en-US" spc="5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Mohammed Miah 2129058</a:t>
            </a:r>
          </a:p>
          <a:p>
            <a:pPr>
              <a:buFont typeface="Wingdings 3" charset="2"/>
              <a:buChar char=""/>
            </a:pPr>
            <a:r>
              <a:rPr lang="en-US" spc="5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BMSW5102</a:t>
            </a:r>
          </a:p>
          <a:p>
            <a:pPr>
              <a:buFont typeface="Wingdings 3" charset="2"/>
              <a:buChar char=""/>
            </a:pPr>
            <a:r>
              <a:rPr lang="en-US" spc="5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Ehsan </a:t>
            </a:r>
            <a:r>
              <a:rPr lang="en-US" spc="5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Khajeh</a:t>
            </a:r>
          </a:p>
          <a:p>
            <a:pPr>
              <a:buFont typeface="Wingdings 3" charset="2"/>
              <a:buChar char=""/>
            </a:pPr>
            <a:endParaRPr lang="en-US" spc="5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846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5674B-0807-A1A5-0233-5B1952FA9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26542-5FE5-8D45-A425-D31439742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1900"/>
          </a:p>
        </p:txBody>
      </p:sp>
      <p:graphicFrame>
        <p:nvGraphicFramePr>
          <p:cNvPr id="20" name="Content Placeholder 4">
            <a:extLst>
              <a:ext uri="{FF2B5EF4-FFF2-40B4-BE49-F238E27FC236}">
                <a16:creationId xmlns:a16="http://schemas.microsoft.com/office/drawing/2014/main" id="{6C1C221E-AF0B-F4C7-0904-31AEA8D90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067667"/>
              </p:ext>
            </p:extLst>
          </p:nvPr>
        </p:nvGraphicFramePr>
        <p:xfrm>
          <a:off x="2087608" y="2222983"/>
          <a:ext cx="8401982" cy="3653947"/>
        </p:xfrm>
        <a:graphic>
          <a:graphicData uri="http://schemas.openxmlformats.org/drawingml/2006/table">
            <a:tbl>
              <a:tblPr firstRow="1" firstCol="1" bandRow="1"/>
              <a:tblGrid>
                <a:gridCol w="5818295">
                  <a:extLst>
                    <a:ext uri="{9D8B030D-6E8A-4147-A177-3AD203B41FA5}">
                      <a16:colId xmlns:a16="http://schemas.microsoft.com/office/drawing/2014/main" val="1856275440"/>
                    </a:ext>
                  </a:extLst>
                </a:gridCol>
                <a:gridCol w="2583687">
                  <a:extLst>
                    <a:ext uri="{9D8B030D-6E8A-4147-A177-3AD203B41FA5}">
                      <a16:colId xmlns:a16="http://schemas.microsoft.com/office/drawing/2014/main" val="2053172779"/>
                    </a:ext>
                  </a:extLst>
                </a:gridCol>
              </a:tblGrid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3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5561565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is 360-Degree Appraisal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4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1176432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Importance to Employees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5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83184183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Importance to employers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6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2701068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Benefits to Employees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7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8046770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Benefit to Employers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8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40913580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Issues to Focus On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9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5114265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Overcoming Challenges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10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7757845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Conclusion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11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88972707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Questions &amp; Answers</a:t>
                      </a:r>
                      <a:endParaRPr lang="en-US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12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1564628"/>
                  </a:ext>
                </a:extLst>
              </a:tr>
              <a:tr h="33217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400" b="0" i="0" u="none" strike="noStrike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References </a:t>
                      </a:r>
                      <a:endParaRPr lang="en-US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13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1028" marR="101028" marT="140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2340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60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7" descr="Large skydiving group mid-air">
            <a:extLst>
              <a:ext uri="{FF2B5EF4-FFF2-40B4-BE49-F238E27FC236}">
                <a16:creationId xmlns:a16="http://schemas.microsoft.com/office/drawing/2014/main" id="{4D46B06A-CBC9-3010-5CE4-B289E03F30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1697" b="37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0A002A-84A5-02F7-75F2-39428652B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457200">
              <a:lnSpc>
                <a:spcPct val="90000"/>
              </a:lnSpc>
              <a:spcAft>
                <a:spcPts val="800"/>
              </a:spcAft>
            </a:pPr>
            <a:r>
              <a:rPr lang="en-US" sz="2800" dirty="0">
                <a:effectLst/>
              </a:rPr>
              <a:t> </a:t>
            </a:r>
            <a:br>
              <a:rPr lang="en-US" sz="2800" dirty="0">
                <a:effectLst/>
              </a:rPr>
            </a:br>
            <a:r>
              <a:rPr lang="en-US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0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38D775-D255-7A44-FCAF-02DB27FD2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 smtClean="0"/>
              <a:pPr defTabSz="91440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 sz="19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9A2F41-B4BD-83EF-59FD-01B00604AA84}"/>
              </a:ext>
            </a:extLst>
          </p:cNvPr>
          <p:cNvSpPr txBox="1"/>
          <p:nvPr/>
        </p:nvSpPr>
        <p:spPr>
          <a:xfrm>
            <a:off x="2589212" y="2133600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61336" lvl="1" indent="-280668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4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360° feedback is an assessment method that gathers feedback on an individual from several sources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61336" lvl="1" indent="-280668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approach aims to give a comprehensive view of an individual's performance.</a:t>
            </a:r>
          </a:p>
          <a:p>
            <a:pPr marL="561336" lvl="1" indent="-280668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 we'll explore why it's crucial and how it benefits both employees and employers(Bracken, </a:t>
            </a: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Timmreck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&amp; Church, 2001).</a:t>
            </a:r>
          </a:p>
          <a:p>
            <a:pPr marL="561336" lvl="1" indent="-280668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We'll also look at the challenges and how to effectively implement it.</a:t>
            </a:r>
          </a:p>
          <a:p>
            <a:pPr marL="561336" lvl="1" indent="-280668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Buckle up for a journey into making our work environment more dynamic and transparent!</a:t>
            </a:r>
          </a:p>
        </p:txBody>
      </p:sp>
    </p:spTree>
    <p:extLst>
      <p:ext uri="{BB962C8B-B14F-4D97-AF65-F5344CB8AC3E}">
        <p14:creationId xmlns:p14="http://schemas.microsoft.com/office/powerpoint/2010/main" val="2785289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7AE3E2-D78E-EBEF-94B6-8F67579BC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360-Degree Appraisal?</a:t>
            </a:r>
            <a:b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4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03D43F-625D-00E8-0088-9ACC23007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900"/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2A675BBF-2533-9C2C-FA48-AD5F5563B2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9561566"/>
              </p:ext>
            </p:extLst>
          </p:nvPr>
        </p:nvGraphicFramePr>
        <p:xfrm>
          <a:off x="2589212" y="2133600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6280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A59C276-C3A8-71B0-A67D-B9280DB53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Importance to Employees</a:t>
            </a:r>
            <a:br>
              <a:rPr lang="en-US" sz="2700" dirty="0"/>
            </a:br>
            <a:endParaRPr lang="en-US" sz="2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FBE787-E28F-479A-E2C6-BDEBA0D20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 smtClean="0"/>
              <a:pPr defTabSz="91440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B7CDA1-3E63-CB22-0BF0-9E166A2BEF5D}"/>
              </a:ext>
            </a:extLst>
          </p:cNvPr>
          <p:cNvSpPr txBox="1"/>
          <p:nvPr/>
        </p:nvSpPr>
        <p:spPr>
          <a:xfrm>
            <a:off x="1683956" y="2133600"/>
            <a:ext cx="4140772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39746" lvl="1" indent="-269873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Encourages areas of strength and growth, which aids in people's self-awareness.</a:t>
            </a:r>
          </a:p>
          <a:p>
            <a:pPr marL="539746" lvl="1" indent="-269873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Multiple sources of feedback provide a balanced perspective (</a:t>
            </a:r>
            <a:r>
              <a:rPr lang="en-US" sz="1400" spc="50" dirty="0" err="1">
                <a:latin typeface="Arial" panose="020B0604020202020204" pitchFamily="34" charset="0"/>
                <a:cs typeface="Arial" panose="020B0604020202020204" pitchFamily="34" charset="0"/>
              </a:rPr>
              <a:t>Lepsinger</a:t>
            </a: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 &amp; Lucia, 2009).</a:t>
            </a:r>
          </a:p>
          <a:p>
            <a:pPr marL="539746" lvl="1" indent="-269873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Promotes personal and professional growth.</a:t>
            </a:r>
          </a:p>
          <a:p>
            <a:pPr marL="539746" lvl="1" indent="-269873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Enhances team dynamics and interpersonal relationships.</a:t>
            </a:r>
          </a:p>
          <a:p>
            <a:pPr marL="539746" lvl="1" indent="-269873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workers perceive feedback from multiple sources to be more precise and beneficial (</a:t>
            </a:r>
            <a:r>
              <a:rPr lang="en-US" sz="1400" spc="50" dirty="0" err="1">
                <a:latin typeface="Arial" panose="020B0604020202020204" pitchFamily="34" charset="0"/>
                <a:cs typeface="Arial" panose="020B0604020202020204" pitchFamily="34" charset="0"/>
              </a:rPr>
              <a:t>Nowack</a:t>
            </a:r>
            <a:r>
              <a:rPr lang="en-US" sz="1400" spc="5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</p:txBody>
      </p:sp>
      <p:pic>
        <p:nvPicPr>
          <p:cNvPr id="13" name="Picture 12" descr="Light bulb on yellow background with sketched light beams and cord">
            <a:extLst>
              <a:ext uri="{FF2B5EF4-FFF2-40B4-BE49-F238E27FC236}">
                <a16:creationId xmlns:a16="http://schemas.microsoft.com/office/drawing/2014/main" id="{5312EEB3-F16D-5280-3AB1-C84C448ACF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4" r="223"/>
          <a:stretch/>
        </p:blipFill>
        <p:spPr>
          <a:xfrm>
            <a:off x="6091916" y="10"/>
            <a:ext cx="610008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348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DE65-93D0-06F8-8F92-ECF4413CB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Importance to employers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AF612F48-2E32-CAB4-0728-00A9AC7D53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618603"/>
              </p:ext>
            </p:extLst>
          </p:nvPr>
        </p:nvGraphicFramePr>
        <p:xfrm>
          <a:off x="2589212" y="2133600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38D91-EAEC-978C-F776-2548A5234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47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931C5-B4E2-3940-57D3-0BE83CB0D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485" y="477155"/>
            <a:ext cx="4623955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Benefits to Employees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BF9B5-9532-2043-529A-FD3D19FF1A09}"/>
              </a:ext>
            </a:extLst>
          </p:cNvPr>
          <p:cNvSpPr>
            <a:spLocks/>
          </p:cNvSpPr>
          <p:nvPr/>
        </p:nvSpPr>
        <p:spPr>
          <a:xfrm>
            <a:off x="10623835" y="4032771"/>
            <a:ext cx="492088" cy="522842"/>
          </a:xfrm>
          <a:prstGeom prst="rect">
            <a:avLst/>
          </a:prstGeom>
        </p:spPr>
        <p:txBody>
          <a:bodyPr/>
          <a:lstStyle/>
          <a:p>
            <a:pPr defTabSz="822960">
              <a:spcAft>
                <a:spcPts val="600"/>
              </a:spcAft>
            </a:pPr>
            <a:fld id="{9D4AEF59-F28E-467C-9EA3-92D1CFAD475A}" type="slidenum">
              <a:rPr lang="en-US" sz="162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822960"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29" name="TextBox 6">
            <a:extLst>
              <a:ext uri="{FF2B5EF4-FFF2-40B4-BE49-F238E27FC236}">
                <a16:creationId xmlns:a16="http://schemas.microsoft.com/office/drawing/2014/main" id="{157A8F30-0EE9-906B-0B60-1FF0A5EEC3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1810821"/>
              </p:ext>
            </p:extLst>
          </p:nvPr>
        </p:nvGraphicFramePr>
        <p:xfrm>
          <a:off x="2676396" y="1285058"/>
          <a:ext cx="7574332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3163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571FA-C210-8A9B-A257-9684BABEC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br>
              <a:rPr lang="en-US" dirty="0">
                <a:latin typeface="League Spartan Bold"/>
              </a:rPr>
            </a:br>
            <a:endParaRPr lang="en-GB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59510-F720-3132-3501-4E0E16642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900"/>
          </a:p>
        </p:txBody>
      </p:sp>
      <p:graphicFrame>
        <p:nvGraphicFramePr>
          <p:cNvPr id="16" name="TextBox 13">
            <a:extLst>
              <a:ext uri="{FF2B5EF4-FFF2-40B4-BE49-F238E27FC236}">
                <a16:creationId xmlns:a16="http://schemas.microsoft.com/office/drawing/2014/main" id="{60D8FF49-6538-ABFF-B65C-5E4B27180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1575167"/>
              </p:ext>
            </p:extLst>
          </p:nvPr>
        </p:nvGraphicFramePr>
        <p:xfrm>
          <a:off x="1584338" y="235506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E62E658-4F78-6211-E5B9-F8D649CE490F}"/>
              </a:ext>
            </a:extLst>
          </p:cNvPr>
          <p:cNvSpPr txBox="1"/>
          <p:nvPr/>
        </p:nvSpPr>
        <p:spPr>
          <a:xfrm>
            <a:off x="2705948" y="103700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Benefit to Employers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02107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4B720-58C2-CD95-02E7-4DB965537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Key Issues to Focus On</a:t>
            </a:r>
            <a:br>
              <a:rPr lang="en-US" dirty="0">
                <a:latin typeface="League Spartan Bold"/>
              </a:rPr>
            </a:b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6DF80-2511-CD16-99CC-CCD751EB593D}"/>
              </a:ext>
            </a:extLst>
          </p:cNvPr>
          <p:cNvSpPr>
            <a:spLocks/>
          </p:cNvSpPr>
          <p:nvPr/>
        </p:nvSpPr>
        <p:spPr>
          <a:xfrm>
            <a:off x="2309543" y="2222983"/>
            <a:ext cx="600742" cy="281297"/>
          </a:xfrm>
          <a:prstGeom prst="rect">
            <a:avLst/>
          </a:prstGeom>
        </p:spPr>
        <p:txBody>
          <a:bodyPr/>
          <a:lstStyle/>
          <a:p>
            <a:pPr defTabSz="352044">
              <a:spcAft>
                <a:spcPts val="600"/>
              </a:spcAft>
            </a:pPr>
            <a:fld id="{9D4AEF59-F28E-467C-9EA3-92D1CFAD475A}" type="slidenum"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352044"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5" name="Freeform 12">
            <a:extLst>
              <a:ext uri="{FF2B5EF4-FFF2-40B4-BE49-F238E27FC236}">
                <a16:creationId xmlns:a16="http://schemas.microsoft.com/office/drawing/2014/main" id="{9A492619-3DC4-A3B8-918F-5AAE7A5BB5FF}"/>
              </a:ext>
            </a:extLst>
          </p:cNvPr>
          <p:cNvSpPr/>
          <p:nvPr/>
        </p:nvSpPr>
        <p:spPr>
          <a:xfrm>
            <a:off x="7826856" y="3217925"/>
            <a:ext cx="2440798" cy="2627736"/>
          </a:xfrm>
          <a:custGeom>
            <a:avLst/>
            <a:gdLst/>
            <a:ahLst/>
            <a:cxnLst/>
            <a:rect l="l" t="t" r="r" b="b"/>
            <a:pathLst>
              <a:path w="3698800" h="3398272">
                <a:moveTo>
                  <a:pt x="0" y="0"/>
                </a:moveTo>
                <a:lnTo>
                  <a:pt x="3698799" y="0"/>
                </a:lnTo>
                <a:lnTo>
                  <a:pt x="3698799" y="3398272"/>
                </a:lnTo>
                <a:lnTo>
                  <a:pt x="0" y="33982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9C4E62FF-81B3-0EF1-72F3-F7E4F842E9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8441107"/>
              </p:ext>
            </p:extLst>
          </p:nvPr>
        </p:nvGraphicFramePr>
        <p:xfrm>
          <a:off x="2334249" y="2072640"/>
          <a:ext cx="4829502" cy="3804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7169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30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9254B8-D7E6-F795-E362-DAD91EE94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Overcoming Challenges</a:t>
            </a:r>
            <a:br>
              <a:rPr lang="en-US" dirty="0"/>
            </a:br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 descr="White puzzle with one red piece">
            <a:extLst>
              <a:ext uri="{FF2B5EF4-FFF2-40B4-BE49-F238E27FC236}">
                <a16:creationId xmlns:a16="http://schemas.microsoft.com/office/drawing/2014/main" id="{E0219958-53CB-9596-F81D-242BA5CC09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625" r="38061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3549F-3069-B71D-747D-DEA57D09A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52321" y="787782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/>
              <a:pPr defTabSz="914400"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9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A149E9-6F29-A838-577F-0E78A2C8A354}"/>
              </a:ext>
            </a:extLst>
          </p:cNvPr>
          <p:cNvSpPr txBox="1"/>
          <p:nvPr/>
        </p:nvSpPr>
        <p:spPr>
          <a:xfrm>
            <a:off x="4656667" y="2133600"/>
            <a:ext cx="684794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914400" algn="l"/>
              </a:tabLst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Hold initial training sessions for raters.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914400" algn="l"/>
              </a:tabLst>
            </a:pP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technology to keep information private.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914400" algn="l"/>
              </a:tabLst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Create a well-organized follow-up strategy to obtain useful insights.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914400" algn="l"/>
              </a:tabLst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 Q&amp;A sessions or open forums to address issues and queries.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914400" algn="l"/>
              </a:tabLst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</a:t>
            </a: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Lepsinger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Lucia (2009), prior case studies highlight the significance of top-down support.</a:t>
            </a:r>
          </a:p>
        </p:txBody>
      </p:sp>
    </p:spTree>
    <p:extLst>
      <p:ext uri="{BB962C8B-B14F-4D97-AF65-F5344CB8AC3E}">
        <p14:creationId xmlns:p14="http://schemas.microsoft.com/office/powerpoint/2010/main" val="35408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8C5F8-0F8B-C5DA-F107-5C83C5EB0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0443F-D3A6-4C8E-201D-86801F2EB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 smtClean="0"/>
              <a:pPr defTabSz="914400"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 sz="190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175859B-2735-D1AC-6BD7-39CF1E2F3061}"/>
              </a:ext>
            </a:extLst>
          </p:cNvPr>
          <p:cNvSpPr txBox="1"/>
          <p:nvPr/>
        </p:nvSpPr>
        <p:spPr>
          <a:xfrm>
            <a:off x="2589212" y="2125362"/>
            <a:ext cx="5835121" cy="37858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82925" lvl="1" indent="-291463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360-degree feedback can foster the development of a learning </a:t>
            </a: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as Conway &amp; </a:t>
            </a: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Huffcutt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(2017) pointed out.</a:t>
            </a:r>
          </a:p>
          <a:p>
            <a:pPr marL="582925" lvl="1" indent="-291463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360-degree feedback benefits both businesses and employees.</a:t>
            </a:r>
          </a:p>
          <a:p>
            <a:pPr marL="582925" lvl="1" indent="-291463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Beneficial to both </a:t>
            </a: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expansion and individual </a:t>
            </a:r>
            <a:r>
              <a:rPr lang="en-US" sz="1400" spc="5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development.Challenges</a:t>
            </a: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exist but can be successfully managed.</a:t>
            </a:r>
          </a:p>
          <a:p>
            <a:pPr marL="582925" lvl="1" indent="-291463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extensive body of scholarly research and case studies supports the methodology.</a:t>
            </a:r>
          </a:p>
          <a:p>
            <a:pPr marL="582925" lvl="1" indent="-291463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Accepting the change will lead to a more open and productive workplace!</a:t>
            </a:r>
          </a:p>
        </p:txBody>
      </p:sp>
      <p:pic>
        <p:nvPicPr>
          <p:cNvPr id="48" name="Graphic 47" descr="Teacher">
            <a:extLst>
              <a:ext uri="{FF2B5EF4-FFF2-40B4-BE49-F238E27FC236}">
                <a16:creationId xmlns:a16="http://schemas.microsoft.com/office/drawing/2014/main" id="{10BE338B-9292-6783-C5AD-E44335A745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343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D425A-2446-9DA2-A2EF-666FB7864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Questions &amp; Answers</a:t>
            </a:r>
            <a:br>
              <a:rPr lang="en-US" dirty="0"/>
            </a:b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967A0C-8923-55F6-4433-A0A6FA9340E9}"/>
              </a:ext>
            </a:extLst>
          </p:cNvPr>
          <p:cNvSpPr txBox="1"/>
          <p:nvPr/>
        </p:nvSpPr>
        <p:spPr>
          <a:xfrm>
            <a:off x="649224" y="2133600"/>
            <a:ext cx="6574535" cy="37592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04515" lvl="1" indent="-302257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welcome any questions or concerns.</a:t>
            </a:r>
          </a:p>
          <a:p>
            <a:pPr marL="604515" lvl="1" indent="-302257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get in touch if you have any private questions following the presentation.</a:t>
            </a:r>
          </a:p>
          <a:p>
            <a:pPr marL="604515" lvl="1" indent="-302257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participation is essential to this system's effective implementation.</a:t>
            </a:r>
          </a:p>
          <a:p>
            <a:pPr marL="604515" lvl="1" indent="-302257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appreciate any and all feedback on this new method.</a:t>
            </a:r>
          </a:p>
          <a:p>
            <a:pPr marL="604515" lvl="1" indent="-302257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400" spc="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Let's work together to create an amazing workplace at our company!</a:t>
            </a:r>
          </a:p>
        </p:txBody>
      </p:sp>
      <p:pic>
        <p:nvPicPr>
          <p:cNvPr id="25" name="Graphic 24" descr="Questions">
            <a:extLst>
              <a:ext uri="{FF2B5EF4-FFF2-40B4-BE49-F238E27FC236}">
                <a16:creationId xmlns:a16="http://schemas.microsoft.com/office/drawing/2014/main" id="{7D61FEE4-9289-A618-5425-7FEA0E3F54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62088" y="1278252"/>
            <a:ext cx="3981455" cy="3981455"/>
          </a:xfrm>
          <a:prstGeom prst="rect">
            <a:avLst/>
          </a:prstGeom>
        </p:spPr>
      </p:pic>
      <p:sp>
        <p:nvSpPr>
          <p:cNvPr id="26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D0635-AE47-5BF1-DA0D-620FB71E3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1514" y="6133610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 smtClean="0"/>
              <a:pPr defTabSz="914400"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195696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6" name="Rectangle 195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2" name="Picture 71" descr="Open book">
            <a:extLst>
              <a:ext uri="{FF2B5EF4-FFF2-40B4-BE49-F238E27FC236}">
                <a16:creationId xmlns:a16="http://schemas.microsoft.com/office/drawing/2014/main" id="{D3217EEB-E069-44E2-2D91-82E316F881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98" name="Group 197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99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0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1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2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3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4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itle 7">
            <a:extLst>
              <a:ext uri="{FF2B5EF4-FFF2-40B4-BE49-F238E27FC236}">
                <a16:creationId xmlns:a16="http://schemas.microsoft.com/office/drawing/2014/main" id="{01FC4EF1-FA2A-87D3-6D47-DA6AF7DD0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br>
              <a:rPr lang="en-US" dirty="0"/>
            </a:br>
            <a:endParaRPr lang="en-US" dirty="0"/>
          </a:p>
        </p:txBody>
      </p: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13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5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6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7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8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9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0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1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2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3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4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6" name="Rectangle 225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8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E77C3C-2F4F-EADD-654F-8F6AF8CC8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9D4AEF59-F28E-467C-9EA3-92D1CFAD475A}" type="slidenum">
              <a:rPr lang="en-US" sz="1900"/>
              <a:pPr defTabSz="914400"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US" sz="1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E19821-4FBB-0A0C-897C-FF1C069451BC}"/>
              </a:ext>
            </a:extLst>
          </p:cNvPr>
          <p:cNvSpPr txBox="1"/>
          <p:nvPr/>
        </p:nvSpPr>
        <p:spPr>
          <a:xfrm>
            <a:off x="1364852" y="1774632"/>
            <a:ext cx="10102459" cy="46659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Bracken, D.W.,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Timmreck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C.W. and Church, A.H. eds., 2001.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handbook of multisource feedback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Conway, J. M., &amp;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Huffcutt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I. (2017). Psychometric properties of multisource performance ratings: A meta-analysis of subordinate, supervisor, peer, and self-ratings. Human Performance, 10(4), 331-360.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Lawrence, P. and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Bachkirova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T., 2023. Challenging traditional approaches: 360° feedback and theories of the multiplicity of self.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Evidence Based Coaching &amp; Mentoring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Kluger, A.N. and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DeNisi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1996. The effects of feedback interventions on performance: a historical review, a meta-analysis, and a preliminary feedback intervention theory.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119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p.254.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Lepsinger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and Lucia, A.D., 2009.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art and science of 360 degree feedback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John Wiley &amp; Sons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London, M., 2003.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feedback: Giving, seeking, and using feedback for performance improvement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Psychology Press.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Nowack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K.M., 2019. From insight to successful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change: The real impact of development-focused 360 feedback.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Tornow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W.W. and London, M., 1998.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Maximizing the Value of 360-Degree Feedback: A Process for Successful Individual and Organizational Development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Jossey-Bass Publishers, Inc., Publishers, 350 Sansome Street, San Francisco, CA 94104.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Waldman, D.A., Atwater, L.E. and Antonioni, D., 1998. Has 360 degree feedback gone amok?.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Academy of Management Perspectives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pp.86-94.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Yukl, G.,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Mahsud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Prussia, G. and Hassan, S., 2019. Effectiveness of broad and specific leadership behaviors.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Personnel Review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pp.774-783.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endParaRPr lang="en-US" sz="1100" spc="5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3631648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323</TotalTime>
  <Words>1075</Words>
  <Application>Microsoft Office PowerPoint</Application>
  <PresentationFormat>Widescreen</PresentationFormat>
  <Paragraphs>111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League Spartan Bold</vt:lpstr>
      <vt:lpstr>Wingdings 3</vt:lpstr>
      <vt:lpstr>Wisp</vt:lpstr>
      <vt:lpstr>360-DEGREE FEEDBACK  </vt:lpstr>
      <vt:lpstr>Contents </vt:lpstr>
      <vt:lpstr>  Introduction </vt:lpstr>
      <vt:lpstr>What is 360-Degree Appraisal? </vt:lpstr>
      <vt:lpstr>Importance to Employees </vt:lpstr>
      <vt:lpstr>Importance to employers</vt:lpstr>
      <vt:lpstr>Benefits to Employees </vt:lpstr>
      <vt:lpstr> </vt:lpstr>
      <vt:lpstr>Key Issues to Focus On </vt:lpstr>
      <vt:lpstr>Overcoming Challenges </vt:lpstr>
      <vt:lpstr>Conclusion </vt:lpstr>
      <vt:lpstr>Questions &amp; Answers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360-DEGREE FEEDBACK UNLOCKING THE FUTURE OF PERFORMANCE MANAGEMENT </dc:title>
  <dc:creator>Server Upgrade</dc:creator>
  <cp:lastModifiedBy>Server Upgrade</cp:lastModifiedBy>
  <cp:revision>1</cp:revision>
  <dcterms:created xsi:type="dcterms:W3CDTF">2023-10-27T19:30:28Z</dcterms:created>
  <dcterms:modified xsi:type="dcterms:W3CDTF">2023-10-29T22:24:30Z</dcterms:modified>
</cp:coreProperties>
</file>