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E2B58ED-FB0C-8F3D-FB38-C39ABDE8EB53}" v="25" dt="2026-06-10T10:04:05.079"/>
    <p1510:client id="{94148334-3875-BC0E-BCB6-D4CE6BE235B9}" v="125" dt="2026-06-10T11:02:23.03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3443F90-0651-4DB9-B734-058CC9B4C999}" type="doc">
      <dgm:prSet loTypeId="urn:microsoft.com/office/officeart/2005/8/layout/cycle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92D91E5-3557-4904-A4B8-2681A705D10C}">
      <dgm:prSet phldrT="[Text]" phldr="0"/>
      <dgm:spPr/>
      <dgm:t>
        <a:bodyPr/>
        <a:lstStyle/>
        <a:p>
          <a:pPr rtl="0"/>
          <a:r>
            <a:rPr lang="en-GB">
              <a:latin typeface="Aptos Display" panose="020F0302020204030204"/>
            </a:rPr>
            <a:t>Step 1: From the UWTSD hub, open OneDrive</a:t>
          </a:r>
          <a:endParaRPr lang="en-GB"/>
        </a:p>
      </dgm:t>
    </dgm:pt>
    <dgm:pt modelId="{9B75668E-4DFF-477D-AC7E-BA7F9F6369E7}" type="parTrans" cxnId="{BF39620B-F004-4925-A891-A166D958C378}">
      <dgm:prSet/>
      <dgm:spPr/>
      <dgm:t>
        <a:bodyPr/>
        <a:lstStyle/>
        <a:p>
          <a:endParaRPr lang="en-GB"/>
        </a:p>
      </dgm:t>
    </dgm:pt>
    <dgm:pt modelId="{6A05B03A-458D-450C-8AE0-D0C6A77EDB16}" type="sibTrans" cxnId="{BF39620B-F004-4925-A891-A166D958C378}">
      <dgm:prSet/>
      <dgm:spPr/>
      <dgm:t>
        <a:bodyPr/>
        <a:lstStyle/>
        <a:p>
          <a:endParaRPr lang="en-GB"/>
        </a:p>
      </dgm:t>
    </dgm:pt>
    <dgm:pt modelId="{0F2C3C50-9668-4001-BE81-83AF9B61EE7A}">
      <dgm:prSet phldrT="[Text]"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Click on the green tile one drive</a:t>
          </a:r>
          <a:endParaRPr lang="en-GB" dirty="0"/>
        </a:p>
      </dgm:t>
    </dgm:pt>
    <dgm:pt modelId="{BB791D02-E219-4E44-923C-9F69ADFC9F9F}" type="parTrans" cxnId="{6E763534-782B-4630-9545-BC7327BD083E}">
      <dgm:prSet/>
      <dgm:spPr/>
      <dgm:t>
        <a:bodyPr/>
        <a:lstStyle/>
        <a:p>
          <a:endParaRPr lang="en-GB"/>
        </a:p>
      </dgm:t>
    </dgm:pt>
    <dgm:pt modelId="{3305F07B-32AB-4F06-BA81-D2A932A792B7}" type="sibTrans" cxnId="{6E763534-782B-4630-9545-BC7327BD083E}">
      <dgm:prSet/>
      <dgm:spPr/>
      <dgm:t>
        <a:bodyPr/>
        <a:lstStyle/>
        <a:p>
          <a:endParaRPr lang="en-GB"/>
        </a:p>
      </dgm:t>
    </dgm:pt>
    <dgm:pt modelId="{6CD6AAD8-87B1-4C49-B62E-3282D0F1114B}">
      <dgm:prSet phldrT="[Text]" phldr="0"/>
      <dgm:spPr/>
      <dgm:t>
        <a:bodyPr/>
        <a:lstStyle/>
        <a:p>
          <a:pPr rtl="0"/>
          <a:r>
            <a:rPr lang="en-GB">
              <a:latin typeface="Aptos Display" panose="020F0302020204030204"/>
            </a:rPr>
            <a:t>Click on a document saved in file</a:t>
          </a:r>
          <a:endParaRPr lang="en-GB"/>
        </a:p>
      </dgm:t>
    </dgm:pt>
    <dgm:pt modelId="{91D6D3AF-DEBD-4365-9DB8-55D2389CA8F4}" type="parTrans" cxnId="{5C5CB36B-5608-4407-B3B1-BF7D03D66F05}">
      <dgm:prSet/>
      <dgm:spPr/>
      <dgm:t>
        <a:bodyPr/>
        <a:lstStyle/>
        <a:p>
          <a:endParaRPr lang="en-GB"/>
        </a:p>
      </dgm:t>
    </dgm:pt>
    <dgm:pt modelId="{51C8613A-BAF2-49A9-85FE-A3CF8A6BBBAC}" type="sibTrans" cxnId="{5C5CB36B-5608-4407-B3B1-BF7D03D66F05}">
      <dgm:prSet/>
      <dgm:spPr/>
      <dgm:t>
        <a:bodyPr/>
        <a:lstStyle/>
        <a:p>
          <a:endParaRPr lang="en-GB"/>
        </a:p>
      </dgm:t>
    </dgm:pt>
    <dgm:pt modelId="{270A18D0-2264-47F7-8F84-F2803F870A20}">
      <dgm:prSet phldrT="[Text]" phldr="0"/>
      <dgm:spPr/>
      <dgm:t>
        <a:bodyPr/>
        <a:lstStyle/>
        <a:p>
          <a:pPr rtl="0"/>
          <a:r>
            <a:rPr lang="en-GB">
              <a:latin typeface="Aptos Display" panose="020F0302020204030204"/>
            </a:rPr>
            <a:t>Click share</a:t>
          </a:r>
          <a:endParaRPr lang="en-GB"/>
        </a:p>
      </dgm:t>
    </dgm:pt>
    <dgm:pt modelId="{0FBFA721-0025-42B5-B336-3953C9984AB3}" type="parTrans" cxnId="{5DD3841F-3A08-474B-8510-AB317F626F2D}">
      <dgm:prSet/>
      <dgm:spPr/>
      <dgm:t>
        <a:bodyPr/>
        <a:lstStyle/>
        <a:p>
          <a:endParaRPr lang="en-GB"/>
        </a:p>
      </dgm:t>
    </dgm:pt>
    <dgm:pt modelId="{908ADE90-05FE-4282-8207-E4867F74507F}" type="sibTrans" cxnId="{5DD3841F-3A08-474B-8510-AB317F626F2D}">
      <dgm:prSet/>
      <dgm:spPr/>
      <dgm:t>
        <a:bodyPr/>
        <a:lstStyle/>
        <a:p>
          <a:endParaRPr lang="en-GB"/>
        </a:p>
      </dgm:t>
    </dgm:pt>
    <dgm:pt modelId="{B004AB23-2906-4A74-A9BE-240C571BF09D}">
      <dgm:prSet phldrT="[Text]"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Add email of person you </a:t>
          </a:r>
          <a:r>
            <a:rPr lang="en-GB">
              <a:latin typeface="Aptos Display" panose="020F0302020204030204"/>
            </a:rPr>
            <a:t>would </a:t>
          </a:r>
          <a:r>
            <a:rPr lang="en-GB" dirty="0">
              <a:latin typeface="Aptos Display" panose="020F0302020204030204"/>
            </a:rPr>
            <a:t>like to share file with </a:t>
          </a:r>
          <a:endParaRPr lang="en-GB" dirty="0"/>
        </a:p>
      </dgm:t>
    </dgm:pt>
    <dgm:pt modelId="{B6A0A378-F955-447A-B251-EBE1C52D2169}" type="parTrans" cxnId="{EF250670-5906-4245-AB8F-2A19EB33A68B}">
      <dgm:prSet/>
      <dgm:spPr/>
      <dgm:t>
        <a:bodyPr/>
        <a:lstStyle/>
        <a:p>
          <a:endParaRPr lang="en-GB"/>
        </a:p>
      </dgm:t>
    </dgm:pt>
    <dgm:pt modelId="{70EA7C5C-4CF1-403D-BCCE-54F779A23FC2}" type="sibTrans" cxnId="{EF250670-5906-4245-AB8F-2A19EB33A68B}">
      <dgm:prSet/>
      <dgm:spPr/>
      <dgm:t>
        <a:bodyPr/>
        <a:lstStyle/>
        <a:p>
          <a:endParaRPr lang="en-GB"/>
        </a:p>
      </dgm:t>
    </dgm:pt>
    <dgm:pt modelId="{B0C48038-AA88-400D-AD04-B8918B4DBF3D}" type="pres">
      <dgm:prSet presAssocID="{03443F90-0651-4DB9-B734-058CC9B4C999}" presName="cycle" presStyleCnt="0">
        <dgm:presLayoutVars>
          <dgm:dir/>
          <dgm:resizeHandles val="exact"/>
        </dgm:presLayoutVars>
      </dgm:prSet>
      <dgm:spPr/>
    </dgm:pt>
    <dgm:pt modelId="{B5B0EFC9-CD8F-4E13-9C90-C5163DDAA8F8}" type="pres">
      <dgm:prSet presAssocID="{492D91E5-3557-4904-A4B8-2681A705D10C}" presName="node" presStyleLbl="node1" presStyleIdx="0" presStyleCnt="5">
        <dgm:presLayoutVars>
          <dgm:bulletEnabled val="1"/>
        </dgm:presLayoutVars>
      </dgm:prSet>
      <dgm:spPr/>
    </dgm:pt>
    <dgm:pt modelId="{8A441A06-38BA-4ACB-8C65-B293AC3E0902}" type="pres">
      <dgm:prSet presAssocID="{492D91E5-3557-4904-A4B8-2681A705D10C}" presName="spNode" presStyleCnt="0"/>
      <dgm:spPr/>
    </dgm:pt>
    <dgm:pt modelId="{3F2AFDA9-E7D6-4A5E-8ECA-BC9503EC5BA4}" type="pres">
      <dgm:prSet presAssocID="{6A05B03A-458D-450C-8AE0-D0C6A77EDB16}" presName="sibTrans" presStyleLbl="sibTrans1D1" presStyleIdx="0" presStyleCnt="5"/>
      <dgm:spPr/>
    </dgm:pt>
    <dgm:pt modelId="{A8679937-3923-4645-9CD4-CAC9B4A16BE6}" type="pres">
      <dgm:prSet presAssocID="{0F2C3C50-9668-4001-BE81-83AF9B61EE7A}" presName="node" presStyleLbl="node1" presStyleIdx="1" presStyleCnt="5">
        <dgm:presLayoutVars>
          <dgm:bulletEnabled val="1"/>
        </dgm:presLayoutVars>
      </dgm:prSet>
      <dgm:spPr/>
    </dgm:pt>
    <dgm:pt modelId="{9639A71E-80E3-4FBB-8565-D7A916EA4734}" type="pres">
      <dgm:prSet presAssocID="{0F2C3C50-9668-4001-BE81-83AF9B61EE7A}" presName="spNode" presStyleCnt="0"/>
      <dgm:spPr/>
    </dgm:pt>
    <dgm:pt modelId="{E628F382-555B-4F6D-A249-A74C33AE9A53}" type="pres">
      <dgm:prSet presAssocID="{3305F07B-32AB-4F06-BA81-D2A932A792B7}" presName="sibTrans" presStyleLbl="sibTrans1D1" presStyleIdx="1" presStyleCnt="5"/>
      <dgm:spPr/>
    </dgm:pt>
    <dgm:pt modelId="{DEE82547-937D-4C60-947B-81C1F36B2FF8}" type="pres">
      <dgm:prSet presAssocID="{6CD6AAD8-87B1-4C49-B62E-3282D0F1114B}" presName="node" presStyleLbl="node1" presStyleIdx="2" presStyleCnt="5">
        <dgm:presLayoutVars>
          <dgm:bulletEnabled val="1"/>
        </dgm:presLayoutVars>
      </dgm:prSet>
      <dgm:spPr/>
    </dgm:pt>
    <dgm:pt modelId="{9F274172-887A-4FA8-B941-10DECDD2C6D8}" type="pres">
      <dgm:prSet presAssocID="{6CD6AAD8-87B1-4C49-B62E-3282D0F1114B}" presName="spNode" presStyleCnt="0"/>
      <dgm:spPr/>
    </dgm:pt>
    <dgm:pt modelId="{014D9DB3-A826-45F6-A6D4-0F3BB6892E78}" type="pres">
      <dgm:prSet presAssocID="{51C8613A-BAF2-49A9-85FE-A3CF8A6BBBAC}" presName="sibTrans" presStyleLbl="sibTrans1D1" presStyleIdx="2" presStyleCnt="5"/>
      <dgm:spPr/>
    </dgm:pt>
    <dgm:pt modelId="{37B5CBAC-AC1B-4B09-9C33-49389DC2666D}" type="pres">
      <dgm:prSet presAssocID="{270A18D0-2264-47F7-8F84-F2803F870A20}" presName="node" presStyleLbl="node1" presStyleIdx="3" presStyleCnt="5">
        <dgm:presLayoutVars>
          <dgm:bulletEnabled val="1"/>
        </dgm:presLayoutVars>
      </dgm:prSet>
      <dgm:spPr/>
    </dgm:pt>
    <dgm:pt modelId="{5E33A201-CBBD-42D9-9C13-D20BD94AC3A0}" type="pres">
      <dgm:prSet presAssocID="{270A18D0-2264-47F7-8F84-F2803F870A20}" presName="spNode" presStyleCnt="0"/>
      <dgm:spPr/>
    </dgm:pt>
    <dgm:pt modelId="{F9F154DB-AAE9-4A54-B5EE-82ED7057A83C}" type="pres">
      <dgm:prSet presAssocID="{908ADE90-05FE-4282-8207-E4867F74507F}" presName="sibTrans" presStyleLbl="sibTrans1D1" presStyleIdx="3" presStyleCnt="5"/>
      <dgm:spPr/>
    </dgm:pt>
    <dgm:pt modelId="{B8C97408-8A2D-4539-A6DC-C2B1CF43808F}" type="pres">
      <dgm:prSet presAssocID="{B004AB23-2906-4A74-A9BE-240C571BF09D}" presName="node" presStyleLbl="node1" presStyleIdx="4" presStyleCnt="5">
        <dgm:presLayoutVars>
          <dgm:bulletEnabled val="1"/>
        </dgm:presLayoutVars>
      </dgm:prSet>
      <dgm:spPr/>
    </dgm:pt>
    <dgm:pt modelId="{289C3363-4451-43CC-A7AC-C50E403BCA96}" type="pres">
      <dgm:prSet presAssocID="{B004AB23-2906-4A74-A9BE-240C571BF09D}" presName="spNode" presStyleCnt="0"/>
      <dgm:spPr/>
    </dgm:pt>
    <dgm:pt modelId="{35941ACA-2CF8-4093-9399-FE0B7DA8BF0E}" type="pres">
      <dgm:prSet presAssocID="{70EA7C5C-4CF1-403D-BCCE-54F779A23FC2}" presName="sibTrans" presStyleLbl="sibTrans1D1" presStyleIdx="4" presStyleCnt="5"/>
      <dgm:spPr/>
    </dgm:pt>
  </dgm:ptLst>
  <dgm:cxnLst>
    <dgm:cxn modelId="{BF39620B-F004-4925-A891-A166D958C378}" srcId="{03443F90-0651-4DB9-B734-058CC9B4C999}" destId="{492D91E5-3557-4904-A4B8-2681A705D10C}" srcOrd="0" destOrd="0" parTransId="{9B75668E-4DFF-477D-AC7E-BA7F9F6369E7}" sibTransId="{6A05B03A-458D-450C-8AE0-D0C6A77EDB16}"/>
    <dgm:cxn modelId="{5DD3841F-3A08-474B-8510-AB317F626F2D}" srcId="{03443F90-0651-4DB9-B734-058CC9B4C999}" destId="{270A18D0-2264-47F7-8F84-F2803F870A20}" srcOrd="3" destOrd="0" parTransId="{0FBFA721-0025-42B5-B336-3953C9984AB3}" sibTransId="{908ADE90-05FE-4282-8207-E4867F74507F}"/>
    <dgm:cxn modelId="{6E763534-782B-4630-9545-BC7327BD083E}" srcId="{03443F90-0651-4DB9-B734-058CC9B4C999}" destId="{0F2C3C50-9668-4001-BE81-83AF9B61EE7A}" srcOrd="1" destOrd="0" parTransId="{BB791D02-E219-4E44-923C-9F69ADFC9F9F}" sibTransId="{3305F07B-32AB-4F06-BA81-D2A932A792B7}"/>
    <dgm:cxn modelId="{5B8DDE67-C58C-4A18-BAE6-638DAFE7F6E6}" type="presOf" srcId="{6CD6AAD8-87B1-4C49-B62E-3282D0F1114B}" destId="{DEE82547-937D-4C60-947B-81C1F36B2FF8}" srcOrd="0" destOrd="0" presId="urn:microsoft.com/office/officeart/2005/8/layout/cycle5"/>
    <dgm:cxn modelId="{C17B1C6A-C0CF-4F32-A6C1-B11073210902}" type="presOf" srcId="{908ADE90-05FE-4282-8207-E4867F74507F}" destId="{F9F154DB-AAE9-4A54-B5EE-82ED7057A83C}" srcOrd="0" destOrd="0" presId="urn:microsoft.com/office/officeart/2005/8/layout/cycle5"/>
    <dgm:cxn modelId="{5C5CB36B-5608-4407-B3B1-BF7D03D66F05}" srcId="{03443F90-0651-4DB9-B734-058CC9B4C999}" destId="{6CD6AAD8-87B1-4C49-B62E-3282D0F1114B}" srcOrd="2" destOrd="0" parTransId="{91D6D3AF-DEBD-4365-9DB8-55D2389CA8F4}" sibTransId="{51C8613A-BAF2-49A9-85FE-A3CF8A6BBBAC}"/>
    <dgm:cxn modelId="{BD8CAD4F-A416-45B7-90CD-4824FCCDDAE0}" type="presOf" srcId="{0F2C3C50-9668-4001-BE81-83AF9B61EE7A}" destId="{A8679937-3923-4645-9CD4-CAC9B4A16BE6}" srcOrd="0" destOrd="0" presId="urn:microsoft.com/office/officeart/2005/8/layout/cycle5"/>
    <dgm:cxn modelId="{EF250670-5906-4245-AB8F-2A19EB33A68B}" srcId="{03443F90-0651-4DB9-B734-058CC9B4C999}" destId="{B004AB23-2906-4A74-A9BE-240C571BF09D}" srcOrd="4" destOrd="0" parTransId="{B6A0A378-F955-447A-B251-EBE1C52D2169}" sibTransId="{70EA7C5C-4CF1-403D-BCCE-54F779A23FC2}"/>
    <dgm:cxn modelId="{F9876D73-6401-44B5-A6C6-B9C302B9C379}" type="presOf" srcId="{3305F07B-32AB-4F06-BA81-D2A932A792B7}" destId="{E628F382-555B-4F6D-A249-A74C33AE9A53}" srcOrd="0" destOrd="0" presId="urn:microsoft.com/office/officeart/2005/8/layout/cycle5"/>
    <dgm:cxn modelId="{3F29E59E-4092-4463-BBB8-0550CC74B0F7}" type="presOf" srcId="{70EA7C5C-4CF1-403D-BCCE-54F779A23FC2}" destId="{35941ACA-2CF8-4093-9399-FE0B7DA8BF0E}" srcOrd="0" destOrd="0" presId="urn:microsoft.com/office/officeart/2005/8/layout/cycle5"/>
    <dgm:cxn modelId="{85D656A4-1299-48CC-9DC2-FFBE3F3BB6F8}" type="presOf" srcId="{492D91E5-3557-4904-A4B8-2681A705D10C}" destId="{B5B0EFC9-CD8F-4E13-9C90-C5163DDAA8F8}" srcOrd="0" destOrd="0" presId="urn:microsoft.com/office/officeart/2005/8/layout/cycle5"/>
    <dgm:cxn modelId="{0273AFE4-54D1-464C-B163-C57C25F09EC4}" type="presOf" srcId="{03443F90-0651-4DB9-B734-058CC9B4C999}" destId="{B0C48038-AA88-400D-AD04-B8918B4DBF3D}" srcOrd="0" destOrd="0" presId="urn:microsoft.com/office/officeart/2005/8/layout/cycle5"/>
    <dgm:cxn modelId="{5D6FAEED-1BED-4F0E-9BD8-A5C4A3577585}" type="presOf" srcId="{6A05B03A-458D-450C-8AE0-D0C6A77EDB16}" destId="{3F2AFDA9-E7D6-4A5E-8ECA-BC9503EC5BA4}" srcOrd="0" destOrd="0" presId="urn:microsoft.com/office/officeart/2005/8/layout/cycle5"/>
    <dgm:cxn modelId="{EB12E1ED-4FA0-4908-8020-4BFF6DE4948A}" type="presOf" srcId="{51C8613A-BAF2-49A9-85FE-A3CF8A6BBBAC}" destId="{014D9DB3-A826-45F6-A6D4-0F3BB6892E78}" srcOrd="0" destOrd="0" presId="urn:microsoft.com/office/officeart/2005/8/layout/cycle5"/>
    <dgm:cxn modelId="{A45D2CFA-B4E4-4C69-A853-17B65FC85D84}" type="presOf" srcId="{B004AB23-2906-4A74-A9BE-240C571BF09D}" destId="{B8C97408-8A2D-4539-A6DC-C2B1CF43808F}" srcOrd="0" destOrd="0" presId="urn:microsoft.com/office/officeart/2005/8/layout/cycle5"/>
    <dgm:cxn modelId="{B04C4EFD-6C72-4E26-945A-44197CCE2FD9}" type="presOf" srcId="{270A18D0-2264-47F7-8F84-F2803F870A20}" destId="{37B5CBAC-AC1B-4B09-9C33-49389DC2666D}" srcOrd="0" destOrd="0" presId="urn:microsoft.com/office/officeart/2005/8/layout/cycle5"/>
    <dgm:cxn modelId="{0D603499-76EB-4623-BC4C-C0664DE3D3BF}" type="presParOf" srcId="{B0C48038-AA88-400D-AD04-B8918B4DBF3D}" destId="{B5B0EFC9-CD8F-4E13-9C90-C5163DDAA8F8}" srcOrd="0" destOrd="0" presId="urn:microsoft.com/office/officeart/2005/8/layout/cycle5"/>
    <dgm:cxn modelId="{BEEB0173-912A-47CA-975B-09B8CC663085}" type="presParOf" srcId="{B0C48038-AA88-400D-AD04-B8918B4DBF3D}" destId="{8A441A06-38BA-4ACB-8C65-B293AC3E0902}" srcOrd="1" destOrd="0" presId="urn:microsoft.com/office/officeart/2005/8/layout/cycle5"/>
    <dgm:cxn modelId="{1A608374-A4F9-4AB8-BFA4-DCC7FB2FB880}" type="presParOf" srcId="{B0C48038-AA88-400D-AD04-B8918B4DBF3D}" destId="{3F2AFDA9-E7D6-4A5E-8ECA-BC9503EC5BA4}" srcOrd="2" destOrd="0" presId="urn:microsoft.com/office/officeart/2005/8/layout/cycle5"/>
    <dgm:cxn modelId="{EF3F2F21-6028-4188-A432-59F3A7EE3C63}" type="presParOf" srcId="{B0C48038-AA88-400D-AD04-B8918B4DBF3D}" destId="{A8679937-3923-4645-9CD4-CAC9B4A16BE6}" srcOrd="3" destOrd="0" presId="urn:microsoft.com/office/officeart/2005/8/layout/cycle5"/>
    <dgm:cxn modelId="{AD1AE004-CC2F-4C00-B097-0A0387AAB7C6}" type="presParOf" srcId="{B0C48038-AA88-400D-AD04-B8918B4DBF3D}" destId="{9639A71E-80E3-4FBB-8565-D7A916EA4734}" srcOrd="4" destOrd="0" presId="urn:microsoft.com/office/officeart/2005/8/layout/cycle5"/>
    <dgm:cxn modelId="{7BA3C406-94DA-4078-99F0-465F6AC10E46}" type="presParOf" srcId="{B0C48038-AA88-400D-AD04-B8918B4DBF3D}" destId="{E628F382-555B-4F6D-A249-A74C33AE9A53}" srcOrd="5" destOrd="0" presId="urn:microsoft.com/office/officeart/2005/8/layout/cycle5"/>
    <dgm:cxn modelId="{704FAFAF-9BFB-4125-8AFE-D7851F20A524}" type="presParOf" srcId="{B0C48038-AA88-400D-AD04-B8918B4DBF3D}" destId="{DEE82547-937D-4C60-947B-81C1F36B2FF8}" srcOrd="6" destOrd="0" presId="urn:microsoft.com/office/officeart/2005/8/layout/cycle5"/>
    <dgm:cxn modelId="{0E468A79-5E5D-41B4-A826-1C20A0344F27}" type="presParOf" srcId="{B0C48038-AA88-400D-AD04-B8918B4DBF3D}" destId="{9F274172-887A-4FA8-B941-10DECDD2C6D8}" srcOrd="7" destOrd="0" presId="urn:microsoft.com/office/officeart/2005/8/layout/cycle5"/>
    <dgm:cxn modelId="{58691D04-E6BF-440F-ABBF-7ECC40E320D7}" type="presParOf" srcId="{B0C48038-AA88-400D-AD04-B8918B4DBF3D}" destId="{014D9DB3-A826-45F6-A6D4-0F3BB6892E78}" srcOrd="8" destOrd="0" presId="urn:microsoft.com/office/officeart/2005/8/layout/cycle5"/>
    <dgm:cxn modelId="{658EF508-61B6-4A2D-A144-95063208E020}" type="presParOf" srcId="{B0C48038-AA88-400D-AD04-B8918B4DBF3D}" destId="{37B5CBAC-AC1B-4B09-9C33-49389DC2666D}" srcOrd="9" destOrd="0" presId="urn:microsoft.com/office/officeart/2005/8/layout/cycle5"/>
    <dgm:cxn modelId="{C0DA4E4B-A110-46AE-B72F-728283528DEA}" type="presParOf" srcId="{B0C48038-AA88-400D-AD04-B8918B4DBF3D}" destId="{5E33A201-CBBD-42D9-9C13-D20BD94AC3A0}" srcOrd="10" destOrd="0" presId="urn:microsoft.com/office/officeart/2005/8/layout/cycle5"/>
    <dgm:cxn modelId="{7684F820-9931-47FF-99CA-557E4D7C043F}" type="presParOf" srcId="{B0C48038-AA88-400D-AD04-B8918B4DBF3D}" destId="{F9F154DB-AAE9-4A54-B5EE-82ED7057A83C}" srcOrd="11" destOrd="0" presId="urn:microsoft.com/office/officeart/2005/8/layout/cycle5"/>
    <dgm:cxn modelId="{F8CC265F-E963-44AA-9B6C-8DC1380285C5}" type="presParOf" srcId="{B0C48038-AA88-400D-AD04-B8918B4DBF3D}" destId="{B8C97408-8A2D-4539-A6DC-C2B1CF43808F}" srcOrd="12" destOrd="0" presId="urn:microsoft.com/office/officeart/2005/8/layout/cycle5"/>
    <dgm:cxn modelId="{962C34CA-C07D-4914-BB0D-18981DD5E443}" type="presParOf" srcId="{B0C48038-AA88-400D-AD04-B8918B4DBF3D}" destId="{289C3363-4451-43CC-A7AC-C50E403BCA96}" srcOrd="13" destOrd="0" presId="urn:microsoft.com/office/officeart/2005/8/layout/cycle5"/>
    <dgm:cxn modelId="{32B3BAD1-0CA7-47B7-9B33-7212D281ACE5}" type="presParOf" srcId="{B0C48038-AA88-400D-AD04-B8918B4DBF3D}" destId="{35941ACA-2CF8-4093-9399-FE0B7DA8BF0E}" srcOrd="14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B0EFC9-CD8F-4E13-9C90-C5163DDAA8F8}">
      <dsp:nvSpPr>
        <dsp:cNvPr id="0" name=""/>
        <dsp:cNvSpPr/>
      </dsp:nvSpPr>
      <dsp:spPr>
        <a:xfrm>
          <a:off x="1876052" y="2070"/>
          <a:ext cx="1429494" cy="92917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>
              <a:latin typeface="Aptos Display" panose="020F0302020204030204"/>
            </a:rPr>
            <a:t>Step 1: From the UWTSD hub, open OneDrive</a:t>
          </a:r>
          <a:endParaRPr lang="en-GB" sz="1300" kern="1200"/>
        </a:p>
      </dsp:txBody>
      <dsp:txXfrm>
        <a:off x="1921410" y="47428"/>
        <a:ext cx="1338778" cy="838455"/>
      </dsp:txXfrm>
    </dsp:sp>
    <dsp:sp modelId="{3F2AFDA9-E7D6-4A5E-8ECA-BC9503EC5BA4}">
      <dsp:nvSpPr>
        <dsp:cNvPr id="0" name=""/>
        <dsp:cNvSpPr/>
      </dsp:nvSpPr>
      <dsp:spPr>
        <a:xfrm>
          <a:off x="735263" y="466656"/>
          <a:ext cx="3711072" cy="3711072"/>
        </a:xfrm>
        <a:custGeom>
          <a:avLst/>
          <a:gdLst/>
          <a:ahLst/>
          <a:cxnLst/>
          <a:rect l="0" t="0" r="0" b="0"/>
          <a:pathLst>
            <a:path>
              <a:moveTo>
                <a:pt x="2761579" y="236246"/>
              </a:moveTo>
              <a:arcTo wR="1855536" hR="1855536" stAng="17953704" swAng="1211113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8679937-3923-4645-9CD4-CAC9B4A16BE6}">
      <dsp:nvSpPr>
        <dsp:cNvPr id="0" name=""/>
        <dsp:cNvSpPr/>
      </dsp:nvSpPr>
      <dsp:spPr>
        <a:xfrm>
          <a:off x="3640772" y="1284214"/>
          <a:ext cx="1429494" cy="92917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latin typeface="Aptos Display" panose="020F0302020204030204"/>
            </a:rPr>
            <a:t>Click on the green tile one drive</a:t>
          </a:r>
          <a:endParaRPr lang="en-GB" sz="1300" kern="1200" dirty="0"/>
        </a:p>
      </dsp:txBody>
      <dsp:txXfrm>
        <a:off x="3686130" y="1329572"/>
        <a:ext cx="1338778" cy="838455"/>
      </dsp:txXfrm>
    </dsp:sp>
    <dsp:sp modelId="{E628F382-555B-4F6D-A249-A74C33AE9A53}">
      <dsp:nvSpPr>
        <dsp:cNvPr id="0" name=""/>
        <dsp:cNvSpPr/>
      </dsp:nvSpPr>
      <dsp:spPr>
        <a:xfrm>
          <a:off x="735263" y="466656"/>
          <a:ext cx="3711072" cy="3711072"/>
        </a:xfrm>
        <a:custGeom>
          <a:avLst/>
          <a:gdLst/>
          <a:ahLst/>
          <a:cxnLst/>
          <a:rect l="0" t="0" r="0" b="0"/>
          <a:pathLst>
            <a:path>
              <a:moveTo>
                <a:pt x="3706615" y="1984057"/>
              </a:moveTo>
              <a:arcTo wR="1855536" hR="1855536" stAng="21838302" swAng="1359397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EE82547-937D-4C60-947B-81C1F36B2FF8}">
      <dsp:nvSpPr>
        <dsp:cNvPr id="0" name=""/>
        <dsp:cNvSpPr/>
      </dsp:nvSpPr>
      <dsp:spPr>
        <a:xfrm>
          <a:off x="2966709" y="3358766"/>
          <a:ext cx="1429494" cy="92917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>
              <a:latin typeface="Aptos Display" panose="020F0302020204030204"/>
            </a:rPr>
            <a:t>Click on a document saved in file</a:t>
          </a:r>
          <a:endParaRPr lang="en-GB" sz="1300" kern="1200"/>
        </a:p>
      </dsp:txBody>
      <dsp:txXfrm>
        <a:off x="3012067" y="3404124"/>
        <a:ext cx="1338778" cy="838455"/>
      </dsp:txXfrm>
    </dsp:sp>
    <dsp:sp modelId="{014D9DB3-A826-45F6-A6D4-0F3BB6892E78}">
      <dsp:nvSpPr>
        <dsp:cNvPr id="0" name=""/>
        <dsp:cNvSpPr/>
      </dsp:nvSpPr>
      <dsp:spPr>
        <a:xfrm>
          <a:off x="735263" y="466656"/>
          <a:ext cx="3711072" cy="3711072"/>
        </a:xfrm>
        <a:custGeom>
          <a:avLst/>
          <a:gdLst/>
          <a:ahLst/>
          <a:cxnLst/>
          <a:rect l="0" t="0" r="0" b="0"/>
          <a:pathLst>
            <a:path>
              <a:moveTo>
                <a:pt x="2083127" y="3697061"/>
              </a:moveTo>
              <a:arcTo wR="1855536" hR="1855536" stAng="4977278" swAng="845445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7B5CBAC-AC1B-4B09-9C33-49389DC2666D}">
      <dsp:nvSpPr>
        <dsp:cNvPr id="0" name=""/>
        <dsp:cNvSpPr/>
      </dsp:nvSpPr>
      <dsp:spPr>
        <a:xfrm>
          <a:off x="785396" y="3358766"/>
          <a:ext cx="1429494" cy="92917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>
              <a:latin typeface="Aptos Display" panose="020F0302020204030204"/>
            </a:rPr>
            <a:t>Click share</a:t>
          </a:r>
          <a:endParaRPr lang="en-GB" sz="1300" kern="1200"/>
        </a:p>
      </dsp:txBody>
      <dsp:txXfrm>
        <a:off x="830754" y="3404124"/>
        <a:ext cx="1338778" cy="838455"/>
      </dsp:txXfrm>
    </dsp:sp>
    <dsp:sp modelId="{F9F154DB-AAE9-4A54-B5EE-82ED7057A83C}">
      <dsp:nvSpPr>
        <dsp:cNvPr id="0" name=""/>
        <dsp:cNvSpPr/>
      </dsp:nvSpPr>
      <dsp:spPr>
        <a:xfrm>
          <a:off x="735263" y="466656"/>
          <a:ext cx="3711072" cy="3711072"/>
        </a:xfrm>
        <a:custGeom>
          <a:avLst/>
          <a:gdLst/>
          <a:ahLst/>
          <a:cxnLst/>
          <a:rect l="0" t="0" r="0" b="0"/>
          <a:pathLst>
            <a:path>
              <a:moveTo>
                <a:pt x="196811" y="2687189"/>
              </a:moveTo>
              <a:arcTo wR="1855536" hR="1855536" stAng="9202301" swAng="1359397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8C97408-8A2D-4539-A6DC-C2B1CF43808F}">
      <dsp:nvSpPr>
        <dsp:cNvPr id="0" name=""/>
        <dsp:cNvSpPr/>
      </dsp:nvSpPr>
      <dsp:spPr>
        <a:xfrm>
          <a:off x="111333" y="1284214"/>
          <a:ext cx="1429494" cy="92917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latin typeface="Aptos Display" panose="020F0302020204030204"/>
            </a:rPr>
            <a:t>Add email of person you </a:t>
          </a:r>
          <a:r>
            <a:rPr lang="en-GB" sz="1300" kern="1200">
              <a:latin typeface="Aptos Display" panose="020F0302020204030204"/>
            </a:rPr>
            <a:t>would </a:t>
          </a:r>
          <a:r>
            <a:rPr lang="en-GB" sz="1300" kern="1200" dirty="0">
              <a:latin typeface="Aptos Display" panose="020F0302020204030204"/>
            </a:rPr>
            <a:t>like to share file with </a:t>
          </a:r>
          <a:endParaRPr lang="en-GB" sz="1300" kern="1200" dirty="0"/>
        </a:p>
      </dsp:txBody>
      <dsp:txXfrm>
        <a:off x="156691" y="1329572"/>
        <a:ext cx="1338778" cy="838455"/>
      </dsp:txXfrm>
    </dsp:sp>
    <dsp:sp modelId="{35941ACA-2CF8-4093-9399-FE0B7DA8BF0E}">
      <dsp:nvSpPr>
        <dsp:cNvPr id="0" name=""/>
        <dsp:cNvSpPr/>
      </dsp:nvSpPr>
      <dsp:spPr>
        <a:xfrm>
          <a:off x="735263" y="466656"/>
          <a:ext cx="3711072" cy="3711072"/>
        </a:xfrm>
        <a:custGeom>
          <a:avLst/>
          <a:gdLst/>
          <a:ahLst/>
          <a:cxnLst/>
          <a:rect l="0" t="0" r="0" b="0"/>
          <a:pathLst>
            <a:path>
              <a:moveTo>
                <a:pt x="446394" y="648335"/>
              </a:moveTo>
              <a:arcTo wR="1855536" hR="1855536" stAng="13235183" swAng="1211113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0BBE0E-6D4A-0B91-7DD7-9969C5ED8E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90820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BCF667-FE32-E9B3-CCE6-C05AF85FD1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How to share a file on one drive 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AAA4B301-37D2-2BA0-25F0-96329FBED8BE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838200" y="1825625"/>
          <a:ext cx="5181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495788-FF50-4A0D-E12B-01A795ADD88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/>
              <a:t>Benefits of using OneDrive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 dirty="0"/>
              <a:t>One drive is </a:t>
            </a:r>
            <a:r>
              <a:rPr lang="en-GB" err="1"/>
              <a:t>microsofts</a:t>
            </a:r>
            <a:r>
              <a:rPr lang="en-GB" dirty="0"/>
              <a:t> cloud storge service that lets you store access and share files from anywhere. One drive is a much easier way of sharing your downloaded course files with your university tutors. Follow the step by step guide on how to </a:t>
            </a:r>
            <a:r>
              <a:rPr lang="en-GB"/>
              <a:t>share your saved files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08636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PowerPoint Presentation</vt:lpstr>
      <vt:lpstr>PowerPoint Presentation</vt:lpstr>
      <vt:lpstr>How to share a file on one drive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142</cp:revision>
  <dcterms:created xsi:type="dcterms:W3CDTF">2026-06-10T09:49:19Z</dcterms:created>
  <dcterms:modified xsi:type="dcterms:W3CDTF">2026-06-10T11:02:25Z</dcterms:modified>
</cp:coreProperties>
</file>