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03" r:id="rId4"/>
  </p:sldMasterIdLst>
  <p:notesMasterIdLst>
    <p:notesMasterId r:id="rId13"/>
  </p:notesMasterIdLst>
  <p:handoutMasterIdLst>
    <p:handoutMasterId r:id="rId14"/>
  </p:handoutMasterIdLst>
  <p:sldIdLst>
    <p:sldId id="276" r:id="rId5"/>
    <p:sldId id="257" r:id="rId6"/>
    <p:sldId id="256" r:id="rId7"/>
    <p:sldId id="281" r:id="rId8"/>
    <p:sldId id="293" r:id="rId9"/>
    <p:sldId id="298" r:id="rId10"/>
    <p:sldId id="299" r:id="rId11"/>
    <p:sldId id="30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2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5B3F"/>
    <a:srgbClr val="688C62"/>
    <a:srgbClr val="577652"/>
    <a:srgbClr val="7DC5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D269BA-D4B3-4DCB-8CD7-3CA761313441}" v="2" dt="2026-06-06T12:31:13.321"/>
  </p1510:revLst>
</p1510:revInfo>
</file>

<file path=ppt/tableStyles.xml><?xml version="1.0" encoding="utf-8"?>
<a:tblStyleLst xmlns:a="http://schemas.openxmlformats.org/drawingml/2006/main" def="{5FD0F851-EC5A-4D38-B0AD-8093EC10F338}"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6327" autoAdjust="0"/>
  </p:normalViewPr>
  <p:slideViewPr>
    <p:cSldViewPr snapToGrid="0">
      <p:cViewPr varScale="1">
        <p:scale>
          <a:sx n="120" d="100"/>
          <a:sy n="120" d="100"/>
        </p:scale>
        <p:origin x="120" y="198"/>
      </p:cViewPr>
      <p:guideLst>
        <p:guide orient="horz" pos="2928"/>
        <p:guide pos="3840"/>
      </p:guideLst>
    </p:cSldViewPr>
  </p:slideViewPr>
  <p:outlineViewPr>
    <p:cViewPr>
      <p:scale>
        <a:sx n="33" d="100"/>
        <a:sy n="33" d="100"/>
      </p:scale>
      <p:origin x="0" y="-51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933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B022A2D-42FA-4553-8772-8DAE87B769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DD895D-FAE0-4BCC-A867-FF4B70D9BF7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8A188-91E3-4091-B70E-E1E6D807C522}" type="datetimeFigureOut">
              <a:rPr lang="en-US" smtClean="0"/>
              <a:t>6/16/2026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4706EC-595E-4FD0-9EC4-968864CC931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699D8E-A980-43D3-BFB9-0812FFA36AB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4EE72E-E5A5-44ED-A736-DB8D8EE9B4C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174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C02412-B176-4E06-823F-C66FEB3E21FB}" type="datetimeFigureOut">
              <a:rPr lang="en-US" smtClean="0"/>
              <a:t>6/16/2026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942FC2-A162-47B3-989B-571A6241496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327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942FC2-A162-47B3-989B-571A6241496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9004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942FC2-A162-47B3-989B-571A62414964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8000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942FC2-A162-47B3-989B-571A6241496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04686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942FC2-A162-47B3-989B-571A6241496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48561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942FC2-A162-47B3-989B-571A62414964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590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942FC2-A162-47B3-989B-571A6241496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091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9798E-90C4-48E6-B39B-37FF65347A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7100" y="1079500"/>
            <a:ext cx="7797799" cy="21384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D95C8C-0A7F-40D9-A690-3D5898EFFE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8350" y="4113213"/>
            <a:ext cx="5575300" cy="1655762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1322F3-E47A-4D6E-96A8-AB5C73BA99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7BF5CE-9E66-4FD5-949F-34E11607C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EDAB7A-4032-416A-B04E-1F4878912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01C0CAB-6A03-4C6A-9FAA-219847753628}"/>
              </a:ext>
            </a:extLst>
          </p:cNvPr>
          <p:cNvCxnSpPr>
            <a:cxnSpLocks/>
          </p:cNvCxnSpPr>
          <p:nvPr/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982E0B2-AA9C-441C-A08E-A9DF9CF12116}"/>
              </a:ext>
            </a:extLst>
          </p:cNvPr>
          <p:cNvGrpSpPr/>
          <p:nvPr/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</a:extLst>
            </p:cNvPr>
            <p:cNvSpPr/>
            <p:nvPr/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</a:extLst>
            </p:cNvPr>
            <p:cNvGrpSpPr/>
            <p:nvPr/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</a:extLst>
              </p:cNvPr>
              <p:cNvSpPr/>
              <p:nvPr/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56276193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A217A-A229-4751-8D09-0CAD914F6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DEA33-60C3-4B28-B3EF-E93D6D46A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D3B28-C66B-4279-AB67-2BC1D01239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FF39-A0DA-4F77-9297-B83C86B57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D7D65A-9D4E-42F6-A8BF-1EEAFB180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67092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017BB-B242-4CC6-887C-83E08CE2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2252663"/>
            <a:ext cx="4457700" cy="2349500"/>
          </a:xfrm>
        </p:spPr>
        <p:txBody>
          <a:bodyPr anchor="ctr" anchorCtr="0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695823-EA83-493F-8FEC-C72B5B9CF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54800" y="2252664"/>
            <a:ext cx="4451348" cy="2349500"/>
          </a:xfrm>
        </p:spPr>
        <p:txBody>
          <a:bodyPr anchor="ctr" anchorCtr="0"/>
          <a:lstStyle>
            <a:lvl1pPr marL="0" indent="0">
              <a:buNone/>
              <a:defRPr sz="2400" i="1">
                <a:solidFill>
                  <a:schemeClr val="tx1">
                    <a:alpha val="7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08E54-36BB-4AB4-BE1F-5FA8207BEA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53A6A-C55A-40A1-A3BB-DB417047F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6E656-7AC0-4BD3-AFE5-4B5122E2F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9ABE19D-0B51-4388-93D1-0CD6B767115D}"/>
              </a:ext>
            </a:extLst>
          </p:cNvPr>
          <p:cNvGrpSpPr/>
          <p:nvPr/>
        </p:nvGrpSpPr>
        <p:grpSpPr>
          <a:xfrm>
            <a:off x="999771" y="932104"/>
            <a:ext cx="913428" cy="1032464"/>
            <a:chOff x="999771" y="932104"/>
            <a:chExt cx="913428" cy="1032464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46226ED6-7133-4222-9552-0EA4B1B3C9FB}"/>
                </a:ext>
              </a:extLst>
            </p:cNvPr>
            <p:cNvGrpSpPr/>
            <p:nvPr/>
          </p:nvGrpSpPr>
          <p:grpSpPr>
            <a:xfrm rot="8100000" flipV="1">
              <a:off x="1047457" y="1290386"/>
              <a:ext cx="865742" cy="628383"/>
              <a:chOff x="558167" y="958515"/>
              <a:chExt cx="865742" cy="628383"/>
            </a:xfrm>
            <a:solidFill>
              <a:schemeClr val="accent3"/>
            </a:solidFill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BE810E40-D42F-4034-93BA-54446465D20B}"/>
                  </a:ext>
                </a:extLst>
              </p:cNvPr>
              <p:cNvSpPr/>
              <p:nvPr/>
            </p:nvSpPr>
            <p:spPr>
              <a:xfrm rot="8100000" flipH="1">
                <a:off x="558167" y="1122160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60F6BFC2-CA89-42B8-8A5A-E9F26BA87FBB}"/>
                  </a:ext>
                </a:extLst>
              </p:cNvPr>
              <p:cNvSpPr/>
              <p:nvPr/>
            </p:nvSpPr>
            <p:spPr>
              <a:xfrm rot="5400000" flipH="1">
                <a:off x="959170" y="95851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CA36485-DC1D-48C9-91B2-425DBC66D471}"/>
                </a:ext>
              </a:extLst>
            </p:cNvPr>
            <p:cNvGrpSpPr/>
            <p:nvPr/>
          </p:nvGrpSpPr>
          <p:grpSpPr>
            <a:xfrm rot="10800000" flipH="1" flipV="1">
              <a:off x="999771" y="932104"/>
              <a:ext cx="864005" cy="1032464"/>
              <a:chOff x="2207971" y="2384401"/>
              <a:chExt cx="864005" cy="1032464"/>
            </a:xfrm>
          </p:grpSpPr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0ACF276E-196C-4923-B7D1-48A8E6A1669C}"/>
                  </a:ext>
                </a:extLst>
              </p:cNvPr>
              <p:cNvSpPr/>
              <p:nvPr/>
            </p:nvSpPr>
            <p:spPr>
              <a:xfrm rot="13500000">
                <a:off x="2207971" y="285630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FFE3686C-DFF6-4995-81B8-FA38F5BB0401}"/>
                  </a:ext>
                </a:extLst>
              </p:cNvPr>
              <p:cNvSpPr/>
              <p:nvPr/>
            </p:nvSpPr>
            <p:spPr>
              <a:xfrm rot="10800000">
                <a:off x="2607238" y="2688467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9DCBF653-CCB9-47B2-9DD9-68847A45D82D}"/>
                  </a:ext>
                </a:extLst>
              </p:cNvPr>
              <p:cNvGrpSpPr/>
              <p:nvPr/>
            </p:nvGrpSpPr>
            <p:grpSpPr>
              <a:xfrm>
                <a:off x="2440769" y="2384401"/>
                <a:ext cx="313009" cy="1032464"/>
                <a:chOff x="2440769" y="2384401"/>
                <a:chExt cx="313009" cy="1032464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7F081A1F-C7C9-4907-AAED-B4E9B64973F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 flipH="1">
                  <a:off x="2440769" y="2516865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34F8F89A-0719-4D9A-8379-9EEBD720105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8100000" flipH="1">
                  <a:off x="2753778" y="2384401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7AA5779-FF0F-4ACF-A56C-710A4CDEC8A3}"/>
              </a:ext>
            </a:extLst>
          </p:cNvPr>
          <p:cNvGrpSpPr/>
          <p:nvPr/>
        </p:nvGrpSpPr>
        <p:grpSpPr>
          <a:xfrm>
            <a:off x="1437136" y="649304"/>
            <a:ext cx="388541" cy="388541"/>
            <a:chOff x="5752675" y="5440856"/>
            <a:chExt cx="388541" cy="388541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5F0ADB13-4626-4F84-B513-0B58E65C248E}"/>
                </a:ext>
              </a:extLst>
            </p:cNvPr>
            <p:cNvSpPr/>
            <p:nvPr/>
          </p:nvSpPr>
          <p:spPr>
            <a:xfrm rot="10800000">
              <a:off x="5800801" y="5488982"/>
              <a:ext cx="340415" cy="340415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F46BC46-AD78-4932-95BA-D3009154CA7A}"/>
                </a:ext>
              </a:extLst>
            </p:cNvPr>
            <p:cNvSpPr/>
            <p:nvPr/>
          </p:nvSpPr>
          <p:spPr>
            <a:xfrm>
              <a:off x="5752675" y="5440856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38118F0-6EA8-4901-9161-9101C6DDD97E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308775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D013D-A80D-4455-B886-0C3448294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9D3AB-20B9-4D90-8106-506F44368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5850" y="1790700"/>
            <a:ext cx="474015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F9DF39-257F-4C10-A7B4-1AA1C66F28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6000" y="1790700"/>
            <a:ext cx="474015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E57E5E-B324-4633-AB65-4A53498B9F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42A16D-8423-4C91-B839-F95380250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AD46B-C875-4F91-8991-4A4E5D768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28027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170C3-74D3-4445-A879-4F7CF42ED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</p:spPr>
        <p:txBody>
          <a:bodyPr>
            <a:norm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B64494-3C1C-49FE-ADB2-6F41CEEA8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500" y="1854200"/>
            <a:ext cx="4741200" cy="553998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EE19A6-8340-43A4-9B30-A27DEB9E2B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9500" y="2525561"/>
            <a:ext cx="4741200" cy="3243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9D4B31-0090-483A-BF84-CEA2B22D51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64950" y="1854200"/>
            <a:ext cx="4741200" cy="553998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8DB9E9-0BD8-4F85-9342-5C5BA0D35C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64950" y="2525560"/>
            <a:ext cx="4741200" cy="3243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AE3D3E-6168-45C3-BAB4-04FFFB9835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8D02-7CCF-4321-847A-CD553E52A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966368-2A9A-4617-A2A9-E4E9ACD06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187321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855A-C7D7-455F-BD47-AB4221DD0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79500"/>
            <a:ext cx="10026650" cy="4689475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9F6FD-C2F8-4688-B52A-ED76F48B8B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358F0F-237C-4F8E-A5A7-48269F700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C3629E-70C3-44A4-A268-2194CD424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26884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0232D4-EC56-49D3-B967-D972B5E5E2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2C3171-136A-405F-B1CF-C0DAFAA21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523E7E-BA29-40D2-BE24-10E7F7050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12619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607EF-706F-47DD-B487-7C3E4EDE1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607" y="1011238"/>
            <a:ext cx="3906000" cy="1292400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298442-7D9F-4D62-866B-FBA382F06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200" y="955230"/>
            <a:ext cx="5583193" cy="4813745"/>
          </a:xfrm>
        </p:spPr>
        <p:txBody>
          <a:bodyPr/>
          <a:lstStyle>
            <a:lvl1pPr marL="0" indent="0">
              <a:lnSpc>
                <a:spcPct val="100000"/>
              </a:lnSpc>
              <a:buFontTx/>
              <a:buNone/>
              <a:defRPr sz="4800"/>
            </a:lvl1pPr>
            <a:lvl2pPr marL="0">
              <a:lnSpc>
                <a:spcPct val="100000"/>
              </a:lnSpc>
              <a:defRPr sz="4800"/>
            </a:lvl2pPr>
            <a:lvl3pPr marL="0" indent="0">
              <a:buNone/>
              <a:defRPr sz="2000"/>
            </a:lvl3pPr>
            <a:lvl4pPr marL="0">
              <a:defRPr sz="2000"/>
            </a:lvl4pPr>
            <a:lvl5pPr marL="360000"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7D1DB7-AC43-460E-B3C5-9F8B37D1B5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9499" y="2664000"/>
            <a:ext cx="3905999" cy="3106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0C5DE9-6995-4F6E-AF64-6CE9A67797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8BC655-2B4D-48CA-90B9-740400332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14A7E0-1D83-4CE0-9FFE-3EEE2B3C2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34128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F7F85-950A-4BED-AE31-5C85DE4FA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1011238"/>
            <a:ext cx="3905250" cy="1292662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13A008-3741-4305-8A06-C0D8404A32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31813"/>
            <a:ext cx="6113812" cy="578484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2ADC63-3365-4920-AF26-600F4D2EA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9500" y="2663825"/>
            <a:ext cx="3905250" cy="310515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161BE-EF8B-4F4D-8197-61442EBC46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D37897-BFE5-414E-9334-53116988D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5BF024-9A20-4B80-976D-420DCCD16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93181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B794F-0C7D-47A6-A355-9B54F3A08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18BEFC-5F95-43C3-A662-CF24426CB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79500" y="1790700"/>
            <a:ext cx="10026650" cy="39782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20A41-C226-41AB-8766-C9BF3E9BF9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795E9-017B-4505-810D-A5F553A56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6A1BD-3429-4C11-B230-8AD083EC3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57117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A11CA2-18BF-408B-A40C-B43A0A7B80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899079" y="1079500"/>
            <a:ext cx="1292662" cy="4689476"/>
          </a:xfrm>
        </p:spPr>
        <p:txBody>
          <a:bodyPr vert="eaVer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E424B6-12FC-41A1-AF7C-7E3931D972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79499" y="1079500"/>
            <a:ext cx="8495943" cy="46894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CF957-F921-48CF-97FE-91190C1AE9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3F49D-6E0C-47F7-BAAD-A427913DC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8A122-F390-46CF-BECF-3AE05CA58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13770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9798E-90C4-48E6-B39B-37FF65347AB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97100" y="1079500"/>
            <a:ext cx="7797799" cy="2543594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 dirty="0"/>
              <a:t>Click to add 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8224D70-2CA9-3DC4-F002-EC470A48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8" name="Freeform: Shape 15">
              <a:extLst>
                <a:ext uri="{FF2B5EF4-FFF2-40B4-BE49-F238E27FC236}">
                  <a16:creationId xmlns:a16="http://schemas.microsoft.com/office/drawing/2014/main" id="{C0B1F33F-4201-2B4E-E8EC-1D07263083EB}"/>
                </a:ext>
              </a:extLst>
            </p:cNvPr>
            <p:cNvSpPr/>
            <p:nvPr/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2ED5B178-0506-30BE-93BB-73C02006B988}"/>
                </a:ext>
              </a:extLst>
            </p:cNvPr>
            <p:cNvGrpSpPr/>
            <p:nvPr/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0" name="Freeform: Shape 17">
                <a:extLst>
                  <a:ext uri="{FF2B5EF4-FFF2-40B4-BE49-F238E27FC236}">
                    <a16:creationId xmlns:a16="http://schemas.microsoft.com/office/drawing/2014/main" id="{B3F854F0-E9B7-2C32-CA3C-FA9719440768}"/>
                  </a:ext>
                </a:extLst>
              </p:cNvPr>
              <p:cNvSpPr/>
              <p:nvPr/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E8224CDA-DD93-0DF6-7DD9-8328D16060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3FA5F65-B2C5-BB65-83E3-F195EEE49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826000" y="4099086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87257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0C1D561-971B-43DB-A5A7-63A887A0CA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5150" y="548640"/>
            <a:ext cx="5486400" cy="1371600"/>
          </a:xfrm>
        </p:spPr>
        <p:txBody>
          <a:bodyPr anchor="b" anchorCtr="0">
            <a:noAutofit/>
          </a:bodyPr>
          <a:lstStyle>
            <a:lvl1pPr algn="ctr">
              <a:defRPr/>
            </a:lvl1pPr>
          </a:lstStyle>
          <a:p>
            <a:pPr algn="ctr"/>
            <a:r>
              <a:rPr lang="en-US" dirty="0"/>
              <a:t>Click to add title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CACFD68-412E-48B4-B9EB-FEDC20A813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023391" y="2310207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F0731E0-58E0-4382-ADA7-A9C6DE2E7E3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5149" y="2759076"/>
            <a:ext cx="5486399" cy="3009899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defRPr sz="1800"/>
            </a:lvl1pPr>
            <a:lvl2pPr>
              <a:lnSpc>
                <a:spcPct val="100000"/>
              </a:lnSpc>
              <a:spcBef>
                <a:spcPts val="1000"/>
              </a:spcBef>
              <a:defRPr sz="1800"/>
            </a:lvl2pPr>
            <a:lvl3pPr>
              <a:lnSpc>
                <a:spcPct val="100000"/>
              </a:lnSpc>
              <a:spcBef>
                <a:spcPts val="1000"/>
              </a:spcBef>
              <a:defRPr sz="1600"/>
            </a:lvl3pPr>
            <a:lvl4pPr>
              <a:lnSpc>
                <a:spcPct val="100000"/>
              </a:lnSpc>
              <a:spcBef>
                <a:spcPts val="1000"/>
              </a:spcBef>
              <a:defRPr sz="1800"/>
            </a:lvl4pPr>
            <a:lvl5pPr>
              <a:lnSpc>
                <a:spcPct val="100000"/>
              </a:lnSpc>
              <a:spcBef>
                <a:spcPts val="1000"/>
              </a:spcBef>
              <a:defRPr sz="1800"/>
            </a:lvl5pPr>
            <a:lvl6pPr>
              <a:lnSpc>
                <a:spcPct val="100000"/>
              </a:lnSpc>
              <a:spcBef>
                <a:spcPts val="1000"/>
              </a:spcBef>
              <a:buClr>
                <a:schemeClr val="accent5"/>
              </a:buClr>
              <a:defRPr sz="1600"/>
            </a:lvl6pPr>
            <a:lvl7pPr>
              <a:buClr>
                <a:schemeClr val="accent5"/>
              </a:buClr>
              <a:defRPr/>
            </a:lvl7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endParaRPr lang="en-US" dirty="0"/>
          </a:p>
          <a:p>
            <a:pPr lvl="2"/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23D67752-1F0B-4C84-BBA7-A57E2793D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alpha val="70000"/>
                  </a:prstClr>
                </a:solidFill>
              </a:rPr>
              <a:t>20XX</a:t>
            </a:r>
            <a:endParaRPr lang="en-US" dirty="0">
              <a:solidFill>
                <a:prstClr val="white">
                  <a:alpha val="70000"/>
                </a:prst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4033A0-8E66-4ABA-9E27-744642AA94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654794" y="0"/>
            <a:ext cx="5537206" cy="6858000"/>
          </a:xfrm>
          <a:prstGeom prst="rect">
            <a:avLst/>
          </a:prstGeom>
          <a:solidFill>
            <a:schemeClr val="bg1">
              <a:alpha val="2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alpha val="20000"/>
                </a:prstClr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8E05746-2784-43CF-84F7-0175BD650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all" spc="300" normalizeH="0" baseline="0" noProof="0" dirty="0">
              <a:ln>
                <a:noFill/>
              </a:ln>
              <a:solidFill>
                <a:prstClr val="white">
                  <a:alpha val="70000"/>
                </a:prstClr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B851CC3-3ED8-49E8-B8AC-6D79B036F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9607A7-8386-47DB-8578-DDEDD194E5D4}" type="slidenum">
              <a:rPr kumimoji="0" lang="en-US" sz="1000" b="0" i="0" u="none" strike="noStrike" kern="1200" cap="all" spc="300" normalizeH="0" baseline="0" noProof="0" smtClean="0">
                <a:ln>
                  <a:noFill/>
                </a:ln>
                <a:solidFill>
                  <a:prstClr val="white">
                    <a:alpha val="70000"/>
                  </a:prstClr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0" i="0" u="none" strike="noStrike" kern="1200" cap="all" spc="300" normalizeH="0" baseline="0" noProof="0" dirty="0">
              <a:ln>
                <a:noFill/>
              </a:ln>
              <a:solidFill>
                <a:prstClr val="white">
                  <a:alpha val="70000"/>
                </a:prstClr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6F0BC49-315A-CF7A-E741-A8688AF53E66}"/>
              </a:ext>
            </a:extLst>
          </p:cNvPr>
          <p:cNvGrpSpPr/>
          <p:nvPr userDrawn="1"/>
        </p:nvGrpSpPr>
        <p:grpSpPr>
          <a:xfrm>
            <a:off x="9728046" y="831278"/>
            <a:ext cx="1623711" cy="630920"/>
            <a:chOff x="9588346" y="4824892"/>
            <a:chExt cx="1623711" cy="630920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3FCB73E1-B061-C75F-AB29-C27CA95E57A9}"/>
                </a:ext>
              </a:extLst>
            </p:cNvPr>
            <p:cNvSpPr/>
            <p:nvPr/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94A16F89-984C-DEA8-C894-E819A7646610}"/>
                </a:ext>
              </a:extLst>
            </p:cNvPr>
            <p:cNvGrpSpPr/>
            <p:nvPr/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5" name="Freeform: Shape 17">
                <a:extLst>
                  <a:ext uri="{FF2B5EF4-FFF2-40B4-BE49-F238E27FC236}">
                    <a16:creationId xmlns:a16="http://schemas.microsoft.com/office/drawing/2014/main" id="{0971E16B-8BBF-40B5-5862-FAAADBF530A0}"/>
                  </a:ext>
                </a:extLst>
              </p:cNvPr>
              <p:cNvSpPr/>
              <p:nvPr/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" name="Straight Connector 5">
                <a:extLst>
                  <a:ext uri="{FF2B5EF4-FFF2-40B4-BE49-F238E27FC236}">
                    <a16:creationId xmlns:a16="http://schemas.microsoft.com/office/drawing/2014/main" id="{C1D464A1-0F6B-3CEE-8719-573F89E87B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2377737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0C47B699-08C0-4851-8BAE-384C14E4E04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766050" y="1079500"/>
            <a:ext cx="3884962" cy="2138400"/>
          </a:xfrm>
        </p:spPr>
        <p:txBody>
          <a:bodyPr anchor="b">
            <a:noAutofit/>
          </a:bodyPr>
          <a:lstStyle>
            <a:lvl1pPr algn="ctr"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B84917A2-B37A-4655-9D10-50C6FD698FA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766051" y="4113213"/>
            <a:ext cx="3884961" cy="1655762"/>
          </a:xfrm>
        </p:spPr>
        <p:txBody>
          <a:bodyPr>
            <a:noAutofit/>
          </a:bodyPr>
          <a:lstStyle>
            <a:lvl1pPr marL="0" indent="0" algn="ctr">
              <a:lnSpc>
                <a:spcPct val="90000"/>
              </a:lnSpc>
              <a:buNone/>
              <a:defRPr sz="2400" i="1"/>
            </a:lvl1pPr>
          </a:lstStyle>
          <a:p>
            <a:r>
              <a:rPr lang="en-US" dirty="0"/>
              <a:t>Click to add subtitle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8EE5317-4FED-4CB5-85EE-6DAD46C284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438531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3B0D3427-2AA8-987B-E83A-494604F72C1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41338" y="539750"/>
            <a:ext cx="6670675" cy="5759450"/>
          </a:xfrm>
          <a:custGeom>
            <a:avLst/>
            <a:gdLst>
              <a:gd name="connsiteX0" fmla="*/ 6573720 w 6670675"/>
              <a:gd name="connsiteY0" fmla="*/ 0 h 5759450"/>
              <a:gd name="connsiteX1" fmla="*/ 6670675 w 6670675"/>
              <a:gd name="connsiteY1" fmla="*/ 0 h 5759450"/>
              <a:gd name="connsiteX2" fmla="*/ 6670675 w 6670675"/>
              <a:gd name="connsiteY2" fmla="*/ 5759450 h 5759450"/>
              <a:gd name="connsiteX3" fmla="*/ 0 w 6670675"/>
              <a:gd name="connsiteY3" fmla="*/ 5759450 h 5759450"/>
              <a:gd name="connsiteX4" fmla="*/ 0 w 6670675"/>
              <a:gd name="connsiteY4" fmla="*/ 5669502 h 5759450"/>
              <a:gd name="connsiteX5" fmla="*/ 6573720 w 6670675"/>
              <a:gd name="connsiteY5" fmla="*/ 5669502 h 5759450"/>
              <a:gd name="connsiteX6" fmla="*/ 0 w 6670675"/>
              <a:gd name="connsiteY6" fmla="*/ 0 h 5759450"/>
              <a:gd name="connsiteX7" fmla="*/ 6562411 w 6670675"/>
              <a:gd name="connsiteY7" fmla="*/ 0 h 5759450"/>
              <a:gd name="connsiteX8" fmla="*/ 6562411 w 6670675"/>
              <a:gd name="connsiteY8" fmla="*/ 5658193 h 5759450"/>
              <a:gd name="connsiteX9" fmla="*/ 0 w 6670675"/>
              <a:gd name="connsiteY9" fmla="*/ 5658193 h 5759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70675" h="5759450">
                <a:moveTo>
                  <a:pt x="6573720" y="0"/>
                </a:moveTo>
                <a:lnTo>
                  <a:pt x="6670675" y="0"/>
                </a:lnTo>
                <a:lnTo>
                  <a:pt x="6670675" y="5759450"/>
                </a:lnTo>
                <a:lnTo>
                  <a:pt x="0" y="5759450"/>
                </a:lnTo>
                <a:lnTo>
                  <a:pt x="0" y="5669502"/>
                </a:lnTo>
                <a:lnTo>
                  <a:pt x="6573720" y="5669502"/>
                </a:lnTo>
                <a:close/>
                <a:moveTo>
                  <a:pt x="0" y="0"/>
                </a:moveTo>
                <a:lnTo>
                  <a:pt x="6562411" y="0"/>
                </a:lnTo>
                <a:lnTo>
                  <a:pt x="6562411" y="5658193"/>
                </a:lnTo>
                <a:lnTo>
                  <a:pt x="0" y="565819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dirty="0"/>
              <a:t>Click icon to add photo</a:t>
            </a:r>
          </a:p>
        </p:txBody>
      </p:sp>
      <p:sp>
        <p:nvSpPr>
          <p:cNvPr id="6" name="Frame 5">
            <a:extLst>
              <a:ext uri="{FF2B5EF4-FFF2-40B4-BE49-F238E27FC236}">
                <a16:creationId xmlns:a16="http://schemas.microsoft.com/office/drawing/2014/main" id="{1D4FB6FD-0D78-2F14-EC30-9013875CFD4A}"/>
              </a:ext>
            </a:extLst>
          </p:cNvPr>
          <p:cNvSpPr/>
          <p:nvPr userDrawn="1"/>
        </p:nvSpPr>
        <p:spPr>
          <a:xfrm>
            <a:off x="439938" y="439388"/>
            <a:ext cx="6675120" cy="5769864"/>
          </a:xfrm>
          <a:prstGeom prst="frame">
            <a:avLst>
              <a:gd name="adj1" fmla="val 196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4494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5FC5AD6-5EA9-4D31-BA29-EE3AABE22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6800" y="777246"/>
            <a:ext cx="10058400" cy="1097280"/>
          </a:xfrm>
        </p:spPr>
        <p:txBody>
          <a:bodyPr wrap="square" anchor="ctr" anchorCtr="0">
            <a:normAutofit/>
          </a:bodyPr>
          <a:lstStyle>
            <a:lvl1pPr algn="ctr">
              <a:defRPr/>
            </a:lvl1pPr>
          </a:lstStyle>
          <a:p>
            <a:pPr algn="ctr"/>
            <a:r>
              <a:rPr lang="en-US" dirty="0"/>
              <a:t>Click to add title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F2B970E0-2BF6-DE0A-33F2-E136830CC0F2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711243" y="2287435"/>
            <a:ext cx="8769514" cy="3768195"/>
          </a:xfrm>
        </p:spPr>
        <p:txBody>
          <a:bodyPr tIns="182880">
            <a:noAutofit/>
          </a:bodyPr>
          <a:lstStyle>
            <a:lvl1pPr marL="283464" indent="-283464">
              <a:lnSpc>
                <a:spcPct val="100000"/>
              </a:lnSpc>
              <a:spcBef>
                <a:spcPts val="1000"/>
              </a:spcBef>
              <a:defRPr sz="1800"/>
            </a:lvl1pPr>
            <a:lvl2pPr marL="283464">
              <a:lnSpc>
                <a:spcPct val="100000"/>
              </a:lnSpc>
              <a:spcBef>
                <a:spcPts val="1000"/>
              </a:spcBef>
              <a:defRPr sz="1800"/>
            </a:lvl2pPr>
            <a:lvl3pPr indent="-283464">
              <a:lnSpc>
                <a:spcPct val="100000"/>
              </a:lnSpc>
              <a:spcBef>
                <a:spcPts val="1000"/>
              </a:spcBef>
              <a:defRPr sz="1800"/>
            </a:lvl3pPr>
            <a:lvl4pPr>
              <a:lnSpc>
                <a:spcPct val="100000"/>
              </a:lnSpc>
              <a:spcBef>
                <a:spcPts val="1000"/>
              </a:spcBef>
              <a:defRPr sz="1800"/>
            </a:lvl4pPr>
            <a:lvl5pPr indent="-283464">
              <a:lnSpc>
                <a:spcPct val="100000"/>
              </a:lnSpc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1664AFF-309D-433B-B3F0-84A98A207C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819649" y="2057406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85D87A86-18DB-4F48-991B-B96728C9E2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alpha val="70000"/>
                  </a:prstClr>
                </a:solidFill>
              </a:rPr>
              <a:t>20XX</a:t>
            </a:r>
            <a:endParaRPr lang="en-US" dirty="0">
              <a:solidFill>
                <a:prstClr val="white">
                  <a:alpha val="70000"/>
                </a:prstClr>
              </a:solidFill>
            </a:endParaRP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E9F77D95-7E8B-48BA-B550-76A5C297F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all" spc="300" normalizeH="0" baseline="0" noProof="0" dirty="0">
              <a:ln>
                <a:noFill/>
              </a:ln>
              <a:solidFill>
                <a:prstClr val="white">
                  <a:alpha val="70000"/>
                </a:prstClr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5510D382-212F-47D7-A76F-181F22622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9607A7-8386-47DB-8578-DDEDD194E5D4}" type="slidenum">
              <a:rPr kumimoji="0" lang="en-US" sz="1000" b="0" i="0" u="none" strike="noStrike" kern="1200" cap="all" spc="300" normalizeH="0" baseline="0" noProof="0" smtClean="0">
                <a:ln>
                  <a:noFill/>
                </a:ln>
                <a:solidFill>
                  <a:prstClr val="white">
                    <a:alpha val="70000"/>
                  </a:prstClr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0" i="0" u="none" strike="noStrike" kern="1200" cap="all" spc="300" normalizeH="0" baseline="0" noProof="0" dirty="0">
              <a:ln>
                <a:noFill/>
              </a:ln>
              <a:solidFill>
                <a:prstClr val="white">
                  <a:alpha val="70000"/>
                </a:prstClr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2C7C83-D77B-1EFF-5877-DB5DF792E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41163" y="548640"/>
            <a:ext cx="11109674" cy="574929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9279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55FC5AD6-5EA9-4D31-BA29-EE3AABE22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66800" y="777244"/>
            <a:ext cx="10058400" cy="1097280"/>
          </a:xfrm>
        </p:spPr>
        <p:txBody>
          <a:bodyPr wrap="square" anchor="ctr" anchorCtr="0">
            <a:normAutofit/>
          </a:bodyPr>
          <a:lstStyle>
            <a:lvl1pPr algn="ctr">
              <a:defRPr/>
            </a:lvl1pPr>
          </a:lstStyle>
          <a:p>
            <a:pPr algn="ctr"/>
            <a:r>
              <a:rPr lang="en-US" dirty="0"/>
              <a:t>Click to add title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1664AFF-309D-433B-B3F0-84A98A207C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819649" y="2057404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F2B970E0-2BF6-DE0A-33F2-E136830CC0F2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1664443" y="2484712"/>
            <a:ext cx="4360507" cy="360542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800" i="0"/>
            </a:lvl1pPr>
            <a:lvl2pPr marL="285750" indent="-285750">
              <a:lnSpc>
                <a:spcPct val="100000"/>
              </a:lnSpc>
              <a:spcBef>
                <a:spcPts val="1000"/>
              </a:spcBef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"/>
              <a:defRPr sz="1800" i="0"/>
            </a:lvl2pPr>
            <a:lvl3pPr marL="685800" indent="-283464">
              <a:lnSpc>
                <a:spcPct val="100000"/>
              </a:lnSpc>
              <a:spcBef>
                <a:spcPts val="1000"/>
              </a:spcBef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"/>
              <a:defRPr sz="1800" i="0"/>
            </a:lvl3pPr>
            <a:lvl4pPr marL="685800">
              <a:lnSpc>
                <a:spcPct val="100000"/>
              </a:lnSpc>
              <a:spcBef>
                <a:spcPts val="1000"/>
              </a:spcBef>
              <a:defRPr sz="1800" i="0"/>
            </a:lvl4pPr>
            <a:lvl5pPr marL="1143000" indent="-283464">
              <a:lnSpc>
                <a:spcPct val="100000"/>
              </a:lnSpc>
              <a:spcBef>
                <a:spcPts val="1000"/>
              </a:spcBef>
              <a:buClr>
                <a:schemeClr val="accent5">
                  <a:lumMod val="60000"/>
                  <a:lumOff val="40000"/>
                </a:schemeClr>
              </a:buClr>
              <a:defRPr sz="1800" i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6418C0F6-1F2A-74E4-A6C4-914FE336632A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6359649" y="2493040"/>
            <a:ext cx="4360507" cy="360542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800" i="0"/>
            </a:lvl1pPr>
            <a:lvl2pPr marL="283464" indent="-285750">
              <a:lnSpc>
                <a:spcPct val="100000"/>
              </a:lnSpc>
              <a:spcBef>
                <a:spcPts val="1000"/>
              </a:spcBef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"/>
              <a:defRPr sz="1800" i="0"/>
            </a:lvl2pPr>
            <a:lvl3pPr marL="685800" indent="-283464">
              <a:lnSpc>
                <a:spcPct val="100000"/>
              </a:lnSpc>
              <a:spcBef>
                <a:spcPts val="1000"/>
              </a:spcBef>
              <a:buClr>
                <a:schemeClr val="accent5">
                  <a:lumMod val="60000"/>
                  <a:lumOff val="40000"/>
                </a:schemeClr>
              </a:buClr>
              <a:defRPr sz="1800" i="0"/>
            </a:lvl3pPr>
            <a:lvl4pPr marL="685800">
              <a:lnSpc>
                <a:spcPct val="100000"/>
              </a:lnSpc>
              <a:spcBef>
                <a:spcPts val="1000"/>
              </a:spcBef>
              <a:defRPr sz="1800" i="0"/>
            </a:lvl4pPr>
            <a:lvl5pPr marL="1143000" indent="-283464">
              <a:lnSpc>
                <a:spcPct val="100000"/>
              </a:lnSpc>
              <a:spcBef>
                <a:spcPts val="1000"/>
              </a:spcBef>
              <a:buClr>
                <a:schemeClr val="accent5">
                  <a:lumMod val="60000"/>
                  <a:lumOff val="40000"/>
                </a:schemeClr>
              </a:buClr>
              <a:defRPr sz="1800" i="0"/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85D87A86-18DB-4F48-991B-B96728C9E2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alpha val="70000"/>
                  </a:prstClr>
                </a:solidFill>
              </a:rPr>
              <a:t>20XX</a:t>
            </a:r>
            <a:endParaRPr lang="en-US" dirty="0">
              <a:solidFill>
                <a:prstClr val="white">
                  <a:alpha val="70000"/>
                </a:prstClr>
              </a:solidFill>
            </a:endParaRP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E9F77D95-7E8B-48BA-B550-76A5C297F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all" spc="300" normalizeH="0" baseline="0" noProof="0" dirty="0">
              <a:ln>
                <a:noFill/>
              </a:ln>
              <a:solidFill>
                <a:prstClr val="white">
                  <a:alpha val="70000"/>
                </a:prstClr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5510D382-212F-47D7-A76F-181F22622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9607A7-8386-47DB-8578-DDEDD194E5D4}" type="slidenum">
              <a:rPr kumimoji="0" lang="en-US" sz="1000" b="0" i="0" u="none" strike="noStrike" kern="1200" cap="all" spc="300" normalizeH="0" baseline="0" noProof="0" smtClean="0">
                <a:ln>
                  <a:noFill/>
                </a:ln>
                <a:solidFill>
                  <a:prstClr val="white">
                    <a:alpha val="70000"/>
                  </a:prstClr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00" b="0" i="0" u="none" strike="noStrike" kern="1200" cap="all" spc="300" normalizeH="0" baseline="0" noProof="0" dirty="0">
              <a:ln>
                <a:noFill/>
              </a:ln>
              <a:solidFill>
                <a:prstClr val="white">
                  <a:alpha val="70000"/>
                </a:prstClr>
              </a:solidFill>
              <a:effectLst/>
              <a:uLnTx/>
              <a:uFillTx/>
              <a:latin typeface="Avenir Next LT Pro Light"/>
              <a:ea typeface="+mn-ea"/>
              <a:cs typeface="+mn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97ED942-AF2B-12D4-2ED4-570ACFD0F4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541163" y="548640"/>
            <a:ext cx="11109674" cy="574929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8587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E6EF848A-75B5-49A0-A26E-E3931F22D97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870326" y="539751"/>
            <a:ext cx="4451349" cy="2082226"/>
          </a:xfrm>
        </p:spPr>
        <p:txBody>
          <a:bodyPr anchor="b"/>
          <a:lstStyle>
            <a:lvl1pPr algn="ctr">
              <a:defRPr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0D20A319-635D-423F-BBAC-55CDC178560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870326" y="4248000"/>
            <a:ext cx="4451349" cy="2082226"/>
          </a:xfrm>
        </p:spPr>
        <p:txBody>
          <a:bodyPr>
            <a:normAutofit/>
          </a:bodyPr>
          <a:lstStyle>
            <a:lvl1pPr marL="0" indent="0" algn="ctr">
              <a:buNone/>
              <a:defRPr sz="1800" i="1"/>
            </a:lvl1pPr>
          </a:lstStyle>
          <a:p>
            <a:r>
              <a:rPr lang="en-US" dirty="0"/>
              <a:t>Click to add subtitle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1AFB269-EE5A-41D3-BCD6-D9F59CE699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5354952" y="3043393"/>
            <a:ext cx="1481845" cy="787628"/>
            <a:chOff x="4987925" y="2840038"/>
            <a:chExt cx="2216150" cy="1177924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5469245-EBD6-4BF4-B555-140F59F51604}"/>
                </a:ext>
              </a:extLst>
            </p:cNvPr>
            <p:cNvSpPr/>
            <p:nvPr/>
          </p:nvSpPr>
          <p:spPr>
            <a:xfrm>
              <a:off x="4987925" y="2840038"/>
              <a:ext cx="2216150" cy="1177924"/>
            </a:xfrm>
            <a:prstGeom prst="rect">
              <a:avLst/>
            </a:prstGeom>
            <a:solidFill>
              <a:schemeClr val="bg2">
                <a:alpha val="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69BCC58-7D38-43ED-B78C-2D780660AA2B}"/>
                </a:ext>
              </a:extLst>
            </p:cNvPr>
            <p:cNvSpPr/>
            <p:nvPr/>
          </p:nvSpPr>
          <p:spPr>
            <a:xfrm>
              <a:off x="5750208" y="2992877"/>
              <a:ext cx="972458" cy="91951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0A8F2EBB-150B-4044-A215-E7B7EAD7429A}"/>
                </a:ext>
              </a:extLst>
            </p:cNvPr>
            <p:cNvSpPr/>
            <p:nvPr/>
          </p:nvSpPr>
          <p:spPr>
            <a:xfrm flipH="1">
              <a:off x="5469335" y="2992877"/>
              <a:ext cx="972458" cy="919518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E3CC0AD8-7413-4C81-9A62-702945CC3BE8}"/>
                </a:ext>
              </a:extLst>
            </p:cNvPr>
            <p:cNvGrpSpPr/>
            <p:nvPr/>
          </p:nvGrpSpPr>
          <p:grpSpPr>
            <a:xfrm>
              <a:off x="5614944" y="3117662"/>
              <a:ext cx="1009280" cy="464739"/>
              <a:chOff x="4432859" y="3200647"/>
              <a:chExt cx="1009280" cy="464739"/>
            </a:xfrm>
          </p:grpSpPr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2502799B-0C00-4D54-A631-1E79EAA52AFC}"/>
                  </a:ext>
                </a:extLst>
              </p:cNvPr>
              <p:cNvSpPr/>
              <p:nvPr/>
            </p:nvSpPr>
            <p:spPr>
              <a:xfrm rot="16200000" flipH="1" flipV="1">
                <a:off x="4977400" y="3200647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Next LT Pro Light"/>
                  <a:ea typeface="+mn-ea"/>
                  <a:cs typeface="+mn-cs"/>
                </a:endParaRPr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64E9F509-6627-4770-8A74-970F83C54B15}"/>
                  </a:ext>
                </a:extLst>
              </p:cNvPr>
              <p:cNvSpPr/>
              <p:nvPr/>
            </p:nvSpPr>
            <p:spPr>
              <a:xfrm rot="5400000" flipV="1">
                <a:off x="4432859" y="3200647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Next LT Pr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5C187A2A-8F72-40F1-B320-D3B624B54859}"/>
                </a:ext>
              </a:extLst>
            </p:cNvPr>
            <p:cNvGrpSpPr/>
            <p:nvPr/>
          </p:nvGrpSpPr>
          <p:grpSpPr>
            <a:xfrm>
              <a:off x="5679979" y="2915338"/>
              <a:ext cx="1080000" cy="1080000"/>
              <a:chOff x="4497894" y="2998323"/>
              <a:chExt cx="1080000" cy="1080000"/>
            </a:xfrm>
          </p:grpSpPr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038DCBEB-9435-4A10-828C-CBFA74A08708}"/>
                  </a:ext>
                </a:extLst>
              </p:cNvPr>
              <p:cNvGrpSpPr/>
              <p:nvPr/>
            </p:nvGrpSpPr>
            <p:grpSpPr>
              <a:xfrm rot="13500000">
                <a:off x="4805524" y="2998323"/>
                <a:ext cx="464739" cy="1080000"/>
                <a:chOff x="4511184" y="2470620"/>
                <a:chExt cx="464739" cy="1080000"/>
              </a:xfrm>
            </p:grpSpPr>
            <p:sp>
              <p:nvSpPr>
                <p:cNvPr id="39" name="Freeform: Shape 38">
                  <a:extLst>
                    <a:ext uri="{FF2B5EF4-FFF2-40B4-BE49-F238E27FC236}">
                      <a16:creationId xmlns:a16="http://schemas.microsoft.com/office/drawing/2014/main" id="{A8CE8E01-DABF-4783-A397-EDB1A91E2950}"/>
                    </a:ext>
                  </a:extLst>
                </p:cNvPr>
                <p:cNvSpPr/>
                <p:nvPr/>
              </p:nvSpPr>
              <p:spPr>
                <a:xfrm rot="2700000" flipH="1" flipV="1">
                  <a:off x="4511184" y="2990814"/>
                  <a:ext cx="464739" cy="464739"/>
                </a:xfrm>
                <a:custGeom>
                  <a:avLst/>
                  <a:gdLst>
                    <a:gd name="connsiteX0" fmla="*/ 464132 w 464739"/>
                    <a:gd name="connsiteY0" fmla="*/ 463881 h 464739"/>
                    <a:gd name="connsiteX1" fmla="*/ 463891 w 464739"/>
                    <a:gd name="connsiteY1" fmla="*/ 463892 h 464739"/>
                    <a:gd name="connsiteX2" fmla="*/ 463880 w 464739"/>
                    <a:gd name="connsiteY2" fmla="*/ 464132 h 464739"/>
                    <a:gd name="connsiteX3" fmla="*/ 463651 w 464739"/>
                    <a:gd name="connsiteY3" fmla="*/ 463904 h 464739"/>
                    <a:gd name="connsiteX4" fmla="*/ 446142 w 464739"/>
                    <a:gd name="connsiteY4" fmla="*/ 464739 h 464739"/>
                    <a:gd name="connsiteX5" fmla="*/ 130673 w 464739"/>
                    <a:gd name="connsiteY5" fmla="*/ 334067 h 464739"/>
                    <a:gd name="connsiteX6" fmla="*/ 0 w 464739"/>
                    <a:gd name="connsiteY6" fmla="*/ 18597 h 464739"/>
                    <a:gd name="connsiteX7" fmla="*/ 836 w 464739"/>
                    <a:gd name="connsiteY7" fmla="*/ 1089 h 464739"/>
                    <a:gd name="connsiteX8" fmla="*/ 607 w 464739"/>
                    <a:gd name="connsiteY8" fmla="*/ 859 h 464739"/>
                    <a:gd name="connsiteX9" fmla="*/ 848 w 464739"/>
                    <a:gd name="connsiteY9" fmla="*/ 848 h 464739"/>
                    <a:gd name="connsiteX10" fmla="*/ 859 w 464739"/>
                    <a:gd name="connsiteY10" fmla="*/ 607 h 464739"/>
                    <a:gd name="connsiteX11" fmla="*/ 1089 w 464739"/>
                    <a:gd name="connsiteY11" fmla="*/ 836 h 464739"/>
                    <a:gd name="connsiteX12" fmla="*/ 18597 w 464739"/>
                    <a:gd name="connsiteY12" fmla="*/ 0 h 464739"/>
                    <a:gd name="connsiteX13" fmla="*/ 334067 w 464739"/>
                    <a:gd name="connsiteY13" fmla="*/ 130672 h 464739"/>
                    <a:gd name="connsiteX14" fmla="*/ 464739 w 464739"/>
                    <a:gd name="connsiteY14" fmla="*/ 446142 h 464739"/>
                    <a:gd name="connsiteX15" fmla="*/ 463903 w 464739"/>
                    <a:gd name="connsiteY15" fmla="*/ 463652 h 4647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464739" h="464739">
                      <a:moveTo>
                        <a:pt x="464132" y="463881"/>
                      </a:moveTo>
                      <a:lnTo>
                        <a:pt x="463891" y="463892"/>
                      </a:lnTo>
                      <a:lnTo>
                        <a:pt x="463880" y="464132"/>
                      </a:lnTo>
                      <a:lnTo>
                        <a:pt x="463651" y="463904"/>
                      </a:lnTo>
                      <a:lnTo>
                        <a:pt x="446142" y="464739"/>
                      </a:lnTo>
                      <a:cubicBezTo>
                        <a:pt x="331965" y="464739"/>
                        <a:pt x="217787" y="421182"/>
                        <a:pt x="130673" y="334067"/>
                      </a:cubicBezTo>
                      <a:cubicBezTo>
                        <a:pt x="43558" y="246953"/>
                        <a:pt x="1" y="132775"/>
                        <a:pt x="0" y="18597"/>
                      </a:cubicBezTo>
                      <a:lnTo>
                        <a:pt x="836" y="1089"/>
                      </a:lnTo>
                      <a:lnTo>
                        <a:pt x="607" y="859"/>
                      </a:lnTo>
                      <a:lnTo>
                        <a:pt x="848" y="848"/>
                      </a:lnTo>
                      <a:lnTo>
                        <a:pt x="859" y="607"/>
                      </a:lnTo>
                      <a:lnTo>
                        <a:pt x="1089" y="836"/>
                      </a:lnTo>
                      <a:lnTo>
                        <a:pt x="18597" y="0"/>
                      </a:lnTo>
                      <a:cubicBezTo>
                        <a:pt x="132775" y="0"/>
                        <a:pt x="246952" y="43557"/>
                        <a:pt x="334067" y="130672"/>
                      </a:cubicBezTo>
                      <a:cubicBezTo>
                        <a:pt x="421182" y="217787"/>
                        <a:pt x="464739" y="331964"/>
                        <a:pt x="464739" y="446142"/>
                      </a:cubicBezTo>
                      <a:lnTo>
                        <a:pt x="463903" y="463652"/>
                      </a:lnTo>
                      <a:close/>
                    </a:path>
                  </a:pathLst>
                </a:cu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venir Next LT Pro Light"/>
                    <a:ea typeface="+mn-ea"/>
                    <a:cs typeface="+mn-cs"/>
                  </a:endParaRPr>
                </a:p>
              </p:txBody>
            </p:sp>
            <p:cxnSp>
              <p:nvCxnSpPr>
                <p:cNvPr id="40" name="Straight Connector 39">
                  <a:extLst>
                    <a:ext uri="{FF2B5EF4-FFF2-40B4-BE49-F238E27FC236}">
                      <a16:creationId xmlns:a16="http://schemas.microsoft.com/office/drawing/2014/main" id="{6401896A-2EF5-4843-9DC5-ECC0D6F6A7F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4742369" y="2470620"/>
                  <a:ext cx="0" cy="108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6" name="Group 35">
                <a:extLst>
                  <a:ext uri="{FF2B5EF4-FFF2-40B4-BE49-F238E27FC236}">
                    <a16:creationId xmlns:a16="http://schemas.microsoft.com/office/drawing/2014/main" id="{FB7C02DC-3E0A-45D2-859A-86EB5A3CF979}"/>
                  </a:ext>
                </a:extLst>
              </p:cNvPr>
              <p:cNvGrpSpPr/>
              <p:nvPr/>
            </p:nvGrpSpPr>
            <p:grpSpPr>
              <a:xfrm rot="8100000" flipH="1">
                <a:off x="4542572" y="2998323"/>
                <a:ext cx="464739" cy="1080000"/>
                <a:chOff x="4511184" y="2470620"/>
                <a:chExt cx="464739" cy="1080000"/>
              </a:xfrm>
            </p:grpSpPr>
            <p:sp>
              <p:nvSpPr>
                <p:cNvPr id="37" name="Freeform: Shape 36">
                  <a:extLst>
                    <a:ext uri="{FF2B5EF4-FFF2-40B4-BE49-F238E27FC236}">
                      <a16:creationId xmlns:a16="http://schemas.microsoft.com/office/drawing/2014/main" id="{C5170D8C-ECD3-41D1-83F4-8C2A4AEC277D}"/>
                    </a:ext>
                  </a:extLst>
                </p:cNvPr>
                <p:cNvSpPr/>
                <p:nvPr/>
              </p:nvSpPr>
              <p:spPr>
                <a:xfrm rot="2700000" flipH="1" flipV="1">
                  <a:off x="4511184" y="2990814"/>
                  <a:ext cx="464739" cy="464739"/>
                </a:xfrm>
                <a:custGeom>
                  <a:avLst/>
                  <a:gdLst>
                    <a:gd name="connsiteX0" fmla="*/ 464132 w 464739"/>
                    <a:gd name="connsiteY0" fmla="*/ 463881 h 464739"/>
                    <a:gd name="connsiteX1" fmla="*/ 463891 w 464739"/>
                    <a:gd name="connsiteY1" fmla="*/ 463892 h 464739"/>
                    <a:gd name="connsiteX2" fmla="*/ 463880 w 464739"/>
                    <a:gd name="connsiteY2" fmla="*/ 464132 h 464739"/>
                    <a:gd name="connsiteX3" fmla="*/ 463651 w 464739"/>
                    <a:gd name="connsiteY3" fmla="*/ 463904 h 464739"/>
                    <a:gd name="connsiteX4" fmla="*/ 446142 w 464739"/>
                    <a:gd name="connsiteY4" fmla="*/ 464739 h 464739"/>
                    <a:gd name="connsiteX5" fmla="*/ 130673 w 464739"/>
                    <a:gd name="connsiteY5" fmla="*/ 334067 h 464739"/>
                    <a:gd name="connsiteX6" fmla="*/ 0 w 464739"/>
                    <a:gd name="connsiteY6" fmla="*/ 18597 h 464739"/>
                    <a:gd name="connsiteX7" fmla="*/ 836 w 464739"/>
                    <a:gd name="connsiteY7" fmla="*/ 1089 h 464739"/>
                    <a:gd name="connsiteX8" fmla="*/ 607 w 464739"/>
                    <a:gd name="connsiteY8" fmla="*/ 859 h 464739"/>
                    <a:gd name="connsiteX9" fmla="*/ 848 w 464739"/>
                    <a:gd name="connsiteY9" fmla="*/ 848 h 464739"/>
                    <a:gd name="connsiteX10" fmla="*/ 859 w 464739"/>
                    <a:gd name="connsiteY10" fmla="*/ 607 h 464739"/>
                    <a:gd name="connsiteX11" fmla="*/ 1089 w 464739"/>
                    <a:gd name="connsiteY11" fmla="*/ 836 h 464739"/>
                    <a:gd name="connsiteX12" fmla="*/ 18597 w 464739"/>
                    <a:gd name="connsiteY12" fmla="*/ 0 h 464739"/>
                    <a:gd name="connsiteX13" fmla="*/ 334067 w 464739"/>
                    <a:gd name="connsiteY13" fmla="*/ 130672 h 464739"/>
                    <a:gd name="connsiteX14" fmla="*/ 464739 w 464739"/>
                    <a:gd name="connsiteY14" fmla="*/ 446142 h 464739"/>
                    <a:gd name="connsiteX15" fmla="*/ 463903 w 464739"/>
                    <a:gd name="connsiteY15" fmla="*/ 463652 h 4647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464739" h="464739">
                      <a:moveTo>
                        <a:pt x="464132" y="463881"/>
                      </a:moveTo>
                      <a:lnTo>
                        <a:pt x="463891" y="463892"/>
                      </a:lnTo>
                      <a:lnTo>
                        <a:pt x="463880" y="464132"/>
                      </a:lnTo>
                      <a:lnTo>
                        <a:pt x="463651" y="463904"/>
                      </a:lnTo>
                      <a:lnTo>
                        <a:pt x="446142" y="464739"/>
                      </a:lnTo>
                      <a:cubicBezTo>
                        <a:pt x="331965" y="464739"/>
                        <a:pt x="217787" y="421182"/>
                        <a:pt x="130673" y="334067"/>
                      </a:cubicBezTo>
                      <a:cubicBezTo>
                        <a:pt x="43558" y="246953"/>
                        <a:pt x="1" y="132775"/>
                        <a:pt x="0" y="18597"/>
                      </a:cubicBezTo>
                      <a:lnTo>
                        <a:pt x="836" y="1089"/>
                      </a:lnTo>
                      <a:lnTo>
                        <a:pt x="607" y="859"/>
                      </a:lnTo>
                      <a:lnTo>
                        <a:pt x="848" y="848"/>
                      </a:lnTo>
                      <a:lnTo>
                        <a:pt x="859" y="607"/>
                      </a:lnTo>
                      <a:lnTo>
                        <a:pt x="1089" y="836"/>
                      </a:lnTo>
                      <a:lnTo>
                        <a:pt x="18597" y="0"/>
                      </a:lnTo>
                      <a:cubicBezTo>
                        <a:pt x="132775" y="0"/>
                        <a:pt x="246952" y="43557"/>
                        <a:pt x="334067" y="130672"/>
                      </a:cubicBezTo>
                      <a:cubicBezTo>
                        <a:pt x="421182" y="217787"/>
                        <a:pt x="464739" y="331964"/>
                        <a:pt x="464739" y="446142"/>
                      </a:cubicBezTo>
                      <a:lnTo>
                        <a:pt x="463903" y="463652"/>
                      </a:lnTo>
                      <a:close/>
                    </a:path>
                  </a:pathLst>
                </a:cu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venir Next LT Pro Light"/>
                    <a:ea typeface="+mn-ea"/>
                    <a:cs typeface="+mn-cs"/>
                  </a:endParaRPr>
                </a:p>
              </p:txBody>
            </p:sp>
            <p:cxnSp>
              <p:nvCxnSpPr>
                <p:cNvPr id="38" name="Straight Connector 37">
                  <a:extLst>
                    <a:ext uri="{FF2B5EF4-FFF2-40B4-BE49-F238E27FC236}">
                      <a16:creationId xmlns:a16="http://schemas.microsoft.com/office/drawing/2014/main" id="{BADB4C03-0F86-4580-B0C9-48DD4B3B67F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4742369" y="2470620"/>
                  <a:ext cx="0" cy="108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125304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00152-D18D-4405-8FB2-5985831B5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E92E1-0C4A-474E-8E29-8DB404101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2E245-B48B-4526-8D2D-9475E64B06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r>
              <a:rPr lang="en-US"/>
              <a:t>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0FE5C-A494-40F2-A357-786AFFA631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ctr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686A1-EDE2-44D9-A671-F708A6F883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r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8415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  <p:sldLayoutId id="2147483718" r:id="rId14"/>
    <p:sldLayoutId id="2147483719" r:id="rId15"/>
    <p:sldLayoutId id="2147483720" r:id="rId16"/>
    <p:sldLayoutId id="2147483726" r:id="rId17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 cap="all" spc="4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25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Tx/>
        <a:buNone/>
        <a:defRPr sz="2000" i="1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Tx/>
        <a:buNone/>
        <a:defRPr sz="2000" i="1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419">
          <p15:clr>
            <a:srgbClr val="5ACBF0"/>
          </p15:clr>
        </p15:guide>
        <p15:guide id="2" pos="1731">
          <p15:clr>
            <a:srgbClr val="5ACBF0"/>
          </p15:clr>
        </p15:guide>
        <p15:guide id="3" pos="3140">
          <p15:clr>
            <a:srgbClr val="5ACBF0"/>
          </p15:clr>
        </p15:guide>
        <p15:guide id="4" pos="3488">
          <p15:clr>
            <a:srgbClr val="5ACBF0"/>
          </p15:clr>
        </p15:guide>
        <p15:guide id="5" pos="2788">
          <p15:clr>
            <a:srgbClr val="5ACBF0"/>
          </p15:clr>
        </p15:guide>
        <p15:guide id="6" pos="2434">
          <p15:clr>
            <a:srgbClr val="5ACBF0"/>
          </p15:clr>
        </p15:guide>
        <p15:guide id="7" pos="2084">
          <p15:clr>
            <a:srgbClr val="5ACBF0"/>
          </p15:clr>
        </p15:guide>
        <p15:guide id="8" pos="341">
          <p15:clr>
            <a:srgbClr val="F26B43"/>
          </p15:clr>
        </p15:guide>
        <p15:guide id="9" pos="1384">
          <p15:clr>
            <a:srgbClr val="5ACBF0"/>
          </p15:clr>
        </p15:guide>
        <p15:guide id="10" pos="1032">
          <p15:clr>
            <a:srgbClr val="5ACBF0"/>
          </p15:clr>
        </p15:guide>
        <p15:guide id="11" pos="680">
          <p15:clr>
            <a:srgbClr val="FDE53C"/>
          </p15:clr>
        </p15:guide>
        <p15:guide id="12" pos="4192">
          <p15:clr>
            <a:srgbClr val="5ACBF0"/>
          </p15:clr>
        </p15:guide>
        <p15:guide id="13" pos="4543">
          <p15:clr>
            <a:srgbClr val="5ACBF0"/>
          </p15:clr>
        </p15:guide>
        <p15:guide id="14" pos="4892">
          <p15:clr>
            <a:srgbClr val="5ACBF0"/>
          </p15:clr>
        </p15:guide>
        <p15:guide id="15" pos="5244">
          <p15:clr>
            <a:srgbClr val="5ACBF0"/>
          </p15:clr>
        </p15:guide>
        <p15:guide id="16" pos="5596">
          <p15:clr>
            <a:srgbClr val="5ACBF0"/>
          </p15:clr>
        </p15:guide>
        <p15:guide id="17" pos="5948">
          <p15:clr>
            <a:srgbClr val="5ACBF0"/>
          </p15:clr>
        </p15:guide>
        <p15:guide id="18" pos="6296">
          <p15:clr>
            <a:srgbClr val="5ACBF0"/>
          </p15:clr>
        </p15:guide>
        <p15:guide id="19" pos="6648">
          <p15:clr>
            <a:srgbClr val="5ACBF0"/>
          </p15:clr>
        </p15:guide>
        <p15:guide id="20" pos="6996">
          <p15:clr>
            <a:srgbClr val="FDE53C"/>
          </p15:clr>
        </p15:guide>
        <p15:guide id="21" orient="horz" pos="335">
          <p15:clr>
            <a:srgbClr val="F26B43"/>
          </p15:clr>
        </p15:guide>
        <p15:guide id="22" orient="horz" pos="680">
          <p15:clr>
            <a:srgbClr val="FDE53C"/>
          </p15:clr>
        </p15:guide>
        <p15:guide id="23" orient="horz" pos="1050">
          <p15:clr>
            <a:srgbClr val="5ACBF0"/>
          </p15:clr>
        </p15:guide>
        <p15:guide id="24" orient="horz" pos="1791">
          <p15:clr>
            <a:srgbClr val="5ACBF0"/>
          </p15:clr>
        </p15:guide>
        <p15:guide id="26" orient="horz" pos="2530">
          <p15:clr>
            <a:srgbClr val="5ACBF0"/>
          </p15:clr>
        </p15:guide>
        <p15:guide id="27" orient="horz" pos="2899">
          <p15:clr>
            <a:srgbClr val="5ACBF0"/>
          </p15:clr>
        </p15:guide>
        <p15:guide id="28" orient="horz" pos="3268">
          <p15:clr>
            <a:srgbClr val="5ACBF0"/>
          </p15:clr>
        </p15:guide>
        <p15:guide id="29" orient="horz" pos="3634">
          <p15:clr>
            <a:srgbClr val="FDE53C"/>
          </p15:clr>
        </p15:guide>
        <p15:guide id="30" orient="horz" pos="3979">
          <p15:clr>
            <a:srgbClr val="F26B43"/>
          </p15:clr>
        </p15:guide>
        <p15:guide id="31" orient="horz" pos="2160">
          <p15:clr>
            <a:srgbClr val="FDE53C"/>
          </p15:clr>
        </p15:guide>
        <p15:guide id="32" pos="7340">
          <p15:clr>
            <a:srgbClr val="F26B43"/>
          </p15:clr>
        </p15:guide>
        <p15:guide id="33" pos="3840">
          <p15:clr>
            <a:srgbClr val="FDE53C"/>
          </p15:clr>
        </p15:guide>
        <p15:guide id="34" orient="horz" pos="637">
          <p15:clr>
            <a:srgbClr val="C35EA4"/>
          </p15:clr>
        </p15:guide>
        <p15:guide id="35" orient="horz" pos="1128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5B3F">
            <a:alpha val="9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381C4-F52E-F586-1465-77001CB91E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Assessment component 3 </a:t>
            </a:r>
            <a:br>
              <a:rPr lang="en-US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2000" dirty="0">
                <a:solidFill>
                  <a:schemeClr val="accent3">
                    <a:lumMod val="50000"/>
                  </a:schemeClr>
                </a:solidFill>
              </a:rPr>
              <a:t>my reflection on my digital development 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61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5B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B14C0111-86AA-B377-753D-02A3CA89F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03252AFB-1364-05E7-C423-89DB466EDA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In my reflection today in want to recap on all the digital skills </a:t>
            </a:r>
            <a:r>
              <a:rPr lang="en-US" dirty="0" err="1"/>
              <a:t>ive</a:t>
            </a:r>
            <a:r>
              <a:rPr lang="en-US" dirty="0"/>
              <a:t> learned in the first term of my </a:t>
            </a:r>
            <a:r>
              <a:rPr lang="en-US" dirty="0" err="1"/>
              <a:t>digita</a:t>
            </a:r>
            <a:r>
              <a:rPr lang="en-US" dirty="0"/>
              <a:t> skills </a:t>
            </a:r>
            <a:r>
              <a:rPr lang="en-US" dirty="0" err="1"/>
              <a:t>modual</a:t>
            </a:r>
            <a:r>
              <a:rPr lang="en-US" dirty="0"/>
              <a:t> , ill cover </a:t>
            </a:r>
          </a:p>
          <a:p>
            <a:pPr marL="0" indent="0">
              <a:buNone/>
            </a:pPr>
            <a:r>
              <a:rPr lang="en-US" dirty="0" err="1"/>
              <a:t>Jisk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Linktin</a:t>
            </a:r>
            <a:r>
              <a:rPr lang="en-US" dirty="0"/>
              <a:t> certificates</a:t>
            </a:r>
          </a:p>
          <a:p>
            <a:pPr marL="0" indent="0">
              <a:buNone/>
            </a:pPr>
            <a:r>
              <a:rPr lang="en-US" dirty="0"/>
              <a:t>How my </a:t>
            </a:r>
            <a:r>
              <a:rPr lang="en-US" dirty="0" err="1"/>
              <a:t>powerpont</a:t>
            </a:r>
            <a:r>
              <a:rPr lang="en-US" dirty="0"/>
              <a:t> and skills are important in the modern workplace </a:t>
            </a:r>
          </a:p>
          <a:p>
            <a:pPr marL="0" indent="0">
              <a:buNone/>
            </a:pPr>
            <a:r>
              <a:rPr lang="en-US" dirty="0" err="1"/>
              <a:t>Refrances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Qr</a:t>
            </a:r>
            <a:r>
              <a:rPr lang="en-US" dirty="0"/>
              <a:t> </a:t>
            </a:r>
            <a:r>
              <a:rPr lang="en-US" dirty="0" err="1"/>
              <a:t>coode</a:t>
            </a:r>
            <a:r>
              <a:rPr lang="en-US" dirty="0"/>
              <a:t> and </a:t>
            </a:r>
            <a:r>
              <a:rPr lang="en-US" dirty="0" err="1"/>
              <a:t>questionair</a:t>
            </a:r>
            <a:r>
              <a:rPr lang="en-US" dirty="0"/>
              <a:t>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681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5B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903501C3-C301-490F-A129-5C468AEC91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5884" y="-478956"/>
            <a:ext cx="3884962" cy="2138400"/>
          </a:xfrm>
        </p:spPr>
        <p:txBody>
          <a:bodyPr/>
          <a:lstStyle/>
          <a:p>
            <a:r>
              <a:rPr lang="en-US" dirty="0"/>
              <a:t>Overcoming nervousness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FC3F3DE7-4288-44D0-9E2E-8E5B9936AE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46991" y="1392381"/>
            <a:ext cx="2713768" cy="1399458"/>
          </a:xfrm>
        </p:spPr>
        <p:txBody>
          <a:bodyPr/>
          <a:lstStyle/>
          <a:p>
            <a:r>
              <a:rPr lang="en-US" sz="1800" dirty="0"/>
              <a:t>Confidence-building</a:t>
            </a:r>
            <a:r>
              <a:rPr lang="en-US" sz="2000" dirty="0"/>
              <a:t> </a:t>
            </a:r>
            <a:r>
              <a:rPr lang="en-US" sz="1800" dirty="0"/>
              <a:t>strategies</a:t>
            </a:r>
          </a:p>
        </p:txBody>
      </p:sp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6E2D2D38-24AA-4E51-8201-BF33AE41587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/>
          <a:srcRect l="-220" r="910"/>
          <a:stretch/>
        </p:blipFill>
        <p:spPr>
          <a:xfrm>
            <a:off x="4281346" y="2092110"/>
            <a:ext cx="7224192" cy="4363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75368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5B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53BE6CC-8C1E-6B1C-8AA5-3F3426DFC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Engaging the audience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B9CCD2F-6960-1115-4E8A-99C450D747C3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r>
              <a:rPr lang="en-US" dirty="0"/>
              <a:t>Make eye contact with your audience to create a sense of intimacy and involvement</a:t>
            </a:r>
          </a:p>
          <a:p>
            <a:r>
              <a:rPr lang="en-US" dirty="0"/>
              <a:t>Weave relatable stories into your presentation using narratives that make your message memorable and impactful</a:t>
            </a:r>
          </a:p>
          <a:p>
            <a:r>
              <a:rPr lang="en-US" dirty="0"/>
              <a:t>Encourage questions and provide thoughtful responses to enhance audience participation</a:t>
            </a:r>
          </a:p>
          <a:p>
            <a:r>
              <a:rPr lang="en-US" dirty="0"/>
              <a:t>Use live polls or surveys to gather audience opinions, promoting engagement and making sure the audience feel involved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045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5B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38AAD-ED41-A5A5-C08E-89B0C4F54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Effective delivery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39837-86F8-E190-7724-905421C336A7}"/>
              </a:ext>
            </a:extLst>
          </p:cNvPr>
          <p:cNvSpPr>
            <a:spLocks noGrp="1"/>
          </p:cNvSpPr>
          <p:nvPr>
            <p:ph sz="quarter" idx="17"/>
          </p:nvPr>
        </p:nvSpPr>
        <p:spPr/>
        <p:txBody>
          <a:bodyPr/>
          <a:lstStyle/>
          <a:p>
            <a:r>
              <a:rPr lang="en-US" dirty="0"/>
              <a:t>This is a powerful tool in public speaking. It involves varying pitch, tone, and volume to convey emotion, emphasize points, and maintain interest. </a:t>
            </a:r>
          </a:p>
          <a:p>
            <a:pPr lvl="1"/>
            <a:r>
              <a:rPr lang="en-US" dirty="0"/>
              <a:t>Pitch variation</a:t>
            </a:r>
          </a:p>
          <a:p>
            <a:pPr lvl="1"/>
            <a:r>
              <a:rPr lang="en-US" dirty="0"/>
              <a:t>Tone inflection</a:t>
            </a:r>
          </a:p>
          <a:p>
            <a:pPr lvl="1"/>
            <a:r>
              <a:rPr lang="en-US" dirty="0"/>
              <a:t>Volume control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4F103D-6A11-7052-0475-B28F957A9B64}"/>
              </a:ext>
            </a:extLst>
          </p:cNvPr>
          <p:cNvSpPr>
            <a:spLocks noGrp="1"/>
          </p:cNvSpPr>
          <p:nvPr>
            <p:ph sz="quarter" idx="18"/>
          </p:nvPr>
        </p:nvSpPr>
        <p:spPr/>
        <p:txBody>
          <a:bodyPr/>
          <a:lstStyle/>
          <a:p>
            <a:r>
              <a:rPr lang="en-US" dirty="0"/>
              <a:t>Effective body language enhances your message, making it more impactful and memorable.</a:t>
            </a:r>
          </a:p>
          <a:p>
            <a:pPr lvl="1"/>
            <a:r>
              <a:rPr lang="en-US" dirty="0"/>
              <a:t>Meaningful eye contact</a:t>
            </a:r>
          </a:p>
          <a:p>
            <a:pPr lvl="1"/>
            <a:r>
              <a:rPr lang="en-US" dirty="0"/>
              <a:t>Purposeful gestures</a:t>
            </a:r>
          </a:p>
          <a:p>
            <a:pPr lvl="1"/>
            <a:r>
              <a:rPr lang="en-US" dirty="0"/>
              <a:t>Maintain good posture</a:t>
            </a:r>
          </a:p>
          <a:p>
            <a:pPr lvl="1"/>
            <a:r>
              <a:rPr lang="en-US" dirty="0"/>
              <a:t>Control your expressions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863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5B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152CD-4C4C-9E44-BE9B-72AB9835E6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70325" y="935276"/>
            <a:ext cx="4451349" cy="2082226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684793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5B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5ABF7-CF65-4180-B288-89E6D0141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Feedback 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4513CBE-8133-4AD7-A589-CDF63DE985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3442" y="2547367"/>
            <a:ext cx="2560278" cy="26747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DFD66D-18CE-4D06-B8AA-F6B0AFFBDA98}"/>
              </a:ext>
            </a:extLst>
          </p:cNvPr>
          <p:cNvSpPr txBox="1"/>
          <p:nvPr/>
        </p:nvSpPr>
        <p:spPr>
          <a:xfrm>
            <a:off x="7213279" y="1997839"/>
            <a:ext cx="364820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Thank you for your participation and patience.</a:t>
            </a:r>
          </a:p>
          <a:p>
            <a:endParaRPr lang="en-GB" dirty="0"/>
          </a:p>
          <a:p>
            <a:r>
              <a:rPr lang="en-GB" dirty="0"/>
              <a:t>Your feedback will be greatly appreciated and valued.</a:t>
            </a:r>
          </a:p>
          <a:p>
            <a:endParaRPr lang="en-GB" dirty="0"/>
          </a:p>
          <a:p>
            <a:endParaRPr lang="en-GB" dirty="0"/>
          </a:p>
          <a:p>
            <a:endParaRPr lang="en-GB" u="sng" dirty="0"/>
          </a:p>
          <a:p>
            <a:endParaRPr lang="en-GB" dirty="0"/>
          </a:p>
          <a:p>
            <a:r>
              <a:rPr lang="en-GB" dirty="0"/>
              <a:t>    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DF281A-B7D1-4571-BD45-A7961C9A8A64}"/>
              </a:ext>
            </a:extLst>
          </p:cNvPr>
          <p:cNvSpPr txBox="1"/>
          <p:nvPr/>
        </p:nvSpPr>
        <p:spPr>
          <a:xfrm>
            <a:off x="1773141" y="5222129"/>
            <a:ext cx="3291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https://forms.office.com/e/T94t1yB2cg?origin=lprLink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7BE9FA-170F-462B-BD7E-F515AF1C98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820" t="19009" r="19129" b="20471"/>
          <a:stretch/>
        </p:blipFill>
        <p:spPr>
          <a:xfrm>
            <a:off x="7460024" y="4391867"/>
            <a:ext cx="372011" cy="3669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746C6A-D17B-4A2B-A8FA-DFA7C24060AF}"/>
              </a:ext>
            </a:extLst>
          </p:cNvPr>
          <p:cNvSpPr txBox="1"/>
          <p:nvPr/>
        </p:nvSpPr>
        <p:spPr>
          <a:xfrm>
            <a:off x="7832035" y="4325511"/>
            <a:ext cx="29419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www.linkedin.com/in/zara-bailey-263a2b1ab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6778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5B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74B26-3EBE-4D02-B49B-D617F687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0719B-550D-42A8-8916-56C5AF539B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6297853"/>
      </p:ext>
    </p:extLst>
  </p:cSld>
  <p:clrMapOvr>
    <a:masterClrMapping/>
  </p:clrMapOvr>
</p:sld>
</file>

<file path=ppt/theme/theme1.xml><?xml version="1.0" encoding="utf-8"?>
<a:theme xmlns:a="http://schemas.openxmlformats.org/drawingml/2006/main" name="LeafVTI">
  <a:themeElements>
    <a:clrScheme name="Leaf">
      <a:dk1>
        <a:sysClr val="windowText" lastClr="000000"/>
      </a:dk1>
      <a:lt1>
        <a:sysClr val="window" lastClr="FFFFFF"/>
      </a:lt1>
      <a:dk2>
        <a:srgbClr val="732124"/>
      </a:dk2>
      <a:lt2>
        <a:srgbClr val="F0EDE5"/>
      </a:lt2>
      <a:accent1>
        <a:srgbClr val="D34817"/>
      </a:accent1>
      <a:accent2>
        <a:srgbClr val="A68D65"/>
      </a:accent2>
      <a:accent3>
        <a:srgbClr val="728377"/>
      </a:accent3>
      <a:accent4>
        <a:srgbClr val="B4797B"/>
      </a:accent4>
      <a:accent5>
        <a:srgbClr val="CE8439"/>
      </a:accent5>
      <a:accent6>
        <a:srgbClr val="CF3A2A"/>
      </a:accent6>
      <a:hlink>
        <a:srgbClr val="D06853"/>
      </a:hlink>
      <a:folHlink>
        <a:srgbClr val="B67779"/>
      </a:folHlink>
    </a:clrScheme>
    <a:fontScheme name="Leaf">
      <a:majorFont>
        <a:latin typeface="Rockwell Nova Light"/>
        <a:ea typeface=""/>
        <a:cs typeface=""/>
      </a:majorFont>
      <a:minorFont>
        <a:latin typeface="Avenir Next LT Pro Light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afVTI" id="{AD13D32C-3873-4EF1-A28C-5D0E64FF0913}" vid="{0D2E0FD0-9C17-4337-BD21-33917FC300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f0e47f6-10e3-4646-9ed9-75c7ab28e9b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6635C9A8C8F1D4497D20AC41169F050" ma:contentTypeVersion="9" ma:contentTypeDescription="Create a new document." ma:contentTypeScope="" ma:versionID="afb7c911d61dc85da50936865d054a38">
  <xsd:schema xmlns:xsd="http://www.w3.org/2001/XMLSchema" xmlns:xs="http://www.w3.org/2001/XMLSchema" xmlns:p="http://schemas.microsoft.com/office/2006/metadata/properties" xmlns:ns3="9f0e47f6-10e3-4646-9ed9-75c7ab28e9b3" targetNamespace="http://schemas.microsoft.com/office/2006/metadata/properties" ma:root="true" ma:fieldsID="742c6a389fcb30cbab1ca3e6734981ce" ns3:_="">
    <xsd:import namespace="9f0e47f6-10e3-4646-9ed9-75c7ab28e9b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0e47f6-10e3-4646-9ed9-75c7ab28e9b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5126FD-8B44-46F3-BEB2-D5456E769196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9f0e47f6-10e3-4646-9ed9-75c7ab28e9b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70C3F92-C0AD-4E73-8A22-9D413A456B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FC068D3-840E-4ADD-ADBF-714ED243C3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f0e47f6-10e3-4646-9ed9-75c7ab28e9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0</TotalTime>
  <Words>237</Words>
  <Application>Microsoft Office PowerPoint</Application>
  <PresentationFormat>Widescreen</PresentationFormat>
  <Paragraphs>44</Paragraphs>
  <Slides>8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LeafVTI</vt:lpstr>
      <vt:lpstr>Assessment component 3  my reflection on my digital development </vt:lpstr>
      <vt:lpstr>Agenda</vt:lpstr>
      <vt:lpstr>Overcoming nervousness</vt:lpstr>
      <vt:lpstr>Engaging the audience</vt:lpstr>
      <vt:lpstr>Effective delivery techniques</vt:lpstr>
      <vt:lpstr>Thank you</vt:lpstr>
      <vt:lpstr>Feedback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component 3  my reflection on my digital development </dc:title>
  <dc:creator>Zara Bailey</dc:creator>
  <cp:lastModifiedBy>Zara Bailey (2541360)</cp:lastModifiedBy>
  <cp:revision>2</cp:revision>
  <dcterms:created xsi:type="dcterms:W3CDTF">2026-06-06T11:14:17Z</dcterms:created>
  <dcterms:modified xsi:type="dcterms:W3CDTF">2026-06-16T12:49:35Z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0x01010066635C9A8C8F1D4497D20AC41169F050</vt:lpwstr>
  </property>
</Properties>
</file>