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5" r:id="rId4"/>
    <p:sldId id="258" r:id="rId5"/>
    <p:sldId id="259" r:id="rId6"/>
    <p:sldId id="261" r:id="rId7"/>
    <p:sldId id="260" r:id="rId8"/>
    <p:sldId id="262" r:id="rId9"/>
    <p:sldId id="263" r:id="rId10"/>
    <p:sldId id="264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2257"/>
    <p:restoredTop sz="95833"/>
  </p:normalViewPr>
  <p:slideViewPr>
    <p:cSldViewPr snapToGrid="0" snapToObjects="1">
      <p:cViewPr varScale="1">
        <p:scale>
          <a:sx n="99" d="100"/>
          <a:sy n="99" d="100"/>
        </p:scale>
        <p:origin x="192" y="7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63D7062-C16B-4B1F-A0C9-85E089888788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69BE6F3-D4D8-4DE8-9957-6F27E8930C24}">
      <dgm:prSet/>
      <dgm:spPr/>
      <dgm:t>
        <a:bodyPr/>
        <a:lstStyle/>
        <a:p>
          <a:r>
            <a:rPr lang="en-GB"/>
            <a:t>Introduction</a:t>
          </a:r>
          <a:endParaRPr lang="en-US"/>
        </a:p>
      </dgm:t>
    </dgm:pt>
    <dgm:pt modelId="{2CB0FF9A-AFEE-4259-90E2-FA12903A646D}" type="parTrans" cxnId="{86D78F11-59E7-4806-954A-93ED4263CB08}">
      <dgm:prSet/>
      <dgm:spPr/>
      <dgm:t>
        <a:bodyPr/>
        <a:lstStyle/>
        <a:p>
          <a:endParaRPr lang="en-US"/>
        </a:p>
      </dgm:t>
    </dgm:pt>
    <dgm:pt modelId="{A9132D6F-9AC8-40D2-BFEE-FE0980A8C305}" type="sibTrans" cxnId="{86D78F11-59E7-4806-954A-93ED4263CB08}">
      <dgm:prSet/>
      <dgm:spPr/>
      <dgm:t>
        <a:bodyPr/>
        <a:lstStyle/>
        <a:p>
          <a:endParaRPr lang="en-US"/>
        </a:p>
      </dgm:t>
    </dgm:pt>
    <dgm:pt modelId="{DA3459AF-96A1-4646-8B3D-C7432801E139}">
      <dgm:prSet/>
      <dgm:spPr/>
      <dgm:t>
        <a:bodyPr/>
        <a:lstStyle/>
        <a:p>
          <a:r>
            <a:rPr lang="en-GB"/>
            <a:t>Organisational context</a:t>
          </a:r>
          <a:endParaRPr lang="en-US"/>
        </a:p>
      </dgm:t>
    </dgm:pt>
    <dgm:pt modelId="{5C331D58-2AFE-4654-9722-C48DAF20972E}" type="parTrans" cxnId="{6DC43DF6-CDEA-4E40-9910-BF2128B37BDA}">
      <dgm:prSet/>
      <dgm:spPr/>
      <dgm:t>
        <a:bodyPr/>
        <a:lstStyle/>
        <a:p>
          <a:endParaRPr lang="en-US"/>
        </a:p>
      </dgm:t>
    </dgm:pt>
    <dgm:pt modelId="{19ED2DA0-F343-4B79-8F2E-7AEF6C82E478}" type="sibTrans" cxnId="{6DC43DF6-CDEA-4E40-9910-BF2128B37BDA}">
      <dgm:prSet/>
      <dgm:spPr/>
      <dgm:t>
        <a:bodyPr/>
        <a:lstStyle/>
        <a:p>
          <a:endParaRPr lang="en-US"/>
        </a:p>
      </dgm:t>
    </dgm:pt>
    <dgm:pt modelId="{332BCC7F-8134-49A5-B912-AC33927B13BD}">
      <dgm:prSet/>
      <dgm:spPr/>
      <dgm:t>
        <a:bodyPr/>
        <a:lstStyle/>
        <a:p>
          <a:r>
            <a:rPr lang="en-GB"/>
            <a:t>Organisational culture </a:t>
          </a:r>
          <a:endParaRPr lang="en-US"/>
        </a:p>
      </dgm:t>
    </dgm:pt>
    <dgm:pt modelId="{B249AFF6-0193-4AAE-A4D4-5DEE134698D8}" type="parTrans" cxnId="{E5F3AC71-BA6F-419F-9322-7CD086637D09}">
      <dgm:prSet/>
      <dgm:spPr/>
      <dgm:t>
        <a:bodyPr/>
        <a:lstStyle/>
        <a:p>
          <a:endParaRPr lang="en-US"/>
        </a:p>
      </dgm:t>
    </dgm:pt>
    <dgm:pt modelId="{57E521FA-6D0B-4EC9-A6CE-1589197CEDE5}" type="sibTrans" cxnId="{E5F3AC71-BA6F-419F-9322-7CD086637D09}">
      <dgm:prSet/>
      <dgm:spPr/>
      <dgm:t>
        <a:bodyPr/>
        <a:lstStyle/>
        <a:p>
          <a:endParaRPr lang="en-US"/>
        </a:p>
      </dgm:t>
    </dgm:pt>
    <dgm:pt modelId="{FD522428-AAB3-45D6-820B-B5B22D7474CA}">
      <dgm:prSet/>
      <dgm:spPr/>
      <dgm:t>
        <a:bodyPr/>
        <a:lstStyle/>
        <a:p>
          <a:r>
            <a:rPr lang="en-GB"/>
            <a:t>Gibb’s reflective model</a:t>
          </a:r>
          <a:endParaRPr lang="en-US"/>
        </a:p>
      </dgm:t>
    </dgm:pt>
    <dgm:pt modelId="{01A6EE1F-7429-4B89-97DD-9BC475D8CB8A}" type="parTrans" cxnId="{7779DCB7-B83C-41F8-B49C-71BCD23CF847}">
      <dgm:prSet/>
      <dgm:spPr/>
      <dgm:t>
        <a:bodyPr/>
        <a:lstStyle/>
        <a:p>
          <a:endParaRPr lang="en-US"/>
        </a:p>
      </dgm:t>
    </dgm:pt>
    <dgm:pt modelId="{644DD11D-9ACE-4224-B0C2-F3042C7F1129}" type="sibTrans" cxnId="{7779DCB7-B83C-41F8-B49C-71BCD23CF847}">
      <dgm:prSet/>
      <dgm:spPr/>
      <dgm:t>
        <a:bodyPr/>
        <a:lstStyle/>
        <a:p>
          <a:endParaRPr lang="en-US"/>
        </a:p>
      </dgm:t>
    </dgm:pt>
    <dgm:pt modelId="{5AECFDE4-897E-43CB-AE57-84DD94ADF1E7}">
      <dgm:prSet/>
      <dgm:spPr/>
      <dgm:t>
        <a:bodyPr/>
        <a:lstStyle/>
        <a:p>
          <a:r>
            <a:rPr lang="en-GB"/>
            <a:t>Human resource management </a:t>
          </a:r>
          <a:endParaRPr lang="en-US"/>
        </a:p>
      </dgm:t>
    </dgm:pt>
    <dgm:pt modelId="{2E4BBB37-8DA5-410D-AF0B-C0284D0B8782}" type="parTrans" cxnId="{17820979-FE0A-48D7-9319-75062B8E016A}">
      <dgm:prSet/>
      <dgm:spPr/>
      <dgm:t>
        <a:bodyPr/>
        <a:lstStyle/>
        <a:p>
          <a:endParaRPr lang="en-US"/>
        </a:p>
      </dgm:t>
    </dgm:pt>
    <dgm:pt modelId="{AA59BB58-6C16-444D-B33B-A5AB9CBFE2CC}" type="sibTrans" cxnId="{17820979-FE0A-48D7-9319-75062B8E016A}">
      <dgm:prSet/>
      <dgm:spPr/>
      <dgm:t>
        <a:bodyPr/>
        <a:lstStyle/>
        <a:p>
          <a:endParaRPr lang="en-US"/>
        </a:p>
      </dgm:t>
    </dgm:pt>
    <dgm:pt modelId="{F9E7AFF0-45F4-48F5-9B97-3A9508E48CD9}">
      <dgm:prSet/>
      <dgm:spPr/>
      <dgm:t>
        <a:bodyPr/>
        <a:lstStyle/>
        <a:p>
          <a:r>
            <a:rPr lang="en-GB"/>
            <a:t>VUCA</a:t>
          </a:r>
          <a:endParaRPr lang="en-US"/>
        </a:p>
      </dgm:t>
    </dgm:pt>
    <dgm:pt modelId="{73A39CC0-920D-45CC-B145-510B03AC4B5B}" type="parTrans" cxnId="{2F52BCFE-F2D2-4945-806E-BCB8C67053B3}">
      <dgm:prSet/>
      <dgm:spPr/>
      <dgm:t>
        <a:bodyPr/>
        <a:lstStyle/>
        <a:p>
          <a:endParaRPr lang="en-US"/>
        </a:p>
      </dgm:t>
    </dgm:pt>
    <dgm:pt modelId="{BE754BE0-47DD-41EF-89A9-5BEE4552515A}" type="sibTrans" cxnId="{2F52BCFE-F2D2-4945-806E-BCB8C67053B3}">
      <dgm:prSet/>
      <dgm:spPr/>
      <dgm:t>
        <a:bodyPr/>
        <a:lstStyle/>
        <a:p>
          <a:endParaRPr lang="en-US"/>
        </a:p>
      </dgm:t>
    </dgm:pt>
    <dgm:pt modelId="{4DE3908E-D099-4E62-8E9C-E87D7AC324B2}">
      <dgm:prSet/>
      <dgm:spPr/>
      <dgm:t>
        <a:bodyPr/>
        <a:lstStyle/>
        <a:p>
          <a:r>
            <a:rPr lang="en-GB"/>
            <a:t>Conclusion</a:t>
          </a:r>
          <a:endParaRPr lang="en-US"/>
        </a:p>
      </dgm:t>
    </dgm:pt>
    <dgm:pt modelId="{61B1670E-1629-49EE-8886-372F439B6C1E}" type="parTrans" cxnId="{2249055E-0057-4019-81E9-7FB79E1BA320}">
      <dgm:prSet/>
      <dgm:spPr/>
      <dgm:t>
        <a:bodyPr/>
        <a:lstStyle/>
        <a:p>
          <a:endParaRPr lang="en-US"/>
        </a:p>
      </dgm:t>
    </dgm:pt>
    <dgm:pt modelId="{803C4BED-DB51-4E4B-AA15-AD006FE0A93E}" type="sibTrans" cxnId="{2249055E-0057-4019-81E9-7FB79E1BA320}">
      <dgm:prSet/>
      <dgm:spPr/>
      <dgm:t>
        <a:bodyPr/>
        <a:lstStyle/>
        <a:p>
          <a:endParaRPr lang="en-US"/>
        </a:p>
      </dgm:t>
    </dgm:pt>
    <dgm:pt modelId="{360E3018-BB66-2044-A277-15C08FD95DEF}" type="pres">
      <dgm:prSet presAssocID="{F63D7062-C16B-4B1F-A0C9-85E089888788}" presName="linear" presStyleCnt="0">
        <dgm:presLayoutVars>
          <dgm:animLvl val="lvl"/>
          <dgm:resizeHandles val="exact"/>
        </dgm:presLayoutVars>
      </dgm:prSet>
      <dgm:spPr/>
    </dgm:pt>
    <dgm:pt modelId="{28A8FE46-1D1D-164A-97F5-32C885D2043A}" type="pres">
      <dgm:prSet presAssocID="{269BE6F3-D4D8-4DE8-9957-6F27E8930C24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4B878E02-9427-7E40-BB39-44C5C8BE3473}" type="pres">
      <dgm:prSet presAssocID="{A9132D6F-9AC8-40D2-BFEE-FE0980A8C305}" presName="spacer" presStyleCnt="0"/>
      <dgm:spPr/>
    </dgm:pt>
    <dgm:pt modelId="{DD2C3548-744E-5A42-B318-3BACA094FEBB}" type="pres">
      <dgm:prSet presAssocID="{DA3459AF-96A1-4646-8B3D-C7432801E139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D6E1570F-667D-8545-90CB-431F75693FE8}" type="pres">
      <dgm:prSet presAssocID="{19ED2DA0-F343-4B79-8F2E-7AEF6C82E478}" presName="spacer" presStyleCnt="0"/>
      <dgm:spPr/>
    </dgm:pt>
    <dgm:pt modelId="{FD2A62C2-1378-F149-94D0-62B6872AEEC4}" type="pres">
      <dgm:prSet presAssocID="{332BCC7F-8134-49A5-B912-AC33927B13BD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271798CC-4E04-3348-AF64-A931D0F82A59}" type="pres">
      <dgm:prSet presAssocID="{57E521FA-6D0B-4EC9-A6CE-1589197CEDE5}" presName="spacer" presStyleCnt="0"/>
      <dgm:spPr/>
    </dgm:pt>
    <dgm:pt modelId="{F1F496AC-4B7F-E54A-8195-D090FAB74C20}" type="pres">
      <dgm:prSet presAssocID="{FD522428-AAB3-45D6-820B-B5B22D7474CA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63966A7D-FCF5-D24F-A280-6BFBDD1D1C4F}" type="pres">
      <dgm:prSet presAssocID="{644DD11D-9ACE-4224-B0C2-F3042C7F1129}" presName="spacer" presStyleCnt="0"/>
      <dgm:spPr/>
    </dgm:pt>
    <dgm:pt modelId="{2D4221AE-9240-D945-8AB7-BC88A4D1C419}" type="pres">
      <dgm:prSet presAssocID="{5AECFDE4-897E-43CB-AE57-84DD94ADF1E7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4809229B-A965-2E43-ACCC-336A76E9A3B2}" type="pres">
      <dgm:prSet presAssocID="{AA59BB58-6C16-444D-B33B-A5AB9CBFE2CC}" presName="spacer" presStyleCnt="0"/>
      <dgm:spPr/>
    </dgm:pt>
    <dgm:pt modelId="{00457C51-36DA-A948-8E74-CBD6262F7B54}" type="pres">
      <dgm:prSet presAssocID="{F9E7AFF0-45F4-48F5-9B97-3A9508E48CD9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AF7D47FB-1B88-AE40-8B9B-77930BB94DCB}" type="pres">
      <dgm:prSet presAssocID="{BE754BE0-47DD-41EF-89A9-5BEE4552515A}" presName="spacer" presStyleCnt="0"/>
      <dgm:spPr/>
    </dgm:pt>
    <dgm:pt modelId="{6C41735F-BA07-2644-B8C6-F8B0C115258A}" type="pres">
      <dgm:prSet presAssocID="{4DE3908E-D099-4E62-8E9C-E87D7AC324B2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86D78F11-59E7-4806-954A-93ED4263CB08}" srcId="{F63D7062-C16B-4B1F-A0C9-85E089888788}" destId="{269BE6F3-D4D8-4DE8-9957-6F27E8930C24}" srcOrd="0" destOrd="0" parTransId="{2CB0FF9A-AFEE-4259-90E2-FA12903A646D}" sibTransId="{A9132D6F-9AC8-40D2-BFEE-FE0980A8C305}"/>
    <dgm:cxn modelId="{FC7B4047-2C5B-644D-BBA9-1B7847A63B28}" type="presOf" srcId="{5AECFDE4-897E-43CB-AE57-84DD94ADF1E7}" destId="{2D4221AE-9240-D945-8AB7-BC88A4D1C419}" srcOrd="0" destOrd="0" presId="urn:microsoft.com/office/officeart/2005/8/layout/vList2"/>
    <dgm:cxn modelId="{281B6C4E-E26E-684B-BF52-8214FA5653A9}" type="presOf" srcId="{4DE3908E-D099-4E62-8E9C-E87D7AC324B2}" destId="{6C41735F-BA07-2644-B8C6-F8B0C115258A}" srcOrd="0" destOrd="0" presId="urn:microsoft.com/office/officeart/2005/8/layout/vList2"/>
    <dgm:cxn modelId="{2249055E-0057-4019-81E9-7FB79E1BA320}" srcId="{F63D7062-C16B-4B1F-A0C9-85E089888788}" destId="{4DE3908E-D099-4E62-8E9C-E87D7AC324B2}" srcOrd="6" destOrd="0" parTransId="{61B1670E-1629-49EE-8886-372F439B6C1E}" sibTransId="{803C4BED-DB51-4E4B-AA15-AD006FE0A93E}"/>
    <dgm:cxn modelId="{E5F3AC71-BA6F-419F-9322-7CD086637D09}" srcId="{F63D7062-C16B-4B1F-A0C9-85E089888788}" destId="{332BCC7F-8134-49A5-B912-AC33927B13BD}" srcOrd="2" destOrd="0" parTransId="{B249AFF6-0193-4AAE-A4D4-5DEE134698D8}" sibTransId="{57E521FA-6D0B-4EC9-A6CE-1589197CEDE5}"/>
    <dgm:cxn modelId="{17820979-FE0A-48D7-9319-75062B8E016A}" srcId="{F63D7062-C16B-4B1F-A0C9-85E089888788}" destId="{5AECFDE4-897E-43CB-AE57-84DD94ADF1E7}" srcOrd="4" destOrd="0" parTransId="{2E4BBB37-8DA5-410D-AF0B-C0284D0B8782}" sibTransId="{AA59BB58-6C16-444D-B33B-A5AB9CBFE2CC}"/>
    <dgm:cxn modelId="{FD54A189-B6B2-B042-A5B3-76065F15416D}" type="presOf" srcId="{DA3459AF-96A1-4646-8B3D-C7432801E139}" destId="{DD2C3548-744E-5A42-B318-3BACA094FEBB}" srcOrd="0" destOrd="0" presId="urn:microsoft.com/office/officeart/2005/8/layout/vList2"/>
    <dgm:cxn modelId="{7A5F8B8C-A7C5-3F48-A174-768B61BAA507}" type="presOf" srcId="{F63D7062-C16B-4B1F-A0C9-85E089888788}" destId="{360E3018-BB66-2044-A277-15C08FD95DEF}" srcOrd="0" destOrd="0" presId="urn:microsoft.com/office/officeart/2005/8/layout/vList2"/>
    <dgm:cxn modelId="{709B2B91-8B34-0346-B9D9-959A63E4DA02}" type="presOf" srcId="{F9E7AFF0-45F4-48F5-9B97-3A9508E48CD9}" destId="{00457C51-36DA-A948-8E74-CBD6262F7B54}" srcOrd="0" destOrd="0" presId="urn:microsoft.com/office/officeart/2005/8/layout/vList2"/>
    <dgm:cxn modelId="{4013AAAC-2BFD-A64A-A439-A0B391727A9A}" type="presOf" srcId="{FD522428-AAB3-45D6-820B-B5B22D7474CA}" destId="{F1F496AC-4B7F-E54A-8195-D090FAB74C20}" srcOrd="0" destOrd="0" presId="urn:microsoft.com/office/officeart/2005/8/layout/vList2"/>
    <dgm:cxn modelId="{7779DCB7-B83C-41F8-B49C-71BCD23CF847}" srcId="{F63D7062-C16B-4B1F-A0C9-85E089888788}" destId="{FD522428-AAB3-45D6-820B-B5B22D7474CA}" srcOrd="3" destOrd="0" parTransId="{01A6EE1F-7429-4B89-97DD-9BC475D8CB8A}" sibTransId="{644DD11D-9ACE-4224-B0C2-F3042C7F1129}"/>
    <dgm:cxn modelId="{4ECE87DE-C812-E749-8675-446DC2CCEE28}" type="presOf" srcId="{269BE6F3-D4D8-4DE8-9957-6F27E8930C24}" destId="{28A8FE46-1D1D-164A-97F5-32C885D2043A}" srcOrd="0" destOrd="0" presId="urn:microsoft.com/office/officeart/2005/8/layout/vList2"/>
    <dgm:cxn modelId="{80184AE9-70BD-D546-A5D2-54D088AA350F}" type="presOf" srcId="{332BCC7F-8134-49A5-B912-AC33927B13BD}" destId="{FD2A62C2-1378-F149-94D0-62B6872AEEC4}" srcOrd="0" destOrd="0" presId="urn:microsoft.com/office/officeart/2005/8/layout/vList2"/>
    <dgm:cxn modelId="{6DC43DF6-CDEA-4E40-9910-BF2128B37BDA}" srcId="{F63D7062-C16B-4B1F-A0C9-85E089888788}" destId="{DA3459AF-96A1-4646-8B3D-C7432801E139}" srcOrd="1" destOrd="0" parTransId="{5C331D58-2AFE-4654-9722-C48DAF20972E}" sibTransId="{19ED2DA0-F343-4B79-8F2E-7AEF6C82E478}"/>
    <dgm:cxn modelId="{2F52BCFE-F2D2-4945-806E-BCB8C67053B3}" srcId="{F63D7062-C16B-4B1F-A0C9-85E089888788}" destId="{F9E7AFF0-45F4-48F5-9B97-3A9508E48CD9}" srcOrd="5" destOrd="0" parTransId="{73A39CC0-920D-45CC-B145-510B03AC4B5B}" sibTransId="{BE754BE0-47DD-41EF-89A9-5BEE4552515A}"/>
    <dgm:cxn modelId="{3D425A19-ADF0-9F40-9FFD-A1957950029F}" type="presParOf" srcId="{360E3018-BB66-2044-A277-15C08FD95DEF}" destId="{28A8FE46-1D1D-164A-97F5-32C885D2043A}" srcOrd="0" destOrd="0" presId="urn:microsoft.com/office/officeart/2005/8/layout/vList2"/>
    <dgm:cxn modelId="{5C39ADF5-EC50-784B-A623-7D88C9829BF6}" type="presParOf" srcId="{360E3018-BB66-2044-A277-15C08FD95DEF}" destId="{4B878E02-9427-7E40-BB39-44C5C8BE3473}" srcOrd="1" destOrd="0" presId="urn:microsoft.com/office/officeart/2005/8/layout/vList2"/>
    <dgm:cxn modelId="{B70903F6-5FC8-B548-903B-14CD23783529}" type="presParOf" srcId="{360E3018-BB66-2044-A277-15C08FD95DEF}" destId="{DD2C3548-744E-5A42-B318-3BACA094FEBB}" srcOrd="2" destOrd="0" presId="urn:microsoft.com/office/officeart/2005/8/layout/vList2"/>
    <dgm:cxn modelId="{E2BD8EC7-A29B-2D40-956C-D08CEA331D32}" type="presParOf" srcId="{360E3018-BB66-2044-A277-15C08FD95DEF}" destId="{D6E1570F-667D-8545-90CB-431F75693FE8}" srcOrd="3" destOrd="0" presId="urn:microsoft.com/office/officeart/2005/8/layout/vList2"/>
    <dgm:cxn modelId="{BADB863B-AB1A-4B48-AFFB-F3B306D7E992}" type="presParOf" srcId="{360E3018-BB66-2044-A277-15C08FD95DEF}" destId="{FD2A62C2-1378-F149-94D0-62B6872AEEC4}" srcOrd="4" destOrd="0" presId="urn:microsoft.com/office/officeart/2005/8/layout/vList2"/>
    <dgm:cxn modelId="{1275B4C2-5F74-9344-BC9B-C77CCA0DF70F}" type="presParOf" srcId="{360E3018-BB66-2044-A277-15C08FD95DEF}" destId="{271798CC-4E04-3348-AF64-A931D0F82A59}" srcOrd="5" destOrd="0" presId="urn:microsoft.com/office/officeart/2005/8/layout/vList2"/>
    <dgm:cxn modelId="{E6692257-2B66-E249-A8D1-D36D07EB0FF8}" type="presParOf" srcId="{360E3018-BB66-2044-A277-15C08FD95DEF}" destId="{F1F496AC-4B7F-E54A-8195-D090FAB74C20}" srcOrd="6" destOrd="0" presId="urn:microsoft.com/office/officeart/2005/8/layout/vList2"/>
    <dgm:cxn modelId="{3E633F06-F0B5-1347-8FFB-5C79037A2D70}" type="presParOf" srcId="{360E3018-BB66-2044-A277-15C08FD95DEF}" destId="{63966A7D-FCF5-D24F-A280-6BFBDD1D1C4F}" srcOrd="7" destOrd="0" presId="urn:microsoft.com/office/officeart/2005/8/layout/vList2"/>
    <dgm:cxn modelId="{5785E8C9-028D-5C4A-9093-41F8F8D3332C}" type="presParOf" srcId="{360E3018-BB66-2044-A277-15C08FD95DEF}" destId="{2D4221AE-9240-D945-8AB7-BC88A4D1C419}" srcOrd="8" destOrd="0" presId="urn:microsoft.com/office/officeart/2005/8/layout/vList2"/>
    <dgm:cxn modelId="{EC72E81F-018D-844D-9965-89F502F49685}" type="presParOf" srcId="{360E3018-BB66-2044-A277-15C08FD95DEF}" destId="{4809229B-A965-2E43-ACCC-336A76E9A3B2}" srcOrd="9" destOrd="0" presId="urn:microsoft.com/office/officeart/2005/8/layout/vList2"/>
    <dgm:cxn modelId="{342E24F5-076F-2341-ABAA-D051542C89E2}" type="presParOf" srcId="{360E3018-BB66-2044-A277-15C08FD95DEF}" destId="{00457C51-36DA-A948-8E74-CBD6262F7B54}" srcOrd="10" destOrd="0" presId="urn:microsoft.com/office/officeart/2005/8/layout/vList2"/>
    <dgm:cxn modelId="{5DE7656A-A030-FC4D-B3FE-50CE1A44A645}" type="presParOf" srcId="{360E3018-BB66-2044-A277-15C08FD95DEF}" destId="{AF7D47FB-1B88-AE40-8B9B-77930BB94DCB}" srcOrd="11" destOrd="0" presId="urn:microsoft.com/office/officeart/2005/8/layout/vList2"/>
    <dgm:cxn modelId="{1CBBB5D0-54FD-F444-8569-FB937BB0A0CE}" type="presParOf" srcId="{360E3018-BB66-2044-A277-15C08FD95DEF}" destId="{6C41735F-BA07-2644-B8C6-F8B0C115258A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9A595FB-F209-44BF-85C9-7D7AB7273718}" type="doc">
      <dgm:prSet loTypeId="urn:microsoft.com/office/officeart/2005/8/layout/list1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C263795-AAB3-4819-8BDF-8ED74A300FAC}">
      <dgm:prSet/>
      <dgm:spPr/>
      <dgm:t>
        <a:bodyPr/>
        <a:lstStyle/>
        <a:p>
          <a:r>
            <a:rPr lang="en-GB"/>
            <a:t>Internal and External Factors affecting business </a:t>
          </a:r>
          <a:endParaRPr lang="en-US"/>
        </a:p>
      </dgm:t>
    </dgm:pt>
    <dgm:pt modelId="{3AC0BCCD-0428-43DC-8641-289BD2321083}" type="parTrans" cxnId="{1F203B18-2FC6-4070-8B09-B375C88389B4}">
      <dgm:prSet/>
      <dgm:spPr/>
      <dgm:t>
        <a:bodyPr/>
        <a:lstStyle/>
        <a:p>
          <a:endParaRPr lang="en-US"/>
        </a:p>
      </dgm:t>
    </dgm:pt>
    <dgm:pt modelId="{BFBDF74F-3876-4969-85E1-9BA4474C1CA3}" type="sibTrans" cxnId="{1F203B18-2FC6-4070-8B09-B375C88389B4}">
      <dgm:prSet/>
      <dgm:spPr/>
      <dgm:t>
        <a:bodyPr/>
        <a:lstStyle/>
        <a:p>
          <a:endParaRPr lang="en-US"/>
        </a:p>
      </dgm:t>
    </dgm:pt>
    <dgm:pt modelId="{6BB118DB-B445-4C30-8AA6-7920A9175957}">
      <dgm:prSet/>
      <dgm:spPr/>
      <dgm:t>
        <a:bodyPr/>
        <a:lstStyle/>
        <a:p>
          <a:r>
            <a:rPr lang="en-GB"/>
            <a:t>SWOT Analysis </a:t>
          </a:r>
          <a:endParaRPr lang="en-US"/>
        </a:p>
      </dgm:t>
    </dgm:pt>
    <dgm:pt modelId="{61678A06-07E6-4D78-8A5B-70C69BEB48BF}" type="parTrans" cxnId="{B430E0C0-7C7D-427A-BC6C-892FD0CD407A}">
      <dgm:prSet/>
      <dgm:spPr/>
      <dgm:t>
        <a:bodyPr/>
        <a:lstStyle/>
        <a:p>
          <a:endParaRPr lang="en-US"/>
        </a:p>
      </dgm:t>
    </dgm:pt>
    <dgm:pt modelId="{A6E01BDA-F8BC-4EA2-826B-F58C502AAD18}" type="sibTrans" cxnId="{B430E0C0-7C7D-427A-BC6C-892FD0CD407A}">
      <dgm:prSet/>
      <dgm:spPr/>
      <dgm:t>
        <a:bodyPr/>
        <a:lstStyle/>
        <a:p>
          <a:endParaRPr lang="en-US"/>
        </a:p>
      </dgm:t>
    </dgm:pt>
    <dgm:pt modelId="{665A01AD-BCA9-486F-AC8A-3F7D5C452D48}">
      <dgm:prSet/>
      <dgm:spPr/>
      <dgm:t>
        <a:bodyPr/>
        <a:lstStyle/>
        <a:p>
          <a:r>
            <a:rPr lang="en-GB"/>
            <a:t>PESTLE Analysis </a:t>
          </a:r>
          <a:endParaRPr lang="en-US"/>
        </a:p>
      </dgm:t>
    </dgm:pt>
    <dgm:pt modelId="{4CB43FEC-D09A-480A-B35D-406423121868}" type="parTrans" cxnId="{F2CEF72B-3688-45BB-8F3C-13361B78A4E9}">
      <dgm:prSet/>
      <dgm:spPr/>
      <dgm:t>
        <a:bodyPr/>
        <a:lstStyle/>
        <a:p>
          <a:endParaRPr lang="en-US"/>
        </a:p>
      </dgm:t>
    </dgm:pt>
    <dgm:pt modelId="{F9983633-F503-4230-A230-5DFD5BE4AC18}" type="sibTrans" cxnId="{F2CEF72B-3688-45BB-8F3C-13361B78A4E9}">
      <dgm:prSet/>
      <dgm:spPr/>
      <dgm:t>
        <a:bodyPr/>
        <a:lstStyle/>
        <a:p>
          <a:endParaRPr lang="en-US"/>
        </a:p>
      </dgm:t>
    </dgm:pt>
    <dgm:pt modelId="{8BDCAC1C-3144-2140-BEB0-9AB0C66D01FC}" type="pres">
      <dgm:prSet presAssocID="{F9A595FB-F209-44BF-85C9-7D7AB7273718}" presName="linear" presStyleCnt="0">
        <dgm:presLayoutVars>
          <dgm:dir/>
          <dgm:animLvl val="lvl"/>
          <dgm:resizeHandles val="exact"/>
        </dgm:presLayoutVars>
      </dgm:prSet>
      <dgm:spPr/>
    </dgm:pt>
    <dgm:pt modelId="{80177394-96EA-FF47-BE9D-450FFCFC0109}" type="pres">
      <dgm:prSet presAssocID="{3C263795-AAB3-4819-8BDF-8ED74A300FAC}" presName="parentLin" presStyleCnt="0"/>
      <dgm:spPr/>
    </dgm:pt>
    <dgm:pt modelId="{EBA68219-4C2B-C347-8666-0FCBB862B253}" type="pres">
      <dgm:prSet presAssocID="{3C263795-AAB3-4819-8BDF-8ED74A300FAC}" presName="parentLeftMargin" presStyleLbl="node1" presStyleIdx="0" presStyleCnt="3"/>
      <dgm:spPr/>
    </dgm:pt>
    <dgm:pt modelId="{5584CB1F-5FCA-F446-B131-627C949B0D9F}" type="pres">
      <dgm:prSet presAssocID="{3C263795-AAB3-4819-8BDF-8ED74A300FA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B78DD3F-F87D-734A-AE39-DE589DDA1FB0}" type="pres">
      <dgm:prSet presAssocID="{3C263795-AAB3-4819-8BDF-8ED74A300FAC}" presName="negativeSpace" presStyleCnt="0"/>
      <dgm:spPr/>
    </dgm:pt>
    <dgm:pt modelId="{8E2E4C01-C546-E244-B41E-46AB5860B6C2}" type="pres">
      <dgm:prSet presAssocID="{3C263795-AAB3-4819-8BDF-8ED74A300FAC}" presName="childText" presStyleLbl="conFgAcc1" presStyleIdx="0" presStyleCnt="3">
        <dgm:presLayoutVars>
          <dgm:bulletEnabled val="1"/>
        </dgm:presLayoutVars>
      </dgm:prSet>
      <dgm:spPr/>
    </dgm:pt>
    <dgm:pt modelId="{CFCF5DA2-3020-8F46-9B12-70338376E12C}" type="pres">
      <dgm:prSet presAssocID="{BFBDF74F-3876-4969-85E1-9BA4474C1CA3}" presName="spaceBetweenRectangles" presStyleCnt="0"/>
      <dgm:spPr/>
    </dgm:pt>
    <dgm:pt modelId="{ABE8AF70-2ECB-E344-9E29-AF5150739487}" type="pres">
      <dgm:prSet presAssocID="{6BB118DB-B445-4C30-8AA6-7920A9175957}" presName="parentLin" presStyleCnt="0"/>
      <dgm:spPr/>
    </dgm:pt>
    <dgm:pt modelId="{F59B6975-FD6C-884F-AE2F-13DBE4CF1D8A}" type="pres">
      <dgm:prSet presAssocID="{6BB118DB-B445-4C30-8AA6-7920A9175957}" presName="parentLeftMargin" presStyleLbl="node1" presStyleIdx="0" presStyleCnt="3"/>
      <dgm:spPr/>
    </dgm:pt>
    <dgm:pt modelId="{2AB12BE0-141B-4A4A-858A-26F4F5C8CECC}" type="pres">
      <dgm:prSet presAssocID="{6BB118DB-B445-4C30-8AA6-7920A917595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56BE110C-F32C-9E4D-BDC6-AEAC0C2959E4}" type="pres">
      <dgm:prSet presAssocID="{6BB118DB-B445-4C30-8AA6-7920A9175957}" presName="negativeSpace" presStyleCnt="0"/>
      <dgm:spPr/>
    </dgm:pt>
    <dgm:pt modelId="{4B93E62B-2A2B-9648-B732-229C54F97842}" type="pres">
      <dgm:prSet presAssocID="{6BB118DB-B445-4C30-8AA6-7920A9175957}" presName="childText" presStyleLbl="conFgAcc1" presStyleIdx="1" presStyleCnt="3">
        <dgm:presLayoutVars>
          <dgm:bulletEnabled val="1"/>
        </dgm:presLayoutVars>
      </dgm:prSet>
      <dgm:spPr/>
    </dgm:pt>
    <dgm:pt modelId="{4410800F-FCF9-A24B-933C-8C1A593BF236}" type="pres">
      <dgm:prSet presAssocID="{A6E01BDA-F8BC-4EA2-826B-F58C502AAD18}" presName="spaceBetweenRectangles" presStyleCnt="0"/>
      <dgm:spPr/>
    </dgm:pt>
    <dgm:pt modelId="{08476459-D593-C749-A884-882B3C7D96AC}" type="pres">
      <dgm:prSet presAssocID="{665A01AD-BCA9-486F-AC8A-3F7D5C452D48}" presName="parentLin" presStyleCnt="0"/>
      <dgm:spPr/>
    </dgm:pt>
    <dgm:pt modelId="{562B9E65-3BF1-AC4E-958F-BEB39869B2E2}" type="pres">
      <dgm:prSet presAssocID="{665A01AD-BCA9-486F-AC8A-3F7D5C452D48}" presName="parentLeftMargin" presStyleLbl="node1" presStyleIdx="1" presStyleCnt="3"/>
      <dgm:spPr/>
    </dgm:pt>
    <dgm:pt modelId="{A9FE47E4-B771-844F-9835-968783B0C2B2}" type="pres">
      <dgm:prSet presAssocID="{665A01AD-BCA9-486F-AC8A-3F7D5C452D48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34BBF4D3-E467-DC42-BFCE-908B14F96E4E}" type="pres">
      <dgm:prSet presAssocID="{665A01AD-BCA9-486F-AC8A-3F7D5C452D48}" presName="negativeSpace" presStyleCnt="0"/>
      <dgm:spPr/>
    </dgm:pt>
    <dgm:pt modelId="{6517ABAB-7DE1-584E-B360-FD7DB60B2552}" type="pres">
      <dgm:prSet presAssocID="{665A01AD-BCA9-486F-AC8A-3F7D5C452D48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7C945502-2498-FE4C-B6A3-DBD70C065E50}" type="presOf" srcId="{665A01AD-BCA9-486F-AC8A-3F7D5C452D48}" destId="{A9FE47E4-B771-844F-9835-968783B0C2B2}" srcOrd="1" destOrd="0" presId="urn:microsoft.com/office/officeart/2005/8/layout/list1"/>
    <dgm:cxn modelId="{6A42C506-DC52-4942-AEB8-6380D3F074BF}" type="presOf" srcId="{6BB118DB-B445-4C30-8AA6-7920A9175957}" destId="{F59B6975-FD6C-884F-AE2F-13DBE4CF1D8A}" srcOrd="0" destOrd="0" presId="urn:microsoft.com/office/officeart/2005/8/layout/list1"/>
    <dgm:cxn modelId="{1F203B18-2FC6-4070-8B09-B375C88389B4}" srcId="{F9A595FB-F209-44BF-85C9-7D7AB7273718}" destId="{3C263795-AAB3-4819-8BDF-8ED74A300FAC}" srcOrd="0" destOrd="0" parTransId="{3AC0BCCD-0428-43DC-8641-289BD2321083}" sibTransId="{BFBDF74F-3876-4969-85E1-9BA4474C1CA3}"/>
    <dgm:cxn modelId="{5E384620-A240-F44F-A562-0E4AC45AFC8E}" type="presOf" srcId="{3C263795-AAB3-4819-8BDF-8ED74A300FAC}" destId="{5584CB1F-5FCA-F446-B131-627C949B0D9F}" srcOrd="1" destOrd="0" presId="urn:microsoft.com/office/officeart/2005/8/layout/list1"/>
    <dgm:cxn modelId="{E254CD25-0C3C-434B-B838-783F6DE725E1}" type="presOf" srcId="{F9A595FB-F209-44BF-85C9-7D7AB7273718}" destId="{8BDCAC1C-3144-2140-BEB0-9AB0C66D01FC}" srcOrd="0" destOrd="0" presId="urn:microsoft.com/office/officeart/2005/8/layout/list1"/>
    <dgm:cxn modelId="{75470526-C92A-794E-BEC8-DED81779B613}" type="presOf" srcId="{665A01AD-BCA9-486F-AC8A-3F7D5C452D48}" destId="{562B9E65-3BF1-AC4E-958F-BEB39869B2E2}" srcOrd="0" destOrd="0" presId="urn:microsoft.com/office/officeart/2005/8/layout/list1"/>
    <dgm:cxn modelId="{F2CEF72B-3688-45BB-8F3C-13361B78A4E9}" srcId="{F9A595FB-F209-44BF-85C9-7D7AB7273718}" destId="{665A01AD-BCA9-486F-AC8A-3F7D5C452D48}" srcOrd="2" destOrd="0" parTransId="{4CB43FEC-D09A-480A-B35D-406423121868}" sibTransId="{F9983633-F503-4230-A230-5DFD5BE4AC18}"/>
    <dgm:cxn modelId="{17B18D8C-98CC-1144-894F-BEB0A9D0EFEC}" type="presOf" srcId="{6BB118DB-B445-4C30-8AA6-7920A9175957}" destId="{2AB12BE0-141B-4A4A-858A-26F4F5C8CECC}" srcOrd="1" destOrd="0" presId="urn:microsoft.com/office/officeart/2005/8/layout/list1"/>
    <dgm:cxn modelId="{EB17BBAD-B126-9346-AB36-8A1A182503C1}" type="presOf" srcId="{3C263795-AAB3-4819-8BDF-8ED74A300FAC}" destId="{EBA68219-4C2B-C347-8666-0FCBB862B253}" srcOrd="0" destOrd="0" presId="urn:microsoft.com/office/officeart/2005/8/layout/list1"/>
    <dgm:cxn modelId="{B430E0C0-7C7D-427A-BC6C-892FD0CD407A}" srcId="{F9A595FB-F209-44BF-85C9-7D7AB7273718}" destId="{6BB118DB-B445-4C30-8AA6-7920A9175957}" srcOrd="1" destOrd="0" parTransId="{61678A06-07E6-4D78-8A5B-70C69BEB48BF}" sibTransId="{A6E01BDA-F8BC-4EA2-826B-F58C502AAD18}"/>
    <dgm:cxn modelId="{3CA1EE24-07F0-8F4A-BB1D-C850EBE49214}" type="presParOf" srcId="{8BDCAC1C-3144-2140-BEB0-9AB0C66D01FC}" destId="{80177394-96EA-FF47-BE9D-450FFCFC0109}" srcOrd="0" destOrd="0" presId="urn:microsoft.com/office/officeart/2005/8/layout/list1"/>
    <dgm:cxn modelId="{1CF034E0-D5D7-3C48-87CF-1BCC6991C3B1}" type="presParOf" srcId="{80177394-96EA-FF47-BE9D-450FFCFC0109}" destId="{EBA68219-4C2B-C347-8666-0FCBB862B253}" srcOrd="0" destOrd="0" presId="urn:microsoft.com/office/officeart/2005/8/layout/list1"/>
    <dgm:cxn modelId="{8746794D-DD29-974A-A63B-B988342B7612}" type="presParOf" srcId="{80177394-96EA-FF47-BE9D-450FFCFC0109}" destId="{5584CB1F-5FCA-F446-B131-627C949B0D9F}" srcOrd="1" destOrd="0" presId="urn:microsoft.com/office/officeart/2005/8/layout/list1"/>
    <dgm:cxn modelId="{0540F89C-BDB6-9542-B5AC-4A52DE67A6E7}" type="presParOf" srcId="{8BDCAC1C-3144-2140-BEB0-9AB0C66D01FC}" destId="{FB78DD3F-F87D-734A-AE39-DE589DDA1FB0}" srcOrd="1" destOrd="0" presId="urn:microsoft.com/office/officeart/2005/8/layout/list1"/>
    <dgm:cxn modelId="{2D4D39E7-DF84-194D-8B8D-A0F9BFD3A3D8}" type="presParOf" srcId="{8BDCAC1C-3144-2140-BEB0-9AB0C66D01FC}" destId="{8E2E4C01-C546-E244-B41E-46AB5860B6C2}" srcOrd="2" destOrd="0" presId="urn:microsoft.com/office/officeart/2005/8/layout/list1"/>
    <dgm:cxn modelId="{040660E4-9131-6F4A-8BDE-F37BD8F76876}" type="presParOf" srcId="{8BDCAC1C-3144-2140-BEB0-9AB0C66D01FC}" destId="{CFCF5DA2-3020-8F46-9B12-70338376E12C}" srcOrd="3" destOrd="0" presId="urn:microsoft.com/office/officeart/2005/8/layout/list1"/>
    <dgm:cxn modelId="{2A50A8D2-5B82-594C-894E-429E8133A48F}" type="presParOf" srcId="{8BDCAC1C-3144-2140-BEB0-9AB0C66D01FC}" destId="{ABE8AF70-2ECB-E344-9E29-AF5150739487}" srcOrd="4" destOrd="0" presId="urn:microsoft.com/office/officeart/2005/8/layout/list1"/>
    <dgm:cxn modelId="{98D2F3D6-5E9D-C841-B6C7-E2314F9081E1}" type="presParOf" srcId="{ABE8AF70-2ECB-E344-9E29-AF5150739487}" destId="{F59B6975-FD6C-884F-AE2F-13DBE4CF1D8A}" srcOrd="0" destOrd="0" presId="urn:microsoft.com/office/officeart/2005/8/layout/list1"/>
    <dgm:cxn modelId="{6DD0F2D0-0576-3245-B723-994BBC777D07}" type="presParOf" srcId="{ABE8AF70-2ECB-E344-9E29-AF5150739487}" destId="{2AB12BE0-141B-4A4A-858A-26F4F5C8CECC}" srcOrd="1" destOrd="0" presId="urn:microsoft.com/office/officeart/2005/8/layout/list1"/>
    <dgm:cxn modelId="{C3E546C2-3763-7147-9EF0-37C2C2FAB38E}" type="presParOf" srcId="{8BDCAC1C-3144-2140-BEB0-9AB0C66D01FC}" destId="{56BE110C-F32C-9E4D-BDC6-AEAC0C2959E4}" srcOrd="5" destOrd="0" presId="urn:microsoft.com/office/officeart/2005/8/layout/list1"/>
    <dgm:cxn modelId="{EBB41759-13FB-594E-BE3C-27341CC54670}" type="presParOf" srcId="{8BDCAC1C-3144-2140-BEB0-9AB0C66D01FC}" destId="{4B93E62B-2A2B-9648-B732-229C54F97842}" srcOrd="6" destOrd="0" presId="urn:microsoft.com/office/officeart/2005/8/layout/list1"/>
    <dgm:cxn modelId="{C9CA3634-1638-3A46-80DA-43F699C36E2B}" type="presParOf" srcId="{8BDCAC1C-3144-2140-BEB0-9AB0C66D01FC}" destId="{4410800F-FCF9-A24B-933C-8C1A593BF236}" srcOrd="7" destOrd="0" presId="urn:microsoft.com/office/officeart/2005/8/layout/list1"/>
    <dgm:cxn modelId="{F3FD558D-7A24-404E-812D-2AC0E6363CCA}" type="presParOf" srcId="{8BDCAC1C-3144-2140-BEB0-9AB0C66D01FC}" destId="{08476459-D593-C749-A884-882B3C7D96AC}" srcOrd="8" destOrd="0" presId="urn:microsoft.com/office/officeart/2005/8/layout/list1"/>
    <dgm:cxn modelId="{70C38588-BC20-2549-A732-5B4482767310}" type="presParOf" srcId="{08476459-D593-C749-A884-882B3C7D96AC}" destId="{562B9E65-3BF1-AC4E-958F-BEB39869B2E2}" srcOrd="0" destOrd="0" presId="urn:microsoft.com/office/officeart/2005/8/layout/list1"/>
    <dgm:cxn modelId="{C4796EEA-EF5C-874C-A00C-BE376DD0AEB3}" type="presParOf" srcId="{08476459-D593-C749-A884-882B3C7D96AC}" destId="{A9FE47E4-B771-844F-9835-968783B0C2B2}" srcOrd="1" destOrd="0" presId="urn:microsoft.com/office/officeart/2005/8/layout/list1"/>
    <dgm:cxn modelId="{26D4A9E7-8C50-F845-8F05-48351D89BB16}" type="presParOf" srcId="{8BDCAC1C-3144-2140-BEB0-9AB0C66D01FC}" destId="{34BBF4D3-E467-DC42-BFCE-908B14F96E4E}" srcOrd="9" destOrd="0" presId="urn:microsoft.com/office/officeart/2005/8/layout/list1"/>
    <dgm:cxn modelId="{AD4AF82F-A5FA-9341-B265-600297FD2BD9}" type="presParOf" srcId="{8BDCAC1C-3144-2140-BEB0-9AB0C66D01FC}" destId="{6517ABAB-7DE1-584E-B360-FD7DB60B2552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6C54CB1-2AA1-4B62-8588-014F3CE82C01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BE0B1F2C-0A83-43BA-B5B5-1A516514F126}">
      <dgm:prSet/>
      <dgm:spPr/>
      <dgm:t>
        <a:bodyPr/>
        <a:lstStyle/>
        <a:p>
          <a:pPr>
            <a:defRPr cap="all"/>
          </a:pPr>
          <a:r>
            <a:rPr lang="en-GB"/>
            <a:t>Description</a:t>
          </a:r>
          <a:endParaRPr lang="en-US"/>
        </a:p>
      </dgm:t>
    </dgm:pt>
    <dgm:pt modelId="{4835E064-40D5-4727-A96B-EB7E16F1C388}" type="parTrans" cxnId="{E56AD29E-A870-4F4B-B8B6-9081287A8D1B}">
      <dgm:prSet/>
      <dgm:spPr/>
      <dgm:t>
        <a:bodyPr/>
        <a:lstStyle/>
        <a:p>
          <a:endParaRPr lang="en-US"/>
        </a:p>
      </dgm:t>
    </dgm:pt>
    <dgm:pt modelId="{B51F26B7-B4F9-4E12-9105-AB5C992785B3}" type="sibTrans" cxnId="{E56AD29E-A870-4F4B-B8B6-9081287A8D1B}">
      <dgm:prSet/>
      <dgm:spPr/>
      <dgm:t>
        <a:bodyPr/>
        <a:lstStyle/>
        <a:p>
          <a:endParaRPr lang="en-US"/>
        </a:p>
      </dgm:t>
    </dgm:pt>
    <dgm:pt modelId="{793E4829-3C89-4328-B2F9-F6F23187EFB1}">
      <dgm:prSet/>
      <dgm:spPr/>
      <dgm:t>
        <a:bodyPr/>
        <a:lstStyle/>
        <a:p>
          <a:pPr>
            <a:defRPr cap="all"/>
          </a:pPr>
          <a:r>
            <a:rPr lang="en-GB"/>
            <a:t>Feeling </a:t>
          </a:r>
          <a:endParaRPr lang="en-US"/>
        </a:p>
      </dgm:t>
    </dgm:pt>
    <dgm:pt modelId="{D8987D83-2F05-4B6E-A6DF-EE6013E37B94}" type="parTrans" cxnId="{C3B06DD8-390B-45F2-B501-B520A5416579}">
      <dgm:prSet/>
      <dgm:spPr/>
      <dgm:t>
        <a:bodyPr/>
        <a:lstStyle/>
        <a:p>
          <a:endParaRPr lang="en-US"/>
        </a:p>
      </dgm:t>
    </dgm:pt>
    <dgm:pt modelId="{6001220F-47E7-4A7B-8F33-9AF9B1F13345}" type="sibTrans" cxnId="{C3B06DD8-390B-45F2-B501-B520A5416579}">
      <dgm:prSet/>
      <dgm:spPr/>
      <dgm:t>
        <a:bodyPr/>
        <a:lstStyle/>
        <a:p>
          <a:endParaRPr lang="en-US"/>
        </a:p>
      </dgm:t>
    </dgm:pt>
    <dgm:pt modelId="{F82CCEE6-12AF-4990-B293-AA1701264826}">
      <dgm:prSet/>
      <dgm:spPr/>
      <dgm:t>
        <a:bodyPr/>
        <a:lstStyle/>
        <a:p>
          <a:pPr>
            <a:defRPr cap="all"/>
          </a:pPr>
          <a:r>
            <a:rPr lang="en-GB"/>
            <a:t>Evaluation </a:t>
          </a:r>
          <a:endParaRPr lang="en-US"/>
        </a:p>
      </dgm:t>
    </dgm:pt>
    <dgm:pt modelId="{AB8CAA75-07DA-43FA-94B3-4ED0E95D2F5F}" type="parTrans" cxnId="{156285CE-0F0E-4125-A579-BFF781E3B42E}">
      <dgm:prSet/>
      <dgm:spPr/>
      <dgm:t>
        <a:bodyPr/>
        <a:lstStyle/>
        <a:p>
          <a:endParaRPr lang="en-US"/>
        </a:p>
      </dgm:t>
    </dgm:pt>
    <dgm:pt modelId="{62FCB814-9DCB-4A5D-B7D0-147B869F4C8C}" type="sibTrans" cxnId="{156285CE-0F0E-4125-A579-BFF781E3B42E}">
      <dgm:prSet/>
      <dgm:spPr/>
      <dgm:t>
        <a:bodyPr/>
        <a:lstStyle/>
        <a:p>
          <a:endParaRPr lang="en-US"/>
        </a:p>
      </dgm:t>
    </dgm:pt>
    <dgm:pt modelId="{79BCCDA2-4E25-4C34-ACC8-9A4170FC8378}">
      <dgm:prSet/>
      <dgm:spPr/>
      <dgm:t>
        <a:bodyPr/>
        <a:lstStyle/>
        <a:p>
          <a:pPr>
            <a:defRPr cap="all"/>
          </a:pPr>
          <a:r>
            <a:rPr lang="en-GB"/>
            <a:t>Analysis </a:t>
          </a:r>
          <a:endParaRPr lang="en-US"/>
        </a:p>
      </dgm:t>
    </dgm:pt>
    <dgm:pt modelId="{914131CE-EEF8-4405-8F0A-E1249754A127}" type="parTrans" cxnId="{DEA32775-9A8A-42B9-89C7-84BA8F67B159}">
      <dgm:prSet/>
      <dgm:spPr/>
      <dgm:t>
        <a:bodyPr/>
        <a:lstStyle/>
        <a:p>
          <a:endParaRPr lang="en-US"/>
        </a:p>
      </dgm:t>
    </dgm:pt>
    <dgm:pt modelId="{6FD326DF-7040-437F-B1B4-8DE1E2FFD538}" type="sibTrans" cxnId="{DEA32775-9A8A-42B9-89C7-84BA8F67B159}">
      <dgm:prSet/>
      <dgm:spPr/>
      <dgm:t>
        <a:bodyPr/>
        <a:lstStyle/>
        <a:p>
          <a:endParaRPr lang="en-US"/>
        </a:p>
      </dgm:t>
    </dgm:pt>
    <dgm:pt modelId="{CFCD9CA5-4EAD-4C93-B1E4-45FDFF204028}">
      <dgm:prSet/>
      <dgm:spPr/>
      <dgm:t>
        <a:bodyPr/>
        <a:lstStyle/>
        <a:p>
          <a:pPr>
            <a:defRPr cap="all"/>
          </a:pPr>
          <a:r>
            <a:rPr lang="en-GB"/>
            <a:t>Conclusion</a:t>
          </a:r>
          <a:endParaRPr lang="en-US"/>
        </a:p>
      </dgm:t>
    </dgm:pt>
    <dgm:pt modelId="{0DB9FF13-1F13-4985-9762-5A39ADF71B3D}" type="parTrans" cxnId="{527992C0-25ED-4FBB-8E94-60B5A44B21B2}">
      <dgm:prSet/>
      <dgm:spPr/>
      <dgm:t>
        <a:bodyPr/>
        <a:lstStyle/>
        <a:p>
          <a:endParaRPr lang="en-US"/>
        </a:p>
      </dgm:t>
    </dgm:pt>
    <dgm:pt modelId="{3F516270-811B-4A31-A3DE-87D62194BC60}" type="sibTrans" cxnId="{527992C0-25ED-4FBB-8E94-60B5A44B21B2}">
      <dgm:prSet/>
      <dgm:spPr/>
      <dgm:t>
        <a:bodyPr/>
        <a:lstStyle/>
        <a:p>
          <a:endParaRPr lang="en-US"/>
        </a:p>
      </dgm:t>
    </dgm:pt>
    <dgm:pt modelId="{E683C510-AA81-4A2C-8CEB-E325BA2C0F0C}">
      <dgm:prSet/>
      <dgm:spPr/>
      <dgm:t>
        <a:bodyPr/>
        <a:lstStyle/>
        <a:p>
          <a:pPr>
            <a:defRPr cap="all"/>
          </a:pPr>
          <a:r>
            <a:rPr lang="en-GB"/>
            <a:t>Action plan </a:t>
          </a:r>
          <a:endParaRPr lang="en-US"/>
        </a:p>
      </dgm:t>
    </dgm:pt>
    <dgm:pt modelId="{9637DA96-31FC-4002-8823-8DB7B126575B}" type="parTrans" cxnId="{00528FF5-0CCA-4B35-8A6B-1C158C2530BB}">
      <dgm:prSet/>
      <dgm:spPr/>
      <dgm:t>
        <a:bodyPr/>
        <a:lstStyle/>
        <a:p>
          <a:endParaRPr lang="en-US"/>
        </a:p>
      </dgm:t>
    </dgm:pt>
    <dgm:pt modelId="{29B3CABF-0D8A-4D1D-AFF3-FC4EC1C18B75}" type="sibTrans" cxnId="{00528FF5-0CCA-4B35-8A6B-1C158C2530BB}">
      <dgm:prSet/>
      <dgm:spPr/>
      <dgm:t>
        <a:bodyPr/>
        <a:lstStyle/>
        <a:p>
          <a:endParaRPr lang="en-US"/>
        </a:p>
      </dgm:t>
    </dgm:pt>
    <dgm:pt modelId="{3C9C2915-B327-4281-8393-8A5386449DFF}" type="pres">
      <dgm:prSet presAssocID="{76C54CB1-2AA1-4B62-8588-014F3CE82C01}" presName="root" presStyleCnt="0">
        <dgm:presLayoutVars>
          <dgm:dir/>
          <dgm:resizeHandles val="exact"/>
        </dgm:presLayoutVars>
      </dgm:prSet>
      <dgm:spPr/>
    </dgm:pt>
    <dgm:pt modelId="{0C9CA09D-BEA7-46D2-BCDA-484F5A647FAF}" type="pres">
      <dgm:prSet presAssocID="{BE0B1F2C-0A83-43BA-B5B5-1A516514F126}" presName="compNode" presStyleCnt="0"/>
      <dgm:spPr/>
    </dgm:pt>
    <dgm:pt modelId="{F7BEF39C-ECC4-416B-8397-23F886E8B902}" type="pres">
      <dgm:prSet presAssocID="{BE0B1F2C-0A83-43BA-B5B5-1A516514F126}" presName="iconBgRect" presStyleLbl="bgShp" presStyleIdx="0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AF00189D-D88C-4036-9E27-80A52E73352D}" type="pres">
      <dgm:prSet presAssocID="{BE0B1F2C-0A83-43BA-B5B5-1A516514F126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CC9CF50F-4122-46D3-9E9C-5B9139FDF63A}" type="pres">
      <dgm:prSet presAssocID="{BE0B1F2C-0A83-43BA-B5B5-1A516514F126}" presName="spaceRect" presStyleCnt="0"/>
      <dgm:spPr/>
    </dgm:pt>
    <dgm:pt modelId="{0233A5A8-214D-44FD-A6F4-B9BFC9FCD07A}" type="pres">
      <dgm:prSet presAssocID="{BE0B1F2C-0A83-43BA-B5B5-1A516514F126}" presName="textRect" presStyleLbl="revTx" presStyleIdx="0" presStyleCnt="6">
        <dgm:presLayoutVars>
          <dgm:chMax val="1"/>
          <dgm:chPref val="1"/>
        </dgm:presLayoutVars>
      </dgm:prSet>
      <dgm:spPr/>
    </dgm:pt>
    <dgm:pt modelId="{2C36B33A-8DA9-4452-91BC-92E1BFA359ED}" type="pres">
      <dgm:prSet presAssocID="{B51F26B7-B4F9-4E12-9105-AB5C992785B3}" presName="sibTrans" presStyleCnt="0"/>
      <dgm:spPr/>
    </dgm:pt>
    <dgm:pt modelId="{A869D696-67F7-4810-9280-D848DAFC260D}" type="pres">
      <dgm:prSet presAssocID="{793E4829-3C89-4328-B2F9-F6F23187EFB1}" presName="compNode" presStyleCnt="0"/>
      <dgm:spPr/>
    </dgm:pt>
    <dgm:pt modelId="{E97983A8-E88A-4719-B097-6D18E69D2084}" type="pres">
      <dgm:prSet presAssocID="{793E4829-3C89-4328-B2F9-F6F23187EFB1}" presName="iconBgRect" presStyleLbl="bgShp" presStyleIdx="1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3A2B264D-9962-4CF9-A3CC-36A47CC43D6A}" type="pres">
      <dgm:prSet presAssocID="{793E4829-3C89-4328-B2F9-F6F23187EFB1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unny Face Outline"/>
        </a:ext>
      </dgm:extLst>
    </dgm:pt>
    <dgm:pt modelId="{84533016-C178-4DA0-BBC8-557AF01DA627}" type="pres">
      <dgm:prSet presAssocID="{793E4829-3C89-4328-B2F9-F6F23187EFB1}" presName="spaceRect" presStyleCnt="0"/>
      <dgm:spPr/>
    </dgm:pt>
    <dgm:pt modelId="{ED589174-3F1C-48B7-A04A-DBD7DC7D39CA}" type="pres">
      <dgm:prSet presAssocID="{793E4829-3C89-4328-B2F9-F6F23187EFB1}" presName="textRect" presStyleLbl="revTx" presStyleIdx="1" presStyleCnt="6">
        <dgm:presLayoutVars>
          <dgm:chMax val="1"/>
          <dgm:chPref val="1"/>
        </dgm:presLayoutVars>
      </dgm:prSet>
      <dgm:spPr/>
    </dgm:pt>
    <dgm:pt modelId="{EEF6D0BC-D000-4B6B-9473-4073DED17690}" type="pres">
      <dgm:prSet presAssocID="{6001220F-47E7-4A7B-8F33-9AF9B1F13345}" presName="sibTrans" presStyleCnt="0"/>
      <dgm:spPr/>
    </dgm:pt>
    <dgm:pt modelId="{518AB606-87C6-4B92-94D9-C1A83DAFE44F}" type="pres">
      <dgm:prSet presAssocID="{F82CCEE6-12AF-4990-B293-AA1701264826}" presName="compNode" presStyleCnt="0"/>
      <dgm:spPr/>
    </dgm:pt>
    <dgm:pt modelId="{63F60804-99B4-4524-8188-8687ED4F7A32}" type="pres">
      <dgm:prSet presAssocID="{F82CCEE6-12AF-4990-B293-AA1701264826}" presName="iconBgRect" presStyleLbl="bgShp" presStyleIdx="2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67CBC9F4-9310-4F16-96DF-3DA488F1AA12}" type="pres">
      <dgm:prSet presAssocID="{F82CCEE6-12AF-4990-B293-AA1701264826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75F02329-06C2-479C-A9AA-FEF5903EF228}" type="pres">
      <dgm:prSet presAssocID="{F82CCEE6-12AF-4990-B293-AA1701264826}" presName="spaceRect" presStyleCnt="0"/>
      <dgm:spPr/>
    </dgm:pt>
    <dgm:pt modelId="{38E68093-6352-4050-A5F2-CF4E7D99DFE8}" type="pres">
      <dgm:prSet presAssocID="{F82CCEE6-12AF-4990-B293-AA1701264826}" presName="textRect" presStyleLbl="revTx" presStyleIdx="2" presStyleCnt="6">
        <dgm:presLayoutVars>
          <dgm:chMax val="1"/>
          <dgm:chPref val="1"/>
        </dgm:presLayoutVars>
      </dgm:prSet>
      <dgm:spPr/>
    </dgm:pt>
    <dgm:pt modelId="{CBBE072E-B5BF-422B-B4D0-72546B84B995}" type="pres">
      <dgm:prSet presAssocID="{62FCB814-9DCB-4A5D-B7D0-147B869F4C8C}" presName="sibTrans" presStyleCnt="0"/>
      <dgm:spPr/>
    </dgm:pt>
    <dgm:pt modelId="{946E5551-8A4C-4EA4-AECC-A7DE912C57BC}" type="pres">
      <dgm:prSet presAssocID="{79BCCDA2-4E25-4C34-ACC8-9A4170FC8378}" presName="compNode" presStyleCnt="0"/>
      <dgm:spPr/>
    </dgm:pt>
    <dgm:pt modelId="{0323DEB6-8644-4FF6-9CF4-529927FDBEC8}" type="pres">
      <dgm:prSet presAssocID="{79BCCDA2-4E25-4C34-ACC8-9A4170FC8378}" presName="iconBgRect" presStyleLbl="bgShp" presStyleIdx="3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66CC7793-80EA-4D63-A34B-2D81F1884CE8}" type="pres">
      <dgm:prSet presAssocID="{79BCCDA2-4E25-4C34-ACC8-9A4170FC8378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EA16AB0E-B28D-485D-B58E-9CE01D5C916A}" type="pres">
      <dgm:prSet presAssocID="{79BCCDA2-4E25-4C34-ACC8-9A4170FC8378}" presName="spaceRect" presStyleCnt="0"/>
      <dgm:spPr/>
    </dgm:pt>
    <dgm:pt modelId="{2B3BA5FB-7D44-4C0F-8180-9D9E1C656F73}" type="pres">
      <dgm:prSet presAssocID="{79BCCDA2-4E25-4C34-ACC8-9A4170FC8378}" presName="textRect" presStyleLbl="revTx" presStyleIdx="3" presStyleCnt="6">
        <dgm:presLayoutVars>
          <dgm:chMax val="1"/>
          <dgm:chPref val="1"/>
        </dgm:presLayoutVars>
      </dgm:prSet>
      <dgm:spPr/>
    </dgm:pt>
    <dgm:pt modelId="{A665E69B-A64A-40F1-8225-CBC66500DC9C}" type="pres">
      <dgm:prSet presAssocID="{6FD326DF-7040-437F-B1B4-8DE1E2FFD538}" presName="sibTrans" presStyleCnt="0"/>
      <dgm:spPr/>
    </dgm:pt>
    <dgm:pt modelId="{233B2266-28BF-441E-A2A0-0961E459A61A}" type="pres">
      <dgm:prSet presAssocID="{CFCD9CA5-4EAD-4C93-B1E4-45FDFF204028}" presName="compNode" presStyleCnt="0"/>
      <dgm:spPr/>
    </dgm:pt>
    <dgm:pt modelId="{3090CDE2-D611-4AD4-9E23-579EE617FF04}" type="pres">
      <dgm:prSet presAssocID="{CFCD9CA5-4EAD-4C93-B1E4-45FDFF204028}" presName="iconBgRect" presStyleLbl="bgShp" presStyleIdx="4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FC0916AB-51DD-4E09-A357-F095371E23D8}" type="pres">
      <dgm:prSet presAssocID="{CFCD9CA5-4EAD-4C93-B1E4-45FDFF204028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F4149B89-EA99-4E4A-88A6-6C26276A0492}" type="pres">
      <dgm:prSet presAssocID="{CFCD9CA5-4EAD-4C93-B1E4-45FDFF204028}" presName="spaceRect" presStyleCnt="0"/>
      <dgm:spPr/>
    </dgm:pt>
    <dgm:pt modelId="{6A4827F9-29AA-466F-A75A-C526A796C54C}" type="pres">
      <dgm:prSet presAssocID="{CFCD9CA5-4EAD-4C93-B1E4-45FDFF204028}" presName="textRect" presStyleLbl="revTx" presStyleIdx="4" presStyleCnt="6">
        <dgm:presLayoutVars>
          <dgm:chMax val="1"/>
          <dgm:chPref val="1"/>
        </dgm:presLayoutVars>
      </dgm:prSet>
      <dgm:spPr/>
    </dgm:pt>
    <dgm:pt modelId="{257523D6-1136-4904-A37F-428164D437D8}" type="pres">
      <dgm:prSet presAssocID="{3F516270-811B-4A31-A3DE-87D62194BC60}" presName="sibTrans" presStyleCnt="0"/>
      <dgm:spPr/>
    </dgm:pt>
    <dgm:pt modelId="{0FDB0B4F-9B5E-4A43-B882-96B257BA8F3F}" type="pres">
      <dgm:prSet presAssocID="{E683C510-AA81-4A2C-8CEB-E325BA2C0F0C}" presName="compNode" presStyleCnt="0"/>
      <dgm:spPr/>
    </dgm:pt>
    <dgm:pt modelId="{72F1811F-D538-4CBA-B9A6-A861D724B570}" type="pres">
      <dgm:prSet presAssocID="{E683C510-AA81-4A2C-8CEB-E325BA2C0F0C}" presName="iconBgRect" presStyleLbl="bgShp" presStyleIdx="5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4DFC8690-224D-4F97-9988-FD0B30429798}" type="pres">
      <dgm:prSet presAssocID="{E683C510-AA81-4A2C-8CEB-E325BA2C0F0C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3409EA52-20B6-4B56-A4B2-784DD003FCE4}" type="pres">
      <dgm:prSet presAssocID="{E683C510-AA81-4A2C-8CEB-E325BA2C0F0C}" presName="spaceRect" presStyleCnt="0"/>
      <dgm:spPr/>
    </dgm:pt>
    <dgm:pt modelId="{F9792DD3-812A-46A6-BA79-52A747DC073D}" type="pres">
      <dgm:prSet presAssocID="{E683C510-AA81-4A2C-8CEB-E325BA2C0F0C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F8F5411A-DE81-41DA-B1D6-5F0512989A93}" type="presOf" srcId="{79BCCDA2-4E25-4C34-ACC8-9A4170FC8378}" destId="{2B3BA5FB-7D44-4C0F-8180-9D9E1C656F73}" srcOrd="0" destOrd="0" presId="urn:microsoft.com/office/officeart/2018/5/layout/IconLeafLabelList"/>
    <dgm:cxn modelId="{96713E60-3DE6-4EF5-B521-CBC43D1A9047}" type="presOf" srcId="{CFCD9CA5-4EAD-4C93-B1E4-45FDFF204028}" destId="{6A4827F9-29AA-466F-A75A-C526A796C54C}" srcOrd="0" destOrd="0" presId="urn:microsoft.com/office/officeart/2018/5/layout/IconLeafLabelList"/>
    <dgm:cxn modelId="{FEFEA163-4033-41BB-8B9B-3FC1158C13E1}" type="presOf" srcId="{BE0B1F2C-0A83-43BA-B5B5-1A516514F126}" destId="{0233A5A8-214D-44FD-A6F4-B9BFC9FCD07A}" srcOrd="0" destOrd="0" presId="urn:microsoft.com/office/officeart/2018/5/layout/IconLeafLabelList"/>
    <dgm:cxn modelId="{A5559067-32A8-4C8A-9FD1-BEA1553C4403}" type="presOf" srcId="{F82CCEE6-12AF-4990-B293-AA1701264826}" destId="{38E68093-6352-4050-A5F2-CF4E7D99DFE8}" srcOrd="0" destOrd="0" presId="urn:microsoft.com/office/officeart/2018/5/layout/IconLeafLabelList"/>
    <dgm:cxn modelId="{DEA32775-9A8A-42B9-89C7-84BA8F67B159}" srcId="{76C54CB1-2AA1-4B62-8588-014F3CE82C01}" destId="{79BCCDA2-4E25-4C34-ACC8-9A4170FC8378}" srcOrd="3" destOrd="0" parTransId="{914131CE-EEF8-4405-8F0A-E1249754A127}" sibTransId="{6FD326DF-7040-437F-B1B4-8DE1E2FFD538}"/>
    <dgm:cxn modelId="{356C1E90-CEF9-4534-BF04-A2EACB2016E8}" type="presOf" srcId="{E683C510-AA81-4A2C-8CEB-E325BA2C0F0C}" destId="{F9792DD3-812A-46A6-BA79-52A747DC073D}" srcOrd="0" destOrd="0" presId="urn:microsoft.com/office/officeart/2018/5/layout/IconLeafLabelList"/>
    <dgm:cxn modelId="{E56AD29E-A870-4F4B-B8B6-9081287A8D1B}" srcId="{76C54CB1-2AA1-4B62-8588-014F3CE82C01}" destId="{BE0B1F2C-0A83-43BA-B5B5-1A516514F126}" srcOrd="0" destOrd="0" parTransId="{4835E064-40D5-4727-A96B-EB7E16F1C388}" sibTransId="{B51F26B7-B4F9-4E12-9105-AB5C992785B3}"/>
    <dgm:cxn modelId="{58AA20B8-D602-4711-A327-6790C800C509}" type="presOf" srcId="{793E4829-3C89-4328-B2F9-F6F23187EFB1}" destId="{ED589174-3F1C-48B7-A04A-DBD7DC7D39CA}" srcOrd="0" destOrd="0" presId="urn:microsoft.com/office/officeart/2018/5/layout/IconLeafLabelList"/>
    <dgm:cxn modelId="{527992C0-25ED-4FBB-8E94-60B5A44B21B2}" srcId="{76C54CB1-2AA1-4B62-8588-014F3CE82C01}" destId="{CFCD9CA5-4EAD-4C93-B1E4-45FDFF204028}" srcOrd="4" destOrd="0" parTransId="{0DB9FF13-1F13-4985-9762-5A39ADF71B3D}" sibTransId="{3F516270-811B-4A31-A3DE-87D62194BC60}"/>
    <dgm:cxn modelId="{156285CE-0F0E-4125-A579-BFF781E3B42E}" srcId="{76C54CB1-2AA1-4B62-8588-014F3CE82C01}" destId="{F82CCEE6-12AF-4990-B293-AA1701264826}" srcOrd="2" destOrd="0" parTransId="{AB8CAA75-07DA-43FA-94B3-4ED0E95D2F5F}" sibTransId="{62FCB814-9DCB-4A5D-B7D0-147B869F4C8C}"/>
    <dgm:cxn modelId="{C3B06DD8-390B-45F2-B501-B520A5416579}" srcId="{76C54CB1-2AA1-4B62-8588-014F3CE82C01}" destId="{793E4829-3C89-4328-B2F9-F6F23187EFB1}" srcOrd="1" destOrd="0" parTransId="{D8987D83-2F05-4B6E-A6DF-EE6013E37B94}" sibTransId="{6001220F-47E7-4A7B-8F33-9AF9B1F13345}"/>
    <dgm:cxn modelId="{00528FF5-0CCA-4B35-8A6B-1C158C2530BB}" srcId="{76C54CB1-2AA1-4B62-8588-014F3CE82C01}" destId="{E683C510-AA81-4A2C-8CEB-E325BA2C0F0C}" srcOrd="5" destOrd="0" parTransId="{9637DA96-31FC-4002-8823-8DB7B126575B}" sibTransId="{29B3CABF-0D8A-4D1D-AFF3-FC4EC1C18B75}"/>
    <dgm:cxn modelId="{889EFDFC-1D71-4B16-BBD4-88FA58F2594C}" type="presOf" srcId="{76C54CB1-2AA1-4B62-8588-014F3CE82C01}" destId="{3C9C2915-B327-4281-8393-8A5386449DFF}" srcOrd="0" destOrd="0" presId="urn:microsoft.com/office/officeart/2018/5/layout/IconLeafLabelList"/>
    <dgm:cxn modelId="{8FC86E21-19F6-4DF1-8D5E-F978903B1963}" type="presParOf" srcId="{3C9C2915-B327-4281-8393-8A5386449DFF}" destId="{0C9CA09D-BEA7-46D2-BCDA-484F5A647FAF}" srcOrd="0" destOrd="0" presId="urn:microsoft.com/office/officeart/2018/5/layout/IconLeafLabelList"/>
    <dgm:cxn modelId="{7237B575-B361-4860-8044-6ED7D841C993}" type="presParOf" srcId="{0C9CA09D-BEA7-46D2-BCDA-484F5A647FAF}" destId="{F7BEF39C-ECC4-416B-8397-23F886E8B902}" srcOrd="0" destOrd="0" presId="urn:microsoft.com/office/officeart/2018/5/layout/IconLeafLabelList"/>
    <dgm:cxn modelId="{4C2B532E-0DC1-4511-BB6D-1EDB488E5AFD}" type="presParOf" srcId="{0C9CA09D-BEA7-46D2-BCDA-484F5A647FAF}" destId="{AF00189D-D88C-4036-9E27-80A52E73352D}" srcOrd="1" destOrd="0" presId="urn:microsoft.com/office/officeart/2018/5/layout/IconLeafLabelList"/>
    <dgm:cxn modelId="{BC19C92B-0B3D-4E3E-B8D5-0AC1D233C18B}" type="presParOf" srcId="{0C9CA09D-BEA7-46D2-BCDA-484F5A647FAF}" destId="{CC9CF50F-4122-46D3-9E9C-5B9139FDF63A}" srcOrd="2" destOrd="0" presId="urn:microsoft.com/office/officeart/2018/5/layout/IconLeafLabelList"/>
    <dgm:cxn modelId="{CE17C0A4-CBFD-4A02-9AB7-DDDA836CAB00}" type="presParOf" srcId="{0C9CA09D-BEA7-46D2-BCDA-484F5A647FAF}" destId="{0233A5A8-214D-44FD-A6F4-B9BFC9FCD07A}" srcOrd="3" destOrd="0" presId="urn:microsoft.com/office/officeart/2018/5/layout/IconLeafLabelList"/>
    <dgm:cxn modelId="{E03EC0CE-8F98-4639-ABF7-2D47DFCAA8ED}" type="presParOf" srcId="{3C9C2915-B327-4281-8393-8A5386449DFF}" destId="{2C36B33A-8DA9-4452-91BC-92E1BFA359ED}" srcOrd="1" destOrd="0" presId="urn:microsoft.com/office/officeart/2018/5/layout/IconLeafLabelList"/>
    <dgm:cxn modelId="{3B247233-1850-42B9-AAA2-8EBFE6080A48}" type="presParOf" srcId="{3C9C2915-B327-4281-8393-8A5386449DFF}" destId="{A869D696-67F7-4810-9280-D848DAFC260D}" srcOrd="2" destOrd="0" presId="urn:microsoft.com/office/officeart/2018/5/layout/IconLeafLabelList"/>
    <dgm:cxn modelId="{46DD1FC1-DE87-4C43-BB9F-165D6128D1EB}" type="presParOf" srcId="{A869D696-67F7-4810-9280-D848DAFC260D}" destId="{E97983A8-E88A-4719-B097-6D18E69D2084}" srcOrd="0" destOrd="0" presId="urn:microsoft.com/office/officeart/2018/5/layout/IconLeafLabelList"/>
    <dgm:cxn modelId="{28A0E657-15C8-4F5E-A48C-66F4AC44B39B}" type="presParOf" srcId="{A869D696-67F7-4810-9280-D848DAFC260D}" destId="{3A2B264D-9962-4CF9-A3CC-36A47CC43D6A}" srcOrd="1" destOrd="0" presId="urn:microsoft.com/office/officeart/2018/5/layout/IconLeafLabelList"/>
    <dgm:cxn modelId="{57E91D40-830C-4E75-B6AD-E6A35726743D}" type="presParOf" srcId="{A869D696-67F7-4810-9280-D848DAFC260D}" destId="{84533016-C178-4DA0-BBC8-557AF01DA627}" srcOrd="2" destOrd="0" presId="urn:microsoft.com/office/officeart/2018/5/layout/IconLeafLabelList"/>
    <dgm:cxn modelId="{7D8F157E-EA30-408A-AFA4-D588BFDDE3F3}" type="presParOf" srcId="{A869D696-67F7-4810-9280-D848DAFC260D}" destId="{ED589174-3F1C-48B7-A04A-DBD7DC7D39CA}" srcOrd="3" destOrd="0" presId="urn:microsoft.com/office/officeart/2018/5/layout/IconLeafLabelList"/>
    <dgm:cxn modelId="{9426FCBB-EDD8-4C62-8D22-E2416822B48B}" type="presParOf" srcId="{3C9C2915-B327-4281-8393-8A5386449DFF}" destId="{EEF6D0BC-D000-4B6B-9473-4073DED17690}" srcOrd="3" destOrd="0" presId="urn:microsoft.com/office/officeart/2018/5/layout/IconLeafLabelList"/>
    <dgm:cxn modelId="{E3D07A60-402A-4BAF-8B7D-3777A9BC3ACC}" type="presParOf" srcId="{3C9C2915-B327-4281-8393-8A5386449DFF}" destId="{518AB606-87C6-4B92-94D9-C1A83DAFE44F}" srcOrd="4" destOrd="0" presId="urn:microsoft.com/office/officeart/2018/5/layout/IconLeafLabelList"/>
    <dgm:cxn modelId="{DC3A5067-A7F3-41AB-9986-41C91405A160}" type="presParOf" srcId="{518AB606-87C6-4B92-94D9-C1A83DAFE44F}" destId="{63F60804-99B4-4524-8188-8687ED4F7A32}" srcOrd="0" destOrd="0" presId="urn:microsoft.com/office/officeart/2018/5/layout/IconLeafLabelList"/>
    <dgm:cxn modelId="{C4600794-29BE-45C1-8F52-8750FB9BCF3A}" type="presParOf" srcId="{518AB606-87C6-4B92-94D9-C1A83DAFE44F}" destId="{67CBC9F4-9310-4F16-96DF-3DA488F1AA12}" srcOrd="1" destOrd="0" presId="urn:microsoft.com/office/officeart/2018/5/layout/IconLeafLabelList"/>
    <dgm:cxn modelId="{5BA394E2-8DF9-40F0-9B0B-F0785BF64F3E}" type="presParOf" srcId="{518AB606-87C6-4B92-94D9-C1A83DAFE44F}" destId="{75F02329-06C2-479C-A9AA-FEF5903EF228}" srcOrd="2" destOrd="0" presId="urn:microsoft.com/office/officeart/2018/5/layout/IconLeafLabelList"/>
    <dgm:cxn modelId="{4A37384D-33F4-4D4D-982B-95AA8C33ACFE}" type="presParOf" srcId="{518AB606-87C6-4B92-94D9-C1A83DAFE44F}" destId="{38E68093-6352-4050-A5F2-CF4E7D99DFE8}" srcOrd="3" destOrd="0" presId="urn:microsoft.com/office/officeart/2018/5/layout/IconLeafLabelList"/>
    <dgm:cxn modelId="{44163A2D-B80C-4C3A-84CD-B5378218B0EB}" type="presParOf" srcId="{3C9C2915-B327-4281-8393-8A5386449DFF}" destId="{CBBE072E-B5BF-422B-B4D0-72546B84B995}" srcOrd="5" destOrd="0" presId="urn:microsoft.com/office/officeart/2018/5/layout/IconLeafLabelList"/>
    <dgm:cxn modelId="{38505263-5E8E-49CC-94F0-56B901503EA9}" type="presParOf" srcId="{3C9C2915-B327-4281-8393-8A5386449DFF}" destId="{946E5551-8A4C-4EA4-AECC-A7DE912C57BC}" srcOrd="6" destOrd="0" presId="urn:microsoft.com/office/officeart/2018/5/layout/IconLeafLabelList"/>
    <dgm:cxn modelId="{2C88DAE1-F454-46F4-B242-4CE58C4F01BD}" type="presParOf" srcId="{946E5551-8A4C-4EA4-AECC-A7DE912C57BC}" destId="{0323DEB6-8644-4FF6-9CF4-529927FDBEC8}" srcOrd="0" destOrd="0" presId="urn:microsoft.com/office/officeart/2018/5/layout/IconLeafLabelList"/>
    <dgm:cxn modelId="{7D164516-901E-4D70-935C-ABE5323D5752}" type="presParOf" srcId="{946E5551-8A4C-4EA4-AECC-A7DE912C57BC}" destId="{66CC7793-80EA-4D63-A34B-2D81F1884CE8}" srcOrd="1" destOrd="0" presId="urn:microsoft.com/office/officeart/2018/5/layout/IconLeafLabelList"/>
    <dgm:cxn modelId="{C392B3E3-32E2-4783-A2C4-4CFCB2D4F75A}" type="presParOf" srcId="{946E5551-8A4C-4EA4-AECC-A7DE912C57BC}" destId="{EA16AB0E-B28D-485D-B58E-9CE01D5C916A}" srcOrd="2" destOrd="0" presId="urn:microsoft.com/office/officeart/2018/5/layout/IconLeafLabelList"/>
    <dgm:cxn modelId="{A467AC5E-E361-46A0-BF6D-36BE6D545D7F}" type="presParOf" srcId="{946E5551-8A4C-4EA4-AECC-A7DE912C57BC}" destId="{2B3BA5FB-7D44-4C0F-8180-9D9E1C656F73}" srcOrd="3" destOrd="0" presId="urn:microsoft.com/office/officeart/2018/5/layout/IconLeafLabelList"/>
    <dgm:cxn modelId="{645EC400-6FAE-4DAD-8591-74E4202997CC}" type="presParOf" srcId="{3C9C2915-B327-4281-8393-8A5386449DFF}" destId="{A665E69B-A64A-40F1-8225-CBC66500DC9C}" srcOrd="7" destOrd="0" presId="urn:microsoft.com/office/officeart/2018/5/layout/IconLeafLabelList"/>
    <dgm:cxn modelId="{68926602-03D5-4229-B7E4-F7F76B058E3A}" type="presParOf" srcId="{3C9C2915-B327-4281-8393-8A5386449DFF}" destId="{233B2266-28BF-441E-A2A0-0961E459A61A}" srcOrd="8" destOrd="0" presId="urn:microsoft.com/office/officeart/2018/5/layout/IconLeafLabelList"/>
    <dgm:cxn modelId="{A9EA64F3-8FEC-4F12-9877-8C2F38B9C5F1}" type="presParOf" srcId="{233B2266-28BF-441E-A2A0-0961E459A61A}" destId="{3090CDE2-D611-4AD4-9E23-579EE617FF04}" srcOrd="0" destOrd="0" presId="urn:microsoft.com/office/officeart/2018/5/layout/IconLeafLabelList"/>
    <dgm:cxn modelId="{0EABF6BE-DFB3-4BF0-82B0-DDCF8EA35DDE}" type="presParOf" srcId="{233B2266-28BF-441E-A2A0-0961E459A61A}" destId="{FC0916AB-51DD-4E09-A357-F095371E23D8}" srcOrd="1" destOrd="0" presId="urn:microsoft.com/office/officeart/2018/5/layout/IconLeafLabelList"/>
    <dgm:cxn modelId="{CA34C62F-5F67-433B-9B47-AF2F50433B62}" type="presParOf" srcId="{233B2266-28BF-441E-A2A0-0961E459A61A}" destId="{F4149B89-EA99-4E4A-88A6-6C26276A0492}" srcOrd="2" destOrd="0" presId="urn:microsoft.com/office/officeart/2018/5/layout/IconLeafLabelList"/>
    <dgm:cxn modelId="{867AA40F-F33B-45D9-AD0C-E65C091928A0}" type="presParOf" srcId="{233B2266-28BF-441E-A2A0-0961E459A61A}" destId="{6A4827F9-29AA-466F-A75A-C526A796C54C}" srcOrd="3" destOrd="0" presId="urn:microsoft.com/office/officeart/2018/5/layout/IconLeafLabelList"/>
    <dgm:cxn modelId="{923AB8A4-DEE3-4FCA-99F4-C2838A689836}" type="presParOf" srcId="{3C9C2915-B327-4281-8393-8A5386449DFF}" destId="{257523D6-1136-4904-A37F-428164D437D8}" srcOrd="9" destOrd="0" presId="urn:microsoft.com/office/officeart/2018/5/layout/IconLeafLabelList"/>
    <dgm:cxn modelId="{96FEFE65-E8D9-43F2-9BC3-DC04B41C2710}" type="presParOf" srcId="{3C9C2915-B327-4281-8393-8A5386449DFF}" destId="{0FDB0B4F-9B5E-4A43-B882-96B257BA8F3F}" srcOrd="10" destOrd="0" presId="urn:microsoft.com/office/officeart/2018/5/layout/IconLeafLabelList"/>
    <dgm:cxn modelId="{81EDB3C5-E382-44E3-836A-45B8A265C402}" type="presParOf" srcId="{0FDB0B4F-9B5E-4A43-B882-96B257BA8F3F}" destId="{72F1811F-D538-4CBA-B9A6-A861D724B570}" srcOrd="0" destOrd="0" presId="urn:microsoft.com/office/officeart/2018/5/layout/IconLeafLabelList"/>
    <dgm:cxn modelId="{953FAD2C-04D6-4B31-8368-FD29F6DFAB6A}" type="presParOf" srcId="{0FDB0B4F-9B5E-4A43-B882-96B257BA8F3F}" destId="{4DFC8690-224D-4F97-9988-FD0B30429798}" srcOrd="1" destOrd="0" presId="urn:microsoft.com/office/officeart/2018/5/layout/IconLeafLabelList"/>
    <dgm:cxn modelId="{0DAD2601-6B76-4E1B-A5B8-4BC3C6437B89}" type="presParOf" srcId="{0FDB0B4F-9B5E-4A43-B882-96B257BA8F3F}" destId="{3409EA52-20B6-4B56-A4B2-784DD003FCE4}" srcOrd="2" destOrd="0" presId="urn:microsoft.com/office/officeart/2018/5/layout/IconLeafLabelList"/>
    <dgm:cxn modelId="{5A1C1396-6F08-4286-81A0-61F9FB9067E6}" type="presParOf" srcId="{0FDB0B4F-9B5E-4A43-B882-96B257BA8F3F}" destId="{F9792DD3-812A-46A6-BA79-52A747DC073D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14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AC564AB-A6AD-4284-93DD-581E4765335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192DBDA-5DE9-44CD-9DA3-5B8E09EE202D}">
      <dgm:prSet/>
      <dgm:spPr/>
      <dgm:t>
        <a:bodyPr/>
        <a:lstStyle/>
        <a:p>
          <a:r>
            <a:rPr lang="en-GB"/>
            <a:t>Areas found within HR</a:t>
          </a:r>
          <a:endParaRPr lang="en-US"/>
        </a:p>
      </dgm:t>
    </dgm:pt>
    <dgm:pt modelId="{816ACB98-188B-4FAC-A239-378F76D1BB5D}" type="parTrans" cxnId="{283F658E-182A-4584-A4BE-EBB3A5850248}">
      <dgm:prSet/>
      <dgm:spPr/>
      <dgm:t>
        <a:bodyPr/>
        <a:lstStyle/>
        <a:p>
          <a:endParaRPr lang="en-US"/>
        </a:p>
      </dgm:t>
    </dgm:pt>
    <dgm:pt modelId="{25402196-460F-4541-AA5E-00B941209421}" type="sibTrans" cxnId="{283F658E-182A-4584-A4BE-EBB3A5850248}">
      <dgm:prSet/>
      <dgm:spPr/>
      <dgm:t>
        <a:bodyPr/>
        <a:lstStyle/>
        <a:p>
          <a:endParaRPr lang="en-US"/>
        </a:p>
      </dgm:t>
    </dgm:pt>
    <dgm:pt modelId="{71E20C0D-3E64-47F2-8F2E-2363F5DC4820}">
      <dgm:prSet/>
      <dgm:spPr/>
      <dgm:t>
        <a:bodyPr/>
        <a:lstStyle/>
        <a:p>
          <a:r>
            <a:rPr lang="en-GB"/>
            <a:t>Agile and flexible working</a:t>
          </a:r>
          <a:endParaRPr lang="en-US"/>
        </a:p>
      </dgm:t>
    </dgm:pt>
    <dgm:pt modelId="{418C7C1C-8228-49E5-85AB-93F509EA8B9A}" type="parTrans" cxnId="{E94F58A2-7C96-4E27-BEED-E8369E538691}">
      <dgm:prSet/>
      <dgm:spPr/>
      <dgm:t>
        <a:bodyPr/>
        <a:lstStyle/>
        <a:p>
          <a:endParaRPr lang="en-US"/>
        </a:p>
      </dgm:t>
    </dgm:pt>
    <dgm:pt modelId="{F5478201-C5A8-49A8-A113-3D7D29772912}" type="sibTrans" cxnId="{E94F58A2-7C96-4E27-BEED-E8369E538691}">
      <dgm:prSet/>
      <dgm:spPr/>
      <dgm:t>
        <a:bodyPr/>
        <a:lstStyle/>
        <a:p>
          <a:endParaRPr lang="en-US"/>
        </a:p>
      </dgm:t>
    </dgm:pt>
    <dgm:pt modelId="{1B25FE0B-39CD-4BBF-82B9-9E7AC102EC23}">
      <dgm:prSet/>
      <dgm:spPr/>
      <dgm:t>
        <a:bodyPr/>
        <a:lstStyle/>
        <a:p>
          <a:r>
            <a:rPr lang="en-GB"/>
            <a:t>Good and bad work relationships  </a:t>
          </a:r>
          <a:endParaRPr lang="en-US"/>
        </a:p>
      </dgm:t>
    </dgm:pt>
    <dgm:pt modelId="{2234468B-6BF6-4460-BB90-F0AEB1F032C1}" type="parTrans" cxnId="{094B717C-5826-41A0-87D7-A71881327B9B}">
      <dgm:prSet/>
      <dgm:spPr/>
      <dgm:t>
        <a:bodyPr/>
        <a:lstStyle/>
        <a:p>
          <a:endParaRPr lang="en-US"/>
        </a:p>
      </dgm:t>
    </dgm:pt>
    <dgm:pt modelId="{214CE2E0-C5C0-41B2-A38A-B4C4047B0BBC}" type="sibTrans" cxnId="{094B717C-5826-41A0-87D7-A71881327B9B}">
      <dgm:prSet/>
      <dgm:spPr/>
      <dgm:t>
        <a:bodyPr/>
        <a:lstStyle/>
        <a:p>
          <a:endParaRPr lang="en-US"/>
        </a:p>
      </dgm:t>
    </dgm:pt>
    <dgm:pt modelId="{611BBABE-0CDE-4552-B3F8-CE36AB55E214}" type="pres">
      <dgm:prSet presAssocID="{EAC564AB-A6AD-4284-93DD-581E47653356}" presName="root" presStyleCnt="0">
        <dgm:presLayoutVars>
          <dgm:dir/>
          <dgm:resizeHandles val="exact"/>
        </dgm:presLayoutVars>
      </dgm:prSet>
      <dgm:spPr/>
    </dgm:pt>
    <dgm:pt modelId="{C7A4939B-CBF9-4659-9C9F-625CF5DBFC22}" type="pres">
      <dgm:prSet presAssocID="{1192DBDA-5DE9-44CD-9DA3-5B8E09EE202D}" presName="compNode" presStyleCnt="0"/>
      <dgm:spPr/>
    </dgm:pt>
    <dgm:pt modelId="{7D898B3C-B657-42E3-B26D-E5998D7F7A32}" type="pres">
      <dgm:prSet presAssocID="{1192DBDA-5DE9-44CD-9DA3-5B8E09EE202D}" presName="bgRect" presStyleLbl="bgShp" presStyleIdx="0" presStyleCnt="3"/>
      <dgm:spPr/>
    </dgm:pt>
    <dgm:pt modelId="{AAC7BA10-5674-4CB8-A9F1-F002D9E33966}" type="pres">
      <dgm:prSet presAssocID="{1192DBDA-5DE9-44CD-9DA3-5B8E09EE202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E5AAA2C7-2E95-4205-9322-66C0CB388C68}" type="pres">
      <dgm:prSet presAssocID="{1192DBDA-5DE9-44CD-9DA3-5B8E09EE202D}" presName="spaceRect" presStyleCnt="0"/>
      <dgm:spPr/>
    </dgm:pt>
    <dgm:pt modelId="{CCD6DC0F-8DE8-4C47-9603-6E2DE7B3F408}" type="pres">
      <dgm:prSet presAssocID="{1192DBDA-5DE9-44CD-9DA3-5B8E09EE202D}" presName="parTx" presStyleLbl="revTx" presStyleIdx="0" presStyleCnt="3">
        <dgm:presLayoutVars>
          <dgm:chMax val="0"/>
          <dgm:chPref val="0"/>
        </dgm:presLayoutVars>
      </dgm:prSet>
      <dgm:spPr/>
    </dgm:pt>
    <dgm:pt modelId="{93AE44E8-86A0-42AD-BC6F-E42A948E4332}" type="pres">
      <dgm:prSet presAssocID="{25402196-460F-4541-AA5E-00B941209421}" presName="sibTrans" presStyleCnt="0"/>
      <dgm:spPr/>
    </dgm:pt>
    <dgm:pt modelId="{52E1D4AB-AEAF-4D20-A0A6-73424536D89C}" type="pres">
      <dgm:prSet presAssocID="{71E20C0D-3E64-47F2-8F2E-2363F5DC4820}" presName="compNode" presStyleCnt="0"/>
      <dgm:spPr/>
    </dgm:pt>
    <dgm:pt modelId="{75134190-86AC-4417-A23E-5BBC18EFD89D}" type="pres">
      <dgm:prSet presAssocID="{71E20C0D-3E64-47F2-8F2E-2363F5DC4820}" presName="bgRect" presStyleLbl="bgShp" presStyleIdx="1" presStyleCnt="3"/>
      <dgm:spPr/>
    </dgm:pt>
    <dgm:pt modelId="{A074F592-F737-4137-8AA6-753ADA0E392C}" type="pres">
      <dgm:prSet presAssocID="{71E20C0D-3E64-47F2-8F2E-2363F5DC482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0EB38DC6-378B-427F-A082-FD5C51148115}" type="pres">
      <dgm:prSet presAssocID="{71E20C0D-3E64-47F2-8F2E-2363F5DC4820}" presName="spaceRect" presStyleCnt="0"/>
      <dgm:spPr/>
    </dgm:pt>
    <dgm:pt modelId="{6C42B561-E9A4-48A9-9FBB-BF2DB329F08F}" type="pres">
      <dgm:prSet presAssocID="{71E20C0D-3E64-47F2-8F2E-2363F5DC4820}" presName="parTx" presStyleLbl="revTx" presStyleIdx="1" presStyleCnt="3">
        <dgm:presLayoutVars>
          <dgm:chMax val="0"/>
          <dgm:chPref val="0"/>
        </dgm:presLayoutVars>
      </dgm:prSet>
      <dgm:spPr/>
    </dgm:pt>
    <dgm:pt modelId="{CAF99646-5FF2-4C5D-B407-93C44CBEC082}" type="pres">
      <dgm:prSet presAssocID="{F5478201-C5A8-49A8-A113-3D7D29772912}" presName="sibTrans" presStyleCnt="0"/>
      <dgm:spPr/>
    </dgm:pt>
    <dgm:pt modelId="{49271047-5953-43BC-97B0-9CA2E114D0C0}" type="pres">
      <dgm:prSet presAssocID="{1B25FE0B-39CD-4BBF-82B9-9E7AC102EC23}" presName="compNode" presStyleCnt="0"/>
      <dgm:spPr/>
    </dgm:pt>
    <dgm:pt modelId="{1BCA19AE-90EA-4A03-B773-66821A41A94C}" type="pres">
      <dgm:prSet presAssocID="{1B25FE0B-39CD-4BBF-82B9-9E7AC102EC23}" presName="bgRect" presStyleLbl="bgShp" presStyleIdx="2" presStyleCnt="3"/>
      <dgm:spPr/>
    </dgm:pt>
    <dgm:pt modelId="{5A65E2E1-AD2B-426F-B059-EA030649C16C}" type="pres">
      <dgm:prSet presAssocID="{1B25FE0B-39CD-4BBF-82B9-9E7AC102EC2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AC688E2F-32FD-4969-8712-AAFAE0BC32B3}" type="pres">
      <dgm:prSet presAssocID="{1B25FE0B-39CD-4BBF-82B9-9E7AC102EC23}" presName="spaceRect" presStyleCnt="0"/>
      <dgm:spPr/>
    </dgm:pt>
    <dgm:pt modelId="{BD8DEE20-B7B3-4958-B234-24EEE377B5B1}" type="pres">
      <dgm:prSet presAssocID="{1B25FE0B-39CD-4BBF-82B9-9E7AC102EC2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AB7442F-FD9E-41AB-90DB-C86A434A8ADD}" type="presOf" srcId="{1192DBDA-5DE9-44CD-9DA3-5B8E09EE202D}" destId="{CCD6DC0F-8DE8-4C47-9603-6E2DE7B3F408}" srcOrd="0" destOrd="0" presId="urn:microsoft.com/office/officeart/2018/2/layout/IconVerticalSolidList"/>
    <dgm:cxn modelId="{6C36983B-5BC3-4A05-B8E2-4F7F9A99B803}" type="presOf" srcId="{EAC564AB-A6AD-4284-93DD-581E47653356}" destId="{611BBABE-0CDE-4552-B3F8-CE36AB55E214}" srcOrd="0" destOrd="0" presId="urn:microsoft.com/office/officeart/2018/2/layout/IconVerticalSolidList"/>
    <dgm:cxn modelId="{0C12A46D-E0F3-4A6F-9E36-C424C8D6FE94}" type="presOf" srcId="{71E20C0D-3E64-47F2-8F2E-2363F5DC4820}" destId="{6C42B561-E9A4-48A9-9FBB-BF2DB329F08F}" srcOrd="0" destOrd="0" presId="urn:microsoft.com/office/officeart/2018/2/layout/IconVerticalSolidList"/>
    <dgm:cxn modelId="{094B717C-5826-41A0-87D7-A71881327B9B}" srcId="{EAC564AB-A6AD-4284-93DD-581E47653356}" destId="{1B25FE0B-39CD-4BBF-82B9-9E7AC102EC23}" srcOrd="2" destOrd="0" parTransId="{2234468B-6BF6-4460-BB90-F0AEB1F032C1}" sibTransId="{214CE2E0-C5C0-41B2-A38A-B4C4047B0BBC}"/>
    <dgm:cxn modelId="{283F658E-182A-4584-A4BE-EBB3A5850248}" srcId="{EAC564AB-A6AD-4284-93DD-581E47653356}" destId="{1192DBDA-5DE9-44CD-9DA3-5B8E09EE202D}" srcOrd="0" destOrd="0" parTransId="{816ACB98-188B-4FAC-A239-378F76D1BB5D}" sibTransId="{25402196-460F-4541-AA5E-00B941209421}"/>
    <dgm:cxn modelId="{E94F58A2-7C96-4E27-BEED-E8369E538691}" srcId="{EAC564AB-A6AD-4284-93DD-581E47653356}" destId="{71E20C0D-3E64-47F2-8F2E-2363F5DC4820}" srcOrd="1" destOrd="0" parTransId="{418C7C1C-8228-49E5-85AB-93F509EA8B9A}" sibTransId="{F5478201-C5A8-49A8-A113-3D7D29772912}"/>
    <dgm:cxn modelId="{A21F67D9-B4EF-438F-8FBA-7362EF252A6B}" type="presOf" srcId="{1B25FE0B-39CD-4BBF-82B9-9E7AC102EC23}" destId="{BD8DEE20-B7B3-4958-B234-24EEE377B5B1}" srcOrd="0" destOrd="0" presId="urn:microsoft.com/office/officeart/2018/2/layout/IconVerticalSolidList"/>
    <dgm:cxn modelId="{EEC78415-7609-4057-9643-76A97F3E1628}" type="presParOf" srcId="{611BBABE-0CDE-4552-B3F8-CE36AB55E214}" destId="{C7A4939B-CBF9-4659-9C9F-625CF5DBFC22}" srcOrd="0" destOrd="0" presId="urn:microsoft.com/office/officeart/2018/2/layout/IconVerticalSolidList"/>
    <dgm:cxn modelId="{A3267EC7-F8EA-42D4-9E5E-70DC505296B2}" type="presParOf" srcId="{C7A4939B-CBF9-4659-9C9F-625CF5DBFC22}" destId="{7D898B3C-B657-42E3-B26D-E5998D7F7A32}" srcOrd="0" destOrd="0" presId="urn:microsoft.com/office/officeart/2018/2/layout/IconVerticalSolidList"/>
    <dgm:cxn modelId="{7CD1CE22-38FA-489A-9591-57DCB007BAC2}" type="presParOf" srcId="{C7A4939B-CBF9-4659-9C9F-625CF5DBFC22}" destId="{AAC7BA10-5674-4CB8-A9F1-F002D9E33966}" srcOrd="1" destOrd="0" presId="urn:microsoft.com/office/officeart/2018/2/layout/IconVerticalSolidList"/>
    <dgm:cxn modelId="{A60328B0-EBAF-4897-B4D2-C6E342C248B7}" type="presParOf" srcId="{C7A4939B-CBF9-4659-9C9F-625CF5DBFC22}" destId="{E5AAA2C7-2E95-4205-9322-66C0CB388C68}" srcOrd="2" destOrd="0" presId="urn:microsoft.com/office/officeart/2018/2/layout/IconVerticalSolidList"/>
    <dgm:cxn modelId="{9B960F1D-4510-452F-9583-6F68737D0954}" type="presParOf" srcId="{C7A4939B-CBF9-4659-9C9F-625CF5DBFC22}" destId="{CCD6DC0F-8DE8-4C47-9603-6E2DE7B3F408}" srcOrd="3" destOrd="0" presId="urn:microsoft.com/office/officeart/2018/2/layout/IconVerticalSolidList"/>
    <dgm:cxn modelId="{FE858F90-45FE-4027-BAE3-2379F4120F71}" type="presParOf" srcId="{611BBABE-0CDE-4552-B3F8-CE36AB55E214}" destId="{93AE44E8-86A0-42AD-BC6F-E42A948E4332}" srcOrd="1" destOrd="0" presId="urn:microsoft.com/office/officeart/2018/2/layout/IconVerticalSolidList"/>
    <dgm:cxn modelId="{89CE1C12-EEFC-4399-AB74-D1DAAEDA104D}" type="presParOf" srcId="{611BBABE-0CDE-4552-B3F8-CE36AB55E214}" destId="{52E1D4AB-AEAF-4D20-A0A6-73424536D89C}" srcOrd="2" destOrd="0" presId="urn:microsoft.com/office/officeart/2018/2/layout/IconVerticalSolidList"/>
    <dgm:cxn modelId="{726EE73E-A87C-4B96-B5F4-FE4BD8518574}" type="presParOf" srcId="{52E1D4AB-AEAF-4D20-A0A6-73424536D89C}" destId="{75134190-86AC-4417-A23E-5BBC18EFD89D}" srcOrd="0" destOrd="0" presId="urn:microsoft.com/office/officeart/2018/2/layout/IconVerticalSolidList"/>
    <dgm:cxn modelId="{CC3CCF92-069E-437D-A7A2-4050C135C203}" type="presParOf" srcId="{52E1D4AB-AEAF-4D20-A0A6-73424536D89C}" destId="{A074F592-F737-4137-8AA6-753ADA0E392C}" srcOrd="1" destOrd="0" presId="urn:microsoft.com/office/officeart/2018/2/layout/IconVerticalSolidList"/>
    <dgm:cxn modelId="{DBB3CA43-B20A-4AAC-8998-73BE4C86E96D}" type="presParOf" srcId="{52E1D4AB-AEAF-4D20-A0A6-73424536D89C}" destId="{0EB38DC6-378B-427F-A082-FD5C51148115}" srcOrd="2" destOrd="0" presId="urn:microsoft.com/office/officeart/2018/2/layout/IconVerticalSolidList"/>
    <dgm:cxn modelId="{51F12AAC-D71B-4858-93EC-31E48365BA69}" type="presParOf" srcId="{52E1D4AB-AEAF-4D20-A0A6-73424536D89C}" destId="{6C42B561-E9A4-48A9-9FBB-BF2DB329F08F}" srcOrd="3" destOrd="0" presId="urn:microsoft.com/office/officeart/2018/2/layout/IconVerticalSolidList"/>
    <dgm:cxn modelId="{E4C78BB5-CE6A-447B-94C6-87E61F9AF1AE}" type="presParOf" srcId="{611BBABE-0CDE-4552-B3F8-CE36AB55E214}" destId="{CAF99646-5FF2-4C5D-B407-93C44CBEC082}" srcOrd="3" destOrd="0" presId="urn:microsoft.com/office/officeart/2018/2/layout/IconVerticalSolidList"/>
    <dgm:cxn modelId="{C415DB02-4699-4064-9D05-8B344E9ABAEB}" type="presParOf" srcId="{611BBABE-0CDE-4552-B3F8-CE36AB55E214}" destId="{49271047-5953-43BC-97B0-9CA2E114D0C0}" srcOrd="4" destOrd="0" presId="urn:microsoft.com/office/officeart/2018/2/layout/IconVerticalSolidList"/>
    <dgm:cxn modelId="{448D94C4-7350-4CE8-9C76-6CCEE901E24B}" type="presParOf" srcId="{49271047-5953-43BC-97B0-9CA2E114D0C0}" destId="{1BCA19AE-90EA-4A03-B773-66821A41A94C}" srcOrd="0" destOrd="0" presId="urn:microsoft.com/office/officeart/2018/2/layout/IconVerticalSolidList"/>
    <dgm:cxn modelId="{F44B7208-152D-4060-9515-9CF43199E904}" type="presParOf" srcId="{49271047-5953-43BC-97B0-9CA2E114D0C0}" destId="{5A65E2E1-AD2B-426F-B059-EA030649C16C}" srcOrd="1" destOrd="0" presId="urn:microsoft.com/office/officeart/2018/2/layout/IconVerticalSolidList"/>
    <dgm:cxn modelId="{A0C80BF1-153A-459C-9357-D3AAC97AC2AF}" type="presParOf" srcId="{49271047-5953-43BC-97B0-9CA2E114D0C0}" destId="{AC688E2F-32FD-4969-8712-AAFAE0BC32B3}" srcOrd="2" destOrd="0" presId="urn:microsoft.com/office/officeart/2018/2/layout/IconVerticalSolidList"/>
    <dgm:cxn modelId="{F04C9E47-6E07-496E-9EDC-DE97408EC985}" type="presParOf" srcId="{49271047-5953-43BC-97B0-9CA2E114D0C0}" destId="{BD8DEE20-B7B3-4958-B234-24EEE377B5B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88BA441-67BA-4E03-A817-4A3BD913B5DD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35AFD6DD-6C6B-4379-ACFC-C47E2767855C}">
      <dgm:prSet/>
      <dgm:spPr/>
      <dgm:t>
        <a:bodyPr/>
        <a:lstStyle/>
        <a:p>
          <a:pPr>
            <a:defRPr cap="all"/>
          </a:pPr>
          <a:r>
            <a:rPr lang="en-GB"/>
            <a:t>Volatility </a:t>
          </a:r>
          <a:endParaRPr lang="en-US"/>
        </a:p>
      </dgm:t>
    </dgm:pt>
    <dgm:pt modelId="{FE4ECD4B-AD74-4FA5-8273-CBB930D00F08}" type="parTrans" cxnId="{B9DCCC0D-4628-4F05-B8DD-2C0D5D04B335}">
      <dgm:prSet/>
      <dgm:spPr/>
      <dgm:t>
        <a:bodyPr/>
        <a:lstStyle/>
        <a:p>
          <a:endParaRPr lang="en-US"/>
        </a:p>
      </dgm:t>
    </dgm:pt>
    <dgm:pt modelId="{BEE1B509-911A-40DD-839B-5DC4F2717AFE}" type="sibTrans" cxnId="{B9DCCC0D-4628-4F05-B8DD-2C0D5D04B335}">
      <dgm:prSet/>
      <dgm:spPr/>
      <dgm:t>
        <a:bodyPr/>
        <a:lstStyle/>
        <a:p>
          <a:endParaRPr lang="en-US"/>
        </a:p>
      </dgm:t>
    </dgm:pt>
    <dgm:pt modelId="{F22096FA-390D-4B8F-95D2-89ED68B09B8D}">
      <dgm:prSet/>
      <dgm:spPr/>
      <dgm:t>
        <a:bodyPr/>
        <a:lstStyle/>
        <a:p>
          <a:pPr>
            <a:defRPr cap="all"/>
          </a:pPr>
          <a:r>
            <a:rPr lang="en-GB"/>
            <a:t>Uncertainty </a:t>
          </a:r>
          <a:endParaRPr lang="en-US"/>
        </a:p>
      </dgm:t>
    </dgm:pt>
    <dgm:pt modelId="{7F2AFB15-A8B0-4C8F-A2FC-9631F1165CE6}" type="parTrans" cxnId="{ECFDC2E6-9DC6-42FB-BB8E-1D539C095772}">
      <dgm:prSet/>
      <dgm:spPr/>
      <dgm:t>
        <a:bodyPr/>
        <a:lstStyle/>
        <a:p>
          <a:endParaRPr lang="en-US"/>
        </a:p>
      </dgm:t>
    </dgm:pt>
    <dgm:pt modelId="{FF71DC2A-06B3-4D6C-9740-15CE1BAB819F}" type="sibTrans" cxnId="{ECFDC2E6-9DC6-42FB-BB8E-1D539C095772}">
      <dgm:prSet/>
      <dgm:spPr/>
      <dgm:t>
        <a:bodyPr/>
        <a:lstStyle/>
        <a:p>
          <a:endParaRPr lang="en-US"/>
        </a:p>
      </dgm:t>
    </dgm:pt>
    <dgm:pt modelId="{3C2F6309-0DEA-47F5-BA19-923EED2FAEDB}">
      <dgm:prSet/>
      <dgm:spPr/>
      <dgm:t>
        <a:bodyPr/>
        <a:lstStyle/>
        <a:p>
          <a:pPr>
            <a:defRPr cap="all"/>
          </a:pPr>
          <a:r>
            <a:rPr lang="en-GB"/>
            <a:t>Complexity</a:t>
          </a:r>
          <a:endParaRPr lang="en-US"/>
        </a:p>
      </dgm:t>
    </dgm:pt>
    <dgm:pt modelId="{19DF55E6-22EB-4CAF-AEC0-FE6873911F9F}" type="parTrans" cxnId="{CD6501E4-B5C8-4936-8E47-E07F9FC974F4}">
      <dgm:prSet/>
      <dgm:spPr/>
      <dgm:t>
        <a:bodyPr/>
        <a:lstStyle/>
        <a:p>
          <a:endParaRPr lang="en-US"/>
        </a:p>
      </dgm:t>
    </dgm:pt>
    <dgm:pt modelId="{778784CA-77F3-490E-8C94-AE3E33C0FC13}" type="sibTrans" cxnId="{CD6501E4-B5C8-4936-8E47-E07F9FC974F4}">
      <dgm:prSet/>
      <dgm:spPr/>
      <dgm:t>
        <a:bodyPr/>
        <a:lstStyle/>
        <a:p>
          <a:endParaRPr lang="en-US"/>
        </a:p>
      </dgm:t>
    </dgm:pt>
    <dgm:pt modelId="{88842B18-EFAA-4FC2-86CC-60AB77D77DE5}">
      <dgm:prSet/>
      <dgm:spPr/>
      <dgm:t>
        <a:bodyPr/>
        <a:lstStyle/>
        <a:p>
          <a:pPr>
            <a:defRPr cap="all"/>
          </a:pPr>
          <a:r>
            <a:rPr lang="en-GB"/>
            <a:t>Ambiguity</a:t>
          </a:r>
          <a:endParaRPr lang="en-US"/>
        </a:p>
      </dgm:t>
    </dgm:pt>
    <dgm:pt modelId="{8C16E570-11FA-440B-8410-636001FBFC2F}" type="parTrans" cxnId="{42EBBE98-DDEF-4A21-AEBE-9E93A59820F4}">
      <dgm:prSet/>
      <dgm:spPr/>
      <dgm:t>
        <a:bodyPr/>
        <a:lstStyle/>
        <a:p>
          <a:endParaRPr lang="en-US"/>
        </a:p>
      </dgm:t>
    </dgm:pt>
    <dgm:pt modelId="{30275497-FC35-4790-9E95-708962015ADF}" type="sibTrans" cxnId="{42EBBE98-DDEF-4A21-AEBE-9E93A59820F4}">
      <dgm:prSet/>
      <dgm:spPr/>
      <dgm:t>
        <a:bodyPr/>
        <a:lstStyle/>
        <a:p>
          <a:endParaRPr lang="en-US"/>
        </a:p>
      </dgm:t>
    </dgm:pt>
    <dgm:pt modelId="{F1AFFFDF-7705-4140-99EA-1F46D14F7A70}" type="pres">
      <dgm:prSet presAssocID="{988BA441-67BA-4E03-A817-4A3BD913B5DD}" presName="root" presStyleCnt="0">
        <dgm:presLayoutVars>
          <dgm:dir/>
          <dgm:resizeHandles val="exact"/>
        </dgm:presLayoutVars>
      </dgm:prSet>
      <dgm:spPr/>
    </dgm:pt>
    <dgm:pt modelId="{FC18BCAB-4CC6-48B0-8465-EA969FFEA82F}" type="pres">
      <dgm:prSet presAssocID="{35AFD6DD-6C6B-4379-ACFC-C47E2767855C}" presName="compNode" presStyleCnt="0"/>
      <dgm:spPr/>
    </dgm:pt>
    <dgm:pt modelId="{FF080A08-0138-4CA2-AC23-54913DE1EC17}" type="pres">
      <dgm:prSet presAssocID="{35AFD6DD-6C6B-4379-ACFC-C47E2767855C}" presName="iconBgRect" presStyleLbl="bgShp" presStyleIdx="0" presStyleCnt="4"/>
      <dgm:spPr/>
    </dgm:pt>
    <dgm:pt modelId="{12A1C309-4BC4-477C-B717-FE2C3C103CDA}" type="pres">
      <dgm:prSet presAssocID="{35AFD6DD-6C6B-4379-ACFC-C47E2767855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B2B2A980-4A61-4396-ABCE-BF55C55E72FC}" type="pres">
      <dgm:prSet presAssocID="{35AFD6DD-6C6B-4379-ACFC-C47E2767855C}" presName="spaceRect" presStyleCnt="0"/>
      <dgm:spPr/>
    </dgm:pt>
    <dgm:pt modelId="{3E384B25-6DE4-48F5-BBA4-2054A9351F32}" type="pres">
      <dgm:prSet presAssocID="{35AFD6DD-6C6B-4379-ACFC-C47E2767855C}" presName="textRect" presStyleLbl="revTx" presStyleIdx="0" presStyleCnt="4">
        <dgm:presLayoutVars>
          <dgm:chMax val="1"/>
          <dgm:chPref val="1"/>
        </dgm:presLayoutVars>
      </dgm:prSet>
      <dgm:spPr/>
    </dgm:pt>
    <dgm:pt modelId="{858105B7-E9DA-4839-8AAA-EB605BB9FB10}" type="pres">
      <dgm:prSet presAssocID="{BEE1B509-911A-40DD-839B-5DC4F2717AFE}" presName="sibTrans" presStyleCnt="0"/>
      <dgm:spPr/>
    </dgm:pt>
    <dgm:pt modelId="{A1F58C80-A894-4030-83CD-6FC52C8803C3}" type="pres">
      <dgm:prSet presAssocID="{F22096FA-390D-4B8F-95D2-89ED68B09B8D}" presName="compNode" presStyleCnt="0"/>
      <dgm:spPr/>
    </dgm:pt>
    <dgm:pt modelId="{05544EC2-D678-4EC6-8F6F-FB10D84977AA}" type="pres">
      <dgm:prSet presAssocID="{F22096FA-390D-4B8F-95D2-89ED68B09B8D}" presName="iconBgRect" presStyleLbl="bgShp" presStyleIdx="1" presStyleCnt="4"/>
      <dgm:spPr/>
    </dgm:pt>
    <dgm:pt modelId="{7A1160B5-2F99-4569-91B0-750FCE44A916}" type="pres">
      <dgm:prSet presAssocID="{F22096FA-390D-4B8F-95D2-89ED68B09B8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BDF194B7-4E90-4896-B6F9-E8BCE626C08E}" type="pres">
      <dgm:prSet presAssocID="{F22096FA-390D-4B8F-95D2-89ED68B09B8D}" presName="spaceRect" presStyleCnt="0"/>
      <dgm:spPr/>
    </dgm:pt>
    <dgm:pt modelId="{C03878FD-5459-4FAE-8D00-EE52DC36759A}" type="pres">
      <dgm:prSet presAssocID="{F22096FA-390D-4B8F-95D2-89ED68B09B8D}" presName="textRect" presStyleLbl="revTx" presStyleIdx="1" presStyleCnt="4">
        <dgm:presLayoutVars>
          <dgm:chMax val="1"/>
          <dgm:chPref val="1"/>
        </dgm:presLayoutVars>
      </dgm:prSet>
      <dgm:spPr/>
    </dgm:pt>
    <dgm:pt modelId="{6ED047CE-C52C-4B46-9131-30D92DAB9931}" type="pres">
      <dgm:prSet presAssocID="{FF71DC2A-06B3-4D6C-9740-15CE1BAB819F}" presName="sibTrans" presStyleCnt="0"/>
      <dgm:spPr/>
    </dgm:pt>
    <dgm:pt modelId="{EA98DA39-45FE-4A0E-AAC7-B66C9D4A5407}" type="pres">
      <dgm:prSet presAssocID="{3C2F6309-0DEA-47F5-BA19-923EED2FAEDB}" presName="compNode" presStyleCnt="0"/>
      <dgm:spPr/>
    </dgm:pt>
    <dgm:pt modelId="{A97C305D-0DA5-4389-9B57-8321A3E82FF1}" type="pres">
      <dgm:prSet presAssocID="{3C2F6309-0DEA-47F5-BA19-923EED2FAEDB}" presName="iconBgRect" presStyleLbl="bgShp" presStyleIdx="2" presStyleCnt="4"/>
      <dgm:spPr/>
    </dgm:pt>
    <dgm:pt modelId="{5DE8282C-2D6B-4724-8610-167326007AC1}" type="pres">
      <dgm:prSet presAssocID="{3C2F6309-0DEA-47F5-BA19-923EED2FAED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8AE7FBB-BC88-4CB7-B456-F4BC691DA64D}" type="pres">
      <dgm:prSet presAssocID="{3C2F6309-0DEA-47F5-BA19-923EED2FAEDB}" presName="spaceRect" presStyleCnt="0"/>
      <dgm:spPr/>
    </dgm:pt>
    <dgm:pt modelId="{3111A726-7065-4E73-92DA-A6233C8B4860}" type="pres">
      <dgm:prSet presAssocID="{3C2F6309-0DEA-47F5-BA19-923EED2FAEDB}" presName="textRect" presStyleLbl="revTx" presStyleIdx="2" presStyleCnt="4">
        <dgm:presLayoutVars>
          <dgm:chMax val="1"/>
          <dgm:chPref val="1"/>
        </dgm:presLayoutVars>
      </dgm:prSet>
      <dgm:spPr/>
    </dgm:pt>
    <dgm:pt modelId="{3F1FDA77-94BA-4A60-A98B-809595D82BA1}" type="pres">
      <dgm:prSet presAssocID="{778784CA-77F3-490E-8C94-AE3E33C0FC13}" presName="sibTrans" presStyleCnt="0"/>
      <dgm:spPr/>
    </dgm:pt>
    <dgm:pt modelId="{A44983FE-A407-4626-885A-950C703870D6}" type="pres">
      <dgm:prSet presAssocID="{88842B18-EFAA-4FC2-86CC-60AB77D77DE5}" presName="compNode" presStyleCnt="0"/>
      <dgm:spPr/>
    </dgm:pt>
    <dgm:pt modelId="{3059A975-C54D-45CC-9728-EBBA42F3E114}" type="pres">
      <dgm:prSet presAssocID="{88842B18-EFAA-4FC2-86CC-60AB77D77DE5}" presName="iconBgRect" presStyleLbl="bgShp" presStyleIdx="3" presStyleCnt="4"/>
      <dgm:spPr/>
    </dgm:pt>
    <dgm:pt modelId="{17408B18-573E-48E3-8D37-C58945FCC9F5}" type="pres">
      <dgm:prSet presAssocID="{88842B18-EFAA-4FC2-86CC-60AB77D77DE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8FB9384E-A163-4295-8B3D-CEB3DCCF194D}" type="pres">
      <dgm:prSet presAssocID="{88842B18-EFAA-4FC2-86CC-60AB77D77DE5}" presName="spaceRect" presStyleCnt="0"/>
      <dgm:spPr/>
    </dgm:pt>
    <dgm:pt modelId="{BBC575A8-38ED-485E-A997-377C888870B5}" type="pres">
      <dgm:prSet presAssocID="{88842B18-EFAA-4FC2-86CC-60AB77D77DE5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B9DCCC0D-4628-4F05-B8DD-2C0D5D04B335}" srcId="{988BA441-67BA-4E03-A817-4A3BD913B5DD}" destId="{35AFD6DD-6C6B-4379-ACFC-C47E2767855C}" srcOrd="0" destOrd="0" parTransId="{FE4ECD4B-AD74-4FA5-8273-CBB930D00F08}" sibTransId="{BEE1B509-911A-40DD-839B-5DC4F2717AFE}"/>
    <dgm:cxn modelId="{C0092035-11D8-45EC-BD97-1D6C87114C74}" type="presOf" srcId="{35AFD6DD-6C6B-4379-ACFC-C47E2767855C}" destId="{3E384B25-6DE4-48F5-BBA4-2054A9351F32}" srcOrd="0" destOrd="0" presId="urn:microsoft.com/office/officeart/2018/5/layout/IconCircleLabelList"/>
    <dgm:cxn modelId="{42EBBE98-DDEF-4A21-AEBE-9E93A59820F4}" srcId="{988BA441-67BA-4E03-A817-4A3BD913B5DD}" destId="{88842B18-EFAA-4FC2-86CC-60AB77D77DE5}" srcOrd="3" destOrd="0" parTransId="{8C16E570-11FA-440B-8410-636001FBFC2F}" sibTransId="{30275497-FC35-4790-9E95-708962015ADF}"/>
    <dgm:cxn modelId="{1F0667C9-B925-4A86-9E74-68D4A2D37DAA}" type="presOf" srcId="{F22096FA-390D-4B8F-95D2-89ED68B09B8D}" destId="{C03878FD-5459-4FAE-8D00-EE52DC36759A}" srcOrd="0" destOrd="0" presId="urn:microsoft.com/office/officeart/2018/5/layout/IconCircleLabelList"/>
    <dgm:cxn modelId="{CD6501E4-B5C8-4936-8E47-E07F9FC974F4}" srcId="{988BA441-67BA-4E03-A817-4A3BD913B5DD}" destId="{3C2F6309-0DEA-47F5-BA19-923EED2FAEDB}" srcOrd="2" destOrd="0" parTransId="{19DF55E6-22EB-4CAF-AEC0-FE6873911F9F}" sibTransId="{778784CA-77F3-490E-8C94-AE3E33C0FC13}"/>
    <dgm:cxn modelId="{ECFDC2E6-9DC6-42FB-BB8E-1D539C095772}" srcId="{988BA441-67BA-4E03-A817-4A3BD913B5DD}" destId="{F22096FA-390D-4B8F-95D2-89ED68B09B8D}" srcOrd="1" destOrd="0" parTransId="{7F2AFB15-A8B0-4C8F-A2FC-9631F1165CE6}" sibTransId="{FF71DC2A-06B3-4D6C-9740-15CE1BAB819F}"/>
    <dgm:cxn modelId="{070C39F1-7BE1-4C12-86A9-6CE5F76CA0F4}" type="presOf" srcId="{988BA441-67BA-4E03-A817-4A3BD913B5DD}" destId="{F1AFFFDF-7705-4140-99EA-1F46D14F7A70}" srcOrd="0" destOrd="0" presId="urn:microsoft.com/office/officeart/2018/5/layout/IconCircleLabelList"/>
    <dgm:cxn modelId="{72CC97F1-E590-4AA2-B0A5-6D5B6386C3A9}" type="presOf" srcId="{88842B18-EFAA-4FC2-86CC-60AB77D77DE5}" destId="{BBC575A8-38ED-485E-A997-377C888870B5}" srcOrd="0" destOrd="0" presId="urn:microsoft.com/office/officeart/2018/5/layout/IconCircleLabelList"/>
    <dgm:cxn modelId="{FB0AB2F1-504A-4E9E-9B53-1ABE9E0374B9}" type="presOf" srcId="{3C2F6309-0DEA-47F5-BA19-923EED2FAEDB}" destId="{3111A726-7065-4E73-92DA-A6233C8B4860}" srcOrd="0" destOrd="0" presId="urn:microsoft.com/office/officeart/2018/5/layout/IconCircleLabelList"/>
    <dgm:cxn modelId="{089626E6-5B66-49A9-BFDC-1BDEBF2E5643}" type="presParOf" srcId="{F1AFFFDF-7705-4140-99EA-1F46D14F7A70}" destId="{FC18BCAB-4CC6-48B0-8465-EA969FFEA82F}" srcOrd="0" destOrd="0" presId="urn:microsoft.com/office/officeart/2018/5/layout/IconCircleLabelList"/>
    <dgm:cxn modelId="{79556056-3256-4026-BF64-4F8D1E9B8BB1}" type="presParOf" srcId="{FC18BCAB-4CC6-48B0-8465-EA969FFEA82F}" destId="{FF080A08-0138-4CA2-AC23-54913DE1EC17}" srcOrd="0" destOrd="0" presId="urn:microsoft.com/office/officeart/2018/5/layout/IconCircleLabelList"/>
    <dgm:cxn modelId="{43DC30B1-0CE9-43C6-A789-3DF68B586E81}" type="presParOf" srcId="{FC18BCAB-4CC6-48B0-8465-EA969FFEA82F}" destId="{12A1C309-4BC4-477C-B717-FE2C3C103CDA}" srcOrd="1" destOrd="0" presId="urn:microsoft.com/office/officeart/2018/5/layout/IconCircleLabelList"/>
    <dgm:cxn modelId="{85524E4E-4E38-449D-B3F3-D73760E75325}" type="presParOf" srcId="{FC18BCAB-4CC6-48B0-8465-EA969FFEA82F}" destId="{B2B2A980-4A61-4396-ABCE-BF55C55E72FC}" srcOrd="2" destOrd="0" presId="urn:microsoft.com/office/officeart/2018/5/layout/IconCircleLabelList"/>
    <dgm:cxn modelId="{EED2AD23-96D5-4000-B333-4C27CD8DCF1D}" type="presParOf" srcId="{FC18BCAB-4CC6-48B0-8465-EA969FFEA82F}" destId="{3E384B25-6DE4-48F5-BBA4-2054A9351F32}" srcOrd="3" destOrd="0" presId="urn:microsoft.com/office/officeart/2018/5/layout/IconCircleLabelList"/>
    <dgm:cxn modelId="{9D120E39-A014-49FD-B1D5-11EC4804D4B7}" type="presParOf" srcId="{F1AFFFDF-7705-4140-99EA-1F46D14F7A70}" destId="{858105B7-E9DA-4839-8AAA-EB605BB9FB10}" srcOrd="1" destOrd="0" presId="urn:microsoft.com/office/officeart/2018/5/layout/IconCircleLabelList"/>
    <dgm:cxn modelId="{4EC4C368-1583-4B7B-9DEF-E492EA70BDE4}" type="presParOf" srcId="{F1AFFFDF-7705-4140-99EA-1F46D14F7A70}" destId="{A1F58C80-A894-4030-83CD-6FC52C8803C3}" srcOrd="2" destOrd="0" presId="urn:microsoft.com/office/officeart/2018/5/layout/IconCircleLabelList"/>
    <dgm:cxn modelId="{B09671C8-2DF3-4F99-9DF7-EC06F918A3C6}" type="presParOf" srcId="{A1F58C80-A894-4030-83CD-6FC52C8803C3}" destId="{05544EC2-D678-4EC6-8F6F-FB10D84977AA}" srcOrd="0" destOrd="0" presId="urn:microsoft.com/office/officeart/2018/5/layout/IconCircleLabelList"/>
    <dgm:cxn modelId="{05878687-09EC-47A0-8F52-C593D28E0CEA}" type="presParOf" srcId="{A1F58C80-A894-4030-83CD-6FC52C8803C3}" destId="{7A1160B5-2F99-4569-91B0-750FCE44A916}" srcOrd="1" destOrd="0" presId="urn:microsoft.com/office/officeart/2018/5/layout/IconCircleLabelList"/>
    <dgm:cxn modelId="{8D3FF379-B4FF-4689-A3A4-1B5AA1B4C638}" type="presParOf" srcId="{A1F58C80-A894-4030-83CD-6FC52C8803C3}" destId="{BDF194B7-4E90-4896-B6F9-E8BCE626C08E}" srcOrd="2" destOrd="0" presId="urn:microsoft.com/office/officeart/2018/5/layout/IconCircleLabelList"/>
    <dgm:cxn modelId="{4D345FA8-D1E5-4089-BAD0-141C28958212}" type="presParOf" srcId="{A1F58C80-A894-4030-83CD-6FC52C8803C3}" destId="{C03878FD-5459-4FAE-8D00-EE52DC36759A}" srcOrd="3" destOrd="0" presId="urn:microsoft.com/office/officeart/2018/5/layout/IconCircleLabelList"/>
    <dgm:cxn modelId="{2160B132-3908-4218-9381-B4B14B05293D}" type="presParOf" srcId="{F1AFFFDF-7705-4140-99EA-1F46D14F7A70}" destId="{6ED047CE-C52C-4B46-9131-30D92DAB9931}" srcOrd="3" destOrd="0" presId="urn:microsoft.com/office/officeart/2018/5/layout/IconCircleLabelList"/>
    <dgm:cxn modelId="{B4AAC91D-E90E-490A-998A-8EE6AF5842FC}" type="presParOf" srcId="{F1AFFFDF-7705-4140-99EA-1F46D14F7A70}" destId="{EA98DA39-45FE-4A0E-AAC7-B66C9D4A5407}" srcOrd="4" destOrd="0" presId="urn:microsoft.com/office/officeart/2018/5/layout/IconCircleLabelList"/>
    <dgm:cxn modelId="{2C7A0C57-564E-46E8-AB54-A727C7EC23D6}" type="presParOf" srcId="{EA98DA39-45FE-4A0E-AAC7-B66C9D4A5407}" destId="{A97C305D-0DA5-4389-9B57-8321A3E82FF1}" srcOrd="0" destOrd="0" presId="urn:microsoft.com/office/officeart/2018/5/layout/IconCircleLabelList"/>
    <dgm:cxn modelId="{288177F8-90EE-4C03-85A5-CC3C3D360335}" type="presParOf" srcId="{EA98DA39-45FE-4A0E-AAC7-B66C9D4A5407}" destId="{5DE8282C-2D6B-4724-8610-167326007AC1}" srcOrd="1" destOrd="0" presId="urn:microsoft.com/office/officeart/2018/5/layout/IconCircleLabelList"/>
    <dgm:cxn modelId="{0CB86BB9-798C-4F2C-A00D-BF7757899828}" type="presParOf" srcId="{EA98DA39-45FE-4A0E-AAC7-B66C9D4A5407}" destId="{38AE7FBB-BC88-4CB7-B456-F4BC691DA64D}" srcOrd="2" destOrd="0" presId="urn:microsoft.com/office/officeart/2018/5/layout/IconCircleLabelList"/>
    <dgm:cxn modelId="{0CDFA64D-86F0-4794-BEE4-25092B28DC89}" type="presParOf" srcId="{EA98DA39-45FE-4A0E-AAC7-B66C9D4A5407}" destId="{3111A726-7065-4E73-92DA-A6233C8B4860}" srcOrd="3" destOrd="0" presId="urn:microsoft.com/office/officeart/2018/5/layout/IconCircleLabelList"/>
    <dgm:cxn modelId="{6B9E8104-D3D8-4525-A845-B115BF04E194}" type="presParOf" srcId="{F1AFFFDF-7705-4140-99EA-1F46D14F7A70}" destId="{3F1FDA77-94BA-4A60-A98B-809595D82BA1}" srcOrd="5" destOrd="0" presId="urn:microsoft.com/office/officeart/2018/5/layout/IconCircleLabelList"/>
    <dgm:cxn modelId="{5D0A85B1-1028-4FB6-B4D8-2208CBBBC36A}" type="presParOf" srcId="{F1AFFFDF-7705-4140-99EA-1F46D14F7A70}" destId="{A44983FE-A407-4626-885A-950C703870D6}" srcOrd="6" destOrd="0" presId="urn:microsoft.com/office/officeart/2018/5/layout/IconCircleLabelList"/>
    <dgm:cxn modelId="{F45965E8-7BBD-4890-992A-A4BA750E76F9}" type="presParOf" srcId="{A44983FE-A407-4626-885A-950C703870D6}" destId="{3059A975-C54D-45CC-9728-EBBA42F3E114}" srcOrd="0" destOrd="0" presId="urn:microsoft.com/office/officeart/2018/5/layout/IconCircleLabelList"/>
    <dgm:cxn modelId="{CCEFEA7A-5300-4459-BFC0-18E4B9D2EAB8}" type="presParOf" srcId="{A44983FE-A407-4626-885A-950C703870D6}" destId="{17408B18-573E-48E3-8D37-C58945FCC9F5}" srcOrd="1" destOrd="0" presId="urn:microsoft.com/office/officeart/2018/5/layout/IconCircleLabelList"/>
    <dgm:cxn modelId="{DDAA86A4-5C68-45E3-9345-64555CBF4ED6}" type="presParOf" srcId="{A44983FE-A407-4626-885A-950C703870D6}" destId="{8FB9384E-A163-4295-8B3D-CEB3DCCF194D}" srcOrd="2" destOrd="0" presId="urn:microsoft.com/office/officeart/2018/5/layout/IconCircleLabelList"/>
    <dgm:cxn modelId="{D37A50CC-D250-42FB-B7F5-66B6F6FE9685}" type="presParOf" srcId="{A44983FE-A407-4626-885A-950C703870D6}" destId="{BBC575A8-38ED-485E-A997-377C888870B5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A8FE46-1D1D-164A-97F5-32C885D2043A}">
      <dsp:nvSpPr>
        <dsp:cNvPr id="0" name=""/>
        <dsp:cNvSpPr/>
      </dsp:nvSpPr>
      <dsp:spPr>
        <a:xfrm>
          <a:off x="0" y="71327"/>
          <a:ext cx="5641974" cy="61600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Introduction</a:t>
          </a:r>
          <a:endParaRPr lang="en-US" sz="2700" kern="1200"/>
        </a:p>
      </dsp:txBody>
      <dsp:txXfrm>
        <a:off x="30071" y="101398"/>
        <a:ext cx="5581832" cy="555862"/>
      </dsp:txXfrm>
    </dsp:sp>
    <dsp:sp modelId="{DD2C3548-744E-5A42-B318-3BACA094FEBB}">
      <dsp:nvSpPr>
        <dsp:cNvPr id="0" name=""/>
        <dsp:cNvSpPr/>
      </dsp:nvSpPr>
      <dsp:spPr>
        <a:xfrm>
          <a:off x="0" y="765092"/>
          <a:ext cx="5641974" cy="616004"/>
        </a:xfrm>
        <a:prstGeom prst="roundRect">
          <a:avLst/>
        </a:prstGeom>
        <a:solidFill>
          <a:schemeClr val="accent2">
            <a:hueOff val="-220562"/>
            <a:satOff val="249"/>
            <a:lumOff val="58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Organisational context</a:t>
          </a:r>
          <a:endParaRPr lang="en-US" sz="2700" kern="1200"/>
        </a:p>
      </dsp:txBody>
      <dsp:txXfrm>
        <a:off x="30071" y="795163"/>
        <a:ext cx="5581832" cy="555862"/>
      </dsp:txXfrm>
    </dsp:sp>
    <dsp:sp modelId="{FD2A62C2-1378-F149-94D0-62B6872AEEC4}">
      <dsp:nvSpPr>
        <dsp:cNvPr id="0" name=""/>
        <dsp:cNvSpPr/>
      </dsp:nvSpPr>
      <dsp:spPr>
        <a:xfrm>
          <a:off x="0" y="1458857"/>
          <a:ext cx="5641974" cy="616004"/>
        </a:xfrm>
        <a:prstGeom prst="roundRect">
          <a:avLst/>
        </a:prstGeom>
        <a:solidFill>
          <a:schemeClr val="accent2">
            <a:hueOff val="-441124"/>
            <a:satOff val="497"/>
            <a:lumOff val="117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Organisational culture </a:t>
          </a:r>
          <a:endParaRPr lang="en-US" sz="2700" kern="1200"/>
        </a:p>
      </dsp:txBody>
      <dsp:txXfrm>
        <a:off x="30071" y="1488928"/>
        <a:ext cx="5581832" cy="555862"/>
      </dsp:txXfrm>
    </dsp:sp>
    <dsp:sp modelId="{F1F496AC-4B7F-E54A-8195-D090FAB74C20}">
      <dsp:nvSpPr>
        <dsp:cNvPr id="0" name=""/>
        <dsp:cNvSpPr/>
      </dsp:nvSpPr>
      <dsp:spPr>
        <a:xfrm>
          <a:off x="0" y="2152622"/>
          <a:ext cx="5641974" cy="616004"/>
        </a:xfrm>
        <a:prstGeom prst="roundRect">
          <a:avLst/>
        </a:prstGeom>
        <a:solidFill>
          <a:schemeClr val="accent2">
            <a:hueOff val="-661686"/>
            <a:satOff val="746"/>
            <a:lumOff val="176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Gibb’s reflective model</a:t>
          </a:r>
          <a:endParaRPr lang="en-US" sz="2700" kern="1200"/>
        </a:p>
      </dsp:txBody>
      <dsp:txXfrm>
        <a:off x="30071" y="2182693"/>
        <a:ext cx="5581832" cy="555862"/>
      </dsp:txXfrm>
    </dsp:sp>
    <dsp:sp modelId="{2D4221AE-9240-D945-8AB7-BC88A4D1C419}">
      <dsp:nvSpPr>
        <dsp:cNvPr id="0" name=""/>
        <dsp:cNvSpPr/>
      </dsp:nvSpPr>
      <dsp:spPr>
        <a:xfrm>
          <a:off x="0" y="2846387"/>
          <a:ext cx="5641974" cy="616004"/>
        </a:xfrm>
        <a:prstGeom prst="roundRect">
          <a:avLst/>
        </a:prstGeom>
        <a:solidFill>
          <a:schemeClr val="accent2">
            <a:hueOff val="-882249"/>
            <a:satOff val="995"/>
            <a:lumOff val="235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Human resource management </a:t>
          </a:r>
          <a:endParaRPr lang="en-US" sz="2700" kern="1200"/>
        </a:p>
      </dsp:txBody>
      <dsp:txXfrm>
        <a:off x="30071" y="2876458"/>
        <a:ext cx="5581832" cy="555862"/>
      </dsp:txXfrm>
    </dsp:sp>
    <dsp:sp modelId="{00457C51-36DA-A948-8E74-CBD6262F7B54}">
      <dsp:nvSpPr>
        <dsp:cNvPr id="0" name=""/>
        <dsp:cNvSpPr/>
      </dsp:nvSpPr>
      <dsp:spPr>
        <a:xfrm>
          <a:off x="0" y="3540152"/>
          <a:ext cx="5641974" cy="616004"/>
        </a:xfrm>
        <a:prstGeom prst="roundRect">
          <a:avLst/>
        </a:prstGeom>
        <a:solidFill>
          <a:schemeClr val="accent2">
            <a:hueOff val="-1102811"/>
            <a:satOff val="1243"/>
            <a:lumOff val="294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VUCA</a:t>
          </a:r>
          <a:endParaRPr lang="en-US" sz="2700" kern="1200"/>
        </a:p>
      </dsp:txBody>
      <dsp:txXfrm>
        <a:off x="30071" y="3570223"/>
        <a:ext cx="5581832" cy="555862"/>
      </dsp:txXfrm>
    </dsp:sp>
    <dsp:sp modelId="{6C41735F-BA07-2644-B8C6-F8B0C115258A}">
      <dsp:nvSpPr>
        <dsp:cNvPr id="0" name=""/>
        <dsp:cNvSpPr/>
      </dsp:nvSpPr>
      <dsp:spPr>
        <a:xfrm>
          <a:off x="0" y="4233917"/>
          <a:ext cx="5641974" cy="616004"/>
        </a:xfrm>
        <a:prstGeom prst="roundRect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Conclusion</a:t>
          </a:r>
          <a:endParaRPr lang="en-US" sz="2700" kern="1200"/>
        </a:p>
      </dsp:txBody>
      <dsp:txXfrm>
        <a:off x="30071" y="4263988"/>
        <a:ext cx="5581832" cy="55586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2E4C01-C546-E244-B41E-46AB5860B6C2}">
      <dsp:nvSpPr>
        <dsp:cNvPr id="0" name=""/>
        <dsp:cNvSpPr/>
      </dsp:nvSpPr>
      <dsp:spPr>
        <a:xfrm>
          <a:off x="0" y="493962"/>
          <a:ext cx="9720262" cy="75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84CB1F-5FCA-F446-B131-627C949B0D9F}">
      <dsp:nvSpPr>
        <dsp:cNvPr id="0" name=""/>
        <dsp:cNvSpPr/>
      </dsp:nvSpPr>
      <dsp:spPr>
        <a:xfrm>
          <a:off x="486013" y="51162"/>
          <a:ext cx="6804183" cy="8856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7182" tIns="0" rIns="257182" bIns="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Internal and External Factors affecting business </a:t>
          </a:r>
          <a:endParaRPr lang="en-US" sz="3000" kern="1200"/>
        </a:p>
      </dsp:txBody>
      <dsp:txXfrm>
        <a:off x="529244" y="94393"/>
        <a:ext cx="6717721" cy="799138"/>
      </dsp:txXfrm>
    </dsp:sp>
    <dsp:sp modelId="{4B93E62B-2A2B-9648-B732-229C54F97842}">
      <dsp:nvSpPr>
        <dsp:cNvPr id="0" name=""/>
        <dsp:cNvSpPr/>
      </dsp:nvSpPr>
      <dsp:spPr>
        <a:xfrm>
          <a:off x="0" y="1854762"/>
          <a:ext cx="9720262" cy="75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B12BE0-141B-4A4A-858A-26F4F5C8CECC}">
      <dsp:nvSpPr>
        <dsp:cNvPr id="0" name=""/>
        <dsp:cNvSpPr/>
      </dsp:nvSpPr>
      <dsp:spPr>
        <a:xfrm>
          <a:off x="486013" y="1411962"/>
          <a:ext cx="6804183" cy="8856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7182" tIns="0" rIns="257182" bIns="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SWOT Analysis </a:t>
          </a:r>
          <a:endParaRPr lang="en-US" sz="3000" kern="1200"/>
        </a:p>
      </dsp:txBody>
      <dsp:txXfrm>
        <a:off x="529244" y="1455193"/>
        <a:ext cx="6717721" cy="799138"/>
      </dsp:txXfrm>
    </dsp:sp>
    <dsp:sp modelId="{6517ABAB-7DE1-584E-B360-FD7DB60B2552}">
      <dsp:nvSpPr>
        <dsp:cNvPr id="0" name=""/>
        <dsp:cNvSpPr/>
      </dsp:nvSpPr>
      <dsp:spPr>
        <a:xfrm>
          <a:off x="0" y="3215562"/>
          <a:ext cx="9720262" cy="75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FE47E4-B771-844F-9835-968783B0C2B2}">
      <dsp:nvSpPr>
        <dsp:cNvPr id="0" name=""/>
        <dsp:cNvSpPr/>
      </dsp:nvSpPr>
      <dsp:spPr>
        <a:xfrm>
          <a:off x="486013" y="2772762"/>
          <a:ext cx="6804183" cy="8856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7182" tIns="0" rIns="257182" bIns="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PESTLE Analysis </a:t>
          </a:r>
          <a:endParaRPr lang="en-US" sz="3000" kern="1200"/>
        </a:p>
      </dsp:txBody>
      <dsp:txXfrm>
        <a:off x="529244" y="2815993"/>
        <a:ext cx="6717721" cy="79913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BEF39C-ECC4-416B-8397-23F886E8B902}">
      <dsp:nvSpPr>
        <dsp:cNvPr id="0" name=""/>
        <dsp:cNvSpPr/>
      </dsp:nvSpPr>
      <dsp:spPr>
        <a:xfrm>
          <a:off x="832516" y="1347"/>
          <a:ext cx="925365" cy="925365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00189D-D88C-4036-9E27-80A52E73352D}">
      <dsp:nvSpPr>
        <dsp:cNvPr id="0" name=""/>
        <dsp:cNvSpPr/>
      </dsp:nvSpPr>
      <dsp:spPr>
        <a:xfrm>
          <a:off x="1029725" y="198556"/>
          <a:ext cx="530947" cy="53094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33A5A8-214D-44FD-A6F4-B9BFC9FCD07A}">
      <dsp:nvSpPr>
        <dsp:cNvPr id="0" name=""/>
        <dsp:cNvSpPr/>
      </dsp:nvSpPr>
      <dsp:spPr>
        <a:xfrm>
          <a:off x="536703" y="1214941"/>
          <a:ext cx="1516992" cy="606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Description</a:t>
          </a:r>
          <a:endParaRPr lang="en-US" sz="2000" kern="1200"/>
        </a:p>
      </dsp:txBody>
      <dsp:txXfrm>
        <a:off x="536703" y="1214941"/>
        <a:ext cx="1516992" cy="606796"/>
      </dsp:txXfrm>
    </dsp:sp>
    <dsp:sp modelId="{E97983A8-E88A-4719-B097-6D18E69D2084}">
      <dsp:nvSpPr>
        <dsp:cNvPr id="0" name=""/>
        <dsp:cNvSpPr/>
      </dsp:nvSpPr>
      <dsp:spPr>
        <a:xfrm>
          <a:off x="2614982" y="1347"/>
          <a:ext cx="925365" cy="925365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2B264D-9962-4CF9-A3CC-36A47CC43D6A}">
      <dsp:nvSpPr>
        <dsp:cNvPr id="0" name=""/>
        <dsp:cNvSpPr/>
      </dsp:nvSpPr>
      <dsp:spPr>
        <a:xfrm>
          <a:off x="2812191" y="198556"/>
          <a:ext cx="530947" cy="53094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589174-3F1C-48B7-A04A-DBD7DC7D39CA}">
      <dsp:nvSpPr>
        <dsp:cNvPr id="0" name=""/>
        <dsp:cNvSpPr/>
      </dsp:nvSpPr>
      <dsp:spPr>
        <a:xfrm>
          <a:off x="2319169" y="1214941"/>
          <a:ext cx="1516992" cy="606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Feeling </a:t>
          </a:r>
          <a:endParaRPr lang="en-US" sz="2000" kern="1200"/>
        </a:p>
      </dsp:txBody>
      <dsp:txXfrm>
        <a:off x="2319169" y="1214941"/>
        <a:ext cx="1516992" cy="606796"/>
      </dsp:txXfrm>
    </dsp:sp>
    <dsp:sp modelId="{63F60804-99B4-4524-8188-8687ED4F7A32}">
      <dsp:nvSpPr>
        <dsp:cNvPr id="0" name=""/>
        <dsp:cNvSpPr/>
      </dsp:nvSpPr>
      <dsp:spPr>
        <a:xfrm>
          <a:off x="4397448" y="1347"/>
          <a:ext cx="925365" cy="925365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CBC9F4-9310-4F16-96DF-3DA488F1AA12}">
      <dsp:nvSpPr>
        <dsp:cNvPr id="0" name=""/>
        <dsp:cNvSpPr/>
      </dsp:nvSpPr>
      <dsp:spPr>
        <a:xfrm>
          <a:off x="4594657" y="198556"/>
          <a:ext cx="530947" cy="53094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E68093-6352-4050-A5F2-CF4E7D99DFE8}">
      <dsp:nvSpPr>
        <dsp:cNvPr id="0" name=""/>
        <dsp:cNvSpPr/>
      </dsp:nvSpPr>
      <dsp:spPr>
        <a:xfrm>
          <a:off x="4101634" y="1214941"/>
          <a:ext cx="1516992" cy="606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Evaluation </a:t>
          </a:r>
          <a:endParaRPr lang="en-US" sz="2000" kern="1200"/>
        </a:p>
      </dsp:txBody>
      <dsp:txXfrm>
        <a:off x="4101634" y="1214941"/>
        <a:ext cx="1516992" cy="606796"/>
      </dsp:txXfrm>
    </dsp:sp>
    <dsp:sp modelId="{0323DEB6-8644-4FF6-9CF4-529927FDBEC8}">
      <dsp:nvSpPr>
        <dsp:cNvPr id="0" name=""/>
        <dsp:cNvSpPr/>
      </dsp:nvSpPr>
      <dsp:spPr>
        <a:xfrm>
          <a:off x="6179914" y="1347"/>
          <a:ext cx="925365" cy="925365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CC7793-80EA-4D63-A34B-2D81F1884CE8}">
      <dsp:nvSpPr>
        <dsp:cNvPr id="0" name=""/>
        <dsp:cNvSpPr/>
      </dsp:nvSpPr>
      <dsp:spPr>
        <a:xfrm>
          <a:off x="6377123" y="198556"/>
          <a:ext cx="530947" cy="53094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3BA5FB-7D44-4C0F-8180-9D9E1C656F73}">
      <dsp:nvSpPr>
        <dsp:cNvPr id="0" name=""/>
        <dsp:cNvSpPr/>
      </dsp:nvSpPr>
      <dsp:spPr>
        <a:xfrm>
          <a:off x="5884100" y="1214941"/>
          <a:ext cx="1516992" cy="606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Analysis </a:t>
          </a:r>
          <a:endParaRPr lang="en-US" sz="2000" kern="1200"/>
        </a:p>
      </dsp:txBody>
      <dsp:txXfrm>
        <a:off x="5884100" y="1214941"/>
        <a:ext cx="1516992" cy="606796"/>
      </dsp:txXfrm>
    </dsp:sp>
    <dsp:sp modelId="{3090CDE2-D611-4AD4-9E23-579EE617FF04}">
      <dsp:nvSpPr>
        <dsp:cNvPr id="0" name=""/>
        <dsp:cNvSpPr/>
      </dsp:nvSpPr>
      <dsp:spPr>
        <a:xfrm>
          <a:off x="7962380" y="1347"/>
          <a:ext cx="925365" cy="925365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0916AB-51DD-4E09-A357-F095371E23D8}">
      <dsp:nvSpPr>
        <dsp:cNvPr id="0" name=""/>
        <dsp:cNvSpPr/>
      </dsp:nvSpPr>
      <dsp:spPr>
        <a:xfrm>
          <a:off x="8159589" y="198556"/>
          <a:ext cx="530947" cy="53094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4827F9-29AA-466F-A75A-C526A796C54C}">
      <dsp:nvSpPr>
        <dsp:cNvPr id="0" name=""/>
        <dsp:cNvSpPr/>
      </dsp:nvSpPr>
      <dsp:spPr>
        <a:xfrm>
          <a:off x="7666566" y="1214941"/>
          <a:ext cx="1516992" cy="606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Conclusion</a:t>
          </a:r>
          <a:endParaRPr lang="en-US" sz="2000" kern="1200"/>
        </a:p>
      </dsp:txBody>
      <dsp:txXfrm>
        <a:off x="7666566" y="1214941"/>
        <a:ext cx="1516992" cy="606796"/>
      </dsp:txXfrm>
    </dsp:sp>
    <dsp:sp modelId="{72F1811F-D538-4CBA-B9A6-A861D724B570}">
      <dsp:nvSpPr>
        <dsp:cNvPr id="0" name=""/>
        <dsp:cNvSpPr/>
      </dsp:nvSpPr>
      <dsp:spPr>
        <a:xfrm>
          <a:off x="4397448" y="2200986"/>
          <a:ext cx="925365" cy="925365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FC8690-224D-4F97-9988-FD0B30429798}">
      <dsp:nvSpPr>
        <dsp:cNvPr id="0" name=""/>
        <dsp:cNvSpPr/>
      </dsp:nvSpPr>
      <dsp:spPr>
        <a:xfrm>
          <a:off x="4594657" y="2398195"/>
          <a:ext cx="530947" cy="530947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792DD3-812A-46A6-BA79-52A747DC073D}">
      <dsp:nvSpPr>
        <dsp:cNvPr id="0" name=""/>
        <dsp:cNvSpPr/>
      </dsp:nvSpPr>
      <dsp:spPr>
        <a:xfrm>
          <a:off x="4101634" y="3414580"/>
          <a:ext cx="1516992" cy="606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Action plan </a:t>
          </a:r>
          <a:endParaRPr lang="en-US" sz="2000" kern="1200"/>
        </a:p>
      </dsp:txBody>
      <dsp:txXfrm>
        <a:off x="4101634" y="3414580"/>
        <a:ext cx="1516992" cy="60679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898B3C-B657-42E3-B26D-E5998D7F7A32}">
      <dsp:nvSpPr>
        <dsp:cNvPr id="0" name=""/>
        <dsp:cNvSpPr/>
      </dsp:nvSpPr>
      <dsp:spPr>
        <a:xfrm>
          <a:off x="0" y="600"/>
          <a:ext cx="5641974" cy="14057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C7BA10-5674-4CB8-A9F1-F002D9E33966}">
      <dsp:nvSpPr>
        <dsp:cNvPr id="0" name=""/>
        <dsp:cNvSpPr/>
      </dsp:nvSpPr>
      <dsp:spPr>
        <a:xfrm>
          <a:off x="425232" y="316889"/>
          <a:ext cx="773150" cy="7731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D6DC0F-8DE8-4C47-9603-6E2DE7B3F408}">
      <dsp:nvSpPr>
        <dsp:cNvPr id="0" name=""/>
        <dsp:cNvSpPr/>
      </dsp:nvSpPr>
      <dsp:spPr>
        <a:xfrm>
          <a:off x="1623616" y="600"/>
          <a:ext cx="4018358" cy="14057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773" tIns="148773" rIns="148773" bIns="14877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Areas found within HR</a:t>
          </a:r>
          <a:endParaRPr lang="en-US" sz="2500" kern="1200"/>
        </a:p>
      </dsp:txBody>
      <dsp:txXfrm>
        <a:off x="1623616" y="600"/>
        <a:ext cx="4018358" cy="1405728"/>
      </dsp:txXfrm>
    </dsp:sp>
    <dsp:sp modelId="{75134190-86AC-4417-A23E-5BBC18EFD89D}">
      <dsp:nvSpPr>
        <dsp:cNvPr id="0" name=""/>
        <dsp:cNvSpPr/>
      </dsp:nvSpPr>
      <dsp:spPr>
        <a:xfrm>
          <a:off x="0" y="1757760"/>
          <a:ext cx="5641974" cy="14057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74F592-F737-4137-8AA6-753ADA0E392C}">
      <dsp:nvSpPr>
        <dsp:cNvPr id="0" name=""/>
        <dsp:cNvSpPr/>
      </dsp:nvSpPr>
      <dsp:spPr>
        <a:xfrm>
          <a:off x="425232" y="2074049"/>
          <a:ext cx="773150" cy="7731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42B561-E9A4-48A9-9FBB-BF2DB329F08F}">
      <dsp:nvSpPr>
        <dsp:cNvPr id="0" name=""/>
        <dsp:cNvSpPr/>
      </dsp:nvSpPr>
      <dsp:spPr>
        <a:xfrm>
          <a:off x="1623616" y="1757760"/>
          <a:ext cx="4018358" cy="14057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773" tIns="148773" rIns="148773" bIns="14877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Agile and flexible working</a:t>
          </a:r>
          <a:endParaRPr lang="en-US" sz="2500" kern="1200"/>
        </a:p>
      </dsp:txBody>
      <dsp:txXfrm>
        <a:off x="1623616" y="1757760"/>
        <a:ext cx="4018358" cy="1405728"/>
      </dsp:txXfrm>
    </dsp:sp>
    <dsp:sp modelId="{1BCA19AE-90EA-4A03-B773-66821A41A94C}">
      <dsp:nvSpPr>
        <dsp:cNvPr id="0" name=""/>
        <dsp:cNvSpPr/>
      </dsp:nvSpPr>
      <dsp:spPr>
        <a:xfrm>
          <a:off x="0" y="3514921"/>
          <a:ext cx="5641974" cy="14057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65E2E1-AD2B-426F-B059-EA030649C16C}">
      <dsp:nvSpPr>
        <dsp:cNvPr id="0" name=""/>
        <dsp:cNvSpPr/>
      </dsp:nvSpPr>
      <dsp:spPr>
        <a:xfrm>
          <a:off x="425232" y="3831209"/>
          <a:ext cx="773150" cy="7731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8DEE20-B7B3-4958-B234-24EEE377B5B1}">
      <dsp:nvSpPr>
        <dsp:cNvPr id="0" name=""/>
        <dsp:cNvSpPr/>
      </dsp:nvSpPr>
      <dsp:spPr>
        <a:xfrm>
          <a:off x="1623616" y="3514921"/>
          <a:ext cx="4018358" cy="14057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773" tIns="148773" rIns="148773" bIns="14877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Good and bad work relationships  </a:t>
          </a:r>
          <a:endParaRPr lang="en-US" sz="2500" kern="1200"/>
        </a:p>
      </dsp:txBody>
      <dsp:txXfrm>
        <a:off x="1623616" y="3514921"/>
        <a:ext cx="4018358" cy="140572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080A08-0138-4CA2-AC23-54913DE1EC17}">
      <dsp:nvSpPr>
        <dsp:cNvPr id="0" name=""/>
        <dsp:cNvSpPr/>
      </dsp:nvSpPr>
      <dsp:spPr>
        <a:xfrm>
          <a:off x="626907" y="832359"/>
          <a:ext cx="1248979" cy="124897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A1C309-4BC4-477C-B717-FE2C3C103CDA}">
      <dsp:nvSpPr>
        <dsp:cNvPr id="0" name=""/>
        <dsp:cNvSpPr/>
      </dsp:nvSpPr>
      <dsp:spPr>
        <a:xfrm>
          <a:off x="893083" y="1098535"/>
          <a:ext cx="716627" cy="71662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384B25-6DE4-48F5-BBA4-2054A9351F32}">
      <dsp:nvSpPr>
        <dsp:cNvPr id="0" name=""/>
        <dsp:cNvSpPr/>
      </dsp:nvSpPr>
      <dsp:spPr>
        <a:xfrm>
          <a:off x="227643" y="2470365"/>
          <a:ext cx="204750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800" kern="1200"/>
            <a:t>Volatility </a:t>
          </a:r>
          <a:endParaRPr lang="en-US" sz="2800" kern="1200"/>
        </a:p>
      </dsp:txBody>
      <dsp:txXfrm>
        <a:off x="227643" y="2470365"/>
        <a:ext cx="2047508" cy="720000"/>
      </dsp:txXfrm>
    </dsp:sp>
    <dsp:sp modelId="{05544EC2-D678-4EC6-8F6F-FB10D84977AA}">
      <dsp:nvSpPr>
        <dsp:cNvPr id="0" name=""/>
        <dsp:cNvSpPr/>
      </dsp:nvSpPr>
      <dsp:spPr>
        <a:xfrm>
          <a:off x="3032729" y="832359"/>
          <a:ext cx="1248979" cy="124897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1160B5-2F99-4569-91B0-750FCE44A916}">
      <dsp:nvSpPr>
        <dsp:cNvPr id="0" name=""/>
        <dsp:cNvSpPr/>
      </dsp:nvSpPr>
      <dsp:spPr>
        <a:xfrm>
          <a:off x="3298906" y="1098535"/>
          <a:ext cx="716627" cy="71662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3878FD-5459-4FAE-8D00-EE52DC36759A}">
      <dsp:nvSpPr>
        <dsp:cNvPr id="0" name=""/>
        <dsp:cNvSpPr/>
      </dsp:nvSpPr>
      <dsp:spPr>
        <a:xfrm>
          <a:off x="2633465" y="2470365"/>
          <a:ext cx="204750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800" kern="1200"/>
            <a:t>Uncertainty </a:t>
          </a:r>
          <a:endParaRPr lang="en-US" sz="2800" kern="1200"/>
        </a:p>
      </dsp:txBody>
      <dsp:txXfrm>
        <a:off x="2633465" y="2470365"/>
        <a:ext cx="2047508" cy="720000"/>
      </dsp:txXfrm>
    </dsp:sp>
    <dsp:sp modelId="{A97C305D-0DA5-4389-9B57-8321A3E82FF1}">
      <dsp:nvSpPr>
        <dsp:cNvPr id="0" name=""/>
        <dsp:cNvSpPr/>
      </dsp:nvSpPr>
      <dsp:spPr>
        <a:xfrm>
          <a:off x="5438552" y="832359"/>
          <a:ext cx="1248979" cy="1248979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E8282C-2D6B-4724-8610-167326007AC1}">
      <dsp:nvSpPr>
        <dsp:cNvPr id="0" name=""/>
        <dsp:cNvSpPr/>
      </dsp:nvSpPr>
      <dsp:spPr>
        <a:xfrm>
          <a:off x="5704728" y="1098535"/>
          <a:ext cx="716627" cy="71662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11A726-7065-4E73-92DA-A6233C8B4860}">
      <dsp:nvSpPr>
        <dsp:cNvPr id="0" name=""/>
        <dsp:cNvSpPr/>
      </dsp:nvSpPr>
      <dsp:spPr>
        <a:xfrm>
          <a:off x="5039287" y="2470365"/>
          <a:ext cx="204750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800" kern="1200"/>
            <a:t>Complexity</a:t>
          </a:r>
          <a:endParaRPr lang="en-US" sz="2800" kern="1200"/>
        </a:p>
      </dsp:txBody>
      <dsp:txXfrm>
        <a:off x="5039287" y="2470365"/>
        <a:ext cx="2047508" cy="720000"/>
      </dsp:txXfrm>
    </dsp:sp>
    <dsp:sp modelId="{3059A975-C54D-45CC-9728-EBBA42F3E114}">
      <dsp:nvSpPr>
        <dsp:cNvPr id="0" name=""/>
        <dsp:cNvSpPr/>
      </dsp:nvSpPr>
      <dsp:spPr>
        <a:xfrm>
          <a:off x="7844374" y="832359"/>
          <a:ext cx="1248979" cy="1248979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408B18-573E-48E3-8D37-C58945FCC9F5}">
      <dsp:nvSpPr>
        <dsp:cNvPr id="0" name=""/>
        <dsp:cNvSpPr/>
      </dsp:nvSpPr>
      <dsp:spPr>
        <a:xfrm>
          <a:off x="8110550" y="1098535"/>
          <a:ext cx="716627" cy="71662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C575A8-38ED-485E-A997-377C888870B5}">
      <dsp:nvSpPr>
        <dsp:cNvPr id="0" name=""/>
        <dsp:cNvSpPr/>
      </dsp:nvSpPr>
      <dsp:spPr>
        <a:xfrm>
          <a:off x="7445110" y="2470365"/>
          <a:ext cx="204750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800" kern="1200"/>
            <a:t>Ambiguity</a:t>
          </a:r>
          <a:endParaRPr lang="en-US" sz="2800" kern="1200"/>
        </a:p>
      </dsp:txBody>
      <dsp:txXfrm>
        <a:off x="7445110" y="2470365"/>
        <a:ext cx="2047508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6AD6EE87-EBD5-4F12-A48A-63ACA297AC8F}" type="datetimeFigureOut">
              <a:rPr lang="en-US" dirty="0"/>
              <a:t>2/26/22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3794B-289A-4A80-97D7-111025398D45}" type="datetimeFigureOut">
              <a:rPr lang="en-US" dirty="0"/>
              <a:t>2/26/22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1015F-7CC6-4D0A-9D87-873EA4C304CC}" type="datetimeFigureOut">
              <a:rPr lang="en-US" dirty="0"/>
              <a:t>2/26/22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6A301-0538-44EC-B09D-202E1042A48B}" type="datetimeFigureOut">
              <a:rPr lang="en-US" dirty="0"/>
              <a:t>2/26/22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9574A-8875-45EF-8EA2-3CAA0F7ABC4C}" type="datetimeFigureOut">
              <a:rPr lang="en-US" dirty="0"/>
              <a:t>2/26/22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F4D4C-5367-4C26-9E2B-D8088D7FCA81}" type="datetimeFigureOut">
              <a:rPr lang="en-US" dirty="0"/>
              <a:t>2/26/22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91E96-98B0-4413-9547-46F3504108EF}" type="datetimeFigureOut">
              <a:rPr lang="en-US" dirty="0"/>
              <a:t>2/26/22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68B11-C5A8-448C-8CE9-B1A273C79CFC}" type="datetimeFigureOut">
              <a:rPr lang="en-US" dirty="0"/>
              <a:t>2/26/22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16CA0-919D-4A49-9C8A-62FDFB3A5183}" type="datetimeFigureOut">
              <a:rPr lang="en-US" dirty="0"/>
              <a:t>2/26/22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E5644-1E61-4311-A31E-84CB9C7AA8A9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73815-2707-4475-8F1A-B873CB631BB4}" type="datetimeFigureOut">
              <a:rPr lang="en-US" dirty="0"/>
              <a:t>2/26/22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AFB99-0EAB-4182-AFF8-E214C82A68F6}" type="datetimeFigureOut">
              <a:rPr lang="en-US" dirty="0"/>
              <a:t>2/26/22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90298CD5-6C1E-4009-B41F-6DF62E31D3BE}" type="datetimeFigureOut">
              <a:rPr lang="en-US" dirty="0"/>
              <a:pPr/>
              <a:t>2/26/22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audio" Target="../media/media7.m4a"/><Relationship Id="rId13" Type="http://schemas.openxmlformats.org/officeDocument/2006/relationships/diagramColors" Target="../diagrams/colors3.xml"/><Relationship Id="rId3" Type="http://schemas.microsoft.com/office/2007/relationships/media" Target="../media/media5.m4a"/><Relationship Id="rId7" Type="http://schemas.microsoft.com/office/2007/relationships/media" Target="../media/media7.m4a"/><Relationship Id="rId12" Type="http://schemas.openxmlformats.org/officeDocument/2006/relationships/diagramQuickStyle" Target="../diagrams/quickStyle3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audio" Target="../media/media6.m4a"/><Relationship Id="rId11" Type="http://schemas.openxmlformats.org/officeDocument/2006/relationships/diagramLayout" Target="../diagrams/layout3.xml"/><Relationship Id="rId5" Type="http://schemas.microsoft.com/office/2007/relationships/media" Target="../media/media6.m4a"/><Relationship Id="rId15" Type="http://schemas.openxmlformats.org/officeDocument/2006/relationships/image" Target="../media/image2.png"/><Relationship Id="rId10" Type="http://schemas.openxmlformats.org/officeDocument/2006/relationships/diagramData" Target="../diagrams/data3.xml"/><Relationship Id="rId4" Type="http://schemas.openxmlformats.org/officeDocument/2006/relationships/audio" Target="../media/media5.m4a"/><Relationship Id="rId9" Type="http://schemas.openxmlformats.org/officeDocument/2006/relationships/slideLayout" Target="../slideLayouts/slideLayout2.xml"/><Relationship Id="rId14" Type="http://schemas.microsoft.com/office/2007/relationships/diagramDrawing" Target="../diagrams/drawing3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5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9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2AE8E50-35D4-4D5A-A4BB-168CBB027D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88726" cy="685897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16">
            <a:extLst>
              <a:ext uri="{FF2B5EF4-FFF2-40B4-BE49-F238E27FC236}">
                <a16:creationId xmlns:a16="http://schemas.microsoft.com/office/drawing/2014/main" id="{C37D1D6D-17D8-4296-B000-665D1892D0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0396" y="1276539"/>
            <a:ext cx="5570417" cy="4304276"/>
          </a:xfrm>
          <a:custGeom>
            <a:avLst/>
            <a:gdLst>
              <a:gd name="connsiteX0" fmla="*/ 4985599 w 5593163"/>
              <a:gd name="connsiteY0" fmla="*/ 636203 h 4305008"/>
              <a:gd name="connsiteX1" fmla="*/ 5528908 w 5593163"/>
              <a:gd name="connsiteY1" fmla="*/ 1181049 h 4305008"/>
              <a:gd name="connsiteX2" fmla="*/ 4985599 w 5593163"/>
              <a:gd name="connsiteY2" fmla="*/ 636203 h 4305008"/>
              <a:gd name="connsiteX3" fmla="*/ 4985599 w 5593163"/>
              <a:gd name="connsiteY3" fmla="*/ 2333028 h 4305008"/>
              <a:gd name="connsiteX4" fmla="*/ 5528908 w 5593163"/>
              <a:gd name="connsiteY4" fmla="*/ 2877874 h 4305008"/>
              <a:gd name="connsiteX5" fmla="*/ 4985599 w 5593163"/>
              <a:gd name="connsiteY5" fmla="*/ 2333028 h 4305008"/>
              <a:gd name="connsiteX6" fmla="*/ 4985597 w 5593163"/>
              <a:gd name="connsiteY6" fmla="*/ 2034258 h 4305008"/>
              <a:gd name="connsiteX7" fmla="*/ 5528906 w 5593163"/>
              <a:gd name="connsiteY7" fmla="*/ 1493690 h 4305008"/>
              <a:gd name="connsiteX8" fmla="*/ 4985597 w 5593163"/>
              <a:gd name="connsiteY8" fmla="*/ 2034258 h 4305008"/>
              <a:gd name="connsiteX9" fmla="*/ 4985597 w 5593163"/>
              <a:gd name="connsiteY9" fmla="*/ 3731083 h 4305008"/>
              <a:gd name="connsiteX10" fmla="*/ 5528906 w 5593163"/>
              <a:gd name="connsiteY10" fmla="*/ 3190516 h 4305008"/>
              <a:gd name="connsiteX11" fmla="*/ 4985597 w 5593163"/>
              <a:gd name="connsiteY11" fmla="*/ 3731083 h 4305008"/>
              <a:gd name="connsiteX12" fmla="*/ 4842232 w 5593163"/>
              <a:gd name="connsiteY12" fmla="*/ 503273 h 4305008"/>
              <a:gd name="connsiteX13" fmla="*/ 4842826 w 5593163"/>
              <a:gd name="connsiteY13" fmla="*/ 491833 h 4305008"/>
              <a:gd name="connsiteX14" fmla="*/ 4843324 w 5593163"/>
              <a:gd name="connsiteY14" fmla="*/ 491866 h 4305008"/>
              <a:gd name="connsiteX15" fmla="*/ 4843350 w 5593163"/>
              <a:gd name="connsiteY15" fmla="*/ 491372 h 4305008"/>
              <a:gd name="connsiteX16" fmla="*/ 4860437 w 5593163"/>
              <a:gd name="connsiteY16" fmla="*/ 492995 h 4305008"/>
              <a:gd name="connsiteX17" fmla="*/ 4955899 w 5593163"/>
              <a:gd name="connsiteY17" fmla="*/ 502060 h 4305008"/>
              <a:gd name="connsiteX18" fmla="*/ 4972112 w 5593163"/>
              <a:gd name="connsiteY18" fmla="*/ 503599 h 4305008"/>
              <a:gd name="connsiteX19" fmla="*/ 4972229 w 5593163"/>
              <a:gd name="connsiteY19" fmla="*/ 504747 h 4305008"/>
              <a:gd name="connsiteX20" fmla="*/ 5583809 w 5593163"/>
              <a:gd name="connsiteY20" fmla="*/ 948988 h 4305008"/>
              <a:gd name="connsiteX21" fmla="*/ 5593163 w 5593163"/>
              <a:gd name="connsiteY21" fmla="*/ 971822 h 4305008"/>
              <a:gd name="connsiteX22" fmla="*/ 5593163 w 5593163"/>
              <a:gd name="connsiteY22" fmla="*/ 1318474 h 4305008"/>
              <a:gd name="connsiteX23" fmla="*/ 5558612 w 5593163"/>
              <a:gd name="connsiteY23" fmla="*/ 1315193 h 4305008"/>
              <a:gd name="connsiteX24" fmla="*/ 5542395 w 5593163"/>
              <a:gd name="connsiteY24" fmla="*/ 1313653 h 4305008"/>
              <a:gd name="connsiteX25" fmla="*/ 5542279 w 5593163"/>
              <a:gd name="connsiteY25" fmla="*/ 1312505 h 4305008"/>
              <a:gd name="connsiteX26" fmla="*/ 4852114 w 5593163"/>
              <a:gd name="connsiteY26" fmla="*/ 619464 h 4305008"/>
              <a:gd name="connsiteX27" fmla="*/ 4851608 w 5593163"/>
              <a:gd name="connsiteY27" fmla="*/ 619401 h 4305008"/>
              <a:gd name="connsiteX28" fmla="*/ 4851070 w 5593163"/>
              <a:gd name="connsiteY28" fmla="*/ 612725 h 4305008"/>
              <a:gd name="connsiteX29" fmla="*/ 4843603 w 5593163"/>
              <a:gd name="connsiteY29" fmla="*/ 520249 h 4305008"/>
              <a:gd name="connsiteX30" fmla="*/ 4842232 w 5593163"/>
              <a:gd name="connsiteY30" fmla="*/ 503273 h 4305008"/>
              <a:gd name="connsiteX31" fmla="*/ 4842232 w 5593163"/>
              <a:gd name="connsiteY31" fmla="*/ 2200098 h 4305008"/>
              <a:gd name="connsiteX32" fmla="*/ 4842826 w 5593163"/>
              <a:gd name="connsiteY32" fmla="*/ 2188658 h 4305008"/>
              <a:gd name="connsiteX33" fmla="*/ 4843324 w 5593163"/>
              <a:gd name="connsiteY33" fmla="*/ 2188691 h 4305008"/>
              <a:gd name="connsiteX34" fmla="*/ 4843350 w 5593163"/>
              <a:gd name="connsiteY34" fmla="*/ 2188197 h 4305008"/>
              <a:gd name="connsiteX35" fmla="*/ 4860437 w 5593163"/>
              <a:gd name="connsiteY35" fmla="*/ 2189820 h 4305008"/>
              <a:gd name="connsiteX36" fmla="*/ 4955899 w 5593163"/>
              <a:gd name="connsiteY36" fmla="*/ 2198885 h 4305008"/>
              <a:gd name="connsiteX37" fmla="*/ 4972112 w 5593163"/>
              <a:gd name="connsiteY37" fmla="*/ 2200424 h 4305008"/>
              <a:gd name="connsiteX38" fmla="*/ 4972229 w 5593163"/>
              <a:gd name="connsiteY38" fmla="*/ 2201572 h 4305008"/>
              <a:gd name="connsiteX39" fmla="*/ 5583809 w 5593163"/>
              <a:gd name="connsiteY39" fmla="*/ 2645813 h 4305008"/>
              <a:gd name="connsiteX40" fmla="*/ 5593163 w 5593163"/>
              <a:gd name="connsiteY40" fmla="*/ 2668647 h 4305008"/>
              <a:gd name="connsiteX41" fmla="*/ 5593163 w 5593163"/>
              <a:gd name="connsiteY41" fmla="*/ 3015299 h 4305008"/>
              <a:gd name="connsiteX42" fmla="*/ 5558612 w 5593163"/>
              <a:gd name="connsiteY42" fmla="*/ 3012018 h 4305008"/>
              <a:gd name="connsiteX43" fmla="*/ 5542395 w 5593163"/>
              <a:gd name="connsiteY43" fmla="*/ 3010478 h 4305008"/>
              <a:gd name="connsiteX44" fmla="*/ 5542279 w 5593163"/>
              <a:gd name="connsiteY44" fmla="*/ 3009330 h 4305008"/>
              <a:gd name="connsiteX45" fmla="*/ 4852114 w 5593163"/>
              <a:gd name="connsiteY45" fmla="*/ 2316289 h 4305008"/>
              <a:gd name="connsiteX46" fmla="*/ 4851608 w 5593163"/>
              <a:gd name="connsiteY46" fmla="*/ 2316226 h 4305008"/>
              <a:gd name="connsiteX47" fmla="*/ 4851070 w 5593163"/>
              <a:gd name="connsiteY47" fmla="*/ 2309550 h 4305008"/>
              <a:gd name="connsiteX48" fmla="*/ 4843603 w 5593163"/>
              <a:gd name="connsiteY48" fmla="*/ 2217074 h 4305008"/>
              <a:gd name="connsiteX49" fmla="*/ 4842232 w 5593163"/>
              <a:gd name="connsiteY49" fmla="*/ 2200098 h 4305008"/>
              <a:gd name="connsiteX50" fmla="*/ 4842232 w 5593163"/>
              <a:gd name="connsiteY50" fmla="*/ 3896923 h 4305008"/>
              <a:gd name="connsiteX51" fmla="*/ 4842826 w 5593163"/>
              <a:gd name="connsiteY51" fmla="*/ 3885483 h 4305008"/>
              <a:gd name="connsiteX52" fmla="*/ 4843324 w 5593163"/>
              <a:gd name="connsiteY52" fmla="*/ 3885516 h 4305008"/>
              <a:gd name="connsiteX53" fmla="*/ 4843350 w 5593163"/>
              <a:gd name="connsiteY53" fmla="*/ 3885022 h 4305008"/>
              <a:gd name="connsiteX54" fmla="*/ 4860437 w 5593163"/>
              <a:gd name="connsiteY54" fmla="*/ 3886645 h 4305008"/>
              <a:gd name="connsiteX55" fmla="*/ 4955899 w 5593163"/>
              <a:gd name="connsiteY55" fmla="*/ 3895710 h 4305008"/>
              <a:gd name="connsiteX56" fmla="*/ 4972112 w 5593163"/>
              <a:gd name="connsiteY56" fmla="*/ 3897249 h 4305008"/>
              <a:gd name="connsiteX57" fmla="*/ 4972229 w 5593163"/>
              <a:gd name="connsiteY57" fmla="*/ 3898397 h 4305008"/>
              <a:gd name="connsiteX58" fmla="*/ 5532481 w 5593163"/>
              <a:gd name="connsiteY58" fmla="*/ 4255797 h 4305008"/>
              <a:gd name="connsiteX59" fmla="*/ 5560926 w 5593163"/>
              <a:gd name="connsiteY59" fmla="*/ 4305008 h 4305008"/>
              <a:gd name="connsiteX60" fmla="*/ 5409877 w 5593163"/>
              <a:gd name="connsiteY60" fmla="*/ 4305008 h 4305008"/>
              <a:gd name="connsiteX61" fmla="*/ 5357754 w 5593163"/>
              <a:gd name="connsiteY61" fmla="*/ 4241205 h 4305008"/>
              <a:gd name="connsiteX62" fmla="*/ 4985599 w 5593163"/>
              <a:gd name="connsiteY62" fmla="*/ 4029853 h 4305008"/>
              <a:gd name="connsiteX63" fmla="*/ 5084780 w 5593163"/>
              <a:gd name="connsiteY63" fmla="*/ 4271827 h 4305008"/>
              <a:gd name="connsiteX64" fmla="*/ 5111462 w 5593163"/>
              <a:gd name="connsiteY64" fmla="*/ 4305008 h 4305008"/>
              <a:gd name="connsiteX65" fmla="*/ 4957353 w 5593163"/>
              <a:gd name="connsiteY65" fmla="*/ 4305008 h 4305008"/>
              <a:gd name="connsiteX66" fmla="*/ 4927231 w 5593163"/>
              <a:gd name="connsiteY66" fmla="*/ 4254710 h 4305008"/>
              <a:gd name="connsiteX67" fmla="*/ 4852114 w 5593163"/>
              <a:gd name="connsiteY67" fmla="*/ 4013114 h 4305008"/>
              <a:gd name="connsiteX68" fmla="*/ 4851608 w 5593163"/>
              <a:gd name="connsiteY68" fmla="*/ 4013051 h 4305008"/>
              <a:gd name="connsiteX69" fmla="*/ 4851070 w 5593163"/>
              <a:gd name="connsiteY69" fmla="*/ 4006375 h 4305008"/>
              <a:gd name="connsiteX70" fmla="*/ 4843603 w 5593163"/>
              <a:gd name="connsiteY70" fmla="*/ 3913899 h 4305008"/>
              <a:gd name="connsiteX71" fmla="*/ 4842232 w 5593163"/>
              <a:gd name="connsiteY71" fmla="*/ 3896923 h 4305008"/>
              <a:gd name="connsiteX72" fmla="*/ 4842230 w 5593163"/>
              <a:gd name="connsiteY72" fmla="*/ 469318 h 4305008"/>
              <a:gd name="connsiteX73" fmla="*/ 4843601 w 5593163"/>
              <a:gd name="connsiteY73" fmla="*/ 452471 h 4305008"/>
              <a:gd name="connsiteX74" fmla="*/ 4851065 w 5593163"/>
              <a:gd name="connsiteY74" fmla="*/ 360740 h 4305008"/>
              <a:gd name="connsiteX75" fmla="*/ 4851605 w 5593163"/>
              <a:gd name="connsiteY75" fmla="*/ 354103 h 4305008"/>
              <a:gd name="connsiteX76" fmla="*/ 4852110 w 5593163"/>
              <a:gd name="connsiteY76" fmla="*/ 354040 h 4305008"/>
              <a:gd name="connsiteX77" fmla="*/ 4936323 w 5593163"/>
              <a:gd name="connsiteY77" fmla="*/ 96778 h 4305008"/>
              <a:gd name="connsiteX78" fmla="*/ 4998957 w 5593163"/>
              <a:gd name="connsiteY78" fmla="*/ 0 h 4305008"/>
              <a:gd name="connsiteX79" fmla="*/ 5167333 w 5593163"/>
              <a:gd name="connsiteY79" fmla="*/ 0 h 4305008"/>
              <a:gd name="connsiteX80" fmla="*/ 5099105 w 5593163"/>
              <a:gd name="connsiteY80" fmla="*/ 76659 h 4305008"/>
              <a:gd name="connsiteX81" fmla="*/ 4985597 w 5593163"/>
              <a:gd name="connsiteY81" fmla="*/ 337433 h 4305008"/>
              <a:gd name="connsiteX82" fmla="*/ 5424571 w 5593163"/>
              <a:gd name="connsiteY82" fmla="*/ 44350 h 4305008"/>
              <a:gd name="connsiteX83" fmla="*/ 5446799 w 5593163"/>
              <a:gd name="connsiteY83" fmla="*/ 0 h 4305008"/>
              <a:gd name="connsiteX84" fmla="*/ 5593163 w 5593163"/>
              <a:gd name="connsiteY84" fmla="*/ 0 h 4305008"/>
              <a:gd name="connsiteX85" fmla="*/ 5593163 w 5593163"/>
              <a:gd name="connsiteY85" fmla="*/ 4197 h 4305008"/>
              <a:gd name="connsiteX86" fmla="*/ 5543598 w 5593163"/>
              <a:gd name="connsiteY86" fmla="*/ 95636 h 4305008"/>
              <a:gd name="connsiteX87" fmla="*/ 4972226 w 5593163"/>
              <a:gd name="connsiteY87" fmla="*/ 467856 h 4305008"/>
              <a:gd name="connsiteX88" fmla="*/ 4972110 w 5593163"/>
              <a:gd name="connsiteY88" fmla="*/ 468995 h 4305008"/>
              <a:gd name="connsiteX89" fmla="*/ 4955893 w 5593163"/>
              <a:gd name="connsiteY89" fmla="*/ 470523 h 4305008"/>
              <a:gd name="connsiteX90" fmla="*/ 4860466 w 5593163"/>
              <a:gd name="connsiteY90" fmla="*/ 479514 h 4305008"/>
              <a:gd name="connsiteX91" fmla="*/ 4843348 w 5593163"/>
              <a:gd name="connsiteY91" fmla="*/ 481127 h 4305008"/>
              <a:gd name="connsiteX92" fmla="*/ 4843322 w 5593163"/>
              <a:gd name="connsiteY92" fmla="*/ 480636 h 4305008"/>
              <a:gd name="connsiteX93" fmla="*/ 4842823 w 5593163"/>
              <a:gd name="connsiteY93" fmla="*/ 480669 h 4305008"/>
              <a:gd name="connsiteX94" fmla="*/ 4842230 w 5593163"/>
              <a:gd name="connsiteY94" fmla="*/ 469318 h 4305008"/>
              <a:gd name="connsiteX95" fmla="*/ 4842230 w 5593163"/>
              <a:gd name="connsiteY95" fmla="*/ 2166144 h 4305008"/>
              <a:gd name="connsiteX96" fmla="*/ 4843601 w 5593163"/>
              <a:gd name="connsiteY96" fmla="*/ 2149296 h 4305008"/>
              <a:gd name="connsiteX97" fmla="*/ 4851065 w 5593163"/>
              <a:gd name="connsiteY97" fmla="*/ 2057565 h 4305008"/>
              <a:gd name="connsiteX98" fmla="*/ 4851605 w 5593163"/>
              <a:gd name="connsiteY98" fmla="*/ 2050928 h 4305008"/>
              <a:gd name="connsiteX99" fmla="*/ 4852110 w 5593163"/>
              <a:gd name="connsiteY99" fmla="*/ 2050865 h 4305008"/>
              <a:gd name="connsiteX100" fmla="*/ 5542276 w 5593163"/>
              <a:gd name="connsiteY100" fmla="*/ 1363267 h 4305008"/>
              <a:gd name="connsiteX101" fmla="*/ 5542393 w 5593163"/>
              <a:gd name="connsiteY101" fmla="*/ 1362128 h 4305008"/>
              <a:gd name="connsiteX102" fmla="*/ 5558606 w 5593163"/>
              <a:gd name="connsiteY102" fmla="*/ 1360601 h 4305008"/>
              <a:gd name="connsiteX103" fmla="*/ 5593163 w 5593163"/>
              <a:gd name="connsiteY103" fmla="*/ 1357345 h 4305008"/>
              <a:gd name="connsiteX104" fmla="*/ 5593163 w 5593163"/>
              <a:gd name="connsiteY104" fmla="*/ 1701268 h 4305008"/>
              <a:gd name="connsiteX105" fmla="*/ 5583807 w 5593163"/>
              <a:gd name="connsiteY105" fmla="*/ 1723929 h 4305008"/>
              <a:gd name="connsiteX106" fmla="*/ 4972226 w 5593163"/>
              <a:gd name="connsiteY106" fmla="*/ 2164681 h 4305008"/>
              <a:gd name="connsiteX107" fmla="*/ 4972110 w 5593163"/>
              <a:gd name="connsiteY107" fmla="*/ 2165820 h 4305008"/>
              <a:gd name="connsiteX108" fmla="*/ 4955893 w 5593163"/>
              <a:gd name="connsiteY108" fmla="*/ 2167348 h 4305008"/>
              <a:gd name="connsiteX109" fmla="*/ 4860466 w 5593163"/>
              <a:gd name="connsiteY109" fmla="*/ 2176339 h 4305008"/>
              <a:gd name="connsiteX110" fmla="*/ 4843348 w 5593163"/>
              <a:gd name="connsiteY110" fmla="*/ 2177952 h 4305008"/>
              <a:gd name="connsiteX111" fmla="*/ 4843322 w 5593163"/>
              <a:gd name="connsiteY111" fmla="*/ 2177461 h 4305008"/>
              <a:gd name="connsiteX112" fmla="*/ 4842823 w 5593163"/>
              <a:gd name="connsiteY112" fmla="*/ 2177494 h 4305008"/>
              <a:gd name="connsiteX113" fmla="*/ 4842230 w 5593163"/>
              <a:gd name="connsiteY113" fmla="*/ 2166144 h 4305008"/>
              <a:gd name="connsiteX114" fmla="*/ 4842230 w 5593163"/>
              <a:gd name="connsiteY114" fmla="*/ 3862969 h 4305008"/>
              <a:gd name="connsiteX115" fmla="*/ 4843601 w 5593163"/>
              <a:gd name="connsiteY115" fmla="*/ 3846121 h 4305008"/>
              <a:gd name="connsiteX116" fmla="*/ 4851065 w 5593163"/>
              <a:gd name="connsiteY116" fmla="*/ 3754390 h 4305008"/>
              <a:gd name="connsiteX117" fmla="*/ 4851605 w 5593163"/>
              <a:gd name="connsiteY117" fmla="*/ 3747753 h 4305008"/>
              <a:gd name="connsiteX118" fmla="*/ 4852110 w 5593163"/>
              <a:gd name="connsiteY118" fmla="*/ 3747690 h 4305008"/>
              <a:gd name="connsiteX119" fmla="*/ 5542276 w 5593163"/>
              <a:gd name="connsiteY119" fmla="*/ 3060092 h 4305008"/>
              <a:gd name="connsiteX120" fmla="*/ 5542393 w 5593163"/>
              <a:gd name="connsiteY120" fmla="*/ 3058953 h 4305008"/>
              <a:gd name="connsiteX121" fmla="*/ 5558606 w 5593163"/>
              <a:gd name="connsiteY121" fmla="*/ 3057426 h 4305008"/>
              <a:gd name="connsiteX122" fmla="*/ 5593163 w 5593163"/>
              <a:gd name="connsiteY122" fmla="*/ 3054170 h 4305008"/>
              <a:gd name="connsiteX123" fmla="*/ 5593163 w 5593163"/>
              <a:gd name="connsiteY123" fmla="*/ 3398093 h 4305008"/>
              <a:gd name="connsiteX124" fmla="*/ 5583807 w 5593163"/>
              <a:gd name="connsiteY124" fmla="*/ 3420754 h 4305008"/>
              <a:gd name="connsiteX125" fmla="*/ 4972226 w 5593163"/>
              <a:gd name="connsiteY125" fmla="*/ 3861506 h 4305008"/>
              <a:gd name="connsiteX126" fmla="*/ 4972110 w 5593163"/>
              <a:gd name="connsiteY126" fmla="*/ 3862645 h 4305008"/>
              <a:gd name="connsiteX127" fmla="*/ 4955893 w 5593163"/>
              <a:gd name="connsiteY127" fmla="*/ 3864173 h 4305008"/>
              <a:gd name="connsiteX128" fmla="*/ 4860466 w 5593163"/>
              <a:gd name="connsiteY128" fmla="*/ 3873164 h 4305008"/>
              <a:gd name="connsiteX129" fmla="*/ 4843348 w 5593163"/>
              <a:gd name="connsiteY129" fmla="*/ 3874777 h 4305008"/>
              <a:gd name="connsiteX130" fmla="*/ 4843322 w 5593163"/>
              <a:gd name="connsiteY130" fmla="*/ 3874286 h 4305008"/>
              <a:gd name="connsiteX131" fmla="*/ 4842823 w 5593163"/>
              <a:gd name="connsiteY131" fmla="*/ 3874319 h 4305008"/>
              <a:gd name="connsiteX132" fmla="*/ 4842230 w 5593163"/>
              <a:gd name="connsiteY132" fmla="*/ 3862969 h 4305008"/>
              <a:gd name="connsiteX133" fmla="*/ 4135041 w 5593163"/>
              <a:gd name="connsiteY133" fmla="*/ 1181049 h 4305008"/>
              <a:gd name="connsiteX134" fmla="*/ 4678350 w 5593163"/>
              <a:gd name="connsiteY134" fmla="*/ 636203 h 4305008"/>
              <a:gd name="connsiteX135" fmla="*/ 4135041 w 5593163"/>
              <a:gd name="connsiteY135" fmla="*/ 1181049 h 4305008"/>
              <a:gd name="connsiteX136" fmla="*/ 4135041 w 5593163"/>
              <a:gd name="connsiteY136" fmla="*/ 1493690 h 4305008"/>
              <a:gd name="connsiteX137" fmla="*/ 4678350 w 5593163"/>
              <a:gd name="connsiteY137" fmla="*/ 2034258 h 4305008"/>
              <a:gd name="connsiteX138" fmla="*/ 4135041 w 5593163"/>
              <a:gd name="connsiteY138" fmla="*/ 1493690 h 4305008"/>
              <a:gd name="connsiteX139" fmla="*/ 4135041 w 5593163"/>
              <a:gd name="connsiteY139" fmla="*/ 2877874 h 4305008"/>
              <a:gd name="connsiteX140" fmla="*/ 4678350 w 5593163"/>
              <a:gd name="connsiteY140" fmla="*/ 2333028 h 4305008"/>
              <a:gd name="connsiteX141" fmla="*/ 4135041 w 5593163"/>
              <a:gd name="connsiteY141" fmla="*/ 2877874 h 4305008"/>
              <a:gd name="connsiteX142" fmla="*/ 4135041 w 5593163"/>
              <a:gd name="connsiteY142" fmla="*/ 3190516 h 4305008"/>
              <a:gd name="connsiteX143" fmla="*/ 4678350 w 5593163"/>
              <a:gd name="connsiteY143" fmla="*/ 3731083 h 4305008"/>
              <a:gd name="connsiteX144" fmla="*/ 4135041 w 5593163"/>
              <a:gd name="connsiteY144" fmla="*/ 3190516 h 4305008"/>
              <a:gd name="connsiteX145" fmla="*/ 4103022 w 5593163"/>
              <a:gd name="connsiteY145" fmla="*/ 4305008 h 4305008"/>
              <a:gd name="connsiteX146" fmla="*/ 4131467 w 5593163"/>
              <a:gd name="connsiteY146" fmla="*/ 4255797 h 4305008"/>
              <a:gd name="connsiteX147" fmla="*/ 4691720 w 5593163"/>
              <a:gd name="connsiteY147" fmla="*/ 3898397 h 4305008"/>
              <a:gd name="connsiteX148" fmla="*/ 4691837 w 5593163"/>
              <a:gd name="connsiteY148" fmla="*/ 3897249 h 4305008"/>
              <a:gd name="connsiteX149" fmla="*/ 4708050 w 5593163"/>
              <a:gd name="connsiteY149" fmla="*/ 3895710 h 4305008"/>
              <a:gd name="connsiteX150" fmla="*/ 4803512 w 5593163"/>
              <a:gd name="connsiteY150" fmla="*/ 3886645 h 4305008"/>
              <a:gd name="connsiteX151" fmla="*/ 4820599 w 5593163"/>
              <a:gd name="connsiteY151" fmla="*/ 3885022 h 4305008"/>
              <a:gd name="connsiteX152" fmla="*/ 4820625 w 5593163"/>
              <a:gd name="connsiteY152" fmla="*/ 3885516 h 4305008"/>
              <a:gd name="connsiteX153" fmla="*/ 4821123 w 5593163"/>
              <a:gd name="connsiteY153" fmla="*/ 3885483 h 4305008"/>
              <a:gd name="connsiteX154" fmla="*/ 4821717 w 5593163"/>
              <a:gd name="connsiteY154" fmla="*/ 3896923 h 4305008"/>
              <a:gd name="connsiteX155" fmla="*/ 4820346 w 5593163"/>
              <a:gd name="connsiteY155" fmla="*/ 3913899 h 4305008"/>
              <a:gd name="connsiteX156" fmla="*/ 4812879 w 5593163"/>
              <a:gd name="connsiteY156" fmla="*/ 4006375 h 4305008"/>
              <a:gd name="connsiteX157" fmla="*/ 4812341 w 5593163"/>
              <a:gd name="connsiteY157" fmla="*/ 4013051 h 4305008"/>
              <a:gd name="connsiteX158" fmla="*/ 4811835 w 5593163"/>
              <a:gd name="connsiteY158" fmla="*/ 4013114 h 4305008"/>
              <a:gd name="connsiteX159" fmla="*/ 4736718 w 5593163"/>
              <a:gd name="connsiteY159" fmla="*/ 4254710 h 4305008"/>
              <a:gd name="connsiteX160" fmla="*/ 4706597 w 5593163"/>
              <a:gd name="connsiteY160" fmla="*/ 4305008 h 4305008"/>
              <a:gd name="connsiteX161" fmla="*/ 4552487 w 5593163"/>
              <a:gd name="connsiteY161" fmla="*/ 4305008 h 4305008"/>
              <a:gd name="connsiteX162" fmla="*/ 4579169 w 5593163"/>
              <a:gd name="connsiteY162" fmla="*/ 4271827 h 4305008"/>
              <a:gd name="connsiteX163" fmla="*/ 4678350 w 5593163"/>
              <a:gd name="connsiteY163" fmla="*/ 4029853 h 4305008"/>
              <a:gd name="connsiteX164" fmla="*/ 4306196 w 5593163"/>
              <a:gd name="connsiteY164" fmla="*/ 4241205 h 4305008"/>
              <a:gd name="connsiteX165" fmla="*/ 4254073 w 5593163"/>
              <a:gd name="connsiteY165" fmla="*/ 4305008 h 4305008"/>
              <a:gd name="connsiteX166" fmla="*/ 4068511 w 5593163"/>
              <a:gd name="connsiteY166" fmla="*/ 0 h 4305008"/>
              <a:gd name="connsiteX167" fmla="*/ 4217148 w 5593163"/>
              <a:gd name="connsiteY167" fmla="*/ 0 h 4305008"/>
              <a:gd name="connsiteX168" fmla="*/ 4239376 w 5593163"/>
              <a:gd name="connsiteY168" fmla="*/ 44350 h 4305008"/>
              <a:gd name="connsiteX169" fmla="*/ 4678350 w 5593163"/>
              <a:gd name="connsiteY169" fmla="*/ 337433 h 4305008"/>
              <a:gd name="connsiteX170" fmla="*/ 4564842 w 5593163"/>
              <a:gd name="connsiteY170" fmla="*/ 76659 h 4305008"/>
              <a:gd name="connsiteX171" fmla="*/ 4496615 w 5593163"/>
              <a:gd name="connsiteY171" fmla="*/ 0 h 4305008"/>
              <a:gd name="connsiteX172" fmla="*/ 4664989 w 5593163"/>
              <a:gd name="connsiteY172" fmla="*/ 0 h 4305008"/>
              <a:gd name="connsiteX173" fmla="*/ 4727623 w 5593163"/>
              <a:gd name="connsiteY173" fmla="*/ 96778 h 4305008"/>
              <a:gd name="connsiteX174" fmla="*/ 4811836 w 5593163"/>
              <a:gd name="connsiteY174" fmla="*/ 354040 h 4305008"/>
              <a:gd name="connsiteX175" fmla="*/ 4812342 w 5593163"/>
              <a:gd name="connsiteY175" fmla="*/ 354103 h 4305008"/>
              <a:gd name="connsiteX176" fmla="*/ 4812882 w 5593163"/>
              <a:gd name="connsiteY176" fmla="*/ 360740 h 4305008"/>
              <a:gd name="connsiteX177" fmla="*/ 4820346 w 5593163"/>
              <a:gd name="connsiteY177" fmla="*/ 452471 h 4305008"/>
              <a:gd name="connsiteX178" fmla="*/ 4821717 w 5593163"/>
              <a:gd name="connsiteY178" fmla="*/ 469318 h 4305008"/>
              <a:gd name="connsiteX179" fmla="*/ 4821124 w 5593163"/>
              <a:gd name="connsiteY179" fmla="*/ 480669 h 4305008"/>
              <a:gd name="connsiteX180" fmla="*/ 4820625 w 5593163"/>
              <a:gd name="connsiteY180" fmla="*/ 480636 h 4305008"/>
              <a:gd name="connsiteX181" fmla="*/ 4820599 w 5593163"/>
              <a:gd name="connsiteY181" fmla="*/ 481127 h 4305008"/>
              <a:gd name="connsiteX182" fmla="*/ 4803481 w 5593163"/>
              <a:gd name="connsiteY182" fmla="*/ 479514 h 4305008"/>
              <a:gd name="connsiteX183" fmla="*/ 4708054 w 5593163"/>
              <a:gd name="connsiteY183" fmla="*/ 470523 h 4305008"/>
              <a:gd name="connsiteX184" fmla="*/ 4691837 w 5593163"/>
              <a:gd name="connsiteY184" fmla="*/ 468995 h 4305008"/>
              <a:gd name="connsiteX185" fmla="*/ 4691721 w 5593163"/>
              <a:gd name="connsiteY185" fmla="*/ 467856 h 4305008"/>
              <a:gd name="connsiteX186" fmla="*/ 4120350 w 5593163"/>
              <a:gd name="connsiteY186" fmla="*/ 95636 h 4305008"/>
              <a:gd name="connsiteX187" fmla="*/ 3991674 w 5593163"/>
              <a:gd name="connsiteY187" fmla="*/ 1313979 h 4305008"/>
              <a:gd name="connsiteX188" fmla="*/ 3993045 w 5593163"/>
              <a:gd name="connsiteY188" fmla="*/ 1296998 h 4305008"/>
              <a:gd name="connsiteX189" fmla="*/ 4000509 w 5593163"/>
              <a:gd name="connsiteY189" fmla="*/ 1204541 h 4305008"/>
              <a:gd name="connsiteX190" fmla="*/ 4001049 w 5593163"/>
              <a:gd name="connsiteY190" fmla="*/ 1197851 h 4305008"/>
              <a:gd name="connsiteX191" fmla="*/ 4001555 w 5593163"/>
              <a:gd name="connsiteY191" fmla="*/ 1197788 h 4305008"/>
              <a:gd name="connsiteX192" fmla="*/ 4691720 w 5593163"/>
              <a:gd name="connsiteY192" fmla="*/ 504747 h 4305008"/>
              <a:gd name="connsiteX193" fmla="*/ 4691837 w 5593163"/>
              <a:gd name="connsiteY193" fmla="*/ 503599 h 4305008"/>
              <a:gd name="connsiteX194" fmla="*/ 4708050 w 5593163"/>
              <a:gd name="connsiteY194" fmla="*/ 502060 h 4305008"/>
              <a:gd name="connsiteX195" fmla="*/ 4803512 w 5593163"/>
              <a:gd name="connsiteY195" fmla="*/ 492995 h 4305008"/>
              <a:gd name="connsiteX196" fmla="*/ 4820599 w 5593163"/>
              <a:gd name="connsiteY196" fmla="*/ 491372 h 4305008"/>
              <a:gd name="connsiteX197" fmla="*/ 4820625 w 5593163"/>
              <a:gd name="connsiteY197" fmla="*/ 491866 h 4305008"/>
              <a:gd name="connsiteX198" fmla="*/ 4821123 w 5593163"/>
              <a:gd name="connsiteY198" fmla="*/ 491833 h 4305008"/>
              <a:gd name="connsiteX199" fmla="*/ 4821717 w 5593163"/>
              <a:gd name="connsiteY199" fmla="*/ 503273 h 4305008"/>
              <a:gd name="connsiteX200" fmla="*/ 4820346 w 5593163"/>
              <a:gd name="connsiteY200" fmla="*/ 520249 h 4305008"/>
              <a:gd name="connsiteX201" fmla="*/ 4812879 w 5593163"/>
              <a:gd name="connsiteY201" fmla="*/ 612725 h 4305008"/>
              <a:gd name="connsiteX202" fmla="*/ 4812341 w 5593163"/>
              <a:gd name="connsiteY202" fmla="*/ 619401 h 4305008"/>
              <a:gd name="connsiteX203" fmla="*/ 4811835 w 5593163"/>
              <a:gd name="connsiteY203" fmla="*/ 619464 h 4305008"/>
              <a:gd name="connsiteX204" fmla="*/ 4121670 w 5593163"/>
              <a:gd name="connsiteY204" fmla="*/ 1312505 h 4305008"/>
              <a:gd name="connsiteX205" fmla="*/ 4121554 w 5593163"/>
              <a:gd name="connsiteY205" fmla="*/ 1313653 h 4305008"/>
              <a:gd name="connsiteX206" fmla="*/ 4105337 w 5593163"/>
              <a:gd name="connsiteY206" fmla="*/ 1315193 h 4305008"/>
              <a:gd name="connsiteX207" fmla="*/ 4009911 w 5593163"/>
              <a:gd name="connsiteY207" fmla="*/ 1324255 h 4305008"/>
              <a:gd name="connsiteX208" fmla="*/ 3992792 w 5593163"/>
              <a:gd name="connsiteY208" fmla="*/ 1325881 h 4305008"/>
              <a:gd name="connsiteX209" fmla="*/ 3992766 w 5593163"/>
              <a:gd name="connsiteY209" fmla="*/ 1325386 h 4305008"/>
              <a:gd name="connsiteX210" fmla="*/ 3992267 w 5593163"/>
              <a:gd name="connsiteY210" fmla="*/ 1325419 h 4305008"/>
              <a:gd name="connsiteX211" fmla="*/ 3991674 w 5593163"/>
              <a:gd name="connsiteY211" fmla="*/ 1313979 h 4305008"/>
              <a:gd name="connsiteX212" fmla="*/ 3991674 w 5593163"/>
              <a:gd name="connsiteY212" fmla="*/ 1361805 h 4305008"/>
              <a:gd name="connsiteX213" fmla="*/ 3992268 w 5593163"/>
              <a:gd name="connsiteY213" fmla="*/ 1350455 h 4305008"/>
              <a:gd name="connsiteX214" fmla="*/ 3992766 w 5593163"/>
              <a:gd name="connsiteY214" fmla="*/ 1350487 h 4305008"/>
              <a:gd name="connsiteX215" fmla="*/ 3992792 w 5593163"/>
              <a:gd name="connsiteY215" fmla="*/ 1349997 h 4305008"/>
              <a:gd name="connsiteX216" fmla="*/ 4009880 w 5593163"/>
              <a:gd name="connsiteY216" fmla="*/ 1351607 h 4305008"/>
              <a:gd name="connsiteX217" fmla="*/ 4105341 w 5593163"/>
              <a:gd name="connsiteY217" fmla="*/ 1360601 h 4305008"/>
              <a:gd name="connsiteX218" fmla="*/ 4121554 w 5593163"/>
              <a:gd name="connsiteY218" fmla="*/ 1362128 h 4305008"/>
              <a:gd name="connsiteX219" fmla="*/ 4121671 w 5593163"/>
              <a:gd name="connsiteY219" fmla="*/ 1363267 h 4305008"/>
              <a:gd name="connsiteX220" fmla="*/ 4811836 w 5593163"/>
              <a:gd name="connsiteY220" fmla="*/ 2050865 h 4305008"/>
              <a:gd name="connsiteX221" fmla="*/ 4812342 w 5593163"/>
              <a:gd name="connsiteY221" fmla="*/ 2050928 h 4305008"/>
              <a:gd name="connsiteX222" fmla="*/ 4812882 w 5593163"/>
              <a:gd name="connsiteY222" fmla="*/ 2057565 h 4305008"/>
              <a:gd name="connsiteX223" fmla="*/ 4820346 w 5593163"/>
              <a:gd name="connsiteY223" fmla="*/ 2149296 h 4305008"/>
              <a:gd name="connsiteX224" fmla="*/ 4821717 w 5593163"/>
              <a:gd name="connsiteY224" fmla="*/ 2166144 h 4305008"/>
              <a:gd name="connsiteX225" fmla="*/ 4821124 w 5593163"/>
              <a:gd name="connsiteY225" fmla="*/ 2177494 h 4305008"/>
              <a:gd name="connsiteX226" fmla="*/ 4820625 w 5593163"/>
              <a:gd name="connsiteY226" fmla="*/ 2177461 h 4305008"/>
              <a:gd name="connsiteX227" fmla="*/ 4820599 w 5593163"/>
              <a:gd name="connsiteY227" fmla="*/ 2177952 h 4305008"/>
              <a:gd name="connsiteX228" fmla="*/ 4803481 w 5593163"/>
              <a:gd name="connsiteY228" fmla="*/ 2176339 h 4305008"/>
              <a:gd name="connsiteX229" fmla="*/ 4708054 w 5593163"/>
              <a:gd name="connsiteY229" fmla="*/ 2167348 h 4305008"/>
              <a:gd name="connsiteX230" fmla="*/ 4691837 w 5593163"/>
              <a:gd name="connsiteY230" fmla="*/ 2165820 h 4305008"/>
              <a:gd name="connsiteX231" fmla="*/ 4691721 w 5593163"/>
              <a:gd name="connsiteY231" fmla="*/ 2164681 h 4305008"/>
              <a:gd name="connsiteX232" fmla="*/ 4001556 w 5593163"/>
              <a:gd name="connsiteY232" fmla="*/ 1477083 h 4305008"/>
              <a:gd name="connsiteX233" fmla="*/ 4001050 w 5593163"/>
              <a:gd name="connsiteY233" fmla="*/ 1477021 h 4305008"/>
              <a:gd name="connsiteX234" fmla="*/ 4000512 w 5593163"/>
              <a:gd name="connsiteY234" fmla="*/ 1470397 h 4305008"/>
              <a:gd name="connsiteX235" fmla="*/ 3993045 w 5593163"/>
              <a:gd name="connsiteY235" fmla="*/ 1378647 h 4305008"/>
              <a:gd name="connsiteX236" fmla="*/ 3991674 w 5593163"/>
              <a:gd name="connsiteY236" fmla="*/ 1361805 h 4305008"/>
              <a:gd name="connsiteX237" fmla="*/ 3991674 w 5593163"/>
              <a:gd name="connsiteY237" fmla="*/ 3010804 h 4305008"/>
              <a:gd name="connsiteX238" fmla="*/ 3993045 w 5593163"/>
              <a:gd name="connsiteY238" fmla="*/ 2993823 h 4305008"/>
              <a:gd name="connsiteX239" fmla="*/ 4000509 w 5593163"/>
              <a:gd name="connsiteY239" fmla="*/ 2901366 h 4305008"/>
              <a:gd name="connsiteX240" fmla="*/ 4001049 w 5593163"/>
              <a:gd name="connsiteY240" fmla="*/ 2894676 h 4305008"/>
              <a:gd name="connsiteX241" fmla="*/ 4001555 w 5593163"/>
              <a:gd name="connsiteY241" fmla="*/ 2894613 h 4305008"/>
              <a:gd name="connsiteX242" fmla="*/ 4691720 w 5593163"/>
              <a:gd name="connsiteY242" fmla="*/ 2201572 h 4305008"/>
              <a:gd name="connsiteX243" fmla="*/ 4691837 w 5593163"/>
              <a:gd name="connsiteY243" fmla="*/ 2200424 h 4305008"/>
              <a:gd name="connsiteX244" fmla="*/ 4708050 w 5593163"/>
              <a:gd name="connsiteY244" fmla="*/ 2198885 h 4305008"/>
              <a:gd name="connsiteX245" fmla="*/ 4803512 w 5593163"/>
              <a:gd name="connsiteY245" fmla="*/ 2189820 h 4305008"/>
              <a:gd name="connsiteX246" fmla="*/ 4820599 w 5593163"/>
              <a:gd name="connsiteY246" fmla="*/ 2188197 h 4305008"/>
              <a:gd name="connsiteX247" fmla="*/ 4820625 w 5593163"/>
              <a:gd name="connsiteY247" fmla="*/ 2188691 h 4305008"/>
              <a:gd name="connsiteX248" fmla="*/ 4821123 w 5593163"/>
              <a:gd name="connsiteY248" fmla="*/ 2188658 h 4305008"/>
              <a:gd name="connsiteX249" fmla="*/ 4821717 w 5593163"/>
              <a:gd name="connsiteY249" fmla="*/ 2200098 h 4305008"/>
              <a:gd name="connsiteX250" fmla="*/ 4820346 w 5593163"/>
              <a:gd name="connsiteY250" fmla="*/ 2217074 h 4305008"/>
              <a:gd name="connsiteX251" fmla="*/ 4812879 w 5593163"/>
              <a:gd name="connsiteY251" fmla="*/ 2309550 h 4305008"/>
              <a:gd name="connsiteX252" fmla="*/ 4812341 w 5593163"/>
              <a:gd name="connsiteY252" fmla="*/ 2316226 h 4305008"/>
              <a:gd name="connsiteX253" fmla="*/ 4811835 w 5593163"/>
              <a:gd name="connsiteY253" fmla="*/ 2316289 h 4305008"/>
              <a:gd name="connsiteX254" fmla="*/ 4121670 w 5593163"/>
              <a:gd name="connsiteY254" fmla="*/ 3009330 h 4305008"/>
              <a:gd name="connsiteX255" fmla="*/ 4121554 w 5593163"/>
              <a:gd name="connsiteY255" fmla="*/ 3010478 h 4305008"/>
              <a:gd name="connsiteX256" fmla="*/ 4105337 w 5593163"/>
              <a:gd name="connsiteY256" fmla="*/ 3012018 h 4305008"/>
              <a:gd name="connsiteX257" fmla="*/ 4009911 w 5593163"/>
              <a:gd name="connsiteY257" fmla="*/ 3021080 h 4305008"/>
              <a:gd name="connsiteX258" fmla="*/ 3992792 w 5593163"/>
              <a:gd name="connsiteY258" fmla="*/ 3022706 h 4305008"/>
              <a:gd name="connsiteX259" fmla="*/ 3992766 w 5593163"/>
              <a:gd name="connsiteY259" fmla="*/ 3022211 h 4305008"/>
              <a:gd name="connsiteX260" fmla="*/ 3992267 w 5593163"/>
              <a:gd name="connsiteY260" fmla="*/ 3022244 h 4305008"/>
              <a:gd name="connsiteX261" fmla="*/ 3991674 w 5593163"/>
              <a:gd name="connsiteY261" fmla="*/ 3010804 h 4305008"/>
              <a:gd name="connsiteX262" fmla="*/ 3991674 w 5593163"/>
              <a:gd name="connsiteY262" fmla="*/ 3058630 h 4305008"/>
              <a:gd name="connsiteX263" fmla="*/ 3992268 w 5593163"/>
              <a:gd name="connsiteY263" fmla="*/ 3047280 h 4305008"/>
              <a:gd name="connsiteX264" fmla="*/ 3992766 w 5593163"/>
              <a:gd name="connsiteY264" fmla="*/ 3047312 h 4305008"/>
              <a:gd name="connsiteX265" fmla="*/ 3992792 w 5593163"/>
              <a:gd name="connsiteY265" fmla="*/ 3046822 h 4305008"/>
              <a:gd name="connsiteX266" fmla="*/ 4009880 w 5593163"/>
              <a:gd name="connsiteY266" fmla="*/ 3048432 h 4305008"/>
              <a:gd name="connsiteX267" fmla="*/ 4105341 w 5593163"/>
              <a:gd name="connsiteY267" fmla="*/ 3057426 h 4305008"/>
              <a:gd name="connsiteX268" fmla="*/ 4121554 w 5593163"/>
              <a:gd name="connsiteY268" fmla="*/ 3058953 h 4305008"/>
              <a:gd name="connsiteX269" fmla="*/ 4121671 w 5593163"/>
              <a:gd name="connsiteY269" fmla="*/ 3060092 h 4305008"/>
              <a:gd name="connsiteX270" fmla="*/ 4811836 w 5593163"/>
              <a:gd name="connsiteY270" fmla="*/ 3747690 h 4305008"/>
              <a:gd name="connsiteX271" fmla="*/ 4812342 w 5593163"/>
              <a:gd name="connsiteY271" fmla="*/ 3747753 h 4305008"/>
              <a:gd name="connsiteX272" fmla="*/ 4812882 w 5593163"/>
              <a:gd name="connsiteY272" fmla="*/ 3754390 h 4305008"/>
              <a:gd name="connsiteX273" fmla="*/ 4820346 w 5593163"/>
              <a:gd name="connsiteY273" fmla="*/ 3846121 h 4305008"/>
              <a:gd name="connsiteX274" fmla="*/ 4821717 w 5593163"/>
              <a:gd name="connsiteY274" fmla="*/ 3862969 h 4305008"/>
              <a:gd name="connsiteX275" fmla="*/ 4821124 w 5593163"/>
              <a:gd name="connsiteY275" fmla="*/ 3874319 h 4305008"/>
              <a:gd name="connsiteX276" fmla="*/ 4820625 w 5593163"/>
              <a:gd name="connsiteY276" fmla="*/ 3874286 h 4305008"/>
              <a:gd name="connsiteX277" fmla="*/ 4820599 w 5593163"/>
              <a:gd name="connsiteY277" fmla="*/ 3874777 h 4305008"/>
              <a:gd name="connsiteX278" fmla="*/ 4803481 w 5593163"/>
              <a:gd name="connsiteY278" fmla="*/ 3873164 h 4305008"/>
              <a:gd name="connsiteX279" fmla="*/ 4708054 w 5593163"/>
              <a:gd name="connsiteY279" fmla="*/ 3864173 h 4305008"/>
              <a:gd name="connsiteX280" fmla="*/ 4691837 w 5593163"/>
              <a:gd name="connsiteY280" fmla="*/ 3862645 h 4305008"/>
              <a:gd name="connsiteX281" fmla="*/ 4691721 w 5593163"/>
              <a:gd name="connsiteY281" fmla="*/ 3861506 h 4305008"/>
              <a:gd name="connsiteX282" fmla="*/ 4001556 w 5593163"/>
              <a:gd name="connsiteY282" fmla="*/ 3173908 h 4305008"/>
              <a:gd name="connsiteX283" fmla="*/ 4001050 w 5593163"/>
              <a:gd name="connsiteY283" fmla="*/ 3173846 h 4305008"/>
              <a:gd name="connsiteX284" fmla="*/ 4000512 w 5593163"/>
              <a:gd name="connsiteY284" fmla="*/ 3167222 h 4305008"/>
              <a:gd name="connsiteX285" fmla="*/ 3993045 w 5593163"/>
              <a:gd name="connsiteY285" fmla="*/ 3075472 h 4305008"/>
              <a:gd name="connsiteX286" fmla="*/ 3991674 w 5593163"/>
              <a:gd name="connsiteY286" fmla="*/ 3058630 h 4305008"/>
              <a:gd name="connsiteX287" fmla="*/ 3293448 w 5593163"/>
              <a:gd name="connsiteY287" fmla="*/ 636203 h 4305008"/>
              <a:gd name="connsiteX288" fmla="*/ 3836757 w 5593163"/>
              <a:gd name="connsiteY288" fmla="*/ 1181049 h 4305008"/>
              <a:gd name="connsiteX289" fmla="*/ 3293448 w 5593163"/>
              <a:gd name="connsiteY289" fmla="*/ 636203 h 4305008"/>
              <a:gd name="connsiteX290" fmla="*/ 3293448 w 5593163"/>
              <a:gd name="connsiteY290" fmla="*/ 2333028 h 4305008"/>
              <a:gd name="connsiteX291" fmla="*/ 3836757 w 5593163"/>
              <a:gd name="connsiteY291" fmla="*/ 2877874 h 4305008"/>
              <a:gd name="connsiteX292" fmla="*/ 3293448 w 5593163"/>
              <a:gd name="connsiteY292" fmla="*/ 2333028 h 4305008"/>
              <a:gd name="connsiteX293" fmla="*/ 3293446 w 5593163"/>
              <a:gd name="connsiteY293" fmla="*/ 2034258 h 4305008"/>
              <a:gd name="connsiteX294" fmla="*/ 3836755 w 5593163"/>
              <a:gd name="connsiteY294" fmla="*/ 1493690 h 4305008"/>
              <a:gd name="connsiteX295" fmla="*/ 3293446 w 5593163"/>
              <a:gd name="connsiteY295" fmla="*/ 2034258 h 4305008"/>
              <a:gd name="connsiteX296" fmla="*/ 3293446 w 5593163"/>
              <a:gd name="connsiteY296" fmla="*/ 3731083 h 4305008"/>
              <a:gd name="connsiteX297" fmla="*/ 3836755 w 5593163"/>
              <a:gd name="connsiteY297" fmla="*/ 3190516 h 4305008"/>
              <a:gd name="connsiteX298" fmla="*/ 3293446 w 5593163"/>
              <a:gd name="connsiteY298" fmla="*/ 3731083 h 4305008"/>
              <a:gd name="connsiteX299" fmla="*/ 3150081 w 5593163"/>
              <a:gd name="connsiteY299" fmla="*/ 503273 h 4305008"/>
              <a:gd name="connsiteX300" fmla="*/ 3150675 w 5593163"/>
              <a:gd name="connsiteY300" fmla="*/ 491833 h 4305008"/>
              <a:gd name="connsiteX301" fmla="*/ 3151173 w 5593163"/>
              <a:gd name="connsiteY301" fmla="*/ 491866 h 4305008"/>
              <a:gd name="connsiteX302" fmla="*/ 3151199 w 5593163"/>
              <a:gd name="connsiteY302" fmla="*/ 491372 h 4305008"/>
              <a:gd name="connsiteX303" fmla="*/ 3168287 w 5593163"/>
              <a:gd name="connsiteY303" fmla="*/ 492995 h 4305008"/>
              <a:gd name="connsiteX304" fmla="*/ 3263748 w 5593163"/>
              <a:gd name="connsiteY304" fmla="*/ 502060 h 4305008"/>
              <a:gd name="connsiteX305" fmla="*/ 3279961 w 5593163"/>
              <a:gd name="connsiteY305" fmla="*/ 503599 h 4305008"/>
              <a:gd name="connsiteX306" fmla="*/ 3280078 w 5593163"/>
              <a:gd name="connsiteY306" fmla="*/ 504747 h 4305008"/>
              <a:gd name="connsiteX307" fmla="*/ 3970244 w 5593163"/>
              <a:gd name="connsiteY307" fmla="*/ 1197788 h 4305008"/>
              <a:gd name="connsiteX308" fmla="*/ 3970749 w 5593163"/>
              <a:gd name="connsiteY308" fmla="*/ 1197851 h 4305008"/>
              <a:gd name="connsiteX309" fmla="*/ 3971290 w 5593163"/>
              <a:gd name="connsiteY309" fmla="*/ 1204541 h 4305008"/>
              <a:gd name="connsiteX310" fmla="*/ 3978754 w 5593163"/>
              <a:gd name="connsiteY310" fmla="*/ 1296998 h 4305008"/>
              <a:gd name="connsiteX311" fmla="*/ 3980124 w 5593163"/>
              <a:gd name="connsiteY311" fmla="*/ 1313979 h 4305008"/>
              <a:gd name="connsiteX312" fmla="*/ 3979531 w 5593163"/>
              <a:gd name="connsiteY312" fmla="*/ 1325419 h 4305008"/>
              <a:gd name="connsiteX313" fmla="*/ 3979032 w 5593163"/>
              <a:gd name="connsiteY313" fmla="*/ 1325386 h 4305008"/>
              <a:gd name="connsiteX314" fmla="*/ 3979006 w 5593163"/>
              <a:gd name="connsiteY314" fmla="*/ 1325881 h 4305008"/>
              <a:gd name="connsiteX315" fmla="*/ 3961888 w 5593163"/>
              <a:gd name="connsiteY315" fmla="*/ 1324255 h 4305008"/>
              <a:gd name="connsiteX316" fmla="*/ 3866461 w 5593163"/>
              <a:gd name="connsiteY316" fmla="*/ 1315193 h 4305008"/>
              <a:gd name="connsiteX317" fmla="*/ 3850245 w 5593163"/>
              <a:gd name="connsiteY317" fmla="*/ 1313653 h 4305008"/>
              <a:gd name="connsiteX318" fmla="*/ 3850129 w 5593163"/>
              <a:gd name="connsiteY318" fmla="*/ 1312505 h 4305008"/>
              <a:gd name="connsiteX319" fmla="*/ 3159963 w 5593163"/>
              <a:gd name="connsiteY319" fmla="*/ 619464 h 4305008"/>
              <a:gd name="connsiteX320" fmla="*/ 3159457 w 5593163"/>
              <a:gd name="connsiteY320" fmla="*/ 619401 h 4305008"/>
              <a:gd name="connsiteX321" fmla="*/ 3158919 w 5593163"/>
              <a:gd name="connsiteY321" fmla="*/ 612725 h 4305008"/>
              <a:gd name="connsiteX322" fmla="*/ 3151452 w 5593163"/>
              <a:gd name="connsiteY322" fmla="*/ 520249 h 4305008"/>
              <a:gd name="connsiteX323" fmla="*/ 3150081 w 5593163"/>
              <a:gd name="connsiteY323" fmla="*/ 503273 h 4305008"/>
              <a:gd name="connsiteX324" fmla="*/ 3150081 w 5593163"/>
              <a:gd name="connsiteY324" fmla="*/ 2200098 h 4305008"/>
              <a:gd name="connsiteX325" fmla="*/ 3150675 w 5593163"/>
              <a:gd name="connsiteY325" fmla="*/ 2188658 h 4305008"/>
              <a:gd name="connsiteX326" fmla="*/ 3151173 w 5593163"/>
              <a:gd name="connsiteY326" fmla="*/ 2188691 h 4305008"/>
              <a:gd name="connsiteX327" fmla="*/ 3151199 w 5593163"/>
              <a:gd name="connsiteY327" fmla="*/ 2188197 h 4305008"/>
              <a:gd name="connsiteX328" fmla="*/ 3168287 w 5593163"/>
              <a:gd name="connsiteY328" fmla="*/ 2189820 h 4305008"/>
              <a:gd name="connsiteX329" fmla="*/ 3263748 w 5593163"/>
              <a:gd name="connsiteY329" fmla="*/ 2198885 h 4305008"/>
              <a:gd name="connsiteX330" fmla="*/ 3279961 w 5593163"/>
              <a:gd name="connsiteY330" fmla="*/ 2200424 h 4305008"/>
              <a:gd name="connsiteX331" fmla="*/ 3280078 w 5593163"/>
              <a:gd name="connsiteY331" fmla="*/ 2201572 h 4305008"/>
              <a:gd name="connsiteX332" fmla="*/ 3970244 w 5593163"/>
              <a:gd name="connsiteY332" fmla="*/ 2894613 h 4305008"/>
              <a:gd name="connsiteX333" fmla="*/ 3970749 w 5593163"/>
              <a:gd name="connsiteY333" fmla="*/ 2894676 h 4305008"/>
              <a:gd name="connsiteX334" fmla="*/ 3971290 w 5593163"/>
              <a:gd name="connsiteY334" fmla="*/ 2901366 h 4305008"/>
              <a:gd name="connsiteX335" fmla="*/ 3978754 w 5593163"/>
              <a:gd name="connsiteY335" fmla="*/ 2993823 h 4305008"/>
              <a:gd name="connsiteX336" fmla="*/ 3980124 w 5593163"/>
              <a:gd name="connsiteY336" fmla="*/ 3010804 h 4305008"/>
              <a:gd name="connsiteX337" fmla="*/ 3979531 w 5593163"/>
              <a:gd name="connsiteY337" fmla="*/ 3022244 h 4305008"/>
              <a:gd name="connsiteX338" fmla="*/ 3979032 w 5593163"/>
              <a:gd name="connsiteY338" fmla="*/ 3022211 h 4305008"/>
              <a:gd name="connsiteX339" fmla="*/ 3979006 w 5593163"/>
              <a:gd name="connsiteY339" fmla="*/ 3022706 h 4305008"/>
              <a:gd name="connsiteX340" fmla="*/ 3961888 w 5593163"/>
              <a:gd name="connsiteY340" fmla="*/ 3021080 h 4305008"/>
              <a:gd name="connsiteX341" fmla="*/ 3866461 w 5593163"/>
              <a:gd name="connsiteY341" fmla="*/ 3012018 h 4305008"/>
              <a:gd name="connsiteX342" fmla="*/ 3850245 w 5593163"/>
              <a:gd name="connsiteY342" fmla="*/ 3010478 h 4305008"/>
              <a:gd name="connsiteX343" fmla="*/ 3850129 w 5593163"/>
              <a:gd name="connsiteY343" fmla="*/ 3009330 h 4305008"/>
              <a:gd name="connsiteX344" fmla="*/ 3159963 w 5593163"/>
              <a:gd name="connsiteY344" fmla="*/ 2316289 h 4305008"/>
              <a:gd name="connsiteX345" fmla="*/ 3159457 w 5593163"/>
              <a:gd name="connsiteY345" fmla="*/ 2316226 h 4305008"/>
              <a:gd name="connsiteX346" fmla="*/ 3158919 w 5593163"/>
              <a:gd name="connsiteY346" fmla="*/ 2309550 h 4305008"/>
              <a:gd name="connsiteX347" fmla="*/ 3151452 w 5593163"/>
              <a:gd name="connsiteY347" fmla="*/ 2217074 h 4305008"/>
              <a:gd name="connsiteX348" fmla="*/ 3150081 w 5593163"/>
              <a:gd name="connsiteY348" fmla="*/ 2200098 h 4305008"/>
              <a:gd name="connsiteX349" fmla="*/ 3150081 w 5593163"/>
              <a:gd name="connsiteY349" fmla="*/ 3896923 h 4305008"/>
              <a:gd name="connsiteX350" fmla="*/ 3150675 w 5593163"/>
              <a:gd name="connsiteY350" fmla="*/ 3885483 h 4305008"/>
              <a:gd name="connsiteX351" fmla="*/ 3151173 w 5593163"/>
              <a:gd name="connsiteY351" fmla="*/ 3885516 h 4305008"/>
              <a:gd name="connsiteX352" fmla="*/ 3151199 w 5593163"/>
              <a:gd name="connsiteY352" fmla="*/ 3885022 h 4305008"/>
              <a:gd name="connsiteX353" fmla="*/ 3168287 w 5593163"/>
              <a:gd name="connsiteY353" fmla="*/ 3886645 h 4305008"/>
              <a:gd name="connsiteX354" fmla="*/ 3263748 w 5593163"/>
              <a:gd name="connsiteY354" fmla="*/ 3895710 h 4305008"/>
              <a:gd name="connsiteX355" fmla="*/ 3279961 w 5593163"/>
              <a:gd name="connsiteY355" fmla="*/ 3897249 h 4305008"/>
              <a:gd name="connsiteX356" fmla="*/ 3280078 w 5593163"/>
              <a:gd name="connsiteY356" fmla="*/ 3898397 h 4305008"/>
              <a:gd name="connsiteX357" fmla="*/ 3840331 w 5593163"/>
              <a:gd name="connsiteY357" fmla="*/ 4255797 h 4305008"/>
              <a:gd name="connsiteX358" fmla="*/ 3868775 w 5593163"/>
              <a:gd name="connsiteY358" fmla="*/ 4305008 h 4305008"/>
              <a:gd name="connsiteX359" fmla="*/ 3717725 w 5593163"/>
              <a:gd name="connsiteY359" fmla="*/ 4305008 h 4305008"/>
              <a:gd name="connsiteX360" fmla="*/ 3665602 w 5593163"/>
              <a:gd name="connsiteY360" fmla="*/ 4241205 h 4305008"/>
              <a:gd name="connsiteX361" fmla="*/ 3293448 w 5593163"/>
              <a:gd name="connsiteY361" fmla="*/ 4029853 h 4305008"/>
              <a:gd name="connsiteX362" fmla="*/ 3392629 w 5593163"/>
              <a:gd name="connsiteY362" fmla="*/ 4271827 h 4305008"/>
              <a:gd name="connsiteX363" fmla="*/ 3419311 w 5593163"/>
              <a:gd name="connsiteY363" fmla="*/ 4305008 h 4305008"/>
              <a:gd name="connsiteX364" fmla="*/ 3265201 w 5593163"/>
              <a:gd name="connsiteY364" fmla="*/ 4305008 h 4305008"/>
              <a:gd name="connsiteX365" fmla="*/ 3235080 w 5593163"/>
              <a:gd name="connsiteY365" fmla="*/ 4254710 h 4305008"/>
              <a:gd name="connsiteX366" fmla="*/ 3159963 w 5593163"/>
              <a:gd name="connsiteY366" fmla="*/ 4013114 h 4305008"/>
              <a:gd name="connsiteX367" fmla="*/ 3159457 w 5593163"/>
              <a:gd name="connsiteY367" fmla="*/ 4013051 h 4305008"/>
              <a:gd name="connsiteX368" fmla="*/ 3158919 w 5593163"/>
              <a:gd name="connsiteY368" fmla="*/ 4006375 h 4305008"/>
              <a:gd name="connsiteX369" fmla="*/ 3151452 w 5593163"/>
              <a:gd name="connsiteY369" fmla="*/ 3913899 h 4305008"/>
              <a:gd name="connsiteX370" fmla="*/ 3150081 w 5593163"/>
              <a:gd name="connsiteY370" fmla="*/ 3896923 h 4305008"/>
              <a:gd name="connsiteX371" fmla="*/ 3150079 w 5593163"/>
              <a:gd name="connsiteY371" fmla="*/ 469318 h 4305008"/>
              <a:gd name="connsiteX372" fmla="*/ 3151450 w 5593163"/>
              <a:gd name="connsiteY372" fmla="*/ 452471 h 4305008"/>
              <a:gd name="connsiteX373" fmla="*/ 3158914 w 5593163"/>
              <a:gd name="connsiteY373" fmla="*/ 360740 h 4305008"/>
              <a:gd name="connsiteX374" fmla="*/ 3159454 w 5593163"/>
              <a:gd name="connsiteY374" fmla="*/ 354103 h 4305008"/>
              <a:gd name="connsiteX375" fmla="*/ 3159960 w 5593163"/>
              <a:gd name="connsiteY375" fmla="*/ 354040 h 4305008"/>
              <a:gd name="connsiteX376" fmla="*/ 3244173 w 5593163"/>
              <a:gd name="connsiteY376" fmla="*/ 96778 h 4305008"/>
              <a:gd name="connsiteX377" fmla="*/ 3306807 w 5593163"/>
              <a:gd name="connsiteY377" fmla="*/ 0 h 4305008"/>
              <a:gd name="connsiteX378" fmla="*/ 3475182 w 5593163"/>
              <a:gd name="connsiteY378" fmla="*/ 0 h 4305008"/>
              <a:gd name="connsiteX379" fmla="*/ 3406954 w 5593163"/>
              <a:gd name="connsiteY379" fmla="*/ 76659 h 4305008"/>
              <a:gd name="connsiteX380" fmla="*/ 3293446 w 5593163"/>
              <a:gd name="connsiteY380" fmla="*/ 337433 h 4305008"/>
              <a:gd name="connsiteX381" fmla="*/ 3732420 w 5593163"/>
              <a:gd name="connsiteY381" fmla="*/ 44350 h 4305008"/>
              <a:gd name="connsiteX382" fmla="*/ 3754649 w 5593163"/>
              <a:gd name="connsiteY382" fmla="*/ 0 h 4305008"/>
              <a:gd name="connsiteX383" fmla="*/ 3903287 w 5593163"/>
              <a:gd name="connsiteY383" fmla="*/ 0 h 4305008"/>
              <a:gd name="connsiteX384" fmla="*/ 3851448 w 5593163"/>
              <a:gd name="connsiteY384" fmla="*/ 95636 h 4305008"/>
              <a:gd name="connsiteX385" fmla="*/ 3280075 w 5593163"/>
              <a:gd name="connsiteY385" fmla="*/ 467856 h 4305008"/>
              <a:gd name="connsiteX386" fmla="*/ 3279959 w 5593163"/>
              <a:gd name="connsiteY386" fmla="*/ 468995 h 4305008"/>
              <a:gd name="connsiteX387" fmla="*/ 3263742 w 5593163"/>
              <a:gd name="connsiteY387" fmla="*/ 470523 h 4305008"/>
              <a:gd name="connsiteX388" fmla="*/ 3168316 w 5593163"/>
              <a:gd name="connsiteY388" fmla="*/ 479514 h 4305008"/>
              <a:gd name="connsiteX389" fmla="*/ 3151197 w 5593163"/>
              <a:gd name="connsiteY389" fmla="*/ 481127 h 4305008"/>
              <a:gd name="connsiteX390" fmla="*/ 3151171 w 5593163"/>
              <a:gd name="connsiteY390" fmla="*/ 480636 h 4305008"/>
              <a:gd name="connsiteX391" fmla="*/ 3150672 w 5593163"/>
              <a:gd name="connsiteY391" fmla="*/ 480669 h 4305008"/>
              <a:gd name="connsiteX392" fmla="*/ 3150079 w 5593163"/>
              <a:gd name="connsiteY392" fmla="*/ 469318 h 4305008"/>
              <a:gd name="connsiteX393" fmla="*/ 3150079 w 5593163"/>
              <a:gd name="connsiteY393" fmla="*/ 2166144 h 4305008"/>
              <a:gd name="connsiteX394" fmla="*/ 3151450 w 5593163"/>
              <a:gd name="connsiteY394" fmla="*/ 2149296 h 4305008"/>
              <a:gd name="connsiteX395" fmla="*/ 3158914 w 5593163"/>
              <a:gd name="connsiteY395" fmla="*/ 2057565 h 4305008"/>
              <a:gd name="connsiteX396" fmla="*/ 3159454 w 5593163"/>
              <a:gd name="connsiteY396" fmla="*/ 2050928 h 4305008"/>
              <a:gd name="connsiteX397" fmla="*/ 3159960 w 5593163"/>
              <a:gd name="connsiteY397" fmla="*/ 2050865 h 4305008"/>
              <a:gd name="connsiteX398" fmla="*/ 3850126 w 5593163"/>
              <a:gd name="connsiteY398" fmla="*/ 1363267 h 4305008"/>
              <a:gd name="connsiteX399" fmla="*/ 3850243 w 5593163"/>
              <a:gd name="connsiteY399" fmla="*/ 1362128 h 4305008"/>
              <a:gd name="connsiteX400" fmla="*/ 3866455 w 5593163"/>
              <a:gd name="connsiteY400" fmla="*/ 1360601 h 4305008"/>
              <a:gd name="connsiteX401" fmla="*/ 3961917 w 5593163"/>
              <a:gd name="connsiteY401" fmla="*/ 1351607 h 4305008"/>
              <a:gd name="connsiteX402" fmla="*/ 3979004 w 5593163"/>
              <a:gd name="connsiteY402" fmla="*/ 1349997 h 4305008"/>
              <a:gd name="connsiteX403" fmla="*/ 3979030 w 5593163"/>
              <a:gd name="connsiteY403" fmla="*/ 1350487 h 4305008"/>
              <a:gd name="connsiteX404" fmla="*/ 3979528 w 5593163"/>
              <a:gd name="connsiteY404" fmla="*/ 1350455 h 4305008"/>
              <a:gd name="connsiteX405" fmla="*/ 3980122 w 5593163"/>
              <a:gd name="connsiteY405" fmla="*/ 1361805 h 4305008"/>
              <a:gd name="connsiteX406" fmla="*/ 3978752 w 5593163"/>
              <a:gd name="connsiteY406" fmla="*/ 1378647 h 4305008"/>
              <a:gd name="connsiteX407" fmla="*/ 3971285 w 5593163"/>
              <a:gd name="connsiteY407" fmla="*/ 1470397 h 4305008"/>
              <a:gd name="connsiteX408" fmla="*/ 3970746 w 5593163"/>
              <a:gd name="connsiteY408" fmla="*/ 1477021 h 4305008"/>
              <a:gd name="connsiteX409" fmla="*/ 3970241 w 5593163"/>
              <a:gd name="connsiteY409" fmla="*/ 1477083 h 4305008"/>
              <a:gd name="connsiteX410" fmla="*/ 3280075 w 5593163"/>
              <a:gd name="connsiteY410" fmla="*/ 2164681 h 4305008"/>
              <a:gd name="connsiteX411" fmla="*/ 3279959 w 5593163"/>
              <a:gd name="connsiteY411" fmla="*/ 2165820 h 4305008"/>
              <a:gd name="connsiteX412" fmla="*/ 3263742 w 5593163"/>
              <a:gd name="connsiteY412" fmla="*/ 2167348 h 4305008"/>
              <a:gd name="connsiteX413" fmla="*/ 3168316 w 5593163"/>
              <a:gd name="connsiteY413" fmla="*/ 2176339 h 4305008"/>
              <a:gd name="connsiteX414" fmla="*/ 3151197 w 5593163"/>
              <a:gd name="connsiteY414" fmla="*/ 2177952 h 4305008"/>
              <a:gd name="connsiteX415" fmla="*/ 3151171 w 5593163"/>
              <a:gd name="connsiteY415" fmla="*/ 2177461 h 4305008"/>
              <a:gd name="connsiteX416" fmla="*/ 3150672 w 5593163"/>
              <a:gd name="connsiteY416" fmla="*/ 2177494 h 4305008"/>
              <a:gd name="connsiteX417" fmla="*/ 3150079 w 5593163"/>
              <a:gd name="connsiteY417" fmla="*/ 2166144 h 4305008"/>
              <a:gd name="connsiteX418" fmla="*/ 3150079 w 5593163"/>
              <a:gd name="connsiteY418" fmla="*/ 3862969 h 4305008"/>
              <a:gd name="connsiteX419" fmla="*/ 3151450 w 5593163"/>
              <a:gd name="connsiteY419" fmla="*/ 3846121 h 4305008"/>
              <a:gd name="connsiteX420" fmla="*/ 3158914 w 5593163"/>
              <a:gd name="connsiteY420" fmla="*/ 3754390 h 4305008"/>
              <a:gd name="connsiteX421" fmla="*/ 3159454 w 5593163"/>
              <a:gd name="connsiteY421" fmla="*/ 3747753 h 4305008"/>
              <a:gd name="connsiteX422" fmla="*/ 3159960 w 5593163"/>
              <a:gd name="connsiteY422" fmla="*/ 3747690 h 4305008"/>
              <a:gd name="connsiteX423" fmla="*/ 3850126 w 5593163"/>
              <a:gd name="connsiteY423" fmla="*/ 3060092 h 4305008"/>
              <a:gd name="connsiteX424" fmla="*/ 3850243 w 5593163"/>
              <a:gd name="connsiteY424" fmla="*/ 3058953 h 4305008"/>
              <a:gd name="connsiteX425" fmla="*/ 3866455 w 5593163"/>
              <a:gd name="connsiteY425" fmla="*/ 3057426 h 4305008"/>
              <a:gd name="connsiteX426" fmla="*/ 3961917 w 5593163"/>
              <a:gd name="connsiteY426" fmla="*/ 3048432 h 4305008"/>
              <a:gd name="connsiteX427" fmla="*/ 3979004 w 5593163"/>
              <a:gd name="connsiteY427" fmla="*/ 3046822 h 4305008"/>
              <a:gd name="connsiteX428" fmla="*/ 3979030 w 5593163"/>
              <a:gd name="connsiteY428" fmla="*/ 3047312 h 4305008"/>
              <a:gd name="connsiteX429" fmla="*/ 3979528 w 5593163"/>
              <a:gd name="connsiteY429" fmla="*/ 3047280 h 4305008"/>
              <a:gd name="connsiteX430" fmla="*/ 3980122 w 5593163"/>
              <a:gd name="connsiteY430" fmla="*/ 3058630 h 4305008"/>
              <a:gd name="connsiteX431" fmla="*/ 3978752 w 5593163"/>
              <a:gd name="connsiteY431" fmla="*/ 3075472 h 4305008"/>
              <a:gd name="connsiteX432" fmla="*/ 3971285 w 5593163"/>
              <a:gd name="connsiteY432" fmla="*/ 3167222 h 4305008"/>
              <a:gd name="connsiteX433" fmla="*/ 3970746 w 5593163"/>
              <a:gd name="connsiteY433" fmla="*/ 3173846 h 4305008"/>
              <a:gd name="connsiteX434" fmla="*/ 3970241 w 5593163"/>
              <a:gd name="connsiteY434" fmla="*/ 3173908 h 4305008"/>
              <a:gd name="connsiteX435" fmla="*/ 3280075 w 5593163"/>
              <a:gd name="connsiteY435" fmla="*/ 3861506 h 4305008"/>
              <a:gd name="connsiteX436" fmla="*/ 3279959 w 5593163"/>
              <a:gd name="connsiteY436" fmla="*/ 3862645 h 4305008"/>
              <a:gd name="connsiteX437" fmla="*/ 3263742 w 5593163"/>
              <a:gd name="connsiteY437" fmla="*/ 3864173 h 4305008"/>
              <a:gd name="connsiteX438" fmla="*/ 3168316 w 5593163"/>
              <a:gd name="connsiteY438" fmla="*/ 3873164 h 4305008"/>
              <a:gd name="connsiteX439" fmla="*/ 3151197 w 5593163"/>
              <a:gd name="connsiteY439" fmla="*/ 3874777 h 4305008"/>
              <a:gd name="connsiteX440" fmla="*/ 3151171 w 5593163"/>
              <a:gd name="connsiteY440" fmla="*/ 3874286 h 4305008"/>
              <a:gd name="connsiteX441" fmla="*/ 3150672 w 5593163"/>
              <a:gd name="connsiteY441" fmla="*/ 3874319 h 4305008"/>
              <a:gd name="connsiteX442" fmla="*/ 3150079 w 5593163"/>
              <a:gd name="connsiteY442" fmla="*/ 3862969 h 4305008"/>
              <a:gd name="connsiteX443" fmla="*/ 2442890 w 5593163"/>
              <a:gd name="connsiteY443" fmla="*/ 1181049 h 4305008"/>
              <a:gd name="connsiteX444" fmla="*/ 2986199 w 5593163"/>
              <a:gd name="connsiteY444" fmla="*/ 636203 h 4305008"/>
              <a:gd name="connsiteX445" fmla="*/ 2442890 w 5593163"/>
              <a:gd name="connsiteY445" fmla="*/ 1181049 h 4305008"/>
              <a:gd name="connsiteX446" fmla="*/ 2442890 w 5593163"/>
              <a:gd name="connsiteY446" fmla="*/ 1493690 h 4305008"/>
              <a:gd name="connsiteX447" fmla="*/ 2986199 w 5593163"/>
              <a:gd name="connsiteY447" fmla="*/ 2034258 h 4305008"/>
              <a:gd name="connsiteX448" fmla="*/ 2442890 w 5593163"/>
              <a:gd name="connsiteY448" fmla="*/ 1493690 h 4305008"/>
              <a:gd name="connsiteX449" fmla="*/ 2442890 w 5593163"/>
              <a:gd name="connsiteY449" fmla="*/ 2877874 h 4305008"/>
              <a:gd name="connsiteX450" fmla="*/ 2986199 w 5593163"/>
              <a:gd name="connsiteY450" fmla="*/ 2333028 h 4305008"/>
              <a:gd name="connsiteX451" fmla="*/ 2442890 w 5593163"/>
              <a:gd name="connsiteY451" fmla="*/ 2877874 h 4305008"/>
              <a:gd name="connsiteX452" fmla="*/ 2442890 w 5593163"/>
              <a:gd name="connsiteY452" fmla="*/ 3190516 h 4305008"/>
              <a:gd name="connsiteX453" fmla="*/ 2986199 w 5593163"/>
              <a:gd name="connsiteY453" fmla="*/ 3731083 h 4305008"/>
              <a:gd name="connsiteX454" fmla="*/ 2442890 w 5593163"/>
              <a:gd name="connsiteY454" fmla="*/ 3190516 h 4305008"/>
              <a:gd name="connsiteX455" fmla="*/ 2410871 w 5593163"/>
              <a:gd name="connsiteY455" fmla="*/ 4305008 h 4305008"/>
              <a:gd name="connsiteX456" fmla="*/ 2439316 w 5593163"/>
              <a:gd name="connsiteY456" fmla="*/ 4255797 h 4305008"/>
              <a:gd name="connsiteX457" fmla="*/ 2999569 w 5593163"/>
              <a:gd name="connsiteY457" fmla="*/ 3898397 h 4305008"/>
              <a:gd name="connsiteX458" fmla="*/ 2999686 w 5593163"/>
              <a:gd name="connsiteY458" fmla="*/ 3897249 h 4305008"/>
              <a:gd name="connsiteX459" fmla="*/ 3015899 w 5593163"/>
              <a:gd name="connsiteY459" fmla="*/ 3895710 h 4305008"/>
              <a:gd name="connsiteX460" fmla="*/ 3111360 w 5593163"/>
              <a:gd name="connsiteY460" fmla="*/ 3886645 h 4305008"/>
              <a:gd name="connsiteX461" fmla="*/ 3128448 w 5593163"/>
              <a:gd name="connsiteY461" fmla="*/ 3885022 h 4305008"/>
              <a:gd name="connsiteX462" fmla="*/ 3128474 w 5593163"/>
              <a:gd name="connsiteY462" fmla="*/ 3885516 h 4305008"/>
              <a:gd name="connsiteX463" fmla="*/ 3128972 w 5593163"/>
              <a:gd name="connsiteY463" fmla="*/ 3885483 h 4305008"/>
              <a:gd name="connsiteX464" fmla="*/ 3129566 w 5593163"/>
              <a:gd name="connsiteY464" fmla="*/ 3896923 h 4305008"/>
              <a:gd name="connsiteX465" fmla="*/ 3128195 w 5593163"/>
              <a:gd name="connsiteY465" fmla="*/ 3913899 h 4305008"/>
              <a:gd name="connsiteX466" fmla="*/ 3120728 w 5593163"/>
              <a:gd name="connsiteY466" fmla="*/ 4006375 h 4305008"/>
              <a:gd name="connsiteX467" fmla="*/ 3120190 w 5593163"/>
              <a:gd name="connsiteY467" fmla="*/ 4013051 h 4305008"/>
              <a:gd name="connsiteX468" fmla="*/ 3119684 w 5593163"/>
              <a:gd name="connsiteY468" fmla="*/ 4013114 h 4305008"/>
              <a:gd name="connsiteX469" fmla="*/ 3044567 w 5593163"/>
              <a:gd name="connsiteY469" fmla="*/ 4254710 h 4305008"/>
              <a:gd name="connsiteX470" fmla="*/ 3014445 w 5593163"/>
              <a:gd name="connsiteY470" fmla="*/ 4305008 h 4305008"/>
              <a:gd name="connsiteX471" fmla="*/ 2860336 w 5593163"/>
              <a:gd name="connsiteY471" fmla="*/ 4305008 h 4305008"/>
              <a:gd name="connsiteX472" fmla="*/ 2887018 w 5593163"/>
              <a:gd name="connsiteY472" fmla="*/ 4271827 h 4305008"/>
              <a:gd name="connsiteX473" fmla="*/ 2986199 w 5593163"/>
              <a:gd name="connsiteY473" fmla="*/ 4029853 h 4305008"/>
              <a:gd name="connsiteX474" fmla="*/ 2614045 w 5593163"/>
              <a:gd name="connsiteY474" fmla="*/ 4241205 h 4305008"/>
              <a:gd name="connsiteX475" fmla="*/ 2561922 w 5593163"/>
              <a:gd name="connsiteY475" fmla="*/ 4305008 h 4305008"/>
              <a:gd name="connsiteX476" fmla="*/ 2376360 w 5593163"/>
              <a:gd name="connsiteY476" fmla="*/ 0 h 4305008"/>
              <a:gd name="connsiteX477" fmla="*/ 2524998 w 5593163"/>
              <a:gd name="connsiteY477" fmla="*/ 0 h 4305008"/>
              <a:gd name="connsiteX478" fmla="*/ 2547226 w 5593163"/>
              <a:gd name="connsiteY478" fmla="*/ 44350 h 4305008"/>
              <a:gd name="connsiteX479" fmla="*/ 2986199 w 5593163"/>
              <a:gd name="connsiteY479" fmla="*/ 337433 h 4305008"/>
              <a:gd name="connsiteX480" fmla="*/ 2872691 w 5593163"/>
              <a:gd name="connsiteY480" fmla="*/ 76659 h 4305008"/>
              <a:gd name="connsiteX481" fmla="*/ 2804464 w 5593163"/>
              <a:gd name="connsiteY481" fmla="*/ 0 h 4305008"/>
              <a:gd name="connsiteX482" fmla="*/ 2972839 w 5593163"/>
              <a:gd name="connsiteY482" fmla="*/ 0 h 4305008"/>
              <a:gd name="connsiteX483" fmla="*/ 3035473 w 5593163"/>
              <a:gd name="connsiteY483" fmla="*/ 96778 h 4305008"/>
              <a:gd name="connsiteX484" fmla="*/ 3119686 w 5593163"/>
              <a:gd name="connsiteY484" fmla="*/ 354040 h 4305008"/>
              <a:gd name="connsiteX485" fmla="*/ 3120191 w 5593163"/>
              <a:gd name="connsiteY485" fmla="*/ 354103 h 4305008"/>
              <a:gd name="connsiteX486" fmla="*/ 3120732 w 5593163"/>
              <a:gd name="connsiteY486" fmla="*/ 360740 h 4305008"/>
              <a:gd name="connsiteX487" fmla="*/ 3128196 w 5593163"/>
              <a:gd name="connsiteY487" fmla="*/ 452471 h 4305008"/>
              <a:gd name="connsiteX488" fmla="*/ 3129566 w 5593163"/>
              <a:gd name="connsiteY488" fmla="*/ 469318 h 4305008"/>
              <a:gd name="connsiteX489" fmla="*/ 3128973 w 5593163"/>
              <a:gd name="connsiteY489" fmla="*/ 480669 h 4305008"/>
              <a:gd name="connsiteX490" fmla="*/ 3128474 w 5593163"/>
              <a:gd name="connsiteY490" fmla="*/ 480636 h 4305008"/>
              <a:gd name="connsiteX491" fmla="*/ 3128448 w 5593163"/>
              <a:gd name="connsiteY491" fmla="*/ 481127 h 4305008"/>
              <a:gd name="connsiteX492" fmla="*/ 3111330 w 5593163"/>
              <a:gd name="connsiteY492" fmla="*/ 479514 h 4305008"/>
              <a:gd name="connsiteX493" fmla="*/ 3015903 w 5593163"/>
              <a:gd name="connsiteY493" fmla="*/ 470523 h 4305008"/>
              <a:gd name="connsiteX494" fmla="*/ 2999687 w 5593163"/>
              <a:gd name="connsiteY494" fmla="*/ 468995 h 4305008"/>
              <a:gd name="connsiteX495" fmla="*/ 2999571 w 5593163"/>
              <a:gd name="connsiteY495" fmla="*/ 467856 h 4305008"/>
              <a:gd name="connsiteX496" fmla="*/ 2428199 w 5593163"/>
              <a:gd name="connsiteY496" fmla="*/ 95636 h 4305008"/>
              <a:gd name="connsiteX497" fmla="*/ 2299523 w 5593163"/>
              <a:gd name="connsiteY497" fmla="*/ 1313979 h 4305008"/>
              <a:gd name="connsiteX498" fmla="*/ 2300894 w 5593163"/>
              <a:gd name="connsiteY498" fmla="*/ 1296998 h 4305008"/>
              <a:gd name="connsiteX499" fmla="*/ 2308358 w 5593163"/>
              <a:gd name="connsiteY499" fmla="*/ 1204541 h 4305008"/>
              <a:gd name="connsiteX500" fmla="*/ 2308898 w 5593163"/>
              <a:gd name="connsiteY500" fmla="*/ 1197851 h 4305008"/>
              <a:gd name="connsiteX501" fmla="*/ 2309404 w 5593163"/>
              <a:gd name="connsiteY501" fmla="*/ 1197788 h 4305008"/>
              <a:gd name="connsiteX502" fmla="*/ 2999570 w 5593163"/>
              <a:gd name="connsiteY502" fmla="*/ 504747 h 4305008"/>
              <a:gd name="connsiteX503" fmla="*/ 2999687 w 5593163"/>
              <a:gd name="connsiteY503" fmla="*/ 503599 h 4305008"/>
              <a:gd name="connsiteX504" fmla="*/ 3015899 w 5593163"/>
              <a:gd name="connsiteY504" fmla="*/ 502060 h 4305008"/>
              <a:gd name="connsiteX505" fmla="*/ 3111361 w 5593163"/>
              <a:gd name="connsiteY505" fmla="*/ 492995 h 4305008"/>
              <a:gd name="connsiteX506" fmla="*/ 3128448 w 5593163"/>
              <a:gd name="connsiteY506" fmla="*/ 491372 h 4305008"/>
              <a:gd name="connsiteX507" fmla="*/ 3128474 w 5593163"/>
              <a:gd name="connsiteY507" fmla="*/ 491866 h 4305008"/>
              <a:gd name="connsiteX508" fmla="*/ 3128972 w 5593163"/>
              <a:gd name="connsiteY508" fmla="*/ 491833 h 4305008"/>
              <a:gd name="connsiteX509" fmla="*/ 3129566 w 5593163"/>
              <a:gd name="connsiteY509" fmla="*/ 503273 h 4305008"/>
              <a:gd name="connsiteX510" fmla="*/ 3128196 w 5593163"/>
              <a:gd name="connsiteY510" fmla="*/ 520249 h 4305008"/>
              <a:gd name="connsiteX511" fmla="*/ 3120729 w 5593163"/>
              <a:gd name="connsiteY511" fmla="*/ 612725 h 4305008"/>
              <a:gd name="connsiteX512" fmla="*/ 3120190 w 5593163"/>
              <a:gd name="connsiteY512" fmla="*/ 619401 h 4305008"/>
              <a:gd name="connsiteX513" fmla="*/ 3119685 w 5593163"/>
              <a:gd name="connsiteY513" fmla="*/ 619464 h 4305008"/>
              <a:gd name="connsiteX514" fmla="*/ 2429519 w 5593163"/>
              <a:gd name="connsiteY514" fmla="*/ 1312505 h 4305008"/>
              <a:gd name="connsiteX515" fmla="*/ 2429403 w 5593163"/>
              <a:gd name="connsiteY515" fmla="*/ 1313653 h 4305008"/>
              <a:gd name="connsiteX516" fmla="*/ 2413186 w 5593163"/>
              <a:gd name="connsiteY516" fmla="*/ 1315193 h 4305008"/>
              <a:gd name="connsiteX517" fmla="*/ 2317760 w 5593163"/>
              <a:gd name="connsiteY517" fmla="*/ 1324255 h 4305008"/>
              <a:gd name="connsiteX518" fmla="*/ 2300641 w 5593163"/>
              <a:gd name="connsiteY518" fmla="*/ 1325881 h 4305008"/>
              <a:gd name="connsiteX519" fmla="*/ 2300615 w 5593163"/>
              <a:gd name="connsiteY519" fmla="*/ 1325386 h 4305008"/>
              <a:gd name="connsiteX520" fmla="*/ 2300116 w 5593163"/>
              <a:gd name="connsiteY520" fmla="*/ 1325419 h 4305008"/>
              <a:gd name="connsiteX521" fmla="*/ 2299523 w 5593163"/>
              <a:gd name="connsiteY521" fmla="*/ 1313979 h 4305008"/>
              <a:gd name="connsiteX522" fmla="*/ 2299523 w 5593163"/>
              <a:gd name="connsiteY522" fmla="*/ 1361805 h 4305008"/>
              <a:gd name="connsiteX523" fmla="*/ 2300117 w 5593163"/>
              <a:gd name="connsiteY523" fmla="*/ 1350455 h 4305008"/>
              <a:gd name="connsiteX524" fmla="*/ 2300615 w 5593163"/>
              <a:gd name="connsiteY524" fmla="*/ 1350487 h 4305008"/>
              <a:gd name="connsiteX525" fmla="*/ 2300641 w 5593163"/>
              <a:gd name="connsiteY525" fmla="*/ 1349997 h 4305008"/>
              <a:gd name="connsiteX526" fmla="*/ 2317729 w 5593163"/>
              <a:gd name="connsiteY526" fmla="*/ 1351607 h 4305008"/>
              <a:gd name="connsiteX527" fmla="*/ 2413190 w 5593163"/>
              <a:gd name="connsiteY527" fmla="*/ 1360601 h 4305008"/>
              <a:gd name="connsiteX528" fmla="*/ 2429403 w 5593163"/>
              <a:gd name="connsiteY528" fmla="*/ 1362128 h 4305008"/>
              <a:gd name="connsiteX529" fmla="*/ 2429520 w 5593163"/>
              <a:gd name="connsiteY529" fmla="*/ 1363267 h 4305008"/>
              <a:gd name="connsiteX530" fmla="*/ 3119686 w 5593163"/>
              <a:gd name="connsiteY530" fmla="*/ 2050865 h 4305008"/>
              <a:gd name="connsiteX531" fmla="*/ 3120191 w 5593163"/>
              <a:gd name="connsiteY531" fmla="*/ 2050928 h 4305008"/>
              <a:gd name="connsiteX532" fmla="*/ 3120732 w 5593163"/>
              <a:gd name="connsiteY532" fmla="*/ 2057565 h 4305008"/>
              <a:gd name="connsiteX533" fmla="*/ 3128196 w 5593163"/>
              <a:gd name="connsiteY533" fmla="*/ 2149296 h 4305008"/>
              <a:gd name="connsiteX534" fmla="*/ 3129566 w 5593163"/>
              <a:gd name="connsiteY534" fmla="*/ 2166144 h 4305008"/>
              <a:gd name="connsiteX535" fmla="*/ 3128973 w 5593163"/>
              <a:gd name="connsiteY535" fmla="*/ 2177494 h 4305008"/>
              <a:gd name="connsiteX536" fmla="*/ 3128474 w 5593163"/>
              <a:gd name="connsiteY536" fmla="*/ 2177461 h 4305008"/>
              <a:gd name="connsiteX537" fmla="*/ 3128448 w 5593163"/>
              <a:gd name="connsiteY537" fmla="*/ 2177952 h 4305008"/>
              <a:gd name="connsiteX538" fmla="*/ 3111330 w 5593163"/>
              <a:gd name="connsiteY538" fmla="*/ 2176339 h 4305008"/>
              <a:gd name="connsiteX539" fmla="*/ 3015903 w 5593163"/>
              <a:gd name="connsiteY539" fmla="*/ 2167348 h 4305008"/>
              <a:gd name="connsiteX540" fmla="*/ 2999687 w 5593163"/>
              <a:gd name="connsiteY540" fmla="*/ 2165820 h 4305008"/>
              <a:gd name="connsiteX541" fmla="*/ 2999571 w 5593163"/>
              <a:gd name="connsiteY541" fmla="*/ 2164681 h 4305008"/>
              <a:gd name="connsiteX542" fmla="*/ 2309405 w 5593163"/>
              <a:gd name="connsiteY542" fmla="*/ 1477083 h 4305008"/>
              <a:gd name="connsiteX543" fmla="*/ 2308899 w 5593163"/>
              <a:gd name="connsiteY543" fmla="*/ 1477021 h 4305008"/>
              <a:gd name="connsiteX544" fmla="*/ 2308361 w 5593163"/>
              <a:gd name="connsiteY544" fmla="*/ 1470397 h 4305008"/>
              <a:gd name="connsiteX545" fmla="*/ 2300894 w 5593163"/>
              <a:gd name="connsiteY545" fmla="*/ 1378647 h 4305008"/>
              <a:gd name="connsiteX546" fmla="*/ 2299523 w 5593163"/>
              <a:gd name="connsiteY546" fmla="*/ 1361805 h 4305008"/>
              <a:gd name="connsiteX547" fmla="*/ 2299523 w 5593163"/>
              <a:gd name="connsiteY547" fmla="*/ 3010804 h 4305008"/>
              <a:gd name="connsiteX548" fmla="*/ 2300894 w 5593163"/>
              <a:gd name="connsiteY548" fmla="*/ 2993823 h 4305008"/>
              <a:gd name="connsiteX549" fmla="*/ 2308358 w 5593163"/>
              <a:gd name="connsiteY549" fmla="*/ 2901366 h 4305008"/>
              <a:gd name="connsiteX550" fmla="*/ 2308898 w 5593163"/>
              <a:gd name="connsiteY550" fmla="*/ 2894676 h 4305008"/>
              <a:gd name="connsiteX551" fmla="*/ 2309404 w 5593163"/>
              <a:gd name="connsiteY551" fmla="*/ 2894613 h 4305008"/>
              <a:gd name="connsiteX552" fmla="*/ 2999570 w 5593163"/>
              <a:gd name="connsiteY552" fmla="*/ 2201572 h 4305008"/>
              <a:gd name="connsiteX553" fmla="*/ 2999687 w 5593163"/>
              <a:gd name="connsiteY553" fmla="*/ 2200424 h 4305008"/>
              <a:gd name="connsiteX554" fmla="*/ 3015899 w 5593163"/>
              <a:gd name="connsiteY554" fmla="*/ 2198885 h 4305008"/>
              <a:gd name="connsiteX555" fmla="*/ 3111361 w 5593163"/>
              <a:gd name="connsiteY555" fmla="*/ 2189820 h 4305008"/>
              <a:gd name="connsiteX556" fmla="*/ 3128448 w 5593163"/>
              <a:gd name="connsiteY556" fmla="*/ 2188197 h 4305008"/>
              <a:gd name="connsiteX557" fmla="*/ 3128474 w 5593163"/>
              <a:gd name="connsiteY557" fmla="*/ 2188691 h 4305008"/>
              <a:gd name="connsiteX558" fmla="*/ 3128972 w 5593163"/>
              <a:gd name="connsiteY558" fmla="*/ 2188658 h 4305008"/>
              <a:gd name="connsiteX559" fmla="*/ 3129566 w 5593163"/>
              <a:gd name="connsiteY559" fmla="*/ 2200098 h 4305008"/>
              <a:gd name="connsiteX560" fmla="*/ 3128196 w 5593163"/>
              <a:gd name="connsiteY560" fmla="*/ 2217074 h 4305008"/>
              <a:gd name="connsiteX561" fmla="*/ 3120729 w 5593163"/>
              <a:gd name="connsiteY561" fmla="*/ 2309550 h 4305008"/>
              <a:gd name="connsiteX562" fmla="*/ 3120190 w 5593163"/>
              <a:gd name="connsiteY562" fmla="*/ 2316226 h 4305008"/>
              <a:gd name="connsiteX563" fmla="*/ 3119685 w 5593163"/>
              <a:gd name="connsiteY563" fmla="*/ 2316289 h 4305008"/>
              <a:gd name="connsiteX564" fmla="*/ 2429519 w 5593163"/>
              <a:gd name="connsiteY564" fmla="*/ 3009330 h 4305008"/>
              <a:gd name="connsiteX565" fmla="*/ 2429403 w 5593163"/>
              <a:gd name="connsiteY565" fmla="*/ 3010478 h 4305008"/>
              <a:gd name="connsiteX566" fmla="*/ 2413186 w 5593163"/>
              <a:gd name="connsiteY566" fmla="*/ 3012018 h 4305008"/>
              <a:gd name="connsiteX567" fmla="*/ 2317760 w 5593163"/>
              <a:gd name="connsiteY567" fmla="*/ 3021080 h 4305008"/>
              <a:gd name="connsiteX568" fmla="*/ 2300641 w 5593163"/>
              <a:gd name="connsiteY568" fmla="*/ 3022706 h 4305008"/>
              <a:gd name="connsiteX569" fmla="*/ 2300615 w 5593163"/>
              <a:gd name="connsiteY569" fmla="*/ 3022211 h 4305008"/>
              <a:gd name="connsiteX570" fmla="*/ 2300116 w 5593163"/>
              <a:gd name="connsiteY570" fmla="*/ 3022244 h 4305008"/>
              <a:gd name="connsiteX571" fmla="*/ 2299523 w 5593163"/>
              <a:gd name="connsiteY571" fmla="*/ 3010804 h 4305008"/>
              <a:gd name="connsiteX572" fmla="*/ 2299523 w 5593163"/>
              <a:gd name="connsiteY572" fmla="*/ 3058630 h 4305008"/>
              <a:gd name="connsiteX573" fmla="*/ 2300117 w 5593163"/>
              <a:gd name="connsiteY573" fmla="*/ 3047280 h 4305008"/>
              <a:gd name="connsiteX574" fmla="*/ 2300615 w 5593163"/>
              <a:gd name="connsiteY574" fmla="*/ 3047312 h 4305008"/>
              <a:gd name="connsiteX575" fmla="*/ 2300641 w 5593163"/>
              <a:gd name="connsiteY575" fmla="*/ 3046822 h 4305008"/>
              <a:gd name="connsiteX576" fmla="*/ 2317729 w 5593163"/>
              <a:gd name="connsiteY576" fmla="*/ 3048432 h 4305008"/>
              <a:gd name="connsiteX577" fmla="*/ 2413190 w 5593163"/>
              <a:gd name="connsiteY577" fmla="*/ 3057426 h 4305008"/>
              <a:gd name="connsiteX578" fmla="*/ 2429403 w 5593163"/>
              <a:gd name="connsiteY578" fmla="*/ 3058953 h 4305008"/>
              <a:gd name="connsiteX579" fmla="*/ 2429520 w 5593163"/>
              <a:gd name="connsiteY579" fmla="*/ 3060092 h 4305008"/>
              <a:gd name="connsiteX580" fmla="*/ 3119686 w 5593163"/>
              <a:gd name="connsiteY580" fmla="*/ 3747690 h 4305008"/>
              <a:gd name="connsiteX581" fmla="*/ 3120191 w 5593163"/>
              <a:gd name="connsiteY581" fmla="*/ 3747753 h 4305008"/>
              <a:gd name="connsiteX582" fmla="*/ 3120732 w 5593163"/>
              <a:gd name="connsiteY582" fmla="*/ 3754390 h 4305008"/>
              <a:gd name="connsiteX583" fmla="*/ 3128196 w 5593163"/>
              <a:gd name="connsiteY583" fmla="*/ 3846121 h 4305008"/>
              <a:gd name="connsiteX584" fmla="*/ 3129566 w 5593163"/>
              <a:gd name="connsiteY584" fmla="*/ 3862969 h 4305008"/>
              <a:gd name="connsiteX585" fmla="*/ 3128973 w 5593163"/>
              <a:gd name="connsiteY585" fmla="*/ 3874319 h 4305008"/>
              <a:gd name="connsiteX586" fmla="*/ 3128474 w 5593163"/>
              <a:gd name="connsiteY586" fmla="*/ 3874286 h 4305008"/>
              <a:gd name="connsiteX587" fmla="*/ 3128448 w 5593163"/>
              <a:gd name="connsiteY587" fmla="*/ 3874777 h 4305008"/>
              <a:gd name="connsiteX588" fmla="*/ 3111330 w 5593163"/>
              <a:gd name="connsiteY588" fmla="*/ 3873164 h 4305008"/>
              <a:gd name="connsiteX589" fmla="*/ 3015903 w 5593163"/>
              <a:gd name="connsiteY589" fmla="*/ 3864173 h 4305008"/>
              <a:gd name="connsiteX590" fmla="*/ 2999687 w 5593163"/>
              <a:gd name="connsiteY590" fmla="*/ 3862645 h 4305008"/>
              <a:gd name="connsiteX591" fmla="*/ 2999571 w 5593163"/>
              <a:gd name="connsiteY591" fmla="*/ 3861506 h 4305008"/>
              <a:gd name="connsiteX592" fmla="*/ 2309405 w 5593163"/>
              <a:gd name="connsiteY592" fmla="*/ 3173908 h 4305008"/>
              <a:gd name="connsiteX593" fmla="*/ 2308899 w 5593163"/>
              <a:gd name="connsiteY593" fmla="*/ 3173846 h 4305008"/>
              <a:gd name="connsiteX594" fmla="*/ 2308361 w 5593163"/>
              <a:gd name="connsiteY594" fmla="*/ 3167222 h 4305008"/>
              <a:gd name="connsiteX595" fmla="*/ 2300894 w 5593163"/>
              <a:gd name="connsiteY595" fmla="*/ 3075472 h 4305008"/>
              <a:gd name="connsiteX596" fmla="*/ 2299523 w 5593163"/>
              <a:gd name="connsiteY596" fmla="*/ 3058630 h 4305008"/>
              <a:gd name="connsiteX597" fmla="*/ 1601297 w 5593163"/>
              <a:gd name="connsiteY597" fmla="*/ 636203 h 4305008"/>
              <a:gd name="connsiteX598" fmla="*/ 2144606 w 5593163"/>
              <a:gd name="connsiteY598" fmla="*/ 1181049 h 4305008"/>
              <a:gd name="connsiteX599" fmla="*/ 1601297 w 5593163"/>
              <a:gd name="connsiteY599" fmla="*/ 636203 h 4305008"/>
              <a:gd name="connsiteX600" fmla="*/ 1601297 w 5593163"/>
              <a:gd name="connsiteY600" fmla="*/ 2333028 h 4305008"/>
              <a:gd name="connsiteX601" fmla="*/ 2144606 w 5593163"/>
              <a:gd name="connsiteY601" fmla="*/ 2877874 h 4305008"/>
              <a:gd name="connsiteX602" fmla="*/ 1601297 w 5593163"/>
              <a:gd name="connsiteY602" fmla="*/ 2333028 h 4305008"/>
              <a:gd name="connsiteX603" fmla="*/ 1601295 w 5593163"/>
              <a:gd name="connsiteY603" fmla="*/ 2034258 h 4305008"/>
              <a:gd name="connsiteX604" fmla="*/ 2144604 w 5593163"/>
              <a:gd name="connsiteY604" fmla="*/ 1493690 h 4305008"/>
              <a:gd name="connsiteX605" fmla="*/ 1601295 w 5593163"/>
              <a:gd name="connsiteY605" fmla="*/ 2034258 h 4305008"/>
              <a:gd name="connsiteX606" fmla="*/ 1601295 w 5593163"/>
              <a:gd name="connsiteY606" fmla="*/ 3731083 h 4305008"/>
              <a:gd name="connsiteX607" fmla="*/ 2144604 w 5593163"/>
              <a:gd name="connsiteY607" fmla="*/ 3190516 h 4305008"/>
              <a:gd name="connsiteX608" fmla="*/ 1601295 w 5593163"/>
              <a:gd name="connsiteY608" fmla="*/ 3731083 h 4305008"/>
              <a:gd name="connsiteX609" fmla="*/ 1457930 w 5593163"/>
              <a:gd name="connsiteY609" fmla="*/ 503273 h 4305008"/>
              <a:gd name="connsiteX610" fmla="*/ 1458524 w 5593163"/>
              <a:gd name="connsiteY610" fmla="*/ 491833 h 4305008"/>
              <a:gd name="connsiteX611" fmla="*/ 1459022 w 5593163"/>
              <a:gd name="connsiteY611" fmla="*/ 491866 h 4305008"/>
              <a:gd name="connsiteX612" fmla="*/ 1459048 w 5593163"/>
              <a:gd name="connsiteY612" fmla="*/ 491372 h 4305008"/>
              <a:gd name="connsiteX613" fmla="*/ 1476135 w 5593163"/>
              <a:gd name="connsiteY613" fmla="*/ 492995 h 4305008"/>
              <a:gd name="connsiteX614" fmla="*/ 1571597 w 5593163"/>
              <a:gd name="connsiteY614" fmla="*/ 502060 h 4305008"/>
              <a:gd name="connsiteX615" fmla="*/ 1587809 w 5593163"/>
              <a:gd name="connsiteY615" fmla="*/ 503599 h 4305008"/>
              <a:gd name="connsiteX616" fmla="*/ 1587926 w 5593163"/>
              <a:gd name="connsiteY616" fmla="*/ 504747 h 4305008"/>
              <a:gd name="connsiteX617" fmla="*/ 2278092 w 5593163"/>
              <a:gd name="connsiteY617" fmla="*/ 1197788 h 4305008"/>
              <a:gd name="connsiteX618" fmla="*/ 2278598 w 5593163"/>
              <a:gd name="connsiteY618" fmla="*/ 1197851 h 4305008"/>
              <a:gd name="connsiteX619" fmla="*/ 2279138 w 5593163"/>
              <a:gd name="connsiteY619" fmla="*/ 1204541 h 4305008"/>
              <a:gd name="connsiteX620" fmla="*/ 2286602 w 5593163"/>
              <a:gd name="connsiteY620" fmla="*/ 1296998 h 4305008"/>
              <a:gd name="connsiteX621" fmla="*/ 2287973 w 5593163"/>
              <a:gd name="connsiteY621" fmla="*/ 1313979 h 4305008"/>
              <a:gd name="connsiteX622" fmla="*/ 2287380 w 5593163"/>
              <a:gd name="connsiteY622" fmla="*/ 1325419 h 4305008"/>
              <a:gd name="connsiteX623" fmla="*/ 2286881 w 5593163"/>
              <a:gd name="connsiteY623" fmla="*/ 1325386 h 4305008"/>
              <a:gd name="connsiteX624" fmla="*/ 2286855 w 5593163"/>
              <a:gd name="connsiteY624" fmla="*/ 1325881 h 4305008"/>
              <a:gd name="connsiteX625" fmla="*/ 2269736 w 5593163"/>
              <a:gd name="connsiteY625" fmla="*/ 1324255 h 4305008"/>
              <a:gd name="connsiteX626" fmla="*/ 2174310 w 5593163"/>
              <a:gd name="connsiteY626" fmla="*/ 1315193 h 4305008"/>
              <a:gd name="connsiteX627" fmla="*/ 2158093 w 5593163"/>
              <a:gd name="connsiteY627" fmla="*/ 1313653 h 4305008"/>
              <a:gd name="connsiteX628" fmla="*/ 2157977 w 5593163"/>
              <a:gd name="connsiteY628" fmla="*/ 1312505 h 4305008"/>
              <a:gd name="connsiteX629" fmla="*/ 1467811 w 5593163"/>
              <a:gd name="connsiteY629" fmla="*/ 619464 h 4305008"/>
              <a:gd name="connsiteX630" fmla="*/ 1467306 w 5593163"/>
              <a:gd name="connsiteY630" fmla="*/ 619401 h 4305008"/>
              <a:gd name="connsiteX631" fmla="*/ 1466767 w 5593163"/>
              <a:gd name="connsiteY631" fmla="*/ 612725 h 4305008"/>
              <a:gd name="connsiteX632" fmla="*/ 1459300 w 5593163"/>
              <a:gd name="connsiteY632" fmla="*/ 520249 h 4305008"/>
              <a:gd name="connsiteX633" fmla="*/ 1457930 w 5593163"/>
              <a:gd name="connsiteY633" fmla="*/ 503273 h 4305008"/>
              <a:gd name="connsiteX634" fmla="*/ 1457930 w 5593163"/>
              <a:gd name="connsiteY634" fmla="*/ 2200098 h 4305008"/>
              <a:gd name="connsiteX635" fmla="*/ 1458524 w 5593163"/>
              <a:gd name="connsiteY635" fmla="*/ 2188658 h 4305008"/>
              <a:gd name="connsiteX636" fmla="*/ 1459022 w 5593163"/>
              <a:gd name="connsiteY636" fmla="*/ 2188691 h 4305008"/>
              <a:gd name="connsiteX637" fmla="*/ 1459048 w 5593163"/>
              <a:gd name="connsiteY637" fmla="*/ 2188197 h 4305008"/>
              <a:gd name="connsiteX638" fmla="*/ 1476135 w 5593163"/>
              <a:gd name="connsiteY638" fmla="*/ 2189820 h 4305008"/>
              <a:gd name="connsiteX639" fmla="*/ 1571597 w 5593163"/>
              <a:gd name="connsiteY639" fmla="*/ 2198885 h 4305008"/>
              <a:gd name="connsiteX640" fmla="*/ 1587809 w 5593163"/>
              <a:gd name="connsiteY640" fmla="*/ 2200424 h 4305008"/>
              <a:gd name="connsiteX641" fmla="*/ 1587926 w 5593163"/>
              <a:gd name="connsiteY641" fmla="*/ 2201572 h 4305008"/>
              <a:gd name="connsiteX642" fmla="*/ 2278092 w 5593163"/>
              <a:gd name="connsiteY642" fmla="*/ 2894613 h 4305008"/>
              <a:gd name="connsiteX643" fmla="*/ 2278598 w 5593163"/>
              <a:gd name="connsiteY643" fmla="*/ 2894676 h 4305008"/>
              <a:gd name="connsiteX644" fmla="*/ 2279138 w 5593163"/>
              <a:gd name="connsiteY644" fmla="*/ 2901366 h 4305008"/>
              <a:gd name="connsiteX645" fmla="*/ 2286602 w 5593163"/>
              <a:gd name="connsiteY645" fmla="*/ 2993823 h 4305008"/>
              <a:gd name="connsiteX646" fmla="*/ 2287973 w 5593163"/>
              <a:gd name="connsiteY646" fmla="*/ 3010804 h 4305008"/>
              <a:gd name="connsiteX647" fmla="*/ 2287380 w 5593163"/>
              <a:gd name="connsiteY647" fmla="*/ 3022244 h 4305008"/>
              <a:gd name="connsiteX648" fmla="*/ 2286881 w 5593163"/>
              <a:gd name="connsiteY648" fmla="*/ 3022211 h 4305008"/>
              <a:gd name="connsiteX649" fmla="*/ 2286855 w 5593163"/>
              <a:gd name="connsiteY649" fmla="*/ 3022706 h 4305008"/>
              <a:gd name="connsiteX650" fmla="*/ 2269736 w 5593163"/>
              <a:gd name="connsiteY650" fmla="*/ 3021080 h 4305008"/>
              <a:gd name="connsiteX651" fmla="*/ 2174310 w 5593163"/>
              <a:gd name="connsiteY651" fmla="*/ 3012018 h 4305008"/>
              <a:gd name="connsiteX652" fmla="*/ 2158093 w 5593163"/>
              <a:gd name="connsiteY652" fmla="*/ 3010478 h 4305008"/>
              <a:gd name="connsiteX653" fmla="*/ 2157977 w 5593163"/>
              <a:gd name="connsiteY653" fmla="*/ 3009330 h 4305008"/>
              <a:gd name="connsiteX654" fmla="*/ 1467811 w 5593163"/>
              <a:gd name="connsiteY654" fmla="*/ 2316289 h 4305008"/>
              <a:gd name="connsiteX655" fmla="*/ 1467306 w 5593163"/>
              <a:gd name="connsiteY655" fmla="*/ 2316226 h 4305008"/>
              <a:gd name="connsiteX656" fmla="*/ 1466767 w 5593163"/>
              <a:gd name="connsiteY656" fmla="*/ 2309550 h 4305008"/>
              <a:gd name="connsiteX657" fmla="*/ 1459300 w 5593163"/>
              <a:gd name="connsiteY657" fmla="*/ 2217074 h 4305008"/>
              <a:gd name="connsiteX658" fmla="*/ 1457930 w 5593163"/>
              <a:gd name="connsiteY658" fmla="*/ 2200098 h 4305008"/>
              <a:gd name="connsiteX659" fmla="*/ 1457930 w 5593163"/>
              <a:gd name="connsiteY659" fmla="*/ 3896923 h 4305008"/>
              <a:gd name="connsiteX660" fmla="*/ 1458524 w 5593163"/>
              <a:gd name="connsiteY660" fmla="*/ 3885483 h 4305008"/>
              <a:gd name="connsiteX661" fmla="*/ 1459022 w 5593163"/>
              <a:gd name="connsiteY661" fmla="*/ 3885516 h 4305008"/>
              <a:gd name="connsiteX662" fmla="*/ 1459048 w 5593163"/>
              <a:gd name="connsiteY662" fmla="*/ 3885022 h 4305008"/>
              <a:gd name="connsiteX663" fmla="*/ 1476135 w 5593163"/>
              <a:gd name="connsiteY663" fmla="*/ 3886645 h 4305008"/>
              <a:gd name="connsiteX664" fmla="*/ 1571597 w 5593163"/>
              <a:gd name="connsiteY664" fmla="*/ 3895710 h 4305008"/>
              <a:gd name="connsiteX665" fmla="*/ 1587809 w 5593163"/>
              <a:gd name="connsiteY665" fmla="*/ 3897249 h 4305008"/>
              <a:gd name="connsiteX666" fmla="*/ 1587926 w 5593163"/>
              <a:gd name="connsiteY666" fmla="*/ 3898397 h 4305008"/>
              <a:gd name="connsiteX667" fmla="*/ 2148179 w 5593163"/>
              <a:gd name="connsiteY667" fmla="*/ 4255797 h 4305008"/>
              <a:gd name="connsiteX668" fmla="*/ 2176624 w 5593163"/>
              <a:gd name="connsiteY668" fmla="*/ 4305008 h 4305008"/>
              <a:gd name="connsiteX669" fmla="*/ 2025574 w 5593163"/>
              <a:gd name="connsiteY669" fmla="*/ 4305008 h 4305008"/>
              <a:gd name="connsiteX670" fmla="*/ 1973451 w 5593163"/>
              <a:gd name="connsiteY670" fmla="*/ 4241205 h 4305008"/>
              <a:gd name="connsiteX671" fmla="*/ 1601297 w 5593163"/>
              <a:gd name="connsiteY671" fmla="*/ 4029853 h 4305008"/>
              <a:gd name="connsiteX672" fmla="*/ 1700478 w 5593163"/>
              <a:gd name="connsiteY672" fmla="*/ 4271827 h 4305008"/>
              <a:gd name="connsiteX673" fmla="*/ 1727160 w 5593163"/>
              <a:gd name="connsiteY673" fmla="*/ 4305008 h 4305008"/>
              <a:gd name="connsiteX674" fmla="*/ 1573050 w 5593163"/>
              <a:gd name="connsiteY674" fmla="*/ 4305008 h 4305008"/>
              <a:gd name="connsiteX675" fmla="*/ 1542929 w 5593163"/>
              <a:gd name="connsiteY675" fmla="*/ 4254710 h 4305008"/>
              <a:gd name="connsiteX676" fmla="*/ 1467811 w 5593163"/>
              <a:gd name="connsiteY676" fmla="*/ 4013114 h 4305008"/>
              <a:gd name="connsiteX677" fmla="*/ 1467306 w 5593163"/>
              <a:gd name="connsiteY677" fmla="*/ 4013051 h 4305008"/>
              <a:gd name="connsiteX678" fmla="*/ 1466767 w 5593163"/>
              <a:gd name="connsiteY678" fmla="*/ 4006375 h 4305008"/>
              <a:gd name="connsiteX679" fmla="*/ 1459300 w 5593163"/>
              <a:gd name="connsiteY679" fmla="*/ 3913899 h 4305008"/>
              <a:gd name="connsiteX680" fmla="*/ 1457930 w 5593163"/>
              <a:gd name="connsiteY680" fmla="*/ 3896923 h 4305008"/>
              <a:gd name="connsiteX681" fmla="*/ 1457928 w 5593163"/>
              <a:gd name="connsiteY681" fmla="*/ 469318 h 4305008"/>
              <a:gd name="connsiteX682" fmla="*/ 1459298 w 5593163"/>
              <a:gd name="connsiteY682" fmla="*/ 452471 h 4305008"/>
              <a:gd name="connsiteX683" fmla="*/ 1466762 w 5593163"/>
              <a:gd name="connsiteY683" fmla="*/ 360740 h 4305008"/>
              <a:gd name="connsiteX684" fmla="*/ 1467303 w 5593163"/>
              <a:gd name="connsiteY684" fmla="*/ 354103 h 4305008"/>
              <a:gd name="connsiteX685" fmla="*/ 1467808 w 5593163"/>
              <a:gd name="connsiteY685" fmla="*/ 354040 h 4305008"/>
              <a:gd name="connsiteX686" fmla="*/ 1552022 w 5593163"/>
              <a:gd name="connsiteY686" fmla="*/ 96778 h 4305008"/>
              <a:gd name="connsiteX687" fmla="*/ 1614656 w 5593163"/>
              <a:gd name="connsiteY687" fmla="*/ 0 h 4305008"/>
              <a:gd name="connsiteX688" fmla="*/ 1783031 w 5593163"/>
              <a:gd name="connsiteY688" fmla="*/ 0 h 4305008"/>
              <a:gd name="connsiteX689" fmla="*/ 1714803 w 5593163"/>
              <a:gd name="connsiteY689" fmla="*/ 76659 h 4305008"/>
              <a:gd name="connsiteX690" fmla="*/ 1601295 w 5593163"/>
              <a:gd name="connsiteY690" fmla="*/ 337433 h 4305008"/>
              <a:gd name="connsiteX691" fmla="*/ 2040269 w 5593163"/>
              <a:gd name="connsiteY691" fmla="*/ 44350 h 4305008"/>
              <a:gd name="connsiteX692" fmla="*/ 2062497 w 5593163"/>
              <a:gd name="connsiteY692" fmla="*/ 0 h 4305008"/>
              <a:gd name="connsiteX693" fmla="*/ 2211135 w 5593163"/>
              <a:gd name="connsiteY693" fmla="*/ 0 h 4305008"/>
              <a:gd name="connsiteX694" fmla="*/ 2159296 w 5593163"/>
              <a:gd name="connsiteY694" fmla="*/ 95636 h 4305008"/>
              <a:gd name="connsiteX695" fmla="*/ 1587923 w 5593163"/>
              <a:gd name="connsiteY695" fmla="*/ 467856 h 4305008"/>
              <a:gd name="connsiteX696" fmla="*/ 1587807 w 5593163"/>
              <a:gd name="connsiteY696" fmla="*/ 468995 h 4305008"/>
              <a:gd name="connsiteX697" fmla="*/ 1571591 w 5593163"/>
              <a:gd name="connsiteY697" fmla="*/ 470523 h 4305008"/>
              <a:gd name="connsiteX698" fmla="*/ 1476164 w 5593163"/>
              <a:gd name="connsiteY698" fmla="*/ 479514 h 4305008"/>
              <a:gd name="connsiteX699" fmla="*/ 1459046 w 5593163"/>
              <a:gd name="connsiteY699" fmla="*/ 481127 h 4305008"/>
              <a:gd name="connsiteX700" fmla="*/ 1459020 w 5593163"/>
              <a:gd name="connsiteY700" fmla="*/ 480636 h 4305008"/>
              <a:gd name="connsiteX701" fmla="*/ 1458521 w 5593163"/>
              <a:gd name="connsiteY701" fmla="*/ 480669 h 4305008"/>
              <a:gd name="connsiteX702" fmla="*/ 1457928 w 5593163"/>
              <a:gd name="connsiteY702" fmla="*/ 469318 h 4305008"/>
              <a:gd name="connsiteX703" fmla="*/ 1457928 w 5593163"/>
              <a:gd name="connsiteY703" fmla="*/ 2166144 h 4305008"/>
              <a:gd name="connsiteX704" fmla="*/ 1459298 w 5593163"/>
              <a:gd name="connsiteY704" fmla="*/ 2149296 h 4305008"/>
              <a:gd name="connsiteX705" fmla="*/ 1466762 w 5593163"/>
              <a:gd name="connsiteY705" fmla="*/ 2057565 h 4305008"/>
              <a:gd name="connsiteX706" fmla="*/ 1467303 w 5593163"/>
              <a:gd name="connsiteY706" fmla="*/ 2050928 h 4305008"/>
              <a:gd name="connsiteX707" fmla="*/ 1467808 w 5593163"/>
              <a:gd name="connsiteY707" fmla="*/ 2050865 h 4305008"/>
              <a:gd name="connsiteX708" fmla="*/ 2157974 w 5593163"/>
              <a:gd name="connsiteY708" fmla="*/ 1363267 h 4305008"/>
              <a:gd name="connsiteX709" fmla="*/ 2158091 w 5593163"/>
              <a:gd name="connsiteY709" fmla="*/ 1362128 h 4305008"/>
              <a:gd name="connsiteX710" fmla="*/ 2174304 w 5593163"/>
              <a:gd name="connsiteY710" fmla="*/ 1360601 h 4305008"/>
              <a:gd name="connsiteX711" fmla="*/ 2269765 w 5593163"/>
              <a:gd name="connsiteY711" fmla="*/ 1351607 h 4305008"/>
              <a:gd name="connsiteX712" fmla="*/ 2286853 w 5593163"/>
              <a:gd name="connsiteY712" fmla="*/ 1349997 h 4305008"/>
              <a:gd name="connsiteX713" fmla="*/ 2286879 w 5593163"/>
              <a:gd name="connsiteY713" fmla="*/ 1350487 h 4305008"/>
              <a:gd name="connsiteX714" fmla="*/ 2287377 w 5593163"/>
              <a:gd name="connsiteY714" fmla="*/ 1350455 h 4305008"/>
              <a:gd name="connsiteX715" fmla="*/ 2287971 w 5593163"/>
              <a:gd name="connsiteY715" fmla="*/ 1361805 h 4305008"/>
              <a:gd name="connsiteX716" fmla="*/ 2286600 w 5593163"/>
              <a:gd name="connsiteY716" fmla="*/ 1378647 h 4305008"/>
              <a:gd name="connsiteX717" fmla="*/ 2279133 w 5593163"/>
              <a:gd name="connsiteY717" fmla="*/ 1470397 h 4305008"/>
              <a:gd name="connsiteX718" fmla="*/ 2278595 w 5593163"/>
              <a:gd name="connsiteY718" fmla="*/ 1477021 h 4305008"/>
              <a:gd name="connsiteX719" fmla="*/ 2278089 w 5593163"/>
              <a:gd name="connsiteY719" fmla="*/ 1477083 h 4305008"/>
              <a:gd name="connsiteX720" fmla="*/ 1587923 w 5593163"/>
              <a:gd name="connsiteY720" fmla="*/ 2164681 h 4305008"/>
              <a:gd name="connsiteX721" fmla="*/ 1587807 w 5593163"/>
              <a:gd name="connsiteY721" fmla="*/ 2165820 h 4305008"/>
              <a:gd name="connsiteX722" fmla="*/ 1571591 w 5593163"/>
              <a:gd name="connsiteY722" fmla="*/ 2167348 h 4305008"/>
              <a:gd name="connsiteX723" fmla="*/ 1476164 w 5593163"/>
              <a:gd name="connsiteY723" fmla="*/ 2176339 h 4305008"/>
              <a:gd name="connsiteX724" fmla="*/ 1459046 w 5593163"/>
              <a:gd name="connsiteY724" fmla="*/ 2177952 h 4305008"/>
              <a:gd name="connsiteX725" fmla="*/ 1459020 w 5593163"/>
              <a:gd name="connsiteY725" fmla="*/ 2177461 h 4305008"/>
              <a:gd name="connsiteX726" fmla="*/ 1458521 w 5593163"/>
              <a:gd name="connsiteY726" fmla="*/ 2177494 h 4305008"/>
              <a:gd name="connsiteX727" fmla="*/ 1457928 w 5593163"/>
              <a:gd name="connsiteY727" fmla="*/ 2166144 h 4305008"/>
              <a:gd name="connsiteX728" fmla="*/ 1457928 w 5593163"/>
              <a:gd name="connsiteY728" fmla="*/ 3862969 h 4305008"/>
              <a:gd name="connsiteX729" fmla="*/ 1459298 w 5593163"/>
              <a:gd name="connsiteY729" fmla="*/ 3846121 h 4305008"/>
              <a:gd name="connsiteX730" fmla="*/ 1466762 w 5593163"/>
              <a:gd name="connsiteY730" fmla="*/ 3754390 h 4305008"/>
              <a:gd name="connsiteX731" fmla="*/ 1467303 w 5593163"/>
              <a:gd name="connsiteY731" fmla="*/ 3747753 h 4305008"/>
              <a:gd name="connsiteX732" fmla="*/ 1467808 w 5593163"/>
              <a:gd name="connsiteY732" fmla="*/ 3747690 h 4305008"/>
              <a:gd name="connsiteX733" fmla="*/ 2157974 w 5593163"/>
              <a:gd name="connsiteY733" fmla="*/ 3060092 h 4305008"/>
              <a:gd name="connsiteX734" fmla="*/ 2158091 w 5593163"/>
              <a:gd name="connsiteY734" fmla="*/ 3058953 h 4305008"/>
              <a:gd name="connsiteX735" fmla="*/ 2174304 w 5593163"/>
              <a:gd name="connsiteY735" fmla="*/ 3057426 h 4305008"/>
              <a:gd name="connsiteX736" fmla="*/ 2269765 w 5593163"/>
              <a:gd name="connsiteY736" fmla="*/ 3048432 h 4305008"/>
              <a:gd name="connsiteX737" fmla="*/ 2286853 w 5593163"/>
              <a:gd name="connsiteY737" fmla="*/ 3046822 h 4305008"/>
              <a:gd name="connsiteX738" fmla="*/ 2286879 w 5593163"/>
              <a:gd name="connsiteY738" fmla="*/ 3047312 h 4305008"/>
              <a:gd name="connsiteX739" fmla="*/ 2287377 w 5593163"/>
              <a:gd name="connsiteY739" fmla="*/ 3047280 h 4305008"/>
              <a:gd name="connsiteX740" fmla="*/ 2287971 w 5593163"/>
              <a:gd name="connsiteY740" fmla="*/ 3058630 h 4305008"/>
              <a:gd name="connsiteX741" fmla="*/ 2286600 w 5593163"/>
              <a:gd name="connsiteY741" fmla="*/ 3075472 h 4305008"/>
              <a:gd name="connsiteX742" fmla="*/ 2279133 w 5593163"/>
              <a:gd name="connsiteY742" fmla="*/ 3167222 h 4305008"/>
              <a:gd name="connsiteX743" fmla="*/ 2278595 w 5593163"/>
              <a:gd name="connsiteY743" fmla="*/ 3173846 h 4305008"/>
              <a:gd name="connsiteX744" fmla="*/ 2278089 w 5593163"/>
              <a:gd name="connsiteY744" fmla="*/ 3173908 h 4305008"/>
              <a:gd name="connsiteX745" fmla="*/ 1587923 w 5593163"/>
              <a:gd name="connsiteY745" fmla="*/ 3861506 h 4305008"/>
              <a:gd name="connsiteX746" fmla="*/ 1587807 w 5593163"/>
              <a:gd name="connsiteY746" fmla="*/ 3862645 h 4305008"/>
              <a:gd name="connsiteX747" fmla="*/ 1571591 w 5593163"/>
              <a:gd name="connsiteY747" fmla="*/ 3864173 h 4305008"/>
              <a:gd name="connsiteX748" fmla="*/ 1476164 w 5593163"/>
              <a:gd name="connsiteY748" fmla="*/ 3873164 h 4305008"/>
              <a:gd name="connsiteX749" fmla="*/ 1459046 w 5593163"/>
              <a:gd name="connsiteY749" fmla="*/ 3874777 h 4305008"/>
              <a:gd name="connsiteX750" fmla="*/ 1459020 w 5593163"/>
              <a:gd name="connsiteY750" fmla="*/ 3874286 h 4305008"/>
              <a:gd name="connsiteX751" fmla="*/ 1458521 w 5593163"/>
              <a:gd name="connsiteY751" fmla="*/ 3874319 h 4305008"/>
              <a:gd name="connsiteX752" fmla="*/ 1457928 w 5593163"/>
              <a:gd name="connsiteY752" fmla="*/ 3862969 h 4305008"/>
              <a:gd name="connsiteX753" fmla="*/ 750739 w 5593163"/>
              <a:gd name="connsiteY753" fmla="*/ 1181049 h 4305008"/>
              <a:gd name="connsiteX754" fmla="*/ 1294048 w 5593163"/>
              <a:gd name="connsiteY754" fmla="*/ 636203 h 4305008"/>
              <a:gd name="connsiteX755" fmla="*/ 750739 w 5593163"/>
              <a:gd name="connsiteY755" fmla="*/ 1181049 h 4305008"/>
              <a:gd name="connsiteX756" fmla="*/ 750739 w 5593163"/>
              <a:gd name="connsiteY756" fmla="*/ 1493690 h 4305008"/>
              <a:gd name="connsiteX757" fmla="*/ 1294048 w 5593163"/>
              <a:gd name="connsiteY757" fmla="*/ 2034258 h 4305008"/>
              <a:gd name="connsiteX758" fmla="*/ 750739 w 5593163"/>
              <a:gd name="connsiteY758" fmla="*/ 1493690 h 4305008"/>
              <a:gd name="connsiteX759" fmla="*/ 750739 w 5593163"/>
              <a:gd name="connsiteY759" fmla="*/ 2877874 h 4305008"/>
              <a:gd name="connsiteX760" fmla="*/ 1294048 w 5593163"/>
              <a:gd name="connsiteY760" fmla="*/ 2333028 h 4305008"/>
              <a:gd name="connsiteX761" fmla="*/ 750739 w 5593163"/>
              <a:gd name="connsiteY761" fmla="*/ 2877874 h 4305008"/>
              <a:gd name="connsiteX762" fmla="*/ 750739 w 5593163"/>
              <a:gd name="connsiteY762" fmla="*/ 3190516 h 4305008"/>
              <a:gd name="connsiteX763" fmla="*/ 1294048 w 5593163"/>
              <a:gd name="connsiteY763" fmla="*/ 3731083 h 4305008"/>
              <a:gd name="connsiteX764" fmla="*/ 750739 w 5593163"/>
              <a:gd name="connsiteY764" fmla="*/ 3190516 h 4305008"/>
              <a:gd name="connsiteX765" fmla="*/ 718720 w 5593163"/>
              <a:gd name="connsiteY765" fmla="*/ 4305008 h 4305008"/>
              <a:gd name="connsiteX766" fmla="*/ 747165 w 5593163"/>
              <a:gd name="connsiteY766" fmla="*/ 4255797 h 4305008"/>
              <a:gd name="connsiteX767" fmla="*/ 1307418 w 5593163"/>
              <a:gd name="connsiteY767" fmla="*/ 3898397 h 4305008"/>
              <a:gd name="connsiteX768" fmla="*/ 1307535 w 5593163"/>
              <a:gd name="connsiteY768" fmla="*/ 3897249 h 4305008"/>
              <a:gd name="connsiteX769" fmla="*/ 1323748 w 5593163"/>
              <a:gd name="connsiteY769" fmla="*/ 3895710 h 4305008"/>
              <a:gd name="connsiteX770" fmla="*/ 1419209 w 5593163"/>
              <a:gd name="connsiteY770" fmla="*/ 3886645 h 4305008"/>
              <a:gd name="connsiteX771" fmla="*/ 1436297 w 5593163"/>
              <a:gd name="connsiteY771" fmla="*/ 3885022 h 4305008"/>
              <a:gd name="connsiteX772" fmla="*/ 1436323 w 5593163"/>
              <a:gd name="connsiteY772" fmla="*/ 3885516 h 4305008"/>
              <a:gd name="connsiteX773" fmla="*/ 1436821 w 5593163"/>
              <a:gd name="connsiteY773" fmla="*/ 3885483 h 4305008"/>
              <a:gd name="connsiteX774" fmla="*/ 1437415 w 5593163"/>
              <a:gd name="connsiteY774" fmla="*/ 3896923 h 4305008"/>
              <a:gd name="connsiteX775" fmla="*/ 1436044 w 5593163"/>
              <a:gd name="connsiteY775" fmla="*/ 3913899 h 4305008"/>
              <a:gd name="connsiteX776" fmla="*/ 1428577 w 5593163"/>
              <a:gd name="connsiteY776" fmla="*/ 4006375 h 4305008"/>
              <a:gd name="connsiteX777" fmla="*/ 1428039 w 5593163"/>
              <a:gd name="connsiteY777" fmla="*/ 4013051 h 4305008"/>
              <a:gd name="connsiteX778" fmla="*/ 1427533 w 5593163"/>
              <a:gd name="connsiteY778" fmla="*/ 4013114 h 4305008"/>
              <a:gd name="connsiteX779" fmla="*/ 1352416 w 5593163"/>
              <a:gd name="connsiteY779" fmla="*/ 4254710 h 4305008"/>
              <a:gd name="connsiteX780" fmla="*/ 1322295 w 5593163"/>
              <a:gd name="connsiteY780" fmla="*/ 4305008 h 4305008"/>
              <a:gd name="connsiteX781" fmla="*/ 1168185 w 5593163"/>
              <a:gd name="connsiteY781" fmla="*/ 4305008 h 4305008"/>
              <a:gd name="connsiteX782" fmla="*/ 1194867 w 5593163"/>
              <a:gd name="connsiteY782" fmla="*/ 4271827 h 4305008"/>
              <a:gd name="connsiteX783" fmla="*/ 1294048 w 5593163"/>
              <a:gd name="connsiteY783" fmla="*/ 4029853 h 4305008"/>
              <a:gd name="connsiteX784" fmla="*/ 921894 w 5593163"/>
              <a:gd name="connsiteY784" fmla="*/ 4241205 h 4305008"/>
              <a:gd name="connsiteX785" fmla="*/ 869771 w 5593163"/>
              <a:gd name="connsiteY785" fmla="*/ 4305008 h 4305008"/>
              <a:gd name="connsiteX786" fmla="*/ 684209 w 5593163"/>
              <a:gd name="connsiteY786" fmla="*/ 0 h 4305008"/>
              <a:gd name="connsiteX787" fmla="*/ 832847 w 5593163"/>
              <a:gd name="connsiteY787" fmla="*/ 0 h 4305008"/>
              <a:gd name="connsiteX788" fmla="*/ 855075 w 5593163"/>
              <a:gd name="connsiteY788" fmla="*/ 44350 h 4305008"/>
              <a:gd name="connsiteX789" fmla="*/ 1294048 w 5593163"/>
              <a:gd name="connsiteY789" fmla="*/ 337433 h 4305008"/>
              <a:gd name="connsiteX790" fmla="*/ 1180541 w 5593163"/>
              <a:gd name="connsiteY790" fmla="*/ 76659 h 4305008"/>
              <a:gd name="connsiteX791" fmla="*/ 1112313 w 5593163"/>
              <a:gd name="connsiteY791" fmla="*/ 0 h 4305008"/>
              <a:gd name="connsiteX792" fmla="*/ 1280688 w 5593163"/>
              <a:gd name="connsiteY792" fmla="*/ 0 h 4305008"/>
              <a:gd name="connsiteX793" fmla="*/ 1343322 w 5593163"/>
              <a:gd name="connsiteY793" fmla="*/ 96778 h 4305008"/>
              <a:gd name="connsiteX794" fmla="*/ 1427534 w 5593163"/>
              <a:gd name="connsiteY794" fmla="*/ 354040 h 4305008"/>
              <a:gd name="connsiteX795" fmla="*/ 1428040 w 5593163"/>
              <a:gd name="connsiteY795" fmla="*/ 354102 h 4305008"/>
              <a:gd name="connsiteX796" fmla="*/ 1428580 w 5593163"/>
              <a:gd name="connsiteY796" fmla="*/ 360740 h 4305008"/>
              <a:gd name="connsiteX797" fmla="*/ 1436044 w 5593163"/>
              <a:gd name="connsiteY797" fmla="*/ 452471 h 4305008"/>
              <a:gd name="connsiteX798" fmla="*/ 1437415 w 5593163"/>
              <a:gd name="connsiteY798" fmla="*/ 469318 h 4305008"/>
              <a:gd name="connsiteX799" fmla="*/ 1436822 w 5593163"/>
              <a:gd name="connsiteY799" fmla="*/ 480669 h 4305008"/>
              <a:gd name="connsiteX800" fmla="*/ 1436323 w 5593163"/>
              <a:gd name="connsiteY800" fmla="*/ 480636 h 4305008"/>
              <a:gd name="connsiteX801" fmla="*/ 1436297 w 5593163"/>
              <a:gd name="connsiteY801" fmla="*/ 481127 h 4305008"/>
              <a:gd name="connsiteX802" fmla="*/ 1419178 w 5593163"/>
              <a:gd name="connsiteY802" fmla="*/ 479514 h 4305008"/>
              <a:gd name="connsiteX803" fmla="*/ 1323752 w 5593163"/>
              <a:gd name="connsiteY803" fmla="*/ 470523 h 4305008"/>
              <a:gd name="connsiteX804" fmla="*/ 1307535 w 5593163"/>
              <a:gd name="connsiteY804" fmla="*/ 468995 h 4305008"/>
              <a:gd name="connsiteX805" fmla="*/ 1307419 w 5593163"/>
              <a:gd name="connsiteY805" fmla="*/ 467856 h 4305008"/>
              <a:gd name="connsiteX806" fmla="*/ 736048 w 5593163"/>
              <a:gd name="connsiteY806" fmla="*/ 95636 h 4305008"/>
              <a:gd name="connsiteX807" fmla="*/ 607372 w 5593163"/>
              <a:gd name="connsiteY807" fmla="*/ 1313979 h 4305008"/>
              <a:gd name="connsiteX808" fmla="*/ 608742 w 5593163"/>
              <a:gd name="connsiteY808" fmla="*/ 1296998 h 4305008"/>
              <a:gd name="connsiteX809" fmla="*/ 616206 w 5593163"/>
              <a:gd name="connsiteY809" fmla="*/ 1204541 h 4305008"/>
              <a:gd name="connsiteX810" fmla="*/ 616747 w 5593163"/>
              <a:gd name="connsiteY810" fmla="*/ 1197851 h 4305008"/>
              <a:gd name="connsiteX811" fmla="*/ 617252 w 5593163"/>
              <a:gd name="connsiteY811" fmla="*/ 1197788 h 4305008"/>
              <a:gd name="connsiteX812" fmla="*/ 1307418 w 5593163"/>
              <a:gd name="connsiteY812" fmla="*/ 504747 h 4305008"/>
              <a:gd name="connsiteX813" fmla="*/ 1307535 w 5593163"/>
              <a:gd name="connsiteY813" fmla="*/ 503599 h 4305008"/>
              <a:gd name="connsiteX814" fmla="*/ 1323748 w 5593163"/>
              <a:gd name="connsiteY814" fmla="*/ 502060 h 4305008"/>
              <a:gd name="connsiteX815" fmla="*/ 1419209 w 5593163"/>
              <a:gd name="connsiteY815" fmla="*/ 492995 h 4305008"/>
              <a:gd name="connsiteX816" fmla="*/ 1436297 w 5593163"/>
              <a:gd name="connsiteY816" fmla="*/ 491372 h 4305008"/>
              <a:gd name="connsiteX817" fmla="*/ 1436323 w 5593163"/>
              <a:gd name="connsiteY817" fmla="*/ 491866 h 4305008"/>
              <a:gd name="connsiteX818" fmla="*/ 1436821 w 5593163"/>
              <a:gd name="connsiteY818" fmla="*/ 491833 h 4305008"/>
              <a:gd name="connsiteX819" fmla="*/ 1437415 w 5593163"/>
              <a:gd name="connsiteY819" fmla="*/ 503273 h 4305008"/>
              <a:gd name="connsiteX820" fmla="*/ 1436044 w 5593163"/>
              <a:gd name="connsiteY820" fmla="*/ 520249 h 4305008"/>
              <a:gd name="connsiteX821" fmla="*/ 1428577 w 5593163"/>
              <a:gd name="connsiteY821" fmla="*/ 612725 h 4305008"/>
              <a:gd name="connsiteX822" fmla="*/ 1428039 w 5593163"/>
              <a:gd name="connsiteY822" fmla="*/ 619401 h 4305008"/>
              <a:gd name="connsiteX823" fmla="*/ 1427533 w 5593163"/>
              <a:gd name="connsiteY823" fmla="*/ 619464 h 4305008"/>
              <a:gd name="connsiteX824" fmla="*/ 737367 w 5593163"/>
              <a:gd name="connsiteY824" fmla="*/ 1312505 h 4305008"/>
              <a:gd name="connsiteX825" fmla="*/ 737251 w 5593163"/>
              <a:gd name="connsiteY825" fmla="*/ 1313653 h 4305008"/>
              <a:gd name="connsiteX826" fmla="*/ 721035 w 5593163"/>
              <a:gd name="connsiteY826" fmla="*/ 1315193 h 4305008"/>
              <a:gd name="connsiteX827" fmla="*/ 625608 w 5593163"/>
              <a:gd name="connsiteY827" fmla="*/ 1324255 h 4305008"/>
              <a:gd name="connsiteX828" fmla="*/ 608490 w 5593163"/>
              <a:gd name="connsiteY828" fmla="*/ 1325881 h 4305008"/>
              <a:gd name="connsiteX829" fmla="*/ 608464 w 5593163"/>
              <a:gd name="connsiteY829" fmla="*/ 1325386 h 4305008"/>
              <a:gd name="connsiteX830" fmla="*/ 607965 w 5593163"/>
              <a:gd name="connsiteY830" fmla="*/ 1325419 h 4305008"/>
              <a:gd name="connsiteX831" fmla="*/ 607372 w 5593163"/>
              <a:gd name="connsiteY831" fmla="*/ 1313979 h 4305008"/>
              <a:gd name="connsiteX832" fmla="*/ 607372 w 5593163"/>
              <a:gd name="connsiteY832" fmla="*/ 1361805 h 4305008"/>
              <a:gd name="connsiteX833" fmla="*/ 607966 w 5593163"/>
              <a:gd name="connsiteY833" fmla="*/ 1350455 h 4305008"/>
              <a:gd name="connsiteX834" fmla="*/ 608464 w 5593163"/>
              <a:gd name="connsiteY834" fmla="*/ 1350487 h 4305008"/>
              <a:gd name="connsiteX835" fmla="*/ 608490 w 5593163"/>
              <a:gd name="connsiteY835" fmla="*/ 1349997 h 4305008"/>
              <a:gd name="connsiteX836" fmla="*/ 625577 w 5593163"/>
              <a:gd name="connsiteY836" fmla="*/ 1351607 h 4305008"/>
              <a:gd name="connsiteX837" fmla="*/ 721039 w 5593163"/>
              <a:gd name="connsiteY837" fmla="*/ 1360601 h 4305008"/>
              <a:gd name="connsiteX838" fmla="*/ 737251 w 5593163"/>
              <a:gd name="connsiteY838" fmla="*/ 1362128 h 4305008"/>
              <a:gd name="connsiteX839" fmla="*/ 737368 w 5593163"/>
              <a:gd name="connsiteY839" fmla="*/ 1363267 h 4305008"/>
              <a:gd name="connsiteX840" fmla="*/ 1427534 w 5593163"/>
              <a:gd name="connsiteY840" fmla="*/ 2050865 h 4305008"/>
              <a:gd name="connsiteX841" fmla="*/ 1428040 w 5593163"/>
              <a:gd name="connsiteY841" fmla="*/ 2050928 h 4305008"/>
              <a:gd name="connsiteX842" fmla="*/ 1428580 w 5593163"/>
              <a:gd name="connsiteY842" fmla="*/ 2057565 h 4305008"/>
              <a:gd name="connsiteX843" fmla="*/ 1436044 w 5593163"/>
              <a:gd name="connsiteY843" fmla="*/ 2149296 h 4305008"/>
              <a:gd name="connsiteX844" fmla="*/ 1437415 w 5593163"/>
              <a:gd name="connsiteY844" fmla="*/ 2166144 h 4305008"/>
              <a:gd name="connsiteX845" fmla="*/ 1436822 w 5593163"/>
              <a:gd name="connsiteY845" fmla="*/ 2177494 h 4305008"/>
              <a:gd name="connsiteX846" fmla="*/ 1436323 w 5593163"/>
              <a:gd name="connsiteY846" fmla="*/ 2177461 h 4305008"/>
              <a:gd name="connsiteX847" fmla="*/ 1436297 w 5593163"/>
              <a:gd name="connsiteY847" fmla="*/ 2177952 h 4305008"/>
              <a:gd name="connsiteX848" fmla="*/ 1419178 w 5593163"/>
              <a:gd name="connsiteY848" fmla="*/ 2176339 h 4305008"/>
              <a:gd name="connsiteX849" fmla="*/ 1323752 w 5593163"/>
              <a:gd name="connsiteY849" fmla="*/ 2167348 h 4305008"/>
              <a:gd name="connsiteX850" fmla="*/ 1307535 w 5593163"/>
              <a:gd name="connsiteY850" fmla="*/ 2165820 h 4305008"/>
              <a:gd name="connsiteX851" fmla="*/ 1307419 w 5593163"/>
              <a:gd name="connsiteY851" fmla="*/ 2164681 h 4305008"/>
              <a:gd name="connsiteX852" fmla="*/ 617253 w 5593163"/>
              <a:gd name="connsiteY852" fmla="*/ 1477083 h 4305008"/>
              <a:gd name="connsiteX853" fmla="*/ 616748 w 5593163"/>
              <a:gd name="connsiteY853" fmla="*/ 1477021 h 4305008"/>
              <a:gd name="connsiteX854" fmla="*/ 616209 w 5593163"/>
              <a:gd name="connsiteY854" fmla="*/ 1470397 h 4305008"/>
              <a:gd name="connsiteX855" fmla="*/ 608742 w 5593163"/>
              <a:gd name="connsiteY855" fmla="*/ 1378647 h 4305008"/>
              <a:gd name="connsiteX856" fmla="*/ 607372 w 5593163"/>
              <a:gd name="connsiteY856" fmla="*/ 1361805 h 4305008"/>
              <a:gd name="connsiteX857" fmla="*/ 607372 w 5593163"/>
              <a:gd name="connsiteY857" fmla="*/ 3010804 h 4305008"/>
              <a:gd name="connsiteX858" fmla="*/ 608742 w 5593163"/>
              <a:gd name="connsiteY858" fmla="*/ 2993823 h 4305008"/>
              <a:gd name="connsiteX859" fmla="*/ 616206 w 5593163"/>
              <a:gd name="connsiteY859" fmla="*/ 2901366 h 4305008"/>
              <a:gd name="connsiteX860" fmla="*/ 616747 w 5593163"/>
              <a:gd name="connsiteY860" fmla="*/ 2894676 h 4305008"/>
              <a:gd name="connsiteX861" fmla="*/ 617252 w 5593163"/>
              <a:gd name="connsiteY861" fmla="*/ 2894613 h 4305008"/>
              <a:gd name="connsiteX862" fmla="*/ 1307418 w 5593163"/>
              <a:gd name="connsiteY862" fmla="*/ 2201572 h 4305008"/>
              <a:gd name="connsiteX863" fmla="*/ 1307535 w 5593163"/>
              <a:gd name="connsiteY863" fmla="*/ 2200424 h 4305008"/>
              <a:gd name="connsiteX864" fmla="*/ 1323748 w 5593163"/>
              <a:gd name="connsiteY864" fmla="*/ 2198885 h 4305008"/>
              <a:gd name="connsiteX865" fmla="*/ 1419209 w 5593163"/>
              <a:gd name="connsiteY865" fmla="*/ 2189820 h 4305008"/>
              <a:gd name="connsiteX866" fmla="*/ 1436297 w 5593163"/>
              <a:gd name="connsiteY866" fmla="*/ 2188197 h 4305008"/>
              <a:gd name="connsiteX867" fmla="*/ 1436323 w 5593163"/>
              <a:gd name="connsiteY867" fmla="*/ 2188691 h 4305008"/>
              <a:gd name="connsiteX868" fmla="*/ 1436821 w 5593163"/>
              <a:gd name="connsiteY868" fmla="*/ 2188658 h 4305008"/>
              <a:gd name="connsiteX869" fmla="*/ 1437415 w 5593163"/>
              <a:gd name="connsiteY869" fmla="*/ 2200098 h 4305008"/>
              <a:gd name="connsiteX870" fmla="*/ 1436044 w 5593163"/>
              <a:gd name="connsiteY870" fmla="*/ 2217074 h 4305008"/>
              <a:gd name="connsiteX871" fmla="*/ 1428577 w 5593163"/>
              <a:gd name="connsiteY871" fmla="*/ 2309550 h 4305008"/>
              <a:gd name="connsiteX872" fmla="*/ 1428039 w 5593163"/>
              <a:gd name="connsiteY872" fmla="*/ 2316226 h 4305008"/>
              <a:gd name="connsiteX873" fmla="*/ 1427533 w 5593163"/>
              <a:gd name="connsiteY873" fmla="*/ 2316289 h 4305008"/>
              <a:gd name="connsiteX874" fmla="*/ 737367 w 5593163"/>
              <a:gd name="connsiteY874" fmla="*/ 3009330 h 4305008"/>
              <a:gd name="connsiteX875" fmla="*/ 737251 w 5593163"/>
              <a:gd name="connsiteY875" fmla="*/ 3010478 h 4305008"/>
              <a:gd name="connsiteX876" fmla="*/ 721035 w 5593163"/>
              <a:gd name="connsiteY876" fmla="*/ 3012018 h 4305008"/>
              <a:gd name="connsiteX877" fmla="*/ 625608 w 5593163"/>
              <a:gd name="connsiteY877" fmla="*/ 3021080 h 4305008"/>
              <a:gd name="connsiteX878" fmla="*/ 608490 w 5593163"/>
              <a:gd name="connsiteY878" fmla="*/ 3022706 h 4305008"/>
              <a:gd name="connsiteX879" fmla="*/ 608464 w 5593163"/>
              <a:gd name="connsiteY879" fmla="*/ 3022211 h 4305008"/>
              <a:gd name="connsiteX880" fmla="*/ 607965 w 5593163"/>
              <a:gd name="connsiteY880" fmla="*/ 3022244 h 4305008"/>
              <a:gd name="connsiteX881" fmla="*/ 607372 w 5593163"/>
              <a:gd name="connsiteY881" fmla="*/ 3010804 h 4305008"/>
              <a:gd name="connsiteX882" fmla="*/ 607372 w 5593163"/>
              <a:gd name="connsiteY882" fmla="*/ 3058630 h 4305008"/>
              <a:gd name="connsiteX883" fmla="*/ 607966 w 5593163"/>
              <a:gd name="connsiteY883" fmla="*/ 3047280 h 4305008"/>
              <a:gd name="connsiteX884" fmla="*/ 608464 w 5593163"/>
              <a:gd name="connsiteY884" fmla="*/ 3047312 h 4305008"/>
              <a:gd name="connsiteX885" fmla="*/ 608490 w 5593163"/>
              <a:gd name="connsiteY885" fmla="*/ 3046822 h 4305008"/>
              <a:gd name="connsiteX886" fmla="*/ 625577 w 5593163"/>
              <a:gd name="connsiteY886" fmla="*/ 3048432 h 4305008"/>
              <a:gd name="connsiteX887" fmla="*/ 721039 w 5593163"/>
              <a:gd name="connsiteY887" fmla="*/ 3057426 h 4305008"/>
              <a:gd name="connsiteX888" fmla="*/ 737251 w 5593163"/>
              <a:gd name="connsiteY888" fmla="*/ 3058953 h 4305008"/>
              <a:gd name="connsiteX889" fmla="*/ 737368 w 5593163"/>
              <a:gd name="connsiteY889" fmla="*/ 3060092 h 4305008"/>
              <a:gd name="connsiteX890" fmla="*/ 1427534 w 5593163"/>
              <a:gd name="connsiteY890" fmla="*/ 3747690 h 4305008"/>
              <a:gd name="connsiteX891" fmla="*/ 1428040 w 5593163"/>
              <a:gd name="connsiteY891" fmla="*/ 3747753 h 4305008"/>
              <a:gd name="connsiteX892" fmla="*/ 1428580 w 5593163"/>
              <a:gd name="connsiteY892" fmla="*/ 3754390 h 4305008"/>
              <a:gd name="connsiteX893" fmla="*/ 1436044 w 5593163"/>
              <a:gd name="connsiteY893" fmla="*/ 3846121 h 4305008"/>
              <a:gd name="connsiteX894" fmla="*/ 1437415 w 5593163"/>
              <a:gd name="connsiteY894" fmla="*/ 3862969 h 4305008"/>
              <a:gd name="connsiteX895" fmla="*/ 1436822 w 5593163"/>
              <a:gd name="connsiteY895" fmla="*/ 3874319 h 4305008"/>
              <a:gd name="connsiteX896" fmla="*/ 1436323 w 5593163"/>
              <a:gd name="connsiteY896" fmla="*/ 3874286 h 4305008"/>
              <a:gd name="connsiteX897" fmla="*/ 1436297 w 5593163"/>
              <a:gd name="connsiteY897" fmla="*/ 3874777 h 4305008"/>
              <a:gd name="connsiteX898" fmla="*/ 1419178 w 5593163"/>
              <a:gd name="connsiteY898" fmla="*/ 3873164 h 4305008"/>
              <a:gd name="connsiteX899" fmla="*/ 1323752 w 5593163"/>
              <a:gd name="connsiteY899" fmla="*/ 3864173 h 4305008"/>
              <a:gd name="connsiteX900" fmla="*/ 1307535 w 5593163"/>
              <a:gd name="connsiteY900" fmla="*/ 3862645 h 4305008"/>
              <a:gd name="connsiteX901" fmla="*/ 1307419 w 5593163"/>
              <a:gd name="connsiteY901" fmla="*/ 3861506 h 4305008"/>
              <a:gd name="connsiteX902" fmla="*/ 617253 w 5593163"/>
              <a:gd name="connsiteY902" fmla="*/ 3173908 h 4305008"/>
              <a:gd name="connsiteX903" fmla="*/ 616748 w 5593163"/>
              <a:gd name="connsiteY903" fmla="*/ 3173846 h 4305008"/>
              <a:gd name="connsiteX904" fmla="*/ 616209 w 5593163"/>
              <a:gd name="connsiteY904" fmla="*/ 3167222 h 4305008"/>
              <a:gd name="connsiteX905" fmla="*/ 608742 w 5593163"/>
              <a:gd name="connsiteY905" fmla="*/ 3075472 h 4305008"/>
              <a:gd name="connsiteX906" fmla="*/ 607372 w 5593163"/>
              <a:gd name="connsiteY906" fmla="*/ 3058630 h 4305008"/>
              <a:gd name="connsiteX907" fmla="*/ 0 w 5593163"/>
              <a:gd name="connsiteY907" fmla="*/ 116373 h 4305008"/>
              <a:gd name="connsiteX908" fmla="*/ 0 w 5593163"/>
              <a:gd name="connsiteY908" fmla="*/ 0 h 4305008"/>
              <a:gd name="connsiteX909" fmla="*/ 90880 w 5593163"/>
              <a:gd name="connsiteY909" fmla="*/ 0 h 4305008"/>
              <a:gd name="connsiteX910" fmla="*/ 22652 w 5593163"/>
              <a:gd name="connsiteY910" fmla="*/ 76659 h 4305008"/>
              <a:gd name="connsiteX911" fmla="*/ 0 w 5593163"/>
              <a:gd name="connsiteY911" fmla="*/ 443121 h 4305008"/>
              <a:gd name="connsiteX912" fmla="*/ 0 w 5593163"/>
              <a:gd name="connsiteY912" fmla="*/ 311637 h 4305008"/>
              <a:gd name="connsiteX913" fmla="*/ 82171 w 5593163"/>
              <a:gd name="connsiteY913" fmla="*/ 276703 h 4305008"/>
              <a:gd name="connsiteX914" fmla="*/ 348118 w 5593163"/>
              <a:gd name="connsiteY914" fmla="*/ 44350 h 4305008"/>
              <a:gd name="connsiteX915" fmla="*/ 370347 w 5593163"/>
              <a:gd name="connsiteY915" fmla="*/ 0 h 4305008"/>
              <a:gd name="connsiteX916" fmla="*/ 518984 w 5593163"/>
              <a:gd name="connsiteY916" fmla="*/ 0 h 4305008"/>
              <a:gd name="connsiteX917" fmla="*/ 467145 w 5593163"/>
              <a:gd name="connsiteY917" fmla="*/ 95636 h 4305008"/>
              <a:gd name="connsiteX918" fmla="*/ 13323 w 5593163"/>
              <a:gd name="connsiteY918" fmla="*/ 439959 h 4305008"/>
              <a:gd name="connsiteX919" fmla="*/ 0 w 5593163"/>
              <a:gd name="connsiteY919" fmla="*/ 1070142 h 4305008"/>
              <a:gd name="connsiteX920" fmla="*/ 0 w 5593163"/>
              <a:gd name="connsiteY920" fmla="*/ 862064 h 4305008"/>
              <a:gd name="connsiteX921" fmla="*/ 31905 w 5593163"/>
              <a:gd name="connsiteY921" fmla="*/ 912052 h 4305008"/>
              <a:gd name="connsiteX922" fmla="*/ 452455 w 5593163"/>
              <a:gd name="connsiteY922" fmla="*/ 1181049 h 4305008"/>
              <a:gd name="connsiteX923" fmla="*/ 9316 w 5593163"/>
              <a:gd name="connsiteY923" fmla="*/ 665484 h 4305008"/>
              <a:gd name="connsiteX924" fmla="*/ 0 w 5593163"/>
              <a:gd name="connsiteY924" fmla="*/ 662760 h 4305008"/>
              <a:gd name="connsiteX925" fmla="*/ 0 w 5593163"/>
              <a:gd name="connsiteY925" fmla="*/ 530567 h 4305008"/>
              <a:gd name="connsiteX926" fmla="*/ 26399 w 5593163"/>
              <a:gd name="connsiteY926" fmla="*/ 537107 h 4305008"/>
              <a:gd name="connsiteX927" fmla="*/ 585941 w 5593163"/>
              <a:gd name="connsiteY927" fmla="*/ 1197788 h 4305008"/>
              <a:gd name="connsiteX928" fmla="*/ 586447 w 5593163"/>
              <a:gd name="connsiteY928" fmla="*/ 1197851 h 4305008"/>
              <a:gd name="connsiteX929" fmla="*/ 586987 w 5593163"/>
              <a:gd name="connsiteY929" fmla="*/ 1204541 h 4305008"/>
              <a:gd name="connsiteX930" fmla="*/ 594451 w 5593163"/>
              <a:gd name="connsiteY930" fmla="*/ 1296998 h 4305008"/>
              <a:gd name="connsiteX931" fmla="*/ 595822 w 5593163"/>
              <a:gd name="connsiteY931" fmla="*/ 1313979 h 4305008"/>
              <a:gd name="connsiteX932" fmla="*/ 595229 w 5593163"/>
              <a:gd name="connsiteY932" fmla="*/ 1325419 h 4305008"/>
              <a:gd name="connsiteX933" fmla="*/ 594730 w 5593163"/>
              <a:gd name="connsiteY933" fmla="*/ 1325386 h 4305008"/>
              <a:gd name="connsiteX934" fmla="*/ 594704 w 5593163"/>
              <a:gd name="connsiteY934" fmla="*/ 1325881 h 4305008"/>
              <a:gd name="connsiteX935" fmla="*/ 577585 w 5593163"/>
              <a:gd name="connsiteY935" fmla="*/ 1324255 h 4305008"/>
              <a:gd name="connsiteX936" fmla="*/ 482159 w 5593163"/>
              <a:gd name="connsiteY936" fmla="*/ 1315193 h 4305008"/>
              <a:gd name="connsiteX937" fmla="*/ 465942 w 5593163"/>
              <a:gd name="connsiteY937" fmla="*/ 1313653 h 4305008"/>
              <a:gd name="connsiteX938" fmla="*/ 465826 w 5593163"/>
              <a:gd name="connsiteY938" fmla="*/ 1312505 h 4305008"/>
              <a:gd name="connsiteX939" fmla="*/ 5028 w 5593163"/>
              <a:gd name="connsiteY939" fmla="*/ 1076034 h 4305008"/>
              <a:gd name="connsiteX940" fmla="*/ 0 w 5593163"/>
              <a:gd name="connsiteY940" fmla="*/ 2139063 h 4305008"/>
              <a:gd name="connsiteX941" fmla="*/ 0 w 5593163"/>
              <a:gd name="connsiteY941" fmla="*/ 2007909 h 4305008"/>
              <a:gd name="connsiteX942" fmla="*/ 9314 w 5593163"/>
              <a:gd name="connsiteY942" fmla="*/ 2005207 h 4305008"/>
              <a:gd name="connsiteX943" fmla="*/ 452453 w 5593163"/>
              <a:gd name="connsiteY943" fmla="*/ 1493690 h 4305008"/>
              <a:gd name="connsiteX944" fmla="*/ 31903 w 5593163"/>
              <a:gd name="connsiteY944" fmla="*/ 1760575 h 4305008"/>
              <a:gd name="connsiteX945" fmla="*/ 0 w 5593163"/>
              <a:gd name="connsiteY945" fmla="*/ 1810167 h 4305008"/>
              <a:gd name="connsiteX946" fmla="*/ 0 w 5593163"/>
              <a:gd name="connsiteY946" fmla="*/ 1603724 h 4305008"/>
              <a:gd name="connsiteX947" fmla="*/ 5025 w 5593163"/>
              <a:gd name="connsiteY947" fmla="*/ 1597880 h 4305008"/>
              <a:gd name="connsiteX948" fmla="*/ 465823 w 5593163"/>
              <a:gd name="connsiteY948" fmla="*/ 1363267 h 4305008"/>
              <a:gd name="connsiteX949" fmla="*/ 465940 w 5593163"/>
              <a:gd name="connsiteY949" fmla="*/ 1362128 h 4305008"/>
              <a:gd name="connsiteX950" fmla="*/ 482153 w 5593163"/>
              <a:gd name="connsiteY950" fmla="*/ 1360601 h 4305008"/>
              <a:gd name="connsiteX951" fmla="*/ 577614 w 5593163"/>
              <a:gd name="connsiteY951" fmla="*/ 1351607 h 4305008"/>
              <a:gd name="connsiteX952" fmla="*/ 594702 w 5593163"/>
              <a:gd name="connsiteY952" fmla="*/ 1349997 h 4305008"/>
              <a:gd name="connsiteX953" fmla="*/ 594728 w 5593163"/>
              <a:gd name="connsiteY953" fmla="*/ 1350487 h 4305008"/>
              <a:gd name="connsiteX954" fmla="*/ 595226 w 5593163"/>
              <a:gd name="connsiteY954" fmla="*/ 1350455 h 4305008"/>
              <a:gd name="connsiteX955" fmla="*/ 595820 w 5593163"/>
              <a:gd name="connsiteY955" fmla="*/ 1361805 h 4305008"/>
              <a:gd name="connsiteX956" fmla="*/ 594449 w 5593163"/>
              <a:gd name="connsiteY956" fmla="*/ 1378647 h 4305008"/>
              <a:gd name="connsiteX957" fmla="*/ 586982 w 5593163"/>
              <a:gd name="connsiteY957" fmla="*/ 1470397 h 4305008"/>
              <a:gd name="connsiteX958" fmla="*/ 586444 w 5593163"/>
              <a:gd name="connsiteY958" fmla="*/ 1477021 h 4305008"/>
              <a:gd name="connsiteX959" fmla="*/ 585938 w 5593163"/>
              <a:gd name="connsiteY959" fmla="*/ 1477083 h 4305008"/>
              <a:gd name="connsiteX960" fmla="*/ 26396 w 5593163"/>
              <a:gd name="connsiteY960" fmla="*/ 2132575 h 4305008"/>
              <a:gd name="connsiteX961" fmla="*/ 0 w 5593163"/>
              <a:gd name="connsiteY961" fmla="*/ 2766967 h 4305008"/>
              <a:gd name="connsiteX962" fmla="*/ 0 w 5593163"/>
              <a:gd name="connsiteY962" fmla="*/ 2558889 h 4305008"/>
              <a:gd name="connsiteX963" fmla="*/ 31905 w 5593163"/>
              <a:gd name="connsiteY963" fmla="*/ 2608877 h 4305008"/>
              <a:gd name="connsiteX964" fmla="*/ 452455 w 5593163"/>
              <a:gd name="connsiteY964" fmla="*/ 2877874 h 4305008"/>
              <a:gd name="connsiteX965" fmla="*/ 9316 w 5593163"/>
              <a:gd name="connsiteY965" fmla="*/ 2362309 h 4305008"/>
              <a:gd name="connsiteX966" fmla="*/ 0 w 5593163"/>
              <a:gd name="connsiteY966" fmla="*/ 2359585 h 4305008"/>
              <a:gd name="connsiteX967" fmla="*/ 0 w 5593163"/>
              <a:gd name="connsiteY967" fmla="*/ 2227392 h 4305008"/>
              <a:gd name="connsiteX968" fmla="*/ 26399 w 5593163"/>
              <a:gd name="connsiteY968" fmla="*/ 2233932 h 4305008"/>
              <a:gd name="connsiteX969" fmla="*/ 585941 w 5593163"/>
              <a:gd name="connsiteY969" fmla="*/ 2894613 h 4305008"/>
              <a:gd name="connsiteX970" fmla="*/ 586447 w 5593163"/>
              <a:gd name="connsiteY970" fmla="*/ 2894676 h 4305008"/>
              <a:gd name="connsiteX971" fmla="*/ 586987 w 5593163"/>
              <a:gd name="connsiteY971" fmla="*/ 2901366 h 4305008"/>
              <a:gd name="connsiteX972" fmla="*/ 594451 w 5593163"/>
              <a:gd name="connsiteY972" fmla="*/ 2993823 h 4305008"/>
              <a:gd name="connsiteX973" fmla="*/ 595822 w 5593163"/>
              <a:gd name="connsiteY973" fmla="*/ 3010804 h 4305008"/>
              <a:gd name="connsiteX974" fmla="*/ 595229 w 5593163"/>
              <a:gd name="connsiteY974" fmla="*/ 3022244 h 4305008"/>
              <a:gd name="connsiteX975" fmla="*/ 594730 w 5593163"/>
              <a:gd name="connsiteY975" fmla="*/ 3022211 h 4305008"/>
              <a:gd name="connsiteX976" fmla="*/ 594704 w 5593163"/>
              <a:gd name="connsiteY976" fmla="*/ 3022706 h 4305008"/>
              <a:gd name="connsiteX977" fmla="*/ 577585 w 5593163"/>
              <a:gd name="connsiteY977" fmla="*/ 3021080 h 4305008"/>
              <a:gd name="connsiteX978" fmla="*/ 482159 w 5593163"/>
              <a:gd name="connsiteY978" fmla="*/ 3012018 h 4305008"/>
              <a:gd name="connsiteX979" fmla="*/ 465942 w 5593163"/>
              <a:gd name="connsiteY979" fmla="*/ 3010478 h 4305008"/>
              <a:gd name="connsiteX980" fmla="*/ 465826 w 5593163"/>
              <a:gd name="connsiteY980" fmla="*/ 3009330 h 4305008"/>
              <a:gd name="connsiteX981" fmla="*/ 5028 w 5593163"/>
              <a:gd name="connsiteY981" fmla="*/ 2772859 h 4305008"/>
              <a:gd name="connsiteX982" fmla="*/ 0 w 5593163"/>
              <a:gd name="connsiteY982" fmla="*/ 3835888 h 4305008"/>
              <a:gd name="connsiteX983" fmla="*/ 0 w 5593163"/>
              <a:gd name="connsiteY983" fmla="*/ 3704734 h 4305008"/>
              <a:gd name="connsiteX984" fmla="*/ 9314 w 5593163"/>
              <a:gd name="connsiteY984" fmla="*/ 3702032 h 4305008"/>
              <a:gd name="connsiteX985" fmla="*/ 452453 w 5593163"/>
              <a:gd name="connsiteY985" fmla="*/ 3190516 h 4305008"/>
              <a:gd name="connsiteX986" fmla="*/ 31903 w 5593163"/>
              <a:gd name="connsiteY986" fmla="*/ 3457400 h 4305008"/>
              <a:gd name="connsiteX987" fmla="*/ 0 w 5593163"/>
              <a:gd name="connsiteY987" fmla="*/ 3506992 h 4305008"/>
              <a:gd name="connsiteX988" fmla="*/ 0 w 5593163"/>
              <a:gd name="connsiteY988" fmla="*/ 3300549 h 4305008"/>
              <a:gd name="connsiteX989" fmla="*/ 5025 w 5593163"/>
              <a:gd name="connsiteY989" fmla="*/ 3294705 h 4305008"/>
              <a:gd name="connsiteX990" fmla="*/ 465823 w 5593163"/>
              <a:gd name="connsiteY990" fmla="*/ 3060092 h 4305008"/>
              <a:gd name="connsiteX991" fmla="*/ 465940 w 5593163"/>
              <a:gd name="connsiteY991" fmla="*/ 3058953 h 4305008"/>
              <a:gd name="connsiteX992" fmla="*/ 482153 w 5593163"/>
              <a:gd name="connsiteY992" fmla="*/ 3057426 h 4305008"/>
              <a:gd name="connsiteX993" fmla="*/ 577614 w 5593163"/>
              <a:gd name="connsiteY993" fmla="*/ 3048432 h 4305008"/>
              <a:gd name="connsiteX994" fmla="*/ 594702 w 5593163"/>
              <a:gd name="connsiteY994" fmla="*/ 3046822 h 4305008"/>
              <a:gd name="connsiteX995" fmla="*/ 594728 w 5593163"/>
              <a:gd name="connsiteY995" fmla="*/ 3047312 h 4305008"/>
              <a:gd name="connsiteX996" fmla="*/ 595226 w 5593163"/>
              <a:gd name="connsiteY996" fmla="*/ 3047280 h 4305008"/>
              <a:gd name="connsiteX997" fmla="*/ 595820 w 5593163"/>
              <a:gd name="connsiteY997" fmla="*/ 3058630 h 4305008"/>
              <a:gd name="connsiteX998" fmla="*/ 594449 w 5593163"/>
              <a:gd name="connsiteY998" fmla="*/ 3075472 h 4305008"/>
              <a:gd name="connsiteX999" fmla="*/ 586982 w 5593163"/>
              <a:gd name="connsiteY999" fmla="*/ 3167222 h 4305008"/>
              <a:gd name="connsiteX1000" fmla="*/ 586444 w 5593163"/>
              <a:gd name="connsiteY1000" fmla="*/ 3173846 h 4305008"/>
              <a:gd name="connsiteX1001" fmla="*/ 585938 w 5593163"/>
              <a:gd name="connsiteY1001" fmla="*/ 3173908 h 4305008"/>
              <a:gd name="connsiteX1002" fmla="*/ 26396 w 5593163"/>
              <a:gd name="connsiteY1002" fmla="*/ 3829400 h 4305008"/>
              <a:gd name="connsiteX1003" fmla="*/ 0 w 5593163"/>
              <a:gd name="connsiteY1003" fmla="*/ 4056079 h 4305008"/>
              <a:gd name="connsiteX1004" fmla="*/ 0 w 5593163"/>
              <a:gd name="connsiteY1004" fmla="*/ 3923091 h 4305008"/>
              <a:gd name="connsiteX1005" fmla="*/ 9850 w 5593163"/>
              <a:gd name="connsiteY1005" fmla="*/ 3925425 h 4305008"/>
              <a:gd name="connsiteX1006" fmla="*/ 456028 w 5593163"/>
              <a:gd name="connsiteY1006" fmla="*/ 4255797 h 4305008"/>
              <a:gd name="connsiteX1007" fmla="*/ 484473 w 5593163"/>
              <a:gd name="connsiteY1007" fmla="*/ 4305008 h 4305008"/>
              <a:gd name="connsiteX1008" fmla="*/ 333423 w 5593163"/>
              <a:gd name="connsiteY1008" fmla="*/ 4305008 h 4305008"/>
              <a:gd name="connsiteX1009" fmla="*/ 281300 w 5593163"/>
              <a:gd name="connsiteY1009" fmla="*/ 4241205 h 4305008"/>
              <a:gd name="connsiteX1010" fmla="*/ 75476 w 5593163"/>
              <a:gd name="connsiteY1010" fmla="*/ 4087725 h 4305008"/>
              <a:gd name="connsiteX1011" fmla="*/ 0 w 5593163"/>
              <a:gd name="connsiteY1011" fmla="*/ 4305008 h 4305008"/>
              <a:gd name="connsiteX1012" fmla="*/ 0 w 5593163"/>
              <a:gd name="connsiteY1012" fmla="*/ 4256099 h 4305008"/>
              <a:gd name="connsiteX1013" fmla="*/ 8327 w 5593163"/>
              <a:gd name="connsiteY1013" fmla="*/ 4271827 h 4305008"/>
              <a:gd name="connsiteX1014" fmla="*/ 35009 w 5593163"/>
              <a:gd name="connsiteY1014" fmla="*/ 4305008 h 4305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</a:cxnLst>
            <a:rect l="l" t="t" r="r" b="b"/>
            <a:pathLst>
              <a:path w="5593163" h="4305008">
                <a:moveTo>
                  <a:pt x="4985599" y="636203"/>
                </a:moveTo>
                <a:cubicBezTo>
                  <a:pt x="5038875" y="907109"/>
                  <a:pt x="5253718" y="1121906"/>
                  <a:pt x="5528908" y="1181049"/>
                </a:cubicBezTo>
                <a:cubicBezTo>
                  <a:pt x="5475633" y="910143"/>
                  <a:pt x="5260789" y="695346"/>
                  <a:pt x="4985599" y="636203"/>
                </a:cubicBezTo>
                <a:close/>
                <a:moveTo>
                  <a:pt x="4985599" y="2333028"/>
                </a:moveTo>
                <a:cubicBezTo>
                  <a:pt x="5038875" y="2603934"/>
                  <a:pt x="5253718" y="2818731"/>
                  <a:pt x="5528908" y="2877874"/>
                </a:cubicBezTo>
                <a:cubicBezTo>
                  <a:pt x="5475633" y="2606968"/>
                  <a:pt x="5260789" y="2392171"/>
                  <a:pt x="4985599" y="2333028"/>
                </a:cubicBezTo>
                <a:close/>
                <a:moveTo>
                  <a:pt x="4985597" y="2034258"/>
                </a:moveTo>
                <a:cubicBezTo>
                  <a:pt x="5260787" y="1975579"/>
                  <a:pt x="5475630" y="1762469"/>
                  <a:pt x="5528906" y="1493690"/>
                </a:cubicBezTo>
                <a:cubicBezTo>
                  <a:pt x="5253716" y="1552369"/>
                  <a:pt x="5038872" y="1765479"/>
                  <a:pt x="4985597" y="2034258"/>
                </a:cubicBezTo>
                <a:close/>
                <a:moveTo>
                  <a:pt x="4985597" y="3731083"/>
                </a:moveTo>
                <a:cubicBezTo>
                  <a:pt x="5260787" y="3672404"/>
                  <a:pt x="5475630" y="3459294"/>
                  <a:pt x="5528906" y="3190516"/>
                </a:cubicBezTo>
                <a:cubicBezTo>
                  <a:pt x="5253716" y="3249194"/>
                  <a:pt x="5038872" y="3462304"/>
                  <a:pt x="4985597" y="3731083"/>
                </a:cubicBezTo>
                <a:close/>
                <a:moveTo>
                  <a:pt x="4842232" y="503273"/>
                </a:moveTo>
                <a:lnTo>
                  <a:pt x="4842826" y="491833"/>
                </a:lnTo>
                <a:lnTo>
                  <a:pt x="4843324" y="491866"/>
                </a:lnTo>
                <a:lnTo>
                  <a:pt x="4843350" y="491372"/>
                </a:lnTo>
                <a:lnTo>
                  <a:pt x="4860437" y="492995"/>
                </a:lnTo>
                <a:cubicBezTo>
                  <a:pt x="4892823" y="493522"/>
                  <a:pt x="4924716" y="496503"/>
                  <a:pt x="4955899" y="502060"/>
                </a:cubicBezTo>
                <a:cubicBezTo>
                  <a:pt x="4961475" y="501641"/>
                  <a:pt x="4966803" y="502589"/>
                  <a:pt x="4972112" y="503599"/>
                </a:cubicBezTo>
                <a:lnTo>
                  <a:pt x="4972229" y="504747"/>
                </a:lnTo>
                <a:cubicBezTo>
                  <a:pt x="5241367" y="549296"/>
                  <a:pt x="5466735" y="718370"/>
                  <a:pt x="5583809" y="948988"/>
                </a:cubicBezTo>
                <a:lnTo>
                  <a:pt x="5593163" y="971822"/>
                </a:lnTo>
                <a:lnTo>
                  <a:pt x="5593163" y="1318474"/>
                </a:lnTo>
                <a:lnTo>
                  <a:pt x="5558612" y="1315193"/>
                </a:lnTo>
                <a:cubicBezTo>
                  <a:pt x="5553035" y="1315612"/>
                  <a:pt x="5547706" y="1314664"/>
                  <a:pt x="5542395" y="1313653"/>
                </a:cubicBezTo>
                <a:lnTo>
                  <a:pt x="5542279" y="1312505"/>
                </a:lnTo>
                <a:cubicBezTo>
                  <a:pt x="5183428" y="1253106"/>
                  <a:pt x="4902389" y="972329"/>
                  <a:pt x="4852114" y="619464"/>
                </a:cubicBezTo>
                <a:cubicBezTo>
                  <a:pt x="4851946" y="619411"/>
                  <a:pt x="4851778" y="619406"/>
                  <a:pt x="4851608" y="619401"/>
                </a:cubicBezTo>
                <a:lnTo>
                  <a:pt x="4851070" y="612725"/>
                </a:lnTo>
                <a:cubicBezTo>
                  <a:pt x="4846011" y="582475"/>
                  <a:pt x="4843560" y="551584"/>
                  <a:pt x="4843603" y="520249"/>
                </a:cubicBezTo>
                <a:cubicBezTo>
                  <a:pt x="4842291" y="514621"/>
                  <a:pt x="4842232" y="508954"/>
                  <a:pt x="4842232" y="503273"/>
                </a:cubicBezTo>
                <a:close/>
                <a:moveTo>
                  <a:pt x="4842232" y="2200098"/>
                </a:moveTo>
                <a:lnTo>
                  <a:pt x="4842826" y="2188658"/>
                </a:lnTo>
                <a:lnTo>
                  <a:pt x="4843324" y="2188691"/>
                </a:lnTo>
                <a:lnTo>
                  <a:pt x="4843350" y="2188197"/>
                </a:lnTo>
                <a:lnTo>
                  <a:pt x="4860437" y="2189820"/>
                </a:lnTo>
                <a:cubicBezTo>
                  <a:pt x="4892823" y="2190347"/>
                  <a:pt x="4924716" y="2193328"/>
                  <a:pt x="4955899" y="2198885"/>
                </a:cubicBezTo>
                <a:cubicBezTo>
                  <a:pt x="4961475" y="2198466"/>
                  <a:pt x="4966803" y="2199414"/>
                  <a:pt x="4972112" y="2200424"/>
                </a:cubicBezTo>
                <a:lnTo>
                  <a:pt x="4972229" y="2201572"/>
                </a:lnTo>
                <a:cubicBezTo>
                  <a:pt x="5241367" y="2246121"/>
                  <a:pt x="5466735" y="2415195"/>
                  <a:pt x="5583809" y="2645813"/>
                </a:cubicBezTo>
                <a:lnTo>
                  <a:pt x="5593163" y="2668647"/>
                </a:lnTo>
                <a:lnTo>
                  <a:pt x="5593163" y="3015299"/>
                </a:lnTo>
                <a:lnTo>
                  <a:pt x="5558612" y="3012018"/>
                </a:lnTo>
                <a:cubicBezTo>
                  <a:pt x="5553035" y="3012437"/>
                  <a:pt x="5547706" y="3011489"/>
                  <a:pt x="5542395" y="3010478"/>
                </a:cubicBezTo>
                <a:lnTo>
                  <a:pt x="5542279" y="3009330"/>
                </a:lnTo>
                <a:cubicBezTo>
                  <a:pt x="5183428" y="2949931"/>
                  <a:pt x="4902389" y="2669154"/>
                  <a:pt x="4852114" y="2316289"/>
                </a:cubicBezTo>
                <a:cubicBezTo>
                  <a:pt x="4851946" y="2316236"/>
                  <a:pt x="4851778" y="2316231"/>
                  <a:pt x="4851608" y="2316226"/>
                </a:cubicBezTo>
                <a:lnTo>
                  <a:pt x="4851070" y="2309550"/>
                </a:lnTo>
                <a:cubicBezTo>
                  <a:pt x="4846011" y="2279300"/>
                  <a:pt x="4843560" y="2248409"/>
                  <a:pt x="4843603" y="2217074"/>
                </a:cubicBezTo>
                <a:cubicBezTo>
                  <a:pt x="4842291" y="2211446"/>
                  <a:pt x="4842232" y="2205779"/>
                  <a:pt x="4842232" y="2200098"/>
                </a:cubicBezTo>
                <a:close/>
                <a:moveTo>
                  <a:pt x="4842232" y="3896923"/>
                </a:moveTo>
                <a:lnTo>
                  <a:pt x="4842826" y="3885483"/>
                </a:lnTo>
                <a:lnTo>
                  <a:pt x="4843324" y="3885516"/>
                </a:lnTo>
                <a:lnTo>
                  <a:pt x="4843350" y="3885022"/>
                </a:lnTo>
                <a:lnTo>
                  <a:pt x="4860437" y="3886645"/>
                </a:lnTo>
                <a:cubicBezTo>
                  <a:pt x="4892823" y="3887172"/>
                  <a:pt x="4924716" y="3890153"/>
                  <a:pt x="4955899" y="3895710"/>
                </a:cubicBezTo>
                <a:cubicBezTo>
                  <a:pt x="4961475" y="3895291"/>
                  <a:pt x="4966803" y="3896239"/>
                  <a:pt x="4972112" y="3897249"/>
                </a:cubicBezTo>
                <a:lnTo>
                  <a:pt x="4972229" y="3898397"/>
                </a:lnTo>
                <a:cubicBezTo>
                  <a:pt x="5206288" y="3937139"/>
                  <a:pt x="5407245" y="4070062"/>
                  <a:pt x="5532481" y="4255797"/>
                </a:cubicBezTo>
                <a:lnTo>
                  <a:pt x="5560926" y="4305008"/>
                </a:lnTo>
                <a:lnTo>
                  <a:pt x="5409877" y="4305008"/>
                </a:lnTo>
                <a:lnTo>
                  <a:pt x="5357754" y="4241205"/>
                </a:lnTo>
                <a:cubicBezTo>
                  <a:pt x="5261058" y="4136681"/>
                  <a:pt x="5131850" y="4061285"/>
                  <a:pt x="4985599" y="4029853"/>
                </a:cubicBezTo>
                <a:cubicBezTo>
                  <a:pt x="5002846" y="4117553"/>
                  <a:pt x="5037026" y="4199373"/>
                  <a:pt x="5084780" y="4271827"/>
                </a:cubicBezTo>
                <a:lnTo>
                  <a:pt x="5111462" y="4305008"/>
                </a:lnTo>
                <a:lnTo>
                  <a:pt x="4957353" y="4305008"/>
                </a:lnTo>
                <a:lnTo>
                  <a:pt x="4927231" y="4254710"/>
                </a:lnTo>
                <a:cubicBezTo>
                  <a:pt x="4890029" y="4179889"/>
                  <a:pt x="4864297" y="4098618"/>
                  <a:pt x="4852114" y="4013114"/>
                </a:cubicBezTo>
                <a:cubicBezTo>
                  <a:pt x="4851946" y="4013061"/>
                  <a:pt x="4851778" y="4013056"/>
                  <a:pt x="4851608" y="4013051"/>
                </a:cubicBezTo>
                <a:lnTo>
                  <a:pt x="4851070" y="4006375"/>
                </a:lnTo>
                <a:cubicBezTo>
                  <a:pt x="4846011" y="3976125"/>
                  <a:pt x="4843560" y="3945234"/>
                  <a:pt x="4843603" y="3913899"/>
                </a:cubicBezTo>
                <a:cubicBezTo>
                  <a:pt x="4842291" y="3908271"/>
                  <a:pt x="4842232" y="3902604"/>
                  <a:pt x="4842232" y="3896923"/>
                </a:cubicBezTo>
                <a:close/>
                <a:moveTo>
                  <a:pt x="4842230" y="469318"/>
                </a:moveTo>
                <a:cubicBezTo>
                  <a:pt x="4842230" y="463681"/>
                  <a:pt x="4842289" y="458057"/>
                  <a:pt x="4843601" y="452471"/>
                </a:cubicBezTo>
                <a:cubicBezTo>
                  <a:pt x="4843558" y="421389"/>
                  <a:pt x="4846008" y="390746"/>
                  <a:pt x="4851065" y="360740"/>
                </a:cubicBezTo>
                <a:lnTo>
                  <a:pt x="4851605" y="354103"/>
                </a:lnTo>
                <a:cubicBezTo>
                  <a:pt x="4851774" y="354098"/>
                  <a:pt x="4851943" y="354093"/>
                  <a:pt x="4852110" y="354040"/>
                </a:cubicBezTo>
                <a:cubicBezTo>
                  <a:pt x="4865262" y="262463"/>
                  <a:pt x="4894203" y="175780"/>
                  <a:pt x="4936323" y="96778"/>
                </a:cubicBezTo>
                <a:lnTo>
                  <a:pt x="4998957" y="0"/>
                </a:lnTo>
                <a:lnTo>
                  <a:pt x="5167333" y="0"/>
                </a:lnTo>
                <a:lnTo>
                  <a:pt x="5099105" y="76659"/>
                </a:lnTo>
                <a:cubicBezTo>
                  <a:pt x="5043838" y="153496"/>
                  <a:pt x="5004523" y="241952"/>
                  <a:pt x="4985597" y="337433"/>
                </a:cubicBezTo>
                <a:cubicBezTo>
                  <a:pt x="5168636" y="298404"/>
                  <a:pt x="5324978" y="191052"/>
                  <a:pt x="5424571" y="44350"/>
                </a:cubicBezTo>
                <a:lnTo>
                  <a:pt x="5446799" y="0"/>
                </a:lnTo>
                <a:lnTo>
                  <a:pt x="5593163" y="0"/>
                </a:lnTo>
                <a:lnTo>
                  <a:pt x="5593163" y="4197"/>
                </a:lnTo>
                <a:lnTo>
                  <a:pt x="5543598" y="95636"/>
                </a:lnTo>
                <a:cubicBezTo>
                  <a:pt x="5419825" y="289169"/>
                  <a:pt x="5213633" y="428211"/>
                  <a:pt x="4972226" y="467856"/>
                </a:cubicBezTo>
                <a:lnTo>
                  <a:pt x="4972110" y="468995"/>
                </a:lnTo>
                <a:cubicBezTo>
                  <a:pt x="4966799" y="469998"/>
                  <a:pt x="4961470" y="470939"/>
                  <a:pt x="4955893" y="470523"/>
                </a:cubicBezTo>
                <a:cubicBezTo>
                  <a:pt x="4924721" y="476033"/>
                  <a:pt x="4892841" y="478991"/>
                  <a:pt x="4860466" y="479514"/>
                </a:cubicBezTo>
                <a:lnTo>
                  <a:pt x="4843348" y="481127"/>
                </a:lnTo>
                <a:lnTo>
                  <a:pt x="4843322" y="480636"/>
                </a:lnTo>
                <a:lnTo>
                  <a:pt x="4842823" y="480669"/>
                </a:lnTo>
                <a:cubicBezTo>
                  <a:pt x="4842257" y="476896"/>
                  <a:pt x="4842230" y="473110"/>
                  <a:pt x="4842230" y="469318"/>
                </a:cubicBezTo>
                <a:close/>
                <a:moveTo>
                  <a:pt x="4842230" y="2166144"/>
                </a:moveTo>
                <a:cubicBezTo>
                  <a:pt x="4842230" y="2160506"/>
                  <a:pt x="4842289" y="2154882"/>
                  <a:pt x="4843601" y="2149296"/>
                </a:cubicBezTo>
                <a:cubicBezTo>
                  <a:pt x="4843558" y="2118214"/>
                  <a:pt x="4846008" y="2087572"/>
                  <a:pt x="4851065" y="2057565"/>
                </a:cubicBezTo>
                <a:lnTo>
                  <a:pt x="4851605" y="2050928"/>
                </a:lnTo>
                <a:cubicBezTo>
                  <a:pt x="4851774" y="2050923"/>
                  <a:pt x="4851943" y="2050918"/>
                  <a:pt x="4852110" y="2050865"/>
                </a:cubicBezTo>
                <a:cubicBezTo>
                  <a:pt x="4902387" y="1700770"/>
                  <a:pt x="5183426" y="1422199"/>
                  <a:pt x="5542276" y="1363267"/>
                </a:cubicBezTo>
                <a:lnTo>
                  <a:pt x="5542393" y="1362128"/>
                </a:lnTo>
                <a:cubicBezTo>
                  <a:pt x="5547702" y="1361126"/>
                  <a:pt x="5553030" y="1360185"/>
                  <a:pt x="5558606" y="1360601"/>
                </a:cubicBezTo>
                <a:lnTo>
                  <a:pt x="5593163" y="1357345"/>
                </a:lnTo>
                <a:lnTo>
                  <a:pt x="5593163" y="1701268"/>
                </a:lnTo>
                <a:lnTo>
                  <a:pt x="5583807" y="1723929"/>
                </a:lnTo>
                <a:cubicBezTo>
                  <a:pt x="5466733" y="1952736"/>
                  <a:pt x="5241364" y="2120482"/>
                  <a:pt x="4972226" y="2164681"/>
                </a:cubicBezTo>
                <a:lnTo>
                  <a:pt x="4972110" y="2165820"/>
                </a:lnTo>
                <a:cubicBezTo>
                  <a:pt x="4966799" y="2166823"/>
                  <a:pt x="4961470" y="2167764"/>
                  <a:pt x="4955893" y="2167348"/>
                </a:cubicBezTo>
                <a:cubicBezTo>
                  <a:pt x="4924721" y="2172858"/>
                  <a:pt x="4892841" y="2175816"/>
                  <a:pt x="4860466" y="2176339"/>
                </a:cubicBezTo>
                <a:lnTo>
                  <a:pt x="4843348" y="2177952"/>
                </a:lnTo>
                <a:lnTo>
                  <a:pt x="4843322" y="2177461"/>
                </a:lnTo>
                <a:lnTo>
                  <a:pt x="4842823" y="2177494"/>
                </a:lnTo>
                <a:cubicBezTo>
                  <a:pt x="4842257" y="2173722"/>
                  <a:pt x="4842230" y="2169936"/>
                  <a:pt x="4842230" y="2166144"/>
                </a:cubicBezTo>
                <a:close/>
                <a:moveTo>
                  <a:pt x="4842230" y="3862969"/>
                </a:moveTo>
                <a:cubicBezTo>
                  <a:pt x="4842230" y="3857331"/>
                  <a:pt x="4842289" y="3851707"/>
                  <a:pt x="4843601" y="3846121"/>
                </a:cubicBezTo>
                <a:cubicBezTo>
                  <a:pt x="4843558" y="3815039"/>
                  <a:pt x="4846008" y="3784397"/>
                  <a:pt x="4851065" y="3754390"/>
                </a:cubicBezTo>
                <a:lnTo>
                  <a:pt x="4851605" y="3747753"/>
                </a:lnTo>
                <a:cubicBezTo>
                  <a:pt x="4851774" y="3747748"/>
                  <a:pt x="4851943" y="3747743"/>
                  <a:pt x="4852110" y="3747690"/>
                </a:cubicBezTo>
                <a:cubicBezTo>
                  <a:pt x="4902387" y="3397595"/>
                  <a:pt x="5183426" y="3119024"/>
                  <a:pt x="5542276" y="3060092"/>
                </a:cubicBezTo>
                <a:lnTo>
                  <a:pt x="5542393" y="3058953"/>
                </a:lnTo>
                <a:cubicBezTo>
                  <a:pt x="5547702" y="3057951"/>
                  <a:pt x="5553030" y="3057010"/>
                  <a:pt x="5558606" y="3057426"/>
                </a:cubicBezTo>
                <a:lnTo>
                  <a:pt x="5593163" y="3054170"/>
                </a:lnTo>
                <a:lnTo>
                  <a:pt x="5593163" y="3398093"/>
                </a:lnTo>
                <a:lnTo>
                  <a:pt x="5583807" y="3420754"/>
                </a:lnTo>
                <a:cubicBezTo>
                  <a:pt x="5466733" y="3649560"/>
                  <a:pt x="5241364" y="3817307"/>
                  <a:pt x="4972226" y="3861506"/>
                </a:cubicBezTo>
                <a:lnTo>
                  <a:pt x="4972110" y="3862645"/>
                </a:lnTo>
                <a:cubicBezTo>
                  <a:pt x="4966799" y="3863648"/>
                  <a:pt x="4961470" y="3864589"/>
                  <a:pt x="4955893" y="3864173"/>
                </a:cubicBezTo>
                <a:cubicBezTo>
                  <a:pt x="4924721" y="3869683"/>
                  <a:pt x="4892841" y="3872641"/>
                  <a:pt x="4860466" y="3873164"/>
                </a:cubicBezTo>
                <a:lnTo>
                  <a:pt x="4843348" y="3874777"/>
                </a:lnTo>
                <a:lnTo>
                  <a:pt x="4843322" y="3874286"/>
                </a:lnTo>
                <a:lnTo>
                  <a:pt x="4842823" y="3874319"/>
                </a:lnTo>
                <a:cubicBezTo>
                  <a:pt x="4842257" y="3870547"/>
                  <a:pt x="4842230" y="3866761"/>
                  <a:pt x="4842230" y="3862969"/>
                </a:cubicBezTo>
                <a:close/>
                <a:moveTo>
                  <a:pt x="4135041" y="1181049"/>
                </a:moveTo>
                <a:cubicBezTo>
                  <a:pt x="4410231" y="1121906"/>
                  <a:pt x="4625074" y="907109"/>
                  <a:pt x="4678350" y="636203"/>
                </a:cubicBezTo>
                <a:cubicBezTo>
                  <a:pt x="4403160" y="695346"/>
                  <a:pt x="4188316" y="910143"/>
                  <a:pt x="4135041" y="1181049"/>
                </a:cubicBezTo>
                <a:close/>
                <a:moveTo>
                  <a:pt x="4135041" y="1493690"/>
                </a:moveTo>
                <a:cubicBezTo>
                  <a:pt x="4188317" y="1762469"/>
                  <a:pt x="4403160" y="1975579"/>
                  <a:pt x="4678350" y="2034258"/>
                </a:cubicBezTo>
                <a:cubicBezTo>
                  <a:pt x="4625075" y="1765479"/>
                  <a:pt x="4410231" y="1552369"/>
                  <a:pt x="4135041" y="1493690"/>
                </a:cubicBezTo>
                <a:close/>
                <a:moveTo>
                  <a:pt x="4135041" y="2877874"/>
                </a:moveTo>
                <a:cubicBezTo>
                  <a:pt x="4410231" y="2818731"/>
                  <a:pt x="4625074" y="2603934"/>
                  <a:pt x="4678350" y="2333028"/>
                </a:cubicBezTo>
                <a:cubicBezTo>
                  <a:pt x="4403160" y="2392171"/>
                  <a:pt x="4188316" y="2606968"/>
                  <a:pt x="4135041" y="2877874"/>
                </a:cubicBezTo>
                <a:close/>
                <a:moveTo>
                  <a:pt x="4135041" y="3190516"/>
                </a:moveTo>
                <a:cubicBezTo>
                  <a:pt x="4188317" y="3459294"/>
                  <a:pt x="4403160" y="3672404"/>
                  <a:pt x="4678350" y="3731083"/>
                </a:cubicBezTo>
                <a:cubicBezTo>
                  <a:pt x="4625075" y="3462304"/>
                  <a:pt x="4410231" y="3249194"/>
                  <a:pt x="4135041" y="3190516"/>
                </a:cubicBezTo>
                <a:close/>
                <a:moveTo>
                  <a:pt x="4103022" y="4305008"/>
                </a:moveTo>
                <a:lnTo>
                  <a:pt x="4131467" y="4255797"/>
                </a:lnTo>
                <a:cubicBezTo>
                  <a:pt x="4256704" y="4070062"/>
                  <a:pt x="4457661" y="3937139"/>
                  <a:pt x="4691720" y="3898397"/>
                </a:cubicBezTo>
                <a:lnTo>
                  <a:pt x="4691837" y="3897249"/>
                </a:lnTo>
                <a:cubicBezTo>
                  <a:pt x="4697146" y="3896239"/>
                  <a:pt x="4702474" y="3895291"/>
                  <a:pt x="4708050" y="3895710"/>
                </a:cubicBezTo>
                <a:cubicBezTo>
                  <a:pt x="4739233" y="3890153"/>
                  <a:pt x="4771126" y="3887172"/>
                  <a:pt x="4803512" y="3886645"/>
                </a:cubicBezTo>
                <a:lnTo>
                  <a:pt x="4820599" y="3885022"/>
                </a:lnTo>
                <a:lnTo>
                  <a:pt x="4820625" y="3885516"/>
                </a:lnTo>
                <a:lnTo>
                  <a:pt x="4821123" y="3885483"/>
                </a:lnTo>
                <a:lnTo>
                  <a:pt x="4821717" y="3896923"/>
                </a:lnTo>
                <a:cubicBezTo>
                  <a:pt x="4821717" y="3902604"/>
                  <a:pt x="4821658" y="3908271"/>
                  <a:pt x="4820346" y="3913899"/>
                </a:cubicBezTo>
                <a:cubicBezTo>
                  <a:pt x="4820389" y="3945234"/>
                  <a:pt x="4817938" y="3976125"/>
                  <a:pt x="4812879" y="4006375"/>
                </a:cubicBezTo>
                <a:lnTo>
                  <a:pt x="4812341" y="4013051"/>
                </a:lnTo>
                <a:cubicBezTo>
                  <a:pt x="4812171" y="4013056"/>
                  <a:pt x="4812003" y="4013061"/>
                  <a:pt x="4811835" y="4013114"/>
                </a:cubicBezTo>
                <a:cubicBezTo>
                  <a:pt x="4799653" y="4098618"/>
                  <a:pt x="4773921" y="4179889"/>
                  <a:pt x="4736718" y="4254710"/>
                </a:cubicBezTo>
                <a:lnTo>
                  <a:pt x="4706597" y="4305008"/>
                </a:lnTo>
                <a:lnTo>
                  <a:pt x="4552487" y="4305008"/>
                </a:lnTo>
                <a:lnTo>
                  <a:pt x="4579169" y="4271827"/>
                </a:lnTo>
                <a:cubicBezTo>
                  <a:pt x="4626924" y="4199373"/>
                  <a:pt x="4661103" y="4117553"/>
                  <a:pt x="4678350" y="4029853"/>
                </a:cubicBezTo>
                <a:cubicBezTo>
                  <a:pt x="4532099" y="4061285"/>
                  <a:pt x="4402892" y="4136681"/>
                  <a:pt x="4306196" y="4241205"/>
                </a:cubicBezTo>
                <a:lnTo>
                  <a:pt x="4254073" y="4305008"/>
                </a:lnTo>
                <a:close/>
                <a:moveTo>
                  <a:pt x="4068511" y="0"/>
                </a:moveTo>
                <a:lnTo>
                  <a:pt x="4217148" y="0"/>
                </a:lnTo>
                <a:lnTo>
                  <a:pt x="4239376" y="44350"/>
                </a:lnTo>
                <a:cubicBezTo>
                  <a:pt x="4338970" y="191052"/>
                  <a:pt x="4495311" y="298404"/>
                  <a:pt x="4678350" y="337433"/>
                </a:cubicBezTo>
                <a:cubicBezTo>
                  <a:pt x="4659425" y="241952"/>
                  <a:pt x="4620110" y="153496"/>
                  <a:pt x="4564842" y="76659"/>
                </a:cubicBezTo>
                <a:lnTo>
                  <a:pt x="4496615" y="0"/>
                </a:lnTo>
                <a:lnTo>
                  <a:pt x="4664989" y="0"/>
                </a:lnTo>
                <a:lnTo>
                  <a:pt x="4727623" y="96778"/>
                </a:lnTo>
                <a:cubicBezTo>
                  <a:pt x="4769744" y="175780"/>
                  <a:pt x="4798685" y="262463"/>
                  <a:pt x="4811836" y="354040"/>
                </a:cubicBezTo>
                <a:cubicBezTo>
                  <a:pt x="4812004" y="354093"/>
                  <a:pt x="4812173" y="354098"/>
                  <a:pt x="4812342" y="354103"/>
                </a:cubicBezTo>
                <a:lnTo>
                  <a:pt x="4812882" y="360740"/>
                </a:lnTo>
                <a:cubicBezTo>
                  <a:pt x="4817939" y="390746"/>
                  <a:pt x="4820389" y="421389"/>
                  <a:pt x="4820346" y="452471"/>
                </a:cubicBezTo>
                <a:cubicBezTo>
                  <a:pt x="4821658" y="458057"/>
                  <a:pt x="4821717" y="463681"/>
                  <a:pt x="4821717" y="469318"/>
                </a:cubicBezTo>
                <a:cubicBezTo>
                  <a:pt x="4821717" y="473110"/>
                  <a:pt x="4821690" y="476896"/>
                  <a:pt x="4821124" y="480669"/>
                </a:cubicBezTo>
                <a:lnTo>
                  <a:pt x="4820625" y="480636"/>
                </a:lnTo>
                <a:lnTo>
                  <a:pt x="4820599" y="481127"/>
                </a:lnTo>
                <a:lnTo>
                  <a:pt x="4803481" y="479514"/>
                </a:lnTo>
                <a:cubicBezTo>
                  <a:pt x="4771106" y="478991"/>
                  <a:pt x="4739226" y="476033"/>
                  <a:pt x="4708054" y="470523"/>
                </a:cubicBezTo>
                <a:cubicBezTo>
                  <a:pt x="4702477" y="470939"/>
                  <a:pt x="4697148" y="469998"/>
                  <a:pt x="4691837" y="468995"/>
                </a:cubicBezTo>
                <a:lnTo>
                  <a:pt x="4691721" y="467856"/>
                </a:lnTo>
                <a:cubicBezTo>
                  <a:pt x="4450315" y="428211"/>
                  <a:pt x="4244123" y="289169"/>
                  <a:pt x="4120350" y="95636"/>
                </a:cubicBezTo>
                <a:close/>
                <a:moveTo>
                  <a:pt x="3991674" y="1313979"/>
                </a:moveTo>
                <a:cubicBezTo>
                  <a:pt x="3991674" y="1308297"/>
                  <a:pt x="3991733" y="1302628"/>
                  <a:pt x="3993045" y="1296998"/>
                </a:cubicBezTo>
                <a:cubicBezTo>
                  <a:pt x="3993003" y="1265670"/>
                  <a:pt x="3995452" y="1234785"/>
                  <a:pt x="4000509" y="1204541"/>
                </a:cubicBezTo>
                <a:lnTo>
                  <a:pt x="4001049" y="1197851"/>
                </a:lnTo>
                <a:cubicBezTo>
                  <a:pt x="4001218" y="1197846"/>
                  <a:pt x="4001387" y="1197841"/>
                  <a:pt x="4001555" y="1197788"/>
                </a:cubicBezTo>
                <a:cubicBezTo>
                  <a:pt x="4051831" y="844922"/>
                  <a:pt x="4332870" y="564145"/>
                  <a:pt x="4691720" y="504747"/>
                </a:cubicBezTo>
                <a:lnTo>
                  <a:pt x="4691837" y="503599"/>
                </a:lnTo>
                <a:cubicBezTo>
                  <a:pt x="4697146" y="502589"/>
                  <a:pt x="4702474" y="501641"/>
                  <a:pt x="4708050" y="502060"/>
                </a:cubicBezTo>
                <a:cubicBezTo>
                  <a:pt x="4739233" y="496503"/>
                  <a:pt x="4771126" y="493522"/>
                  <a:pt x="4803512" y="492995"/>
                </a:cubicBezTo>
                <a:lnTo>
                  <a:pt x="4820599" y="491372"/>
                </a:lnTo>
                <a:lnTo>
                  <a:pt x="4820625" y="491866"/>
                </a:lnTo>
                <a:lnTo>
                  <a:pt x="4821123" y="491833"/>
                </a:lnTo>
                <a:lnTo>
                  <a:pt x="4821717" y="503273"/>
                </a:lnTo>
                <a:cubicBezTo>
                  <a:pt x="4821717" y="508954"/>
                  <a:pt x="4821658" y="514621"/>
                  <a:pt x="4820346" y="520249"/>
                </a:cubicBezTo>
                <a:cubicBezTo>
                  <a:pt x="4820389" y="551584"/>
                  <a:pt x="4817938" y="582475"/>
                  <a:pt x="4812879" y="612725"/>
                </a:cubicBezTo>
                <a:lnTo>
                  <a:pt x="4812341" y="619401"/>
                </a:lnTo>
                <a:cubicBezTo>
                  <a:pt x="4812171" y="619406"/>
                  <a:pt x="4812003" y="619411"/>
                  <a:pt x="4811835" y="619464"/>
                </a:cubicBezTo>
                <a:cubicBezTo>
                  <a:pt x="4761560" y="972329"/>
                  <a:pt x="4480521" y="1253106"/>
                  <a:pt x="4121670" y="1312505"/>
                </a:cubicBezTo>
                <a:lnTo>
                  <a:pt x="4121554" y="1313653"/>
                </a:lnTo>
                <a:cubicBezTo>
                  <a:pt x="4116243" y="1314664"/>
                  <a:pt x="4110914" y="1315612"/>
                  <a:pt x="4105337" y="1315193"/>
                </a:cubicBezTo>
                <a:cubicBezTo>
                  <a:pt x="4074165" y="1320747"/>
                  <a:pt x="4042285" y="1323728"/>
                  <a:pt x="4009911" y="1324255"/>
                </a:cubicBezTo>
                <a:lnTo>
                  <a:pt x="3992792" y="1325881"/>
                </a:lnTo>
                <a:lnTo>
                  <a:pt x="3992766" y="1325386"/>
                </a:lnTo>
                <a:lnTo>
                  <a:pt x="3992267" y="1325419"/>
                </a:lnTo>
                <a:cubicBezTo>
                  <a:pt x="3991701" y="1321617"/>
                  <a:pt x="3991674" y="1317801"/>
                  <a:pt x="3991674" y="1313979"/>
                </a:cubicBezTo>
                <a:close/>
                <a:moveTo>
                  <a:pt x="3991674" y="1361805"/>
                </a:moveTo>
                <a:lnTo>
                  <a:pt x="3992268" y="1350455"/>
                </a:lnTo>
                <a:lnTo>
                  <a:pt x="3992766" y="1350487"/>
                </a:lnTo>
                <a:lnTo>
                  <a:pt x="3992792" y="1349997"/>
                </a:lnTo>
                <a:lnTo>
                  <a:pt x="4009880" y="1351607"/>
                </a:lnTo>
                <a:cubicBezTo>
                  <a:pt x="4042265" y="1352130"/>
                  <a:pt x="4074158" y="1355088"/>
                  <a:pt x="4105341" y="1360601"/>
                </a:cubicBezTo>
                <a:cubicBezTo>
                  <a:pt x="4110917" y="1360185"/>
                  <a:pt x="4116245" y="1361126"/>
                  <a:pt x="4121554" y="1362128"/>
                </a:cubicBezTo>
                <a:lnTo>
                  <a:pt x="4121671" y="1363267"/>
                </a:lnTo>
                <a:cubicBezTo>
                  <a:pt x="4480521" y="1422199"/>
                  <a:pt x="4761560" y="1700770"/>
                  <a:pt x="4811836" y="2050865"/>
                </a:cubicBezTo>
                <a:cubicBezTo>
                  <a:pt x="4812004" y="2050918"/>
                  <a:pt x="4812173" y="2050923"/>
                  <a:pt x="4812342" y="2050928"/>
                </a:cubicBezTo>
                <a:lnTo>
                  <a:pt x="4812882" y="2057565"/>
                </a:lnTo>
                <a:cubicBezTo>
                  <a:pt x="4817939" y="2087572"/>
                  <a:pt x="4820389" y="2118214"/>
                  <a:pt x="4820346" y="2149296"/>
                </a:cubicBezTo>
                <a:cubicBezTo>
                  <a:pt x="4821658" y="2154882"/>
                  <a:pt x="4821717" y="2160506"/>
                  <a:pt x="4821717" y="2166144"/>
                </a:cubicBezTo>
                <a:cubicBezTo>
                  <a:pt x="4821717" y="2169936"/>
                  <a:pt x="4821690" y="2173722"/>
                  <a:pt x="4821124" y="2177494"/>
                </a:cubicBezTo>
                <a:lnTo>
                  <a:pt x="4820625" y="2177461"/>
                </a:lnTo>
                <a:lnTo>
                  <a:pt x="4820599" y="2177952"/>
                </a:lnTo>
                <a:lnTo>
                  <a:pt x="4803481" y="2176339"/>
                </a:lnTo>
                <a:cubicBezTo>
                  <a:pt x="4771106" y="2175816"/>
                  <a:pt x="4739226" y="2172858"/>
                  <a:pt x="4708054" y="2167348"/>
                </a:cubicBezTo>
                <a:cubicBezTo>
                  <a:pt x="4702477" y="2167764"/>
                  <a:pt x="4697148" y="2166823"/>
                  <a:pt x="4691837" y="2165820"/>
                </a:cubicBezTo>
                <a:lnTo>
                  <a:pt x="4691721" y="2164681"/>
                </a:lnTo>
                <a:cubicBezTo>
                  <a:pt x="4332870" y="2105749"/>
                  <a:pt x="4051831" y="1827177"/>
                  <a:pt x="4001556" y="1477083"/>
                </a:cubicBezTo>
                <a:cubicBezTo>
                  <a:pt x="4001388" y="1477030"/>
                  <a:pt x="4001220" y="1477026"/>
                  <a:pt x="4001050" y="1477021"/>
                </a:cubicBezTo>
                <a:lnTo>
                  <a:pt x="4000512" y="1470397"/>
                </a:lnTo>
                <a:cubicBezTo>
                  <a:pt x="3995453" y="1440385"/>
                  <a:pt x="3993003" y="1409736"/>
                  <a:pt x="3993045" y="1378647"/>
                </a:cubicBezTo>
                <a:cubicBezTo>
                  <a:pt x="3991733" y="1373063"/>
                  <a:pt x="3991674" y="1367441"/>
                  <a:pt x="3991674" y="1361805"/>
                </a:cubicBezTo>
                <a:close/>
                <a:moveTo>
                  <a:pt x="3991674" y="3010804"/>
                </a:moveTo>
                <a:cubicBezTo>
                  <a:pt x="3991674" y="3005122"/>
                  <a:pt x="3991733" y="2999453"/>
                  <a:pt x="3993045" y="2993823"/>
                </a:cubicBezTo>
                <a:cubicBezTo>
                  <a:pt x="3993003" y="2962495"/>
                  <a:pt x="3995452" y="2931610"/>
                  <a:pt x="4000509" y="2901366"/>
                </a:cubicBezTo>
                <a:lnTo>
                  <a:pt x="4001049" y="2894676"/>
                </a:lnTo>
                <a:cubicBezTo>
                  <a:pt x="4001218" y="2894671"/>
                  <a:pt x="4001387" y="2894666"/>
                  <a:pt x="4001555" y="2894613"/>
                </a:cubicBezTo>
                <a:cubicBezTo>
                  <a:pt x="4051831" y="2541747"/>
                  <a:pt x="4332870" y="2260970"/>
                  <a:pt x="4691720" y="2201572"/>
                </a:cubicBezTo>
                <a:lnTo>
                  <a:pt x="4691837" y="2200424"/>
                </a:lnTo>
                <a:cubicBezTo>
                  <a:pt x="4697146" y="2199414"/>
                  <a:pt x="4702474" y="2198466"/>
                  <a:pt x="4708050" y="2198885"/>
                </a:cubicBezTo>
                <a:cubicBezTo>
                  <a:pt x="4739233" y="2193328"/>
                  <a:pt x="4771126" y="2190347"/>
                  <a:pt x="4803512" y="2189820"/>
                </a:cubicBezTo>
                <a:lnTo>
                  <a:pt x="4820599" y="2188197"/>
                </a:lnTo>
                <a:lnTo>
                  <a:pt x="4820625" y="2188691"/>
                </a:lnTo>
                <a:lnTo>
                  <a:pt x="4821123" y="2188658"/>
                </a:lnTo>
                <a:lnTo>
                  <a:pt x="4821717" y="2200098"/>
                </a:lnTo>
                <a:cubicBezTo>
                  <a:pt x="4821717" y="2205779"/>
                  <a:pt x="4821658" y="2211446"/>
                  <a:pt x="4820346" y="2217074"/>
                </a:cubicBezTo>
                <a:cubicBezTo>
                  <a:pt x="4820389" y="2248409"/>
                  <a:pt x="4817938" y="2279300"/>
                  <a:pt x="4812879" y="2309550"/>
                </a:cubicBezTo>
                <a:lnTo>
                  <a:pt x="4812341" y="2316226"/>
                </a:lnTo>
                <a:cubicBezTo>
                  <a:pt x="4812171" y="2316231"/>
                  <a:pt x="4812003" y="2316236"/>
                  <a:pt x="4811835" y="2316289"/>
                </a:cubicBezTo>
                <a:cubicBezTo>
                  <a:pt x="4761560" y="2669154"/>
                  <a:pt x="4480521" y="2949931"/>
                  <a:pt x="4121670" y="3009330"/>
                </a:cubicBezTo>
                <a:lnTo>
                  <a:pt x="4121554" y="3010478"/>
                </a:lnTo>
                <a:cubicBezTo>
                  <a:pt x="4116243" y="3011489"/>
                  <a:pt x="4110914" y="3012437"/>
                  <a:pt x="4105337" y="3012018"/>
                </a:cubicBezTo>
                <a:cubicBezTo>
                  <a:pt x="4074165" y="3017572"/>
                  <a:pt x="4042285" y="3020553"/>
                  <a:pt x="4009911" y="3021080"/>
                </a:cubicBezTo>
                <a:lnTo>
                  <a:pt x="3992792" y="3022706"/>
                </a:lnTo>
                <a:lnTo>
                  <a:pt x="3992766" y="3022211"/>
                </a:lnTo>
                <a:lnTo>
                  <a:pt x="3992267" y="3022244"/>
                </a:lnTo>
                <a:cubicBezTo>
                  <a:pt x="3991701" y="3018442"/>
                  <a:pt x="3991674" y="3014626"/>
                  <a:pt x="3991674" y="3010804"/>
                </a:cubicBezTo>
                <a:close/>
                <a:moveTo>
                  <a:pt x="3991674" y="3058630"/>
                </a:moveTo>
                <a:lnTo>
                  <a:pt x="3992268" y="3047280"/>
                </a:lnTo>
                <a:lnTo>
                  <a:pt x="3992766" y="3047312"/>
                </a:lnTo>
                <a:lnTo>
                  <a:pt x="3992792" y="3046822"/>
                </a:lnTo>
                <a:lnTo>
                  <a:pt x="4009880" y="3048432"/>
                </a:lnTo>
                <a:cubicBezTo>
                  <a:pt x="4042265" y="3048955"/>
                  <a:pt x="4074158" y="3051913"/>
                  <a:pt x="4105341" y="3057426"/>
                </a:cubicBezTo>
                <a:cubicBezTo>
                  <a:pt x="4110917" y="3057010"/>
                  <a:pt x="4116245" y="3057951"/>
                  <a:pt x="4121554" y="3058953"/>
                </a:cubicBezTo>
                <a:lnTo>
                  <a:pt x="4121671" y="3060092"/>
                </a:lnTo>
                <a:cubicBezTo>
                  <a:pt x="4480521" y="3119024"/>
                  <a:pt x="4761560" y="3397595"/>
                  <a:pt x="4811836" y="3747690"/>
                </a:cubicBezTo>
                <a:cubicBezTo>
                  <a:pt x="4812004" y="3747743"/>
                  <a:pt x="4812173" y="3747748"/>
                  <a:pt x="4812342" y="3747753"/>
                </a:cubicBezTo>
                <a:lnTo>
                  <a:pt x="4812882" y="3754390"/>
                </a:lnTo>
                <a:cubicBezTo>
                  <a:pt x="4817939" y="3784397"/>
                  <a:pt x="4820389" y="3815039"/>
                  <a:pt x="4820346" y="3846121"/>
                </a:cubicBezTo>
                <a:cubicBezTo>
                  <a:pt x="4821658" y="3851707"/>
                  <a:pt x="4821717" y="3857331"/>
                  <a:pt x="4821717" y="3862969"/>
                </a:cubicBezTo>
                <a:cubicBezTo>
                  <a:pt x="4821717" y="3866761"/>
                  <a:pt x="4821690" y="3870547"/>
                  <a:pt x="4821124" y="3874319"/>
                </a:cubicBezTo>
                <a:lnTo>
                  <a:pt x="4820625" y="3874286"/>
                </a:lnTo>
                <a:lnTo>
                  <a:pt x="4820599" y="3874777"/>
                </a:lnTo>
                <a:lnTo>
                  <a:pt x="4803481" y="3873164"/>
                </a:lnTo>
                <a:cubicBezTo>
                  <a:pt x="4771106" y="3872641"/>
                  <a:pt x="4739226" y="3869683"/>
                  <a:pt x="4708054" y="3864173"/>
                </a:cubicBezTo>
                <a:cubicBezTo>
                  <a:pt x="4702477" y="3864589"/>
                  <a:pt x="4697148" y="3863648"/>
                  <a:pt x="4691837" y="3862645"/>
                </a:cubicBezTo>
                <a:lnTo>
                  <a:pt x="4691721" y="3861506"/>
                </a:lnTo>
                <a:cubicBezTo>
                  <a:pt x="4332870" y="3802574"/>
                  <a:pt x="4051831" y="3524002"/>
                  <a:pt x="4001556" y="3173908"/>
                </a:cubicBezTo>
                <a:cubicBezTo>
                  <a:pt x="4001388" y="3173856"/>
                  <a:pt x="4001220" y="3173851"/>
                  <a:pt x="4001050" y="3173846"/>
                </a:cubicBezTo>
                <a:lnTo>
                  <a:pt x="4000512" y="3167222"/>
                </a:lnTo>
                <a:cubicBezTo>
                  <a:pt x="3995453" y="3137210"/>
                  <a:pt x="3993003" y="3106561"/>
                  <a:pt x="3993045" y="3075472"/>
                </a:cubicBezTo>
                <a:cubicBezTo>
                  <a:pt x="3991733" y="3069889"/>
                  <a:pt x="3991674" y="3064266"/>
                  <a:pt x="3991674" y="3058630"/>
                </a:cubicBezTo>
                <a:close/>
                <a:moveTo>
                  <a:pt x="3293448" y="636203"/>
                </a:moveTo>
                <a:cubicBezTo>
                  <a:pt x="3346724" y="907109"/>
                  <a:pt x="3561567" y="1121906"/>
                  <a:pt x="3836757" y="1181049"/>
                </a:cubicBezTo>
                <a:cubicBezTo>
                  <a:pt x="3783482" y="910143"/>
                  <a:pt x="3568638" y="695346"/>
                  <a:pt x="3293448" y="636203"/>
                </a:cubicBezTo>
                <a:close/>
                <a:moveTo>
                  <a:pt x="3293448" y="2333028"/>
                </a:moveTo>
                <a:cubicBezTo>
                  <a:pt x="3346724" y="2603934"/>
                  <a:pt x="3561567" y="2818731"/>
                  <a:pt x="3836757" y="2877874"/>
                </a:cubicBezTo>
                <a:cubicBezTo>
                  <a:pt x="3783482" y="2606968"/>
                  <a:pt x="3568638" y="2392171"/>
                  <a:pt x="3293448" y="2333028"/>
                </a:cubicBezTo>
                <a:close/>
                <a:moveTo>
                  <a:pt x="3293446" y="2034258"/>
                </a:moveTo>
                <a:cubicBezTo>
                  <a:pt x="3568636" y="1975579"/>
                  <a:pt x="3783479" y="1762469"/>
                  <a:pt x="3836755" y="1493690"/>
                </a:cubicBezTo>
                <a:cubicBezTo>
                  <a:pt x="3561565" y="1552369"/>
                  <a:pt x="3346721" y="1765479"/>
                  <a:pt x="3293446" y="2034258"/>
                </a:cubicBezTo>
                <a:close/>
                <a:moveTo>
                  <a:pt x="3293446" y="3731083"/>
                </a:moveTo>
                <a:cubicBezTo>
                  <a:pt x="3568636" y="3672404"/>
                  <a:pt x="3783479" y="3459294"/>
                  <a:pt x="3836755" y="3190516"/>
                </a:cubicBezTo>
                <a:cubicBezTo>
                  <a:pt x="3561565" y="3249194"/>
                  <a:pt x="3346721" y="3462304"/>
                  <a:pt x="3293446" y="3731083"/>
                </a:cubicBezTo>
                <a:close/>
                <a:moveTo>
                  <a:pt x="3150081" y="503273"/>
                </a:moveTo>
                <a:lnTo>
                  <a:pt x="3150675" y="491833"/>
                </a:lnTo>
                <a:lnTo>
                  <a:pt x="3151173" y="491866"/>
                </a:lnTo>
                <a:lnTo>
                  <a:pt x="3151199" y="491372"/>
                </a:lnTo>
                <a:lnTo>
                  <a:pt x="3168287" y="492995"/>
                </a:lnTo>
                <a:cubicBezTo>
                  <a:pt x="3200672" y="493522"/>
                  <a:pt x="3232565" y="496503"/>
                  <a:pt x="3263748" y="502060"/>
                </a:cubicBezTo>
                <a:cubicBezTo>
                  <a:pt x="3269324" y="501641"/>
                  <a:pt x="3274652" y="502589"/>
                  <a:pt x="3279961" y="503599"/>
                </a:cubicBezTo>
                <a:lnTo>
                  <a:pt x="3280078" y="504747"/>
                </a:lnTo>
                <a:cubicBezTo>
                  <a:pt x="3638928" y="564145"/>
                  <a:pt x="3919967" y="844922"/>
                  <a:pt x="3970244" y="1197788"/>
                </a:cubicBezTo>
                <a:cubicBezTo>
                  <a:pt x="3970411" y="1197841"/>
                  <a:pt x="3970581" y="1197846"/>
                  <a:pt x="3970749" y="1197851"/>
                </a:cubicBezTo>
                <a:lnTo>
                  <a:pt x="3971290" y="1204541"/>
                </a:lnTo>
                <a:cubicBezTo>
                  <a:pt x="3976346" y="1234785"/>
                  <a:pt x="3978796" y="1265670"/>
                  <a:pt x="3978754" y="1296998"/>
                </a:cubicBezTo>
                <a:cubicBezTo>
                  <a:pt x="3980066" y="1302628"/>
                  <a:pt x="3980124" y="1308297"/>
                  <a:pt x="3980124" y="1313979"/>
                </a:cubicBezTo>
                <a:cubicBezTo>
                  <a:pt x="3980124" y="1317801"/>
                  <a:pt x="3980097" y="1321617"/>
                  <a:pt x="3979531" y="1325419"/>
                </a:cubicBezTo>
                <a:lnTo>
                  <a:pt x="3979032" y="1325386"/>
                </a:lnTo>
                <a:lnTo>
                  <a:pt x="3979006" y="1325881"/>
                </a:lnTo>
                <a:lnTo>
                  <a:pt x="3961888" y="1324255"/>
                </a:lnTo>
                <a:cubicBezTo>
                  <a:pt x="3929514" y="1323728"/>
                  <a:pt x="3897633" y="1320747"/>
                  <a:pt x="3866461" y="1315193"/>
                </a:cubicBezTo>
                <a:cubicBezTo>
                  <a:pt x="3860884" y="1315612"/>
                  <a:pt x="3855555" y="1314664"/>
                  <a:pt x="3850245" y="1313653"/>
                </a:cubicBezTo>
                <a:lnTo>
                  <a:pt x="3850129" y="1312505"/>
                </a:lnTo>
                <a:cubicBezTo>
                  <a:pt x="3491277" y="1253106"/>
                  <a:pt x="3210238" y="972329"/>
                  <a:pt x="3159963" y="619464"/>
                </a:cubicBezTo>
                <a:cubicBezTo>
                  <a:pt x="3159795" y="619411"/>
                  <a:pt x="3159627" y="619406"/>
                  <a:pt x="3159457" y="619401"/>
                </a:cubicBezTo>
                <a:lnTo>
                  <a:pt x="3158919" y="612725"/>
                </a:lnTo>
                <a:cubicBezTo>
                  <a:pt x="3153860" y="582475"/>
                  <a:pt x="3151410" y="551584"/>
                  <a:pt x="3151452" y="520249"/>
                </a:cubicBezTo>
                <a:cubicBezTo>
                  <a:pt x="3150140" y="514621"/>
                  <a:pt x="3150081" y="508954"/>
                  <a:pt x="3150081" y="503273"/>
                </a:cubicBezTo>
                <a:close/>
                <a:moveTo>
                  <a:pt x="3150081" y="2200098"/>
                </a:moveTo>
                <a:lnTo>
                  <a:pt x="3150675" y="2188658"/>
                </a:lnTo>
                <a:lnTo>
                  <a:pt x="3151173" y="2188691"/>
                </a:lnTo>
                <a:lnTo>
                  <a:pt x="3151199" y="2188197"/>
                </a:lnTo>
                <a:lnTo>
                  <a:pt x="3168287" y="2189820"/>
                </a:lnTo>
                <a:cubicBezTo>
                  <a:pt x="3200672" y="2190347"/>
                  <a:pt x="3232565" y="2193328"/>
                  <a:pt x="3263748" y="2198885"/>
                </a:cubicBezTo>
                <a:cubicBezTo>
                  <a:pt x="3269324" y="2198466"/>
                  <a:pt x="3274652" y="2199414"/>
                  <a:pt x="3279961" y="2200424"/>
                </a:cubicBezTo>
                <a:lnTo>
                  <a:pt x="3280078" y="2201572"/>
                </a:lnTo>
                <a:cubicBezTo>
                  <a:pt x="3638928" y="2260970"/>
                  <a:pt x="3919967" y="2541747"/>
                  <a:pt x="3970244" y="2894613"/>
                </a:cubicBezTo>
                <a:cubicBezTo>
                  <a:pt x="3970411" y="2894666"/>
                  <a:pt x="3970581" y="2894671"/>
                  <a:pt x="3970749" y="2894676"/>
                </a:cubicBezTo>
                <a:lnTo>
                  <a:pt x="3971290" y="2901366"/>
                </a:lnTo>
                <a:cubicBezTo>
                  <a:pt x="3976346" y="2931610"/>
                  <a:pt x="3978796" y="2962495"/>
                  <a:pt x="3978754" y="2993823"/>
                </a:cubicBezTo>
                <a:cubicBezTo>
                  <a:pt x="3980066" y="2999453"/>
                  <a:pt x="3980124" y="3005122"/>
                  <a:pt x="3980124" y="3010804"/>
                </a:cubicBezTo>
                <a:cubicBezTo>
                  <a:pt x="3980124" y="3014626"/>
                  <a:pt x="3980097" y="3018442"/>
                  <a:pt x="3979531" y="3022244"/>
                </a:cubicBezTo>
                <a:lnTo>
                  <a:pt x="3979032" y="3022211"/>
                </a:lnTo>
                <a:lnTo>
                  <a:pt x="3979006" y="3022706"/>
                </a:lnTo>
                <a:lnTo>
                  <a:pt x="3961888" y="3021080"/>
                </a:lnTo>
                <a:cubicBezTo>
                  <a:pt x="3929514" y="3020553"/>
                  <a:pt x="3897633" y="3017572"/>
                  <a:pt x="3866461" y="3012018"/>
                </a:cubicBezTo>
                <a:cubicBezTo>
                  <a:pt x="3860884" y="3012437"/>
                  <a:pt x="3855555" y="3011489"/>
                  <a:pt x="3850245" y="3010478"/>
                </a:cubicBezTo>
                <a:lnTo>
                  <a:pt x="3850129" y="3009330"/>
                </a:lnTo>
                <a:cubicBezTo>
                  <a:pt x="3491277" y="2949931"/>
                  <a:pt x="3210238" y="2669154"/>
                  <a:pt x="3159963" y="2316289"/>
                </a:cubicBezTo>
                <a:cubicBezTo>
                  <a:pt x="3159795" y="2316236"/>
                  <a:pt x="3159627" y="2316231"/>
                  <a:pt x="3159457" y="2316226"/>
                </a:cubicBezTo>
                <a:lnTo>
                  <a:pt x="3158919" y="2309550"/>
                </a:lnTo>
                <a:cubicBezTo>
                  <a:pt x="3153860" y="2279300"/>
                  <a:pt x="3151410" y="2248409"/>
                  <a:pt x="3151452" y="2217074"/>
                </a:cubicBezTo>
                <a:cubicBezTo>
                  <a:pt x="3150140" y="2211446"/>
                  <a:pt x="3150081" y="2205779"/>
                  <a:pt x="3150081" y="2200098"/>
                </a:cubicBezTo>
                <a:close/>
                <a:moveTo>
                  <a:pt x="3150081" y="3896923"/>
                </a:moveTo>
                <a:lnTo>
                  <a:pt x="3150675" y="3885483"/>
                </a:lnTo>
                <a:lnTo>
                  <a:pt x="3151173" y="3885516"/>
                </a:lnTo>
                <a:lnTo>
                  <a:pt x="3151199" y="3885022"/>
                </a:lnTo>
                <a:lnTo>
                  <a:pt x="3168287" y="3886645"/>
                </a:lnTo>
                <a:cubicBezTo>
                  <a:pt x="3200672" y="3887172"/>
                  <a:pt x="3232565" y="3890153"/>
                  <a:pt x="3263748" y="3895710"/>
                </a:cubicBezTo>
                <a:cubicBezTo>
                  <a:pt x="3269324" y="3895291"/>
                  <a:pt x="3274652" y="3896239"/>
                  <a:pt x="3279961" y="3897249"/>
                </a:cubicBezTo>
                <a:lnTo>
                  <a:pt x="3280078" y="3898397"/>
                </a:lnTo>
                <a:cubicBezTo>
                  <a:pt x="3514137" y="3937139"/>
                  <a:pt x="3715094" y="4070062"/>
                  <a:pt x="3840331" y="4255797"/>
                </a:cubicBezTo>
                <a:lnTo>
                  <a:pt x="3868775" y="4305008"/>
                </a:lnTo>
                <a:lnTo>
                  <a:pt x="3717725" y="4305008"/>
                </a:lnTo>
                <a:lnTo>
                  <a:pt x="3665602" y="4241205"/>
                </a:lnTo>
                <a:cubicBezTo>
                  <a:pt x="3568906" y="4136681"/>
                  <a:pt x="3439699" y="4061285"/>
                  <a:pt x="3293448" y="4029853"/>
                </a:cubicBezTo>
                <a:cubicBezTo>
                  <a:pt x="3310695" y="4117553"/>
                  <a:pt x="3344874" y="4199373"/>
                  <a:pt x="3392629" y="4271827"/>
                </a:cubicBezTo>
                <a:lnTo>
                  <a:pt x="3419311" y="4305008"/>
                </a:lnTo>
                <a:lnTo>
                  <a:pt x="3265201" y="4305008"/>
                </a:lnTo>
                <a:lnTo>
                  <a:pt x="3235080" y="4254710"/>
                </a:lnTo>
                <a:cubicBezTo>
                  <a:pt x="3197877" y="4179889"/>
                  <a:pt x="3172145" y="4098618"/>
                  <a:pt x="3159963" y="4013114"/>
                </a:cubicBezTo>
                <a:cubicBezTo>
                  <a:pt x="3159795" y="4013061"/>
                  <a:pt x="3159627" y="4013056"/>
                  <a:pt x="3159457" y="4013051"/>
                </a:cubicBezTo>
                <a:lnTo>
                  <a:pt x="3158919" y="4006375"/>
                </a:lnTo>
                <a:cubicBezTo>
                  <a:pt x="3153860" y="3976125"/>
                  <a:pt x="3151410" y="3945234"/>
                  <a:pt x="3151452" y="3913899"/>
                </a:cubicBezTo>
                <a:cubicBezTo>
                  <a:pt x="3150140" y="3908271"/>
                  <a:pt x="3150081" y="3902604"/>
                  <a:pt x="3150081" y="3896923"/>
                </a:cubicBezTo>
                <a:close/>
                <a:moveTo>
                  <a:pt x="3150079" y="469318"/>
                </a:moveTo>
                <a:cubicBezTo>
                  <a:pt x="3150079" y="463681"/>
                  <a:pt x="3150138" y="458057"/>
                  <a:pt x="3151450" y="452471"/>
                </a:cubicBezTo>
                <a:cubicBezTo>
                  <a:pt x="3151408" y="421389"/>
                  <a:pt x="3153857" y="390746"/>
                  <a:pt x="3158914" y="360740"/>
                </a:cubicBezTo>
                <a:lnTo>
                  <a:pt x="3159454" y="354103"/>
                </a:lnTo>
                <a:cubicBezTo>
                  <a:pt x="3159623" y="354098"/>
                  <a:pt x="3159792" y="354093"/>
                  <a:pt x="3159960" y="354040"/>
                </a:cubicBezTo>
                <a:cubicBezTo>
                  <a:pt x="3173111" y="262463"/>
                  <a:pt x="3202052" y="175780"/>
                  <a:pt x="3244173" y="96778"/>
                </a:cubicBezTo>
                <a:lnTo>
                  <a:pt x="3306807" y="0"/>
                </a:lnTo>
                <a:lnTo>
                  <a:pt x="3475182" y="0"/>
                </a:lnTo>
                <a:lnTo>
                  <a:pt x="3406954" y="76659"/>
                </a:lnTo>
                <a:cubicBezTo>
                  <a:pt x="3351687" y="153496"/>
                  <a:pt x="3312372" y="241952"/>
                  <a:pt x="3293446" y="337433"/>
                </a:cubicBezTo>
                <a:cubicBezTo>
                  <a:pt x="3476486" y="298404"/>
                  <a:pt x="3632827" y="191052"/>
                  <a:pt x="3732420" y="44350"/>
                </a:cubicBezTo>
                <a:lnTo>
                  <a:pt x="3754649" y="0"/>
                </a:lnTo>
                <a:lnTo>
                  <a:pt x="3903287" y="0"/>
                </a:lnTo>
                <a:lnTo>
                  <a:pt x="3851448" y="95636"/>
                </a:lnTo>
                <a:cubicBezTo>
                  <a:pt x="3727674" y="289169"/>
                  <a:pt x="3521481" y="428211"/>
                  <a:pt x="3280075" y="467856"/>
                </a:cubicBezTo>
                <a:lnTo>
                  <a:pt x="3279959" y="468995"/>
                </a:lnTo>
                <a:cubicBezTo>
                  <a:pt x="3274648" y="469998"/>
                  <a:pt x="3269319" y="470939"/>
                  <a:pt x="3263742" y="470523"/>
                </a:cubicBezTo>
                <a:cubicBezTo>
                  <a:pt x="3232570" y="476033"/>
                  <a:pt x="3200690" y="478991"/>
                  <a:pt x="3168316" y="479514"/>
                </a:cubicBezTo>
                <a:lnTo>
                  <a:pt x="3151197" y="481127"/>
                </a:lnTo>
                <a:lnTo>
                  <a:pt x="3151171" y="480636"/>
                </a:lnTo>
                <a:lnTo>
                  <a:pt x="3150672" y="480669"/>
                </a:lnTo>
                <a:cubicBezTo>
                  <a:pt x="3150106" y="476896"/>
                  <a:pt x="3150079" y="473110"/>
                  <a:pt x="3150079" y="469318"/>
                </a:cubicBezTo>
                <a:close/>
                <a:moveTo>
                  <a:pt x="3150079" y="2166144"/>
                </a:moveTo>
                <a:cubicBezTo>
                  <a:pt x="3150079" y="2160506"/>
                  <a:pt x="3150138" y="2154882"/>
                  <a:pt x="3151450" y="2149296"/>
                </a:cubicBezTo>
                <a:cubicBezTo>
                  <a:pt x="3151408" y="2118214"/>
                  <a:pt x="3153857" y="2087572"/>
                  <a:pt x="3158914" y="2057565"/>
                </a:cubicBezTo>
                <a:lnTo>
                  <a:pt x="3159454" y="2050928"/>
                </a:lnTo>
                <a:cubicBezTo>
                  <a:pt x="3159623" y="2050923"/>
                  <a:pt x="3159792" y="2050918"/>
                  <a:pt x="3159960" y="2050865"/>
                </a:cubicBezTo>
                <a:cubicBezTo>
                  <a:pt x="3210236" y="1700770"/>
                  <a:pt x="3491275" y="1422199"/>
                  <a:pt x="3850126" y="1363267"/>
                </a:cubicBezTo>
                <a:lnTo>
                  <a:pt x="3850243" y="1362128"/>
                </a:lnTo>
                <a:cubicBezTo>
                  <a:pt x="3855551" y="1361126"/>
                  <a:pt x="3860879" y="1360185"/>
                  <a:pt x="3866455" y="1360601"/>
                </a:cubicBezTo>
                <a:cubicBezTo>
                  <a:pt x="3897639" y="1355088"/>
                  <a:pt x="3929531" y="1352130"/>
                  <a:pt x="3961917" y="1351607"/>
                </a:cubicBezTo>
                <a:lnTo>
                  <a:pt x="3979004" y="1349997"/>
                </a:lnTo>
                <a:lnTo>
                  <a:pt x="3979030" y="1350487"/>
                </a:lnTo>
                <a:lnTo>
                  <a:pt x="3979528" y="1350455"/>
                </a:lnTo>
                <a:lnTo>
                  <a:pt x="3980122" y="1361805"/>
                </a:lnTo>
                <a:cubicBezTo>
                  <a:pt x="3980122" y="1367441"/>
                  <a:pt x="3980064" y="1373063"/>
                  <a:pt x="3978752" y="1378647"/>
                </a:cubicBezTo>
                <a:cubicBezTo>
                  <a:pt x="3978794" y="1409736"/>
                  <a:pt x="3976343" y="1440385"/>
                  <a:pt x="3971285" y="1470397"/>
                </a:cubicBezTo>
                <a:lnTo>
                  <a:pt x="3970746" y="1477021"/>
                </a:lnTo>
                <a:cubicBezTo>
                  <a:pt x="3970577" y="1477026"/>
                  <a:pt x="3970408" y="1477030"/>
                  <a:pt x="3970241" y="1477083"/>
                </a:cubicBezTo>
                <a:cubicBezTo>
                  <a:pt x="3919965" y="1827177"/>
                  <a:pt x="3638926" y="2105749"/>
                  <a:pt x="3280075" y="2164681"/>
                </a:cubicBezTo>
                <a:lnTo>
                  <a:pt x="3279959" y="2165820"/>
                </a:lnTo>
                <a:cubicBezTo>
                  <a:pt x="3274648" y="2166823"/>
                  <a:pt x="3269319" y="2167764"/>
                  <a:pt x="3263742" y="2167348"/>
                </a:cubicBezTo>
                <a:cubicBezTo>
                  <a:pt x="3232570" y="2172858"/>
                  <a:pt x="3200690" y="2175816"/>
                  <a:pt x="3168316" y="2176339"/>
                </a:cubicBezTo>
                <a:lnTo>
                  <a:pt x="3151197" y="2177952"/>
                </a:lnTo>
                <a:lnTo>
                  <a:pt x="3151171" y="2177461"/>
                </a:lnTo>
                <a:lnTo>
                  <a:pt x="3150672" y="2177494"/>
                </a:lnTo>
                <a:cubicBezTo>
                  <a:pt x="3150106" y="2173722"/>
                  <a:pt x="3150079" y="2169936"/>
                  <a:pt x="3150079" y="2166144"/>
                </a:cubicBezTo>
                <a:close/>
                <a:moveTo>
                  <a:pt x="3150079" y="3862969"/>
                </a:moveTo>
                <a:cubicBezTo>
                  <a:pt x="3150079" y="3857331"/>
                  <a:pt x="3150138" y="3851707"/>
                  <a:pt x="3151450" y="3846121"/>
                </a:cubicBezTo>
                <a:cubicBezTo>
                  <a:pt x="3151408" y="3815039"/>
                  <a:pt x="3153857" y="3784397"/>
                  <a:pt x="3158914" y="3754390"/>
                </a:cubicBezTo>
                <a:lnTo>
                  <a:pt x="3159454" y="3747753"/>
                </a:lnTo>
                <a:cubicBezTo>
                  <a:pt x="3159623" y="3747748"/>
                  <a:pt x="3159792" y="3747743"/>
                  <a:pt x="3159960" y="3747690"/>
                </a:cubicBezTo>
                <a:cubicBezTo>
                  <a:pt x="3210236" y="3397595"/>
                  <a:pt x="3491275" y="3119024"/>
                  <a:pt x="3850126" y="3060092"/>
                </a:cubicBezTo>
                <a:lnTo>
                  <a:pt x="3850243" y="3058953"/>
                </a:lnTo>
                <a:cubicBezTo>
                  <a:pt x="3855551" y="3057951"/>
                  <a:pt x="3860879" y="3057010"/>
                  <a:pt x="3866455" y="3057426"/>
                </a:cubicBezTo>
                <a:cubicBezTo>
                  <a:pt x="3897639" y="3051913"/>
                  <a:pt x="3929531" y="3048955"/>
                  <a:pt x="3961917" y="3048432"/>
                </a:cubicBezTo>
                <a:lnTo>
                  <a:pt x="3979004" y="3046822"/>
                </a:lnTo>
                <a:lnTo>
                  <a:pt x="3979030" y="3047312"/>
                </a:lnTo>
                <a:lnTo>
                  <a:pt x="3979528" y="3047280"/>
                </a:lnTo>
                <a:lnTo>
                  <a:pt x="3980122" y="3058630"/>
                </a:lnTo>
                <a:cubicBezTo>
                  <a:pt x="3980122" y="3064266"/>
                  <a:pt x="3980064" y="3069889"/>
                  <a:pt x="3978752" y="3075472"/>
                </a:cubicBezTo>
                <a:cubicBezTo>
                  <a:pt x="3978794" y="3106561"/>
                  <a:pt x="3976343" y="3137210"/>
                  <a:pt x="3971285" y="3167222"/>
                </a:cubicBezTo>
                <a:lnTo>
                  <a:pt x="3970746" y="3173846"/>
                </a:lnTo>
                <a:cubicBezTo>
                  <a:pt x="3970577" y="3173851"/>
                  <a:pt x="3970408" y="3173856"/>
                  <a:pt x="3970241" y="3173908"/>
                </a:cubicBezTo>
                <a:cubicBezTo>
                  <a:pt x="3919965" y="3524002"/>
                  <a:pt x="3638926" y="3802574"/>
                  <a:pt x="3280075" y="3861506"/>
                </a:cubicBezTo>
                <a:lnTo>
                  <a:pt x="3279959" y="3862645"/>
                </a:lnTo>
                <a:cubicBezTo>
                  <a:pt x="3274648" y="3863648"/>
                  <a:pt x="3269319" y="3864589"/>
                  <a:pt x="3263742" y="3864173"/>
                </a:cubicBezTo>
                <a:cubicBezTo>
                  <a:pt x="3232570" y="3869683"/>
                  <a:pt x="3200690" y="3872641"/>
                  <a:pt x="3168316" y="3873164"/>
                </a:cubicBezTo>
                <a:lnTo>
                  <a:pt x="3151197" y="3874777"/>
                </a:lnTo>
                <a:lnTo>
                  <a:pt x="3151171" y="3874286"/>
                </a:lnTo>
                <a:lnTo>
                  <a:pt x="3150672" y="3874319"/>
                </a:lnTo>
                <a:cubicBezTo>
                  <a:pt x="3150106" y="3870547"/>
                  <a:pt x="3150079" y="3866761"/>
                  <a:pt x="3150079" y="3862969"/>
                </a:cubicBezTo>
                <a:close/>
                <a:moveTo>
                  <a:pt x="2442890" y="1181049"/>
                </a:moveTo>
                <a:cubicBezTo>
                  <a:pt x="2718080" y="1121906"/>
                  <a:pt x="2932923" y="907109"/>
                  <a:pt x="2986199" y="636203"/>
                </a:cubicBezTo>
                <a:cubicBezTo>
                  <a:pt x="2711009" y="695346"/>
                  <a:pt x="2496165" y="910143"/>
                  <a:pt x="2442890" y="1181049"/>
                </a:cubicBezTo>
                <a:close/>
                <a:moveTo>
                  <a:pt x="2442890" y="1493690"/>
                </a:moveTo>
                <a:cubicBezTo>
                  <a:pt x="2496166" y="1762469"/>
                  <a:pt x="2711009" y="1975579"/>
                  <a:pt x="2986199" y="2034258"/>
                </a:cubicBezTo>
                <a:cubicBezTo>
                  <a:pt x="2932924" y="1765479"/>
                  <a:pt x="2718080" y="1552369"/>
                  <a:pt x="2442890" y="1493690"/>
                </a:cubicBezTo>
                <a:close/>
                <a:moveTo>
                  <a:pt x="2442890" y="2877874"/>
                </a:moveTo>
                <a:cubicBezTo>
                  <a:pt x="2718080" y="2818731"/>
                  <a:pt x="2932923" y="2603934"/>
                  <a:pt x="2986199" y="2333028"/>
                </a:cubicBezTo>
                <a:cubicBezTo>
                  <a:pt x="2711009" y="2392171"/>
                  <a:pt x="2496165" y="2606968"/>
                  <a:pt x="2442890" y="2877874"/>
                </a:cubicBezTo>
                <a:close/>
                <a:moveTo>
                  <a:pt x="2442890" y="3190516"/>
                </a:moveTo>
                <a:cubicBezTo>
                  <a:pt x="2496166" y="3459294"/>
                  <a:pt x="2711009" y="3672404"/>
                  <a:pt x="2986199" y="3731083"/>
                </a:cubicBezTo>
                <a:cubicBezTo>
                  <a:pt x="2932924" y="3462304"/>
                  <a:pt x="2718080" y="3249194"/>
                  <a:pt x="2442890" y="3190516"/>
                </a:cubicBezTo>
                <a:close/>
                <a:moveTo>
                  <a:pt x="2410871" y="4305008"/>
                </a:moveTo>
                <a:lnTo>
                  <a:pt x="2439316" y="4255797"/>
                </a:lnTo>
                <a:cubicBezTo>
                  <a:pt x="2564553" y="4070062"/>
                  <a:pt x="2765510" y="3937139"/>
                  <a:pt x="2999569" y="3898397"/>
                </a:cubicBezTo>
                <a:lnTo>
                  <a:pt x="2999686" y="3897249"/>
                </a:lnTo>
                <a:cubicBezTo>
                  <a:pt x="3004995" y="3896239"/>
                  <a:pt x="3010323" y="3895291"/>
                  <a:pt x="3015899" y="3895710"/>
                </a:cubicBezTo>
                <a:cubicBezTo>
                  <a:pt x="3047082" y="3890153"/>
                  <a:pt x="3078975" y="3887172"/>
                  <a:pt x="3111360" y="3886645"/>
                </a:cubicBezTo>
                <a:lnTo>
                  <a:pt x="3128448" y="3885022"/>
                </a:lnTo>
                <a:lnTo>
                  <a:pt x="3128474" y="3885516"/>
                </a:lnTo>
                <a:lnTo>
                  <a:pt x="3128972" y="3885483"/>
                </a:lnTo>
                <a:lnTo>
                  <a:pt x="3129566" y="3896923"/>
                </a:lnTo>
                <a:cubicBezTo>
                  <a:pt x="3129566" y="3902604"/>
                  <a:pt x="3129507" y="3908271"/>
                  <a:pt x="3128195" y="3913899"/>
                </a:cubicBezTo>
                <a:cubicBezTo>
                  <a:pt x="3128237" y="3945234"/>
                  <a:pt x="3125787" y="3976125"/>
                  <a:pt x="3120728" y="4006375"/>
                </a:cubicBezTo>
                <a:lnTo>
                  <a:pt x="3120190" y="4013051"/>
                </a:lnTo>
                <a:cubicBezTo>
                  <a:pt x="3120020" y="4013056"/>
                  <a:pt x="3119852" y="4013061"/>
                  <a:pt x="3119684" y="4013114"/>
                </a:cubicBezTo>
                <a:cubicBezTo>
                  <a:pt x="3107502" y="4098618"/>
                  <a:pt x="3081770" y="4179889"/>
                  <a:pt x="3044567" y="4254710"/>
                </a:cubicBezTo>
                <a:lnTo>
                  <a:pt x="3014445" y="4305008"/>
                </a:lnTo>
                <a:lnTo>
                  <a:pt x="2860336" y="4305008"/>
                </a:lnTo>
                <a:lnTo>
                  <a:pt x="2887018" y="4271827"/>
                </a:lnTo>
                <a:cubicBezTo>
                  <a:pt x="2934773" y="4199373"/>
                  <a:pt x="2968952" y="4117553"/>
                  <a:pt x="2986199" y="4029853"/>
                </a:cubicBezTo>
                <a:cubicBezTo>
                  <a:pt x="2839947" y="4061285"/>
                  <a:pt x="2710740" y="4136681"/>
                  <a:pt x="2614045" y="4241205"/>
                </a:cubicBezTo>
                <a:lnTo>
                  <a:pt x="2561922" y="4305008"/>
                </a:lnTo>
                <a:close/>
                <a:moveTo>
                  <a:pt x="2376360" y="0"/>
                </a:moveTo>
                <a:lnTo>
                  <a:pt x="2524998" y="0"/>
                </a:lnTo>
                <a:lnTo>
                  <a:pt x="2547226" y="44350"/>
                </a:lnTo>
                <a:cubicBezTo>
                  <a:pt x="2646819" y="191052"/>
                  <a:pt x="2803160" y="298404"/>
                  <a:pt x="2986199" y="337433"/>
                </a:cubicBezTo>
                <a:cubicBezTo>
                  <a:pt x="2967274" y="241952"/>
                  <a:pt x="2927959" y="153496"/>
                  <a:pt x="2872691" y="76659"/>
                </a:cubicBezTo>
                <a:lnTo>
                  <a:pt x="2804464" y="0"/>
                </a:lnTo>
                <a:lnTo>
                  <a:pt x="2972839" y="0"/>
                </a:lnTo>
                <a:lnTo>
                  <a:pt x="3035473" y="96778"/>
                </a:lnTo>
                <a:cubicBezTo>
                  <a:pt x="3077594" y="175780"/>
                  <a:pt x="3106535" y="262463"/>
                  <a:pt x="3119686" y="354040"/>
                </a:cubicBezTo>
                <a:cubicBezTo>
                  <a:pt x="3119853" y="354093"/>
                  <a:pt x="3120023" y="354098"/>
                  <a:pt x="3120191" y="354103"/>
                </a:cubicBezTo>
                <a:lnTo>
                  <a:pt x="3120732" y="360740"/>
                </a:lnTo>
                <a:cubicBezTo>
                  <a:pt x="3125788" y="390746"/>
                  <a:pt x="3128238" y="421389"/>
                  <a:pt x="3128196" y="452471"/>
                </a:cubicBezTo>
                <a:cubicBezTo>
                  <a:pt x="3129508" y="458057"/>
                  <a:pt x="3129566" y="463681"/>
                  <a:pt x="3129566" y="469318"/>
                </a:cubicBezTo>
                <a:cubicBezTo>
                  <a:pt x="3129566" y="473110"/>
                  <a:pt x="3129539" y="476896"/>
                  <a:pt x="3128973" y="480669"/>
                </a:cubicBezTo>
                <a:lnTo>
                  <a:pt x="3128474" y="480636"/>
                </a:lnTo>
                <a:lnTo>
                  <a:pt x="3128448" y="481127"/>
                </a:lnTo>
                <a:lnTo>
                  <a:pt x="3111330" y="479514"/>
                </a:lnTo>
                <a:cubicBezTo>
                  <a:pt x="3078956" y="478991"/>
                  <a:pt x="3047075" y="476033"/>
                  <a:pt x="3015903" y="470523"/>
                </a:cubicBezTo>
                <a:cubicBezTo>
                  <a:pt x="3010326" y="470939"/>
                  <a:pt x="3004997" y="469998"/>
                  <a:pt x="2999687" y="468995"/>
                </a:cubicBezTo>
                <a:lnTo>
                  <a:pt x="2999571" y="467856"/>
                </a:lnTo>
                <a:cubicBezTo>
                  <a:pt x="2758165" y="428211"/>
                  <a:pt x="2551973" y="289169"/>
                  <a:pt x="2428199" y="95636"/>
                </a:cubicBezTo>
                <a:close/>
                <a:moveTo>
                  <a:pt x="2299523" y="1313979"/>
                </a:moveTo>
                <a:cubicBezTo>
                  <a:pt x="2299523" y="1308297"/>
                  <a:pt x="2299582" y="1302628"/>
                  <a:pt x="2300894" y="1296998"/>
                </a:cubicBezTo>
                <a:cubicBezTo>
                  <a:pt x="2300852" y="1265670"/>
                  <a:pt x="2303301" y="1234785"/>
                  <a:pt x="2308358" y="1204541"/>
                </a:cubicBezTo>
                <a:lnTo>
                  <a:pt x="2308898" y="1197851"/>
                </a:lnTo>
                <a:cubicBezTo>
                  <a:pt x="2309067" y="1197846"/>
                  <a:pt x="2309236" y="1197841"/>
                  <a:pt x="2309404" y="1197788"/>
                </a:cubicBezTo>
                <a:cubicBezTo>
                  <a:pt x="2359680" y="844922"/>
                  <a:pt x="2640719" y="564145"/>
                  <a:pt x="2999570" y="504747"/>
                </a:cubicBezTo>
                <a:lnTo>
                  <a:pt x="2999687" y="503599"/>
                </a:lnTo>
                <a:cubicBezTo>
                  <a:pt x="3004995" y="502589"/>
                  <a:pt x="3010323" y="501641"/>
                  <a:pt x="3015899" y="502060"/>
                </a:cubicBezTo>
                <a:cubicBezTo>
                  <a:pt x="3047083" y="496503"/>
                  <a:pt x="3078975" y="493522"/>
                  <a:pt x="3111361" y="492995"/>
                </a:cubicBezTo>
                <a:lnTo>
                  <a:pt x="3128448" y="491372"/>
                </a:lnTo>
                <a:lnTo>
                  <a:pt x="3128474" y="491866"/>
                </a:lnTo>
                <a:lnTo>
                  <a:pt x="3128972" y="491833"/>
                </a:lnTo>
                <a:lnTo>
                  <a:pt x="3129566" y="503273"/>
                </a:lnTo>
                <a:cubicBezTo>
                  <a:pt x="3129566" y="508954"/>
                  <a:pt x="3129508" y="514621"/>
                  <a:pt x="3128196" y="520249"/>
                </a:cubicBezTo>
                <a:cubicBezTo>
                  <a:pt x="3128238" y="551584"/>
                  <a:pt x="3125787" y="582475"/>
                  <a:pt x="3120729" y="612725"/>
                </a:cubicBezTo>
                <a:lnTo>
                  <a:pt x="3120190" y="619401"/>
                </a:lnTo>
                <a:cubicBezTo>
                  <a:pt x="3120021" y="619406"/>
                  <a:pt x="3119852" y="619411"/>
                  <a:pt x="3119685" y="619464"/>
                </a:cubicBezTo>
                <a:cubicBezTo>
                  <a:pt x="3069409" y="972329"/>
                  <a:pt x="2788370" y="1253106"/>
                  <a:pt x="2429519" y="1312505"/>
                </a:cubicBezTo>
                <a:lnTo>
                  <a:pt x="2429403" y="1313653"/>
                </a:lnTo>
                <a:cubicBezTo>
                  <a:pt x="2424092" y="1314664"/>
                  <a:pt x="2418763" y="1315612"/>
                  <a:pt x="2413186" y="1315193"/>
                </a:cubicBezTo>
                <a:cubicBezTo>
                  <a:pt x="2382014" y="1320747"/>
                  <a:pt x="2350134" y="1323728"/>
                  <a:pt x="2317760" y="1324255"/>
                </a:cubicBezTo>
                <a:lnTo>
                  <a:pt x="2300641" y="1325881"/>
                </a:lnTo>
                <a:lnTo>
                  <a:pt x="2300615" y="1325386"/>
                </a:lnTo>
                <a:lnTo>
                  <a:pt x="2300116" y="1325419"/>
                </a:lnTo>
                <a:cubicBezTo>
                  <a:pt x="2299550" y="1321617"/>
                  <a:pt x="2299523" y="1317801"/>
                  <a:pt x="2299523" y="1313979"/>
                </a:cubicBezTo>
                <a:close/>
                <a:moveTo>
                  <a:pt x="2299523" y="1361805"/>
                </a:moveTo>
                <a:lnTo>
                  <a:pt x="2300117" y="1350455"/>
                </a:lnTo>
                <a:lnTo>
                  <a:pt x="2300615" y="1350487"/>
                </a:lnTo>
                <a:lnTo>
                  <a:pt x="2300641" y="1349997"/>
                </a:lnTo>
                <a:lnTo>
                  <a:pt x="2317729" y="1351607"/>
                </a:lnTo>
                <a:cubicBezTo>
                  <a:pt x="2350114" y="1352130"/>
                  <a:pt x="2382007" y="1355088"/>
                  <a:pt x="2413190" y="1360601"/>
                </a:cubicBezTo>
                <a:cubicBezTo>
                  <a:pt x="2418766" y="1360185"/>
                  <a:pt x="2424094" y="1361126"/>
                  <a:pt x="2429403" y="1362128"/>
                </a:cubicBezTo>
                <a:lnTo>
                  <a:pt x="2429520" y="1363267"/>
                </a:lnTo>
                <a:cubicBezTo>
                  <a:pt x="2788370" y="1422199"/>
                  <a:pt x="3069409" y="1700770"/>
                  <a:pt x="3119686" y="2050865"/>
                </a:cubicBezTo>
                <a:cubicBezTo>
                  <a:pt x="3119853" y="2050918"/>
                  <a:pt x="3120023" y="2050923"/>
                  <a:pt x="3120191" y="2050928"/>
                </a:cubicBezTo>
                <a:lnTo>
                  <a:pt x="3120732" y="2057565"/>
                </a:lnTo>
                <a:cubicBezTo>
                  <a:pt x="3125788" y="2087572"/>
                  <a:pt x="3128238" y="2118214"/>
                  <a:pt x="3128196" y="2149296"/>
                </a:cubicBezTo>
                <a:cubicBezTo>
                  <a:pt x="3129508" y="2154882"/>
                  <a:pt x="3129566" y="2160506"/>
                  <a:pt x="3129566" y="2166144"/>
                </a:cubicBezTo>
                <a:cubicBezTo>
                  <a:pt x="3129566" y="2169936"/>
                  <a:pt x="3129539" y="2173722"/>
                  <a:pt x="3128973" y="2177494"/>
                </a:cubicBezTo>
                <a:lnTo>
                  <a:pt x="3128474" y="2177461"/>
                </a:lnTo>
                <a:lnTo>
                  <a:pt x="3128448" y="2177952"/>
                </a:lnTo>
                <a:lnTo>
                  <a:pt x="3111330" y="2176339"/>
                </a:lnTo>
                <a:cubicBezTo>
                  <a:pt x="3078956" y="2175816"/>
                  <a:pt x="3047075" y="2172858"/>
                  <a:pt x="3015903" y="2167348"/>
                </a:cubicBezTo>
                <a:cubicBezTo>
                  <a:pt x="3010326" y="2167764"/>
                  <a:pt x="3004997" y="2166823"/>
                  <a:pt x="2999687" y="2165820"/>
                </a:cubicBezTo>
                <a:lnTo>
                  <a:pt x="2999571" y="2164681"/>
                </a:lnTo>
                <a:cubicBezTo>
                  <a:pt x="2640719" y="2105749"/>
                  <a:pt x="2359680" y="1827177"/>
                  <a:pt x="2309405" y="1477083"/>
                </a:cubicBezTo>
                <a:cubicBezTo>
                  <a:pt x="2309237" y="1477030"/>
                  <a:pt x="2309069" y="1477026"/>
                  <a:pt x="2308899" y="1477021"/>
                </a:cubicBezTo>
                <a:lnTo>
                  <a:pt x="2308361" y="1470397"/>
                </a:lnTo>
                <a:cubicBezTo>
                  <a:pt x="2303302" y="1440385"/>
                  <a:pt x="2300852" y="1409736"/>
                  <a:pt x="2300894" y="1378647"/>
                </a:cubicBezTo>
                <a:cubicBezTo>
                  <a:pt x="2299582" y="1373063"/>
                  <a:pt x="2299523" y="1367441"/>
                  <a:pt x="2299523" y="1361805"/>
                </a:cubicBezTo>
                <a:close/>
                <a:moveTo>
                  <a:pt x="2299523" y="3010804"/>
                </a:moveTo>
                <a:cubicBezTo>
                  <a:pt x="2299523" y="3005122"/>
                  <a:pt x="2299582" y="2999453"/>
                  <a:pt x="2300894" y="2993823"/>
                </a:cubicBezTo>
                <a:cubicBezTo>
                  <a:pt x="2300852" y="2962495"/>
                  <a:pt x="2303301" y="2931610"/>
                  <a:pt x="2308358" y="2901366"/>
                </a:cubicBezTo>
                <a:lnTo>
                  <a:pt x="2308898" y="2894676"/>
                </a:lnTo>
                <a:cubicBezTo>
                  <a:pt x="2309067" y="2894671"/>
                  <a:pt x="2309236" y="2894666"/>
                  <a:pt x="2309404" y="2894613"/>
                </a:cubicBezTo>
                <a:cubicBezTo>
                  <a:pt x="2359680" y="2541747"/>
                  <a:pt x="2640719" y="2260970"/>
                  <a:pt x="2999570" y="2201572"/>
                </a:cubicBezTo>
                <a:lnTo>
                  <a:pt x="2999687" y="2200424"/>
                </a:lnTo>
                <a:cubicBezTo>
                  <a:pt x="3004995" y="2199414"/>
                  <a:pt x="3010323" y="2198466"/>
                  <a:pt x="3015899" y="2198885"/>
                </a:cubicBezTo>
                <a:cubicBezTo>
                  <a:pt x="3047083" y="2193328"/>
                  <a:pt x="3078975" y="2190347"/>
                  <a:pt x="3111361" y="2189820"/>
                </a:cubicBezTo>
                <a:lnTo>
                  <a:pt x="3128448" y="2188197"/>
                </a:lnTo>
                <a:lnTo>
                  <a:pt x="3128474" y="2188691"/>
                </a:lnTo>
                <a:lnTo>
                  <a:pt x="3128972" y="2188658"/>
                </a:lnTo>
                <a:lnTo>
                  <a:pt x="3129566" y="2200098"/>
                </a:lnTo>
                <a:cubicBezTo>
                  <a:pt x="3129566" y="2205779"/>
                  <a:pt x="3129508" y="2211446"/>
                  <a:pt x="3128196" y="2217074"/>
                </a:cubicBezTo>
                <a:cubicBezTo>
                  <a:pt x="3128238" y="2248409"/>
                  <a:pt x="3125787" y="2279300"/>
                  <a:pt x="3120729" y="2309550"/>
                </a:cubicBezTo>
                <a:lnTo>
                  <a:pt x="3120190" y="2316226"/>
                </a:lnTo>
                <a:cubicBezTo>
                  <a:pt x="3120021" y="2316231"/>
                  <a:pt x="3119852" y="2316236"/>
                  <a:pt x="3119685" y="2316289"/>
                </a:cubicBezTo>
                <a:cubicBezTo>
                  <a:pt x="3069409" y="2669154"/>
                  <a:pt x="2788370" y="2949931"/>
                  <a:pt x="2429519" y="3009330"/>
                </a:cubicBezTo>
                <a:lnTo>
                  <a:pt x="2429403" y="3010478"/>
                </a:lnTo>
                <a:cubicBezTo>
                  <a:pt x="2424092" y="3011489"/>
                  <a:pt x="2418763" y="3012437"/>
                  <a:pt x="2413186" y="3012018"/>
                </a:cubicBezTo>
                <a:cubicBezTo>
                  <a:pt x="2382014" y="3017572"/>
                  <a:pt x="2350134" y="3020553"/>
                  <a:pt x="2317760" y="3021080"/>
                </a:cubicBezTo>
                <a:lnTo>
                  <a:pt x="2300641" y="3022706"/>
                </a:lnTo>
                <a:lnTo>
                  <a:pt x="2300615" y="3022211"/>
                </a:lnTo>
                <a:lnTo>
                  <a:pt x="2300116" y="3022244"/>
                </a:lnTo>
                <a:cubicBezTo>
                  <a:pt x="2299550" y="3018442"/>
                  <a:pt x="2299523" y="3014626"/>
                  <a:pt x="2299523" y="3010804"/>
                </a:cubicBezTo>
                <a:close/>
                <a:moveTo>
                  <a:pt x="2299523" y="3058630"/>
                </a:moveTo>
                <a:lnTo>
                  <a:pt x="2300117" y="3047280"/>
                </a:lnTo>
                <a:lnTo>
                  <a:pt x="2300615" y="3047312"/>
                </a:lnTo>
                <a:lnTo>
                  <a:pt x="2300641" y="3046822"/>
                </a:lnTo>
                <a:lnTo>
                  <a:pt x="2317729" y="3048432"/>
                </a:lnTo>
                <a:cubicBezTo>
                  <a:pt x="2350114" y="3048955"/>
                  <a:pt x="2382007" y="3051913"/>
                  <a:pt x="2413190" y="3057426"/>
                </a:cubicBezTo>
                <a:cubicBezTo>
                  <a:pt x="2418766" y="3057010"/>
                  <a:pt x="2424094" y="3057951"/>
                  <a:pt x="2429403" y="3058953"/>
                </a:cubicBezTo>
                <a:lnTo>
                  <a:pt x="2429520" y="3060092"/>
                </a:lnTo>
                <a:cubicBezTo>
                  <a:pt x="2788370" y="3119024"/>
                  <a:pt x="3069409" y="3397595"/>
                  <a:pt x="3119686" y="3747690"/>
                </a:cubicBezTo>
                <a:cubicBezTo>
                  <a:pt x="3119853" y="3747743"/>
                  <a:pt x="3120023" y="3747748"/>
                  <a:pt x="3120191" y="3747753"/>
                </a:cubicBezTo>
                <a:lnTo>
                  <a:pt x="3120732" y="3754390"/>
                </a:lnTo>
                <a:cubicBezTo>
                  <a:pt x="3125788" y="3784397"/>
                  <a:pt x="3128238" y="3815039"/>
                  <a:pt x="3128196" y="3846121"/>
                </a:cubicBezTo>
                <a:cubicBezTo>
                  <a:pt x="3129508" y="3851707"/>
                  <a:pt x="3129566" y="3857331"/>
                  <a:pt x="3129566" y="3862969"/>
                </a:cubicBezTo>
                <a:cubicBezTo>
                  <a:pt x="3129566" y="3866761"/>
                  <a:pt x="3129539" y="3870547"/>
                  <a:pt x="3128973" y="3874319"/>
                </a:cubicBezTo>
                <a:lnTo>
                  <a:pt x="3128474" y="3874286"/>
                </a:lnTo>
                <a:lnTo>
                  <a:pt x="3128448" y="3874777"/>
                </a:lnTo>
                <a:lnTo>
                  <a:pt x="3111330" y="3873164"/>
                </a:lnTo>
                <a:cubicBezTo>
                  <a:pt x="3078956" y="3872641"/>
                  <a:pt x="3047075" y="3869683"/>
                  <a:pt x="3015903" y="3864173"/>
                </a:cubicBezTo>
                <a:cubicBezTo>
                  <a:pt x="3010326" y="3864589"/>
                  <a:pt x="3004997" y="3863648"/>
                  <a:pt x="2999687" y="3862645"/>
                </a:cubicBezTo>
                <a:lnTo>
                  <a:pt x="2999571" y="3861506"/>
                </a:lnTo>
                <a:cubicBezTo>
                  <a:pt x="2640719" y="3802574"/>
                  <a:pt x="2359680" y="3524002"/>
                  <a:pt x="2309405" y="3173908"/>
                </a:cubicBezTo>
                <a:cubicBezTo>
                  <a:pt x="2309237" y="3173856"/>
                  <a:pt x="2309069" y="3173851"/>
                  <a:pt x="2308899" y="3173846"/>
                </a:cubicBezTo>
                <a:lnTo>
                  <a:pt x="2308361" y="3167222"/>
                </a:lnTo>
                <a:cubicBezTo>
                  <a:pt x="2303302" y="3137210"/>
                  <a:pt x="2300852" y="3106561"/>
                  <a:pt x="2300894" y="3075472"/>
                </a:cubicBezTo>
                <a:cubicBezTo>
                  <a:pt x="2299582" y="3069889"/>
                  <a:pt x="2299523" y="3064266"/>
                  <a:pt x="2299523" y="3058630"/>
                </a:cubicBezTo>
                <a:close/>
                <a:moveTo>
                  <a:pt x="1601297" y="636203"/>
                </a:moveTo>
                <a:cubicBezTo>
                  <a:pt x="1654573" y="907109"/>
                  <a:pt x="1869416" y="1121906"/>
                  <a:pt x="2144606" y="1181049"/>
                </a:cubicBezTo>
                <a:cubicBezTo>
                  <a:pt x="2091331" y="910143"/>
                  <a:pt x="1876487" y="695346"/>
                  <a:pt x="1601297" y="636203"/>
                </a:cubicBezTo>
                <a:close/>
                <a:moveTo>
                  <a:pt x="1601297" y="2333028"/>
                </a:moveTo>
                <a:cubicBezTo>
                  <a:pt x="1654573" y="2603934"/>
                  <a:pt x="1869416" y="2818731"/>
                  <a:pt x="2144606" y="2877874"/>
                </a:cubicBezTo>
                <a:cubicBezTo>
                  <a:pt x="2091331" y="2606968"/>
                  <a:pt x="1876487" y="2392171"/>
                  <a:pt x="1601297" y="2333028"/>
                </a:cubicBezTo>
                <a:close/>
                <a:moveTo>
                  <a:pt x="1601295" y="2034258"/>
                </a:moveTo>
                <a:cubicBezTo>
                  <a:pt x="1876485" y="1975579"/>
                  <a:pt x="2091328" y="1762469"/>
                  <a:pt x="2144604" y="1493690"/>
                </a:cubicBezTo>
                <a:cubicBezTo>
                  <a:pt x="1869414" y="1552369"/>
                  <a:pt x="1654570" y="1765479"/>
                  <a:pt x="1601295" y="2034258"/>
                </a:cubicBezTo>
                <a:close/>
                <a:moveTo>
                  <a:pt x="1601295" y="3731083"/>
                </a:moveTo>
                <a:cubicBezTo>
                  <a:pt x="1876485" y="3672404"/>
                  <a:pt x="2091328" y="3459294"/>
                  <a:pt x="2144604" y="3190516"/>
                </a:cubicBezTo>
                <a:cubicBezTo>
                  <a:pt x="1869414" y="3249194"/>
                  <a:pt x="1654570" y="3462304"/>
                  <a:pt x="1601295" y="3731083"/>
                </a:cubicBezTo>
                <a:close/>
                <a:moveTo>
                  <a:pt x="1457930" y="503273"/>
                </a:moveTo>
                <a:lnTo>
                  <a:pt x="1458524" y="491833"/>
                </a:lnTo>
                <a:lnTo>
                  <a:pt x="1459022" y="491866"/>
                </a:lnTo>
                <a:lnTo>
                  <a:pt x="1459048" y="491372"/>
                </a:lnTo>
                <a:lnTo>
                  <a:pt x="1476135" y="492995"/>
                </a:lnTo>
                <a:cubicBezTo>
                  <a:pt x="1508521" y="493522"/>
                  <a:pt x="1540413" y="496503"/>
                  <a:pt x="1571597" y="502060"/>
                </a:cubicBezTo>
                <a:cubicBezTo>
                  <a:pt x="1577173" y="501641"/>
                  <a:pt x="1582501" y="502589"/>
                  <a:pt x="1587809" y="503599"/>
                </a:cubicBezTo>
                <a:lnTo>
                  <a:pt x="1587926" y="504747"/>
                </a:lnTo>
                <a:cubicBezTo>
                  <a:pt x="1946777" y="564145"/>
                  <a:pt x="2227816" y="844922"/>
                  <a:pt x="2278092" y="1197788"/>
                </a:cubicBezTo>
                <a:cubicBezTo>
                  <a:pt x="2278260" y="1197841"/>
                  <a:pt x="2278429" y="1197846"/>
                  <a:pt x="2278598" y="1197851"/>
                </a:cubicBezTo>
                <a:lnTo>
                  <a:pt x="2279138" y="1204541"/>
                </a:lnTo>
                <a:cubicBezTo>
                  <a:pt x="2284195" y="1234785"/>
                  <a:pt x="2286644" y="1265670"/>
                  <a:pt x="2286602" y="1296998"/>
                </a:cubicBezTo>
                <a:cubicBezTo>
                  <a:pt x="2287914" y="1302628"/>
                  <a:pt x="2287973" y="1308297"/>
                  <a:pt x="2287973" y="1313979"/>
                </a:cubicBezTo>
                <a:cubicBezTo>
                  <a:pt x="2287973" y="1317801"/>
                  <a:pt x="2287946" y="1321617"/>
                  <a:pt x="2287380" y="1325419"/>
                </a:cubicBezTo>
                <a:lnTo>
                  <a:pt x="2286881" y="1325386"/>
                </a:lnTo>
                <a:lnTo>
                  <a:pt x="2286855" y="1325881"/>
                </a:lnTo>
                <a:lnTo>
                  <a:pt x="2269736" y="1324255"/>
                </a:lnTo>
                <a:cubicBezTo>
                  <a:pt x="2237362" y="1323728"/>
                  <a:pt x="2205482" y="1320747"/>
                  <a:pt x="2174310" y="1315193"/>
                </a:cubicBezTo>
                <a:cubicBezTo>
                  <a:pt x="2168733" y="1315612"/>
                  <a:pt x="2163404" y="1314664"/>
                  <a:pt x="2158093" y="1313653"/>
                </a:cubicBezTo>
                <a:lnTo>
                  <a:pt x="2157977" y="1312505"/>
                </a:lnTo>
                <a:cubicBezTo>
                  <a:pt x="1799126" y="1253106"/>
                  <a:pt x="1518087" y="972329"/>
                  <a:pt x="1467811" y="619464"/>
                </a:cubicBezTo>
                <a:cubicBezTo>
                  <a:pt x="1467644" y="619411"/>
                  <a:pt x="1467475" y="619406"/>
                  <a:pt x="1467306" y="619401"/>
                </a:cubicBezTo>
                <a:lnTo>
                  <a:pt x="1466767" y="612725"/>
                </a:lnTo>
                <a:cubicBezTo>
                  <a:pt x="1461709" y="582475"/>
                  <a:pt x="1459258" y="551584"/>
                  <a:pt x="1459300" y="520249"/>
                </a:cubicBezTo>
                <a:cubicBezTo>
                  <a:pt x="1457988" y="514621"/>
                  <a:pt x="1457930" y="508954"/>
                  <a:pt x="1457930" y="503273"/>
                </a:cubicBezTo>
                <a:close/>
                <a:moveTo>
                  <a:pt x="1457930" y="2200098"/>
                </a:moveTo>
                <a:lnTo>
                  <a:pt x="1458524" y="2188658"/>
                </a:lnTo>
                <a:lnTo>
                  <a:pt x="1459022" y="2188691"/>
                </a:lnTo>
                <a:lnTo>
                  <a:pt x="1459048" y="2188197"/>
                </a:lnTo>
                <a:lnTo>
                  <a:pt x="1476135" y="2189820"/>
                </a:lnTo>
                <a:cubicBezTo>
                  <a:pt x="1508521" y="2190347"/>
                  <a:pt x="1540413" y="2193328"/>
                  <a:pt x="1571597" y="2198885"/>
                </a:cubicBezTo>
                <a:cubicBezTo>
                  <a:pt x="1577173" y="2198466"/>
                  <a:pt x="1582501" y="2199414"/>
                  <a:pt x="1587809" y="2200424"/>
                </a:cubicBezTo>
                <a:lnTo>
                  <a:pt x="1587926" y="2201572"/>
                </a:lnTo>
                <a:cubicBezTo>
                  <a:pt x="1946777" y="2260970"/>
                  <a:pt x="2227816" y="2541747"/>
                  <a:pt x="2278092" y="2894613"/>
                </a:cubicBezTo>
                <a:cubicBezTo>
                  <a:pt x="2278260" y="2894666"/>
                  <a:pt x="2278429" y="2894671"/>
                  <a:pt x="2278598" y="2894676"/>
                </a:cubicBezTo>
                <a:lnTo>
                  <a:pt x="2279138" y="2901366"/>
                </a:lnTo>
                <a:cubicBezTo>
                  <a:pt x="2284195" y="2931610"/>
                  <a:pt x="2286644" y="2962495"/>
                  <a:pt x="2286602" y="2993823"/>
                </a:cubicBezTo>
                <a:cubicBezTo>
                  <a:pt x="2287914" y="2999453"/>
                  <a:pt x="2287973" y="3005122"/>
                  <a:pt x="2287973" y="3010804"/>
                </a:cubicBezTo>
                <a:cubicBezTo>
                  <a:pt x="2287973" y="3014626"/>
                  <a:pt x="2287946" y="3018442"/>
                  <a:pt x="2287380" y="3022244"/>
                </a:cubicBezTo>
                <a:lnTo>
                  <a:pt x="2286881" y="3022211"/>
                </a:lnTo>
                <a:lnTo>
                  <a:pt x="2286855" y="3022706"/>
                </a:lnTo>
                <a:lnTo>
                  <a:pt x="2269736" y="3021080"/>
                </a:lnTo>
                <a:cubicBezTo>
                  <a:pt x="2237362" y="3020553"/>
                  <a:pt x="2205482" y="3017572"/>
                  <a:pt x="2174310" y="3012018"/>
                </a:cubicBezTo>
                <a:cubicBezTo>
                  <a:pt x="2168733" y="3012437"/>
                  <a:pt x="2163404" y="3011489"/>
                  <a:pt x="2158093" y="3010478"/>
                </a:cubicBezTo>
                <a:lnTo>
                  <a:pt x="2157977" y="3009330"/>
                </a:lnTo>
                <a:cubicBezTo>
                  <a:pt x="1799126" y="2949931"/>
                  <a:pt x="1518087" y="2669154"/>
                  <a:pt x="1467811" y="2316289"/>
                </a:cubicBezTo>
                <a:cubicBezTo>
                  <a:pt x="1467644" y="2316236"/>
                  <a:pt x="1467475" y="2316231"/>
                  <a:pt x="1467306" y="2316226"/>
                </a:cubicBezTo>
                <a:lnTo>
                  <a:pt x="1466767" y="2309550"/>
                </a:lnTo>
                <a:cubicBezTo>
                  <a:pt x="1461709" y="2279300"/>
                  <a:pt x="1459258" y="2248409"/>
                  <a:pt x="1459300" y="2217074"/>
                </a:cubicBezTo>
                <a:cubicBezTo>
                  <a:pt x="1457988" y="2211446"/>
                  <a:pt x="1457930" y="2205779"/>
                  <a:pt x="1457930" y="2200098"/>
                </a:cubicBezTo>
                <a:close/>
                <a:moveTo>
                  <a:pt x="1457930" y="3896923"/>
                </a:moveTo>
                <a:lnTo>
                  <a:pt x="1458524" y="3885483"/>
                </a:lnTo>
                <a:lnTo>
                  <a:pt x="1459022" y="3885516"/>
                </a:lnTo>
                <a:lnTo>
                  <a:pt x="1459048" y="3885022"/>
                </a:lnTo>
                <a:lnTo>
                  <a:pt x="1476135" y="3886645"/>
                </a:lnTo>
                <a:cubicBezTo>
                  <a:pt x="1508521" y="3887172"/>
                  <a:pt x="1540413" y="3890153"/>
                  <a:pt x="1571597" y="3895710"/>
                </a:cubicBezTo>
                <a:cubicBezTo>
                  <a:pt x="1577173" y="3895291"/>
                  <a:pt x="1582501" y="3896239"/>
                  <a:pt x="1587809" y="3897249"/>
                </a:cubicBezTo>
                <a:lnTo>
                  <a:pt x="1587926" y="3898397"/>
                </a:lnTo>
                <a:cubicBezTo>
                  <a:pt x="1821986" y="3937139"/>
                  <a:pt x="2022942" y="4070062"/>
                  <a:pt x="2148179" y="4255797"/>
                </a:cubicBezTo>
                <a:lnTo>
                  <a:pt x="2176624" y="4305008"/>
                </a:lnTo>
                <a:lnTo>
                  <a:pt x="2025574" y="4305008"/>
                </a:lnTo>
                <a:lnTo>
                  <a:pt x="1973451" y="4241205"/>
                </a:lnTo>
                <a:cubicBezTo>
                  <a:pt x="1876755" y="4136681"/>
                  <a:pt x="1747549" y="4061285"/>
                  <a:pt x="1601297" y="4029853"/>
                </a:cubicBezTo>
                <a:cubicBezTo>
                  <a:pt x="1618544" y="4117553"/>
                  <a:pt x="1652724" y="4199373"/>
                  <a:pt x="1700478" y="4271827"/>
                </a:cubicBezTo>
                <a:lnTo>
                  <a:pt x="1727160" y="4305008"/>
                </a:lnTo>
                <a:lnTo>
                  <a:pt x="1573050" y="4305008"/>
                </a:lnTo>
                <a:lnTo>
                  <a:pt x="1542929" y="4254710"/>
                </a:lnTo>
                <a:cubicBezTo>
                  <a:pt x="1505726" y="4179889"/>
                  <a:pt x="1479994" y="4098618"/>
                  <a:pt x="1467811" y="4013114"/>
                </a:cubicBezTo>
                <a:cubicBezTo>
                  <a:pt x="1467644" y="4013061"/>
                  <a:pt x="1467475" y="4013056"/>
                  <a:pt x="1467306" y="4013051"/>
                </a:cubicBezTo>
                <a:lnTo>
                  <a:pt x="1466767" y="4006375"/>
                </a:lnTo>
                <a:cubicBezTo>
                  <a:pt x="1461709" y="3976125"/>
                  <a:pt x="1459258" y="3945234"/>
                  <a:pt x="1459300" y="3913899"/>
                </a:cubicBezTo>
                <a:cubicBezTo>
                  <a:pt x="1457988" y="3908271"/>
                  <a:pt x="1457930" y="3902604"/>
                  <a:pt x="1457930" y="3896923"/>
                </a:cubicBezTo>
                <a:close/>
                <a:moveTo>
                  <a:pt x="1457928" y="469318"/>
                </a:moveTo>
                <a:cubicBezTo>
                  <a:pt x="1457928" y="463681"/>
                  <a:pt x="1457986" y="458057"/>
                  <a:pt x="1459298" y="452471"/>
                </a:cubicBezTo>
                <a:cubicBezTo>
                  <a:pt x="1459256" y="421389"/>
                  <a:pt x="1461706" y="390746"/>
                  <a:pt x="1466762" y="360740"/>
                </a:cubicBezTo>
                <a:lnTo>
                  <a:pt x="1467303" y="354103"/>
                </a:lnTo>
                <a:cubicBezTo>
                  <a:pt x="1467471" y="354098"/>
                  <a:pt x="1467641" y="354093"/>
                  <a:pt x="1467808" y="354040"/>
                </a:cubicBezTo>
                <a:cubicBezTo>
                  <a:pt x="1480960" y="262463"/>
                  <a:pt x="1509901" y="175780"/>
                  <a:pt x="1552022" y="96778"/>
                </a:cubicBezTo>
                <a:lnTo>
                  <a:pt x="1614656" y="0"/>
                </a:lnTo>
                <a:lnTo>
                  <a:pt x="1783031" y="0"/>
                </a:lnTo>
                <a:lnTo>
                  <a:pt x="1714803" y="76659"/>
                </a:lnTo>
                <a:cubicBezTo>
                  <a:pt x="1659536" y="153496"/>
                  <a:pt x="1620221" y="241952"/>
                  <a:pt x="1601295" y="337433"/>
                </a:cubicBezTo>
                <a:cubicBezTo>
                  <a:pt x="1784335" y="298404"/>
                  <a:pt x="1940676" y="191052"/>
                  <a:pt x="2040269" y="44350"/>
                </a:cubicBezTo>
                <a:lnTo>
                  <a:pt x="2062497" y="0"/>
                </a:lnTo>
                <a:lnTo>
                  <a:pt x="2211135" y="0"/>
                </a:lnTo>
                <a:lnTo>
                  <a:pt x="2159296" y="95636"/>
                </a:lnTo>
                <a:cubicBezTo>
                  <a:pt x="2035522" y="289169"/>
                  <a:pt x="1829330" y="428211"/>
                  <a:pt x="1587923" y="467856"/>
                </a:cubicBezTo>
                <a:lnTo>
                  <a:pt x="1587807" y="468995"/>
                </a:lnTo>
                <a:cubicBezTo>
                  <a:pt x="1582497" y="469998"/>
                  <a:pt x="1577168" y="470939"/>
                  <a:pt x="1571591" y="470523"/>
                </a:cubicBezTo>
                <a:cubicBezTo>
                  <a:pt x="1540419" y="476033"/>
                  <a:pt x="1508538" y="478991"/>
                  <a:pt x="1476164" y="479514"/>
                </a:cubicBezTo>
                <a:lnTo>
                  <a:pt x="1459046" y="481127"/>
                </a:lnTo>
                <a:lnTo>
                  <a:pt x="1459020" y="480636"/>
                </a:lnTo>
                <a:lnTo>
                  <a:pt x="1458521" y="480669"/>
                </a:lnTo>
                <a:cubicBezTo>
                  <a:pt x="1457955" y="476896"/>
                  <a:pt x="1457928" y="473110"/>
                  <a:pt x="1457928" y="469318"/>
                </a:cubicBezTo>
                <a:close/>
                <a:moveTo>
                  <a:pt x="1457928" y="2166144"/>
                </a:moveTo>
                <a:cubicBezTo>
                  <a:pt x="1457928" y="2160506"/>
                  <a:pt x="1457986" y="2154882"/>
                  <a:pt x="1459298" y="2149296"/>
                </a:cubicBezTo>
                <a:cubicBezTo>
                  <a:pt x="1459256" y="2118214"/>
                  <a:pt x="1461706" y="2087572"/>
                  <a:pt x="1466762" y="2057565"/>
                </a:cubicBezTo>
                <a:lnTo>
                  <a:pt x="1467303" y="2050928"/>
                </a:lnTo>
                <a:cubicBezTo>
                  <a:pt x="1467471" y="2050923"/>
                  <a:pt x="1467641" y="2050918"/>
                  <a:pt x="1467808" y="2050865"/>
                </a:cubicBezTo>
                <a:cubicBezTo>
                  <a:pt x="1518085" y="1700770"/>
                  <a:pt x="1799124" y="1422199"/>
                  <a:pt x="2157974" y="1363267"/>
                </a:cubicBezTo>
                <a:lnTo>
                  <a:pt x="2158091" y="1362128"/>
                </a:lnTo>
                <a:cubicBezTo>
                  <a:pt x="2163400" y="1361126"/>
                  <a:pt x="2168728" y="1360185"/>
                  <a:pt x="2174304" y="1360601"/>
                </a:cubicBezTo>
                <a:cubicBezTo>
                  <a:pt x="2205487" y="1355088"/>
                  <a:pt x="2237380" y="1352130"/>
                  <a:pt x="2269765" y="1351607"/>
                </a:cubicBezTo>
                <a:lnTo>
                  <a:pt x="2286853" y="1349997"/>
                </a:lnTo>
                <a:lnTo>
                  <a:pt x="2286879" y="1350487"/>
                </a:lnTo>
                <a:lnTo>
                  <a:pt x="2287377" y="1350455"/>
                </a:lnTo>
                <a:lnTo>
                  <a:pt x="2287971" y="1361805"/>
                </a:lnTo>
                <a:cubicBezTo>
                  <a:pt x="2287971" y="1367441"/>
                  <a:pt x="2287912" y="1373063"/>
                  <a:pt x="2286600" y="1378647"/>
                </a:cubicBezTo>
                <a:cubicBezTo>
                  <a:pt x="2286642" y="1409736"/>
                  <a:pt x="2284192" y="1440385"/>
                  <a:pt x="2279133" y="1470397"/>
                </a:cubicBezTo>
                <a:lnTo>
                  <a:pt x="2278595" y="1477021"/>
                </a:lnTo>
                <a:cubicBezTo>
                  <a:pt x="2278425" y="1477026"/>
                  <a:pt x="2278257" y="1477030"/>
                  <a:pt x="2278089" y="1477083"/>
                </a:cubicBezTo>
                <a:cubicBezTo>
                  <a:pt x="2227814" y="1827177"/>
                  <a:pt x="1946775" y="2105749"/>
                  <a:pt x="1587923" y="2164681"/>
                </a:cubicBezTo>
                <a:lnTo>
                  <a:pt x="1587807" y="2165820"/>
                </a:lnTo>
                <a:cubicBezTo>
                  <a:pt x="1582497" y="2166823"/>
                  <a:pt x="1577168" y="2167764"/>
                  <a:pt x="1571591" y="2167348"/>
                </a:cubicBezTo>
                <a:cubicBezTo>
                  <a:pt x="1540419" y="2172858"/>
                  <a:pt x="1508538" y="2175816"/>
                  <a:pt x="1476164" y="2176339"/>
                </a:cubicBezTo>
                <a:lnTo>
                  <a:pt x="1459046" y="2177952"/>
                </a:lnTo>
                <a:lnTo>
                  <a:pt x="1459020" y="2177461"/>
                </a:lnTo>
                <a:lnTo>
                  <a:pt x="1458521" y="2177494"/>
                </a:lnTo>
                <a:cubicBezTo>
                  <a:pt x="1457955" y="2173722"/>
                  <a:pt x="1457928" y="2169936"/>
                  <a:pt x="1457928" y="2166144"/>
                </a:cubicBezTo>
                <a:close/>
                <a:moveTo>
                  <a:pt x="1457928" y="3862969"/>
                </a:moveTo>
                <a:cubicBezTo>
                  <a:pt x="1457928" y="3857331"/>
                  <a:pt x="1457986" y="3851707"/>
                  <a:pt x="1459298" y="3846121"/>
                </a:cubicBezTo>
                <a:cubicBezTo>
                  <a:pt x="1459256" y="3815039"/>
                  <a:pt x="1461706" y="3784397"/>
                  <a:pt x="1466762" y="3754390"/>
                </a:cubicBezTo>
                <a:lnTo>
                  <a:pt x="1467303" y="3747753"/>
                </a:lnTo>
                <a:cubicBezTo>
                  <a:pt x="1467471" y="3747748"/>
                  <a:pt x="1467641" y="3747743"/>
                  <a:pt x="1467808" y="3747690"/>
                </a:cubicBezTo>
                <a:cubicBezTo>
                  <a:pt x="1518085" y="3397595"/>
                  <a:pt x="1799124" y="3119024"/>
                  <a:pt x="2157974" y="3060092"/>
                </a:cubicBezTo>
                <a:lnTo>
                  <a:pt x="2158091" y="3058953"/>
                </a:lnTo>
                <a:cubicBezTo>
                  <a:pt x="2163400" y="3057951"/>
                  <a:pt x="2168728" y="3057010"/>
                  <a:pt x="2174304" y="3057426"/>
                </a:cubicBezTo>
                <a:cubicBezTo>
                  <a:pt x="2205487" y="3051913"/>
                  <a:pt x="2237380" y="3048955"/>
                  <a:pt x="2269765" y="3048432"/>
                </a:cubicBezTo>
                <a:lnTo>
                  <a:pt x="2286853" y="3046822"/>
                </a:lnTo>
                <a:lnTo>
                  <a:pt x="2286879" y="3047312"/>
                </a:lnTo>
                <a:lnTo>
                  <a:pt x="2287377" y="3047280"/>
                </a:lnTo>
                <a:lnTo>
                  <a:pt x="2287971" y="3058630"/>
                </a:lnTo>
                <a:cubicBezTo>
                  <a:pt x="2287971" y="3064266"/>
                  <a:pt x="2287912" y="3069889"/>
                  <a:pt x="2286600" y="3075472"/>
                </a:cubicBezTo>
                <a:cubicBezTo>
                  <a:pt x="2286642" y="3106561"/>
                  <a:pt x="2284192" y="3137210"/>
                  <a:pt x="2279133" y="3167222"/>
                </a:cubicBezTo>
                <a:lnTo>
                  <a:pt x="2278595" y="3173846"/>
                </a:lnTo>
                <a:cubicBezTo>
                  <a:pt x="2278425" y="3173851"/>
                  <a:pt x="2278257" y="3173856"/>
                  <a:pt x="2278089" y="3173908"/>
                </a:cubicBezTo>
                <a:cubicBezTo>
                  <a:pt x="2227814" y="3524002"/>
                  <a:pt x="1946775" y="3802574"/>
                  <a:pt x="1587923" y="3861506"/>
                </a:cubicBezTo>
                <a:lnTo>
                  <a:pt x="1587807" y="3862645"/>
                </a:lnTo>
                <a:cubicBezTo>
                  <a:pt x="1582497" y="3863648"/>
                  <a:pt x="1577168" y="3864589"/>
                  <a:pt x="1571591" y="3864173"/>
                </a:cubicBezTo>
                <a:cubicBezTo>
                  <a:pt x="1540419" y="3869683"/>
                  <a:pt x="1508538" y="3872641"/>
                  <a:pt x="1476164" y="3873164"/>
                </a:cubicBezTo>
                <a:lnTo>
                  <a:pt x="1459046" y="3874777"/>
                </a:lnTo>
                <a:lnTo>
                  <a:pt x="1459020" y="3874286"/>
                </a:lnTo>
                <a:lnTo>
                  <a:pt x="1458521" y="3874319"/>
                </a:lnTo>
                <a:cubicBezTo>
                  <a:pt x="1457955" y="3870547"/>
                  <a:pt x="1457928" y="3866761"/>
                  <a:pt x="1457928" y="3862969"/>
                </a:cubicBezTo>
                <a:close/>
                <a:moveTo>
                  <a:pt x="750739" y="1181049"/>
                </a:moveTo>
                <a:cubicBezTo>
                  <a:pt x="1025929" y="1121906"/>
                  <a:pt x="1240772" y="907109"/>
                  <a:pt x="1294048" y="636203"/>
                </a:cubicBezTo>
                <a:cubicBezTo>
                  <a:pt x="1018858" y="695346"/>
                  <a:pt x="804014" y="910143"/>
                  <a:pt x="750739" y="1181049"/>
                </a:cubicBezTo>
                <a:close/>
                <a:moveTo>
                  <a:pt x="750739" y="1493690"/>
                </a:moveTo>
                <a:cubicBezTo>
                  <a:pt x="804015" y="1762469"/>
                  <a:pt x="1018858" y="1975579"/>
                  <a:pt x="1294048" y="2034258"/>
                </a:cubicBezTo>
                <a:cubicBezTo>
                  <a:pt x="1240773" y="1765479"/>
                  <a:pt x="1025929" y="1552369"/>
                  <a:pt x="750739" y="1493690"/>
                </a:cubicBezTo>
                <a:close/>
                <a:moveTo>
                  <a:pt x="750739" y="2877874"/>
                </a:moveTo>
                <a:cubicBezTo>
                  <a:pt x="1025929" y="2818731"/>
                  <a:pt x="1240772" y="2603934"/>
                  <a:pt x="1294048" y="2333028"/>
                </a:cubicBezTo>
                <a:cubicBezTo>
                  <a:pt x="1018858" y="2392171"/>
                  <a:pt x="804014" y="2606968"/>
                  <a:pt x="750739" y="2877874"/>
                </a:cubicBezTo>
                <a:close/>
                <a:moveTo>
                  <a:pt x="750739" y="3190516"/>
                </a:moveTo>
                <a:cubicBezTo>
                  <a:pt x="804015" y="3459294"/>
                  <a:pt x="1018858" y="3672404"/>
                  <a:pt x="1294048" y="3731083"/>
                </a:cubicBezTo>
                <a:cubicBezTo>
                  <a:pt x="1240773" y="3462304"/>
                  <a:pt x="1025929" y="3249194"/>
                  <a:pt x="750739" y="3190516"/>
                </a:cubicBezTo>
                <a:close/>
                <a:moveTo>
                  <a:pt x="718720" y="4305008"/>
                </a:moveTo>
                <a:lnTo>
                  <a:pt x="747165" y="4255797"/>
                </a:lnTo>
                <a:cubicBezTo>
                  <a:pt x="872402" y="4070062"/>
                  <a:pt x="1073359" y="3937139"/>
                  <a:pt x="1307418" y="3898397"/>
                </a:cubicBezTo>
                <a:lnTo>
                  <a:pt x="1307535" y="3897249"/>
                </a:lnTo>
                <a:cubicBezTo>
                  <a:pt x="1312844" y="3896239"/>
                  <a:pt x="1318172" y="3895291"/>
                  <a:pt x="1323748" y="3895710"/>
                </a:cubicBezTo>
                <a:cubicBezTo>
                  <a:pt x="1354931" y="3890153"/>
                  <a:pt x="1386824" y="3887172"/>
                  <a:pt x="1419209" y="3886645"/>
                </a:cubicBezTo>
                <a:lnTo>
                  <a:pt x="1436297" y="3885022"/>
                </a:lnTo>
                <a:lnTo>
                  <a:pt x="1436323" y="3885516"/>
                </a:lnTo>
                <a:lnTo>
                  <a:pt x="1436821" y="3885483"/>
                </a:lnTo>
                <a:lnTo>
                  <a:pt x="1437415" y="3896923"/>
                </a:lnTo>
                <a:cubicBezTo>
                  <a:pt x="1437415" y="3902604"/>
                  <a:pt x="1437356" y="3908271"/>
                  <a:pt x="1436044" y="3913899"/>
                </a:cubicBezTo>
                <a:cubicBezTo>
                  <a:pt x="1436086" y="3945234"/>
                  <a:pt x="1433636" y="3976125"/>
                  <a:pt x="1428577" y="4006375"/>
                </a:cubicBezTo>
                <a:lnTo>
                  <a:pt x="1428039" y="4013051"/>
                </a:lnTo>
                <a:cubicBezTo>
                  <a:pt x="1427869" y="4013056"/>
                  <a:pt x="1427701" y="4013061"/>
                  <a:pt x="1427533" y="4013114"/>
                </a:cubicBezTo>
                <a:cubicBezTo>
                  <a:pt x="1415351" y="4098618"/>
                  <a:pt x="1389619" y="4179889"/>
                  <a:pt x="1352416" y="4254710"/>
                </a:cubicBezTo>
                <a:lnTo>
                  <a:pt x="1322295" y="4305008"/>
                </a:lnTo>
                <a:lnTo>
                  <a:pt x="1168185" y="4305008"/>
                </a:lnTo>
                <a:lnTo>
                  <a:pt x="1194867" y="4271827"/>
                </a:lnTo>
                <a:cubicBezTo>
                  <a:pt x="1242622" y="4199373"/>
                  <a:pt x="1276801" y="4117553"/>
                  <a:pt x="1294048" y="4029853"/>
                </a:cubicBezTo>
                <a:cubicBezTo>
                  <a:pt x="1147796" y="4061285"/>
                  <a:pt x="1018589" y="4136681"/>
                  <a:pt x="921894" y="4241205"/>
                </a:cubicBezTo>
                <a:lnTo>
                  <a:pt x="869771" y="4305008"/>
                </a:lnTo>
                <a:close/>
                <a:moveTo>
                  <a:pt x="684209" y="0"/>
                </a:moveTo>
                <a:lnTo>
                  <a:pt x="832847" y="0"/>
                </a:lnTo>
                <a:lnTo>
                  <a:pt x="855075" y="44350"/>
                </a:lnTo>
                <a:cubicBezTo>
                  <a:pt x="954668" y="191053"/>
                  <a:pt x="1111009" y="298404"/>
                  <a:pt x="1294048" y="337433"/>
                </a:cubicBezTo>
                <a:cubicBezTo>
                  <a:pt x="1275123" y="241952"/>
                  <a:pt x="1235808" y="153496"/>
                  <a:pt x="1180541" y="76659"/>
                </a:cubicBezTo>
                <a:lnTo>
                  <a:pt x="1112313" y="0"/>
                </a:lnTo>
                <a:lnTo>
                  <a:pt x="1280688" y="0"/>
                </a:lnTo>
                <a:lnTo>
                  <a:pt x="1343322" y="96778"/>
                </a:lnTo>
                <a:cubicBezTo>
                  <a:pt x="1385443" y="175780"/>
                  <a:pt x="1414383" y="262463"/>
                  <a:pt x="1427534" y="354040"/>
                </a:cubicBezTo>
                <a:cubicBezTo>
                  <a:pt x="1427702" y="354093"/>
                  <a:pt x="1427871" y="354098"/>
                  <a:pt x="1428040" y="354102"/>
                </a:cubicBezTo>
                <a:lnTo>
                  <a:pt x="1428580" y="360740"/>
                </a:lnTo>
                <a:cubicBezTo>
                  <a:pt x="1433637" y="390746"/>
                  <a:pt x="1436086" y="421389"/>
                  <a:pt x="1436044" y="452471"/>
                </a:cubicBezTo>
                <a:cubicBezTo>
                  <a:pt x="1437356" y="458057"/>
                  <a:pt x="1437415" y="463681"/>
                  <a:pt x="1437415" y="469318"/>
                </a:cubicBezTo>
                <a:cubicBezTo>
                  <a:pt x="1437415" y="473111"/>
                  <a:pt x="1437388" y="476896"/>
                  <a:pt x="1436822" y="480669"/>
                </a:cubicBezTo>
                <a:lnTo>
                  <a:pt x="1436323" y="480636"/>
                </a:lnTo>
                <a:lnTo>
                  <a:pt x="1436297" y="481127"/>
                </a:lnTo>
                <a:lnTo>
                  <a:pt x="1419178" y="479514"/>
                </a:lnTo>
                <a:cubicBezTo>
                  <a:pt x="1386804" y="478991"/>
                  <a:pt x="1354924" y="476033"/>
                  <a:pt x="1323752" y="470523"/>
                </a:cubicBezTo>
                <a:cubicBezTo>
                  <a:pt x="1318175" y="470939"/>
                  <a:pt x="1312846" y="469998"/>
                  <a:pt x="1307535" y="468995"/>
                </a:cubicBezTo>
                <a:lnTo>
                  <a:pt x="1307419" y="467856"/>
                </a:lnTo>
                <a:cubicBezTo>
                  <a:pt x="1066014" y="428211"/>
                  <a:pt x="859822" y="289169"/>
                  <a:pt x="736048" y="95636"/>
                </a:cubicBezTo>
                <a:close/>
                <a:moveTo>
                  <a:pt x="607372" y="1313979"/>
                </a:moveTo>
                <a:cubicBezTo>
                  <a:pt x="607372" y="1308297"/>
                  <a:pt x="607430" y="1302628"/>
                  <a:pt x="608742" y="1296998"/>
                </a:cubicBezTo>
                <a:cubicBezTo>
                  <a:pt x="608700" y="1265670"/>
                  <a:pt x="611150" y="1234785"/>
                  <a:pt x="616206" y="1204541"/>
                </a:cubicBezTo>
                <a:lnTo>
                  <a:pt x="616747" y="1197851"/>
                </a:lnTo>
                <a:cubicBezTo>
                  <a:pt x="616915" y="1197846"/>
                  <a:pt x="617085" y="1197841"/>
                  <a:pt x="617252" y="1197788"/>
                </a:cubicBezTo>
                <a:cubicBezTo>
                  <a:pt x="667529" y="844922"/>
                  <a:pt x="948568" y="564145"/>
                  <a:pt x="1307418" y="504747"/>
                </a:cubicBezTo>
                <a:lnTo>
                  <a:pt x="1307535" y="503599"/>
                </a:lnTo>
                <a:cubicBezTo>
                  <a:pt x="1312844" y="502589"/>
                  <a:pt x="1318172" y="501641"/>
                  <a:pt x="1323748" y="502060"/>
                </a:cubicBezTo>
                <a:cubicBezTo>
                  <a:pt x="1354931" y="496503"/>
                  <a:pt x="1386824" y="493522"/>
                  <a:pt x="1419209" y="492995"/>
                </a:cubicBezTo>
                <a:lnTo>
                  <a:pt x="1436297" y="491372"/>
                </a:lnTo>
                <a:lnTo>
                  <a:pt x="1436323" y="491866"/>
                </a:lnTo>
                <a:lnTo>
                  <a:pt x="1436821" y="491833"/>
                </a:lnTo>
                <a:lnTo>
                  <a:pt x="1437415" y="503273"/>
                </a:lnTo>
                <a:cubicBezTo>
                  <a:pt x="1437415" y="508954"/>
                  <a:pt x="1437356" y="514621"/>
                  <a:pt x="1436044" y="520249"/>
                </a:cubicBezTo>
                <a:cubicBezTo>
                  <a:pt x="1436086" y="551584"/>
                  <a:pt x="1433636" y="582475"/>
                  <a:pt x="1428577" y="612725"/>
                </a:cubicBezTo>
                <a:lnTo>
                  <a:pt x="1428039" y="619401"/>
                </a:lnTo>
                <a:cubicBezTo>
                  <a:pt x="1427869" y="619406"/>
                  <a:pt x="1427701" y="619411"/>
                  <a:pt x="1427533" y="619464"/>
                </a:cubicBezTo>
                <a:cubicBezTo>
                  <a:pt x="1377258" y="972329"/>
                  <a:pt x="1096219" y="1253106"/>
                  <a:pt x="737367" y="1312505"/>
                </a:cubicBezTo>
                <a:lnTo>
                  <a:pt x="737251" y="1313653"/>
                </a:lnTo>
                <a:cubicBezTo>
                  <a:pt x="731941" y="1314664"/>
                  <a:pt x="726612" y="1315612"/>
                  <a:pt x="721035" y="1315193"/>
                </a:cubicBezTo>
                <a:cubicBezTo>
                  <a:pt x="689863" y="1320747"/>
                  <a:pt x="657982" y="1323728"/>
                  <a:pt x="625608" y="1324255"/>
                </a:cubicBezTo>
                <a:lnTo>
                  <a:pt x="608490" y="1325881"/>
                </a:lnTo>
                <a:lnTo>
                  <a:pt x="608464" y="1325386"/>
                </a:lnTo>
                <a:lnTo>
                  <a:pt x="607965" y="1325419"/>
                </a:lnTo>
                <a:cubicBezTo>
                  <a:pt x="607399" y="1321617"/>
                  <a:pt x="607372" y="1317801"/>
                  <a:pt x="607372" y="1313979"/>
                </a:cubicBezTo>
                <a:close/>
                <a:moveTo>
                  <a:pt x="607372" y="1361805"/>
                </a:moveTo>
                <a:lnTo>
                  <a:pt x="607966" y="1350455"/>
                </a:lnTo>
                <a:lnTo>
                  <a:pt x="608464" y="1350487"/>
                </a:lnTo>
                <a:lnTo>
                  <a:pt x="608490" y="1349997"/>
                </a:lnTo>
                <a:lnTo>
                  <a:pt x="625577" y="1351607"/>
                </a:lnTo>
                <a:cubicBezTo>
                  <a:pt x="657963" y="1352130"/>
                  <a:pt x="689855" y="1355088"/>
                  <a:pt x="721039" y="1360601"/>
                </a:cubicBezTo>
                <a:cubicBezTo>
                  <a:pt x="726615" y="1360185"/>
                  <a:pt x="731943" y="1361126"/>
                  <a:pt x="737251" y="1362128"/>
                </a:cubicBezTo>
                <a:lnTo>
                  <a:pt x="737368" y="1363267"/>
                </a:lnTo>
                <a:cubicBezTo>
                  <a:pt x="1096219" y="1422199"/>
                  <a:pt x="1377258" y="1700770"/>
                  <a:pt x="1427534" y="2050865"/>
                </a:cubicBezTo>
                <a:cubicBezTo>
                  <a:pt x="1427702" y="2050918"/>
                  <a:pt x="1427871" y="2050923"/>
                  <a:pt x="1428040" y="2050928"/>
                </a:cubicBezTo>
                <a:lnTo>
                  <a:pt x="1428580" y="2057565"/>
                </a:lnTo>
                <a:cubicBezTo>
                  <a:pt x="1433637" y="2087572"/>
                  <a:pt x="1436086" y="2118214"/>
                  <a:pt x="1436044" y="2149296"/>
                </a:cubicBezTo>
                <a:cubicBezTo>
                  <a:pt x="1437356" y="2154882"/>
                  <a:pt x="1437415" y="2160506"/>
                  <a:pt x="1437415" y="2166144"/>
                </a:cubicBezTo>
                <a:cubicBezTo>
                  <a:pt x="1437415" y="2169936"/>
                  <a:pt x="1437388" y="2173722"/>
                  <a:pt x="1436822" y="2177494"/>
                </a:cubicBezTo>
                <a:lnTo>
                  <a:pt x="1436323" y="2177461"/>
                </a:lnTo>
                <a:lnTo>
                  <a:pt x="1436297" y="2177952"/>
                </a:lnTo>
                <a:lnTo>
                  <a:pt x="1419178" y="2176339"/>
                </a:lnTo>
                <a:cubicBezTo>
                  <a:pt x="1386804" y="2175816"/>
                  <a:pt x="1354924" y="2172858"/>
                  <a:pt x="1323752" y="2167348"/>
                </a:cubicBezTo>
                <a:cubicBezTo>
                  <a:pt x="1318175" y="2167764"/>
                  <a:pt x="1312846" y="2166823"/>
                  <a:pt x="1307535" y="2165820"/>
                </a:cubicBezTo>
                <a:lnTo>
                  <a:pt x="1307419" y="2164681"/>
                </a:lnTo>
                <a:cubicBezTo>
                  <a:pt x="948568" y="2105749"/>
                  <a:pt x="667529" y="1827177"/>
                  <a:pt x="617253" y="1477083"/>
                </a:cubicBezTo>
                <a:cubicBezTo>
                  <a:pt x="617086" y="1477030"/>
                  <a:pt x="616917" y="1477026"/>
                  <a:pt x="616748" y="1477021"/>
                </a:cubicBezTo>
                <a:lnTo>
                  <a:pt x="616209" y="1470397"/>
                </a:lnTo>
                <a:cubicBezTo>
                  <a:pt x="611151" y="1440385"/>
                  <a:pt x="608700" y="1409736"/>
                  <a:pt x="608742" y="1378647"/>
                </a:cubicBezTo>
                <a:cubicBezTo>
                  <a:pt x="607430" y="1373063"/>
                  <a:pt x="607372" y="1367441"/>
                  <a:pt x="607372" y="1361805"/>
                </a:cubicBezTo>
                <a:close/>
                <a:moveTo>
                  <a:pt x="607372" y="3010804"/>
                </a:moveTo>
                <a:cubicBezTo>
                  <a:pt x="607372" y="3005122"/>
                  <a:pt x="607430" y="2999453"/>
                  <a:pt x="608742" y="2993823"/>
                </a:cubicBezTo>
                <a:cubicBezTo>
                  <a:pt x="608700" y="2962495"/>
                  <a:pt x="611150" y="2931610"/>
                  <a:pt x="616206" y="2901366"/>
                </a:cubicBezTo>
                <a:lnTo>
                  <a:pt x="616747" y="2894676"/>
                </a:lnTo>
                <a:cubicBezTo>
                  <a:pt x="616915" y="2894671"/>
                  <a:pt x="617085" y="2894666"/>
                  <a:pt x="617252" y="2894613"/>
                </a:cubicBezTo>
                <a:cubicBezTo>
                  <a:pt x="667529" y="2541747"/>
                  <a:pt x="948568" y="2260970"/>
                  <a:pt x="1307418" y="2201572"/>
                </a:cubicBezTo>
                <a:lnTo>
                  <a:pt x="1307535" y="2200424"/>
                </a:lnTo>
                <a:cubicBezTo>
                  <a:pt x="1312844" y="2199414"/>
                  <a:pt x="1318172" y="2198466"/>
                  <a:pt x="1323748" y="2198885"/>
                </a:cubicBezTo>
                <a:cubicBezTo>
                  <a:pt x="1354931" y="2193328"/>
                  <a:pt x="1386824" y="2190347"/>
                  <a:pt x="1419209" y="2189820"/>
                </a:cubicBezTo>
                <a:lnTo>
                  <a:pt x="1436297" y="2188197"/>
                </a:lnTo>
                <a:lnTo>
                  <a:pt x="1436323" y="2188691"/>
                </a:lnTo>
                <a:lnTo>
                  <a:pt x="1436821" y="2188658"/>
                </a:lnTo>
                <a:lnTo>
                  <a:pt x="1437415" y="2200098"/>
                </a:lnTo>
                <a:cubicBezTo>
                  <a:pt x="1437415" y="2205779"/>
                  <a:pt x="1437356" y="2211446"/>
                  <a:pt x="1436044" y="2217074"/>
                </a:cubicBezTo>
                <a:cubicBezTo>
                  <a:pt x="1436086" y="2248409"/>
                  <a:pt x="1433636" y="2279300"/>
                  <a:pt x="1428577" y="2309550"/>
                </a:cubicBezTo>
                <a:lnTo>
                  <a:pt x="1428039" y="2316226"/>
                </a:lnTo>
                <a:cubicBezTo>
                  <a:pt x="1427869" y="2316231"/>
                  <a:pt x="1427701" y="2316236"/>
                  <a:pt x="1427533" y="2316289"/>
                </a:cubicBezTo>
                <a:cubicBezTo>
                  <a:pt x="1377258" y="2669154"/>
                  <a:pt x="1096219" y="2949931"/>
                  <a:pt x="737367" y="3009330"/>
                </a:cubicBezTo>
                <a:lnTo>
                  <a:pt x="737251" y="3010478"/>
                </a:lnTo>
                <a:cubicBezTo>
                  <a:pt x="731941" y="3011489"/>
                  <a:pt x="726612" y="3012437"/>
                  <a:pt x="721035" y="3012018"/>
                </a:cubicBezTo>
                <a:cubicBezTo>
                  <a:pt x="689863" y="3017572"/>
                  <a:pt x="657982" y="3020553"/>
                  <a:pt x="625608" y="3021080"/>
                </a:cubicBezTo>
                <a:lnTo>
                  <a:pt x="608490" y="3022706"/>
                </a:lnTo>
                <a:lnTo>
                  <a:pt x="608464" y="3022211"/>
                </a:lnTo>
                <a:lnTo>
                  <a:pt x="607965" y="3022244"/>
                </a:lnTo>
                <a:cubicBezTo>
                  <a:pt x="607399" y="3018442"/>
                  <a:pt x="607372" y="3014626"/>
                  <a:pt x="607372" y="3010804"/>
                </a:cubicBezTo>
                <a:close/>
                <a:moveTo>
                  <a:pt x="607372" y="3058630"/>
                </a:moveTo>
                <a:lnTo>
                  <a:pt x="607966" y="3047280"/>
                </a:lnTo>
                <a:lnTo>
                  <a:pt x="608464" y="3047312"/>
                </a:lnTo>
                <a:lnTo>
                  <a:pt x="608490" y="3046822"/>
                </a:lnTo>
                <a:lnTo>
                  <a:pt x="625577" y="3048432"/>
                </a:lnTo>
                <a:cubicBezTo>
                  <a:pt x="657963" y="3048955"/>
                  <a:pt x="689855" y="3051913"/>
                  <a:pt x="721039" y="3057426"/>
                </a:cubicBezTo>
                <a:cubicBezTo>
                  <a:pt x="726615" y="3057010"/>
                  <a:pt x="731943" y="3057951"/>
                  <a:pt x="737251" y="3058953"/>
                </a:cubicBezTo>
                <a:lnTo>
                  <a:pt x="737368" y="3060092"/>
                </a:lnTo>
                <a:cubicBezTo>
                  <a:pt x="1096219" y="3119024"/>
                  <a:pt x="1377258" y="3397595"/>
                  <a:pt x="1427534" y="3747690"/>
                </a:cubicBezTo>
                <a:cubicBezTo>
                  <a:pt x="1427702" y="3747743"/>
                  <a:pt x="1427871" y="3747748"/>
                  <a:pt x="1428040" y="3747753"/>
                </a:cubicBezTo>
                <a:lnTo>
                  <a:pt x="1428580" y="3754390"/>
                </a:lnTo>
                <a:cubicBezTo>
                  <a:pt x="1433637" y="3784397"/>
                  <a:pt x="1436086" y="3815039"/>
                  <a:pt x="1436044" y="3846121"/>
                </a:cubicBezTo>
                <a:cubicBezTo>
                  <a:pt x="1437356" y="3851707"/>
                  <a:pt x="1437415" y="3857331"/>
                  <a:pt x="1437415" y="3862969"/>
                </a:cubicBezTo>
                <a:cubicBezTo>
                  <a:pt x="1437415" y="3866761"/>
                  <a:pt x="1437388" y="3870547"/>
                  <a:pt x="1436822" y="3874319"/>
                </a:cubicBezTo>
                <a:lnTo>
                  <a:pt x="1436323" y="3874286"/>
                </a:lnTo>
                <a:lnTo>
                  <a:pt x="1436297" y="3874777"/>
                </a:lnTo>
                <a:lnTo>
                  <a:pt x="1419178" y="3873164"/>
                </a:lnTo>
                <a:cubicBezTo>
                  <a:pt x="1386804" y="3872641"/>
                  <a:pt x="1354924" y="3869683"/>
                  <a:pt x="1323752" y="3864173"/>
                </a:cubicBezTo>
                <a:cubicBezTo>
                  <a:pt x="1318175" y="3864589"/>
                  <a:pt x="1312846" y="3863648"/>
                  <a:pt x="1307535" y="3862645"/>
                </a:cubicBezTo>
                <a:lnTo>
                  <a:pt x="1307419" y="3861506"/>
                </a:lnTo>
                <a:cubicBezTo>
                  <a:pt x="948568" y="3802574"/>
                  <a:pt x="667529" y="3524002"/>
                  <a:pt x="617253" y="3173908"/>
                </a:cubicBezTo>
                <a:cubicBezTo>
                  <a:pt x="617086" y="3173856"/>
                  <a:pt x="616917" y="3173851"/>
                  <a:pt x="616748" y="3173846"/>
                </a:cubicBezTo>
                <a:lnTo>
                  <a:pt x="616209" y="3167222"/>
                </a:lnTo>
                <a:cubicBezTo>
                  <a:pt x="611151" y="3137210"/>
                  <a:pt x="608700" y="3106561"/>
                  <a:pt x="608742" y="3075472"/>
                </a:cubicBezTo>
                <a:cubicBezTo>
                  <a:pt x="607430" y="3069889"/>
                  <a:pt x="607372" y="3064266"/>
                  <a:pt x="607372" y="3058630"/>
                </a:cubicBezTo>
                <a:close/>
                <a:moveTo>
                  <a:pt x="0" y="116373"/>
                </a:moveTo>
                <a:lnTo>
                  <a:pt x="0" y="0"/>
                </a:lnTo>
                <a:lnTo>
                  <a:pt x="90880" y="0"/>
                </a:lnTo>
                <a:lnTo>
                  <a:pt x="22652" y="76659"/>
                </a:lnTo>
                <a:close/>
                <a:moveTo>
                  <a:pt x="0" y="443121"/>
                </a:moveTo>
                <a:lnTo>
                  <a:pt x="0" y="311637"/>
                </a:lnTo>
                <a:lnTo>
                  <a:pt x="82171" y="276703"/>
                </a:lnTo>
                <a:cubicBezTo>
                  <a:pt x="190106" y="222464"/>
                  <a:pt x="281723" y="142152"/>
                  <a:pt x="348118" y="44350"/>
                </a:cubicBezTo>
                <a:lnTo>
                  <a:pt x="370347" y="0"/>
                </a:lnTo>
                <a:lnTo>
                  <a:pt x="518984" y="0"/>
                </a:lnTo>
                <a:lnTo>
                  <a:pt x="467145" y="95636"/>
                </a:lnTo>
                <a:cubicBezTo>
                  <a:pt x="364000" y="256913"/>
                  <a:pt x="203621" y="380350"/>
                  <a:pt x="13323" y="439959"/>
                </a:cubicBezTo>
                <a:close/>
                <a:moveTo>
                  <a:pt x="0" y="1070142"/>
                </a:moveTo>
                <a:lnTo>
                  <a:pt x="0" y="862064"/>
                </a:lnTo>
                <a:lnTo>
                  <a:pt x="31905" y="912052"/>
                </a:lnTo>
                <a:cubicBezTo>
                  <a:pt x="132041" y="1046318"/>
                  <a:pt x="280461" y="1144085"/>
                  <a:pt x="452455" y="1181049"/>
                </a:cubicBezTo>
                <a:cubicBezTo>
                  <a:pt x="405840" y="944006"/>
                  <a:pt x="235523" y="749922"/>
                  <a:pt x="9316" y="665484"/>
                </a:cubicBezTo>
                <a:lnTo>
                  <a:pt x="0" y="662760"/>
                </a:lnTo>
                <a:lnTo>
                  <a:pt x="0" y="530567"/>
                </a:lnTo>
                <a:lnTo>
                  <a:pt x="26399" y="537107"/>
                </a:lnTo>
                <a:cubicBezTo>
                  <a:pt x="321280" y="635466"/>
                  <a:pt x="541950" y="889030"/>
                  <a:pt x="585941" y="1197788"/>
                </a:cubicBezTo>
                <a:cubicBezTo>
                  <a:pt x="586109" y="1197841"/>
                  <a:pt x="586278" y="1197846"/>
                  <a:pt x="586447" y="1197851"/>
                </a:cubicBezTo>
                <a:lnTo>
                  <a:pt x="586987" y="1204541"/>
                </a:lnTo>
                <a:cubicBezTo>
                  <a:pt x="592044" y="1234785"/>
                  <a:pt x="594493" y="1265670"/>
                  <a:pt x="594451" y="1296998"/>
                </a:cubicBezTo>
                <a:cubicBezTo>
                  <a:pt x="595763" y="1302628"/>
                  <a:pt x="595822" y="1308297"/>
                  <a:pt x="595822" y="1313979"/>
                </a:cubicBezTo>
                <a:cubicBezTo>
                  <a:pt x="595822" y="1317801"/>
                  <a:pt x="595795" y="1321617"/>
                  <a:pt x="595229" y="1325419"/>
                </a:cubicBezTo>
                <a:lnTo>
                  <a:pt x="594730" y="1325386"/>
                </a:lnTo>
                <a:lnTo>
                  <a:pt x="594704" y="1325881"/>
                </a:lnTo>
                <a:lnTo>
                  <a:pt x="577585" y="1324255"/>
                </a:lnTo>
                <a:cubicBezTo>
                  <a:pt x="545211" y="1323728"/>
                  <a:pt x="513331" y="1320747"/>
                  <a:pt x="482159" y="1315193"/>
                </a:cubicBezTo>
                <a:cubicBezTo>
                  <a:pt x="476582" y="1315612"/>
                  <a:pt x="471253" y="1314664"/>
                  <a:pt x="465942" y="1313653"/>
                </a:cubicBezTo>
                <a:lnTo>
                  <a:pt x="465826" y="1312505"/>
                </a:lnTo>
                <a:cubicBezTo>
                  <a:pt x="286401" y="1282806"/>
                  <a:pt x="126428" y="1197762"/>
                  <a:pt x="5028" y="1076034"/>
                </a:cubicBezTo>
                <a:close/>
                <a:moveTo>
                  <a:pt x="0" y="2139063"/>
                </a:moveTo>
                <a:lnTo>
                  <a:pt x="0" y="2007909"/>
                </a:lnTo>
                <a:lnTo>
                  <a:pt x="9314" y="2005207"/>
                </a:lnTo>
                <a:cubicBezTo>
                  <a:pt x="235521" y="1921432"/>
                  <a:pt x="405837" y="1728872"/>
                  <a:pt x="452453" y="1493690"/>
                </a:cubicBezTo>
                <a:cubicBezTo>
                  <a:pt x="280459" y="1530364"/>
                  <a:pt x="132038" y="1627363"/>
                  <a:pt x="31903" y="1760575"/>
                </a:cubicBezTo>
                <a:lnTo>
                  <a:pt x="0" y="1810167"/>
                </a:lnTo>
                <a:lnTo>
                  <a:pt x="0" y="1603724"/>
                </a:lnTo>
                <a:lnTo>
                  <a:pt x="5025" y="1597880"/>
                </a:lnTo>
                <a:cubicBezTo>
                  <a:pt x="126426" y="1477109"/>
                  <a:pt x="286398" y="1392733"/>
                  <a:pt x="465823" y="1363267"/>
                </a:cubicBezTo>
                <a:lnTo>
                  <a:pt x="465940" y="1362128"/>
                </a:lnTo>
                <a:cubicBezTo>
                  <a:pt x="471249" y="1361126"/>
                  <a:pt x="476577" y="1360185"/>
                  <a:pt x="482153" y="1360601"/>
                </a:cubicBezTo>
                <a:cubicBezTo>
                  <a:pt x="513336" y="1355088"/>
                  <a:pt x="545229" y="1352130"/>
                  <a:pt x="577614" y="1351607"/>
                </a:cubicBezTo>
                <a:lnTo>
                  <a:pt x="594702" y="1349997"/>
                </a:lnTo>
                <a:lnTo>
                  <a:pt x="594728" y="1350487"/>
                </a:lnTo>
                <a:lnTo>
                  <a:pt x="595226" y="1350455"/>
                </a:lnTo>
                <a:lnTo>
                  <a:pt x="595820" y="1361805"/>
                </a:lnTo>
                <a:cubicBezTo>
                  <a:pt x="595820" y="1367441"/>
                  <a:pt x="595761" y="1373063"/>
                  <a:pt x="594449" y="1378647"/>
                </a:cubicBezTo>
                <a:cubicBezTo>
                  <a:pt x="594491" y="1409736"/>
                  <a:pt x="592041" y="1440385"/>
                  <a:pt x="586982" y="1470397"/>
                </a:cubicBezTo>
                <a:lnTo>
                  <a:pt x="586444" y="1477021"/>
                </a:lnTo>
                <a:cubicBezTo>
                  <a:pt x="586274" y="1477026"/>
                  <a:pt x="586106" y="1477030"/>
                  <a:pt x="585938" y="1477083"/>
                </a:cubicBezTo>
                <a:cubicBezTo>
                  <a:pt x="541948" y="1783415"/>
                  <a:pt x="321278" y="2034989"/>
                  <a:pt x="26396" y="2132575"/>
                </a:cubicBezTo>
                <a:close/>
                <a:moveTo>
                  <a:pt x="0" y="2766967"/>
                </a:moveTo>
                <a:lnTo>
                  <a:pt x="0" y="2558889"/>
                </a:lnTo>
                <a:lnTo>
                  <a:pt x="31905" y="2608877"/>
                </a:lnTo>
                <a:cubicBezTo>
                  <a:pt x="132041" y="2743143"/>
                  <a:pt x="280461" y="2840910"/>
                  <a:pt x="452455" y="2877874"/>
                </a:cubicBezTo>
                <a:cubicBezTo>
                  <a:pt x="405840" y="2640831"/>
                  <a:pt x="235523" y="2446747"/>
                  <a:pt x="9316" y="2362309"/>
                </a:cubicBezTo>
                <a:lnTo>
                  <a:pt x="0" y="2359585"/>
                </a:lnTo>
                <a:lnTo>
                  <a:pt x="0" y="2227392"/>
                </a:lnTo>
                <a:lnTo>
                  <a:pt x="26399" y="2233932"/>
                </a:lnTo>
                <a:cubicBezTo>
                  <a:pt x="321280" y="2332291"/>
                  <a:pt x="541950" y="2585855"/>
                  <a:pt x="585941" y="2894613"/>
                </a:cubicBezTo>
                <a:cubicBezTo>
                  <a:pt x="586109" y="2894666"/>
                  <a:pt x="586278" y="2894671"/>
                  <a:pt x="586447" y="2894676"/>
                </a:cubicBezTo>
                <a:lnTo>
                  <a:pt x="586987" y="2901366"/>
                </a:lnTo>
                <a:cubicBezTo>
                  <a:pt x="592044" y="2931610"/>
                  <a:pt x="594493" y="2962495"/>
                  <a:pt x="594451" y="2993823"/>
                </a:cubicBezTo>
                <a:cubicBezTo>
                  <a:pt x="595763" y="2999453"/>
                  <a:pt x="595822" y="3005122"/>
                  <a:pt x="595822" y="3010804"/>
                </a:cubicBezTo>
                <a:cubicBezTo>
                  <a:pt x="595822" y="3014626"/>
                  <a:pt x="595795" y="3018442"/>
                  <a:pt x="595229" y="3022244"/>
                </a:cubicBezTo>
                <a:lnTo>
                  <a:pt x="594730" y="3022211"/>
                </a:lnTo>
                <a:lnTo>
                  <a:pt x="594704" y="3022706"/>
                </a:lnTo>
                <a:lnTo>
                  <a:pt x="577585" y="3021080"/>
                </a:lnTo>
                <a:cubicBezTo>
                  <a:pt x="545211" y="3020553"/>
                  <a:pt x="513331" y="3017572"/>
                  <a:pt x="482159" y="3012018"/>
                </a:cubicBezTo>
                <a:cubicBezTo>
                  <a:pt x="476582" y="3012437"/>
                  <a:pt x="471253" y="3011489"/>
                  <a:pt x="465942" y="3010478"/>
                </a:cubicBezTo>
                <a:lnTo>
                  <a:pt x="465826" y="3009330"/>
                </a:lnTo>
                <a:cubicBezTo>
                  <a:pt x="286401" y="2979630"/>
                  <a:pt x="126428" y="2894586"/>
                  <a:pt x="5028" y="2772859"/>
                </a:cubicBezTo>
                <a:close/>
                <a:moveTo>
                  <a:pt x="0" y="3835888"/>
                </a:moveTo>
                <a:lnTo>
                  <a:pt x="0" y="3704734"/>
                </a:lnTo>
                <a:lnTo>
                  <a:pt x="9314" y="3702032"/>
                </a:lnTo>
                <a:cubicBezTo>
                  <a:pt x="235521" y="3618257"/>
                  <a:pt x="405837" y="3425697"/>
                  <a:pt x="452453" y="3190516"/>
                </a:cubicBezTo>
                <a:cubicBezTo>
                  <a:pt x="280459" y="3227190"/>
                  <a:pt x="132038" y="3324188"/>
                  <a:pt x="31903" y="3457400"/>
                </a:cubicBezTo>
                <a:lnTo>
                  <a:pt x="0" y="3506992"/>
                </a:lnTo>
                <a:lnTo>
                  <a:pt x="0" y="3300549"/>
                </a:lnTo>
                <a:lnTo>
                  <a:pt x="5025" y="3294705"/>
                </a:lnTo>
                <a:cubicBezTo>
                  <a:pt x="126426" y="3173934"/>
                  <a:pt x="286398" y="3089558"/>
                  <a:pt x="465823" y="3060092"/>
                </a:cubicBezTo>
                <a:lnTo>
                  <a:pt x="465940" y="3058953"/>
                </a:lnTo>
                <a:cubicBezTo>
                  <a:pt x="471249" y="3057951"/>
                  <a:pt x="476577" y="3057010"/>
                  <a:pt x="482153" y="3057426"/>
                </a:cubicBezTo>
                <a:cubicBezTo>
                  <a:pt x="513336" y="3051913"/>
                  <a:pt x="545229" y="3048955"/>
                  <a:pt x="577614" y="3048432"/>
                </a:cubicBezTo>
                <a:lnTo>
                  <a:pt x="594702" y="3046822"/>
                </a:lnTo>
                <a:lnTo>
                  <a:pt x="594728" y="3047312"/>
                </a:lnTo>
                <a:lnTo>
                  <a:pt x="595226" y="3047280"/>
                </a:lnTo>
                <a:lnTo>
                  <a:pt x="595820" y="3058630"/>
                </a:lnTo>
                <a:cubicBezTo>
                  <a:pt x="595820" y="3064266"/>
                  <a:pt x="595761" y="3069889"/>
                  <a:pt x="594449" y="3075472"/>
                </a:cubicBezTo>
                <a:cubicBezTo>
                  <a:pt x="594491" y="3106561"/>
                  <a:pt x="592041" y="3137210"/>
                  <a:pt x="586982" y="3167222"/>
                </a:cubicBezTo>
                <a:lnTo>
                  <a:pt x="586444" y="3173846"/>
                </a:lnTo>
                <a:cubicBezTo>
                  <a:pt x="586274" y="3173851"/>
                  <a:pt x="586106" y="3173856"/>
                  <a:pt x="585938" y="3173908"/>
                </a:cubicBezTo>
                <a:cubicBezTo>
                  <a:pt x="541948" y="3480240"/>
                  <a:pt x="321278" y="3731813"/>
                  <a:pt x="26396" y="3829400"/>
                </a:cubicBezTo>
                <a:close/>
                <a:moveTo>
                  <a:pt x="0" y="4056079"/>
                </a:moveTo>
                <a:lnTo>
                  <a:pt x="0" y="3923091"/>
                </a:lnTo>
                <a:lnTo>
                  <a:pt x="9850" y="3925425"/>
                </a:lnTo>
                <a:cubicBezTo>
                  <a:pt x="194718" y="3982914"/>
                  <a:pt x="351664" y="4101018"/>
                  <a:pt x="456028" y="4255797"/>
                </a:cubicBezTo>
                <a:lnTo>
                  <a:pt x="484473" y="4305008"/>
                </a:lnTo>
                <a:lnTo>
                  <a:pt x="333423" y="4305008"/>
                </a:lnTo>
                <a:lnTo>
                  <a:pt x="281300" y="4241205"/>
                </a:lnTo>
                <a:cubicBezTo>
                  <a:pt x="223282" y="4178491"/>
                  <a:pt x="153561" y="4126262"/>
                  <a:pt x="75476" y="4087725"/>
                </a:cubicBezTo>
                <a:close/>
                <a:moveTo>
                  <a:pt x="0" y="4305008"/>
                </a:moveTo>
                <a:lnTo>
                  <a:pt x="0" y="4256099"/>
                </a:lnTo>
                <a:lnTo>
                  <a:pt x="8327" y="4271827"/>
                </a:lnTo>
                <a:lnTo>
                  <a:pt x="35009" y="4305008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B26E892-1320-40AA-9CA1-246721C187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8592" y="620720"/>
            <a:ext cx="7323231" cy="55931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69C097-C856-4040-BA43-F74EFEA85F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13224" y="1105351"/>
            <a:ext cx="6353967" cy="3023981"/>
          </a:xfrm>
        </p:spPr>
        <p:txBody>
          <a:bodyPr anchor="b">
            <a:normAutofit/>
          </a:bodyPr>
          <a:lstStyle/>
          <a:p>
            <a:pPr algn="l"/>
            <a:r>
              <a:rPr lang="en-GB" sz="4800">
                <a:solidFill>
                  <a:srgbClr val="FFFFFF"/>
                </a:solidFill>
              </a:rPr>
              <a:t>My reflection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F2EC5-BEAE-8E4A-97EF-755FBC844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13224" y="4297556"/>
            <a:ext cx="6353968" cy="1433391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Nia-Mai Hopcroft </a:t>
            </a:r>
          </a:p>
          <a:p>
            <a:r>
              <a:rPr lang="en-GB">
                <a:solidFill>
                  <a:srgbClr val="FFFFFF"/>
                </a:solidFill>
              </a:rPr>
              <a:t>2003405</a:t>
            </a:r>
          </a:p>
        </p:txBody>
      </p:sp>
      <p:cxnSp>
        <p:nvCxnSpPr>
          <p:cNvPr id="19" name="Straight Connector 13">
            <a:extLst>
              <a:ext uri="{FF2B5EF4-FFF2-40B4-BE49-F238E27FC236}">
                <a16:creationId xmlns:a16="http://schemas.microsoft.com/office/drawing/2014/main" id="{C9A1F79C-E4D1-4AAE-BA11-3A09005252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42932" y="4214336"/>
            <a:ext cx="5120640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0" name="Rectangle 15">
            <a:extLst>
              <a:ext uri="{FF2B5EF4-FFF2-40B4-BE49-F238E27FC236}">
                <a16:creationId xmlns:a16="http://schemas.microsoft.com/office/drawing/2014/main" id="{C170DF7D-4686-4BD5-A9CD-C896492846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4000" y="-2"/>
            <a:ext cx="164592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62499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7422F06-6017-4361-8872-E0E2CEB20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4819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55B321-429E-A247-8F94-6597071B08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3415612" cy="557106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Content page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B4D660AC-783E-4C4F-AFE9-133AFA8A07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09797795"/>
              </p:ext>
            </p:extLst>
          </p:nvPr>
        </p:nvGraphicFramePr>
        <p:xfrm>
          <a:off x="5603875" y="954088"/>
          <a:ext cx="5641975" cy="4921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629024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16">
            <a:extLst>
              <a:ext uri="{FF2B5EF4-FFF2-40B4-BE49-F238E27FC236}">
                <a16:creationId xmlns:a16="http://schemas.microsoft.com/office/drawing/2014/main" id="{A10C41F2-1746-4431-9B52-B9F147A89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custGeom>
            <a:avLst/>
            <a:gdLst>
              <a:gd name="connsiteX0" fmla="*/ 0 w 3096136"/>
              <a:gd name="connsiteY0" fmla="*/ 0 h 5856137"/>
              <a:gd name="connsiteX1" fmla="*/ 3096136 w 3096136"/>
              <a:gd name="connsiteY1" fmla="*/ 0 h 5856137"/>
              <a:gd name="connsiteX2" fmla="*/ 3096136 w 3096136"/>
              <a:gd name="connsiteY2" fmla="*/ 5856137 h 5856137"/>
              <a:gd name="connsiteX3" fmla="*/ 0 w 3096136"/>
              <a:gd name="connsiteY3" fmla="*/ 5856137 h 5856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096136" h="5856137">
                <a:moveTo>
                  <a:pt x="0" y="0"/>
                </a:moveTo>
                <a:lnTo>
                  <a:pt x="3096136" y="0"/>
                </a:lnTo>
                <a:lnTo>
                  <a:pt x="3096136" y="5856137"/>
                </a:lnTo>
                <a:lnTo>
                  <a:pt x="0" y="5856137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84928E-D694-4849-BBAD-D7C7DC4054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94020" y="643461"/>
            <a:ext cx="7654513" cy="557106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C6FCB1-2200-2B44-9BF9-FA40670CB5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19803" y="4735775"/>
            <a:ext cx="7006998" cy="1245732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12" name="Freeform 18">
            <a:extLst>
              <a:ext uri="{FF2B5EF4-FFF2-40B4-BE49-F238E27FC236}">
                <a16:creationId xmlns:a16="http://schemas.microsoft.com/office/drawing/2014/main" id="{A24A153C-9BEC-46E7-9AA4-DFC65A2B1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69400" y="1910808"/>
            <a:ext cx="5571069" cy="3036377"/>
          </a:xfrm>
          <a:custGeom>
            <a:avLst/>
            <a:gdLst>
              <a:gd name="connsiteX0" fmla="*/ 5215514 w 5851096"/>
              <a:gd name="connsiteY0" fmla="*/ 659222 h 3089525"/>
              <a:gd name="connsiteX1" fmla="*/ 5783878 w 5851096"/>
              <a:gd name="connsiteY1" fmla="*/ 1223782 h 3089525"/>
              <a:gd name="connsiteX2" fmla="*/ 5215514 w 5851096"/>
              <a:gd name="connsiteY2" fmla="*/ 659222 h 3089525"/>
              <a:gd name="connsiteX3" fmla="*/ 5215514 w 5851096"/>
              <a:gd name="connsiteY3" fmla="*/ 2417442 h 3089525"/>
              <a:gd name="connsiteX4" fmla="*/ 5783878 w 5851096"/>
              <a:gd name="connsiteY4" fmla="*/ 2982001 h 3089525"/>
              <a:gd name="connsiteX5" fmla="*/ 5215514 w 5851096"/>
              <a:gd name="connsiteY5" fmla="*/ 2417442 h 3089525"/>
              <a:gd name="connsiteX6" fmla="*/ 5215512 w 5851096"/>
              <a:gd name="connsiteY6" fmla="*/ 2107862 h 3089525"/>
              <a:gd name="connsiteX7" fmla="*/ 5783876 w 5851096"/>
              <a:gd name="connsiteY7" fmla="*/ 1547735 h 3089525"/>
              <a:gd name="connsiteX8" fmla="*/ 5215512 w 5851096"/>
              <a:gd name="connsiteY8" fmla="*/ 2107862 h 3089525"/>
              <a:gd name="connsiteX9" fmla="*/ 5065535 w 5851096"/>
              <a:gd name="connsiteY9" fmla="*/ 521483 h 3089525"/>
              <a:gd name="connsiteX10" fmla="*/ 5066157 w 5851096"/>
              <a:gd name="connsiteY10" fmla="*/ 509629 h 3089525"/>
              <a:gd name="connsiteX11" fmla="*/ 5066678 w 5851096"/>
              <a:gd name="connsiteY11" fmla="*/ 509663 h 3089525"/>
              <a:gd name="connsiteX12" fmla="*/ 5066705 w 5851096"/>
              <a:gd name="connsiteY12" fmla="*/ 509151 h 3089525"/>
              <a:gd name="connsiteX13" fmla="*/ 5084580 w 5851096"/>
              <a:gd name="connsiteY13" fmla="*/ 510833 h 3089525"/>
              <a:gd name="connsiteX14" fmla="*/ 5184444 w 5851096"/>
              <a:gd name="connsiteY14" fmla="*/ 520226 h 3089525"/>
              <a:gd name="connsiteX15" fmla="*/ 5201405 w 5851096"/>
              <a:gd name="connsiteY15" fmla="*/ 521820 h 3089525"/>
              <a:gd name="connsiteX16" fmla="*/ 5201527 w 5851096"/>
              <a:gd name="connsiteY16" fmla="*/ 523010 h 3089525"/>
              <a:gd name="connsiteX17" fmla="*/ 5841311 w 5851096"/>
              <a:gd name="connsiteY17" fmla="*/ 983324 h 3089525"/>
              <a:gd name="connsiteX18" fmla="*/ 5851096 w 5851096"/>
              <a:gd name="connsiteY18" fmla="*/ 1006985 h 3089525"/>
              <a:gd name="connsiteX19" fmla="*/ 5851096 w 5851096"/>
              <a:gd name="connsiteY19" fmla="*/ 1366179 h 3089525"/>
              <a:gd name="connsiteX20" fmla="*/ 5814952 w 5851096"/>
              <a:gd name="connsiteY20" fmla="*/ 1362779 h 3089525"/>
              <a:gd name="connsiteX21" fmla="*/ 5797987 w 5851096"/>
              <a:gd name="connsiteY21" fmla="*/ 1361184 h 3089525"/>
              <a:gd name="connsiteX22" fmla="*/ 5797866 w 5851096"/>
              <a:gd name="connsiteY22" fmla="*/ 1359994 h 3089525"/>
              <a:gd name="connsiteX23" fmla="*/ 5075873 w 5851096"/>
              <a:gd name="connsiteY23" fmla="*/ 641878 h 3089525"/>
              <a:gd name="connsiteX24" fmla="*/ 5075344 w 5851096"/>
              <a:gd name="connsiteY24" fmla="*/ 641812 h 3089525"/>
              <a:gd name="connsiteX25" fmla="*/ 5074781 w 5851096"/>
              <a:gd name="connsiteY25" fmla="*/ 634895 h 3089525"/>
              <a:gd name="connsiteX26" fmla="*/ 5066970 w 5851096"/>
              <a:gd name="connsiteY26" fmla="*/ 539073 h 3089525"/>
              <a:gd name="connsiteX27" fmla="*/ 5065535 w 5851096"/>
              <a:gd name="connsiteY27" fmla="*/ 521483 h 3089525"/>
              <a:gd name="connsiteX28" fmla="*/ 5065535 w 5851096"/>
              <a:gd name="connsiteY28" fmla="*/ 2279702 h 3089525"/>
              <a:gd name="connsiteX29" fmla="*/ 5066157 w 5851096"/>
              <a:gd name="connsiteY29" fmla="*/ 2267848 h 3089525"/>
              <a:gd name="connsiteX30" fmla="*/ 5066678 w 5851096"/>
              <a:gd name="connsiteY30" fmla="*/ 2267882 h 3089525"/>
              <a:gd name="connsiteX31" fmla="*/ 5066705 w 5851096"/>
              <a:gd name="connsiteY31" fmla="*/ 2267371 h 3089525"/>
              <a:gd name="connsiteX32" fmla="*/ 5084580 w 5851096"/>
              <a:gd name="connsiteY32" fmla="*/ 2269052 h 3089525"/>
              <a:gd name="connsiteX33" fmla="*/ 5184444 w 5851096"/>
              <a:gd name="connsiteY33" fmla="*/ 2278445 h 3089525"/>
              <a:gd name="connsiteX34" fmla="*/ 5201405 w 5851096"/>
              <a:gd name="connsiteY34" fmla="*/ 2280040 h 3089525"/>
              <a:gd name="connsiteX35" fmla="*/ 5201527 w 5851096"/>
              <a:gd name="connsiteY35" fmla="*/ 2281230 h 3089525"/>
              <a:gd name="connsiteX36" fmla="*/ 5841311 w 5851096"/>
              <a:gd name="connsiteY36" fmla="*/ 2741544 h 3089525"/>
              <a:gd name="connsiteX37" fmla="*/ 5851096 w 5851096"/>
              <a:gd name="connsiteY37" fmla="*/ 2765204 h 3089525"/>
              <a:gd name="connsiteX38" fmla="*/ 5851096 w 5851096"/>
              <a:gd name="connsiteY38" fmla="*/ 3089525 h 3089525"/>
              <a:gd name="connsiteX39" fmla="*/ 5680952 w 5851096"/>
              <a:gd name="connsiteY39" fmla="*/ 3089525 h 3089525"/>
              <a:gd name="connsiteX40" fmla="*/ 5661219 w 5851096"/>
              <a:gd name="connsiteY40" fmla="*/ 3084683 h 3089525"/>
              <a:gd name="connsiteX41" fmla="*/ 5075873 w 5851096"/>
              <a:gd name="connsiteY41" fmla="*/ 2400097 h 3089525"/>
              <a:gd name="connsiteX42" fmla="*/ 5075344 w 5851096"/>
              <a:gd name="connsiteY42" fmla="*/ 2400032 h 3089525"/>
              <a:gd name="connsiteX43" fmla="*/ 5074781 w 5851096"/>
              <a:gd name="connsiteY43" fmla="*/ 2393114 h 3089525"/>
              <a:gd name="connsiteX44" fmla="*/ 5066970 w 5851096"/>
              <a:gd name="connsiteY44" fmla="*/ 2297292 h 3089525"/>
              <a:gd name="connsiteX45" fmla="*/ 5065535 w 5851096"/>
              <a:gd name="connsiteY45" fmla="*/ 2279702 h 3089525"/>
              <a:gd name="connsiteX46" fmla="*/ 5065533 w 5851096"/>
              <a:gd name="connsiteY46" fmla="*/ 486299 h 3089525"/>
              <a:gd name="connsiteX47" fmla="*/ 5066968 w 5851096"/>
              <a:gd name="connsiteY47" fmla="*/ 468842 h 3089525"/>
              <a:gd name="connsiteX48" fmla="*/ 5074776 w 5851096"/>
              <a:gd name="connsiteY48" fmla="*/ 373792 h 3089525"/>
              <a:gd name="connsiteX49" fmla="*/ 5075341 w 5851096"/>
              <a:gd name="connsiteY49" fmla="*/ 366915 h 3089525"/>
              <a:gd name="connsiteX50" fmla="*/ 5075869 w 5851096"/>
              <a:gd name="connsiteY50" fmla="*/ 366850 h 3089525"/>
              <a:gd name="connsiteX51" fmla="*/ 5163966 w 5851096"/>
              <a:gd name="connsiteY51" fmla="*/ 100280 h 3089525"/>
              <a:gd name="connsiteX52" fmla="*/ 5229488 w 5851096"/>
              <a:gd name="connsiteY52" fmla="*/ 0 h 3089525"/>
              <a:gd name="connsiteX53" fmla="*/ 5405629 w 5851096"/>
              <a:gd name="connsiteY53" fmla="*/ 0 h 3089525"/>
              <a:gd name="connsiteX54" fmla="*/ 5334254 w 5851096"/>
              <a:gd name="connsiteY54" fmla="*/ 79433 h 3089525"/>
              <a:gd name="connsiteX55" fmla="*/ 5215512 w 5851096"/>
              <a:gd name="connsiteY55" fmla="*/ 349642 h 3089525"/>
              <a:gd name="connsiteX56" fmla="*/ 5674730 w 5851096"/>
              <a:gd name="connsiteY56" fmla="*/ 45955 h 3089525"/>
              <a:gd name="connsiteX57" fmla="*/ 5697983 w 5851096"/>
              <a:gd name="connsiteY57" fmla="*/ 0 h 3089525"/>
              <a:gd name="connsiteX58" fmla="*/ 5851096 w 5851096"/>
              <a:gd name="connsiteY58" fmla="*/ 0 h 3089525"/>
              <a:gd name="connsiteX59" fmla="*/ 5851096 w 5851096"/>
              <a:gd name="connsiteY59" fmla="*/ 4349 h 3089525"/>
              <a:gd name="connsiteX60" fmla="*/ 5799246 w 5851096"/>
              <a:gd name="connsiteY60" fmla="*/ 99096 h 3089525"/>
              <a:gd name="connsiteX61" fmla="*/ 5201524 w 5851096"/>
              <a:gd name="connsiteY61" fmla="*/ 484784 h 3089525"/>
              <a:gd name="connsiteX62" fmla="*/ 5201403 w 5851096"/>
              <a:gd name="connsiteY62" fmla="*/ 485964 h 3089525"/>
              <a:gd name="connsiteX63" fmla="*/ 5184438 w 5851096"/>
              <a:gd name="connsiteY63" fmla="*/ 487548 h 3089525"/>
              <a:gd name="connsiteX64" fmla="*/ 5084610 w 5851096"/>
              <a:gd name="connsiteY64" fmla="*/ 496864 h 3089525"/>
              <a:gd name="connsiteX65" fmla="*/ 5066703 w 5851096"/>
              <a:gd name="connsiteY65" fmla="*/ 498535 h 3089525"/>
              <a:gd name="connsiteX66" fmla="*/ 5066676 w 5851096"/>
              <a:gd name="connsiteY66" fmla="*/ 498027 h 3089525"/>
              <a:gd name="connsiteX67" fmla="*/ 5066154 w 5851096"/>
              <a:gd name="connsiteY67" fmla="*/ 498061 h 3089525"/>
              <a:gd name="connsiteX68" fmla="*/ 5065533 w 5851096"/>
              <a:gd name="connsiteY68" fmla="*/ 486299 h 3089525"/>
              <a:gd name="connsiteX69" fmla="*/ 5065533 w 5851096"/>
              <a:gd name="connsiteY69" fmla="*/ 2244520 h 3089525"/>
              <a:gd name="connsiteX70" fmla="*/ 5066968 w 5851096"/>
              <a:gd name="connsiteY70" fmla="*/ 2227062 h 3089525"/>
              <a:gd name="connsiteX71" fmla="*/ 5074776 w 5851096"/>
              <a:gd name="connsiteY71" fmla="*/ 2132012 h 3089525"/>
              <a:gd name="connsiteX72" fmla="*/ 5075341 w 5851096"/>
              <a:gd name="connsiteY72" fmla="*/ 2125135 h 3089525"/>
              <a:gd name="connsiteX73" fmla="*/ 5075869 w 5851096"/>
              <a:gd name="connsiteY73" fmla="*/ 2125070 h 3089525"/>
              <a:gd name="connsiteX74" fmla="*/ 5797863 w 5851096"/>
              <a:gd name="connsiteY74" fmla="*/ 1412593 h 3089525"/>
              <a:gd name="connsiteX75" fmla="*/ 5797985 w 5851096"/>
              <a:gd name="connsiteY75" fmla="*/ 1411413 h 3089525"/>
              <a:gd name="connsiteX76" fmla="*/ 5814946 w 5851096"/>
              <a:gd name="connsiteY76" fmla="*/ 1409830 h 3089525"/>
              <a:gd name="connsiteX77" fmla="*/ 5851096 w 5851096"/>
              <a:gd name="connsiteY77" fmla="*/ 1406457 h 3089525"/>
              <a:gd name="connsiteX78" fmla="*/ 5851096 w 5851096"/>
              <a:gd name="connsiteY78" fmla="*/ 1762823 h 3089525"/>
              <a:gd name="connsiteX79" fmla="*/ 5841309 w 5851096"/>
              <a:gd name="connsiteY79" fmla="*/ 1786304 h 3089525"/>
              <a:gd name="connsiteX80" fmla="*/ 5201524 w 5851096"/>
              <a:gd name="connsiteY80" fmla="*/ 2243004 h 3089525"/>
              <a:gd name="connsiteX81" fmla="*/ 5201403 w 5851096"/>
              <a:gd name="connsiteY81" fmla="*/ 2244184 h 3089525"/>
              <a:gd name="connsiteX82" fmla="*/ 5184438 w 5851096"/>
              <a:gd name="connsiteY82" fmla="*/ 2245767 h 3089525"/>
              <a:gd name="connsiteX83" fmla="*/ 5084610 w 5851096"/>
              <a:gd name="connsiteY83" fmla="*/ 2255084 h 3089525"/>
              <a:gd name="connsiteX84" fmla="*/ 5066703 w 5851096"/>
              <a:gd name="connsiteY84" fmla="*/ 2256755 h 3089525"/>
              <a:gd name="connsiteX85" fmla="*/ 5066676 w 5851096"/>
              <a:gd name="connsiteY85" fmla="*/ 2256246 h 3089525"/>
              <a:gd name="connsiteX86" fmla="*/ 5066154 w 5851096"/>
              <a:gd name="connsiteY86" fmla="*/ 2256280 h 3089525"/>
              <a:gd name="connsiteX87" fmla="*/ 5065533 w 5851096"/>
              <a:gd name="connsiteY87" fmla="*/ 2244520 h 3089525"/>
              <a:gd name="connsiteX88" fmla="*/ 4325732 w 5851096"/>
              <a:gd name="connsiteY88" fmla="*/ 1223782 h 3089525"/>
              <a:gd name="connsiteX89" fmla="*/ 4894096 w 5851096"/>
              <a:gd name="connsiteY89" fmla="*/ 659222 h 3089525"/>
              <a:gd name="connsiteX90" fmla="*/ 4325732 w 5851096"/>
              <a:gd name="connsiteY90" fmla="*/ 1223782 h 3089525"/>
              <a:gd name="connsiteX91" fmla="*/ 4325732 w 5851096"/>
              <a:gd name="connsiteY91" fmla="*/ 1547735 h 3089525"/>
              <a:gd name="connsiteX92" fmla="*/ 4894096 w 5851096"/>
              <a:gd name="connsiteY92" fmla="*/ 2107862 h 3089525"/>
              <a:gd name="connsiteX93" fmla="*/ 4325732 w 5851096"/>
              <a:gd name="connsiteY93" fmla="*/ 1547735 h 3089525"/>
              <a:gd name="connsiteX94" fmla="*/ 4325732 w 5851096"/>
              <a:gd name="connsiteY94" fmla="*/ 2982001 h 3089525"/>
              <a:gd name="connsiteX95" fmla="*/ 4894096 w 5851096"/>
              <a:gd name="connsiteY95" fmla="*/ 2417442 h 3089525"/>
              <a:gd name="connsiteX96" fmla="*/ 4325732 w 5851096"/>
              <a:gd name="connsiteY96" fmla="*/ 2982001 h 3089525"/>
              <a:gd name="connsiteX97" fmla="*/ 4256134 w 5851096"/>
              <a:gd name="connsiteY97" fmla="*/ 0 h 3089525"/>
              <a:gd name="connsiteX98" fmla="*/ 4411625 w 5851096"/>
              <a:gd name="connsiteY98" fmla="*/ 0 h 3089525"/>
              <a:gd name="connsiteX99" fmla="*/ 4434878 w 5851096"/>
              <a:gd name="connsiteY99" fmla="*/ 45955 h 3089525"/>
              <a:gd name="connsiteX100" fmla="*/ 4894096 w 5851096"/>
              <a:gd name="connsiteY100" fmla="*/ 349642 h 3089525"/>
              <a:gd name="connsiteX101" fmla="*/ 4775353 w 5851096"/>
              <a:gd name="connsiteY101" fmla="*/ 79433 h 3089525"/>
              <a:gd name="connsiteX102" fmla="*/ 4703980 w 5851096"/>
              <a:gd name="connsiteY102" fmla="*/ 0 h 3089525"/>
              <a:gd name="connsiteX103" fmla="*/ 4880119 w 5851096"/>
              <a:gd name="connsiteY103" fmla="*/ 0 h 3089525"/>
              <a:gd name="connsiteX104" fmla="*/ 4945641 w 5851096"/>
              <a:gd name="connsiteY104" fmla="*/ 100280 h 3089525"/>
              <a:gd name="connsiteX105" fmla="*/ 5033738 w 5851096"/>
              <a:gd name="connsiteY105" fmla="*/ 366850 h 3089525"/>
              <a:gd name="connsiteX106" fmla="*/ 5034267 w 5851096"/>
              <a:gd name="connsiteY106" fmla="*/ 366915 h 3089525"/>
              <a:gd name="connsiteX107" fmla="*/ 5034832 w 5851096"/>
              <a:gd name="connsiteY107" fmla="*/ 373792 h 3089525"/>
              <a:gd name="connsiteX108" fmla="*/ 5042640 w 5851096"/>
              <a:gd name="connsiteY108" fmla="*/ 468842 h 3089525"/>
              <a:gd name="connsiteX109" fmla="*/ 5044074 w 5851096"/>
              <a:gd name="connsiteY109" fmla="*/ 486299 h 3089525"/>
              <a:gd name="connsiteX110" fmla="*/ 5043454 w 5851096"/>
              <a:gd name="connsiteY110" fmla="*/ 498061 h 3089525"/>
              <a:gd name="connsiteX111" fmla="*/ 5042932 w 5851096"/>
              <a:gd name="connsiteY111" fmla="*/ 498027 h 3089525"/>
              <a:gd name="connsiteX112" fmla="*/ 5042905 w 5851096"/>
              <a:gd name="connsiteY112" fmla="*/ 498535 h 3089525"/>
              <a:gd name="connsiteX113" fmla="*/ 5024997 w 5851096"/>
              <a:gd name="connsiteY113" fmla="*/ 496864 h 3089525"/>
              <a:gd name="connsiteX114" fmla="*/ 4925170 w 5851096"/>
              <a:gd name="connsiteY114" fmla="*/ 487548 h 3089525"/>
              <a:gd name="connsiteX115" fmla="*/ 4908205 w 5851096"/>
              <a:gd name="connsiteY115" fmla="*/ 485964 h 3089525"/>
              <a:gd name="connsiteX116" fmla="*/ 4908084 w 5851096"/>
              <a:gd name="connsiteY116" fmla="*/ 484784 h 3089525"/>
              <a:gd name="connsiteX117" fmla="*/ 4310363 w 5851096"/>
              <a:gd name="connsiteY117" fmla="*/ 99096 h 3089525"/>
              <a:gd name="connsiteX118" fmla="*/ 4178216 w 5851096"/>
              <a:gd name="connsiteY118" fmla="*/ 3089525 h 3089525"/>
              <a:gd name="connsiteX119" fmla="*/ 4184996 w 5851096"/>
              <a:gd name="connsiteY119" fmla="*/ 3006343 h 3089525"/>
              <a:gd name="connsiteX120" fmla="*/ 4185561 w 5851096"/>
              <a:gd name="connsiteY120" fmla="*/ 2999411 h 3089525"/>
              <a:gd name="connsiteX121" fmla="*/ 4186090 w 5851096"/>
              <a:gd name="connsiteY121" fmla="*/ 2999346 h 3089525"/>
              <a:gd name="connsiteX122" fmla="*/ 4908083 w 5851096"/>
              <a:gd name="connsiteY122" fmla="*/ 2281230 h 3089525"/>
              <a:gd name="connsiteX123" fmla="*/ 4908205 w 5851096"/>
              <a:gd name="connsiteY123" fmla="*/ 2280040 h 3089525"/>
              <a:gd name="connsiteX124" fmla="*/ 4925166 w 5851096"/>
              <a:gd name="connsiteY124" fmla="*/ 2278445 h 3089525"/>
              <a:gd name="connsiteX125" fmla="*/ 5025030 w 5851096"/>
              <a:gd name="connsiteY125" fmla="*/ 2269052 h 3089525"/>
              <a:gd name="connsiteX126" fmla="*/ 5042905 w 5851096"/>
              <a:gd name="connsiteY126" fmla="*/ 2267371 h 3089525"/>
              <a:gd name="connsiteX127" fmla="*/ 5042932 w 5851096"/>
              <a:gd name="connsiteY127" fmla="*/ 2267882 h 3089525"/>
              <a:gd name="connsiteX128" fmla="*/ 5043453 w 5851096"/>
              <a:gd name="connsiteY128" fmla="*/ 2267848 h 3089525"/>
              <a:gd name="connsiteX129" fmla="*/ 5044074 w 5851096"/>
              <a:gd name="connsiteY129" fmla="*/ 2279702 h 3089525"/>
              <a:gd name="connsiteX130" fmla="*/ 5042640 w 5851096"/>
              <a:gd name="connsiteY130" fmla="*/ 2297292 h 3089525"/>
              <a:gd name="connsiteX131" fmla="*/ 5034829 w 5851096"/>
              <a:gd name="connsiteY131" fmla="*/ 2393114 h 3089525"/>
              <a:gd name="connsiteX132" fmla="*/ 5034266 w 5851096"/>
              <a:gd name="connsiteY132" fmla="*/ 2400032 h 3089525"/>
              <a:gd name="connsiteX133" fmla="*/ 5033737 w 5851096"/>
              <a:gd name="connsiteY133" fmla="*/ 2400097 h 3089525"/>
              <a:gd name="connsiteX134" fmla="*/ 4448391 w 5851096"/>
              <a:gd name="connsiteY134" fmla="*/ 3084683 h 3089525"/>
              <a:gd name="connsiteX135" fmla="*/ 4428658 w 5851096"/>
              <a:gd name="connsiteY135" fmla="*/ 3089525 h 3089525"/>
              <a:gd name="connsiteX136" fmla="*/ 4175753 w 5851096"/>
              <a:gd name="connsiteY136" fmla="*/ 1361522 h 3089525"/>
              <a:gd name="connsiteX137" fmla="*/ 4177187 w 5851096"/>
              <a:gd name="connsiteY137" fmla="*/ 1343926 h 3089525"/>
              <a:gd name="connsiteX138" fmla="*/ 4184996 w 5851096"/>
              <a:gd name="connsiteY138" fmla="*/ 1248124 h 3089525"/>
              <a:gd name="connsiteX139" fmla="*/ 4185561 w 5851096"/>
              <a:gd name="connsiteY139" fmla="*/ 1241192 h 3089525"/>
              <a:gd name="connsiteX140" fmla="*/ 4186090 w 5851096"/>
              <a:gd name="connsiteY140" fmla="*/ 1241127 h 3089525"/>
              <a:gd name="connsiteX141" fmla="*/ 4908083 w 5851096"/>
              <a:gd name="connsiteY141" fmla="*/ 523010 h 3089525"/>
              <a:gd name="connsiteX142" fmla="*/ 4908205 w 5851096"/>
              <a:gd name="connsiteY142" fmla="*/ 521820 h 3089525"/>
              <a:gd name="connsiteX143" fmla="*/ 4925166 w 5851096"/>
              <a:gd name="connsiteY143" fmla="*/ 520226 h 3089525"/>
              <a:gd name="connsiteX144" fmla="*/ 5025030 w 5851096"/>
              <a:gd name="connsiteY144" fmla="*/ 510833 h 3089525"/>
              <a:gd name="connsiteX145" fmla="*/ 5042905 w 5851096"/>
              <a:gd name="connsiteY145" fmla="*/ 509151 h 3089525"/>
              <a:gd name="connsiteX146" fmla="*/ 5042932 w 5851096"/>
              <a:gd name="connsiteY146" fmla="*/ 509663 h 3089525"/>
              <a:gd name="connsiteX147" fmla="*/ 5043453 w 5851096"/>
              <a:gd name="connsiteY147" fmla="*/ 509629 h 3089525"/>
              <a:gd name="connsiteX148" fmla="*/ 5044074 w 5851096"/>
              <a:gd name="connsiteY148" fmla="*/ 521483 h 3089525"/>
              <a:gd name="connsiteX149" fmla="*/ 5042640 w 5851096"/>
              <a:gd name="connsiteY149" fmla="*/ 539073 h 3089525"/>
              <a:gd name="connsiteX150" fmla="*/ 5034829 w 5851096"/>
              <a:gd name="connsiteY150" fmla="*/ 634895 h 3089525"/>
              <a:gd name="connsiteX151" fmla="*/ 5034266 w 5851096"/>
              <a:gd name="connsiteY151" fmla="*/ 641812 h 3089525"/>
              <a:gd name="connsiteX152" fmla="*/ 5033737 w 5851096"/>
              <a:gd name="connsiteY152" fmla="*/ 641878 h 3089525"/>
              <a:gd name="connsiteX153" fmla="*/ 4311744 w 5851096"/>
              <a:gd name="connsiteY153" fmla="*/ 1359994 h 3089525"/>
              <a:gd name="connsiteX154" fmla="*/ 4311623 w 5851096"/>
              <a:gd name="connsiteY154" fmla="*/ 1361184 h 3089525"/>
              <a:gd name="connsiteX155" fmla="*/ 4294658 w 5851096"/>
              <a:gd name="connsiteY155" fmla="*/ 1362780 h 3089525"/>
              <a:gd name="connsiteX156" fmla="*/ 4194831 w 5851096"/>
              <a:gd name="connsiteY156" fmla="*/ 1372169 h 3089525"/>
              <a:gd name="connsiteX157" fmla="*/ 4176923 w 5851096"/>
              <a:gd name="connsiteY157" fmla="*/ 1373854 h 3089525"/>
              <a:gd name="connsiteX158" fmla="*/ 4176896 w 5851096"/>
              <a:gd name="connsiteY158" fmla="*/ 1373341 h 3089525"/>
              <a:gd name="connsiteX159" fmla="*/ 4176374 w 5851096"/>
              <a:gd name="connsiteY159" fmla="*/ 1373376 h 3089525"/>
              <a:gd name="connsiteX160" fmla="*/ 4175753 w 5851096"/>
              <a:gd name="connsiteY160" fmla="*/ 1361522 h 3089525"/>
              <a:gd name="connsiteX161" fmla="*/ 4175753 w 5851096"/>
              <a:gd name="connsiteY161" fmla="*/ 1411078 h 3089525"/>
              <a:gd name="connsiteX162" fmla="*/ 4176375 w 5851096"/>
              <a:gd name="connsiteY162" fmla="*/ 1399317 h 3089525"/>
              <a:gd name="connsiteX163" fmla="*/ 4176896 w 5851096"/>
              <a:gd name="connsiteY163" fmla="*/ 1399351 h 3089525"/>
              <a:gd name="connsiteX164" fmla="*/ 4176923 w 5851096"/>
              <a:gd name="connsiteY164" fmla="*/ 1398843 h 3089525"/>
              <a:gd name="connsiteX165" fmla="*/ 4194799 w 5851096"/>
              <a:gd name="connsiteY165" fmla="*/ 1400511 h 3089525"/>
              <a:gd name="connsiteX166" fmla="*/ 4294662 w 5851096"/>
              <a:gd name="connsiteY166" fmla="*/ 1409831 h 3089525"/>
              <a:gd name="connsiteX167" fmla="*/ 4311623 w 5851096"/>
              <a:gd name="connsiteY167" fmla="*/ 1411413 h 3089525"/>
              <a:gd name="connsiteX168" fmla="*/ 4311745 w 5851096"/>
              <a:gd name="connsiteY168" fmla="*/ 1412593 h 3089525"/>
              <a:gd name="connsiteX169" fmla="*/ 5033738 w 5851096"/>
              <a:gd name="connsiteY169" fmla="*/ 2125070 h 3089525"/>
              <a:gd name="connsiteX170" fmla="*/ 5034267 w 5851096"/>
              <a:gd name="connsiteY170" fmla="*/ 2125135 h 3089525"/>
              <a:gd name="connsiteX171" fmla="*/ 5034832 w 5851096"/>
              <a:gd name="connsiteY171" fmla="*/ 2132012 h 3089525"/>
              <a:gd name="connsiteX172" fmla="*/ 5042640 w 5851096"/>
              <a:gd name="connsiteY172" fmla="*/ 2227062 h 3089525"/>
              <a:gd name="connsiteX173" fmla="*/ 5044074 w 5851096"/>
              <a:gd name="connsiteY173" fmla="*/ 2244520 h 3089525"/>
              <a:gd name="connsiteX174" fmla="*/ 5043454 w 5851096"/>
              <a:gd name="connsiteY174" fmla="*/ 2256280 h 3089525"/>
              <a:gd name="connsiteX175" fmla="*/ 5042932 w 5851096"/>
              <a:gd name="connsiteY175" fmla="*/ 2256246 h 3089525"/>
              <a:gd name="connsiteX176" fmla="*/ 5042905 w 5851096"/>
              <a:gd name="connsiteY176" fmla="*/ 2256755 h 3089525"/>
              <a:gd name="connsiteX177" fmla="*/ 5024997 w 5851096"/>
              <a:gd name="connsiteY177" fmla="*/ 2255084 h 3089525"/>
              <a:gd name="connsiteX178" fmla="*/ 4925170 w 5851096"/>
              <a:gd name="connsiteY178" fmla="*/ 2245767 h 3089525"/>
              <a:gd name="connsiteX179" fmla="*/ 4908205 w 5851096"/>
              <a:gd name="connsiteY179" fmla="*/ 2244184 h 3089525"/>
              <a:gd name="connsiteX180" fmla="*/ 4908084 w 5851096"/>
              <a:gd name="connsiteY180" fmla="*/ 2243004 h 3089525"/>
              <a:gd name="connsiteX181" fmla="*/ 4186091 w 5851096"/>
              <a:gd name="connsiteY181" fmla="*/ 1530527 h 3089525"/>
              <a:gd name="connsiteX182" fmla="*/ 4185562 w 5851096"/>
              <a:gd name="connsiteY182" fmla="*/ 1530463 h 3089525"/>
              <a:gd name="connsiteX183" fmla="*/ 4184999 w 5851096"/>
              <a:gd name="connsiteY183" fmla="*/ 1523599 h 3089525"/>
              <a:gd name="connsiteX184" fmla="*/ 4177187 w 5851096"/>
              <a:gd name="connsiteY184" fmla="*/ 1428529 h 3089525"/>
              <a:gd name="connsiteX185" fmla="*/ 4175753 w 5851096"/>
              <a:gd name="connsiteY185" fmla="*/ 1411078 h 3089525"/>
              <a:gd name="connsiteX186" fmla="*/ 3445328 w 5851096"/>
              <a:gd name="connsiteY186" fmla="*/ 659222 h 3089525"/>
              <a:gd name="connsiteX187" fmla="*/ 4013692 w 5851096"/>
              <a:gd name="connsiteY187" fmla="*/ 1223782 h 3089525"/>
              <a:gd name="connsiteX188" fmla="*/ 3445328 w 5851096"/>
              <a:gd name="connsiteY188" fmla="*/ 659222 h 3089525"/>
              <a:gd name="connsiteX189" fmla="*/ 3445328 w 5851096"/>
              <a:gd name="connsiteY189" fmla="*/ 2417442 h 3089525"/>
              <a:gd name="connsiteX190" fmla="*/ 4013692 w 5851096"/>
              <a:gd name="connsiteY190" fmla="*/ 2982001 h 3089525"/>
              <a:gd name="connsiteX191" fmla="*/ 3445328 w 5851096"/>
              <a:gd name="connsiteY191" fmla="*/ 2417442 h 3089525"/>
              <a:gd name="connsiteX192" fmla="*/ 3445326 w 5851096"/>
              <a:gd name="connsiteY192" fmla="*/ 2107862 h 3089525"/>
              <a:gd name="connsiteX193" fmla="*/ 4013690 w 5851096"/>
              <a:gd name="connsiteY193" fmla="*/ 1547735 h 3089525"/>
              <a:gd name="connsiteX194" fmla="*/ 3445326 w 5851096"/>
              <a:gd name="connsiteY194" fmla="*/ 2107862 h 3089525"/>
              <a:gd name="connsiteX195" fmla="*/ 3295350 w 5851096"/>
              <a:gd name="connsiteY195" fmla="*/ 521483 h 3089525"/>
              <a:gd name="connsiteX196" fmla="*/ 3295971 w 5851096"/>
              <a:gd name="connsiteY196" fmla="*/ 509629 h 3089525"/>
              <a:gd name="connsiteX197" fmla="*/ 3296492 w 5851096"/>
              <a:gd name="connsiteY197" fmla="*/ 509663 h 3089525"/>
              <a:gd name="connsiteX198" fmla="*/ 3296519 w 5851096"/>
              <a:gd name="connsiteY198" fmla="*/ 509151 h 3089525"/>
              <a:gd name="connsiteX199" fmla="*/ 3314395 w 5851096"/>
              <a:gd name="connsiteY199" fmla="*/ 510833 h 3089525"/>
              <a:gd name="connsiteX200" fmla="*/ 3414258 w 5851096"/>
              <a:gd name="connsiteY200" fmla="*/ 520226 h 3089525"/>
              <a:gd name="connsiteX201" fmla="*/ 3431219 w 5851096"/>
              <a:gd name="connsiteY201" fmla="*/ 521820 h 3089525"/>
              <a:gd name="connsiteX202" fmla="*/ 3431341 w 5851096"/>
              <a:gd name="connsiteY202" fmla="*/ 523010 h 3089525"/>
              <a:gd name="connsiteX203" fmla="*/ 4153335 w 5851096"/>
              <a:gd name="connsiteY203" fmla="*/ 1241127 h 3089525"/>
              <a:gd name="connsiteX204" fmla="*/ 4153863 w 5851096"/>
              <a:gd name="connsiteY204" fmla="*/ 1241192 h 3089525"/>
              <a:gd name="connsiteX205" fmla="*/ 4154429 w 5851096"/>
              <a:gd name="connsiteY205" fmla="*/ 1248124 h 3089525"/>
              <a:gd name="connsiteX206" fmla="*/ 4162237 w 5851096"/>
              <a:gd name="connsiteY206" fmla="*/ 1343926 h 3089525"/>
              <a:gd name="connsiteX207" fmla="*/ 4163671 w 5851096"/>
              <a:gd name="connsiteY207" fmla="*/ 1361522 h 3089525"/>
              <a:gd name="connsiteX208" fmla="*/ 4163050 w 5851096"/>
              <a:gd name="connsiteY208" fmla="*/ 1373376 h 3089525"/>
              <a:gd name="connsiteX209" fmla="*/ 4162528 w 5851096"/>
              <a:gd name="connsiteY209" fmla="*/ 1373341 h 3089525"/>
              <a:gd name="connsiteX210" fmla="*/ 4162501 w 5851096"/>
              <a:gd name="connsiteY210" fmla="*/ 1373854 h 3089525"/>
              <a:gd name="connsiteX211" fmla="*/ 4144594 w 5851096"/>
              <a:gd name="connsiteY211" fmla="*/ 1372169 h 3089525"/>
              <a:gd name="connsiteX212" fmla="*/ 4044766 w 5851096"/>
              <a:gd name="connsiteY212" fmla="*/ 1362780 h 3089525"/>
              <a:gd name="connsiteX213" fmla="*/ 4027802 w 5851096"/>
              <a:gd name="connsiteY213" fmla="*/ 1361184 h 3089525"/>
              <a:gd name="connsiteX214" fmla="*/ 4027681 w 5851096"/>
              <a:gd name="connsiteY214" fmla="*/ 1359994 h 3089525"/>
              <a:gd name="connsiteX215" fmla="*/ 3305687 w 5851096"/>
              <a:gd name="connsiteY215" fmla="*/ 641878 h 3089525"/>
              <a:gd name="connsiteX216" fmla="*/ 3305158 w 5851096"/>
              <a:gd name="connsiteY216" fmla="*/ 641812 h 3089525"/>
              <a:gd name="connsiteX217" fmla="*/ 3304595 w 5851096"/>
              <a:gd name="connsiteY217" fmla="*/ 634895 h 3089525"/>
              <a:gd name="connsiteX218" fmla="*/ 3296784 w 5851096"/>
              <a:gd name="connsiteY218" fmla="*/ 539073 h 3089525"/>
              <a:gd name="connsiteX219" fmla="*/ 3295350 w 5851096"/>
              <a:gd name="connsiteY219" fmla="*/ 521483 h 3089525"/>
              <a:gd name="connsiteX220" fmla="*/ 3295350 w 5851096"/>
              <a:gd name="connsiteY220" fmla="*/ 2279702 h 3089525"/>
              <a:gd name="connsiteX221" fmla="*/ 3295971 w 5851096"/>
              <a:gd name="connsiteY221" fmla="*/ 2267848 h 3089525"/>
              <a:gd name="connsiteX222" fmla="*/ 3296492 w 5851096"/>
              <a:gd name="connsiteY222" fmla="*/ 2267882 h 3089525"/>
              <a:gd name="connsiteX223" fmla="*/ 3296519 w 5851096"/>
              <a:gd name="connsiteY223" fmla="*/ 2267371 h 3089525"/>
              <a:gd name="connsiteX224" fmla="*/ 3314395 w 5851096"/>
              <a:gd name="connsiteY224" fmla="*/ 2269052 h 3089525"/>
              <a:gd name="connsiteX225" fmla="*/ 3414258 w 5851096"/>
              <a:gd name="connsiteY225" fmla="*/ 2278445 h 3089525"/>
              <a:gd name="connsiteX226" fmla="*/ 3431219 w 5851096"/>
              <a:gd name="connsiteY226" fmla="*/ 2280040 h 3089525"/>
              <a:gd name="connsiteX227" fmla="*/ 3431341 w 5851096"/>
              <a:gd name="connsiteY227" fmla="*/ 2281230 h 3089525"/>
              <a:gd name="connsiteX228" fmla="*/ 4153335 w 5851096"/>
              <a:gd name="connsiteY228" fmla="*/ 2999346 h 3089525"/>
              <a:gd name="connsiteX229" fmla="*/ 4153863 w 5851096"/>
              <a:gd name="connsiteY229" fmla="*/ 2999411 h 3089525"/>
              <a:gd name="connsiteX230" fmla="*/ 4154429 w 5851096"/>
              <a:gd name="connsiteY230" fmla="*/ 3006343 h 3089525"/>
              <a:gd name="connsiteX231" fmla="*/ 4161209 w 5851096"/>
              <a:gd name="connsiteY231" fmla="*/ 3089525 h 3089525"/>
              <a:gd name="connsiteX232" fmla="*/ 3910768 w 5851096"/>
              <a:gd name="connsiteY232" fmla="*/ 3089525 h 3089525"/>
              <a:gd name="connsiteX233" fmla="*/ 3891034 w 5851096"/>
              <a:gd name="connsiteY233" fmla="*/ 3084683 h 3089525"/>
              <a:gd name="connsiteX234" fmla="*/ 3305687 w 5851096"/>
              <a:gd name="connsiteY234" fmla="*/ 2400097 h 3089525"/>
              <a:gd name="connsiteX235" fmla="*/ 3305158 w 5851096"/>
              <a:gd name="connsiteY235" fmla="*/ 2400032 h 3089525"/>
              <a:gd name="connsiteX236" fmla="*/ 3304595 w 5851096"/>
              <a:gd name="connsiteY236" fmla="*/ 2393114 h 3089525"/>
              <a:gd name="connsiteX237" fmla="*/ 3296784 w 5851096"/>
              <a:gd name="connsiteY237" fmla="*/ 2297292 h 3089525"/>
              <a:gd name="connsiteX238" fmla="*/ 3295350 w 5851096"/>
              <a:gd name="connsiteY238" fmla="*/ 2279702 h 3089525"/>
              <a:gd name="connsiteX239" fmla="*/ 3295347 w 5851096"/>
              <a:gd name="connsiteY239" fmla="*/ 486299 h 3089525"/>
              <a:gd name="connsiteX240" fmla="*/ 3296782 w 5851096"/>
              <a:gd name="connsiteY240" fmla="*/ 468842 h 3089525"/>
              <a:gd name="connsiteX241" fmla="*/ 3304590 w 5851096"/>
              <a:gd name="connsiteY241" fmla="*/ 373792 h 3089525"/>
              <a:gd name="connsiteX242" fmla="*/ 3305155 w 5851096"/>
              <a:gd name="connsiteY242" fmla="*/ 366915 h 3089525"/>
              <a:gd name="connsiteX243" fmla="*/ 3305684 w 5851096"/>
              <a:gd name="connsiteY243" fmla="*/ 366850 h 3089525"/>
              <a:gd name="connsiteX244" fmla="*/ 3393781 w 5851096"/>
              <a:gd name="connsiteY244" fmla="*/ 100280 h 3089525"/>
              <a:gd name="connsiteX245" fmla="*/ 3459303 w 5851096"/>
              <a:gd name="connsiteY245" fmla="*/ 0 h 3089525"/>
              <a:gd name="connsiteX246" fmla="*/ 3635443 w 5851096"/>
              <a:gd name="connsiteY246" fmla="*/ 0 h 3089525"/>
              <a:gd name="connsiteX247" fmla="*/ 3564068 w 5851096"/>
              <a:gd name="connsiteY247" fmla="*/ 79433 h 3089525"/>
              <a:gd name="connsiteX248" fmla="*/ 3445326 w 5851096"/>
              <a:gd name="connsiteY248" fmla="*/ 349642 h 3089525"/>
              <a:gd name="connsiteX249" fmla="*/ 3904544 w 5851096"/>
              <a:gd name="connsiteY249" fmla="*/ 45955 h 3089525"/>
              <a:gd name="connsiteX250" fmla="*/ 3927798 w 5851096"/>
              <a:gd name="connsiteY250" fmla="*/ 0 h 3089525"/>
              <a:gd name="connsiteX251" fmla="*/ 4083290 w 5851096"/>
              <a:gd name="connsiteY251" fmla="*/ 0 h 3089525"/>
              <a:gd name="connsiteX252" fmla="*/ 4029061 w 5851096"/>
              <a:gd name="connsiteY252" fmla="*/ 99096 h 3089525"/>
              <a:gd name="connsiteX253" fmla="*/ 3431338 w 5851096"/>
              <a:gd name="connsiteY253" fmla="*/ 484784 h 3089525"/>
              <a:gd name="connsiteX254" fmla="*/ 3431217 w 5851096"/>
              <a:gd name="connsiteY254" fmla="*/ 485964 h 3089525"/>
              <a:gd name="connsiteX255" fmla="*/ 3414252 w 5851096"/>
              <a:gd name="connsiteY255" fmla="*/ 487548 h 3089525"/>
              <a:gd name="connsiteX256" fmla="*/ 3314425 w 5851096"/>
              <a:gd name="connsiteY256" fmla="*/ 496864 h 3089525"/>
              <a:gd name="connsiteX257" fmla="*/ 3296517 w 5851096"/>
              <a:gd name="connsiteY257" fmla="*/ 498535 h 3089525"/>
              <a:gd name="connsiteX258" fmla="*/ 3296490 w 5851096"/>
              <a:gd name="connsiteY258" fmla="*/ 498027 h 3089525"/>
              <a:gd name="connsiteX259" fmla="*/ 3295968 w 5851096"/>
              <a:gd name="connsiteY259" fmla="*/ 498061 h 3089525"/>
              <a:gd name="connsiteX260" fmla="*/ 3295347 w 5851096"/>
              <a:gd name="connsiteY260" fmla="*/ 486299 h 3089525"/>
              <a:gd name="connsiteX261" fmla="*/ 3295347 w 5851096"/>
              <a:gd name="connsiteY261" fmla="*/ 2244520 h 3089525"/>
              <a:gd name="connsiteX262" fmla="*/ 3296782 w 5851096"/>
              <a:gd name="connsiteY262" fmla="*/ 2227062 h 3089525"/>
              <a:gd name="connsiteX263" fmla="*/ 3304590 w 5851096"/>
              <a:gd name="connsiteY263" fmla="*/ 2132012 h 3089525"/>
              <a:gd name="connsiteX264" fmla="*/ 3305155 w 5851096"/>
              <a:gd name="connsiteY264" fmla="*/ 2125135 h 3089525"/>
              <a:gd name="connsiteX265" fmla="*/ 3305684 w 5851096"/>
              <a:gd name="connsiteY265" fmla="*/ 2125070 h 3089525"/>
              <a:gd name="connsiteX266" fmla="*/ 4027678 w 5851096"/>
              <a:gd name="connsiteY266" fmla="*/ 1412593 h 3089525"/>
              <a:gd name="connsiteX267" fmla="*/ 4027800 w 5851096"/>
              <a:gd name="connsiteY267" fmla="*/ 1411413 h 3089525"/>
              <a:gd name="connsiteX268" fmla="*/ 4044760 w 5851096"/>
              <a:gd name="connsiteY268" fmla="*/ 1409831 h 3089525"/>
              <a:gd name="connsiteX269" fmla="*/ 4144624 w 5851096"/>
              <a:gd name="connsiteY269" fmla="*/ 1400511 h 3089525"/>
              <a:gd name="connsiteX270" fmla="*/ 4162499 w 5851096"/>
              <a:gd name="connsiteY270" fmla="*/ 1398843 h 3089525"/>
              <a:gd name="connsiteX271" fmla="*/ 4162526 w 5851096"/>
              <a:gd name="connsiteY271" fmla="*/ 1399351 h 3089525"/>
              <a:gd name="connsiteX272" fmla="*/ 4163047 w 5851096"/>
              <a:gd name="connsiteY272" fmla="*/ 1399317 h 3089525"/>
              <a:gd name="connsiteX273" fmla="*/ 4163669 w 5851096"/>
              <a:gd name="connsiteY273" fmla="*/ 1411078 h 3089525"/>
              <a:gd name="connsiteX274" fmla="*/ 4162235 w 5851096"/>
              <a:gd name="connsiteY274" fmla="*/ 1428529 h 3089525"/>
              <a:gd name="connsiteX275" fmla="*/ 4154424 w 5851096"/>
              <a:gd name="connsiteY275" fmla="*/ 1523599 h 3089525"/>
              <a:gd name="connsiteX276" fmla="*/ 4153860 w 5851096"/>
              <a:gd name="connsiteY276" fmla="*/ 1530463 h 3089525"/>
              <a:gd name="connsiteX277" fmla="*/ 4153332 w 5851096"/>
              <a:gd name="connsiteY277" fmla="*/ 1530527 h 3089525"/>
              <a:gd name="connsiteX278" fmla="*/ 3431338 w 5851096"/>
              <a:gd name="connsiteY278" fmla="*/ 2243004 h 3089525"/>
              <a:gd name="connsiteX279" fmla="*/ 3431217 w 5851096"/>
              <a:gd name="connsiteY279" fmla="*/ 2244184 h 3089525"/>
              <a:gd name="connsiteX280" fmla="*/ 3414252 w 5851096"/>
              <a:gd name="connsiteY280" fmla="*/ 2245767 h 3089525"/>
              <a:gd name="connsiteX281" fmla="*/ 3314425 w 5851096"/>
              <a:gd name="connsiteY281" fmla="*/ 2255084 h 3089525"/>
              <a:gd name="connsiteX282" fmla="*/ 3296517 w 5851096"/>
              <a:gd name="connsiteY282" fmla="*/ 2256755 h 3089525"/>
              <a:gd name="connsiteX283" fmla="*/ 3296490 w 5851096"/>
              <a:gd name="connsiteY283" fmla="*/ 2256246 h 3089525"/>
              <a:gd name="connsiteX284" fmla="*/ 3295968 w 5851096"/>
              <a:gd name="connsiteY284" fmla="*/ 2256280 h 3089525"/>
              <a:gd name="connsiteX285" fmla="*/ 3295347 w 5851096"/>
              <a:gd name="connsiteY285" fmla="*/ 2244520 h 3089525"/>
              <a:gd name="connsiteX286" fmla="*/ 2555546 w 5851096"/>
              <a:gd name="connsiteY286" fmla="*/ 1223782 h 3089525"/>
              <a:gd name="connsiteX287" fmla="*/ 3123910 w 5851096"/>
              <a:gd name="connsiteY287" fmla="*/ 659222 h 3089525"/>
              <a:gd name="connsiteX288" fmla="*/ 2555546 w 5851096"/>
              <a:gd name="connsiteY288" fmla="*/ 1223782 h 3089525"/>
              <a:gd name="connsiteX289" fmla="*/ 2555546 w 5851096"/>
              <a:gd name="connsiteY289" fmla="*/ 1547735 h 3089525"/>
              <a:gd name="connsiteX290" fmla="*/ 3123910 w 5851096"/>
              <a:gd name="connsiteY290" fmla="*/ 2107862 h 3089525"/>
              <a:gd name="connsiteX291" fmla="*/ 2555546 w 5851096"/>
              <a:gd name="connsiteY291" fmla="*/ 1547735 h 3089525"/>
              <a:gd name="connsiteX292" fmla="*/ 2555546 w 5851096"/>
              <a:gd name="connsiteY292" fmla="*/ 2982001 h 3089525"/>
              <a:gd name="connsiteX293" fmla="*/ 3123910 w 5851096"/>
              <a:gd name="connsiteY293" fmla="*/ 2417442 h 3089525"/>
              <a:gd name="connsiteX294" fmla="*/ 2555546 w 5851096"/>
              <a:gd name="connsiteY294" fmla="*/ 2982001 h 3089525"/>
              <a:gd name="connsiteX295" fmla="*/ 2485948 w 5851096"/>
              <a:gd name="connsiteY295" fmla="*/ 0 h 3089525"/>
              <a:gd name="connsiteX296" fmla="*/ 2641440 w 5851096"/>
              <a:gd name="connsiteY296" fmla="*/ 0 h 3089525"/>
              <a:gd name="connsiteX297" fmla="*/ 2664693 w 5851096"/>
              <a:gd name="connsiteY297" fmla="*/ 45955 h 3089525"/>
              <a:gd name="connsiteX298" fmla="*/ 3123910 w 5851096"/>
              <a:gd name="connsiteY298" fmla="*/ 349642 h 3089525"/>
              <a:gd name="connsiteX299" fmla="*/ 3005167 w 5851096"/>
              <a:gd name="connsiteY299" fmla="*/ 79433 h 3089525"/>
              <a:gd name="connsiteX300" fmla="*/ 2933794 w 5851096"/>
              <a:gd name="connsiteY300" fmla="*/ 0 h 3089525"/>
              <a:gd name="connsiteX301" fmla="*/ 3109934 w 5851096"/>
              <a:gd name="connsiteY301" fmla="*/ 0 h 3089525"/>
              <a:gd name="connsiteX302" fmla="*/ 3175456 w 5851096"/>
              <a:gd name="connsiteY302" fmla="*/ 100280 h 3089525"/>
              <a:gd name="connsiteX303" fmla="*/ 3263553 w 5851096"/>
              <a:gd name="connsiteY303" fmla="*/ 366850 h 3089525"/>
              <a:gd name="connsiteX304" fmla="*/ 3264081 w 5851096"/>
              <a:gd name="connsiteY304" fmla="*/ 366915 h 3089525"/>
              <a:gd name="connsiteX305" fmla="*/ 3264647 w 5851096"/>
              <a:gd name="connsiteY305" fmla="*/ 373792 h 3089525"/>
              <a:gd name="connsiteX306" fmla="*/ 3272455 w 5851096"/>
              <a:gd name="connsiteY306" fmla="*/ 468842 h 3089525"/>
              <a:gd name="connsiteX307" fmla="*/ 3273888 w 5851096"/>
              <a:gd name="connsiteY307" fmla="*/ 486299 h 3089525"/>
              <a:gd name="connsiteX308" fmla="*/ 3273268 w 5851096"/>
              <a:gd name="connsiteY308" fmla="*/ 498061 h 3089525"/>
              <a:gd name="connsiteX309" fmla="*/ 3272746 w 5851096"/>
              <a:gd name="connsiteY309" fmla="*/ 498027 h 3089525"/>
              <a:gd name="connsiteX310" fmla="*/ 3272719 w 5851096"/>
              <a:gd name="connsiteY310" fmla="*/ 498535 h 3089525"/>
              <a:gd name="connsiteX311" fmla="*/ 3254811 w 5851096"/>
              <a:gd name="connsiteY311" fmla="*/ 496864 h 3089525"/>
              <a:gd name="connsiteX312" fmla="*/ 3154984 w 5851096"/>
              <a:gd name="connsiteY312" fmla="*/ 487548 h 3089525"/>
              <a:gd name="connsiteX313" fmla="*/ 3138020 w 5851096"/>
              <a:gd name="connsiteY313" fmla="*/ 485964 h 3089525"/>
              <a:gd name="connsiteX314" fmla="*/ 3137899 w 5851096"/>
              <a:gd name="connsiteY314" fmla="*/ 484784 h 3089525"/>
              <a:gd name="connsiteX315" fmla="*/ 2540177 w 5851096"/>
              <a:gd name="connsiteY315" fmla="*/ 99096 h 3089525"/>
              <a:gd name="connsiteX316" fmla="*/ 2408030 w 5851096"/>
              <a:gd name="connsiteY316" fmla="*/ 3089525 h 3089525"/>
              <a:gd name="connsiteX317" fmla="*/ 2414810 w 5851096"/>
              <a:gd name="connsiteY317" fmla="*/ 3006343 h 3089525"/>
              <a:gd name="connsiteX318" fmla="*/ 2415375 w 5851096"/>
              <a:gd name="connsiteY318" fmla="*/ 2999411 h 3089525"/>
              <a:gd name="connsiteX319" fmla="*/ 2415904 w 5851096"/>
              <a:gd name="connsiteY319" fmla="*/ 2999346 h 3089525"/>
              <a:gd name="connsiteX320" fmla="*/ 3137898 w 5851096"/>
              <a:gd name="connsiteY320" fmla="*/ 2281230 h 3089525"/>
              <a:gd name="connsiteX321" fmla="*/ 3138020 w 5851096"/>
              <a:gd name="connsiteY321" fmla="*/ 2280040 h 3089525"/>
              <a:gd name="connsiteX322" fmla="*/ 3154980 w 5851096"/>
              <a:gd name="connsiteY322" fmla="*/ 2278445 h 3089525"/>
              <a:gd name="connsiteX323" fmla="*/ 3254844 w 5851096"/>
              <a:gd name="connsiteY323" fmla="*/ 2269052 h 3089525"/>
              <a:gd name="connsiteX324" fmla="*/ 3272719 w 5851096"/>
              <a:gd name="connsiteY324" fmla="*/ 2267371 h 3089525"/>
              <a:gd name="connsiteX325" fmla="*/ 3272746 w 5851096"/>
              <a:gd name="connsiteY325" fmla="*/ 2267882 h 3089525"/>
              <a:gd name="connsiteX326" fmla="*/ 3273267 w 5851096"/>
              <a:gd name="connsiteY326" fmla="*/ 2267848 h 3089525"/>
              <a:gd name="connsiteX327" fmla="*/ 3273888 w 5851096"/>
              <a:gd name="connsiteY327" fmla="*/ 2279702 h 3089525"/>
              <a:gd name="connsiteX328" fmla="*/ 3272455 w 5851096"/>
              <a:gd name="connsiteY328" fmla="*/ 2297292 h 3089525"/>
              <a:gd name="connsiteX329" fmla="*/ 3264644 w 5851096"/>
              <a:gd name="connsiteY329" fmla="*/ 2393114 h 3089525"/>
              <a:gd name="connsiteX330" fmla="*/ 3264080 w 5851096"/>
              <a:gd name="connsiteY330" fmla="*/ 2400032 h 3089525"/>
              <a:gd name="connsiteX331" fmla="*/ 3263552 w 5851096"/>
              <a:gd name="connsiteY331" fmla="*/ 2400097 h 3089525"/>
              <a:gd name="connsiteX332" fmla="*/ 2678205 w 5851096"/>
              <a:gd name="connsiteY332" fmla="*/ 3084683 h 3089525"/>
              <a:gd name="connsiteX333" fmla="*/ 2658472 w 5851096"/>
              <a:gd name="connsiteY333" fmla="*/ 3089525 h 3089525"/>
              <a:gd name="connsiteX334" fmla="*/ 2405567 w 5851096"/>
              <a:gd name="connsiteY334" fmla="*/ 1361522 h 3089525"/>
              <a:gd name="connsiteX335" fmla="*/ 2407002 w 5851096"/>
              <a:gd name="connsiteY335" fmla="*/ 1343926 h 3089525"/>
              <a:gd name="connsiteX336" fmla="*/ 2414810 w 5851096"/>
              <a:gd name="connsiteY336" fmla="*/ 1248124 h 3089525"/>
              <a:gd name="connsiteX337" fmla="*/ 2415375 w 5851096"/>
              <a:gd name="connsiteY337" fmla="*/ 1241192 h 3089525"/>
              <a:gd name="connsiteX338" fmla="*/ 2415904 w 5851096"/>
              <a:gd name="connsiteY338" fmla="*/ 1241127 h 3089525"/>
              <a:gd name="connsiteX339" fmla="*/ 3137898 w 5851096"/>
              <a:gd name="connsiteY339" fmla="*/ 523010 h 3089525"/>
              <a:gd name="connsiteX340" fmla="*/ 3138020 w 5851096"/>
              <a:gd name="connsiteY340" fmla="*/ 521820 h 3089525"/>
              <a:gd name="connsiteX341" fmla="*/ 3154980 w 5851096"/>
              <a:gd name="connsiteY341" fmla="*/ 520226 h 3089525"/>
              <a:gd name="connsiteX342" fmla="*/ 3254844 w 5851096"/>
              <a:gd name="connsiteY342" fmla="*/ 510833 h 3089525"/>
              <a:gd name="connsiteX343" fmla="*/ 3272719 w 5851096"/>
              <a:gd name="connsiteY343" fmla="*/ 509151 h 3089525"/>
              <a:gd name="connsiteX344" fmla="*/ 3272746 w 5851096"/>
              <a:gd name="connsiteY344" fmla="*/ 509663 h 3089525"/>
              <a:gd name="connsiteX345" fmla="*/ 3273267 w 5851096"/>
              <a:gd name="connsiteY345" fmla="*/ 509629 h 3089525"/>
              <a:gd name="connsiteX346" fmla="*/ 3273888 w 5851096"/>
              <a:gd name="connsiteY346" fmla="*/ 521483 h 3089525"/>
              <a:gd name="connsiteX347" fmla="*/ 3272455 w 5851096"/>
              <a:gd name="connsiteY347" fmla="*/ 539073 h 3089525"/>
              <a:gd name="connsiteX348" fmla="*/ 3264644 w 5851096"/>
              <a:gd name="connsiteY348" fmla="*/ 634895 h 3089525"/>
              <a:gd name="connsiteX349" fmla="*/ 3264080 w 5851096"/>
              <a:gd name="connsiteY349" fmla="*/ 641812 h 3089525"/>
              <a:gd name="connsiteX350" fmla="*/ 3263552 w 5851096"/>
              <a:gd name="connsiteY350" fmla="*/ 641878 h 3089525"/>
              <a:gd name="connsiteX351" fmla="*/ 2541558 w 5851096"/>
              <a:gd name="connsiteY351" fmla="*/ 1359994 h 3089525"/>
              <a:gd name="connsiteX352" fmla="*/ 2541437 w 5851096"/>
              <a:gd name="connsiteY352" fmla="*/ 1361184 h 3089525"/>
              <a:gd name="connsiteX353" fmla="*/ 2524472 w 5851096"/>
              <a:gd name="connsiteY353" fmla="*/ 1362780 h 3089525"/>
              <a:gd name="connsiteX354" fmla="*/ 2424645 w 5851096"/>
              <a:gd name="connsiteY354" fmla="*/ 1372169 h 3089525"/>
              <a:gd name="connsiteX355" fmla="*/ 2406737 w 5851096"/>
              <a:gd name="connsiteY355" fmla="*/ 1373854 h 3089525"/>
              <a:gd name="connsiteX356" fmla="*/ 2406710 w 5851096"/>
              <a:gd name="connsiteY356" fmla="*/ 1373341 h 3089525"/>
              <a:gd name="connsiteX357" fmla="*/ 2406188 w 5851096"/>
              <a:gd name="connsiteY357" fmla="*/ 1373376 h 3089525"/>
              <a:gd name="connsiteX358" fmla="*/ 2405567 w 5851096"/>
              <a:gd name="connsiteY358" fmla="*/ 1361522 h 3089525"/>
              <a:gd name="connsiteX359" fmla="*/ 2405567 w 5851096"/>
              <a:gd name="connsiteY359" fmla="*/ 1411078 h 3089525"/>
              <a:gd name="connsiteX360" fmla="*/ 2406189 w 5851096"/>
              <a:gd name="connsiteY360" fmla="*/ 1399317 h 3089525"/>
              <a:gd name="connsiteX361" fmla="*/ 2406710 w 5851096"/>
              <a:gd name="connsiteY361" fmla="*/ 1399351 h 3089525"/>
              <a:gd name="connsiteX362" fmla="*/ 2406737 w 5851096"/>
              <a:gd name="connsiteY362" fmla="*/ 1398843 h 3089525"/>
              <a:gd name="connsiteX363" fmla="*/ 2424613 w 5851096"/>
              <a:gd name="connsiteY363" fmla="*/ 1400511 h 3089525"/>
              <a:gd name="connsiteX364" fmla="*/ 2524476 w 5851096"/>
              <a:gd name="connsiteY364" fmla="*/ 1409831 h 3089525"/>
              <a:gd name="connsiteX365" fmla="*/ 2541437 w 5851096"/>
              <a:gd name="connsiteY365" fmla="*/ 1411413 h 3089525"/>
              <a:gd name="connsiteX366" fmla="*/ 2541559 w 5851096"/>
              <a:gd name="connsiteY366" fmla="*/ 1412593 h 3089525"/>
              <a:gd name="connsiteX367" fmla="*/ 3263553 w 5851096"/>
              <a:gd name="connsiteY367" fmla="*/ 2125070 h 3089525"/>
              <a:gd name="connsiteX368" fmla="*/ 3264081 w 5851096"/>
              <a:gd name="connsiteY368" fmla="*/ 2125135 h 3089525"/>
              <a:gd name="connsiteX369" fmla="*/ 3264647 w 5851096"/>
              <a:gd name="connsiteY369" fmla="*/ 2132012 h 3089525"/>
              <a:gd name="connsiteX370" fmla="*/ 3272455 w 5851096"/>
              <a:gd name="connsiteY370" fmla="*/ 2227062 h 3089525"/>
              <a:gd name="connsiteX371" fmla="*/ 3273888 w 5851096"/>
              <a:gd name="connsiteY371" fmla="*/ 2244520 h 3089525"/>
              <a:gd name="connsiteX372" fmla="*/ 3273268 w 5851096"/>
              <a:gd name="connsiteY372" fmla="*/ 2256280 h 3089525"/>
              <a:gd name="connsiteX373" fmla="*/ 3272746 w 5851096"/>
              <a:gd name="connsiteY373" fmla="*/ 2256246 h 3089525"/>
              <a:gd name="connsiteX374" fmla="*/ 3272719 w 5851096"/>
              <a:gd name="connsiteY374" fmla="*/ 2256755 h 3089525"/>
              <a:gd name="connsiteX375" fmla="*/ 3254811 w 5851096"/>
              <a:gd name="connsiteY375" fmla="*/ 2255084 h 3089525"/>
              <a:gd name="connsiteX376" fmla="*/ 3154984 w 5851096"/>
              <a:gd name="connsiteY376" fmla="*/ 2245767 h 3089525"/>
              <a:gd name="connsiteX377" fmla="*/ 3138020 w 5851096"/>
              <a:gd name="connsiteY377" fmla="*/ 2244184 h 3089525"/>
              <a:gd name="connsiteX378" fmla="*/ 3137899 w 5851096"/>
              <a:gd name="connsiteY378" fmla="*/ 2243004 h 3089525"/>
              <a:gd name="connsiteX379" fmla="*/ 2415905 w 5851096"/>
              <a:gd name="connsiteY379" fmla="*/ 1530527 h 3089525"/>
              <a:gd name="connsiteX380" fmla="*/ 2415376 w 5851096"/>
              <a:gd name="connsiteY380" fmla="*/ 1530463 h 3089525"/>
              <a:gd name="connsiteX381" fmla="*/ 2414813 w 5851096"/>
              <a:gd name="connsiteY381" fmla="*/ 1523599 h 3089525"/>
              <a:gd name="connsiteX382" fmla="*/ 2407002 w 5851096"/>
              <a:gd name="connsiteY382" fmla="*/ 1428529 h 3089525"/>
              <a:gd name="connsiteX383" fmla="*/ 2405567 w 5851096"/>
              <a:gd name="connsiteY383" fmla="*/ 1411078 h 3089525"/>
              <a:gd name="connsiteX384" fmla="*/ 1675142 w 5851096"/>
              <a:gd name="connsiteY384" fmla="*/ 659222 h 3089525"/>
              <a:gd name="connsiteX385" fmla="*/ 2243506 w 5851096"/>
              <a:gd name="connsiteY385" fmla="*/ 1223782 h 3089525"/>
              <a:gd name="connsiteX386" fmla="*/ 1675142 w 5851096"/>
              <a:gd name="connsiteY386" fmla="*/ 659222 h 3089525"/>
              <a:gd name="connsiteX387" fmla="*/ 1675142 w 5851096"/>
              <a:gd name="connsiteY387" fmla="*/ 2417442 h 3089525"/>
              <a:gd name="connsiteX388" fmla="*/ 2243506 w 5851096"/>
              <a:gd name="connsiteY388" fmla="*/ 2982001 h 3089525"/>
              <a:gd name="connsiteX389" fmla="*/ 1675142 w 5851096"/>
              <a:gd name="connsiteY389" fmla="*/ 2417442 h 3089525"/>
              <a:gd name="connsiteX390" fmla="*/ 1675140 w 5851096"/>
              <a:gd name="connsiteY390" fmla="*/ 2107862 h 3089525"/>
              <a:gd name="connsiteX391" fmla="*/ 2243504 w 5851096"/>
              <a:gd name="connsiteY391" fmla="*/ 1547735 h 3089525"/>
              <a:gd name="connsiteX392" fmla="*/ 1675140 w 5851096"/>
              <a:gd name="connsiteY392" fmla="*/ 2107862 h 3089525"/>
              <a:gd name="connsiteX393" fmla="*/ 1525164 w 5851096"/>
              <a:gd name="connsiteY393" fmla="*/ 521483 h 3089525"/>
              <a:gd name="connsiteX394" fmla="*/ 1525785 w 5851096"/>
              <a:gd name="connsiteY394" fmla="*/ 509629 h 3089525"/>
              <a:gd name="connsiteX395" fmla="*/ 1526306 w 5851096"/>
              <a:gd name="connsiteY395" fmla="*/ 509663 h 3089525"/>
              <a:gd name="connsiteX396" fmla="*/ 1526333 w 5851096"/>
              <a:gd name="connsiteY396" fmla="*/ 509151 h 3089525"/>
              <a:gd name="connsiteX397" fmla="*/ 1544208 w 5851096"/>
              <a:gd name="connsiteY397" fmla="*/ 510833 h 3089525"/>
              <a:gd name="connsiteX398" fmla="*/ 1644072 w 5851096"/>
              <a:gd name="connsiteY398" fmla="*/ 520226 h 3089525"/>
              <a:gd name="connsiteX399" fmla="*/ 1661032 w 5851096"/>
              <a:gd name="connsiteY399" fmla="*/ 521820 h 3089525"/>
              <a:gd name="connsiteX400" fmla="*/ 1661154 w 5851096"/>
              <a:gd name="connsiteY400" fmla="*/ 523010 h 3089525"/>
              <a:gd name="connsiteX401" fmla="*/ 2383148 w 5851096"/>
              <a:gd name="connsiteY401" fmla="*/ 1241127 h 3089525"/>
              <a:gd name="connsiteX402" fmla="*/ 2383678 w 5851096"/>
              <a:gd name="connsiteY402" fmla="*/ 1241192 h 3089525"/>
              <a:gd name="connsiteX403" fmla="*/ 2384242 w 5851096"/>
              <a:gd name="connsiteY403" fmla="*/ 1248124 h 3089525"/>
              <a:gd name="connsiteX404" fmla="*/ 2392051 w 5851096"/>
              <a:gd name="connsiteY404" fmla="*/ 1343926 h 3089525"/>
              <a:gd name="connsiteX405" fmla="*/ 2393485 w 5851096"/>
              <a:gd name="connsiteY405" fmla="*/ 1361522 h 3089525"/>
              <a:gd name="connsiteX406" fmla="*/ 2392864 w 5851096"/>
              <a:gd name="connsiteY406" fmla="*/ 1373376 h 3089525"/>
              <a:gd name="connsiteX407" fmla="*/ 2392342 w 5851096"/>
              <a:gd name="connsiteY407" fmla="*/ 1373341 h 3089525"/>
              <a:gd name="connsiteX408" fmla="*/ 2392315 w 5851096"/>
              <a:gd name="connsiteY408" fmla="*/ 1373854 h 3089525"/>
              <a:gd name="connsiteX409" fmla="*/ 2374407 w 5851096"/>
              <a:gd name="connsiteY409" fmla="*/ 1372169 h 3089525"/>
              <a:gd name="connsiteX410" fmla="*/ 2274580 w 5851096"/>
              <a:gd name="connsiteY410" fmla="*/ 1362780 h 3089525"/>
              <a:gd name="connsiteX411" fmla="*/ 2257615 w 5851096"/>
              <a:gd name="connsiteY411" fmla="*/ 1361184 h 3089525"/>
              <a:gd name="connsiteX412" fmla="*/ 2257494 w 5851096"/>
              <a:gd name="connsiteY412" fmla="*/ 1359994 h 3089525"/>
              <a:gd name="connsiteX413" fmla="*/ 1535500 w 5851096"/>
              <a:gd name="connsiteY413" fmla="*/ 641878 h 3089525"/>
              <a:gd name="connsiteX414" fmla="*/ 1534972 w 5851096"/>
              <a:gd name="connsiteY414" fmla="*/ 641812 h 3089525"/>
              <a:gd name="connsiteX415" fmla="*/ 1534408 w 5851096"/>
              <a:gd name="connsiteY415" fmla="*/ 634895 h 3089525"/>
              <a:gd name="connsiteX416" fmla="*/ 1526597 w 5851096"/>
              <a:gd name="connsiteY416" fmla="*/ 539073 h 3089525"/>
              <a:gd name="connsiteX417" fmla="*/ 1525164 w 5851096"/>
              <a:gd name="connsiteY417" fmla="*/ 521483 h 3089525"/>
              <a:gd name="connsiteX418" fmla="*/ 1525164 w 5851096"/>
              <a:gd name="connsiteY418" fmla="*/ 2279702 h 3089525"/>
              <a:gd name="connsiteX419" fmla="*/ 1525785 w 5851096"/>
              <a:gd name="connsiteY419" fmla="*/ 2267848 h 3089525"/>
              <a:gd name="connsiteX420" fmla="*/ 1526306 w 5851096"/>
              <a:gd name="connsiteY420" fmla="*/ 2267882 h 3089525"/>
              <a:gd name="connsiteX421" fmla="*/ 1526333 w 5851096"/>
              <a:gd name="connsiteY421" fmla="*/ 2267371 h 3089525"/>
              <a:gd name="connsiteX422" fmla="*/ 1544208 w 5851096"/>
              <a:gd name="connsiteY422" fmla="*/ 2269052 h 3089525"/>
              <a:gd name="connsiteX423" fmla="*/ 1644072 w 5851096"/>
              <a:gd name="connsiteY423" fmla="*/ 2278445 h 3089525"/>
              <a:gd name="connsiteX424" fmla="*/ 1661032 w 5851096"/>
              <a:gd name="connsiteY424" fmla="*/ 2280040 h 3089525"/>
              <a:gd name="connsiteX425" fmla="*/ 1661154 w 5851096"/>
              <a:gd name="connsiteY425" fmla="*/ 2281230 h 3089525"/>
              <a:gd name="connsiteX426" fmla="*/ 2383148 w 5851096"/>
              <a:gd name="connsiteY426" fmla="*/ 2999346 h 3089525"/>
              <a:gd name="connsiteX427" fmla="*/ 2383678 w 5851096"/>
              <a:gd name="connsiteY427" fmla="*/ 2999411 h 3089525"/>
              <a:gd name="connsiteX428" fmla="*/ 2384242 w 5851096"/>
              <a:gd name="connsiteY428" fmla="*/ 3006343 h 3089525"/>
              <a:gd name="connsiteX429" fmla="*/ 2391022 w 5851096"/>
              <a:gd name="connsiteY429" fmla="*/ 3089525 h 3089525"/>
              <a:gd name="connsiteX430" fmla="*/ 2140581 w 5851096"/>
              <a:gd name="connsiteY430" fmla="*/ 3089525 h 3089525"/>
              <a:gd name="connsiteX431" fmla="*/ 2120847 w 5851096"/>
              <a:gd name="connsiteY431" fmla="*/ 3084683 h 3089525"/>
              <a:gd name="connsiteX432" fmla="*/ 1535500 w 5851096"/>
              <a:gd name="connsiteY432" fmla="*/ 2400097 h 3089525"/>
              <a:gd name="connsiteX433" fmla="*/ 1534972 w 5851096"/>
              <a:gd name="connsiteY433" fmla="*/ 2400032 h 3089525"/>
              <a:gd name="connsiteX434" fmla="*/ 1534408 w 5851096"/>
              <a:gd name="connsiteY434" fmla="*/ 2393114 h 3089525"/>
              <a:gd name="connsiteX435" fmla="*/ 1526597 w 5851096"/>
              <a:gd name="connsiteY435" fmla="*/ 2297292 h 3089525"/>
              <a:gd name="connsiteX436" fmla="*/ 1525164 w 5851096"/>
              <a:gd name="connsiteY436" fmla="*/ 2279702 h 3089525"/>
              <a:gd name="connsiteX437" fmla="*/ 1525162 w 5851096"/>
              <a:gd name="connsiteY437" fmla="*/ 486299 h 3089525"/>
              <a:gd name="connsiteX438" fmla="*/ 1526595 w 5851096"/>
              <a:gd name="connsiteY438" fmla="*/ 468842 h 3089525"/>
              <a:gd name="connsiteX439" fmla="*/ 1534403 w 5851096"/>
              <a:gd name="connsiteY439" fmla="*/ 373792 h 3089525"/>
              <a:gd name="connsiteX440" fmla="*/ 1534969 w 5851096"/>
              <a:gd name="connsiteY440" fmla="*/ 366915 h 3089525"/>
              <a:gd name="connsiteX441" fmla="*/ 1535497 w 5851096"/>
              <a:gd name="connsiteY441" fmla="*/ 366850 h 3089525"/>
              <a:gd name="connsiteX442" fmla="*/ 1623594 w 5851096"/>
              <a:gd name="connsiteY442" fmla="*/ 100280 h 3089525"/>
              <a:gd name="connsiteX443" fmla="*/ 1689117 w 5851096"/>
              <a:gd name="connsiteY443" fmla="*/ 0 h 3089525"/>
              <a:gd name="connsiteX444" fmla="*/ 1865257 w 5851096"/>
              <a:gd name="connsiteY444" fmla="*/ 0 h 3089525"/>
              <a:gd name="connsiteX445" fmla="*/ 1793882 w 5851096"/>
              <a:gd name="connsiteY445" fmla="*/ 79433 h 3089525"/>
              <a:gd name="connsiteX446" fmla="*/ 1675140 w 5851096"/>
              <a:gd name="connsiteY446" fmla="*/ 349642 h 3089525"/>
              <a:gd name="connsiteX447" fmla="*/ 2134358 w 5851096"/>
              <a:gd name="connsiteY447" fmla="*/ 45955 h 3089525"/>
              <a:gd name="connsiteX448" fmla="*/ 2157611 w 5851096"/>
              <a:gd name="connsiteY448" fmla="*/ 0 h 3089525"/>
              <a:gd name="connsiteX449" fmla="*/ 2313103 w 5851096"/>
              <a:gd name="connsiteY449" fmla="*/ 0 h 3089525"/>
              <a:gd name="connsiteX450" fmla="*/ 2258874 w 5851096"/>
              <a:gd name="connsiteY450" fmla="*/ 99096 h 3089525"/>
              <a:gd name="connsiteX451" fmla="*/ 1661151 w 5851096"/>
              <a:gd name="connsiteY451" fmla="*/ 484784 h 3089525"/>
              <a:gd name="connsiteX452" fmla="*/ 1661030 w 5851096"/>
              <a:gd name="connsiteY452" fmla="*/ 485964 h 3089525"/>
              <a:gd name="connsiteX453" fmla="*/ 1644066 w 5851096"/>
              <a:gd name="connsiteY453" fmla="*/ 487548 h 3089525"/>
              <a:gd name="connsiteX454" fmla="*/ 1544239 w 5851096"/>
              <a:gd name="connsiteY454" fmla="*/ 496864 h 3089525"/>
              <a:gd name="connsiteX455" fmla="*/ 1526331 w 5851096"/>
              <a:gd name="connsiteY455" fmla="*/ 498535 h 3089525"/>
              <a:gd name="connsiteX456" fmla="*/ 1526304 w 5851096"/>
              <a:gd name="connsiteY456" fmla="*/ 498027 h 3089525"/>
              <a:gd name="connsiteX457" fmla="*/ 1525782 w 5851096"/>
              <a:gd name="connsiteY457" fmla="*/ 498061 h 3089525"/>
              <a:gd name="connsiteX458" fmla="*/ 1525162 w 5851096"/>
              <a:gd name="connsiteY458" fmla="*/ 486299 h 3089525"/>
              <a:gd name="connsiteX459" fmla="*/ 1525161 w 5851096"/>
              <a:gd name="connsiteY459" fmla="*/ 2244520 h 3089525"/>
              <a:gd name="connsiteX460" fmla="*/ 1526595 w 5851096"/>
              <a:gd name="connsiteY460" fmla="*/ 2227062 h 3089525"/>
              <a:gd name="connsiteX461" fmla="*/ 1534403 w 5851096"/>
              <a:gd name="connsiteY461" fmla="*/ 2132012 h 3089525"/>
              <a:gd name="connsiteX462" fmla="*/ 1534969 w 5851096"/>
              <a:gd name="connsiteY462" fmla="*/ 2125135 h 3089525"/>
              <a:gd name="connsiteX463" fmla="*/ 1535497 w 5851096"/>
              <a:gd name="connsiteY463" fmla="*/ 2125070 h 3089525"/>
              <a:gd name="connsiteX464" fmla="*/ 2257491 w 5851096"/>
              <a:gd name="connsiteY464" fmla="*/ 1412593 h 3089525"/>
              <a:gd name="connsiteX465" fmla="*/ 2257613 w 5851096"/>
              <a:gd name="connsiteY465" fmla="*/ 1411413 h 3089525"/>
              <a:gd name="connsiteX466" fmla="*/ 2274574 w 5851096"/>
              <a:gd name="connsiteY466" fmla="*/ 1409831 h 3089525"/>
              <a:gd name="connsiteX467" fmla="*/ 2374437 w 5851096"/>
              <a:gd name="connsiteY467" fmla="*/ 1400511 h 3089525"/>
              <a:gd name="connsiteX468" fmla="*/ 2392313 w 5851096"/>
              <a:gd name="connsiteY468" fmla="*/ 1398843 h 3089525"/>
              <a:gd name="connsiteX469" fmla="*/ 2392341 w 5851096"/>
              <a:gd name="connsiteY469" fmla="*/ 1399351 h 3089525"/>
              <a:gd name="connsiteX470" fmla="*/ 2392861 w 5851096"/>
              <a:gd name="connsiteY470" fmla="*/ 1399317 h 3089525"/>
              <a:gd name="connsiteX471" fmla="*/ 2393483 w 5851096"/>
              <a:gd name="connsiteY471" fmla="*/ 1411078 h 3089525"/>
              <a:gd name="connsiteX472" fmla="*/ 2392048 w 5851096"/>
              <a:gd name="connsiteY472" fmla="*/ 1428529 h 3089525"/>
              <a:gd name="connsiteX473" fmla="*/ 2384237 w 5851096"/>
              <a:gd name="connsiteY473" fmla="*/ 1523599 h 3089525"/>
              <a:gd name="connsiteX474" fmla="*/ 2383674 w 5851096"/>
              <a:gd name="connsiteY474" fmla="*/ 1530463 h 3089525"/>
              <a:gd name="connsiteX475" fmla="*/ 2383145 w 5851096"/>
              <a:gd name="connsiteY475" fmla="*/ 1530527 h 3089525"/>
              <a:gd name="connsiteX476" fmla="*/ 1661151 w 5851096"/>
              <a:gd name="connsiteY476" fmla="*/ 2243004 h 3089525"/>
              <a:gd name="connsiteX477" fmla="*/ 1661030 w 5851096"/>
              <a:gd name="connsiteY477" fmla="*/ 2244184 h 3089525"/>
              <a:gd name="connsiteX478" fmla="*/ 1644066 w 5851096"/>
              <a:gd name="connsiteY478" fmla="*/ 2245767 h 3089525"/>
              <a:gd name="connsiteX479" fmla="*/ 1544238 w 5851096"/>
              <a:gd name="connsiteY479" fmla="*/ 2255084 h 3089525"/>
              <a:gd name="connsiteX480" fmla="*/ 1526331 w 5851096"/>
              <a:gd name="connsiteY480" fmla="*/ 2256755 h 3089525"/>
              <a:gd name="connsiteX481" fmla="*/ 1526304 w 5851096"/>
              <a:gd name="connsiteY481" fmla="*/ 2256246 h 3089525"/>
              <a:gd name="connsiteX482" fmla="*/ 1525782 w 5851096"/>
              <a:gd name="connsiteY482" fmla="*/ 2256280 h 3089525"/>
              <a:gd name="connsiteX483" fmla="*/ 1525161 w 5851096"/>
              <a:gd name="connsiteY483" fmla="*/ 2244520 h 3089525"/>
              <a:gd name="connsiteX484" fmla="*/ 785360 w 5851096"/>
              <a:gd name="connsiteY484" fmla="*/ 1223782 h 3089525"/>
              <a:gd name="connsiteX485" fmla="*/ 1353724 w 5851096"/>
              <a:gd name="connsiteY485" fmla="*/ 659222 h 3089525"/>
              <a:gd name="connsiteX486" fmla="*/ 785360 w 5851096"/>
              <a:gd name="connsiteY486" fmla="*/ 1223782 h 3089525"/>
              <a:gd name="connsiteX487" fmla="*/ 785360 w 5851096"/>
              <a:gd name="connsiteY487" fmla="*/ 1547735 h 3089525"/>
              <a:gd name="connsiteX488" fmla="*/ 1353724 w 5851096"/>
              <a:gd name="connsiteY488" fmla="*/ 2107862 h 3089525"/>
              <a:gd name="connsiteX489" fmla="*/ 785360 w 5851096"/>
              <a:gd name="connsiteY489" fmla="*/ 1547735 h 3089525"/>
              <a:gd name="connsiteX490" fmla="*/ 785360 w 5851096"/>
              <a:gd name="connsiteY490" fmla="*/ 2982001 h 3089525"/>
              <a:gd name="connsiteX491" fmla="*/ 1353724 w 5851096"/>
              <a:gd name="connsiteY491" fmla="*/ 2417442 h 3089525"/>
              <a:gd name="connsiteX492" fmla="*/ 785360 w 5851096"/>
              <a:gd name="connsiteY492" fmla="*/ 2982001 h 3089525"/>
              <a:gd name="connsiteX493" fmla="*/ 715762 w 5851096"/>
              <a:gd name="connsiteY493" fmla="*/ 0 h 3089525"/>
              <a:gd name="connsiteX494" fmla="*/ 871255 w 5851096"/>
              <a:gd name="connsiteY494" fmla="*/ 0 h 3089525"/>
              <a:gd name="connsiteX495" fmla="*/ 894508 w 5851096"/>
              <a:gd name="connsiteY495" fmla="*/ 45955 h 3089525"/>
              <a:gd name="connsiteX496" fmla="*/ 1353724 w 5851096"/>
              <a:gd name="connsiteY496" fmla="*/ 349642 h 3089525"/>
              <a:gd name="connsiteX497" fmla="*/ 1234983 w 5851096"/>
              <a:gd name="connsiteY497" fmla="*/ 79433 h 3089525"/>
              <a:gd name="connsiteX498" fmla="*/ 1163608 w 5851096"/>
              <a:gd name="connsiteY498" fmla="*/ 0 h 3089525"/>
              <a:gd name="connsiteX499" fmla="*/ 1339748 w 5851096"/>
              <a:gd name="connsiteY499" fmla="*/ 0 h 3089525"/>
              <a:gd name="connsiteX500" fmla="*/ 1405271 w 5851096"/>
              <a:gd name="connsiteY500" fmla="*/ 100280 h 3089525"/>
              <a:gd name="connsiteX501" fmla="*/ 1493366 w 5851096"/>
              <a:gd name="connsiteY501" fmla="*/ 366850 h 3089525"/>
              <a:gd name="connsiteX502" fmla="*/ 1493895 w 5851096"/>
              <a:gd name="connsiteY502" fmla="*/ 366914 h 3089525"/>
              <a:gd name="connsiteX503" fmla="*/ 1494460 w 5851096"/>
              <a:gd name="connsiteY503" fmla="*/ 373792 h 3089525"/>
              <a:gd name="connsiteX504" fmla="*/ 1502268 w 5851096"/>
              <a:gd name="connsiteY504" fmla="*/ 468842 h 3089525"/>
              <a:gd name="connsiteX505" fmla="*/ 1503703 w 5851096"/>
              <a:gd name="connsiteY505" fmla="*/ 486299 h 3089525"/>
              <a:gd name="connsiteX506" fmla="*/ 1503082 w 5851096"/>
              <a:gd name="connsiteY506" fmla="*/ 498061 h 3089525"/>
              <a:gd name="connsiteX507" fmla="*/ 1502560 w 5851096"/>
              <a:gd name="connsiteY507" fmla="*/ 498027 h 3089525"/>
              <a:gd name="connsiteX508" fmla="*/ 1502533 w 5851096"/>
              <a:gd name="connsiteY508" fmla="*/ 498535 h 3089525"/>
              <a:gd name="connsiteX509" fmla="*/ 1484625 w 5851096"/>
              <a:gd name="connsiteY509" fmla="*/ 496864 h 3089525"/>
              <a:gd name="connsiteX510" fmla="*/ 1384798 w 5851096"/>
              <a:gd name="connsiteY510" fmla="*/ 487548 h 3089525"/>
              <a:gd name="connsiteX511" fmla="*/ 1367833 w 5851096"/>
              <a:gd name="connsiteY511" fmla="*/ 485964 h 3089525"/>
              <a:gd name="connsiteX512" fmla="*/ 1367712 w 5851096"/>
              <a:gd name="connsiteY512" fmla="*/ 484784 h 3089525"/>
              <a:gd name="connsiteX513" fmla="*/ 769992 w 5851096"/>
              <a:gd name="connsiteY513" fmla="*/ 99096 h 3089525"/>
              <a:gd name="connsiteX514" fmla="*/ 637843 w 5851096"/>
              <a:gd name="connsiteY514" fmla="*/ 3089525 h 3089525"/>
              <a:gd name="connsiteX515" fmla="*/ 644623 w 5851096"/>
              <a:gd name="connsiteY515" fmla="*/ 3006343 h 3089525"/>
              <a:gd name="connsiteX516" fmla="*/ 645189 w 5851096"/>
              <a:gd name="connsiteY516" fmla="*/ 2999411 h 3089525"/>
              <a:gd name="connsiteX517" fmla="*/ 645717 w 5851096"/>
              <a:gd name="connsiteY517" fmla="*/ 2999346 h 3089525"/>
              <a:gd name="connsiteX518" fmla="*/ 1367711 w 5851096"/>
              <a:gd name="connsiteY518" fmla="*/ 2281230 h 3089525"/>
              <a:gd name="connsiteX519" fmla="*/ 1367833 w 5851096"/>
              <a:gd name="connsiteY519" fmla="*/ 2280040 h 3089525"/>
              <a:gd name="connsiteX520" fmla="*/ 1384794 w 5851096"/>
              <a:gd name="connsiteY520" fmla="*/ 2278445 h 3089525"/>
              <a:gd name="connsiteX521" fmla="*/ 1484657 w 5851096"/>
              <a:gd name="connsiteY521" fmla="*/ 2269052 h 3089525"/>
              <a:gd name="connsiteX522" fmla="*/ 1502533 w 5851096"/>
              <a:gd name="connsiteY522" fmla="*/ 2267371 h 3089525"/>
              <a:gd name="connsiteX523" fmla="*/ 1502560 w 5851096"/>
              <a:gd name="connsiteY523" fmla="*/ 2267882 h 3089525"/>
              <a:gd name="connsiteX524" fmla="*/ 1503081 w 5851096"/>
              <a:gd name="connsiteY524" fmla="*/ 2267848 h 3089525"/>
              <a:gd name="connsiteX525" fmla="*/ 1503703 w 5851096"/>
              <a:gd name="connsiteY525" fmla="*/ 2279702 h 3089525"/>
              <a:gd name="connsiteX526" fmla="*/ 1502268 w 5851096"/>
              <a:gd name="connsiteY526" fmla="*/ 2297292 h 3089525"/>
              <a:gd name="connsiteX527" fmla="*/ 1494457 w 5851096"/>
              <a:gd name="connsiteY527" fmla="*/ 2393114 h 3089525"/>
              <a:gd name="connsiteX528" fmla="*/ 1493894 w 5851096"/>
              <a:gd name="connsiteY528" fmla="*/ 2400032 h 3089525"/>
              <a:gd name="connsiteX529" fmla="*/ 1493365 w 5851096"/>
              <a:gd name="connsiteY529" fmla="*/ 2400097 h 3089525"/>
              <a:gd name="connsiteX530" fmla="*/ 908018 w 5851096"/>
              <a:gd name="connsiteY530" fmla="*/ 3084683 h 3089525"/>
              <a:gd name="connsiteX531" fmla="*/ 888285 w 5851096"/>
              <a:gd name="connsiteY531" fmla="*/ 3089525 h 3089525"/>
              <a:gd name="connsiteX532" fmla="*/ 635382 w 5851096"/>
              <a:gd name="connsiteY532" fmla="*/ 1361522 h 3089525"/>
              <a:gd name="connsiteX533" fmla="*/ 636815 w 5851096"/>
              <a:gd name="connsiteY533" fmla="*/ 1343926 h 3089525"/>
              <a:gd name="connsiteX534" fmla="*/ 644623 w 5851096"/>
              <a:gd name="connsiteY534" fmla="*/ 1248124 h 3089525"/>
              <a:gd name="connsiteX535" fmla="*/ 645189 w 5851096"/>
              <a:gd name="connsiteY535" fmla="*/ 1241192 h 3089525"/>
              <a:gd name="connsiteX536" fmla="*/ 645717 w 5851096"/>
              <a:gd name="connsiteY536" fmla="*/ 1241127 h 3089525"/>
              <a:gd name="connsiteX537" fmla="*/ 1367711 w 5851096"/>
              <a:gd name="connsiteY537" fmla="*/ 523010 h 3089525"/>
              <a:gd name="connsiteX538" fmla="*/ 1367833 w 5851096"/>
              <a:gd name="connsiteY538" fmla="*/ 521820 h 3089525"/>
              <a:gd name="connsiteX539" fmla="*/ 1384794 w 5851096"/>
              <a:gd name="connsiteY539" fmla="*/ 520226 h 3089525"/>
              <a:gd name="connsiteX540" fmla="*/ 1484657 w 5851096"/>
              <a:gd name="connsiteY540" fmla="*/ 510833 h 3089525"/>
              <a:gd name="connsiteX541" fmla="*/ 1502533 w 5851096"/>
              <a:gd name="connsiteY541" fmla="*/ 509151 h 3089525"/>
              <a:gd name="connsiteX542" fmla="*/ 1502560 w 5851096"/>
              <a:gd name="connsiteY542" fmla="*/ 509663 h 3089525"/>
              <a:gd name="connsiteX543" fmla="*/ 1503081 w 5851096"/>
              <a:gd name="connsiteY543" fmla="*/ 509629 h 3089525"/>
              <a:gd name="connsiteX544" fmla="*/ 1503703 w 5851096"/>
              <a:gd name="connsiteY544" fmla="*/ 521483 h 3089525"/>
              <a:gd name="connsiteX545" fmla="*/ 1502268 w 5851096"/>
              <a:gd name="connsiteY545" fmla="*/ 539073 h 3089525"/>
              <a:gd name="connsiteX546" fmla="*/ 1494457 w 5851096"/>
              <a:gd name="connsiteY546" fmla="*/ 634895 h 3089525"/>
              <a:gd name="connsiteX547" fmla="*/ 1493894 w 5851096"/>
              <a:gd name="connsiteY547" fmla="*/ 641812 h 3089525"/>
              <a:gd name="connsiteX548" fmla="*/ 1493365 w 5851096"/>
              <a:gd name="connsiteY548" fmla="*/ 641878 h 3089525"/>
              <a:gd name="connsiteX549" fmla="*/ 771371 w 5851096"/>
              <a:gd name="connsiteY549" fmla="*/ 1359994 h 3089525"/>
              <a:gd name="connsiteX550" fmla="*/ 771250 w 5851096"/>
              <a:gd name="connsiteY550" fmla="*/ 1361184 h 3089525"/>
              <a:gd name="connsiteX551" fmla="*/ 754286 w 5851096"/>
              <a:gd name="connsiteY551" fmla="*/ 1362780 h 3089525"/>
              <a:gd name="connsiteX552" fmla="*/ 654458 w 5851096"/>
              <a:gd name="connsiteY552" fmla="*/ 1372169 h 3089525"/>
              <a:gd name="connsiteX553" fmla="*/ 636551 w 5851096"/>
              <a:gd name="connsiteY553" fmla="*/ 1373854 h 3089525"/>
              <a:gd name="connsiteX554" fmla="*/ 636524 w 5851096"/>
              <a:gd name="connsiteY554" fmla="*/ 1373341 h 3089525"/>
              <a:gd name="connsiteX555" fmla="*/ 636002 w 5851096"/>
              <a:gd name="connsiteY555" fmla="*/ 1373376 h 3089525"/>
              <a:gd name="connsiteX556" fmla="*/ 635382 w 5851096"/>
              <a:gd name="connsiteY556" fmla="*/ 1361522 h 3089525"/>
              <a:gd name="connsiteX557" fmla="*/ 635382 w 5851096"/>
              <a:gd name="connsiteY557" fmla="*/ 1411078 h 3089525"/>
              <a:gd name="connsiteX558" fmla="*/ 636003 w 5851096"/>
              <a:gd name="connsiteY558" fmla="*/ 1399317 h 3089525"/>
              <a:gd name="connsiteX559" fmla="*/ 636524 w 5851096"/>
              <a:gd name="connsiteY559" fmla="*/ 1399351 h 3089525"/>
              <a:gd name="connsiteX560" fmla="*/ 636551 w 5851096"/>
              <a:gd name="connsiteY560" fmla="*/ 1398843 h 3089525"/>
              <a:gd name="connsiteX561" fmla="*/ 654426 w 5851096"/>
              <a:gd name="connsiteY561" fmla="*/ 1400511 h 3089525"/>
              <a:gd name="connsiteX562" fmla="*/ 754290 w 5851096"/>
              <a:gd name="connsiteY562" fmla="*/ 1409831 h 3089525"/>
              <a:gd name="connsiteX563" fmla="*/ 771250 w 5851096"/>
              <a:gd name="connsiteY563" fmla="*/ 1411413 h 3089525"/>
              <a:gd name="connsiteX564" fmla="*/ 771372 w 5851096"/>
              <a:gd name="connsiteY564" fmla="*/ 1412593 h 3089525"/>
              <a:gd name="connsiteX565" fmla="*/ 1493366 w 5851096"/>
              <a:gd name="connsiteY565" fmla="*/ 2125070 h 3089525"/>
              <a:gd name="connsiteX566" fmla="*/ 1493895 w 5851096"/>
              <a:gd name="connsiteY566" fmla="*/ 2125135 h 3089525"/>
              <a:gd name="connsiteX567" fmla="*/ 1494460 w 5851096"/>
              <a:gd name="connsiteY567" fmla="*/ 2132012 h 3089525"/>
              <a:gd name="connsiteX568" fmla="*/ 1502268 w 5851096"/>
              <a:gd name="connsiteY568" fmla="*/ 2227062 h 3089525"/>
              <a:gd name="connsiteX569" fmla="*/ 1503703 w 5851096"/>
              <a:gd name="connsiteY569" fmla="*/ 2244520 h 3089525"/>
              <a:gd name="connsiteX570" fmla="*/ 1503082 w 5851096"/>
              <a:gd name="connsiteY570" fmla="*/ 2256280 h 3089525"/>
              <a:gd name="connsiteX571" fmla="*/ 1502560 w 5851096"/>
              <a:gd name="connsiteY571" fmla="*/ 2256246 h 3089525"/>
              <a:gd name="connsiteX572" fmla="*/ 1502533 w 5851096"/>
              <a:gd name="connsiteY572" fmla="*/ 2256755 h 3089525"/>
              <a:gd name="connsiteX573" fmla="*/ 1484625 w 5851096"/>
              <a:gd name="connsiteY573" fmla="*/ 2255084 h 3089525"/>
              <a:gd name="connsiteX574" fmla="*/ 1384798 w 5851096"/>
              <a:gd name="connsiteY574" fmla="*/ 2245767 h 3089525"/>
              <a:gd name="connsiteX575" fmla="*/ 1367833 w 5851096"/>
              <a:gd name="connsiteY575" fmla="*/ 2244184 h 3089525"/>
              <a:gd name="connsiteX576" fmla="*/ 1367712 w 5851096"/>
              <a:gd name="connsiteY576" fmla="*/ 2243004 h 3089525"/>
              <a:gd name="connsiteX577" fmla="*/ 645718 w 5851096"/>
              <a:gd name="connsiteY577" fmla="*/ 1530527 h 3089525"/>
              <a:gd name="connsiteX578" fmla="*/ 645190 w 5851096"/>
              <a:gd name="connsiteY578" fmla="*/ 1530463 h 3089525"/>
              <a:gd name="connsiteX579" fmla="*/ 644626 w 5851096"/>
              <a:gd name="connsiteY579" fmla="*/ 1523599 h 3089525"/>
              <a:gd name="connsiteX580" fmla="*/ 636815 w 5851096"/>
              <a:gd name="connsiteY580" fmla="*/ 1428529 h 3089525"/>
              <a:gd name="connsiteX581" fmla="*/ 635382 w 5851096"/>
              <a:gd name="connsiteY581" fmla="*/ 1411078 h 3089525"/>
              <a:gd name="connsiteX582" fmla="*/ 0 w 5851096"/>
              <a:gd name="connsiteY582" fmla="*/ 120584 h 3089525"/>
              <a:gd name="connsiteX583" fmla="*/ 0 w 5851096"/>
              <a:gd name="connsiteY583" fmla="*/ 0 h 3089525"/>
              <a:gd name="connsiteX584" fmla="*/ 95071 w 5851096"/>
              <a:gd name="connsiteY584" fmla="*/ 0 h 3089525"/>
              <a:gd name="connsiteX585" fmla="*/ 23697 w 5851096"/>
              <a:gd name="connsiteY585" fmla="*/ 79433 h 3089525"/>
              <a:gd name="connsiteX586" fmla="*/ 0 w 5851096"/>
              <a:gd name="connsiteY586" fmla="*/ 459154 h 3089525"/>
              <a:gd name="connsiteX587" fmla="*/ 0 w 5851096"/>
              <a:gd name="connsiteY587" fmla="*/ 322913 h 3089525"/>
              <a:gd name="connsiteX588" fmla="*/ 85961 w 5851096"/>
              <a:gd name="connsiteY588" fmla="*/ 286715 h 3089525"/>
              <a:gd name="connsiteX589" fmla="*/ 364172 w 5851096"/>
              <a:gd name="connsiteY589" fmla="*/ 45955 h 3089525"/>
              <a:gd name="connsiteX590" fmla="*/ 387426 w 5851096"/>
              <a:gd name="connsiteY590" fmla="*/ 0 h 3089525"/>
              <a:gd name="connsiteX591" fmla="*/ 542918 w 5851096"/>
              <a:gd name="connsiteY591" fmla="*/ 0 h 3089525"/>
              <a:gd name="connsiteX592" fmla="*/ 488688 w 5851096"/>
              <a:gd name="connsiteY592" fmla="*/ 99096 h 3089525"/>
              <a:gd name="connsiteX593" fmla="*/ 13938 w 5851096"/>
              <a:gd name="connsiteY593" fmla="*/ 455878 h 3089525"/>
              <a:gd name="connsiteX594" fmla="*/ 0 w 5851096"/>
              <a:gd name="connsiteY594" fmla="*/ 1108862 h 3089525"/>
              <a:gd name="connsiteX595" fmla="*/ 0 w 5851096"/>
              <a:gd name="connsiteY595" fmla="*/ 893255 h 3089525"/>
              <a:gd name="connsiteX596" fmla="*/ 33376 w 5851096"/>
              <a:gd name="connsiteY596" fmla="*/ 945052 h 3089525"/>
              <a:gd name="connsiteX597" fmla="*/ 473320 w 5851096"/>
              <a:gd name="connsiteY597" fmla="*/ 1223782 h 3089525"/>
              <a:gd name="connsiteX598" fmla="*/ 9746 w 5851096"/>
              <a:gd name="connsiteY598" fmla="*/ 689563 h 3089525"/>
              <a:gd name="connsiteX599" fmla="*/ 0 w 5851096"/>
              <a:gd name="connsiteY599" fmla="*/ 686740 h 3089525"/>
              <a:gd name="connsiteX600" fmla="*/ 0 w 5851096"/>
              <a:gd name="connsiteY600" fmla="*/ 549764 h 3089525"/>
              <a:gd name="connsiteX601" fmla="*/ 27617 w 5851096"/>
              <a:gd name="connsiteY601" fmla="*/ 556541 h 3089525"/>
              <a:gd name="connsiteX602" fmla="*/ 612962 w 5851096"/>
              <a:gd name="connsiteY602" fmla="*/ 1241127 h 3089525"/>
              <a:gd name="connsiteX603" fmla="*/ 613492 w 5851096"/>
              <a:gd name="connsiteY603" fmla="*/ 1241192 h 3089525"/>
              <a:gd name="connsiteX604" fmla="*/ 614057 w 5851096"/>
              <a:gd name="connsiteY604" fmla="*/ 1248124 h 3089525"/>
              <a:gd name="connsiteX605" fmla="*/ 621865 w 5851096"/>
              <a:gd name="connsiteY605" fmla="*/ 1343926 h 3089525"/>
              <a:gd name="connsiteX606" fmla="*/ 623299 w 5851096"/>
              <a:gd name="connsiteY606" fmla="*/ 1361522 h 3089525"/>
              <a:gd name="connsiteX607" fmla="*/ 622679 w 5851096"/>
              <a:gd name="connsiteY607" fmla="*/ 1373376 h 3089525"/>
              <a:gd name="connsiteX608" fmla="*/ 622157 w 5851096"/>
              <a:gd name="connsiteY608" fmla="*/ 1373341 h 3089525"/>
              <a:gd name="connsiteX609" fmla="*/ 622129 w 5851096"/>
              <a:gd name="connsiteY609" fmla="*/ 1373854 h 3089525"/>
              <a:gd name="connsiteX610" fmla="*/ 604221 w 5851096"/>
              <a:gd name="connsiteY610" fmla="*/ 1372169 h 3089525"/>
              <a:gd name="connsiteX611" fmla="*/ 504394 w 5851096"/>
              <a:gd name="connsiteY611" fmla="*/ 1362780 h 3089525"/>
              <a:gd name="connsiteX612" fmla="*/ 487429 w 5851096"/>
              <a:gd name="connsiteY612" fmla="*/ 1361184 h 3089525"/>
              <a:gd name="connsiteX613" fmla="*/ 487308 w 5851096"/>
              <a:gd name="connsiteY613" fmla="*/ 1359994 h 3089525"/>
              <a:gd name="connsiteX614" fmla="*/ 5260 w 5851096"/>
              <a:gd name="connsiteY614" fmla="*/ 1114967 h 3089525"/>
              <a:gd name="connsiteX615" fmla="*/ 0 w 5851096"/>
              <a:gd name="connsiteY615" fmla="*/ 2216459 h 3089525"/>
              <a:gd name="connsiteX616" fmla="*/ 0 w 5851096"/>
              <a:gd name="connsiteY616" fmla="*/ 2080559 h 3089525"/>
              <a:gd name="connsiteX617" fmla="*/ 9744 w 5851096"/>
              <a:gd name="connsiteY617" fmla="*/ 2077760 h 3089525"/>
              <a:gd name="connsiteX618" fmla="*/ 473318 w 5851096"/>
              <a:gd name="connsiteY618" fmla="*/ 1547735 h 3089525"/>
              <a:gd name="connsiteX619" fmla="*/ 33374 w 5851096"/>
              <a:gd name="connsiteY619" fmla="*/ 1824276 h 3089525"/>
              <a:gd name="connsiteX620" fmla="*/ 0 w 5851096"/>
              <a:gd name="connsiteY620" fmla="*/ 1875663 h 3089525"/>
              <a:gd name="connsiteX621" fmla="*/ 0 w 5851096"/>
              <a:gd name="connsiteY621" fmla="*/ 1661750 h 3089525"/>
              <a:gd name="connsiteX622" fmla="*/ 5257 w 5851096"/>
              <a:gd name="connsiteY622" fmla="*/ 1655695 h 3089525"/>
              <a:gd name="connsiteX623" fmla="*/ 487305 w 5851096"/>
              <a:gd name="connsiteY623" fmla="*/ 1412593 h 3089525"/>
              <a:gd name="connsiteX624" fmla="*/ 487427 w 5851096"/>
              <a:gd name="connsiteY624" fmla="*/ 1411413 h 3089525"/>
              <a:gd name="connsiteX625" fmla="*/ 504388 w 5851096"/>
              <a:gd name="connsiteY625" fmla="*/ 1409831 h 3089525"/>
              <a:gd name="connsiteX626" fmla="*/ 604251 w 5851096"/>
              <a:gd name="connsiteY626" fmla="*/ 1400511 h 3089525"/>
              <a:gd name="connsiteX627" fmla="*/ 622127 w 5851096"/>
              <a:gd name="connsiteY627" fmla="*/ 1398843 h 3089525"/>
              <a:gd name="connsiteX628" fmla="*/ 622154 w 5851096"/>
              <a:gd name="connsiteY628" fmla="*/ 1399351 h 3089525"/>
              <a:gd name="connsiteX629" fmla="*/ 622675 w 5851096"/>
              <a:gd name="connsiteY629" fmla="*/ 1399317 h 3089525"/>
              <a:gd name="connsiteX630" fmla="*/ 623297 w 5851096"/>
              <a:gd name="connsiteY630" fmla="*/ 1411078 h 3089525"/>
              <a:gd name="connsiteX631" fmla="*/ 621863 w 5851096"/>
              <a:gd name="connsiteY631" fmla="*/ 1428529 h 3089525"/>
              <a:gd name="connsiteX632" fmla="*/ 614051 w 5851096"/>
              <a:gd name="connsiteY632" fmla="*/ 1523599 h 3089525"/>
              <a:gd name="connsiteX633" fmla="*/ 613488 w 5851096"/>
              <a:gd name="connsiteY633" fmla="*/ 1530463 h 3089525"/>
              <a:gd name="connsiteX634" fmla="*/ 612959 w 5851096"/>
              <a:gd name="connsiteY634" fmla="*/ 1530527 h 3089525"/>
              <a:gd name="connsiteX635" fmla="*/ 27613 w 5851096"/>
              <a:gd name="connsiteY635" fmla="*/ 2209736 h 3089525"/>
              <a:gd name="connsiteX636" fmla="*/ 0 w 5851096"/>
              <a:gd name="connsiteY636" fmla="*/ 2867081 h 3089525"/>
              <a:gd name="connsiteX637" fmla="*/ 0 w 5851096"/>
              <a:gd name="connsiteY637" fmla="*/ 2651475 h 3089525"/>
              <a:gd name="connsiteX638" fmla="*/ 33376 w 5851096"/>
              <a:gd name="connsiteY638" fmla="*/ 2703272 h 3089525"/>
              <a:gd name="connsiteX639" fmla="*/ 473320 w 5851096"/>
              <a:gd name="connsiteY639" fmla="*/ 2982001 h 3089525"/>
              <a:gd name="connsiteX640" fmla="*/ 9746 w 5851096"/>
              <a:gd name="connsiteY640" fmla="*/ 2447782 h 3089525"/>
              <a:gd name="connsiteX641" fmla="*/ 0 w 5851096"/>
              <a:gd name="connsiteY641" fmla="*/ 2444960 h 3089525"/>
              <a:gd name="connsiteX642" fmla="*/ 0 w 5851096"/>
              <a:gd name="connsiteY642" fmla="*/ 2307984 h 3089525"/>
              <a:gd name="connsiteX643" fmla="*/ 27617 w 5851096"/>
              <a:gd name="connsiteY643" fmla="*/ 2314760 h 3089525"/>
              <a:gd name="connsiteX644" fmla="*/ 612962 w 5851096"/>
              <a:gd name="connsiteY644" fmla="*/ 2999346 h 3089525"/>
              <a:gd name="connsiteX645" fmla="*/ 613492 w 5851096"/>
              <a:gd name="connsiteY645" fmla="*/ 2999411 h 3089525"/>
              <a:gd name="connsiteX646" fmla="*/ 614056 w 5851096"/>
              <a:gd name="connsiteY646" fmla="*/ 3006343 h 3089525"/>
              <a:gd name="connsiteX647" fmla="*/ 620836 w 5851096"/>
              <a:gd name="connsiteY647" fmla="*/ 3089525 h 3089525"/>
              <a:gd name="connsiteX648" fmla="*/ 370396 w 5851096"/>
              <a:gd name="connsiteY648" fmla="*/ 3089525 h 3089525"/>
              <a:gd name="connsiteX649" fmla="*/ 350661 w 5851096"/>
              <a:gd name="connsiteY649" fmla="*/ 3084682 h 3089525"/>
              <a:gd name="connsiteX650" fmla="*/ 5260 w 5851096"/>
              <a:gd name="connsiteY650" fmla="*/ 2873187 h 3089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</a:cxnLst>
            <a:rect l="l" t="t" r="r" b="b"/>
            <a:pathLst>
              <a:path w="5851096" h="3089525">
                <a:moveTo>
                  <a:pt x="5215514" y="659222"/>
                </a:moveTo>
                <a:cubicBezTo>
                  <a:pt x="5271247" y="939930"/>
                  <a:pt x="5495997" y="1162499"/>
                  <a:pt x="5783878" y="1223782"/>
                </a:cubicBezTo>
                <a:cubicBezTo>
                  <a:pt x="5728146" y="943074"/>
                  <a:pt x="5503395" y="720505"/>
                  <a:pt x="5215514" y="659222"/>
                </a:cubicBezTo>
                <a:close/>
                <a:moveTo>
                  <a:pt x="5215514" y="2417442"/>
                </a:moveTo>
                <a:cubicBezTo>
                  <a:pt x="5271247" y="2698150"/>
                  <a:pt x="5495997" y="2920718"/>
                  <a:pt x="5783878" y="2982001"/>
                </a:cubicBezTo>
                <a:cubicBezTo>
                  <a:pt x="5728146" y="2701294"/>
                  <a:pt x="5503395" y="2478725"/>
                  <a:pt x="5215514" y="2417442"/>
                </a:cubicBezTo>
                <a:close/>
                <a:moveTo>
                  <a:pt x="5215512" y="2107862"/>
                </a:moveTo>
                <a:cubicBezTo>
                  <a:pt x="5503392" y="2047060"/>
                  <a:pt x="5728143" y="1826239"/>
                  <a:pt x="5783876" y="1547735"/>
                </a:cubicBezTo>
                <a:cubicBezTo>
                  <a:pt x="5495995" y="1608537"/>
                  <a:pt x="5271244" y="1829358"/>
                  <a:pt x="5215512" y="2107862"/>
                </a:cubicBezTo>
                <a:close/>
                <a:moveTo>
                  <a:pt x="5065535" y="521483"/>
                </a:moveTo>
                <a:lnTo>
                  <a:pt x="5066157" y="509629"/>
                </a:lnTo>
                <a:lnTo>
                  <a:pt x="5066678" y="509663"/>
                </a:lnTo>
                <a:lnTo>
                  <a:pt x="5066705" y="509151"/>
                </a:lnTo>
                <a:lnTo>
                  <a:pt x="5084580" y="510833"/>
                </a:lnTo>
                <a:cubicBezTo>
                  <a:pt x="5118460" y="511379"/>
                  <a:pt x="5151823" y="514468"/>
                  <a:pt x="5184444" y="520226"/>
                </a:cubicBezTo>
                <a:cubicBezTo>
                  <a:pt x="5190277" y="519792"/>
                  <a:pt x="5195851" y="520774"/>
                  <a:pt x="5201405" y="521820"/>
                </a:cubicBezTo>
                <a:lnTo>
                  <a:pt x="5201527" y="523010"/>
                </a:lnTo>
                <a:cubicBezTo>
                  <a:pt x="5483077" y="569171"/>
                  <a:pt x="5718838" y="744362"/>
                  <a:pt x="5841311" y="983324"/>
                </a:cubicBezTo>
                <a:lnTo>
                  <a:pt x="5851096" y="1006985"/>
                </a:lnTo>
                <a:lnTo>
                  <a:pt x="5851096" y="1366179"/>
                </a:lnTo>
                <a:lnTo>
                  <a:pt x="5814952" y="1362779"/>
                </a:lnTo>
                <a:cubicBezTo>
                  <a:pt x="5809118" y="1363214"/>
                  <a:pt x="5803543" y="1362231"/>
                  <a:pt x="5797987" y="1361184"/>
                </a:cubicBezTo>
                <a:lnTo>
                  <a:pt x="5797866" y="1359994"/>
                </a:lnTo>
                <a:cubicBezTo>
                  <a:pt x="5422466" y="1298446"/>
                  <a:pt x="5128467" y="1007510"/>
                  <a:pt x="5075873" y="641878"/>
                </a:cubicBezTo>
                <a:cubicBezTo>
                  <a:pt x="5075697" y="641823"/>
                  <a:pt x="5075522" y="641817"/>
                  <a:pt x="5075344" y="641812"/>
                </a:cubicBezTo>
                <a:lnTo>
                  <a:pt x="5074781" y="634895"/>
                </a:lnTo>
                <a:cubicBezTo>
                  <a:pt x="5069489" y="603550"/>
                  <a:pt x="5066925" y="571542"/>
                  <a:pt x="5066970" y="539073"/>
                </a:cubicBezTo>
                <a:cubicBezTo>
                  <a:pt x="5065597" y="533241"/>
                  <a:pt x="5065535" y="527369"/>
                  <a:pt x="5065535" y="521483"/>
                </a:cubicBezTo>
                <a:close/>
                <a:moveTo>
                  <a:pt x="5065535" y="2279702"/>
                </a:moveTo>
                <a:lnTo>
                  <a:pt x="5066157" y="2267848"/>
                </a:lnTo>
                <a:lnTo>
                  <a:pt x="5066678" y="2267882"/>
                </a:lnTo>
                <a:lnTo>
                  <a:pt x="5066705" y="2267371"/>
                </a:lnTo>
                <a:lnTo>
                  <a:pt x="5084580" y="2269052"/>
                </a:lnTo>
                <a:cubicBezTo>
                  <a:pt x="5118460" y="2269598"/>
                  <a:pt x="5151823" y="2272687"/>
                  <a:pt x="5184444" y="2278445"/>
                </a:cubicBezTo>
                <a:cubicBezTo>
                  <a:pt x="5190277" y="2278011"/>
                  <a:pt x="5195851" y="2278993"/>
                  <a:pt x="5201405" y="2280040"/>
                </a:cubicBezTo>
                <a:lnTo>
                  <a:pt x="5201527" y="2281230"/>
                </a:lnTo>
                <a:cubicBezTo>
                  <a:pt x="5483077" y="2327390"/>
                  <a:pt x="5718838" y="2502582"/>
                  <a:pt x="5841311" y="2741544"/>
                </a:cubicBezTo>
                <a:lnTo>
                  <a:pt x="5851096" y="2765204"/>
                </a:lnTo>
                <a:lnTo>
                  <a:pt x="5851096" y="3089525"/>
                </a:lnTo>
                <a:lnTo>
                  <a:pt x="5680952" y="3089525"/>
                </a:lnTo>
                <a:lnTo>
                  <a:pt x="5661219" y="3084683"/>
                </a:lnTo>
                <a:cubicBezTo>
                  <a:pt x="5352738" y="2982764"/>
                  <a:pt x="5121893" y="2720025"/>
                  <a:pt x="5075873" y="2400097"/>
                </a:cubicBezTo>
                <a:cubicBezTo>
                  <a:pt x="5075697" y="2400042"/>
                  <a:pt x="5075522" y="2400037"/>
                  <a:pt x="5075344" y="2400032"/>
                </a:cubicBezTo>
                <a:lnTo>
                  <a:pt x="5074781" y="2393114"/>
                </a:lnTo>
                <a:cubicBezTo>
                  <a:pt x="5069489" y="2361770"/>
                  <a:pt x="5066925" y="2329761"/>
                  <a:pt x="5066970" y="2297292"/>
                </a:cubicBezTo>
                <a:cubicBezTo>
                  <a:pt x="5065597" y="2291461"/>
                  <a:pt x="5065535" y="2285589"/>
                  <a:pt x="5065535" y="2279702"/>
                </a:cubicBezTo>
                <a:close/>
                <a:moveTo>
                  <a:pt x="5065533" y="486299"/>
                </a:moveTo>
                <a:cubicBezTo>
                  <a:pt x="5065533" y="480458"/>
                  <a:pt x="5065595" y="474631"/>
                  <a:pt x="5066968" y="468842"/>
                </a:cubicBezTo>
                <a:cubicBezTo>
                  <a:pt x="5066923" y="436636"/>
                  <a:pt x="5069486" y="404884"/>
                  <a:pt x="5074776" y="373792"/>
                </a:cubicBezTo>
                <a:lnTo>
                  <a:pt x="5075341" y="366915"/>
                </a:lnTo>
                <a:cubicBezTo>
                  <a:pt x="5075518" y="366910"/>
                  <a:pt x="5075694" y="366905"/>
                  <a:pt x="5075869" y="366850"/>
                </a:cubicBezTo>
                <a:cubicBezTo>
                  <a:pt x="5089628" y="271960"/>
                  <a:pt x="5119903" y="182140"/>
                  <a:pt x="5163966" y="100280"/>
                </a:cubicBezTo>
                <a:lnTo>
                  <a:pt x="5229488" y="0"/>
                </a:lnTo>
                <a:lnTo>
                  <a:pt x="5405629" y="0"/>
                </a:lnTo>
                <a:lnTo>
                  <a:pt x="5334254" y="79433"/>
                </a:lnTo>
                <a:cubicBezTo>
                  <a:pt x="5276439" y="159050"/>
                  <a:pt x="5235311" y="250706"/>
                  <a:pt x="5215512" y="349642"/>
                </a:cubicBezTo>
                <a:cubicBezTo>
                  <a:pt x="5406992" y="309201"/>
                  <a:pt x="5570544" y="197965"/>
                  <a:pt x="5674730" y="45955"/>
                </a:cubicBezTo>
                <a:lnTo>
                  <a:pt x="5697983" y="0"/>
                </a:lnTo>
                <a:lnTo>
                  <a:pt x="5851096" y="0"/>
                </a:lnTo>
                <a:lnTo>
                  <a:pt x="5851096" y="4349"/>
                </a:lnTo>
                <a:lnTo>
                  <a:pt x="5799246" y="99096"/>
                </a:lnTo>
                <a:cubicBezTo>
                  <a:pt x="5669765" y="299632"/>
                  <a:pt x="5454064" y="443705"/>
                  <a:pt x="5201524" y="484784"/>
                </a:cubicBezTo>
                <a:lnTo>
                  <a:pt x="5201403" y="485964"/>
                </a:lnTo>
                <a:cubicBezTo>
                  <a:pt x="5195847" y="487004"/>
                  <a:pt x="5190272" y="487979"/>
                  <a:pt x="5184438" y="487548"/>
                </a:cubicBezTo>
                <a:cubicBezTo>
                  <a:pt x="5151829" y="493257"/>
                  <a:pt x="5118478" y="496322"/>
                  <a:pt x="5084610" y="496864"/>
                </a:cubicBezTo>
                <a:lnTo>
                  <a:pt x="5066703" y="498535"/>
                </a:lnTo>
                <a:lnTo>
                  <a:pt x="5066676" y="498027"/>
                </a:lnTo>
                <a:lnTo>
                  <a:pt x="5066154" y="498061"/>
                </a:lnTo>
                <a:cubicBezTo>
                  <a:pt x="5065562" y="494151"/>
                  <a:pt x="5065533" y="490228"/>
                  <a:pt x="5065533" y="486299"/>
                </a:cubicBezTo>
                <a:close/>
                <a:moveTo>
                  <a:pt x="5065533" y="2244520"/>
                </a:moveTo>
                <a:cubicBezTo>
                  <a:pt x="5065533" y="2238678"/>
                  <a:pt x="5065595" y="2232850"/>
                  <a:pt x="5066968" y="2227062"/>
                </a:cubicBezTo>
                <a:cubicBezTo>
                  <a:pt x="5066923" y="2194855"/>
                  <a:pt x="5069486" y="2163105"/>
                  <a:pt x="5074776" y="2132012"/>
                </a:cubicBezTo>
                <a:lnTo>
                  <a:pt x="5075341" y="2125135"/>
                </a:lnTo>
                <a:cubicBezTo>
                  <a:pt x="5075518" y="2125130"/>
                  <a:pt x="5075694" y="2125125"/>
                  <a:pt x="5075869" y="2125070"/>
                </a:cubicBezTo>
                <a:cubicBezTo>
                  <a:pt x="5128465" y="1762307"/>
                  <a:pt x="5422464" y="1473657"/>
                  <a:pt x="5797863" y="1412593"/>
                </a:cubicBezTo>
                <a:lnTo>
                  <a:pt x="5797985" y="1411413"/>
                </a:lnTo>
                <a:cubicBezTo>
                  <a:pt x="5803539" y="1410374"/>
                  <a:pt x="5809112" y="1409399"/>
                  <a:pt x="5814946" y="1409830"/>
                </a:cubicBezTo>
                <a:lnTo>
                  <a:pt x="5851096" y="1406457"/>
                </a:lnTo>
                <a:lnTo>
                  <a:pt x="5851096" y="1762823"/>
                </a:lnTo>
                <a:lnTo>
                  <a:pt x="5841309" y="1786304"/>
                </a:lnTo>
                <a:cubicBezTo>
                  <a:pt x="5718836" y="2023390"/>
                  <a:pt x="5483074" y="2197206"/>
                  <a:pt x="5201524" y="2243004"/>
                </a:cubicBezTo>
                <a:lnTo>
                  <a:pt x="5201403" y="2244184"/>
                </a:lnTo>
                <a:cubicBezTo>
                  <a:pt x="5195847" y="2245223"/>
                  <a:pt x="5190272" y="2246198"/>
                  <a:pt x="5184438" y="2245767"/>
                </a:cubicBezTo>
                <a:cubicBezTo>
                  <a:pt x="5151829" y="2251477"/>
                  <a:pt x="5118478" y="2254542"/>
                  <a:pt x="5084610" y="2255084"/>
                </a:cubicBezTo>
                <a:lnTo>
                  <a:pt x="5066703" y="2256755"/>
                </a:lnTo>
                <a:lnTo>
                  <a:pt x="5066676" y="2256246"/>
                </a:lnTo>
                <a:lnTo>
                  <a:pt x="5066154" y="2256280"/>
                </a:lnTo>
                <a:cubicBezTo>
                  <a:pt x="5065562" y="2252372"/>
                  <a:pt x="5065533" y="2248449"/>
                  <a:pt x="5065533" y="2244520"/>
                </a:cubicBezTo>
                <a:close/>
                <a:moveTo>
                  <a:pt x="4325732" y="1223782"/>
                </a:moveTo>
                <a:cubicBezTo>
                  <a:pt x="4613612" y="1162499"/>
                  <a:pt x="4838363" y="939930"/>
                  <a:pt x="4894096" y="659222"/>
                </a:cubicBezTo>
                <a:cubicBezTo>
                  <a:pt x="4606215" y="720505"/>
                  <a:pt x="4381464" y="943074"/>
                  <a:pt x="4325732" y="1223782"/>
                </a:cubicBezTo>
                <a:close/>
                <a:moveTo>
                  <a:pt x="4325732" y="1547735"/>
                </a:moveTo>
                <a:cubicBezTo>
                  <a:pt x="4381465" y="1826239"/>
                  <a:pt x="4606215" y="2047060"/>
                  <a:pt x="4894096" y="2107862"/>
                </a:cubicBezTo>
                <a:cubicBezTo>
                  <a:pt x="4838364" y="1829358"/>
                  <a:pt x="4613612" y="1608537"/>
                  <a:pt x="4325732" y="1547735"/>
                </a:cubicBezTo>
                <a:close/>
                <a:moveTo>
                  <a:pt x="4325732" y="2982001"/>
                </a:moveTo>
                <a:cubicBezTo>
                  <a:pt x="4613612" y="2920718"/>
                  <a:pt x="4838363" y="2698150"/>
                  <a:pt x="4894096" y="2417442"/>
                </a:cubicBezTo>
                <a:cubicBezTo>
                  <a:pt x="4606215" y="2478725"/>
                  <a:pt x="4381464" y="2701294"/>
                  <a:pt x="4325732" y="2982001"/>
                </a:cubicBezTo>
                <a:close/>
                <a:moveTo>
                  <a:pt x="4256134" y="0"/>
                </a:moveTo>
                <a:lnTo>
                  <a:pt x="4411625" y="0"/>
                </a:lnTo>
                <a:lnTo>
                  <a:pt x="4434878" y="45955"/>
                </a:lnTo>
                <a:cubicBezTo>
                  <a:pt x="4539065" y="197965"/>
                  <a:pt x="4702616" y="309201"/>
                  <a:pt x="4894096" y="349642"/>
                </a:cubicBezTo>
                <a:cubicBezTo>
                  <a:pt x="4874298" y="250706"/>
                  <a:pt x="4833170" y="159050"/>
                  <a:pt x="4775353" y="79433"/>
                </a:cubicBezTo>
                <a:lnTo>
                  <a:pt x="4703980" y="0"/>
                </a:lnTo>
                <a:lnTo>
                  <a:pt x="4880119" y="0"/>
                </a:lnTo>
                <a:lnTo>
                  <a:pt x="4945641" y="100280"/>
                </a:lnTo>
                <a:cubicBezTo>
                  <a:pt x="4989705" y="182140"/>
                  <a:pt x="5019980" y="271960"/>
                  <a:pt x="5033738" y="366850"/>
                </a:cubicBezTo>
                <a:cubicBezTo>
                  <a:pt x="5033914" y="366905"/>
                  <a:pt x="5034090" y="366910"/>
                  <a:pt x="5034267" y="366915"/>
                </a:cubicBezTo>
                <a:lnTo>
                  <a:pt x="5034832" y="373792"/>
                </a:lnTo>
                <a:cubicBezTo>
                  <a:pt x="5040122" y="404884"/>
                  <a:pt x="5042685" y="436636"/>
                  <a:pt x="5042640" y="468842"/>
                </a:cubicBezTo>
                <a:cubicBezTo>
                  <a:pt x="5044013" y="474631"/>
                  <a:pt x="5044074" y="480458"/>
                  <a:pt x="5044074" y="486299"/>
                </a:cubicBezTo>
                <a:cubicBezTo>
                  <a:pt x="5044074" y="490228"/>
                  <a:pt x="5044046" y="494151"/>
                  <a:pt x="5043454" y="498061"/>
                </a:cubicBezTo>
                <a:lnTo>
                  <a:pt x="5042932" y="498027"/>
                </a:lnTo>
                <a:lnTo>
                  <a:pt x="5042905" y="498535"/>
                </a:lnTo>
                <a:lnTo>
                  <a:pt x="5024997" y="496864"/>
                </a:lnTo>
                <a:cubicBezTo>
                  <a:pt x="4991129" y="496322"/>
                  <a:pt x="4957779" y="493257"/>
                  <a:pt x="4925170" y="487548"/>
                </a:cubicBezTo>
                <a:cubicBezTo>
                  <a:pt x="4919336" y="487979"/>
                  <a:pt x="4913761" y="487004"/>
                  <a:pt x="4908205" y="485964"/>
                </a:cubicBezTo>
                <a:lnTo>
                  <a:pt x="4908084" y="484784"/>
                </a:lnTo>
                <a:cubicBezTo>
                  <a:pt x="4655545" y="443705"/>
                  <a:pt x="4439844" y="299632"/>
                  <a:pt x="4310363" y="99096"/>
                </a:cubicBezTo>
                <a:close/>
                <a:moveTo>
                  <a:pt x="4178216" y="3089525"/>
                </a:moveTo>
                <a:lnTo>
                  <a:pt x="4184996" y="3006343"/>
                </a:lnTo>
                <a:lnTo>
                  <a:pt x="4185561" y="2999411"/>
                </a:lnTo>
                <a:cubicBezTo>
                  <a:pt x="4185737" y="2999406"/>
                  <a:pt x="4185914" y="2999401"/>
                  <a:pt x="4186090" y="2999346"/>
                </a:cubicBezTo>
                <a:cubicBezTo>
                  <a:pt x="4238685" y="2633713"/>
                  <a:pt x="4532684" y="2342777"/>
                  <a:pt x="4908083" y="2281230"/>
                </a:cubicBezTo>
                <a:lnTo>
                  <a:pt x="4908205" y="2280040"/>
                </a:lnTo>
                <a:cubicBezTo>
                  <a:pt x="4913759" y="2278993"/>
                  <a:pt x="4919332" y="2278011"/>
                  <a:pt x="4925166" y="2278445"/>
                </a:cubicBezTo>
                <a:cubicBezTo>
                  <a:pt x="4957787" y="2272687"/>
                  <a:pt x="4991150" y="2269598"/>
                  <a:pt x="5025030" y="2269052"/>
                </a:cubicBezTo>
                <a:lnTo>
                  <a:pt x="5042905" y="2267371"/>
                </a:lnTo>
                <a:lnTo>
                  <a:pt x="5042932" y="2267882"/>
                </a:lnTo>
                <a:lnTo>
                  <a:pt x="5043453" y="2267848"/>
                </a:lnTo>
                <a:lnTo>
                  <a:pt x="5044074" y="2279702"/>
                </a:lnTo>
                <a:cubicBezTo>
                  <a:pt x="5044074" y="2285589"/>
                  <a:pt x="5044013" y="2291461"/>
                  <a:pt x="5042640" y="2297292"/>
                </a:cubicBezTo>
                <a:cubicBezTo>
                  <a:pt x="5042685" y="2329761"/>
                  <a:pt x="5040121" y="2361770"/>
                  <a:pt x="5034829" y="2393114"/>
                </a:cubicBezTo>
                <a:lnTo>
                  <a:pt x="5034266" y="2400032"/>
                </a:lnTo>
                <a:cubicBezTo>
                  <a:pt x="5034088" y="2400037"/>
                  <a:pt x="5033912" y="2400042"/>
                  <a:pt x="5033737" y="2400097"/>
                </a:cubicBezTo>
                <a:cubicBezTo>
                  <a:pt x="4987717" y="2720025"/>
                  <a:pt x="4756872" y="2982764"/>
                  <a:pt x="4448391" y="3084683"/>
                </a:cubicBezTo>
                <a:lnTo>
                  <a:pt x="4428658" y="3089525"/>
                </a:lnTo>
                <a:close/>
                <a:moveTo>
                  <a:pt x="4175753" y="1361522"/>
                </a:moveTo>
                <a:cubicBezTo>
                  <a:pt x="4175753" y="1355634"/>
                  <a:pt x="4175815" y="1349760"/>
                  <a:pt x="4177187" y="1343926"/>
                </a:cubicBezTo>
                <a:cubicBezTo>
                  <a:pt x="4177144" y="1311465"/>
                  <a:pt x="4179705" y="1279462"/>
                  <a:pt x="4184996" y="1248124"/>
                </a:cubicBezTo>
                <a:lnTo>
                  <a:pt x="4185561" y="1241192"/>
                </a:lnTo>
                <a:cubicBezTo>
                  <a:pt x="4185737" y="1241187"/>
                  <a:pt x="4185914" y="1241182"/>
                  <a:pt x="4186090" y="1241127"/>
                </a:cubicBezTo>
                <a:cubicBezTo>
                  <a:pt x="4238685" y="875493"/>
                  <a:pt x="4532684" y="584557"/>
                  <a:pt x="4908083" y="523010"/>
                </a:cubicBezTo>
                <a:lnTo>
                  <a:pt x="4908205" y="521820"/>
                </a:lnTo>
                <a:cubicBezTo>
                  <a:pt x="4913759" y="520774"/>
                  <a:pt x="4919332" y="519792"/>
                  <a:pt x="4925166" y="520226"/>
                </a:cubicBezTo>
                <a:cubicBezTo>
                  <a:pt x="4957787" y="514468"/>
                  <a:pt x="4991150" y="511379"/>
                  <a:pt x="5025030" y="510833"/>
                </a:cubicBezTo>
                <a:lnTo>
                  <a:pt x="5042905" y="509151"/>
                </a:lnTo>
                <a:lnTo>
                  <a:pt x="5042932" y="509663"/>
                </a:lnTo>
                <a:lnTo>
                  <a:pt x="5043453" y="509629"/>
                </a:lnTo>
                <a:lnTo>
                  <a:pt x="5044074" y="521483"/>
                </a:lnTo>
                <a:cubicBezTo>
                  <a:pt x="5044074" y="527369"/>
                  <a:pt x="5044013" y="533241"/>
                  <a:pt x="5042640" y="539073"/>
                </a:cubicBezTo>
                <a:cubicBezTo>
                  <a:pt x="5042685" y="571542"/>
                  <a:pt x="5040121" y="603550"/>
                  <a:pt x="5034829" y="634895"/>
                </a:cubicBezTo>
                <a:lnTo>
                  <a:pt x="5034266" y="641812"/>
                </a:lnTo>
                <a:cubicBezTo>
                  <a:pt x="5034088" y="641817"/>
                  <a:pt x="5033912" y="641823"/>
                  <a:pt x="5033737" y="641878"/>
                </a:cubicBezTo>
                <a:cubicBezTo>
                  <a:pt x="4981143" y="1007510"/>
                  <a:pt x="4687144" y="1298446"/>
                  <a:pt x="4311744" y="1359994"/>
                </a:cubicBezTo>
                <a:lnTo>
                  <a:pt x="4311623" y="1361184"/>
                </a:lnTo>
                <a:cubicBezTo>
                  <a:pt x="4306067" y="1362231"/>
                  <a:pt x="4300492" y="1363214"/>
                  <a:pt x="4294658" y="1362780"/>
                </a:cubicBezTo>
                <a:cubicBezTo>
                  <a:pt x="4262048" y="1368535"/>
                  <a:pt x="4228698" y="1371623"/>
                  <a:pt x="4194831" y="1372169"/>
                </a:cubicBezTo>
                <a:lnTo>
                  <a:pt x="4176923" y="1373854"/>
                </a:lnTo>
                <a:lnTo>
                  <a:pt x="4176896" y="1373341"/>
                </a:lnTo>
                <a:lnTo>
                  <a:pt x="4176374" y="1373376"/>
                </a:lnTo>
                <a:cubicBezTo>
                  <a:pt x="4175781" y="1369436"/>
                  <a:pt x="4175753" y="1365482"/>
                  <a:pt x="4175753" y="1361522"/>
                </a:cubicBezTo>
                <a:close/>
                <a:moveTo>
                  <a:pt x="4175753" y="1411078"/>
                </a:moveTo>
                <a:lnTo>
                  <a:pt x="4176375" y="1399317"/>
                </a:lnTo>
                <a:lnTo>
                  <a:pt x="4176896" y="1399351"/>
                </a:lnTo>
                <a:lnTo>
                  <a:pt x="4176923" y="1398843"/>
                </a:lnTo>
                <a:lnTo>
                  <a:pt x="4194799" y="1400511"/>
                </a:lnTo>
                <a:cubicBezTo>
                  <a:pt x="4228677" y="1401053"/>
                  <a:pt x="4262041" y="1404118"/>
                  <a:pt x="4294662" y="1409831"/>
                </a:cubicBezTo>
                <a:cubicBezTo>
                  <a:pt x="4300495" y="1409399"/>
                  <a:pt x="4306069" y="1410375"/>
                  <a:pt x="4311623" y="1411413"/>
                </a:cubicBezTo>
                <a:lnTo>
                  <a:pt x="4311745" y="1412593"/>
                </a:lnTo>
                <a:cubicBezTo>
                  <a:pt x="4687144" y="1473657"/>
                  <a:pt x="4981143" y="1762307"/>
                  <a:pt x="5033738" y="2125070"/>
                </a:cubicBezTo>
                <a:cubicBezTo>
                  <a:pt x="5033914" y="2125125"/>
                  <a:pt x="5034090" y="2125130"/>
                  <a:pt x="5034267" y="2125135"/>
                </a:cubicBezTo>
                <a:lnTo>
                  <a:pt x="5034832" y="2132012"/>
                </a:lnTo>
                <a:cubicBezTo>
                  <a:pt x="5040122" y="2163105"/>
                  <a:pt x="5042685" y="2194855"/>
                  <a:pt x="5042640" y="2227062"/>
                </a:cubicBezTo>
                <a:cubicBezTo>
                  <a:pt x="5044013" y="2232850"/>
                  <a:pt x="5044074" y="2238678"/>
                  <a:pt x="5044074" y="2244520"/>
                </a:cubicBezTo>
                <a:cubicBezTo>
                  <a:pt x="5044074" y="2248449"/>
                  <a:pt x="5044046" y="2252372"/>
                  <a:pt x="5043454" y="2256280"/>
                </a:cubicBezTo>
                <a:lnTo>
                  <a:pt x="5042932" y="2256246"/>
                </a:lnTo>
                <a:lnTo>
                  <a:pt x="5042905" y="2256755"/>
                </a:lnTo>
                <a:lnTo>
                  <a:pt x="5024997" y="2255084"/>
                </a:lnTo>
                <a:cubicBezTo>
                  <a:pt x="4991129" y="2254542"/>
                  <a:pt x="4957779" y="2251477"/>
                  <a:pt x="4925170" y="2245767"/>
                </a:cubicBezTo>
                <a:cubicBezTo>
                  <a:pt x="4919336" y="2246198"/>
                  <a:pt x="4913761" y="2245223"/>
                  <a:pt x="4908205" y="2244184"/>
                </a:cubicBezTo>
                <a:lnTo>
                  <a:pt x="4908084" y="2243004"/>
                </a:lnTo>
                <a:cubicBezTo>
                  <a:pt x="4532684" y="2181939"/>
                  <a:pt x="4238685" y="1893288"/>
                  <a:pt x="4186091" y="1530527"/>
                </a:cubicBezTo>
                <a:cubicBezTo>
                  <a:pt x="4185915" y="1530472"/>
                  <a:pt x="4185739" y="1530468"/>
                  <a:pt x="4185562" y="1530463"/>
                </a:cubicBezTo>
                <a:lnTo>
                  <a:pt x="4184999" y="1523599"/>
                </a:lnTo>
                <a:cubicBezTo>
                  <a:pt x="4179707" y="1492501"/>
                  <a:pt x="4177144" y="1460743"/>
                  <a:pt x="4177187" y="1428529"/>
                </a:cubicBezTo>
                <a:cubicBezTo>
                  <a:pt x="4175815" y="1422743"/>
                  <a:pt x="4175753" y="1416918"/>
                  <a:pt x="4175753" y="1411078"/>
                </a:cubicBezTo>
                <a:close/>
                <a:moveTo>
                  <a:pt x="3445328" y="659222"/>
                </a:moveTo>
                <a:cubicBezTo>
                  <a:pt x="3501061" y="939930"/>
                  <a:pt x="3725812" y="1162499"/>
                  <a:pt x="4013692" y="1223782"/>
                </a:cubicBezTo>
                <a:cubicBezTo>
                  <a:pt x="3957960" y="943074"/>
                  <a:pt x="3733209" y="720505"/>
                  <a:pt x="3445328" y="659222"/>
                </a:cubicBezTo>
                <a:close/>
                <a:moveTo>
                  <a:pt x="3445328" y="2417442"/>
                </a:moveTo>
                <a:cubicBezTo>
                  <a:pt x="3501061" y="2698150"/>
                  <a:pt x="3725812" y="2920718"/>
                  <a:pt x="4013692" y="2982001"/>
                </a:cubicBezTo>
                <a:cubicBezTo>
                  <a:pt x="3957960" y="2701294"/>
                  <a:pt x="3733209" y="2478725"/>
                  <a:pt x="3445328" y="2417442"/>
                </a:cubicBezTo>
                <a:close/>
                <a:moveTo>
                  <a:pt x="3445326" y="2107862"/>
                </a:moveTo>
                <a:cubicBezTo>
                  <a:pt x="3733207" y="2047060"/>
                  <a:pt x="3957957" y="1826239"/>
                  <a:pt x="4013690" y="1547735"/>
                </a:cubicBezTo>
                <a:cubicBezTo>
                  <a:pt x="3725809" y="1608537"/>
                  <a:pt x="3501058" y="1829358"/>
                  <a:pt x="3445326" y="2107862"/>
                </a:cubicBezTo>
                <a:close/>
                <a:moveTo>
                  <a:pt x="3295350" y="521483"/>
                </a:moveTo>
                <a:lnTo>
                  <a:pt x="3295971" y="509629"/>
                </a:lnTo>
                <a:lnTo>
                  <a:pt x="3296492" y="509663"/>
                </a:lnTo>
                <a:lnTo>
                  <a:pt x="3296519" y="509151"/>
                </a:lnTo>
                <a:lnTo>
                  <a:pt x="3314395" y="510833"/>
                </a:lnTo>
                <a:cubicBezTo>
                  <a:pt x="3348274" y="511379"/>
                  <a:pt x="3381637" y="514468"/>
                  <a:pt x="3414258" y="520226"/>
                </a:cubicBezTo>
                <a:cubicBezTo>
                  <a:pt x="3420092" y="519792"/>
                  <a:pt x="3425665" y="520774"/>
                  <a:pt x="3431219" y="521820"/>
                </a:cubicBezTo>
                <a:lnTo>
                  <a:pt x="3431341" y="523010"/>
                </a:lnTo>
                <a:cubicBezTo>
                  <a:pt x="3806740" y="584557"/>
                  <a:pt x="4100739" y="875493"/>
                  <a:pt x="4153335" y="1241127"/>
                </a:cubicBezTo>
                <a:cubicBezTo>
                  <a:pt x="4153510" y="1241182"/>
                  <a:pt x="4153688" y="1241187"/>
                  <a:pt x="4153863" y="1241192"/>
                </a:cubicBezTo>
                <a:lnTo>
                  <a:pt x="4154429" y="1248124"/>
                </a:lnTo>
                <a:cubicBezTo>
                  <a:pt x="4159718" y="1279462"/>
                  <a:pt x="4162281" y="1311465"/>
                  <a:pt x="4162237" y="1343926"/>
                </a:cubicBezTo>
                <a:cubicBezTo>
                  <a:pt x="4163610" y="1349760"/>
                  <a:pt x="4163671" y="1355634"/>
                  <a:pt x="4163671" y="1361522"/>
                </a:cubicBezTo>
                <a:cubicBezTo>
                  <a:pt x="4163671" y="1365482"/>
                  <a:pt x="4163642" y="1369436"/>
                  <a:pt x="4163050" y="1373376"/>
                </a:cubicBezTo>
                <a:lnTo>
                  <a:pt x="4162528" y="1373341"/>
                </a:lnTo>
                <a:lnTo>
                  <a:pt x="4162501" y="1373854"/>
                </a:lnTo>
                <a:lnTo>
                  <a:pt x="4144594" y="1372169"/>
                </a:lnTo>
                <a:cubicBezTo>
                  <a:pt x="4110727" y="1371623"/>
                  <a:pt x="4077375" y="1368535"/>
                  <a:pt x="4044766" y="1362780"/>
                </a:cubicBezTo>
                <a:cubicBezTo>
                  <a:pt x="4038932" y="1363214"/>
                  <a:pt x="4033357" y="1362231"/>
                  <a:pt x="4027802" y="1361184"/>
                </a:cubicBezTo>
                <a:lnTo>
                  <a:pt x="4027681" y="1359994"/>
                </a:lnTo>
                <a:cubicBezTo>
                  <a:pt x="3652280" y="1298446"/>
                  <a:pt x="3358281" y="1007510"/>
                  <a:pt x="3305687" y="641878"/>
                </a:cubicBezTo>
                <a:cubicBezTo>
                  <a:pt x="3305511" y="641823"/>
                  <a:pt x="3305336" y="641818"/>
                  <a:pt x="3305158" y="641812"/>
                </a:cubicBezTo>
                <a:lnTo>
                  <a:pt x="3304595" y="634895"/>
                </a:lnTo>
                <a:cubicBezTo>
                  <a:pt x="3299303" y="603550"/>
                  <a:pt x="3296740" y="571542"/>
                  <a:pt x="3296784" y="539073"/>
                </a:cubicBezTo>
                <a:cubicBezTo>
                  <a:pt x="3295411" y="533241"/>
                  <a:pt x="3295350" y="527369"/>
                  <a:pt x="3295350" y="521483"/>
                </a:cubicBezTo>
                <a:close/>
                <a:moveTo>
                  <a:pt x="3295350" y="2279702"/>
                </a:moveTo>
                <a:lnTo>
                  <a:pt x="3295971" y="2267848"/>
                </a:lnTo>
                <a:lnTo>
                  <a:pt x="3296492" y="2267882"/>
                </a:lnTo>
                <a:lnTo>
                  <a:pt x="3296519" y="2267371"/>
                </a:lnTo>
                <a:lnTo>
                  <a:pt x="3314395" y="2269052"/>
                </a:lnTo>
                <a:cubicBezTo>
                  <a:pt x="3348274" y="2269598"/>
                  <a:pt x="3381637" y="2272687"/>
                  <a:pt x="3414258" y="2278445"/>
                </a:cubicBezTo>
                <a:cubicBezTo>
                  <a:pt x="3420092" y="2278011"/>
                  <a:pt x="3425665" y="2278993"/>
                  <a:pt x="3431219" y="2280040"/>
                </a:cubicBezTo>
                <a:lnTo>
                  <a:pt x="3431341" y="2281230"/>
                </a:lnTo>
                <a:cubicBezTo>
                  <a:pt x="3806740" y="2342777"/>
                  <a:pt x="4100739" y="2633713"/>
                  <a:pt x="4153335" y="2999346"/>
                </a:cubicBezTo>
                <a:cubicBezTo>
                  <a:pt x="4153510" y="2999401"/>
                  <a:pt x="4153688" y="2999406"/>
                  <a:pt x="4153863" y="2999411"/>
                </a:cubicBezTo>
                <a:lnTo>
                  <a:pt x="4154429" y="3006343"/>
                </a:lnTo>
                <a:lnTo>
                  <a:pt x="4161209" y="3089525"/>
                </a:lnTo>
                <a:lnTo>
                  <a:pt x="3910768" y="3089525"/>
                </a:lnTo>
                <a:lnTo>
                  <a:pt x="3891034" y="3084683"/>
                </a:lnTo>
                <a:cubicBezTo>
                  <a:pt x="3582552" y="2982764"/>
                  <a:pt x="3351706" y="2720025"/>
                  <a:pt x="3305687" y="2400097"/>
                </a:cubicBezTo>
                <a:cubicBezTo>
                  <a:pt x="3305511" y="2400042"/>
                  <a:pt x="3305336" y="2400037"/>
                  <a:pt x="3305158" y="2400032"/>
                </a:cubicBezTo>
                <a:lnTo>
                  <a:pt x="3304595" y="2393114"/>
                </a:lnTo>
                <a:cubicBezTo>
                  <a:pt x="3299303" y="2361770"/>
                  <a:pt x="3296740" y="2329761"/>
                  <a:pt x="3296784" y="2297292"/>
                </a:cubicBezTo>
                <a:cubicBezTo>
                  <a:pt x="3295411" y="2291461"/>
                  <a:pt x="3295350" y="2285589"/>
                  <a:pt x="3295350" y="2279702"/>
                </a:cubicBezTo>
                <a:close/>
                <a:moveTo>
                  <a:pt x="3295347" y="486299"/>
                </a:moveTo>
                <a:cubicBezTo>
                  <a:pt x="3295347" y="480458"/>
                  <a:pt x="3295409" y="474631"/>
                  <a:pt x="3296782" y="468842"/>
                </a:cubicBezTo>
                <a:cubicBezTo>
                  <a:pt x="3296738" y="436636"/>
                  <a:pt x="3299300" y="404884"/>
                  <a:pt x="3304590" y="373792"/>
                </a:cubicBezTo>
                <a:lnTo>
                  <a:pt x="3305155" y="366915"/>
                </a:lnTo>
                <a:cubicBezTo>
                  <a:pt x="3305332" y="366910"/>
                  <a:pt x="3305508" y="366905"/>
                  <a:pt x="3305684" y="366850"/>
                </a:cubicBezTo>
                <a:cubicBezTo>
                  <a:pt x="3319442" y="271960"/>
                  <a:pt x="3349717" y="182140"/>
                  <a:pt x="3393781" y="100280"/>
                </a:cubicBezTo>
                <a:lnTo>
                  <a:pt x="3459303" y="0"/>
                </a:lnTo>
                <a:lnTo>
                  <a:pt x="3635443" y="0"/>
                </a:lnTo>
                <a:lnTo>
                  <a:pt x="3564068" y="79433"/>
                </a:lnTo>
                <a:cubicBezTo>
                  <a:pt x="3506253" y="159050"/>
                  <a:pt x="3465125" y="250706"/>
                  <a:pt x="3445326" y="349642"/>
                </a:cubicBezTo>
                <a:cubicBezTo>
                  <a:pt x="3636807" y="309201"/>
                  <a:pt x="3800358" y="197965"/>
                  <a:pt x="3904544" y="45955"/>
                </a:cubicBezTo>
                <a:lnTo>
                  <a:pt x="3927798" y="0"/>
                </a:lnTo>
                <a:lnTo>
                  <a:pt x="4083290" y="0"/>
                </a:lnTo>
                <a:lnTo>
                  <a:pt x="4029061" y="99096"/>
                </a:lnTo>
                <a:cubicBezTo>
                  <a:pt x="3899579" y="299632"/>
                  <a:pt x="3683877" y="443705"/>
                  <a:pt x="3431338" y="484784"/>
                </a:cubicBezTo>
                <a:lnTo>
                  <a:pt x="3431217" y="485964"/>
                </a:lnTo>
                <a:cubicBezTo>
                  <a:pt x="3425661" y="487004"/>
                  <a:pt x="3420086" y="487979"/>
                  <a:pt x="3414252" y="487548"/>
                </a:cubicBezTo>
                <a:cubicBezTo>
                  <a:pt x="3381643" y="493257"/>
                  <a:pt x="3348292" y="496322"/>
                  <a:pt x="3314425" y="496864"/>
                </a:cubicBezTo>
                <a:lnTo>
                  <a:pt x="3296517" y="498535"/>
                </a:lnTo>
                <a:lnTo>
                  <a:pt x="3296490" y="498027"/>
                </a:lnTo>
                <a:lnTo>
                  <a:pt x="3295968" y="498061"/>
                </a:lnTo>
                <a:cubicBezTo>
                  <a:pt x="3295376" y="494151"/>
                  <a:pt x="3295347" y="490228"/>
                  <a:pt x="3295347" y="486299"/>
                </a:cubicBezTo>
                <a:close/>
                <a:moveTo>
                  <a:pt x="3295347" y="2244520"/>
                </a:moveTo>
                <a:cubicBezTo>
                  <a:pt x="3295347" y="2238678"/>
                  <a:pt x="3295409" y="2232850"/>
                  <a:pt x="3296782" y="2227062"/>
                </a:cubicBezTo>
                <a:cubicBezTo>
                  <a:pt x="3296738" y="2194855"/>
                  <a:pt x="3299300" y="2163105"/>
                  <a:pt x="3304590" y="2132012"/>
                </a:cubicBezTo>
                <a:lnTo>
                  <a:pt x="3305155" y="2125135"/>
                </a:lnTo>
                <a:cubicBezTo>
                  <a:pt x="3305332" y="2125130"/>
                  <a:pt x="3305508" y="2125125"/>
                  <a:pt x="3305684" y="2125070"/>
                </a:cubicBezTo>
                <a:cubicBezTo>
                  <a:pt x="3358279" y="1762307"/>
                  <a:pt x="3652278" y="1473657"/>
                  <a:pt x="4027678" y="1412593"/>
                </a:cubicBezTo>
                <a:lnTo>
                  <a:pt x="4027800" y="1411413"/>
                </a:lnTo>
                <a:cubicBezTo>
                  <a:pt x="4033353" y="1410375"/>
                  <a:pt x="4038927" y="1409399"/>
                  <a:pt x="4044760" y="1409831"/>
                </a:cubicBezTo>
                <a:cubicBezTo>
                  <a:pt x="4077382" y="1404118"/>
                  <a:pt x="4110744" y="1401053"/>
                  <a:pt x="4144624" y="1400511"/>
                </a:cubicBezTo>
                <a:lnTo>
                  <a:pt x="4162499" y="1398843"/>
                </a:lnTo>
                <a:lnTo>
                  <a:pt x="4162526" y="1399351"/>
                </a:lnTo>
                <a:lnTo>
                  <a:pt x="4163047" y="1399317"/>
                </a:lnTo>
                <a:lnTo>
                  <a:pt x="4163669" y="1411078"/>
                </a:lnTo>
                <a:cubicBezTo>
                  <a:pt x="4163669" y="1416918"/>
                  <a:pt x="4163608" y="1422743"/>
                  <a:pt x="4162235" y="1428529"/>
                </a:cubicBezTo>
                <a:cubicBezTo>
                  <a:pt x="4162279" y="1460743"/>
                  <a:pt x="4159715" y="1492501"/>
                  <a:pt x="4154424" y="1523599"/>
                </a:cubicBezTo>
                <a:lnTo>
                  <a:pt x="4153860" y="1530463"/>
                </a:lnTo>
                <a:cubicBezTo>
                  <a:pt x="4153683" y="1530468"/>
                  <a:pt x="4153507" y="1530472"/>
                  <a:pt x="4153332" y="1530527"/>
                </a:cubicBezTo>
                <a:cubicBezTo>
                  <a:pt x="4100737" y="1893288"/>
                  <a:pt x="3806738" y="2181939"/>
                  <a:pt x="3431338" y="2243004"/>
                </a:cubicBezTo>
                <a:lnTo>
                  <a:pt x="3431217" y="2244184"/>
                </a:lnTo>
                <a:cubicBezTo>
                  <a:pt x="3425661" y="2245223"/>
                  <a:pt x="3420086" y="2246198"/>
                  <a:pt x="3414252" y="2245767"/>
                </a:cubicBezTo>
                <a:cubicBezTo>
                  <a:pt x="3381643" y="2251477"/>
                  <a:pt x="3348292" y="2254542"/>
                  <a:pt x="3314425" y="2255084"/>
                </a:cubicBezTo>
                <a:lnTo>
                  <a:pt x="3296517" y="2256755"/>
                </a:lnTo>
                <a:lnTo>
                  <a:pt x="3296490" y="2256246"/>
                </a:lnTo>
                <a:lnTo>
                  <a:pt x="3295968" y="2256280"/>
                </a:lnTo>
                <a:cubicBezTo>
                  <a:pt x="3295376" y="2252372"/>
                  <a:pt x="3295347" y="2248449"/>
                  <a:pt x="3295347" y="2244520"/>
                </a:cubicBezTo>
                <a:close/>
                <a:moveTo>
                  <a:pt x="2555546" y="1223782"/>
                </a:moveTo>
                <a:cubicBezTo>
                  <a:pt x="2843426" y="1162499"/>
                  <a:pt x="3068177" y="939930"/>
                  <a:pt x="3123910" y="659222"/>
                </a:cubicBezTo>
                <a:cubicBezTo>
                  <a:pt x="2836029" y="720505"/>
                  <a:pt x="2611278" y="943074"/>
                  <a:pt x="2555546" y="1223782"/>
                </a:cubicBezTo>
                <a:close/>
                <a:moveTo>
                  <a:pt x="2555546" y="1547735"/>
                </a:moveTo>
                <a:cubicBezTo>
                  <a:pt x="2611279" y="1826239"/>
                  <a:pt x="2836029" y="2047060"/>
                  <a:pt x="3123910" y="2107862"/>
                </a:cubicBezTo>
                <a:cubicBezTo>
                  <a:pt x="3068178" y="1829358"/>
                  <a:pt x="2843426" y="1608537"/>
                  <a:pt x="2555546" y="1547735"/>
                </a:cubicBezTo>
                <a:close/>
                <a:moveTo>
                  <a:pt x="2555546" y="2982001"/>
                </a:moveTo>
                <a:cubicBezTo>
                  <a:pt x="2843426" y="2920718"/>
                  <a:pt x="3068177" y="2698150"/>
                  <a:pt x="3123910" y="2417442"/>
                </a:cubicBezTo>
                <a:cubicBezTo>
                  <a:pt x="2836029" y="2478725"/>
                  <a:pt x="2611278" y="2701294"/>
                  <a:pt x="2555546" y="2982001"/>
                </a:cubicBezTo>
                <a:close/>
                <a:moveTo>
                  <a:pt x="2485948" y="0"/>
                </a:moveTo>
                <a:lnTo>
                  <a:pt x="2641440" y="0"/>
                </a:lnTo>
                <a:lnTo>
                  <a:pt x="2664693" y="45955"/>
                </a:lnTo>
                <a:cubicBezTo>
                  <a:pt x="2768879" y="197965"/>
                  <a:pt x="2932430" y="309201"/>
                  <a:pt x="3123910" y="349642"/>
                </a:cubicBezTo>
                <a:cubicBezTo>
                  <a:pt x="3104112" y="250706"/>
                  <a:pt x="3062984" y="159050"/>
                  <a:pt x="3005167" y="79433"/>
                </a:cubicBezTo>
                <a:lnTo>
                  <a:pt x="2933794" y="0"/>
                </a:lnTo>
                <a:lnTo>
                  <a:pt x="3109934" y="0"/>
                </a:lnTo>
                <a:lnTo>
                  <a:pt x="3175456" y="100280"/>
                </a:lnTo>
                <a:cubicBezTo>
                  <a:pt x="3219520" y="182140"/>
                  <a:pt x="3249795" y="271960"/>
                  <a:pt x="3263553" y="366850"/>
                </a:cubicBezTo>
                <a:cubicBezTo>
                  <a:pt x="3263728" y="366905"/>
                  <a:pt x="3263905" y="366910"/>
                  <a:pt x="3264081" y="366915"/>
                </a:cubicBezTo>
                <a:lnTo>
                  <a:pt x="3264647" y="373792"/>
                </a:lnTo>
                <a:cubicBezTo>
                  <a:pt x="3269936" y="404884"/>
                  <a:pt x="3272499" y="436636"/>
                  <a:pt x="3272455" y="468842"/>
                </a:cubicBezTo>
                <a:cubicBezTo>
                  <a:pt x="3273828" y="474631"/>
                  <a:pt x="3273888" y="480458"/>
                  <a:pt x="3273888" y="486299"/>
                </a:cubicBezTo>
                <a:cubicBezTo>
                  <a:pt x="3273888" y="490228"/>
                  <a:pt x="3273860" y="494151"/>
                  <a:pt x="3273268" y="498061"/>
                </a:cubicBezTo>
                <a:lnTo>
                  <a:pt x="3272746" y="498027"/>
                </a:lnTo>
                <a:lnTo>
                  <a:pt x="3272719" y="498535"/>
                </a:lnTo>
                <a:lnTo>
                  <a:pt x="3254811" y="496864"/>
                </a:lnTo>
                <a:cubicBezTo>
                  <a:pt x="3220945" y="496322"/>
                  <a:pt x="3187593" y="493257"/>
                  <a:pt x="3154984" y="487548"/>
                </a:cubicBezTo>
                <a:cubicBezTo>
                  <a:pt x="3149150" y="487979"/>
                  <a:pt x="3143575" y="487004"/>
                  <a:pt x="3138020" y="485964"/>
                </a:cubicBezTo>
                <a:lnTo>
                  <a:pt x="3137899" y="484784"/>
                </a:lnTo>
                <a:cubicBezTo>
                  <a:pt x="2885360" y="443705"/>
                  <a:pt x="2669659" y="299632"/>
                  <a:pt x="2540177" y="99096"/>
                </a:cubicBezTo>
                <a:close/>
                <a:moveTo>
                  <a:pt x="2408030" y="3089525"/>
                </a:moveTo>
                <a:lnTo>
                  <a:pt x="2414810" y="3006343"/>
                </a:lnTo>
                <a:lnTo>
                  <a:pt x="2415375" y="2999411"/>
                </a:lnTo>
                <a:cubicBezTo>
                  <a:pt x="2415552" y="2999406"/>
                  <a:pt x="2415728" y="2999401"/>
                  <a:pt x="2415904" y="2999346"/>
                </a:cubicBezTo>
                <a:cubicBezTo>
                  <a:pt x="2468499" y="2633713"/>
                  <a:pt x="2762498" y="2342777"/>
                  <a:pt x="3137898" y="2281230"/>
                </a:cubicBezTo>
                <a:lnTo>
                  <a:pt x="3138020" y="2280040"/>
                </a:lnTo>
                <a:cubicBezTo>
                  <a:pt x="3143573" y="2278993"/>
                  <a:pt x="3149146" y="2278011"/>
                  <a:pt x="3154980" y="2278445"/>
                </a:cubicBezTo>
                <a:cubicBezTo>
                  <a:pt x="3187602" y="2272687"/>
                  <a:pt x="3220964" y="2269598"/>
                  <a:pt x="3254844" y="2269052"/>
                </a:cubicBezTo>
                <a:lnTo>
                  <a:pt x="3272719" y="2267371"/>
                </a:lnTo>
                <a:lnTo>
                  <a:pt x="3272746" y="2267882"/>
                </a:lnTo>
                <a:lnTo>
                  <a:pt x="3273267" y="2267848"/>
                </a:lnTo>
                <a:lnTo>
                  <a:pt x="3273888" y="2279702"/>
                </a:lnTo>
                <a:cubicBezTo>
                  <a:pt x="3273888" y="2285589"/>
                  <a:pt x="3273828" y="2291461"/>
                  <a:pt x="3272455" y="2297292"/>
                </a:cubicBezTo>
                <a:cubicBezTo>
                  <a:pt x="3272499" y="2329761"/>
                  <a:pt x="3269935" y="2361770"/>
                  <a:pt x="3264644" y="2393114"/>
                </a:cubicBezTo>
                <a:lnTo>
                  <a:pt x="3264080" y="2400032"/>
                </a:lnTo>
                <a:cubicBezTo>
                  <a:pt x="3263903" y="2400037"/>
                  <a:pt x="3263726" y="2400042"/>
                  <a:pt x="3263552" y="2400097"/>
                </a:cubicBezTo>
                <a:cubicBezTo>
                  <a:pt x="3217532" y="2720025"/>
                  <a:pt x="2986686" y="2982764"/>
                  <a:pt x="2678205" y="3084683"/>
                </a:cubicBezTo>
                <a:lnTo>
                  <a:pt x="2658472" y="3089525"/>
                </a:lnTo>
                <a:close/>
                <a:moveTo>
                  <a:pt x="2405567" y="1361522"/>
                </a:moveTo>
                <a:cubicBezTo>
                  <a:pt x="2405567" y="1355634"/>
                  <a:pt x="2405629" y="1349760"/>
                  <a:pt x="2407002" y="1343926"/>
                </a:cubicBezTo>
                <a:cubicBezTo>
                  <a:pt x="2406958" y="1311465"/>
                  <a:pt x="2409520" y="1279462"/>
                  <a:pt x="2414810" y="1248124"/>
                </a:cubicBezTo>
                <a:lnTo>
                  <a:pt x="2415375" y="1241192"/>
                </a:lnTo>
                <a:cubicBezTo>
                  <a:pt x="2415552" y="1241187"/>
                  <a:pt x="2415728" y="1241182"/>
                  <a:pt x="2415904" y="1241127"/>
                </a:cubicBezTo>
                <a:cubicBezTo>
                  <a:pt x="2468499" y="875493"/>
                  <a:pt x="2762498" y="584557"/>
                  <a:pt x="3137898" y="523010"/>
                </a:cubicBezTo>
                <a:lnTo>
                  <a:pt x="3138020" y="521820"/>
                </a:lnTo>
                <a:cubicBezTo>
                  <a:pt x="3143573" y="520774"/>
                  <a:pt x="3149146" y="519792"/>
                  <a:pt x="3154980" y="520226"/>
                </a:cubicBezTo>
                <a:cubicBezTo>
                  <a:pt x="3187602" y="514468"/>
                  <a:pt x="3220964" y="511379"/>
                  <a:pt x="3254844" y="510833"/>
                </a:cubicBezTo>
                <a:lnTo>
                  <a:pt x="3272719" y="509151"/>
                </a:lnTo>
                <a:lnTo>
                  <a:pt x="3272746" y="509663"/>
                </a:lnTo>
                <a:lnTo>
                  <a:pt x="3273267" y="509629"/>
                </a:lnTo>
                <a:lnTo>
                  <a:pt x="3273888" y="521483"/>
                </a:lnTo>
                <a:cubicBezTo>
                  <a:pt x="3273888" y="527369"/>
                  <a:pt x="3273828" y="533241"/>
                  <a:pt x="3272455" y="539073"/>
                </a:cubicBezTo>
                <a:cubicBezTo>
                  <a:pt x="3272499" y="571542"/>
                  <a:pt x="3269935" y="603550"/>
                  <a:pt x="3264644" y="634895"/>
                </a:cubicBezTo>
                <a:lnTo>
                  <a:pt x="3264080" y="641812"/>
                </a:lnTo>
                <a:cubicBezTo>
                  <a:pt x="3263903" y="641818"/>
                  <a:pt x="3263726" y="641823"/>
                  <a:pt x="3263552" y="641878"/>
                </a:cubicBezTo>
                <a:cubicBezTo>
                  <a:pt x="3210957" y="1007510"/>
                  <a:pt x="2916958" y="1298446"/>
                  <a:pt x="2541558" y="1359994"/>
                </a:cubicBezTo>
                <a:lnTo>
                  <a:pt x="2541437" y="1361184"/>
                </a:lnTo>
                <a:cubicBezTo>
                  <a:pt x="2535881" y="1362231"/>
                  <a:pt x="2530306" y="1363214"/>
                  <a:pt x="2524472" y="1362780"/>
                </a:cubicBezTo>
                <a:cubicBezTo>
                  <a:pt x="2491863" y="1368535"/>
                  <a:pt x="2458513" y="1371623"/>
                  <a:pt x="2424645" y="1372169"/>
                </a:cubicBezTo>
                <a:lnTo>
                  <a:pt x="2406737" y="1373854"/>
                </a:lnTo>
                <a:lnTo>
                  <a:pt x="2406710" y="1373341"/>
                </a:lnTo>
                <a:lnTo>
                  <a:pt x="2406188" y="1373376"/>
                </a:lnTo>
                <a:cubicBezTo>
                  <a:pt x="2405596" y="1369436"/>
                  <a:pt x="2405567" y="1365482"/>
                  <a:pt x="2405567" y="1361522"/>
                </a:cubicBezTo>
                <a:close/>
                <a:moveTo>
                  <a:pt x="2405567" y="1411078"/>
                </a:moveTo>
                <a:lnTo>
                  <a:pt x="2406189" y="1399317"/>
                </a:lnTo>
                <a:lnTo>
                  <a:pt x="2406710" y="1399351"/>
                </a:lnTo>
                <a:lnTo>
                  <a:pt x="2406737" y="1398843"/>
                </a:lnTo>
                <a:lnTo>
                  <a:pt x="2424613" y="1400511"/>
                </a:lnTo>
                <a:cubicBezTo>
                  <a:pt x="2458492" y="1401053"/>
                  <a:pt x="2491855" y="1404118"/>
                  <a:pt x="2524476" y="1409831"/>
                </a:cubicBezTo>
                <a:cubicBezTo>
                  <a:pt x="2530309" y="1409399"/>
                  <a:pt x="2535883" y="1410375"/>
                  <a:pt x="2541437" y="1411413"/>
                </a:cubicBezTo>
                <a:lnTo>
                  <a:pt x="2541559" y="1412593"/>
                </a:lnTo>
                <a:cubicBezTo>
                  <a:pt x="2916958" y="1473657"/>
                  <a:pt x="3210957" y="1762307"/>
                  <a:pt x="3263553" y="2125070"/>
                </a:cubicBezTo>
                <a:cubicBezTo>
                  <a:pt x="3263728" y="2125125"/>
                  <a:pt x="3263905" y="2125130"/>
                  <a:pt x="3264081" y="2125135"/>
                </a:cubicBezTo>
                <a:lnTo>
                  <a:pt x="3264647" y="2132012"/>
                </a:lnTo>
                <a:cubicBezTo>
                  <a:pt x="3269936" y="2163105"/>
                  <a:pt x="3272499" y="2194855"/>
                  <a:pt x="3272455" y="2227062"/>
                </a:cubicBezTo>
                <a:cubicBezTo>
                  <a:pt x="3273828" y="2232850"/>
                  <a:pt x="3273888" y="2238678"/>
                  <a:pt x="3273888" y="2244520"/>
                </a:cubicBezTo>
                <a:cubicBezTo>
                  <a:pt x="3273888" y="2248449"/>
                  <a:pt x="3273860" y="2252372"/>
                  <a:pt x="3273268" y="2256280"/>
                </a:cubicBezTo>
                <a:lnTo>
                  <a:pt x="3272746" y="2256246"/>
                </a:lnTo>
                <a:lnTo>
                  <a:pt x="3272719" y="2256755"/>
                </a:lnTo>
                <a:lnTo>
                  <a:pt x="3254811" y="2255084"/>
                </a:lnTo>
                <a:cubicBezTo>
                  <a:pt x="3220945" y="2254542"/>
                  <a:pt x="3187593" y="2251477"/>
                  <a:pt x="3154984" y="2245767"/>
                </a:cubicBezTo>
                <a:cubicBezTo>
                  <a:pt x="3149150" y="2246198"/>
                  <a:pt x="3143575" y="2245223"/>
                  <a:pt x="3138020" y="2244184"/>
                </a:cubicBezTo>
                <a:lnTo>
                  <a:pt x="3137899" y="2243004"/>
                </a:lnTo>
                <a:cubicBezTo>
                  <a:pt x="2762498" y="2181939"/>
                  <a:pt x="2468499" y="1893288"/>
                  <a:pt x="2415905" y="1530527"/>
                </a:cubicBezTo>
                <a:cubicBezTo>
                  <a:pt x="2415730" y="1530472"/>
                  <a:pt x="2415554" y="1530468"/>
                  <a:pt x="2415376" y="1530463"/>
                </a:cubicBezTo>
                <a:lnTo>
                  <a:pt x="2414813" y="1523599"/>
                </a:lnTo>
                <a:cubicBezTo>
                  <a:pt x="2409521" y="1492501"/>
                  <a:pt x="2406958" y="1460743"/>
                  <a:pt x="2407002" y="1428529"/>
                </a:cubicBezTo>
                <a:cubicBezTo>
                  <a:pt x="2405629" y="1422743"/>
                  <a:pt x="2405567" y="1416918"/>
                  <a:pt x="2405567" y="1411078"/>
                </a:cubicBezTo>
                <a:close/>
                <a:moveTo>
                  <a:pt x="1675142" y="659222"/>
                </a:moveTo>
                <a:cubicBezTo>
                  <a:pt x="1730875" y="939930"/>
                  <a:pt x="1955626" y="1162499"/>
                  <a:pt x="2243506" y="1223782"/>
                </a:cubicBezTo>
                <a:cubicBezTo>
                  <a:pt x="2187774" y="943074"/>
                  <a:pt x="1963023" y="720505"/>
                  <a:pt x="1675142" y="659222"/>
                </a:cubicBezTo>
                <a:close/>
                <a:moveTo>
                  <a:pt x="1675142" y="2417442"/>
                </a:moveTo>
                <a:cubicBezTo>
                  <a:pt x="1730875" y="2698150"/>
                  <a:pt x="1955626" y="2920718"/>
                  <a:pt x="2243506" y="2982001"/>
                </a:cubicBezTo>
                <a:cubicBezTo>
                  <a:pt x="2187774" y="2701294"/>
                  <a:pt x="1963023" y="2478725"/>
                  <a:pt x="1675142" y="2417442"/>
                </a:cubicBezTo>
                <a:close/>
                <a:moveTo>
                  <a:pt x="1675140" y="2107862"/>
                </a:moveTo>
                <a:cubicBezTo>
                  <a:pt x="1963020" y="2047060"/>
                  <a:pt x="2187772" y="1826239"/>
                  <a:pt x="2243504" y="1547735"/>
                </a:cubicBezTo>
                <a:cubicBezTo>
                  <a:pt x="1955623" y="1608537"/>
                  <a:pt x="1730872" y="1829358"/>
                  <a:pt x="1675140" y="2107862"/>
                </a:cubicBezTo>
                <a:close/>
                <a:moveTo>
                  <a:pt x="1525164" y="521483"/>
                </a:moveTo>
                <a:lnTo>
                  <a:pt x="1525785" y="509629"/>
                </a:lnTo>
                <a:lnTo>
                  <a:pt x="1526306" y="509663"/>
                </a:lnTo>
                <a:lnTo>
                  <a:pt x="1526333" y="509151"/>
                </a:lnTo>
                <a:lnTo>
                  <a:pt x="1544208" y="510833"/>
                </a:lnTo>
                <a:cubicBezTo>
                  <a:pt x="1578088" y="511379"/>
                  <a:pt x="1611450" y="514468"/>
                  <a:pt x="1644072" y="520226"/>
                </a:cubicBezTo>
                <a:cubicBezTo>
                  <a:pt x="1649905" y="519792"/>
                  <a:pt x="1655479" y="520774"/>
                  <a:pt x="1661032" y="521820"/>
                </a:cubicBezTo>
                <a:lnTo>
                  <a:pt x="1661154" y="523010"/>
                </a:lnTo>
                <a:cubicBezTo>
                  <a:pt x="2036554" y="584557"/>
                  <a:pt x="2330554" y="875493"/>
                  <a:pt x="2383148" y="1241127"/>
                </a:cubicBezTo>
                <a:cubicBezTo>
                  <a:pt x="2383324" y="1241182"/>
                  <a:pt x="2383501" y="1241187"/>
                  <a:pt x="2383678" y="1241192"/>
                </a:cubicBezTo>
                <a:lnTo>
                  <a:pt x="2384242" y="1248124"/>
                </a:lnTo>
                <a:cubicBezTo>
                  <a:pt x="2389533" y="1279462"/>
                  <a:pt x="2392095" y="1311465"/>
                  <a:pt x="2392051" y="1343926"/>
                </a:cubicBezTo>
                <a:cubicBezTo>
                  <a:pt x="2393423" y="1349760"/>
                  <a:pt x="2393485" y="1355634"/>
                  <a:pt x="2393485" y="1361522"/>
                </a:cubicBezTo>
                <a:cubicBezTo>
                  <a:pt x="2393485" y="1365482"/>
                  <a:pt x="2393457" y="1369436"/>
                  <a:pt x="2392864" y="1373376"/>
                </a:cubicBezTo>
                <a:lnTo>
                  <a:pt x="2392342" y="1373341"/>
                </a:lnTo>
                <a:lnTo>
                  <a:pt x="2392315" y="1373854"/>
                </a:lnTo>
                <a:lnTo>
                  <a:pt x="2374407" y="1372169"/>
                </a:lnTo>
                <a:cubicBezTo>
                  <a:pt x="2340540" y="1371623"/>
                  <a:pt x="2307190" y="1368535"/>
                  <a:pt x="2274580" y="1362780"/>
                </a:cubicBezTo>
                <a:cubicBezTo>
                  <a:pt x="2268746" y="1363214"/>
                  <a:pt x="2263171" y="1362231"/>
                  <a:pt x="2257615" y="1361184"/>
                </a:cubicBezTo>
                <a:lnTo>
                  <a:pt x="2257494" y="1359994"/>
                </a:lnTo>
                <a:cubicBezTo>
                  <a:pt x="1882094" y="1298446"/>
                  <a:pt x="1588095" y="1007510"/>
                  <a:pt x="1535500" y="641878"/>
                </a:cubicBezTo>
                <a:cubicBezTo>
                  <a:pt x="1535326" y="641823"/>
                  <a:pt x="1535149" y="641818"/>
                  <a:pt x="1534972" y="641812"/>
                </a:cubicBezTo>
                <a:lnTo>
                  <a:pt x="1534408" y="634895"/>
                </a:lnTo>
                <a:cubicBezTo>
                  <a:pt x="1529117" y="603550"/>
                  <a:pt x="1526553" y="571542"/>
                  <a:pt x="1526597" y="539073"/>
                </a:cubicBezTo>
                <a:cubicBezTo>
                  <a:pt x="1525224" y="533241"/>
                  <a:pt x="1525164" y="527369"/>
                  <a:pt x="1525164" y="521483"/>
                </a:cubicBezTo>
                <a:close/>
                <a:moveTo>
                  <a:pt x="1525164" y="2279702"/>
                </a:moveTo>
                <a:lnTo>
                  <a:pt x="1525785" y="2267848"/>
                </a:lnTo>
                <a:lnTo>
                  <a:pt x="1526306" y="2267882"/>
                </a:lnTo>
                <a:lnTo>
                  <a:pt x="1526333" y="2267371"/>
                </a:lnTo>
                <a:lnTo>
                  <a:pt x="1544208" y="2269052"/>
                </a:lnTo>
                <a:cubicBezTo>
                  <a:pt x="1578088" y="2269598"/>
                  <a:pt x="1611450" y="2272687"/>
                  <a:pt x="1644072" y="2278445"/>
                </a:cubicBezTo>
                <a:cubicBezTo>
                  <a:pt x="1649905" y="2278011"/>
                  <a:pt x="1655479" y="2278993"/>
                  <a:pt x="1661032" y="2280040"/>
                </a:cubicBezTo>
                <a:lnTo>
                  <a:pt x="1661154" y="2281230"/>
                </a:lnTo>
                <a:cubicBezTo>
                  <a:pt x="2036554" y="2342777"/>
                  <a:pt x="2330554" y="2633713"/>
                  <a:pt x="2383148" y="2999346"/>
                </a:cubicBezTo>
                <a:cubicBezTo>
                  <a:pt x="2383324" y="2999401"/>
                  <a:pt x="2383501" y="2999406"/>
                  <a:pt x="2383678" y="2999411"/>
                </a:cubicBezTo>
                <a:lnTo>
                  <a:pt x="2384242" y="3006343"/>
                </a:lnTo>
                <a:lnTo>
                  <a:pt x="2391022" y="3089525"/>
                </a:lnTo>
                <a:lnTo>
                  <a:pt x="2140581" y="3089525"/>
                </a:lnTo>
                <a:lnTo>
                  <a:pt x="2120847" y="3084683"/>
                </a:lnTo>
                <a:cubicBezTo>
                  <a:pt x="1812366" y="2982764"/>
                  <a:pt x="1581520" y="2720025"/>
                  <a:pt x="1535500" y="2400097"/>
                </a:cubicBezTo>
                <a:cubicBezTo>
                  <a:pt x="1535326" y="2400042"/>
                  <a:pt x="1535149" y="2400037"/>
                  <a:pt x="1534972" y="2400032"/>
                </a:cubicBezTo>
                <a:lnTo>
                  <a:pt x="1534408" y="2393114"/>
                </a:lnTo>
                <a:cubicBezTo>
                  <a:pt x="1529117" y="2361770"/>
                  <a:pt x="1526553" y="2329761"/>
                  <a:pt x="1526597" y="2297292"/>
                </a:cubicBezTo>
                <a:cubicBezTo>
                  <a:pt x="1525224" y="2291461"/>
                  <a:pt x="1525164" y="2285589"/>
                  <a:pt x="1525164" y="2279702"/>
                </a:cubicBezTo>
                <a:close/>
                <a:moveTo>
                  <a:pt x="1525162" y="486299"/>
                </a:moveTo>
                <a:cubicBezTo>
                  <a:pt x="1525162" y="480458"/>
                  <a:pt x="1525222" y="474631"/>
                  <a:pt x="1526595" y="468842"/>
                </a:cubicBezTo>
                <a:cubicBezTo>
                  <a:pt x="1526551" y="436636"/>
                  <a:pt x="1529114" y="404884"/>
                  <a:pt x="1534403" y="373792"/>
                </a:cubicBezTo>
                <a:lnTo>
                  <a:pt x="1534969" y="366915"/>
                </a:lnTo>
                <a:cubicBezTo>
                  <a:pt x="1535145" y="366910"/>
                  <a:pt x="1535323" y="366905"/>
                  <a:pt x="1535497" y="366850"/>
                </a:cubicBezTo>
                <a:cubicBezTo>
                  <a:pt x="1549256" y="271960"/>
                  <a:pt x="1579531" y="182140"/>
                  <a:pt x="1623594" y="100280"/>
                </a:cubicBezTo>
                <a:lnTo>
                  <a:pt x="1689117" y="0"/>
                </a:lnTo>
                <a:lnTo>
                  <a:pt x="1865257" y="0"/>
                </a:lnTo>
                <a:lnTo>
                  <a:pt x="1793882" y="79433"/>
                </a:lnTo>
                <a:cubicBezTo>
                  <a:pt x="1736067" y="159050"/>
                  <a:pt x="1694939" y="250706"/>
                  <a:pt x="1675140" y="349642"/>
                </a:cubicBezTo>
                <a:cubicBezTo>
                  <a:pt x="1866621" y="309201"/>
                  <a:pt x="2030172" y="197965"/>
                  <a:pt x="2134358" y="45955"/>
                </a:cubicBezTo>
                <a:lnTo>
                  <a:pt x="2157611" y="0"/>
                </a:lnTo>
                <a:lnTo>
                  <a:pt x="2313103" y="0"/>
                </a:lnTo>
                <a:lnTo>
                  <a:pt x="2258874" y="99096"/>
                </a:lnTo>
                <a:cubicBezTo>
                  <a:pt x="2129392" y="299632"/>
                  <a:pt x="1913691" y="443705"/>
                  <a:pt x="1661151" y="484784"/>
                </a:cubicBezTo>
                <a:lnTo>
                  <a:pt x="1661030" y="485964"/>
                </a:lnTo>
                <a:cubicBezTo>
                  <a:pt x="1655475" y="487004"/>
                  <a:pt x="1649900" y="487979"/>
                  <a:pt x="1644066" y="487548"/>
                </a:cubicBezTo>
                <a:cubicBezTo>
                  <a:pt x="1611457" y="493257"/>
                  <a:pt x="1578105" y="496322"/>
                  <a:pt x="1544239" y="496864"/>
                </a:cubicBezTo>
                <a:lnTo>
                  <a:pt x="1526331" y="498535"/>
                </a:lnTo>
                <a:lnTo>
                  <a:pt x="1526304" y="498027"/>
                </a:lnTo>
                <a:lnTo>
                  <a:pt x="1525782" y="498061"/>
                </a:lnTo>
                <a:cubicBezTo>
                  <a:pt x="1525190" y="494151"/>
                  <a:pt x="1525162" y="490228"/>
                  <a:pt x="1525162" y="486299"/>
                </a:cubicBezTo>
                <a:close/>
                <a:moveTo>
                  <a:pt x="1525161" y="2244520"/>
                </a:moveTo>
                <a:cubicBezTo>
                  <a:pt x="1525161" y="2238678"/>
                  <a:pt x="1525222" y="2232850"/>
                  <a:pt x="1526595" y="2227062"/>
                </a:cubicBezTo>
                <a:cubicBezTo>
                  <a:pt x="1526551" y="2194855"/>
                  <a:pt x="1529114" y="2163105"/>
                  <a:pt x="1534403" y="2132012"/>
                </a:cubicBezTo>
                <a:lnTo>
                  <a:pt x="1534969" y="2125135"/>
                </a:lnTo>
                <a:cubicBezTo>
                  <a:pt x="1535145" y="2125130"/>
                  <a:pt x="1535322" y="2125125"/>
                  <a:pt x="1535497" y="2125070"/>
                </a:cubicBezTo>
                <a:cubicBezTo>
                  <a:pt x="1588092" y="1762307"/>
                  <a:pt x="1882092" y="1473657"/>
                  <a:pt x="2257491" y="1412593"/>
                </a:cubicBezTo>
                <a:lnTo>
                  <a:pt x="2257613" y="1411413"/>
                </a:lnTo>
                <a:cubicBezTo>
                  <a:pt x="2263167" y="1410375"/>
                  <a:pt x="2268741" y="1409399"/>
                  <a:pt x="2274574" y="1409831"/>
                </a:cubicBezTo>
                <a:cubicBezTo>
                  <a:pt x="2307195" y="1404118"/>
                  <a:pt x="2340559" y="1401053"/>
                  <a:pt x="2374437" y="1400511"/>
                </a:cubicBezTo>
                <a:lnTo>
                  <a:pt x="2392313" y="1398843"/>
                </a:lnTo>
                <a:lnTo>
                  <a:pt x="2392341" y="1399351"/>
                </a:lnTo>
                <a:lnTo>
                  <a:pt x="2392861" y="1399317"/>
                </a:lnTo>
                <a:lnTo>
                  <a:pt x="2393483" y="1411078"/>
                </a:lnTo>
                <a:cubicBezTo>
                  <a:pt x="2393483" y="1416918"/>
                  <a:pt x="2393421" y="1422743"/>
                  <a:pt x="2392048" y="1428529"/>
                </a:cubicBezTo>
                <a:cubicBezTo>
                  <a:pt x="2392092" y="1460743"/>
                  <a:pt x="2389530" y="1492501"/>
                  <a:pt x="2384237" y="1523599"/>
                </a:cubicBezTo>
                <a:lnTo>
                  <a:pt x="2383674" y="1530463"/>
                </a:lnTo>
                <a:cubicBezTo>
                  <a:pt x="2383497" y="1530468"/>
                  <a:pt x="2383321" y="1530472"/>
                  <a:pt x="2383145" y="1530527"/>
                </a:cubicBezTo>
                <a:cubicBezTo>
                  <a:pt x="2330551" y="1893288"/>
                  <a:pt x="2036552" y="2181939"/>
                  <a:pt x="1661151" y="2243004"/>
                </a:cubicBezTo>
                <a:lnTo>
                  <a:pt x="1661030" y="2244184"/>
                </a:lnTo>
                <a:cubicBezTo>
                  <a:pt x="1655475" y="2245223"/>
                  <a:pt x="1649900" y="2246198"/>
                  <a:pt x="1644066" y="2245767"/>
                </a:cubicBezTo>
                <a:cubicBezTo>
                  <a:pt x="1611457" y="2251477"/>
                  <a:pt x="1578105" y="2254542"/>
                  <a:pt x="1544238" y="2255084"/>
                </a:cubicBezTo>
                <a:lnTo>
                  <a:pt x="1526331" y="2256755"/>
                </a:lnTo>
                <a:lnTo>
                  <a:pt x="1526304" y="2256246"/>
                </a:lnTo>
                <a:lnTo>
                  <a:pt x="1525782" y="2256280"/>
                </a:lnTo>
                <a:cubicBezTo>
                  <a:pt x="1525190" y="2252372"/>
                  <a:pt x="1525161" y="2248449"/>
                  <a:pt x="1525161" y="2244520"/>
                </a:cubicBezTo>
                <a:close/>
                <a:moveTo>
                  <a:pt x="785360" y="1223782"/>
                </a:moveTo>
                <a:cubicBezTo>
                  <a:pt x="1073241" y="1162499"/>
                  <a:pt x="1297991" y="939930"/>
                  <a:pt x="1353724" y="659222"/>
                </a:cubicBezTo>
                <a:cubicBezTo>
                  <a:pt x="1065844" y="720505"/>
                  <a:pt x="841092" y="943074"/>
                  <a:pt x="785360" y="1223782"/>
                </a:cubicBezTo>
                <a:close/>
                <a:moveTo>
                  <a:pt x="785360" y="1547735"/>
                </a:moveTo>
                <a:cubicBezTo>
                  <a:pt x="841093" y="1826239"/>
                  <a:pt x="1065843" y="2047060"/>
                  <a:pt x="1353724" y="2107862"/>
                </a:cubicBezTo>
                <a:cubicBezTo>
                  <a:pt x="1297992" y="1829358"/>
                  <a:pt x="1073241" y="1608537"/>
                  <a:pt x="785360" y="1547735"/>
                </a:cubicBezTo>
                <a:close/>
                <a:moveTo>
                  <a:pt x="785360" y="2982001"/>
                </a:moveTo>
                <a:cubicBezTo>
                  <a:pt x="1073241" y="2920718"/>
                  <a:pt x="1297991" y="2698150"/>
                  <a:pt x="1353724" y="2417442"/>
                </a:cubicBezTo>
                <a:cubicBezTo>
                  <a:pt x="1065843" y="2478725"/>
                  <a:pt x="841092" y="2701294"/>
                  <a:pt x="785360" y="2982001"/>
                </a:cubicBezTo>
                <a:close/>
                <a:moveTo>
                  <a:pt x="715762" y="0"/>
                </a:moveTo>
                <a:lnTo>
                  <a:pt x="871255" y="0"/>
                </a:lnTo>
                <a:lnTo>
                  <a:pt x="894508" y="45955"/>
                </a:lnTo>
                <a:cubicBezTo>
                  <a:pt x="998693" y="197966"/>
                  <a:pt x="1162244" y="309201"/>
                  <a:pt x="1353724" y="349642"/>
                </a:cubicBezTo>
                <a:cubicBezTo>
                  <a:pt x="1333926" y="250706"/>
                  <a:pt x="1292798" y="159050"/>
                  <a:pt x="1234983" y="79433"/>
                </a:cubicBezTo>
                <a:lnTo>
                  <a:pt x="1163608" y="0"/>
                </a:lnTo>
                <a:lnTo>
                  <a:pt x="1339748" y="0"/>
                </a:lnTo>
                <a:lnTo>
                  <a:pt x="1405271" y="100280"/>
                </a:lnTo>
                <a:cubicBezTo>
                  <a:pt x="1449334" y="182140"/>
                  <a:pt x="1479609" y="271960"/>
                  <a:pt x="1493366" y="366850"/>
                </a:cubicBezTo>
                <a:cubicBezTo>
                  <a:pt x="1493542" y="366905"/>
                  <a:pt x="1493719" y="366910"/>
                  <a:pt x="1493895" y="366914"/>
                </a:cubicBezTo>
                <a:lnTo>
                  <a:pt x="1494460" y="373792"/>
                </a:lnTo>
                <a:cubicBezTo>
                  <a:pt x="1499750" y="404884"/>
                  <a:pt x="1502312" y="436636"/>
                  <a:pt x="1502268" y="468842"/>
                </a:cubicBezTo>
                <a:cubicBezTo>
                  <a:pt x="1503641" y="474631"/>
                  <a:pt x="1503703" y="480458"/>
                  <a:pt x="1503703" y="486299"/>
                </a:cubicBezTo>
                <a:cubicBezTo>
                  <a:pt x="1503703" y="490229"/>
                  <a:pt x="1503674" y="494151"/>
                  <a:pt x="1503082" y="498061"/>
                </a:cubicBezTo>
                <a:lnTo>
                  <a:pt x="1502560" y="498027"/>
                </a:lnTo>
                <a:lnTo>
                  <a:pt x="1502533" y="498535"/>
                </a:lnTo>
                <a:lnTo>
                  <a:pt x="1484625" y="496864"/>
                </a:lnTo>
                <a:cubicBezTo>
                  <a:pt x="1450758" y="496322"/>
                  <a:pt x="1417408" y="493257"/>
                  <a:pt x="1384798" y="487548"/>
                </a:cubicBezTo>
                <a:cubicBezTo>
                  <a:pt x="1378964" y="487979"/>
                  <a:pt x="1373389" y="487004"/>
                  <a:pt x="1367833" y="485964"/>
                </a:cubicBezTo>
                <a:lnTo>
                  <a:pt x="1367712" y="484784"/>
                </a:lnTo>
                <a:cubicBezTo>
                  <a:pt x="1115174" y="443705"/>
                  <a:pt x="899474" y="299632"/>
                  <a:pt x="769992" y="99096"/>
                </a:cubicBezTo>
                <a:close/>
                <a:moveTo>
                  <a:pt x="637843" y="3089525"/>
                </a:moveTo>
                <a:lnTo>
                  <a:pt x="644623" y="3006343"/>
                </a:lnTo>
                <a:lnTo>
                  <a:pt x="645189" y="2999411"/>
                </a:lnTo>
                <a:cubicBezTo>
                  <a:pt x="645364" y="2999406"/>
                  <a:pt x="645542" y="2999401"/>
                  <a:pt x="645717" y="2999346"/>
                </a:cubicBezTo>
                <a:cubicBezTo>
                  <a:pt x="698313" y="2633713"/>
                  <a:pt x="992312" y="2342777"/>
                  <a:pt x="1367711" y="2281230"/>
                </a:cubicBezTo>
                <a:lnTo>
                  <a:pt x="1367833" y="2280040"/>
                </a:lnTo>
                <a:cubicBezTo>
                  <a:pt x="1373387" y="2278993"/>
                  <a:pt x="1378961" y="2278011"/>
                  <a:pt x="1384794" y="2278445"/>
                </a:cubicBezTo>
                <a:cubicBezTo>
                  <a:pt x="1417415" y="2272687"/>
                  <a:pt x="1450779" y="2269598"/>
                  <a:pt x="1484657" y="2269052"/>
                </a:cubicBezTo>
                <a:lnTo>
                  <a:pt x="1502533" y="2267371"/>
                </a:lnTo>
                <a:lnTo>
                  <a:pt x="1502560" y="2267882"/>
                </a:lnTo>
                <a:lnTo>
                  <a:pt x="1503081" y="2267848"/>
                </a:lnTo>
                <a:lnTo>
                  <a:pt x="1503703" y="2279702"/>
                </a:lnTo>
                <a:cubicBezTo>
                  <a:pt x="1503703" y="2285589"/>
                  <a:pt x="1503641" y="2291461"/>
                  <a:pt x="1502268" y="2297292"/>
                </a:cubicBezTo>
                <a:cubicBezTo>
                  <a:pt x="1502312" y="2329761"/>
                  <a:pt x="1499749" y="2361770"/>
                  <a:pt x="1494457" y="2393114"/>
                </a:cubicBezTo>
                <a:lnTo>
                  <a:pt x="1493894" y="2400032"/>
                </a:lnTo>
                <a:cubicBezTo>
                  <a:pt x="1493716" y="2400037"/>
                  <a:pt x="1493541" y="2400042"/>
                  <a:pt x="1493365" y="2400097"/>
                </a:cubicBezTo>
                <a:cubicBezTo>
                  <a:pt x="1447346" y="2720025"/>
                  <a:pt x="1216500" y="2982764"/>
                  <a:pt x="908018" y="3084683"/>
                </a:cubicBezTo>
                <a:lnTo>
                  <a:pt x="888285" y="3089525"/>
                </a:lnTo>
                <a:close/>
                <a:moveTo>
                  <a:pt x="635382" y="1361522"/>
                </a:moveTo>
                <a:cubicBezTo>
                  <a:pt x="635382" y="1355634"/>
                  <a:pt x="635442" y="1349760"/>
                  <a:pt x="636815" y="1343926"/>
                </a:cubicBezTo>
                <a:cubicBezTo>
                  <a:pt x="636771" y="1311465"/>
                  <a:pt x="639334" y="1279462"/>
                  <a:pt x="644623" y="1248124"/>
                </a:cubicBezTo>
                <a:lnTo>
                  <a:pt x="645189" y="1241192"/>
                </a:lnTo>
                <a:cubicBezTo>
                  <a:pt x="645365" y="1241187"/>
                  <a:pt x="645543" y="1241182"/>
                  <a:pt x="645717" y="1241127"/>
                </a:cubicBezTo>
                <a:cubicBezTo>
                  <a:pt x="698313" y="875493"/>
                  <a:pt x="992312" y="584557"/>
                  <a:pt x="1367711" y="523010"/>
                </a:cubicBezTo>
                <a:lnTo>
                  <a:pt x="1367833" y="521820"/>
                </a:lnTo>
                <a:cubicBezTo>
                  <a:pt x="1373387" y="520774"/>
                  <a:pt x="1378961" y="519792"/>
                  <a:pt x="1384794" y="520226"/>
                </a:cubicBezTo>
                <a:cubicBezTo>
                  <a:pt x="1417415" y="514468"/>
                  <a:pt x="1450779" y="511379"/>
                  <a:pt x="1484657" y="510833"/>
                </a:cubicBezTo>
                <a:lnTo>
                  <a:pt x="1502533" y="509151"/>
                </a:lnTo>
                <a:lnTo>
                  <a:pt x="1502560" y="509663"/>
                </a:lnTo>
                <a:lnTo>
                  <a:pt x="1503081" y="509629"/>
                </a:lnTo>
                <a:lnTo>
                  <a:pt x="1503703" y="521483"/>
                </a:lnTo>
                <a:cubicBezTo>
                  <a:pt x="1503703" y="527369"/>
                  <a:pt x="1503641" y="533241"/>
                  <a:pt x="1502268" y="539073"/>
                </a:cubicBezTo>
                <a:cubicBezTo>
                  <a:pt x="1502312" y="571542"/>
                  <a:pt x="1499749" y="603550"/>
                  <a:pt x="1494457" y="634895"/>
                </a:cubicBezTo>
                <a:lnTo>
                  <a:pt x="1493894" y="641812"/>
                </a:lnTo>
                <a:cubicBezTo>
                  <a:pt x="1493716" y="641818"/>
                  <a:pt x="1493541" y="641823"/>
                  <a:pt x="1493365" y="641878"/>
                </a:cubicBezTo>
                <a:cubicBezTo>
                  <a:pt x="1440771" y="1007510"/>
                  <a:pt x="1146772" y="1298446"/>
                  <a:pt x="771371" y="1359994"/>
                </a:cubicBezTo>
                <a:lnTo>
                  <a:pt x="771250" y="1361184"/>
                </a:lnTo>
                <a:cubicBezTo>
                  <a:pt x="765695" y="1362231"/>
                  <a:pt x="760120" y="1363214"/>
                  <a:pt x="754286" y="1362780"/>
                </a:cubicBezTo>
                <a:cubicBezTo>
                  <a:pt x="721677" y="1368535"/>
                  <a:pt x="688326" y="1371623"/>
                  <a:pt x="654458" y="1372169"/>
                </a:cubicBezTo>
                <a:lnTo>
                  <a:pt x="636551" y="1373854"/>
                </a:lnTo>
                <a:lnTo>
                  <a:pt x="636524" y="1373341"/>
                </a:lnTo>
                <a:lnTo>
                  <a:pt x="636002" y="1373376"/>
                </a:lnTo>
                <a:cubicBezTo>
                  <a:pt x="635410" y="1369436"/>
                  <a:pt x="635382" y="1365482"/>
                  <a:pt x="635382" y="1361522"/>
                </a:cubicBezTo>
                <a:close/>
                <a:moveTo>
                  <a:pt x="635382" y="1411078"/>
                </a:moveTo>
                <a:lnTo>
                  <a:pt x="636003" y="1399317"/>
                </a:lnTo>
                <a:lnTo>
                  <a:pt x="636524" y="1399351"/>
                </a:lnTo>
                <a:lnTo>
                  <a:pt x="636551" y="1398843"/>
                </a:lnTo>
                <a:lnTo>
                  <a:pt x="654426" y="1400511"/>
                </a:lnTo>
                <a:cubicBezTo>
                  <a:pt x="688306" y="1401053"/>
                  <a:pt x="721668" y="1404118"/>
                  <a:pt x="754290" y="1409831"/>
                </a:cubicBezTo>
                <a:cubicBezTo>
                  <a:pt x="760124" y="1409399"/>
                  <a:pt x="765697" y="1410375"/>
                  <a:pt x="771250" y="1411413"/>
                </a:cubicBezTo>
                <a:lnTo>
                  <a:pt x="771372" y="1412593"/>
                </a:lnTo>
                <a:cubicBezTo>
                  <a:pt x="1146772" y="1473657"/>
                  <a:pt x="1440771" y="1762307"/>
                  <a:pt x="1493366" y="2125070"/>
                </a:cubicBezTo>
                <a:cubicBezTo>
                  <a:pt x="1493542" y="2125125"/>
                  <a:pt x="1493718" y="2125130"/>
                  <a:pt x="1493895" y="2125135"/>
                </a:cubicBezTo>
                <a:lnTo>
                  <a:pt x="1494460" y="2132012"/>
                </a:lnTo>
                <a:cubicBezTo>
                  <a:pt x="1499750" y="2163105"/>
                  <a:pt x="1502312" y="2194855"/>
                  <a:pt x="1502268" y="2227062"/>
                </a:cubicBezTo>
                <a:cubicBezTo>
                  <a:pt x="1503641" y="2232850"/>
                  <a:pt x="1503703" y="2238678"/>
                  <a:pt x="1503703" y="2244520"/>
                </a:cubicBezTo>
                <a:cubicBezTo>
                  <a:pt x="1503703" y="2248449"/>
                  <a:pt x="1503674" y="2252372"/>
                  <a:pt x="1503082" y="2256280"/>
                </a:cubicBezTo>
                <a:lnTo>
                  <a:pt x="1502560" y="2256246"/>
                </a:lnTo>
                <a:lnTo>
                  <a:pt x="1502533" y="2256755"/>
                </a:lnTo>
                <a:lnTo>
                  <a:pt x="1484625" y="2255084"/>
                </a:lnTo>
                <a:cubicBezTo>
                  <a:pt x="1450758" y="2254542"/>
                  <a:pt x="1417407" y="2251477"/>
                  <a:pt x="1384798" y="2245767"/>
                </a:cubicBezTo>
                <a:cubicBezTo>
                  <a:pt x="1378964" y="2246198"/>
                  <a:pt x="1373389" y="2245223"/>
                  <a:pt x="1367833" y="2244184"/>
                </a:cubicBezTo>
                <a:lnTo>
                  <a:pt x="1367712" y="2243004"/>
                </a:lnTo>
                <a:cubicBezTo>
                  <a:pt x="992312" y="2181939"/>
                  <a:pt x="698313" y="1893288"/>
                  <a:pt x="645718" y="1530527"/>
                </a:cubicBezTo>
                <a:cubicBezTo>
                  <a:pt x="645544" y="1530472"/>
                  <a:pt x="645367" y="1530468"/>
                  <a:pt x="645190" y="1530463"/>
                </a:cubicBezTo>
                <a:lnTo>
                  <a:pt x="644626" y="1523599"/>
                </a:lnTo>
                <a:cubicBezTo>
                  <a:pt x="639335" y="1492501"/>
                  <a:pt x="636771" y="1460743"/>
                  <a:pt x="636815" y="1428529"/>
                </a:cubicBezTo>
                <a:cubicBezTo>
                  <a:pt x="635442" y="1422743"/>
                  <a:pt x="635382" y="1416918"/>
                  <a:pt x="635382" y="1411078"/>
                </a:cubicBezTo>
                <a:close/>
                <a:moveTo>
                  <a:pt x="0" y="120584"/>
                </a:moveTo>
                <a:lnTo>
                  <a:pt x="0" y="0"/>
                </a:lnTo>
                <a:lnTo>
                  <a:pt x="95071" y="0"/>
                </a:lnTo>
                <a:lnTo>
                  <a:pt x="23697" y="79433"/>
                </a:lnTo>
                <a:close/>
                <a:moveTo>
                  <a:pt x="0" y="459154"/>
                </a:moveTo>
                <a:lnTo>
                  <a:pt x="0" y="322913"/>
                </a:lnTo>
                <a:lnTo>
                  <a:pt x="85961" y="286715"/>
                </a:lnTo>
                <a:cubicBezTo>
                  <a:pt x="198873" y="230513"/>
                  <a:pt x="294715" y="147295"/>
                  <a:pt x="364172" y="45955"/>
                </a:cubicBezTo>
                <a:lnTo>
                  <a:pt x="387426" y="0"/>
                </a:lnTo>
                <a:lnTo>
                  <a:pt x="542918" y="0"/>
                </a:lnTo>
                <a:lnTo>
                  <a:pt x="488688" y="99096"/>
                </a:lnTo>
                <a:cubicBezTo>
                  <a:pt x="380786" y="266209"/>
                  <a:pt x="213011" y="394112"/>
                  <a:pt x="13938" y="455878"/>
                </a:cubicBezTo>
                <a:close/>
                <a:moveTo>
                  <a:pt x="0" y="1108862"/>
                </a:moveTo>
                <a:lnTo>
                  <a:pt x="0" y="893255"/>
                </a:lnTo>
                <a:lnTo>
                  <a:pt x="33376" y="945052"/>
                </a:lnTo>
                <a:cubicBezTo>
                  <a:pt x="138130" y="1084176"/>
                  <a:pt x="293395" y="1185481"/>
                  <a:pt x="473320" y="1223782"/>
                </a:cubicBezTo>
                <a:cubicBezTo>
                  <a:pt x="424556" y="978162"/>
                  <a:pt x="246384" y="777056"/>
                  <a:pt x="9746" y="689563"/>
                </a:cubicBezTo>
                <a:lnTo>
                  <a:pt x="0" y="686740"/>
                </a:lnTo>
                <a:lnTo>
                  <a:pt x="0" y="549764"/>
                </a:lnTo>
                <a:lnTo>
                  <a:pt x="27617" y="556541"/>
                </a:lnTo>
                <a:cubicBezTo>
                  <a:pt x="336096" y="658459"/>
                  <a:pt x="566943" y="921197"/>
                  <a:pt x="612962" y="1241127"/>
                </a:cubicBezTo>
                <a:cubicBezTo>
                  <a:pt x="613138" y="1241182"/>
                  <a:pt x="613315" y="1241187"/>
                  <a:pt x="613492" y="1241192"/>
                </a:cubicBezTo>
                <a:lnTo>
                  <a:pt x="614057" y="1248124"/>
                </a:lnTo>
                <a:cubicBezTo>
                  <a:pt x="619347" y="1279462"/>
                  <a:pt x="621909" y="1311465"/>
                  <a:pt x="621865" y="1343926"/>
                </a:cubicBezTo>
                <a:cubicBezTo>
                  <a:pt x="623237" y="1349760"/>
                  <a:pt x="623299" y="1355634"/>
                  <a:pt x="623299" y="1361522"/>
                </a:cubicBezTo>
                <a:cubicBezTo>
                  <a:pt x="623299" y="1365482"/>
                  <a:pt x="623271" y="1369436"/>
                  <a:pt x="622679" y="1373376"/>
                </a:cubicBezTo>
                <a:lnTo>
                  <a:pt x="622157" y="1373341"/>
                </a:lnTo>
                <a:lnTo>
                  <a:pt x="622129" y="1373854"/>
                </a:lnTo>
                <a:lnTo>
                  <a:pt x="604221" y="1372169"/>
                </a:lnTo>
                <a:cubicBezTo>
                  <a:pt x="570354" y="1371623"/>
                  <a:pt x="537004" y="1368535"/>
                  <a:pt x="504394" y="1362780"/>
                </a:cubicBezTo>
                <a:cubicBezTo>
                  <a:pt x="498560" y="1363214"/>
                  <a:pt x="492985" y="1362231"/>
                  <a:pt x="487429" y="1361184"/>
                </a:cubicBezTo>
                <a:lnTo>
                  <a:pt x="487308" y="1359994"/>
                </a:lnTo>
                <a:cubicBezTo>
                  <a:pt x="299609" y="1329221"/>
                  <a:pt x="132258" y="1241100"/>
                  <a:pt x="5260" y="1114967"/>
                </a:cubicBezTo>
                <a:close/>
                <a:moveTo>
                  <a:pt x="0" y="2216459"/>
                </a:moveTo>
                <a:lnTo>
                  <a:pt x="0" y="2080559"/>
                </a:lnTo>
                <a:lnTo>
                  <a:pt x="9744" y="2077760"/>
                </a:lnTo>
                <a:cubicBezTo>
                  <a:pt x="246382" y="1990953"/>
                  <a:pt x="424553" y="1791426"/>
                  <a:pt x="473318" y="1547735"/>
                </a:cubicBezTo>
                <a:cubicBezTo>
                  <a:pt x="293393" y="1585736"/>
                  <a:pt x="138127" y="1686244"/>
                  <a:pt x="33374" y="1824276"/>
                </a:cubicBezTo>
                <a:lnTo>
                  <a:pt x="0" y="1875663"/>
                </a:lnTo>
                <a:lnTo>
                  <a:pt x="0" y="1661750"/>
                </a:lnTo>
                <a:lnTo>
                  <a:pt x="5257" y="1655695"/>
                </a:lnTo>
                <a:cubicBezTo>
                  <a:pt x="132256" y="1530554"/>
                  <a:pt x="299606" y="1443125"/>
                  <a:pt x="487305" y="1412593"/>
                </a:cubicBezTo>
                <a:lnTo>
                  <a:pt x="487427" y="1411413"/>
                </a:lnTo>
                <a:cubicBezTo>
                  <a:pt x="492981" y="1410375"/>
                  <a:pt x="498555" y="1409399"/>
                  <a:pt x="504388" y="1409831"/>
                </a:cubicBezTo>
                <a:cubicBezTo>
                  <a:pt x="537009" y="1404118"/>
                  <a:pt x="570373" y="1401053"/>
                  <a:pt x="604251" y="1400511"/>
                </a:cubicBezTo>
                <a:lnTo>
                  <a:pt x="622127" y="1398843"/>
                </a:lnTo>
                <a:lnTo>
                  <a:pt x="622154" y="1399351"/>
                </a:lnTo>
                <a:lnTo>
                  <a:pt x="622675" y="1399317"/>
                </a:lnTo>
                <a:lnTo>
                  <a:pt x="623297" y="1411078"/>
                </a:lnTo>
                <a:cubicBezTo>
                  <a:pt x="623297" y="1416918"/>
                  <a:pt x="623235" y="1422743"/>
                  <a:pt x="621863" y="1428529"/>
                </a:cubicBezTo>
                <a:cubicBezTo>
                  <a:pt x="621907" y="1460743"/>
                  <a:pt x="619344" y="1492501"/>
                  <a:pt x="614051" y="1523599"/>
                </a:cubicBezTo>
                <a:lnTo>
                  <a:pt x="613488" y="1530463"/>
                </a:lnTo>
                <a:cubicBezTo>
                  <a:pt x="613311" y="1530468"/>
                  <a:pt x="613135" y="1530472"/>
                  <a:pt x="612959" y="1530527"/>
                </a:cubicBezTo>
                <a:cubicBezTo>
                  <a:pt x="566940" y="1847943"/>
                  <a:pt x="336094" y="2108619"/>
                  <a:pt x="27613" y="2209736"/>
                </a:cubicBezTo>
                <a:close/>
                <a:moveTo>
                  <a:pt x="0" y="2867081"/>
                </a:moveTo>
                <a:lnTo>
                  <a:pt x="0" y="2651475"/>
                </a:lnTo>
                <a:lnTo>
                  <a:pt x="33376" y="2703272"/>
                </a:lnTo>
                <a:cubicBezTo>
                  <a:pt x="138130" y="2842396"/>
                  <a:pt x="293395" y="2943700"/>
                  <a:pt x="473320" y="2982001"/>
                </a:cubicBezTo>
                <a:cubicBezTo>
                  <a:pt x="424556" y="2736382"/>
                  <a:pt x="246384" y="2535275"/>
                  <a:pt x="9746" y="2447782"/>
                </a:cubicBezTo>
                <a:lnTo>
                  <a:pt x="0" y="2444960"/>
                </a:lnTo>
                <a:lnTo>
                  <a:pt x="0" y="2307984"/>
                </a:lnTo>
                <a:lnTo>
                  <a:pt x="27617" y="2314760"/>
                </a:lnTo>
                <a:cubicBezTo>
                  <a:pt x="336096" y="2416678"/>
                  <a:pt x="566943" y="2679417"/>
                  <a:pt x="612962" y="2999346"/>
                </a:cubicBezTo>
                <a:cubicBezTo>
                  <a:pt x="613138" y="2999401"/>
                  <a:pt x="613315" y="2999406"/>
                  <a:pt x="613492" y="2999411"/>
                </a:cubicBezTo>
                <a:lnTo>
                  <a:pt x="614056" y="3006343"/>
                </a:lnTo>
                <a:lnTo>
                  <a:pt x="620836" y="3089525"/>
                </a:lnTo>
                <a:lnTo>
                  <a:pt x="370396" y="3089525"/>
                </a:lnTo>
                <a:lnTo>
                  <a:pt x="350661" y="3084682"/>
                </a:lnTo>
                <a:cubicBezTo>
                  <a:pt x="218455" y="3041003"/>
                  <a:pt x="100509" y="2967785"/>
                  <a:pt x="5260" y="2873187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5076A1-6C40-0A4B-B0BB-077DA4EDB9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19802" y="965864"/>
            <a:ext cx="7006998" cy="3450370"/>
          </a:xfrm>
        </p:spPr>
        <p:txBody>
          <a:bodyPr anchor="b">
            <a:normAutofit/>
          </a:bodyPr>
          <a:lstStyle/>
          <a:p>
            <a:endParaRPr lang="en-GB" sz="2000">
              <a:solidFill>
                <a:srgbClr val="FFFFFF"/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9237721-19CF-41B1-AA0A-E1E1A8282D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24317" y="4576004"/>
            <a:ext cx="4572000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Audio Recording 4 Mar 2022 at 21:25:41" descr="Audio Recording 4 Mar 2022 at 21:25:41">
            <a:hlinkClick r:id="" action="ppaction://media"/>
            <a:extLst>
              <a:ext uri="{FF2B5EF4-FFF2-40B4-BE49-F238E27FC236}">
                <a16:creationId xmlns:a16="http://schemas.microsoft.com/office/drawing/2014/main" id="{CE733239-974F-EA4F-9329-00B324646F7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574867" y="5168707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53551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065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5207B6-C415-144C-A672-8F7764229C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>
            <a:normAutofit/>
          </a:bodyPr>
          <a:lstStyle/>
          <a:p>
            <a:r>
              <a:rPr lang="en-GB"/>
              <a:t>Organisational context</a:t>
            </a:r>
            <a:endParaRPr lang="en-GB" dirty="0"/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6BD03C5B-A7B9-459A-9773-91EFDC736BE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94750752"/>
              </p:ext>
            </p:extLst>
          </p:nvPr>
        </p:nvGraphicFramePr>
        <p:xfrm>
          <a:off x="1023938" y="2286000"/>
          <a:ext cx="9720262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Audio Recording 4 Mar 2022 at 21:49:16" descr="Audio Recording 4 Mar 2022 at 21:49:16">
            <a:hlinkClick r:id="" action="ppaction://media"/>
            <a:extLst>
              <a:ext uri="{FF2B5EF4-FFF2-40B4-BE49-F238E27FC236}">
                <a16:creationId xmlns:a16="http://schemas.microsoft.com/office/drawing/2014/main" id="{4C0B935C-62E4-CC49-90A0-0F37CEFBA93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67872" y="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7056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82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A92EEF-6B21-004F-AAA5-8152D472AE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788" y="804333"/>
            <a:ext cx="3391900" cy="5249334"/>
          </a:xfrm>
        </p:spPr>
        <p:txBody>
          <a:bodyPr>
            <a:normAutofit/>
          </a:bodyPr>
          <a:lstStyle/>
          <a:p>
            <a:pPr algn="r"/>
            <a:r>
              <a:rPr lang="en-GB" sz="4600">
                <a:solidFill>
                  <a:srgbClr val="FFFFFF"/>
                </a:solidFill>
              </a:rPr>
              <a:t>Organisational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13C8DA-78A0-494F-9CDC-D2EDFC6C8B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1048" y="804333"/>
            <a:ext cx="6306003" cy="5249334"/>
          </a:xfrm>
        </p:spPr>
        <p:txBody>
          <a:bodyPr anchor="ctr">
            <a:normAutofit/>
          </a:bodyPr>
          <a:lstStyle/>
          <a:p>
            <a:r>
              <a:rPr lang="en-GB" dirty="0"/>
              <a:t>Different types of organisational culture:</a:t>
            </a:r>
          </a:p>
          <a:p>
            <a:pPr>
              <a:buFont typeface="Wingdings" pitchFamily="2" charset="2"/>
              <a:buChar char="v"/>
            </a:pPr>
            <a:r>
              <a:rPr lang="en-GB" dirty="0"/>
              <a:t>Clan </a:t>
            </a:r>
          </a:p>
          <a:p>
            <a:pPr>
              <a:buFont typeface="Wingdings" pitchFamily="2" charset="2"/>
              <a:buChar char="v"/>
            </a:pPr>
            <a:r>
              <a:rPr lang="en-GB" dirty="0"/>
              <a:t>Adhocracy</a:t>
            </a:r>
          </a:p>
          <a:p>
            <a:pPr>
              <a:buFont typeface="Wingdings" pitchFamily="2" charset="2"/>
              <a:buChar char="v"/>
            </a:pPr>
            <a:r>
              <a:rPr lang="en-GB" dirty="0"/>
              <a:t>Market </a:t>
            </a:r>
          </a:p>
          <a:p>
            <a:pPr>
              <a:buFont typeface="Wingdings" pitchFamily="2" charset="2"/>
              <a:buChar char="v"/>
            </a:pPr>
            <a:r>
              <a:rPr lang="en-GB" dirty="0"/>
              <a:t>Hierarchy</a:t>
            </a:r>
          </a:p>
        </p:txBody>
      </p:sp>
      <p:pic>
        <p:nvPicPr>
          <p:cNvPr id="4" name="Audio Recording 4 Mar 2022 at 21:49:54" descr="Audio Recording 4 Mar 2022 at 21:49:54">
            <a:hlinkClick r:id="" action="ppaction://media"/>
            <a:extLst>
              <a:ext uri="{FF2B5EF4-FFF2-40B4-BE49-F238E27FC236}">
                <a16:creationId xmlns:a16="http://schemas.microsoft.com/office/drawing/2014/main" id="{104AF730-351F-2045-875D-99AB6E0A5FD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5994" y="590746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0038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09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67ADE-1CE8-9B41-AECC-9872305BF9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>
            <a:normAutofit/>
          </a:bodyPr>
          <a:lstStyle/>
          <a:p>
            <a:r>
              <a:rPr lang="en-GB" dirty="0"/>
              <a:t>Gibb’s reflective model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998DF9BE-4510-4D1D-B0C0-D4C0262A39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94819193"/>
              </p:ext>
            </p:extLst>
          </p:nvPr>
        </p:nvGraphicFramePr>
        <p:xfrm>
          <a:off x="1023938" y="2286000"/>
          <a:ext cx="9720262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0" r:lo="rId11" r:qs="rId12" r:cs="rId13"/>
          </a:graphicData>
        </a:graphic>
      </p:graphicFrame>
      <p:pic>
        <p:nvPicPr>
          <p:cNvPr id="4" name="Audio Recording 4 Mar 2022 at 21:33:38" descr="Audio Recording 4 Mar 2022 at 21:33:38">
            <a:hlinkClick r:id="" action="ppaction://media"/>
            <a:extLst>
              <a:ext uri="{FF2B5EF4-FFF2-40B4-BE49-F238E27FC236}">
                <a16:creationId xmlns:a16="http://schemas.microsoft.com/office/drawing/2014/main" id="{9C0D9CA1-62C3-594A-BFB5-BBD6EB392C2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211138" y="5697093"/>
            <a:ext cx="812800" cy="812800"/>
          </a:xfrm>
          <a:prstGeom prst="rect">
            <a:avLst/>
          </a:prstGeom>
        </p:spPr>
      </p:pic>
      <p:pic>
        <p:nvPicPr>
          <p:cNvPr id="8" name="Audio Recording 4 Mar 2022 at 21:36:25" descr="Audio Recording 4 Mar 2022 at 21:36:25">
            <a:hlinkClick r:id="" action="ppaction://media"/>
            <a:extLst>
              <a:ext uri="{FF2B5EF4-FFF2-40B4-BE49-F238E27FC236}">
                <a16:creationId xmlns:a16="http://schemas.microsoft.com/office/drawing/2014/main" id="{DFF0614E-07A9-EA4E-A7BE-48FC7529171E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1092625" y="5697093"/>
            <a:ext cx="812800" cy="812800"/>
          </a:xfrm>
          <a:prstGeom prst="rect">
            <a:avLst/>
          </a:prstGeom>
        </p:spPr>
      </p:pic>
      <p:pic>
        <p:nvPicPr>
          <p:cNvPr id="9" name="Audio Recording 4 Mar 2022 at 21:38:55" descr="Audio Recording 4 Mar 2022 at 21:38:55">
            <a:hlinkClick r:id="" action="ppaction://media"/>
            <a:extLst>
              <a:ext uri="{FF2B5EF4-FFF2-40B4-BE49-F238E27FC236}">
                <a16:creationId xmlns:a16="http://schemas.microsoft.com/office/drawing/2014/main" id="{F9A82B00-E28D-474F-919D-FD82438D5D6D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1974112" y="5700313"/>
            <a:ext cx="812800" cy="812800"/>
          </a:xfrm>
          <a:prstGeom prst="rect">
            <a:avLst/>
          </a:prstGeom>
        </p:spPr>
      </p:pic>
      <p:pic>
        <p:nvPicPr>
          <p:cNvPr id="10" name="Audio Recording 4 Mar 2022 at 21:43:03" descr="Audio Recording 4 Mar 2022 at 21:43:03">
            <a:hlinkClick r:id="" action="ppaction://media"/>
            <a:extLst>
              <a:ext uri="{FF2B5EF4-FFF2-40B4-BE49-F238E27FC236}">
                <a16:creationId xmlns:a16="http://schemas.microsoft.com/office/drawing/2014/main" id="{219E8273-63C4-614D-A26F-AE469DAF9A7D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2924286" y="5697093"/>
            <a:ext cx="812800" cy="8128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097978A-AE18-0E42-A8D7-882B478C526B}"/>
              </a:ext>
            </a:extLst>
          </p:cNvPr>
          <p:cNvSpPr txBox="1"/>
          <p:nvPr/>
        </p:nvSpPr>
        <p:spPr>
          <a:xfrm>
            <a:off x="10744200" y="6308725"/>
            <a:ext cx="13944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(Ruby, 2018)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0864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270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52288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0912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95744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2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2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audio>
              <p:cMediaNode vol="80000">
                <p:cTn id="2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7422F06-6017-4361-8872-E0E2CEB20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4819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A8DD8E-60E9-E34F-89AD-53FA83139A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3415612" cy="557106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Human resource management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F29C577-66B9-468B-971A-AC7C6CA34FA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405819"/>
              </p:ext>
            </p:extLst>
          </p:nvPr>
        </p:nvGraphicFramePr>
        <p:xfrm>
          <a:off x="5603875" y="954088"/>
          <a:ext cx="5641975" cy="4921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Audio Recording 4 Mar 2022 at 21:48:04" descr="Audio Recording 4 Mar 2022 at 21:48:04">
            <a:hlinkClick r:id="" action="ppaction://media"/>
            <a:extLst>
              <a:ext uri="{FF2B5EF4-FFF2-40B4-BE49-F238E27FC236}">
                <a16:creationId xmlns:a16="http://schemas.microsoft.com/office/drawing/2014/main" id="{D963BB21-8470-CF4D-9333-C419CFBC245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37068" y="587533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9436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16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E7EC60-1E0C-7444-A4F7-E269E04CC5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>
            <a:normAutofit/>
          </a:bodyPr>
          <a:lstStyle/>
          <a:p>
            <a:r>
              <a:rPr lang="en-GB" dirty="0" err="1"/>
              <a:t>vuca</a:t>
            </a:r>
            <a:endParaRPr lang="en-GB" dirty="0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63021E53-8CC3-458E-AD6C-F54134A433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5016104"/>
              </p:ext>
            </p:extLst>
          </p:nvPr>
        </p:nvGraphicFramePr>
        <p:xfrm>
          <a:off x="1023938" y="2286000"/>
          <a:ext cx="9720262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Audio Recording 4 Mar 2022 at 21:47:17" descr="Audio Recording 4 Mar 2022 at 21:47:17">
            <a:hlinkClick r:id="" action="ppaction://media"/>
            <a:extLst>
              <a:ext uri="{FF2B5EF4-FFF2-40B4-BE49-F238E27FC236}">
                <a16:creationId xmlns:a16="http://schemas.microsoft.com/office/drawing/2014/main" id="{29DE646A-62C2-BC44-9961-3D45385CF6E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68062" y="5804437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0761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20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6">
            <a:extLst>
              <a:ext uri="{FF2B5EF4-FFF2-40B4-BE49-F238E27FC236}">
                <a16:creationId xmlns:a16="http://schemas.microsoft.com/office/drawing/2014/main" id="{A10C41F2-1746-4431-9B52-B9F147A89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custGeom>
            <a:avLst/>
            <a:gdLst>
              <a:gd name="connsiteX0" fmla="*/ 0 w 3096136"/>
              <a:gd name="connsiteY0" fmla="*/ 0 h 5856137"/>
              <a:gd name="connsiteX1" fmla="*/ 3096136 w 3096136"/>
              <a:gd name="connsiteY1" fmla="*/ 0 h 5856137"/>
              <a:gd name="connsiteX2" fmla="*/ 3096136 w 3096136"/>
              <a:gd name="connsiteY2" fmla="*/ 5856137 h 5856137"/>
              <a:gd name="connsiteX3" fmla="*/ 0 w 3096136"/>
              <a:gd name="connsiteY3" fmla="*/ 5856137 h 5856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096136" h="5856137">
                <a:moveTo>
                  <a:pt x="0" y="0"/>
                </a:moveTo>
                <a:lnTo>
                  <a:pt x="3096136" y="0"/>
                </a:lnTo>
                <a:lnTo>
                  <a:pt x="3096136" y="5856137"/>
                </a:lnTo>
                <a:lnTo>
                  <a:pt x="0" y="5856137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5" name="Rectangle 9">
            <a:extLst>
              <a:ext uri="{FF2B5EF4-FFF2-40B4-BE49-F238E27FC236}">
                <a16:creationId xmlns:a16="http://schemas.microsoft.com/office/drawing/2014/main" id="{7984928E-D694-4849-BBAD-D7C7DC4054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94020" y="643461"/>
            <a:ext cx="7654513" cy="557106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B22A95-BC7A-DE4F-97F6-41F44CEB0C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19803" y="4735775"/>
            <a:ext cx="7006998" cy="1245732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12" name="Freeform 18">
            <a:extLst>
              <a:ext uri="{FF2B5EF4-FFF2-40B4-BE49-F238E27FC236}">
                <a16:creationId xmlns:a16="http://schemas.microsoft.com/office/drawing/2014/main" id="{A24A153C-9BEC-46E7-9AA4-DFC65A2B1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69400" y="1910808"/>
            <a:ext cx="5571069" cy="3036377"/>
          </a:xfrm>
          <a:custGeom>
            <a:avLst/>
            <a:gdLst>
              <a:gd name="connsiteX0" fmla="*/ 5215514 w 5851096"/>
              <a:gd name="connsiteY0" fmla="*/ 659222 h 3089525"/>
              <a:gd name="connsiteX1" fmla="*/ 5783878 w 5851096"/>
              <a:gd name="connsiteY1" fmla="*/ 1223782 h 3089525"/>
              <a:gd name="connsiteX2" fmla="*/ 5215514 w 5851096"/>
              <a:gd name="connsiteY2" fmla="*/ 659222 h 3089525"/>
              <a:gd name="connsiteX3" fmla="*/ 5215514 w 5851096"/>
              <a:gd name="connsiteY3" fmla="*/ 2417442 h 3089525"/>
              <a:gd name="connsiteX4" fmla="*/ 5783878 w 5851096"/>
              <a:gd name="connsiteY4" fmla="*/ 2982001 h 3089525"/>
              <a:gd name="connsiteX5" fmla="*/ 5215514 w 5851096"/>
              <a:gd name="connsiteY5" fmla="*/ 2417442 h 3089525"/>
              <a:gd name="connsiteX6" fmla="*/ 5215512 w 5851096"/>
              <a:gd name="connsiteY6" fmla="*/ 2107862 h 3089525"/>
              <a:gd name="connsiteX7" fmla="*/ 5783876 w 5851096"/>
              <a:gd name="connsiteY7" fmla="*/ 1547735 h 3089525"/>
              <a:gd name="connsiteX8" fmla="*/ 5215512 w 5851096"/>
              <a:gd name="connsiteY8" fmla="*/ 2107862 h 3089525"/>
              <a:gd name="connsiteX9" fmla="*/ 5065535 w 5851096"/>
              <a:gd name="connsiteY9" fmla="*/ 521483 h 3089525"/>
              <a:gd name="connsiteX10" fmla="*/ 5066157 w 5851096"/>
              <a:gd name="connsiteY10" fmla="*/ 509629 h 3089525"/>
              <a:gd name="connsiteX11" fmla="*/ 5066678 w 5851096"/>
              <a:gd name="connsiteY11" fmla="*/ 509663 h 3089525"/>
              <a:gd name="connsiteX12" fmla="*/ 5066705 w 5851096"/>
              <a:gd name="connsiteY12" fmla="*/ 509151 h 3089525"/>
              <a:gd name="connsiteX13" fmla="*/ 5084580 w 5851096"/>
              <a:gd name="connsiteY13" fmla="*/ 510833 h 3089525"/>
              <a:gd name="connsiteX14" fmla="*/ 5184444 w 5851096"/>
              <a:gd name="connsiteY14" fmla="*/ 520226 h 3089525"/>
              <a:gd name="connsiteX15" fmla="*/ 5201405 w 5851096"/>
              <a:gd name="connsiteY15" fmla="*/ 521820 h 3089525"/>
              <a:gd name="connsiteX16" fmla="*/ 5201527 w 5851096"/>
              <a:gd name="connsiteY16" fmla="*/ 523010 h 3089525"/>
              <a:gd name="connsiteX17" fmla="*/ 5841311 w 5851096"/>
              <a:gd name="connsiteY17" fmla="*/ 983324 h 3089525"/>
              <a:gd name="connsiteX18" fmla="*/ 5851096 w 5851096"/>
              <a:gd name="connsiteY18" fmla="*/ 1006985 h 3089525"/>
              <a:gd name="connsiteX19" fmla="*/ 5851096 w 5851096"/>
              <a:gd name="connsiteY19" fmla="*/ 1366179 h 3089525"/>
              <a:gd name="connsiteX20" fmla="*/ 5814952 w 5851096"/>
              <a:gd name="connsiteY20" fmla="*/ 1362779 h 3089525"/>
              <a:gd name="connsiteX21" fmla="*/ 5797987 w 5851096"/>
              <a:gd name="connsiteY21" fmla="*/ 1361184 h 3089525"/>
              <a:gd name="connsiteX22" fmla="*/ 5797866 w 5851096"/>
              <a:gd name="connsiteY22" fmla="*/ 1359994 h 3089525"/>
              <a:gd name="connsiteX23" fmla="*/ 5075873 w 5851096"/>
              <a:gd name="connsiteY23" fmla="*/ 641878 h 3089525"/>
              <a:gd name="connsiteX24" fmla="*/ 5075344 w 5851096"/>
              <a:gd name="connsiteY24" fmla="*/ 641812 h 3089525"/>
              <a:gd name="connsiteX25" fmla="*/ 5074781 w 5851096"/>
              <a:gd name="connsiteY25" fmla="*/ 634895 h 3089525"/>
              <a:gd name="connsiteX26" fmla="*/ 5066970 w 5851096"/>
              <a:gd name="connsiteY26" fmla="*/ 539073 h 3089525"/>
              <a:gd name="connsiteX27" fmla="*/ 5065535 w 5851096"/>
              <a:gd name="connsiteY27" fmla="*/ 521483 h 3089525"/>
              <a:gd name="connsiteX28" fmla="*/ 5065535 w 5851096"/>
              <a:gd name="connsiteY28" fmla="*/ 2279702 h 3089525"/>
              <a:gd name="connsiteX29" fmla="*/ 5066157 w 5851096"/>
              <a:gd name="connsiteY29" fmla="*/ 2267848 h 3089525"/>
              <a:gd name="connsiteX30" fmla="*/ 5066678 w 5851096"/>
              <a:gd name="connsiteY30" fmla="*/ 2267882 h 3089525"/>
              <a:gd name="connsiteX31" fmla="*/ 5066705 w 5851096"/>
              <a:gd name="connsiteY31" fmla="*/ 2267371 h 3089525"/>
              <a:gd name="connsiteX32" fmla="*/ 5084580 w 5851096"/>
              <a:gd name="connsiteY32" fmla="*/ 2269052 h 3089525"/>
              <a:gd name="connsiteX33" fmla="*/ 5184444 w 5851096"/>
              <a:gd name="connsiteY33" fmla="*/ 2278445 h 3089525"/>
              <a:gd name="connsiteX34" fmla="*/ 5201405 w 5851096"/>
              <a:gd name="connsiteY34" fmla="*/ 2280040 h 3089525"/>
              <a:gd name="connsiteX35" fmla="*/ 5201527 w 5851096"/>
              <a:gd name="connsiteY35" fmla="*/ 2281230 h 3089525"/>
              <a:gd name="connsiteX36" fmla="*/ 5841311 w 5851096"/>
              <a:gd name="connsiteY36" fmla="*/ 2741544 h 3089525"/>
              <a:gd name="connsiteX37" fmla="*/ 5851096 w 5851096"/>
              <a:gd name="connsiteY37" fmla="*/ 2765204 h 3089525"/>
              <a:gd name="connsiteX38" fmla="*/ 5851096 w 5851096"/>
              <a:gd name="connsiteY38" fmla="*/ 3089525 h 3089525"/>
              <a:gd name="connsiteX39" fmla="*/ 5680952 w 5851096"/>
              <a:gd name="connsiteY39" fmla="*/ 3089525 h 3089525"/>
              <a:gd name="connsiteX40" fmla="*/ 5661219 w 5851096"/>
              <a:gd name="connsiteY40" fmla="*/ 3084683 h 3089525"/>
              <a:gd name="connsiteX41" fmla="*/ 5075873 w 5851096"/>
              <a:gd name="connsiteY41" fmla="*/ 2400097 h 3089525"/>
              <a:gd name="connsiteX42" fmla="*/ 5075344 w 5851096"/>
              <a:gd name="connsiteY42" fmla="*/ 2400032 h 3089525"/>
              <a:gd name="connsiteX43" fmla="*/ 5074781 w 5851096"/>
              <a:gd name="connsiteY43" fmla="*/ 2393114 h 3089525"/>
              <a:gd name="connsiteX44" fmla="*/ 5066970 w 5851096"/>
              <a:gd name="connsiteY44" fmla="*/ 2297292 h 3089525"/>
              <a:gd name="connsiteX45" fmla="*/ 5065535 w 5851096"/>
              <a:gd name="connsiteY45" fmla="*/ 2279702 h 3089525"/>
              <a:gd name="connsiteX46" fmla="*/ 5065533 w 5851096"/>
              <a:gd name="connsiteY46" fmla="*/ 486299 h 3089525"/>
              <a:gd name="connsiteX47" fmla="*/ 5066968 w 5851096"/>
              <a:gd name="connsiteY47" fmla="*/ 468842 h 3089525"/>
              <a:gd name="connsiteX48" fmla="*/ 5074776 w 5851096"/>
              <a:gd name="connsiteY48" fmla="*/ 373792 h 3089525"/>
              <a:gd name="connsiteX49" fmla="*/ 5075341 w 5851096"/>
              <a:gd name="connsiteY49" fmla="*/ 366915 h 3089525"/>
              <a:gd name="connsiteX50" fmla="*/ 5075869 w 5851096"/>
              <a:gd name="connsiteY50" fmla="*/ 366850 h 3089525"/>
              <a:gd name="connsiteX51" fmla="*/ 5163966 w 5851096"/>
              <a:gd name="connsiteY51" fmla="*/ 100280 h 3089525"/>
              <a:gd name="connsiteX52" fmla="*/ 5229488 w 5851096"/>
              <a:gd name="connsiteY52" fmla="*/ 0 h 3089525"/>
              <a:gd name="connsiteX53" fmla="*/ 5405629 w 5851096"/>
              <a:gd name="connsiteY53" fmla="*/ 0 h 3089525"/>
              <a:gd name="connsiteX54" fmla="*/ 5334254 w 5851096"/>
              <a:gd name="connsiteY54" fmla="*/ 79433 h 3089525"/>
              <a:gd name="connsiteX55" fmla="*/ 5215512 w 5851096"/>
              <a:gd name="connsiteY55" fmla="*/ 349642 h 3089525"/>
              <a:gd name="connsiteX56" fmla="*/ 5674730 w 5851096"/>
              <a:gd name="connsiteY56" fmla="*/ 45955 h 3089525"/>
              <a:gd name="connsiteX57" fmla="*/ 5697983 w 5851096"/>
              <a:gd name="connsiteY57" fmla="*/ 0 h 3089525"/>
              <a:gd name="connsiteX58" fmla="*/ 5851096 w 5851096"/>
              <a:gd name="connsiteY58" fmla="*/ 0 h 3089525"/>
              <a:gd name="connsiteX59" fmla="*/ 5851096 w 5851096"/>
              <a:gd name="connsiteY59" fmla="*/ 4349 h 3089525"/>
              <a:gd name="connsiteX60" fmla="*/ 5799246 w 5851096"/>
              <a:gd name="connsiteY60" fmla="*/ 99096 h 3089525"/>
              <a:gd name="connsiteX61" fmla="*/ 5201524 w 5851096"/>
              <a:gd name="connsiteY61" fmla="*/ 484784 h 3089525"/>
              <a:gd name="connsiteX62" fmla="*/ 5201403 w 5851096"/>
              <a:gd name="connsiteY62" fmla="*/ 485964 h 3089525"/>
              <a:gd name="connsiteX63" fmla="*/ 5184438 w 5851096"/>
              <a:gd name="connsiteY63" fmla="*/ 487548 h 3089525"/>
              <a:gd name="connsiteX64" fmla="*/ 5084610 w 5851096"/>
              <a:gd name="connsiteY64" fmla="*/ 496864 h 3089525"/>
              <a:gd name="connsiteX65" fmla="*/ 5066703 w 5851096"/>
              <a:gd name="connsiteY65" fmla="*/ 498535 h 3089525"/>
              <a:gd name="connsiteX66" fmla="*/ 5066676 w 5851096"/>
              <a:gd name="connsiteY66" fmla="*/ 498027 h 3089525"/>
              <a:gd name="connsiteX67" fmla="*/ 5066154 w 5851096"/>
              <a:gd name="connsiteY67" fmla="*/ 498061 h 3089525"/>
              <a:gd name="connsiteX68" fmla="*/ 5065533 w 5851096"/>
              <a:gd name="connsiteY68" fmla="*/ 486299 h 3089525"/>
              <a:gd name="connsiteX69" fmla="*/ 5065533 w 5851096"/>
              <a:gd name="connsiteY69" fmla="*/ 2244520 h 3089525"/>
              <a:gd name="connsiteX70" fmla="*/ 5066968 w 5851096"/>
              <a:gd name="connsiteY70" fmla="*/ 2227062 h 3089525"/>
              <a:gd name="connsiteX71" fmla="*/ 5074776 w 5851096"/>
              <a:gd name="connsiteY71" fmla="*/ 2132012 h 3089525"/>
              <a:gd name="connsiteX72" fmla="*/ 5075341 w 5851096"/>
              <a:gd name="connsiteY72" fmla="*/ 2125135 h 3089525"/>
              <a:gd name="connsiteX73" fmla="*/ 5075869 w 5851096"/>
              <a:gd name="connsiteY73" fmla="*/ 2125070 h 3089525"/>
              <a:gd name="connsiteX74" fmla="*/ 5797863 w 5851096"/>
              <a:gd name="connsiteY74" fmla="*/ 1412593 h 3089525"/>
              <a:gd name="connsiteX75" fmla="*/ 5797985 w 5851096"/>
              <a:gd name="connsiteY75" fmla="*/ 1411413 h 3089525"/>
              <a:gd name="connsiteX76" fmla="*/ 5814946 w 5851096"/>
              <a:gd name="connsiteY76" fmla="*/ 1409830 h 3089525"/>
              <a:gd name="connsiteX77" fmla="*/ 5851096 w 5851096"/>
              <a:gd name="connsiteY77" fmla="*/ 1406457 h 3089525"/>
              <a:gd name="connsiteX78" fmla="*/ 5851096 w 5851096"/>
              <a:gd name="connsiteY78" fmla="*/ 1762823 h 3089525"/>
              <a:gd name="connsiteX79" fmla="*/ 5841309 w 5851096"/>
              <a:gd name="connsiteY79" fmla="*/ 1786304 h 3089525"/>
              <a:gd name="connsiteX80" fmla="*/ 5201524 w 5851096"/>
              <a:gd name="connsiteY80" fmla="*/ 2243004 h 3089525"/>
              <a:gd name="connsiteX81" fmla="*/ 5201403 w 5851096"/>
              <a:gd name="connsiteY81" fmla="*/ 2244184 h 3089525"/>
              <a:gd name="connsiteX82" fmla="*/ 5184438 w 5851096"/>
              <a:gd name="connsiteY82" fmla="*/ 2245767 h 3089525"/>
              <a:gd name="connsiteX83" fmla="*/ 5084610 w 5851096"/>
              <a:gd name="connsiteY83" fmla="*/ 2255084 h 3089525"/>
              <a:gd name="connsiteX84" fmla="*/ 5066703 w 5851096"/>
              <a:gd name="connsiteY84" fmla="*/ 2256755 h 3089525"/>
              <a:gd name="connsiteX85" fmla="*/ 5066676 w 5851096"/>
              <a:gd name="connsiteY85" fmla="*/ 2256246 h 3089525"/>
              <a:gd name="connsiteX86" fmla="*/ 5066154 w 5851096"/>
              <a:gd name="connsiteY86" fmla="*/ 2256280 h 3089525"/>
              <a:gd name="connsiteX87" fmla="*/ 5065533 w 5851096"/>
              <a:gd name="connsiteY87" fmla="*/ 2244520 h 3089525"/>
              <a:gd name="connsiteX88" fmla="*/ 4325732 w 5851096"/>
              <a:gd name="connsiteY88" fmla="*/ 1223782 h 3089525"/>
              <a:gd name="connsiteX89" fmla="*/ 4894096 w 5851096"/>
              <a:gd name="connsiteY89" fmla="*/ 659222 h 3089525"/>
              <a:gd name="connsiteX90" fmla="*/ 4325732 w 5851096"/>
              <a:gd name="connsiteY90" fmla="*/ 1223782 h 3089525"/>
              <a:gd name="connsiteX91" fmla="*/ 4325732 w 5851096"/>
              <a:gd name="connsiteY91" fmla="*/ 1547735 h 3089525"/>
              <a:gd name="connsiteX92" fmla="*/ 4894096 w 5851096"/>
              <a:gd name="connsiteY92" fmla="*/ 2107862 h 3089525"/>
              <a:gd name="connsiteX93" fmla="*/ 4325732 w 5851096"/>
              <a:gd name="connsiteY93" fmla="*/ 1547735 h 3089525"/>
              <a:gd name="connsiteX94" fmla="*/ 4325732 w 5851096"/>
              <a:gd name="connsiteY94" fmla="*/ 2982001 h 3089525"/>
              <a:gd name="connsiteX95" fmla="*/ 4894096 w 5851096"/>
              <a:gd name="connsiteY95" fmla="*/ 2417442 h 3089525"/>
              <a:gd name="connsiteX96" fmla="*/ 4325732 w 5851096"/>
              <a:gd name="connsiteY96" fmla="*/ 2982001 h 3089525"/>
              <a:gd name="connsiteX97" fmla="*/ 4256134 w 5851096"/>
              <a:gd name="connsiteY97" fmla="*/ 0 h 3089525"/>
              <a:gd name="connsiteX98" fmla="*/ 4411625 w 5851096"/>
              <a:gd name="connsiteY98" fmla="*/ 0 h 3089525"/>
              <a:gd name="connsiteX99" fmla="*/ 4434878 w 5851096"/>
              <a:gd name="connsiteY99" fmla="*/ 45955 h 3089525"/>
              <a:gd name="connsiteX100" fmla="*/ 4894096 w 5851096"/>
              <a:gd name="connsiteY100" fmla="*/ 349642 h 3089525"/>
              <a:gd name="connsiteX101" fmla="*/ 4775353 w 5851096"/>
              <a:gd name="connsiteY101" fmla="*/ 79433 h 3089525"/>
              <a:gd name="connsiteX102" fmla="*/ 4703980 w 5851096"/>
              <a:gd name="connsiteY102" fmla="*/ 0 h 3089525"/>
              <a:gd name="connsiteX103" fmla="*/ 4880119 w 5851096"/>
              <a:gd name="connsiteY103" fmla="*/ 0 h 3089525"/>
              <a:gd name="connsiteX104" fmla="*/ 4945641 w 5851096"/>
              <a:gd name="connsiteY104" fmla="*/ 100280 h 3089525"/>
              <a:gd name="connsiteX105" fmla="*/ 5033738 w 5851096"/>
              <a:gd name="connsiteY105" fmla="*/ 366850 h 3089525"/>
              <a:gd name="connsiteX106" fmla="*/ 5034267 w 5851096"/>
              <a:gd name="connsiteY106" fmla="*/ 366915 h 3089525"/>
              <a:gd name="connsiteX107" fmla="*/ 5034832 w 5851096"/>
              <a:gd name="connsiteY107" fmla="*/ 373792 h 3089525"/>
              <a:gd name="connsiteX108" fmla="*/ 5042640 w 5851096"/>
              <a:gd name="connsiteY108" fmla="*/ 468842 h 3089525"/>
              <a:gd name="connsiteX109" fmla="*/ 5044074 w 5851096"/>
              <a:gd name="connsiteY109" fmla="*/ 486299 h 3089525"/>
              <a:gd name="connsiteX110" fmla="*/ 5043454 w 5851096"/>
              <a:gd name="connsiteY110" fmla="*/ 498061 h 3089525"/>
              <a:gd name="connsiteX111" fmla="*/ 5042932 w 5851096"/>
              <a:gd name="connsiteY111" fmla="*/ 498027 h 3089525"/>
              <a:gd name="connsiteX112" fmla="*/ 5042905 w 5851096"/>
              <a:gd name="connsiteY112" fmla="*/ 498535 h 3089525"/>
              <a:gd name="connsiteX113" fmla="*/ 5024997 w 5851096"/>
              <a:gd name="connsiteY113" fmla="*/ 496864 h 3089525"/>
              <a:gd name="connsiteX114" fmla="*/ 4925170 w 5851096"/>
              <a:gd name="connsiteY114" fmla="*/ 487548 h 3089525"/>
              <a:gd name="connsiteX115" fmla="*/ 4908205 w 5851096"/>
              <a:gd name="connsiteY115" fmla="*/ 485964 h 3089525"/>
              <a:gd name="connsiteX116" fmla="*/ 4908084 w 5851096"/>
              <a:gd name="connsiteY116" fmla="*/ 484784 h 3089525"/>
              <a:gd name="connsiteX117" fmla="*/ 4310363 w 5851096"/>
              <a:gd name="connsiteY117" fmla="*/ 99096 h 3089525"/>
              <a:gd name="connsiteX118" fmla="*/ 4178216 w 5851096"/>
              <a:gd name="connsiteY118" fmla="*/ 3089525 h 3089525"/>
              <a:gd name="connsiteX119" fmla="*/ 4184996 w 5851096"/>
              <a:gd name="connsiteY119" fmla="*/ 3006343 h 3089525"/>
              <a:gd name="connsiteX120" fmla="*/ 4185561 w 5851096"/>
              <a:gd name="connsiteY120" fmla="*/ 2999411 h 3089525"/>
              <a:gd name="connsiteX121" fmla="*/ 4186090 w 5851096"/>
              <a:gd name="connsiteY121" fmla="*/ 2999346 h 3089525"/>
              <a:gd name="connsiteX122" fmla="*/ 4908083 w 5851096"/>
              <a:gd name="connsiteY122" fmla="*/ 2281230 h 3089525"/>
              <a:gd name="connsiteX123" fmla="*/ 4908205 w 5851096"/>
              <a:gd name="connsiteY123" fmla="*/ 2280040 h 3089525"/>
              <a:gd name="connsiteX124" fmla="*/ 4925166 w 5851096"/>
              <a:gd name="connsiteY124" fmla="*/ 2278445 h 3089525"/>
              <a:gd name="connsiteX125" fmla="*/ 5025030 w 5851096"/>
              <a:gd name="connsiteY125" fmla="*/ 2269052 h 3089525"/>
              <a:gd name="connsiteX126" fmla="*/ 5042905 w 5851096"/>
              <a:gd name="connsiteY126" fmla="*/ 2267371 h 3089525"/>
              <a:gd name="connsiteX127" fmla="*/ 5042932 w 5851096"/>
              <a:gd name="connsiteY127" fmla="*/ 2267882 h 3089525"/>
              <a:gd name="connsiteX128" fmla="*/ 5043453 w 5851096"/>
              <a:gd name="connsiteY128" fmla="*/ 2267848 h 3089525"/>
              <a:gd name="connsiteX129" fmla="*/ 5044074 w 5851096"/>
              <a:gd name="connsiteY129" fmla="*/ 2279702 h 3089525"/>
              <a:gd name="connsiteX130" fmla="*/ 5042640 w 5851096"/>
              <a:gd name="connsiteY130" fmla="*/ 2297292 h 3089525"/>
              <a:gd name="connsiteX131" fmla="*/ 5034829 w 5851096"/>
              <a:gd name="connsiteY131" fmla="*/ 2393114 h 3089525"/>
              <a:gd name="connsiteX132" fmla="*/ 5034266 w 5851096"/>
              <a:gd name="connsiteY132" fmla="*/ 2400032 h 3089525"/>
              <a:gd name="connsiteX133" fmla="*/ 5033737 w 5851096"/>
              <a:gd name="connsiteY133" fmla="*/ 2400097 h 3089525"/>
              <a:gd name="connsiteX134" fmla="*/ 4448391 w 5851096"/>
              <a:gd name="connsiteY134" fmla="*/ 3084683 h 3089525"/>
              <a:gd name="connsiteX135" fmla="*/ 4428658 w 5851096"/>
              <a:gd name="connsiteY135" fmla="*/ 3089525 h 3089525"/>
              <a:gd name="connsiteX136" fmla="*/ 4175753 w 5851096"/>
              <a:gd name="connsiteY136" fmla="*/ 1361522 h 3089525"/>
              <a:gd name="connsiteX137" fmla="*/ 4177187 w 5851096"/>
              <a:gd name="connsiteY137" fmla="*/ 1343926 h 3089525"/>
              <a:gd name="connsiteX138" fmla="*/ 4184996 w 5851096"/>
              <a:gd name="connsiteY138" fmla="*/ 1248124 h 3089525"/>
              <a:gd name="connsiteX139" fmla="*/ 4185561 w 5851096"/>
              <a:gd name="connsiteY139" fmla="*/ 1241192 h 3089525"/>
              <a:gd name="connsiteX140" fmla="*/ 4186090 w 5851096"/>
              <a:gd name="connsiteY140" fmla="*/ 1241127 h 3089525"/>
              <a:gd name="connsiteX141" fmla="*/ 4908083 w 5851096"/>
              <a:gd name="connsiteY141" fmla="*/ 523010 h 3089525"/>
              <a:gd name="connsiteX142" fmla="*/ 4908205 w 5851096"/>
              <a:gd name="connsiteY142" fmla="*/ 521820 h 3089525"/>
              <a:gd name="connsiteX143" fmla="*/ 4925166 w 5851096"/>
              <a:gd name="connsiteY143" fmla="*/ 520226 h 3089525"/>
              <a:gd name="connsiteX144" fmla="*/ 5025030 w 5851096"/>
              <a:gd name="connsiteY144" fmla="*/ 510833 h 3089525"/>
              <a:gd name="connsiteX145" fmla="*/ 5042905 w 5851096"/>
              <a:gd name="connsiteY145" fmla="*/ 509151 h 3089525"/>
              <a:gd name="connsiteX146" fmla="*/ 5042932 w 5851096"/>
              <a:gd name="connsiteY146" fmla="*/ 509663 h 3089525"/>
              <a:gd name="connsiteX147" fmla="*/ 5043453 w 5851096"/>
              <a:gd name="connsiteY147" fmla="*/ 509629 h 3089525"/>
              <a:gd name="connsiteX148" fmla="*/ 5044074 w 5851096"/>
              <a:gd name="connsiteY148" fmla="*/ 521483 h 3089525"/>
              <a:gd name="connsiteX149" fmla="*/ 5042640 w 5851096"/>
              <a:gd name="connsiteY149" fmla="*/ 539073 h 3089525"/>
              <a:gd name="connsiteX150" fmla="*/ 5034829 w 5851096"/>
              <a:gd name="connsiteY150" fmla="*/ 634895 h 3089525"/>
              <a:gd name="connsiteX151" fmla="*/ 5034266 w 5851096"/>
              <a:gd name="connsiteY151" fmla="*/ 641812 h 3089525"/>
              <a:gd name="connsiteX152" fmla="*/ 5033737 w 5851096"/>
              <a:gd name="connsiteY152" fmla="*/ 641878 h 3089525"/>
              <a:gd name="connsiteX153" fmla="*/ 4311744 w 5851096"/>
              <a:gd name="connsiteY153" fmla="*/ 1359994 h 3089525"/>
              <a:gd name="connsiteX154" fmla="*/ 4311623 w 5851096"/>
              <a:gd name="connsiteY154" fmla="*/ 1361184 h 3089525"/>
              <a:gd name="connsiteX155" fmla="*/ 4294658 w 5851096"/>
              <a:gd name="connsiteY155" fmla="*/ 1362780 h 3089525"/>
              <a:gd name="connsiteX156" fmla="*/ 4194831 w 5851096"/>
              <a:gd name="connsiteY156" fmla="*/ 1372169 h 3089525"/>
              <a:gd name="connsiteX157" fmla="*/ 4176923 w 5851096"/>
              <a:gd name="connsiteY157" fmla="*/ 1373854 h 3089525"/>
              <a:gd name="connsiteX158" fmla="*/ 4176896 w 5851096"/>
              <a:gd name="connsiteY158" fmla="*/ 1373341 h 3089525"/>
              <a:gd name="connsiteX159" fmla="*/ 4176374 w 5851096"/>
              <a:gd name="connsiteY159" fmla="*/ 1373376 h 3089525"/>
              <a:gd name="connsiteX160" fmla="*/ 4175753 w 5851096"/>
              <a:gd name="connsiteY160" fmla="*/ 1361522 h 3089525"/>
              <a:gd name="connsiteX161" fmla="*/ 4175753 w 5851096"/>
              <a:gd name="connsiteY161" fmla="*/ 1411078 h 3089525"/>
              <a:gd name="connsiteX162" fmla="*/ 4176375 w 5851096"/>
              <a:gd name="connsiteY162" fmla="*/ 1399317 h 3089525"/>
              <a:gd name="connsiteX163" fmla="*/ 4176896 w 5851096"/>
              <a:gd name="connsiteY163" fmla="*/ 1399351 h 3089525"/>
              <a:gd name="connsiteX164" fmla="*/ 4176923 w 5851096"/>
              <a:gd name="connsiteY164" fmla="*/ 1398843 h 3089525"/>
              <a:gd name="connsiteX165" fmla="*/ 4194799 w 5851096"/>
              <a:gd name="connsiteY165" fmla="*/ 1400511 h 3089525"/>
              <a:gd name="connsiteX166" fmla="*/ 4294662 w 5851096"/>
              <a:gd name="connsiteY166" fmla="*/ 1409831 h 3089525"/>
              <a:gd name="connsiteX167" fmla="*/ 4311623 w 5851096"/>
              <a:gd name="connsiteY167" fmla="*/ 1411413 h 3089525"/>
              <a:gd name="connsiteX168" fmla="*/ 4311745 w 5851096"/>
              <a:gd name="connsiteY168" fmla="*/ 1412593 h 3089525"/>
              <a:gd name="connsiteX169" fmla="*/ 5033738 w 5851096"/>
              <a:gd name="connsiteY169" fmla="*/ 2125070 h 3089525"/>
              <a:gd name="connsiteX170" fmla="*/ 5034267 w 5851096"/>
              <a:gd name="connsiteY170" fmla="*/ 2125135 h 3089525"/>
              <a:gd name="connsiteX171" fmla="*/ 5034832 w 5851096"/>
              <a:gd name="connsiteY171" fmla="*/ 2132012 h 3089525"/>
              <a:gd name="connsiteX172" fmla="*/ 5042640 w 5851096"/>
              <a:gd name="connsiteY172" fmla="*/ 2227062 h 3089525"/>
              <a:gd name="connsiteX173" fmla="*/ 5044074 w 5851096"/>
              <a:gd name="connsiteY173" fmla="*/ 2244520 h 3089525"/>
              <a:gd name="connsiteX174" fmla="*/ 5043454 w 5851096"/>
              <a:gd name="connsiteY174" fmla="*/ 2256280 h 3089525"/>
              <a:gd name="connsiteX175" fmla="*/ 5042932 w 5851096"/>
              <a:gd name="connsiteY175" fmla="*/ 2256246 h 3089525"/>
              <a:gd name="connsiteX176" fmla="*/ 5042905 w 5851096"/>
              <a:gd name="connsiteY176" fmla="*/ 2256755 h 3089525"/>
              <a:gd name="connsiteX177" fmla="*/ 5024997 w 5851096"/>
              <a:gd name="connsiteY177" fmla="*/ 2255084 h 3089525"/>
              <a:gd name="connsiteX178" fmla="*/ 4925170 w 5851096"/>
              <a:gd name="connsiteY178" fmla="*/ 2245767 h 3089525"/>
              <a:gd name="connsiteX179" fmla="*/ 4908205 w 5851096"/>
              <a:gd name="connsiteY179" fmla="*/ 2244184 h 3089525"/>
              <a:gd name="connsiteX180" fmla="*/ 4908084 w 5851096"/>
              <a:gd name="connsiteY180" fmla="*/ 2243004 h 3089525"/>
              <a:gd name="connsiteX181" fmla="*/ 4186091 w 5851096"/>
              <a:gd name="connsiteY181" fmla="*/ 1530527 h 3089525"/>
              <a:gd name="connsiteX182" fmla="*/ 4185562 w 5851096"/>
              <a:gd name="connsiteY182" fmla="*/ 1530463 h 3089525"/>
              <a:gd name="connsiteX183" fmla="*/ 4184999 w 5851096"/>
              <a:gd name="connsiteY183" fmla="*/ 1523599 h 3089525"/>
              <a:gd name="connsiteX184" fmla="*/ 4177187 w 5851096"/>
              <a:gd name="connsiteY184" fmla="*/ 1428529 h 3089525"/>
              <a:gd name="connsiteX185" fmla="*/ 4175753 w 5851096"/>
              <a:gd name="connsiteY185" fmla="*/ 1411078 h 3089525"/>
              <a:gd name="connsiteX186" fmla="*/ 3445328 w 5851096"/>
              <a:gd name="connsiteY186" fmla="*/ 659222 h 3089525"/>
              <a:gd name="connsiteX187" fmla="*/ 4013692 w 5851096"/>
              <a:gd name="connsiteY187" fmla="*/ 1223782 h 3089525"/>
              <a:gd name="connsiteX188" fmla="*/ 3445328 w 5851096"/>
              <a:gd name="connsiteY188" fmla="*/ 659222 h 3089525"/>
              <a:gd name="connsiteX189" fmla="*/ 3445328 w 5851096"/>
              <a:gd name="connsiteY189" fmla="*/ 2417442 h 3089525"/>
              <a:gd name="connsiteX190" fmla="*/ 4013692 w 5851096"/>
              <a:gd name="connsiteY190" fmla="*/ 2982001 h 3089525"/>
              <a:gd name="connsiteX191" fmla="*/ 3445328 w 5851096"/>
              <a:gd name="connsiteY191" fmla="*/ 2417442 h 3089525"/>
              <a:gd name="connsiteX192" fmla="*/ 3445326 w 5851096"/>
              <a:gd name="connsiteY192" fmla="*/ 2107862 h 3089525"/>
              <a:gd name="connsiteX193" fmla="*/ 4013690 w 5851096"/>
              <a:gd name="connsiteY193" fmla="*/ 1547735 h 3089525"/>
              <a:gd name="connsiteX194" fmla="*/ 3445326 w 5851096"/>
              <a:gd name="connsiteY194" fmla="*/ 2107862 h 3089525"/>
              <a:gd name="connsiteX195" fmla="*/ 3295350 w 5851096"/>
              <a:gd name="connsiteY195" fmla="*/ 521483 h 3089525"/>
              <a:gd name="connsiteX196" fmla="*/ 3295971 w 5851096"/>
              <a:gd name="connsiteY196" fmla="*/ 509629 h 3089525"/>
              <a:gd name="connsiteX197" fmla="*/ 3296492 w 5851096"/>
              <a:gd name="connsiteY197" fmla="*/ 509663 h 3089525"/>
              <a:gd name="connsiteX198" fmla="*/ 3296519 w 5851096"/>
              <a:gd name="connsiteY198" fmla="*/ 509151 h 3089525"/>
              <a:gd name="connsiteX199" fmla="*/ 3314395 w 5851096"/>
              <a:gd name="connsiteY199" fmla="*/ 510833 h 3089525"/>
              <a:gd name="connsiteX200" fmla="*/ 3414258 w 5851096"/>
              <a:gd name="connsiteY200" fmla="*/ 520226 h 3089525"/>
              <a:gd name="connsiteX201" fmla="*/ 3431219 w 5851096"/>
              <a:gd name="connsiteY201" fmla="*/ 521820 h 3089525"/>
              <a:gd name="connsiteX202" fmla="*/ 3431341 w 5851096"/>
              <a:gd name="connsiteY202" fmla="*/ 523010 h 3089525"/>
              <a:gd name="connsiteX203" fmla="*/ 4153335 w 5851096"/>
              <a:gd name="connsiteY203" fmla="*/ 1241127 h 3089525"/>
              <a:gd name="connsiteX204" fmla="*/ 4153863 w 5851096"/>
              <a:gd name="connsiteY204" fmla="*/ 1241192 h 3089525"/>
              <a:gd name="connsiteX205" fmla="*/ 4154429 w 5851096"/>
              <a:gd name="connsiteY205" fmla="*/ 1248124 h 3089525"/>
              <a:gd name="connsiteX206" fmla="*/ 4162237 w 5851096"/>
              <a:gd name="connsiteY206" fmla="*/ 1343926 h 3089525"/>
              <a:gd name="connsiteX207" fmla="*/ 4163671 w 5851096"/>
              <a:gd name="connsiteY207" fmla="*/ 1361522 h 3089525"/>
              <a:gd name="connsiteX208" fmla="*/ 4163050 w 5851096"/>
              <a:gd name="connsiteY208" fmla="*/ 1373376 h 3089525"/>
              <a:gd name="connsiteX209" fmla="*/ 4162528 w 5851096"/>
              <a:gd name="connsiteY209" fmla="*/ 1373341 h 3089525"/>
              <a:gd name="connsiteX210" fmla="*/ 4162501 w 5851096"/>
              <a:gd name="connsiteY210" fmla="*/ 1373854 h 3089525"/>
              <a:gd name="connsiteX211" fmla="*/ 4144594 w 5851096"/>
              <a:gd name="connsiteY211" fmla="*/ 1372169 h 3089525"/>
              <a:gd name="connsiteX212" fmla="*/ 4044766 w 5851096"/>
              <a:gd name="connsiteY212" fmla="*/ 1362780 h 3089525"/>
              <a:gd name="connsiteX213" fmla="*/ 4027802 w 5851096"/>
              <a:gd name="connsiteY213" fmla="*/ 1361184 h 3089525"/>
              <a:gd name="connsiteX214" fmla="*/ 4027681 w 5851096"/>
              <a:gd name="connsiteY214" fmla="*/ 1359994 h 3089525"/>
              <a:gd name="connsiteX215" fmla="*/ 3305687 w 5851096"/>
              <a:gd name="connsiteY215" fmla="*/ 641878 h 3089525"/>
              <a:gd name="connsiteX216" fmla="*/ 3305158 w 5851096"/>
              <a:gd name="connsiteY216" fmla="*/ 641812 h 3089525"/>
              <a:gd name="connsiteX217" fmla="*/ 3304595 w 5851096"/>
              <a:gd name="connsiteY217" fmla="*/ 634895 h 3089525"/>
              <a:gd name="connsiteX218" fmla="*/ 3296784 w 5851096"/>
              <a:gd name="connsiteY218" fmla="*/ 539073 h 3089525"/>
              <a:gd name="connsiteX219" fmla="*/ 3295350 w 5851096"/>
              <a:gd name="connsiteY219" fmla="*/ 521483 h 3089525"/>
              <a:gd name="connsiteX220" fmla="*/ 3295350 w 5851096"/>
              <a:gd name="connsiteY220" fmla="*/ 2279702 h 3089525"/>
              <a:gd name="connsiteX221" fmla="*/ 3295971 w 5851096"/>
              <a:gd name="connsiteY221" fmla="*/ 2267848 h 3089525"/>
              <a:gd name="connsiteX222" fmla="*/ 3296492 w 5851096"/>
              <a:gd name="connsiteY222" fmla="*/ 2267882 h 3089525"/>
              <a:gd name="connsiteX223" fmla="*/ 3296519 w 5851096"/>
              <a:gd name="connsiteY223" fmla="*/ 2267371 h 3089525"/>
              <a:gd name="connsiteX224" fmla="*/ 3314395 w 5851096"/>
              <a:gd name="connsiteY224" fmla="*/ 2269052 h 3089525"/>
              <a:gd name="connsiteX225" fmla="*/ 3414258 w 5851096"/>
              <a:gd name="connsiteY225" fmla="*/ 2278445 h 3089525"/>
              <a:gd name="connsiteX226" fmla="*/ 3431219 w 5851096"/>
              <a:gd name="connsiteY226" fmla="*/ 2280040 h 3089525"/>
              <a:gd name="connsiteX227" fmla="*/ 3431341 w 5851096"/>
              <a:gd name="connsiteY227" fmla="*/ 2281230 h 3089525"/>
              <a:gd name="connsiteX228" fmla="*/ 4153335 w 5851096"/>
              <a:gd name="connsiteY228" fmla="*/ 2999346 h 3089525"/>
              <a:gd name="connsiteX229" fmla="*/ 4153863 w 5851096"/>
              <a:gd name="connsiteY229" fmla="*/ 2999411 h 3089525"/>
              <a:gd name="connsiteX230" fmla="*/ 4154429 w 5851096"/>
              <a:gd name="connsiteY230" fmla="*/ 3006343 h 3089525"/>
              <a:gd name="connsiteX231" fmla="*/ 4161209 w 5851096"/>
              <a:gd name="connsiteY231" fmla="*/ 3089525 h 3089525"/>
              <a:gd name="connsiteX232" fmla="*/ 3910768 w 5851096"/>
              <a:gd name="connsiteY232" fmla="*/ 3089525 h 3089525"/>
              <a:gd name="connsiteX233" fmla="*/ 3891034 w 5851096"/>
              <a:gd name="connsiteY233" fmla="*/ 3084683 h 3089525"/>
              <a:gd name="connsiteX234" fmla="*/ 3305687 w 5851096"/>
              <a:gd name="connsiteY234" fmla="*/ 2400097 h 3089525"/>
              <a:gd name="connsiteX235" fmla="*/ 3305158 w 5851096"/>
              <a:gd name="connsiteY235" fmla="*/ 2400032 h 3089525"/>
              <a:gd name="connsiteX236" fmla="*/ 3304595 w 5851096"/>
              <a:gd name="connsiteY236" fmla="*/ 2393114 h 3089525"/>
              <a:gd name="connsiteX237" fmla="*/ 3296784 w 5851096"/>
              <a:gd name="connsiteY237" fmla="*/ 2297292 h 3089525"/>
              <a:gd name="connsiteX238" fmla="*/ 3295350 w 5851096"/>
              <a:gd name="connsiteY238" fmla="*/ 2279702 h 3089525"/>
              <a:gd name="connsiteX239" fmla="*/ 3295347 w 5851096"/>
              <a:gd name="connsiteY239" fmla="*/ 486299 h 3089525"/>
              <a:gd name="connsiteX240" fmla="*/ 3296782 w 5851096"/>
              <a:gd name="connsiteY240" fmla="*/ 468842 h 3089525"/>
              <a:gd name="connsiteX241" fmla="*/ 3304590 w 5851096"/>
              <a:gd name="connsiteY241" fmla="*/ 373792 h 3089525"/>
              <a:gd name="connsiteX242" fmla="*/ 3305155 w 5851096"/>
              <a:gd name="connsiteY242" fmla="*/ 366915 h 3089525"/>
              <a:gd name="connsiteX243" fmla="*/ 3305684 w 5851096"/>
              <a:gd name="connsiteY243" fmla="*/ 366850 h 3089525"/>
              <a:gd name="connsiteX244" fmla="*/ 3393781 w 5851096"/>
              <a:gd name="connsiteY244" fmla="*/ 100280 h 3089525"/>
              <a:gd name="connsiteX245" fmla="*/ 3459303 w 5851096"/>
              <a:gd name="connsiteY245" fmla="*/ 0 h 3089525"/>
              <a:gd name="connsiteX246" fmla="*/ 3635443 w 5851096"/>
              <a:gd name="connsiteY246" fmla="*/ 0 h 3089525"/>
              <a:gd name="connsiteX247" fmla="*/ 3564068 w 5851096"/>
              <a:gd name="connsiteY247" fmla="*/ 79433 h 3089525"/>
              <a:gd name="connsiteX248" fmla="*/ 3445326 w 5851096"/>
              <a:gd name="connsiteY248" fmla="*/ 349642 h 3089525"/>
              <a:gd name="connsiteX249" fmla="*/ 3904544 w 5851096"/>
              <a:gd name="connsiteY249" fmla="*/ 45955 h 3089525"/>
              <a:gd name="connsiteX250" fmla="*/ 3927798 w 5851096"/>
              <a:gd name="connsiteY250" fmla="*/ 0 h 3089525"/>
              <a:gd name="connsiteX251" fmla="*/ 4083290 w 5851096"/>
              <a:gd name="connsiteY251" fmla="*/ 0 h 3089525"/>
              <a:gd name="connsiteX252" fmla="*/ 4029061 w 5851096"/>
              <a:gd name="connsiteY252" fmla="*/ 99096 h 3089525"/>
              <a:gd name="connsiteX253" fmla="*/ 3431338 w 5851096"/>
              <a:gd name="connsiteY253" fmla="*/ 484784 h 3089525"/>
              <a:gd name="connsiteX254" fmla="*/ 3431217 w 5851096"/>
              <a:gd name="connsiteY254" fmla="*/ 485964 h 3089525"/>
              <a:gd name="connsiteX255" fmla="*/ 3414252 w 5851096"/>
              <a:gd name="connsiteY255" fmla="*/ 487548 h 3089525"/>
              <a:gd name="connsiteX256" fmla="*/ 3314425 w 5851096"/>
              <a:gd name="connsiteY256" fmla="*/ 496864 h 3089525"/>
              <a:gd name="connsiteX257" fmla="*/ 3296517 w 5851096"/>
              <a:gd name="connsiteY257" fmla="*/ 498535 h 3089525"/>
              <a:gd name="connsiteX258" fmla="*/ 3296490 w 5851096"/>
              <a:gd name="connsiteY258" fmla="*/ 498027 h 3089525"/>
              <a:gd name="connsiteX259" fmla="*/ 3295968 w 5851096"/>
              <a:gd name="connsiteY259" fmla="*/ 498061 h 3089525"/>
              <a:gd name="connsiteX260" fmla="*/ 3295347 w 5851096"/>
              <a:gd name="connsiteY260" fmla="*/ 486299 h 3089525"/>
              <a:gd name="connsiteX261" fmla="*/ 3295347 w 5851096"/>
              <a:gd name="connsiteY261" fmla="*/ 2244520 h 3089525"/>
              <a:gd name="connsiteX262" fmla="*/ 3296782 w 5851096"/>
              <a:gd name="connsiteY262" fmla="*/ 2227062 h 3089525"/>
              <a:gd name="connsiteX263" fmla="*/ 3304590 w 5851096"/>
              <a:gd name="connsiteY263" fmla="*/ 2132012 h 3089525"/>
              <a:gd name="connsiteX264" fmla="*/ 3305155 w 5851096"/>
              <a:gd name="connsiteY264" fmla="*/ 2125135 h 3089525"/>
              <a:gd name="connsiteX265" fmla="*/ 3305684 w 5851096"/>
              <a:gd name="connsiteY265" fmla="*/ 2125070 h 3089525"/>
              <a:gd name="connsiteX266" fmla="*/ 4027678 w 5851096"/>
              <a:gd name="connsiteY266" fmla="*/ 1412593 h 3089525"/>
              <a:gd name="connsiteX267" fmla="*/ 4027800 w 5851096"/>
              <a:gd name="connsiteY267" fmla="*/ 1411413 h 3089525"/>
              <a:gd name="connsiteX268" fmla="*/ 4044760 w 5851096"/>
              <a:gd name="connsiteY268" fmla="*/ 1409831 h 3089525"/>
              <a:gd name="connsiteX269" fmla="*/ 4144624 w 5851096"/>
              <a:gd name="connsiteY269" fmla="*/ 1400511 h 3089525"/>
              <a:gd name="connsiteX270" fmla="*/ 4162499 w 5851096"/>
              <a:gd name="connsiteY270" fmla="*/ 1398843 h 3089525"/>
              <a:gd name="connsiteX271" fmla="*/ 4162526 w 5851096"/>
              <a:gd name="connsiteY271" fmla="*/ 1399351 h 3089525"/>
              <a:gd name="connsiteX272" fmla="*/ 4163047 w 5851096"/>
              <a:gd name="connsiteY272" fmla="*/ 1399317 h 3089525"/>
              <a:gd name="connsiteX273" fmla="*/ 4163669 w 5851096"/>
              <a:gd name="connsiteY273" fmla="*/ 1411078 h 3089525"/>
              <a:gd name="connsiteX274" fmla="*/ 4162235 w 5851096"/>
              <a:gd name="connsiteY274" fmla="*/ 1428529 h 3089525"/>
              <a:gd name="connsiteX275" fmla="*/ 4154424 w 5851096"/>
              <a:gd name="connsiteY275" fmla="*/ 1523599 h 3089525"/>
              <a:gd name="connsiteX276" fmla="*/ 4153860 w 5851096"/>
              <a:gd name="connsiteY276" fmla="*/ 1530463 h 3089525"/>
              <a:gd name="connsiteX277" fmla="*/ 4153332 w 5851096"/>
              <a:gd name="connsiteY277" fmla="*/ 1530527 h 3089525"/>
              <a:gd name="connsiteX278" fmla="*/ 3431338 w 5851096"/>
              <a:gd name="connsiteY278" fmla="*/ 2243004 h 3089525"/>
              <a:gd name="connsiteX279" fmla="*/ 3431217 w 5851096"/>
              <a:gd name="connsiteY279" fmla="*/ 2244184 h 3089525"/>
              <a:gd name="connsiteX280" fmla="*/ 3414252 w 5851096"/>
              <a:gd name="connsiteY280" fmla="*/ 2245767 h 3089525"/>
              <a:gd name="connsiteX281" fmla="*/ 3314425 w 5851096"/>
              <a:gd name="connsiteY281" fmla="*/ 2255084 h 3089525"/>
              <a:gd name="connsiteX282" fmla="*/ 3296517 w 5851096"/>
              <a:gd name="connsiteY282" fmla="*/ 2256755 h 3089525"/>
              <a:gd name="connsiteX283" fmla="*/ 3296490 w 5851096"/>
              <a:gd name="connsiteY283" fmla="*/ 2256246 h 3089525"/>
              <a:gd name="connsiteX284" fmla="*/ 3295968 w 5851096"/>
              <a:gd name="connsiteY284" fmla="*/ 2256280 h 3089525"/>
              <a:gd name="connsiteX285" fmla="*/ 3295347 w 5851096"/>
              <a:gd name="connsiteY285" fmla="*/ 2244520 h 3089525"/>
              <a:gd name="connsiteX286" fmla="*/ 2555546 w 5851096"/>
              <a:gd name="connsiteY286" fmla="*/ 1223782 h 3089525"/>
              <a:gd name="connsiteX287" fmla="*/ 3123910 w 5851096"/>
              <a:gd name="connsiteY287" fmla="*/ 659222 h 3089525"/>
              <a:gd name="connsiteX288" fmla="*/ 2555546 w 5851096"/>
              <a:gd name="connsiteY288" fmla="*/ 1223782 h 3089525"/>
              <a:gd name="connsiteX289" fmla="*/ 2555546 w 5851096"/>
              <a:gd name="connsiteY289" fmla="*/ 1547735 h 3089525"/>
              <a:gd name="connsiteX290" fmla="*/ 3123910 w 5851096"/>
              <a:gd name="connsiteY290" fmla="*/ 2107862 h 3089525"/>
              <a:gd name="connsiteX291" fmla="*/ 2555546 w 5851096"/>
              <a:gd name="connsiteY291" fmla="*/ 1547735 h 3089525"/>
              <a:gd name="connsiteX292" fmla="*/ 2555546 w 5851096"/>
              <a:gd name="connsiteY292" fmla="*/ 2982001 h 3089525"/>
              <a:gd name="connsiteX293" fmla="*/ 3123910 w 5851096"/>
              <a:gd name="connsiteY293" fmla="*/ 2417442 h 3089525"/>
              <a:gd name="connsiteX294" fmla="*/ 2555546 w 5851096"/>
              <a:gd name="connsiteY294" fmla="*/ 2982001 h 3089525"/>
              <a:gd name="connsiteX295" fmla="*/ 2485948 w 5851096"/>
              <a:gd name="connsiteY295" fmla="*/ 0 h 3089525"/>
              <a:gd name="connsiteX296" fmla="*/ 2641440 w 5851096"/>
              <a:gd name="connsiteY296" fmla="*/ 0 h 3089525"/>
              <a:gd name="connsiteX297" fmla="*/ 2664693 w 5851096"/>
              <a:gd name="connsiteY297" fmla="*/ 45955 h 3089525"/>
              <a:gd name="connsiteX298" fmla="*/ 3123910 w 5851096"/>
              <a:gd name="connsiteY298" fmla="*/ 349642 h 3089525"/>
              <a:gd name="connsiteX299" fmla="*/ 3005167 w 5851096"/>
              <a:gd name="connsiteY299" fmla="*/ 79433 h 3089525"/>
              <a:gd name="connsiteX300" fmla="*/ 2933794 w 5851096"/>
              <a:gd name="connsiteY300" fmla="*/ 0 h 3089525"/>
              <a:gd name="connsiteX301" fmla="*/ 3109934 w 5851096"/>
              <a:gd name="connsiteY301" fmla="*/ 0 h 3089525"/>
              <a:gd name="connsiteX302" fmla="*/ 3175456 w 5851096"/>
              <a:gd name="connsiteY302" fmla="*/ 100280 h 3089525"/>
              <a:gd name="connsiteX303" fmla="*/ 3263553 w 5851096"/>
              <a:gd name="connsiteY303" fmla="*/ 366850 h 3089525"/>
              <a:gd name="connsiteX304" fmla="*/ 3264081 w 5851096"/>
              <a:gd name="connsiteY304" fmla="*/ 366915 h 3089525"/>
              <a:gd name="connsiteX305" fmla="*/ 3264647 w 5851096"/>
              <a:gd name="connsiteY305" fmla="*/ 373792 h 3089525"/>
              <a:gd name="connsiteX306" fmla="*/ 3272455 w 5851096"/>
              <a:gd name="connsiteY306" fmla="*/ 468842 h 3089525"/>
              <a:gd name="connsiteX307" fmla="*/ 3273888 w 5851096"/>
              <a:gd name="connsiteY307" fmla="*/ 486299 h 3089525"/>
              <a:gd name="connsiteX308" fmla="*/ 3273268 w 5851096"/>
              <a:gd name="connsiteY308" fmla="*/ 498061 h 3089525"/>
              <a:gd name="connsiteX309" fmla="*/ 3272746 w 5851096"/>
              <a:gd name="connsiteY309" fmla="*/ 498027 h 3089525"/>
              <a:gd name="connsiteX310" fmla="*/ 3272719 w 5851096"/>
              <a:gd name="connsiteY310" fmla="*/ 498535 h 3089525"/>
              <a:gd name="connsiteX311" fmla="*/ 3254811 w 5851096"/>
              <a:gd name="connsiteY311" fmla="*/ 496864 h 3089525"/>
              <a:gd name="connsiteX312" fmla="*/ 3154984 w 5851096"/>
              <a:gd name="connsiteY312" fmla="*/ 487548 h 3089525"/>
              <a:gd name="connsiteX313" fmla="*/ 3138020 w 5851096"/>
              <a:gd name="connsiteY313" fmla="*/ 485964 h 3089525"/>
              <a:gd name="connsiteX314" fmla="*/ 3137899 w 5851096"/>
              <a:gd name="connsiteY314" fmla="*/ 484784 h 3089525"/>
              <a:gd name="connsiteX315" fmla="*/ 2540177 w 5851096"/>
              <a:gd name="connsiteY315" fmla="*/ 99096 h 3089525"/>
              <a:gd name="connsiteX316" fmla="*/ 2408030 w 5851096"/>
              <a:gd name="connsiteY316" fmla="*/ 3089525 h 3089525"/>
              <a:gd name="connsiteX317" fmla="*/ 2414810 w 5851096"/>
              <a:gd name="connsiteY317" fmla="*/ 3006343 h 3089525"/>
              <a:gd name="connsiteX318" fmla="*/ 2415375 w 5851096"/>
              <a:gd name="connsiteY318" fmla="*/ 2999411 h 3089525"/>
              <a:gd name="connsiteX319" fmla="*/ 2415904 w 5851096"/>
              <a:gd name="connsiteY319" fmla="*/ 2999346 h 3089525"/>
              <a:gd name="connsiteX320" fmla="*/ 3137898 w 5851096"/>
              <a:gd name="connsiteY320" fmla="*/ 2281230 h 3089525"/>
              <a:gd name="connsiteX321" fmla="*/ 3138020 w 5851096"/>
              <a:gd name="connsiteY321" fmla="*/ 2280040 h 3089525"/>
              <a:gd name="connsiteX322" fmla="*/ 3154980 w 5851096"/>
              <a:gd name="connsiteY322" fmla="*/ 2278445 h 3089525"/>
              <a:gd name="connsiteX323" fmla="*/ 3254844 w 5851096"/>
              <a:gd name="connsiteY323" fmla="*/ 2269052 h 3089525"/>
              <a:gd name="connsiteX324" fmla="*/ 3272719 w 5851096"/>
              <a:gd name="connsiteY324" fmla="*/ 2267371 h 3089525"/>
              <a:gd name="connsiteX325" fmla="*/ 3272746 w 5851096"/>
              <a:gd name="connsiteY325" fmla="*/ 2267882 h 3089525"/>
              <a:gd name="connsiteX326" fmla="*/ 3273267 w 5851096"/>
              <a:gd name="connsiteY326" fmla="*/ 2267848 h 3089525"/>
              <a:gd name="connsiteX327" fmla="*/ 3273888 w 5851096"/>
              <a:gd name="connsiteY327" fmla="*/ 2279702 h 3089525"/>
              <a:gd name="connsiteX328" fmla="*/ 3272455 w 5851096"/>
              <a:gd name="connsiteY328" fmla="*/ 2297292 h 3089525"/>
              <a:gd name="connsiteX329" fmla="*/ 3264644 w 5851096"/>
              <a:gd name="connsiteY329" fmla="*/ 2393114 h 3089525"/>
              <a:gd name="connsiteX330" fmla="*/ 3264080 w 5851096"/>
              <a:gd name="connsiteY330" fmla="*/ 2400032 h 3089525"/>
              <a:gd name="connsiteX331" fmla="*/ 3263552 w 5851096"/>
              <a:gd name="connsiteY331" fmla="*/ 2400097 h 3089525"/>
              <a:gd name="connsiteX332" fmla="*/ 2678205 w 5851096"/>
              <a:gd name="connsiteY332" fmla="*/ 3084683 h 3089525"/>
              <a:gd name="connsiteX333" fmla="*/ 2658472 w 5851096"/>
              <a:gd name="connsiteY333" fmla="*/ 3089525 h 3089525"/>
              <a:gd name="connsiteX334" fmla="*/ 2405567 w 5851096"/>
              <a:gd name="connsiteY334" fmla="*/ 1361522 h 3089525"/>
              <a:gd name="connsiteX335" fmla="*/ 2407002 w 5851096"/>
              <a:gd name="connsiteY335" fmla="*/ 1343926 h 3089525"/>
              <a:gd name="connsiteX336" fmla="*/ 2414810 w 5851096"/>
              <a:gd name="connsiteY336" fmla="*/ 1248124 h 3089525"/>
              <a:gd name="connsiteX337" fmla="*/ 2415375 w 5851096"/>
              <a:gd name="connsiteY337" fmla="*/ 1241192 h 3089525"/>
              <a:gd name="connsiteX338" fmla="*/ 2415904 w 5851096"/>
              <a:gd name="connsiteY338" fmla="*/ 1241127 h 3089525"/>
              <a:gd name="connsiteX339" fmla="*/ 3137898 w 5851096"/>
              <a:gd name="connsiteY339" fmla="*/ 523010 h 3089525"/>
              <a:gd name="connsiteX340" fmla="*/ 3138020 w 5851096"/>
              <a:gd name="connsiteY340" fmla="*/ 521820 h 3089525"/>
              <a:gd name="connsiteX341" fmla="*/ 3154980 w 5851096"/>
              <a:gd name="connsiteY341" fmla="*/ 520226 h 3089525"/>
              <a:gd name="connsiteX342" fmla="*/ 3254844 w 5851096"/>
              <a:gd name="connsiteY342" fmla="*/ 510833 h 3089525"/>
              <a:gd name="connsiteX343" fmla="*/ 3272719 w 5851096"/>
              <a:gd name="connsiteY343" fmla="*/ 509151 h 3089525"/>
              <a:gd name="connsiteX344" fmla="*/ 3272746 w 5851096"/>
              <a:gd name="connsiteY344" fmla="*/ 509663 h 3089525"/>
              <a:gd name="connsiteX345" fmla="*/ 3273267 w 5851096"/>
              <a:gd name="connsiteY345" fmla="*/ 509629 h 3089525"/>
              <a:gd name="connsiteX346" fmla="*/ 3273888 w 5851096"/>
              <a:gd name="connsiteY346" fmla="*/ 521483 h 3089525"/>
              <a:gd name="connsiteX347" fmla="*/ 3272455 w 5851096"/>
              <a:gd name="connsiteY347" fmla="*/ 539073 h 3089525"/>
              <a:gd name="connsiteX348" fmla="*/ 3264644 w 5851096"/>
              <a:gd name="connsiteY348" fmla="*/ 634895 h 3089525"/>
              <a:gd name="connsiteX349" fmla="*/ 3264080 w 5851096"/>
              <a:gd name="connsiteY349" fmla="*/ 641812 h 3089525"/>
              <a:gd name="connsiteX350" fmla="*/ 3263552 w 5851096"/>
              <a:gd name="connsiteY350" fmla="*/ 641878 h 3089525"/>
              <a:gd name="connsiteX351" fmla="*/ 2541558 w 5851096"/>
              <a:gd name="connsiteY351" fmla="*/ 1359994 h 3089525"/>
              <a:gd name="connsiteX352" fmla="*/ 2541437 w 5851096"/>
              <a:gd name="connsiteY352" fmla="*/ 1361184 h 3089525"/>
              <a:gd name="connsiteX353" fmla="*/ 2524472 w 5851096"/>
              <a:gd name="connsiteY353" fmla="*/ 1362780 h 3089525"/>
              <a:gd name="connsiteX354" fmla="*/ 2424645 w 5851096"/>
              <a:gd name="connsiteY354" fmla="*/ 1372169 h 3089525"/>
              <a:gd name="connsiteX355" fmla="*/ 2406737 w 5851096"/>
              <a:gd name="connsiteY355" fmla="*/ 1373854 h 3089525"/>
              <a:gd name="connsiteX356" fmla="*/ 2406710 w 5851096"/>
              <a:gd name="connsiteY356" fmla="*/ 1373341 h 3089525"/>
              <a:gd name="connsiteX357" fmla="*/ 2406188 w 5851096"/>
              <a:gd name="connsiteY357" fmla="*/ 1373376 h 3089525"/>
              <a:gd name="connsiteX358" fmla="*/ 2405567 w 5851096"/>
              <a:gd name="connsiteY358" fmla="*/ 1361522 h 3089525"/>
              <a:gd name="connsiteX359" fmla="*/ 2405567 w 5851096"/>
              <a:gd name="connsiteY359" fmla="*/ 1411078 h 3089525"/>
              <a:gd name="connsiteX360" fmla="*/ 2406189 w 5851096"/>
              <a:gd name="connsiteY360" fmla="*/ 1399317 h 3089525"/>
              <a:gd name="connsiteX361" fmla="*/ 2406710 w 5851096"/>
              <a:gd name="connsiteY361" fmla="*/ 1399351 h 3089525"/>
              <a:gd name="connsiteX362" fmla="*/ 2406737 w 5851096"/>
              <a:gd name="connsiteY362" fmla="*/ 1398843 h 3089525"/>
              <a:gd name="connsiteX363" fmla="*/ 2424613 w 5851096"/>
              <a:gd name="connsiteY363" fmla="*/ 1400511 h 3089525"/>
              <a:gd name="connsiteX364" fmla="*/ 2524476 w 5851096"/>
              <a:gd name="connsiteY364" fmla="*/ 1409831 h 3089525"/>
              <a:gd name="connsiteX365" fmla="*/ 2541437 w 5851096"/>
              <a:gd name="connsiteY365" fmla="*/ 1411413 h 3089525"/>
              <a:gd name="connsiteX366" fmla="*/ 2541559 w 5851096"/>
              <a:gd name="connsiteY366" fmla="*/ 1412593 h 3089525"/>
              <a:gd name="connsiteX367" fmla="*/ 3263553 w 5851096"/>
              <a:gd name="connsiteY367" fmla="*/ 2125070 h 3089525"/>
              <a:gd name="connsiteX368" fmla="*/ 3264081 w 5851096"/>
              <a:gd name="connsiteY368" fmla="*/ 2125135 h 3089525"/>
              <a:gd name="connsiteX369" fmla="*/ 3264647 w 5851096"/>
              <a:gd name="connsiteY369" fmla="*/ 2132012 h 3089525"/>
              <a:gd name="connsiteX370" fmla="*/ 3272455 w 5851096"/>
              <a:gd name="connsiteY370" fmla="*/ 2227062 h 3089525"/>
              <a:gd name="connsiteX371" fmla="*/ 3273888 w 5851096"/>
              <a:gd name="connsiteY371" fmla="*/ 2244520 h 3089525"/>
              <a:gd name="connsiteX372" fmla="*/ 3273268 w 5851096"/>
              <a:gd name="connsiteY372" fmla="*/ 2256280 h 3089525"/>
              <a:gd name="connsiteX373" fmla="*/ 3272746 w 5851096"/>
              <a:gd name="connsiteY373" fmla="*/ 2256246 h 3089525"/>
              <a:gd name="connsiteX374" fmla="*/ 3272719 w 5851096"/>
              <a:gd name="connsiteY374" fmla="*/ 2256755 h 3089525"/>
              <a:gd name="connsiteX375" fmla="*/ 3254811 w 5851096"/>
              <a:gd name="connsiteY375" fmla="*/ 2255084 h 3089525"/>
              <a:gd name="connsiteX376" fmla="*/ 3154984 w 5851096"/>
              <a:gd name="connsiteY376" fmla="*/ 2245767 h 3089525"/>
              <a:gd name="connsiteX377" fmla="*/ 3138020 w 5851096"/>
              <a:gd name="connsiteY377" fmla="*/ 2244184 h 3089525"/>
              <a:gd name="connsiteX378" fmla="*/ 3137899 w 5851096"/>
              <a:gd name="connsiteY378" fmla="*/ 2243004 h 3089525"/>
              <a:gd name="connsiteX379" fmla="*/ 2415905 w 5851096"/>
              <a:gd name="connsiteY379" fmla="*/ 1530527 h 3089525"/>
              <a:gd name="connsiteX380" fmla="*/ 2415376 w 5851096"/>
              <a:gd name="connsiteY380" fmla="*/ 1530463 h 3089525"/>
              <a:gd name="connsiteX381" fmla="*/ 2414813 w 5851096"/>
              <a:gd name="connsiteY381" fmla="*/ 1523599 h 3089525"/>
              <a:gd name="connsiteX382" fmla="*/ 2407002 w 5851096"/>
              <a:gd name="connsiteY382" fmla="*/ 1428529 h 3089525"/>
              <a:gd name="connsiteX383" fmla="*/ 2405567 w 5851096"/>
              <a:gd name="connsiteY383" fmla="*/ 1411078 h 3089525"/>
              <a:gd name="connsiteX384" fmla="*/ 1675142 w 5851096"/>
              <a:gd name="connsiteY384" fmla="*/ 659222 h 3089525"/>
              <a:gd name="connsiteX385" fmla="*/ 2243506 w 5851096"/>
              <a:gd name="connsiteY385" fmla="*/ 1223782 h 3089525"/>
              <a:gd name="connsiteX386" fmla="*/ 1675142 w 5851096"/>
              <a:gd name="connsiteY386" fmla="*/ 659222 h 3089525"/>
              <a:gd name="connsiteX387" fmla="*/ 1675142 w 5851096"/>
              <a:gd name="connsiteY387" fmla="*/ 2417442 h 3089525"/>
              <a:gd name="connsiteX388" fmla="*/ 2243506 w 5851096"/>
              <a:gd name="connsiteY388" fmla="*/ 2982001 h 3089525"/>
              <a:gd name="connsiteX389" fmla="*/ 1675142 w 5851096"/>
              <a:gd name="connsiteY389" fmla="*/ 2417442 h 3089525"/>
              <a:gd name="connsiteX390" fmla="*/ 1675140 w 5851096"/>
              <a:gd name="connsiteY390" fmla="*/ 2107862 h 3089525"/>
              <a:gd name="connsiteX391" fmla="*/ 2243504 w 5851096"/>
              <a:gd name="connsiteY391" fmla="*/ 1547735 h 3089525"/>
              <a:gd name="connsiteX392" fmla="*/ 1675140 w 5851096"/>
              <a:gd name="connsiteY392" fmla="*/ 2107862 h 3089525"/>
              <a:gd name="connsiteX393" fmla="*/ 1525164 w 5851096"/>
              <a:gd name="connsiteY393" fmla="*/ 521483 h 3089525"/>
              <a:gd name="connsiteX394" fmla="*/ 1525785 w 5851096"/>
              <a:gd name="connsiteY394" fmla="*/ 509629 h 3089525"/>
              <a:gd name="connsiteX395" fmla="*/ 1526306 w 5851096"/>
              <a:gd name="connsiteY395" fmla="*/ 509663 h 3089525"/>
              <a:gd name="connsiteX396" fmla="*/ 1526333 w 5851096"/>
              <a:gd name="connsiteY396" fmla="*/ 509151 h 3089525"/>
              <a:gd name="connsiteX397" fmla="*/ 1544208 w 5851096"/>
              <a:gd name="connsiteY397" fmla="*/ 510833 h 3089525"/>
              <a:gd name="connsiteX398" fmla="*/ 1644072 w 5851096"/>
              <a:gd name="connsiteY398" fmla="*/ 520226 h 3089525"/>
              <a:gd name="connsiteX399" fmla="*/ 1661032 w 5851096"/>
              <a:gd name="connsiteY399" fmla="*/ 521820 h 3089525"/>
              <a:gd name="connsiteX400" fmla="*/ 1661154 w 5851096"/>
              <a:gd name="connsiteY400" fmla="*/ 523010 h 3089525"/>
              <a:gd name="connsiteX401" fmla="*/ 2383148 w 5851096"/>
              <a:gd name="connsiteY401" fmla="*/ 1241127 h 3089525"/>
              <a:gd name="connsiteX402" fmla="*/ 2383678 w 5851096"/>
              <a:gd name="connsiteY402" fmla="*/ 1241192 h 3089525"/>
              <a:gd name="connsiteX403" fmla="*/ 2384242 w 5851096"/>
              <a:gd name="connsiteY403" fmla="*/ 1248124 h 3089525"/>
              <a:gd name="connsiteX404" fmla="*/ 2392051 w 5851096"/>
              <a:gd name="connsiteY404" fmla="*/ 1343926 h 3089525"/>
              <a:gd name="connsiteX405" fmla="*/ 2393485 w 5851096"/>
              <a:gd name="connsiteY405" fmla="*/ 1361522 h 3089525"/>
              <a:gd name="connsiteX406" fmla="*/ 2392864 w 5851096"/>
              <a:gd name="connsiteY406" fmla="*/ 1373376 h 3089525"/>
              <a:gd name="connsiteX407" fmla="*/ 2392342 w 5851096"/>
              <a:gd name="connsiteY407" fmla="*/ 1373341 h 3089525"/>
              <a:gd name="connsiteX408" fmla="*/ 2392315 w 5851096"/>
              <a:gd name="connsiteY408" fmla="*/ 1373854 h 3089525"/>
              <a:gd name="connsiteX409" fmla="*/ 2374407 w 5851096"/>
              <a:gd name="connsiteY409" fmla="*/ 1372169 h 3089525"/>
              <a:gd name="connsiteX410" fmla="*/ 2274580 w 5851096"/>
              <a:gd name="connsiteY410" fmla="*/ 1362780 h 3089525"/>
              <a:gd name="connsiteX411" fmla="*/ 2257615 w 5851096"/>
              <a:gd name="connsiteY411" fmla="*/ 1361184 h 3089525"/>
              <a:gd name="connsiteX412" fmla="*/ 2257494 w 5851096"/>
              <a:gd name="connsiteY412" fmla="*/ 1359994 h 3089525"/>
              <a:gd name="connsiteX413" fmla="*/ 1535500 w 5851096"/>
              <a:gd name="connsiteY413" fmla="*/ 641878 h 3089525"/>
              <a:gd name="connsiteX414" fmla="*/ 1534972 w 5851096"/>
              <a:gd name="connsiteY414" fmla="*/ 641812 h 3089525"/>
              <a:gd name="connsiteX415" fmla="*/ 1534408 w 5851096"/>
              <a:gd name="connsiteY415" fmla="*/ 634895 h 3089525"/>
              <a:gd name="connsiteX416" fmla="*/ 1526597 w 5851096"/>
              <a:gd name="connsiteY416" fmla="*/ 539073 h 3089525"/>
              <a:gd name="connsiteX417" fmla="*/ 1525164 w 5851096"/>
              <a:gd name="connsiteY417" fmla="*/ 521483 h 3089525"/>
              <a:gd name="connsiteX418" fmla="*/ 1525164 w 5851096"/>
              <a:gd name="connsiteY418" fmla="*/ 2279702 h 3089525"/>
              <a:gd name="connsiteX419" fmla="*/ 1525785 w 5851096"/>
              <a:gd name="connsiteY419" fmla="*/ 2267848 h 3089525"/>
              <a:gd name="connsiteX420" fmla="*/ 1526306 w 5851096"/>
              <a:gd name="connsiteY420" fmla="*/ 2267882 h 3089525"/>
              <a:gd name="connsiteX421" fmla="*/ 1526333 w 5851096"/>
              <a:gd name="connsiteY421" fmla="*/ 2267371 h 3089525"/>
              <a:gd name="connsiteX422" fmla="*/ 1544208 w 5851096"/>
              <a:gd name="connsiteY422" fmla="*/ 2269052 h 3089525"/>
              <a:gd name="connsiteX423" fmla="*/ 1644072 w 5851096"/>
              <a:gd name="connsiteY423" fmla="*/ 2278445 h 3089525"/>
              <a:gd name="connsiteX424" fmla="*/ 1661032 w 5851096"/>
              <a:gd name="connsiteY424" fmla="*/ 2280040 h 3089525"/>
              <a:gd name="connsiteX425" fmla="*/ 1661154 w 5851096"/>
              <a:gd name="connsiteY425" fmla="*/ 2281230 h 3089525"/>
              <a:gd name="connsiteX426" fmla="*/ 2383148 w 5851096"/>
              <a:gd name="connsiteY426" fmla="*/ 2999346 h 3089525"/>
              <a:gd name="connsiteX427" fmla="*/ 2383678 w 5851096"/>
              <a:gd name="connsiteY427" fmla="*/ 2999411 h 3089525"/>
              <a:gd name="connsiteX428" fmla="*/ 2384242 w 5851096"/>
              <a:gd name="connsiteY428" fmla="*/ 3006343 h 3089525"/>
              <a:gd name="connsiteX429" fmla="*/ 2391022 w 5851096"/>
              <a:gd name="connsiteY429" fmla="*/ 3089525 h 3089525"/>
              <a:gd name="connsiteX430" fmla="*/ 2140581 w 5851096"/>
              <a:gd name="connsiteY430" fmla="*/ 3089525 h 3089525"/>
              <a:gd name="connsiteX431" fmla="*/ 2120847 w 5851096"/>
              <a:gd name="connsiteY431" fmla="*/ 3084683 h 3089525"/>
              <a:gd name="connsiteX432" fmla="*/ 1535500 w 5851096"/>
              <a:gd name="connsiteY432" fmla="*/ 2400097 h 3089525"/>
              <a:gd name="connsiteX433" fmla="*/ 1534972 w 5851096"/>
              <a:gd name="connsiteY433" fmla="*/ 2400032 h 3089525"/>
              <a:gd name="connsiteX434" fmla="*/ 1534408 w 5851096"/>
              <a:gd name="connsiteY434" fmla="*/ 2393114 h 3089525"/>
              <a:gd name="connsiteX435" fmla="*/ 1526597 w 5851096"/>
              <a:gd name="connsiteY435" fmla="*/ 2297292 h 3089525"/>
              <a:gd name="connsiteX436" fmla="*/ 1525164 w 5851096"/>
              <a:gd name="connsiteY436" fmla="*/ 2279702 h 3089525"/>
              <a:gd name="connsiteX437" fmla="*/ 1525162 w 5851096"/>
              <a:gd name="connsiteY437" fmla="*/ 486299 h 3089525"/>
              <a:gd name="connsiteX438" fmla="*/ 1526595 w 5851096"/>
              <a:gd name="connsiteY438" fmla="*/ 468842 h 3089525"/>
              <a:gd name="connsiteX439" fmla="*/ 1534403 w 5851096"/>
              <a:gd name="connsiteY439" fmla="*/ 373792 h 3089525"/>
              <a:gd name="connsiteX440" fmla="*/ 1534969 w 5851096"/>
              <a:gd name="connsiteY440" fmla="*/ 366915 h 3089525"/>
              <a:gd name="connsiteX441" fmla="*/ 1535497 w 5851096"/>
              <a:gd name="connsiteY441" fmla="*/ 366850 h 3089525"/>
              <a:gd name="connsiteX442" fmla="*/ 1623594 w 5851096"/>
              <a:gd name="connsiteY442" fmla="*/ 100280 h 3089525"/>
              <a:gd name="connsiteX443" fmla="*/ 1689117 w 5851096"/>
              <a:gd name="connsiteY443" fmla="*/ 0 h 3089525"/>
              <a:gd name="connsiteX444" fmla="*/ 1865257 w 5851096"/>
              <a:gd name="connsiteY444" fmla="*/ 0 h 3089525"/>
              <a:gd name="connsiteX445" fmla="*/ 1793882 w 5851096"/>
              <a:gd name="connsiteY445" fmla="*/ 79433 h 3089525"/>
              <a:gd name="connsiteX446" fmla="*/ 1675140 w 5851096"/>
              <a:gd name="connsiteY446" fmla="*/ 349642 h 3089525"/>
              <a:gd name="connsiteX447" fmla="*/ 2134358 w 5851096"/>
              <a:gd name="connsiteY447" fmla="*/ 45955 h 3089525"/>
              <a:gd name="connsiteX448" fmla="*/ 2157611 w 5851096"/>
              <a:gd name="connsiteY448" fmla="*/ 0 h 3089525"/>
              <a:gd name="connsiteX449" fmla="*/ 2313103 w 5851096"/>
              <a:gd name="connsiteY449" fmla="*/ 0 h 3089525"/>
              <a:gd name="connsiteX450" fmla="*/ 2258874 w 5851096"/>
              <a:gd name="connsiteY450" fmla="*/ 99096 h 3089525"/>
              <a:gd name="connsiteX451" fmla="*/ 1661151 w 5851096"/>
              <a:gd name="connsiteY451" fmla="*/ 484784 h 3089525"/>
              <a:gd name="connsiteX452" fmla="*/ 1661030 w 5851096"/>
              <a:gd name="connsiteY452" fmla="*/ 485964 h 3089525"/>
              <a:gd name="connsiteX453" fmla="*/ 1644066 w 5851096"/>
              <a:gd name="connsiteY453" fmla="*/ 487548 h 3089525"/>
              <a:gd name="connsiteX454" fmla="*/ 1544239 w 5851096"/>
              <a:gd name="connsiteY454" fmla="*/ 496864 h 3089525"/>
              <a:gd name="connsiteX455" fmla="*/ 1526331 w 5851096"/>
              <a:gd name="connsiteY455" fmla="*/ 498535 h 3089525"/>
              <a:gd name="connsiteX456" fmla="*/ 1526304 w 5851096"/>
              <a:gd name="connsiteY456" fmla="*/ 498027 h 3089525"/>
              <a:gd name="connsiteX457" fmla="*/ 1525782 w 5851096"/>
              <a:gd name="connsiteY457" fmla="*/ 498061 h 3089525"/>
              <a:gd name="connsiteX458" fmla="*/ 1525162 w 5851096"/>
              <a:gd name="connsiteY458" fmla="*/ 486299 h 3089525"/>
              <a:gd name="connsiteX459" fmla="*/ 1525161 w 5851096"/>
              <a:gd name="connsiteY459" fmla="*/ 2244520 h 3089525"/>
              <a:gd name="connsiteX460" fmla="*/ 1526595 w 5851096"/>
              <a:gd name="connsiteY460" fmla="*/ 2227062 h 3089525"/>
              <a:gd name="connsiteX461" fmla="*/ 1534403 w 5851096"/>
              <a:gd name="connsiteY461" fmla="*/ 2132012 h 3089525"/>
              <a:gd name="connsiteX462" fmla="*/ 1534969 w 5851096"/>
              <a:gd name="connsiteY462" fmla="*/ 2125135 h 3089525"/>
              <a:gd name="connsiteX463" fmla="*/ 1535497 w 5851096"/>
              <a:gd name="connsiteY463" fmla="*/ 2125070 h 3089525"/>
              <a:gd name="connsiteX464" fmla="*/ 2257491 w 5851096"/>
              <a:gd name="connsiteY464" fmla="*/ 1412593 h 3089525"/>
              <a:gd name="connsiteX465" fmla="*/ 2257613 w 5851096"/>
              <a:gd name="connsiteY465" fmla="*/ 1411413 h 3089525"/>
              <a:gd name="connsiteX466" fmla="*/ 2274574 w 5851096"/>
              <a:gd name="connsiteY466" fmla="*/ 1409831 h 3089525"/>
              <a:gd name="connsiteX467" fmla="*/ 2374437 w 5851096"/>
              <a:gd name="connsiteY467" fmla="*/ 1400511 h 3089525"/>
              <a:gd name="connsiteX468" fmla="*/ 2392313 w 5851096"/>
              <a:gd name="connsiteY468" fmla="*/ 1398843 h 3089525"/>
              <a:gd name="connsiteX469" fmla="*/ 2392341 w 5851096"/>
              <a:gd name="connsiteY469" fmla="*/ 1399351 h 3089525"/>
              <a:gd name="connsiteX470" fmla="*/ 2392861 w 5851096"/>
              <a:gd name="connsiteY470" fmla="*/ 1399317 h 3089525"/>
              <a:gd name="connsiteX471" fmla="*/ 2393483 w 5851096"/>
              <a:gd name="connsiteY471" fmla="*/ 1411078 h 3089525"/>
              <a:gd name="connsiteX472" fmla="*/ 2392048 w 5851096"/>
              <a:gd name="connsiteY472" fmla="*/ 1428529 h 3089525"/>
              <a:gd name="connsiteX473" fmla="*/ 2384237 w 5851096"/>
              <a:gd name="connsiteY473" fmla="*/ 1523599 h 3089525"/>
              <a:gd name="connsiteX474" fmla="*/ 2383674 w 5851096"/>
              <a:gd name="connsiteY474" fmla="*/ 1530463 h 3089525"/>
              <a:gd name="connsiteX475" fmla="*/ 2383145 w 5851096"/>
              <a:gd name="connsiteY475" fmla="*/ 1530527 h 3089525"/>
              <a:gd name="connsiteX476" fmla="*/ 1661151 w 5851096"/>
              <a:gd name="connsiteY476" fmla="*/ 2243004 h 3089525"/>
              <a:gd name="connsiteX477" fmla="*/ 1661030 w 5851096"/>
              <a:gd name="connsiteY477" fmla="*/ 2244184 h 3089525"/>
              <a:gd name="connsiteX478" fmla="*/ 1644066 w 5851096"/>
              <a:gd name="connsiteY478" fmla="*/ 2245767 h 3089525"/>
              <a:gd name="connsiteX479" fmla="*/ 1544238 w 5851096"/>
              <a:gd name="connsiteY479" fmla="*/ 2255084 h 3089525"/>
              <a:gd name="connsiteX480" fmla="*/ 1526331 w 5851096"/>
              <a:gd name="connsiteY480" fmla="*/ 2256755 h 3089525"/>
              <a:gd name="connsiteX481" fmla="*/ 1526304 w 5851096"/>
              <a:gd name="connsiteY481" fmla="*/ 2256246 h 3089525"/>
              <a:gd name="connsiteX482" fmla="*/ 1525782 w 5851096"/>
              <a:gd name="connsiteY482" fmla="*/ 2256280 h 3089525"/>
              <a:gd name="connsiteX483" fmla="*/ 1525161 w 5851096"/>
              <a:gd name="connsiteY483" fmla="*/ 2244520 h 3089525"/>
              <a:gd name="connsiteX484" fmla="*/ 785360 w 5851096"/>
              <a:gd name="connsiteY484" fmla="*/ 1223782 h 3089525"/>
              <a:gd name="connsiteX485" fmla="*/ 1353724 w 5851096"/>
              <a:gd name="connsiteY485" fmla="*/ 659222 h 3089525"/>
              <a:gd name="connsiteX486" fmla="*/ 785360 w 5851096"/>
              <a:gd name="connsiteY486" fmla="*/ 1223782 h 3089525"/>
              <a:gd name="connsiteX487" fmla="*/ 785360 w 5851096"/>
              <a:gd name="connsiteY487" fmla="*/ 1547735 h 3089525"/>
              <a:gd name="connsiteX488" fmla="*/ 1353724 w 5851096"/>
              <a:gd name="connsiteY488" fmla="*/ 2107862 h 3089525"/>
              <a:gd name="connsiteX489" fmla="*/ 785360 w 5851096"/>
              <a:gd name="connsiteY489" fmla="*/ 1547735 h 3089525"/>
              <a:gd name="connsiteX490" fmla="*/ 785360 w 5851096"/>
              <a:gd name="connsiteY490" fmla="*/ 2982001 h 3089525"/>
              <a:gd name="connsiteX491" fmla="*/ 1353724 w 5851096"/>
              <a:gd name="connsiteY491" fmla="*/ 2417442 h 3089525"/>
              <a:gd name="connsiteX492" fmla="*/ 785360 w 5851096"/>
              <a:gd name="connsiteY492" fmla="*/ 2982001 h 3089525"/>
              <a:gd name="connsiteX493" fmla="*/ 715762 w 5851096"/>
              <a:gd name="connsiteY493" fmla="*/ 0 h 3089525"/>
              <a:gd name="connsiteX494" fmla="*/ 871255 w 5851096"/>
              <a:gd name="connsiteY494" fmla="*/ 0 h 3089525"/>
              <a:gd name="connsiteX495" fmla="*/ 894508 w 5851096"/>
              <a:gd name="connsiteY495" fmla="*/ 45955 h 3089525"/>
              <a:gd name="connsiteX496" fmla="*/ 1353724 w 5851096"/>
              <a:gd name="connsiteY496" fmla="*/ 349642 h 3089525"/>
              <a:gd name="connsiteX497" fmla="*/ 1234983 w 5851096"/>
              <a:gd name="connsiteY497" fmla="*/ 79433 h 3089525"/>
              <a:gd name="connsiteX498" fmla="*/ 1163608 w 5851096"/>
              <a:gd name="connsiteY498" fmla="*/ 0 h 3089525"/>
              <a:gd name="connsiteX499" fmla="*/ 1339748 w 5851096"/>
              <a:gd name="connsiteY499" fmla="*/ 0 h 3089525"/>
              <a:gd name="connsiteX500" fmla="*/ 1405271 w 5851096"/>
              <a:gd name="connsiteY500" fmla="*/ 100280 h 3089525"/>
              <a:gd name="connsiteX501" fmla="*/ 1493366 w 5851096"/>
              <a:gd name="connsiteY501" fmla="*/ 366850 h 3089525"/>
              <a:gd name="connsiteX502" fmla="*/ 1493895 w 5851096"/>
              <a:gd name="connsiteY502" fmla="*/ 366914 h 3089525"/>
              <a:gd name="connsiteX503" fmla="*/ 1494460 w 5851096"/>
              <a:gd name="connsiteY503" fmla="*/ 373792 h 3089525"/>
              <a:gd name="connsiteX504" fmla="*/ 1502268 w 5851096"/>
              <a:gd name="connsiteY504" fmla="*/ 468842 h 3089525"/>
              <a:gd name="connsiteX505" fmla="*/ 1503703 w 5851096"/>
              <a:gd name="connsiteY505" fmla="*/ 486299 h 3089525"/>
              <a:gd name="connsiteX506" fmla="*/ 1503082 w 5851096"/>
              <a:gd name="connsiteY506" fmla="*/ 498061 h 3089525"/>
              <a:gd name="connsiteX507" fmla="*/ 1502560 w 5851096"/>
              <a:gd name="connsiteY507" fmla="*/ 498027 h 3089525"/>
              <a:gd name="connsiteX508" fmla="*/ 1502533 w 5851096"/>
              <a:gd name="connsiteY508" fmla="*/ 498535 h 3089525"/>
              <a:gd name="connsiteX509" fmla="*/ 1484625 w 5851096"/>
              <a:gd name="connsiteY509" fmla="*/ 496864 h 3089525"/>
              <a:gd name="connsiteX510" fmla="*/ 1384798 w 5851096"/>
              <a:gd name="connsiteY510" fmla="*/ 487548 h 3089525"/>
              <a:gd name="connsiteX511" fmla="*/ 1367833 w 5851096"/>
              <a:gd name="connsiteY511" fmla="*/ 485964 h 3089525"/>
              <a:gd name="connsiteX512" fmla="*/ 1367712 w 5851096"/>
              <a:gd name="connsiteY512" fmla="*/ 484784 h 3089525"/>
              <a:gd name="connsiteX513" fmla="*/ 769992 w 5851096"/>
              <a:gd name="connsiteY513" fmla="*/ 99096 h 3089525"/>
              <a:gd name="connsiteX514" fmla="*/ 637843 w 5851096"/>
              <a:gd name="connsiteY514" fmla="*/ 3089525 h 3089525"/>
              <a:gd name="connsiteX515" fmla="*/ 644623 w 5851096"/>
              <a:gd name="connsiteY515" fmla="*/ 3006343 h 3089525"/>
              <a:gd name="connsiteX516" fmla="*/ 645189 w 5851096"/>
              <a:gd name="connsiteY516" fmla="*/ 2999411 h 3089525"/>
              <a:gd name="connsiteX517" fmla="*/ 645717 w 5851096"/>
              <a:gd name="connsiteY517" fmla="*/ 2999346 h 3089525"/>
              <a:gd name="connsiteX518" fmla="*/ 1367711 w 5851096"/>
              <a:gd name="connsiteY518" fmla="*/ 2281230 h 3089525"/>
              <a:gd name="connsiteX519" fmla="*/ 1367833 w 5851096"/>
              <a:gd name="connsiteY519" fmla="*/ 2280040 h 3089525"/>
              <a:gd name="connsiteX520" fmla="*/ 1384794 w 5851096"/>
              <a:gd name="connsiteY520" fmla="*/ 2278445 h 3089525"/>
              <a:gd name="connsiteX521" fmla="*/ 1484657 w 5851096"/>
              <a:gd name="connsiteY521" fmla="*/ 2269052 h 3089525"/>
              <a:gd name="connsiteX522" fmla="*/ 1502533 w 5851096"/>
              <a:gd name="connsiteY522" fmla="*/ 2267371 h 3089525"/>
              <a:gd name="connsiteX523" fmla="*/ 1502560 w 5851096"/>
              <a:gd name="connsiteY523" fmla="*/ 2267882 h 3089525"/>
              <a:gd name="connsiteX524" fmla="*/ 1503081 w 5851096"/>
              <a:gd name="connsiteY524" fmla="*/ 2267848 h 3089525"/>
              <a:gd name="connsiteX525" fmla="*/ 1503703 w 5851096"/>
              <a:gd name="connsiteY525" fmla="*/ 2279702 h 3089525"/>
              <a:gd name="connsiteX526" fmla="*/ 1502268 w 5851096"/>
              <a:gd name="connsiteY526" fmla="*/ 2297292 h 3089525"/>
              <a:gd name="connsiteX527" fmla="*/ 1494457 w 5851096"/>
              <a:gd name="connsiteY527" fmla="*/ 2393114 h 3089525"/>
              <a:gd name="connsiteX528" fmla="*/ 1493894 w 5851096"/>
              <a:gd name="connsiteY528" fmla="*/ 2400032 h 3089525"/>
              <a:gd name="connsiteX529" fmla="*/ 1493365 w 5851096"/>
              <a:gd name="connsiteY529" fmla="*/ 2400097 h 3089525"/>
              <a:gd name="connsiteX530" fmla="*/ 908018 w 5851096"/>
              <a:gd name="connsiteY530" fmla="*/ 3084683 h 3089525"/>
              <a:gd name="connsiteX531" fmla="*/ 888285 w 5851096"/>
              <a:gd name="connsiteY531" fmla="*/ 3089525 h 3089525"/>
              <a:gd name="connsiteX532" fmla="*/ 635382 w 5851096"/>
              <a:gd name="connsiteY532" fmla="*/ 1361522 h 3089525"/>
              <a:gd name="connsiteX533" fmla="*/ 636815 w 5851096"/>
              <a:gd name="connsiteY533" fmla="*/ 1343926 h 3089525"/>
              <a:gd name="connsiteX534" fmla="*/ 644623 w 5851096"/>
              <a:gd name="connsiteY534" fmla="*/ 1248124 h 3089525"/>
              <a:gd name="connsiteX535" fmla="*/ 645189 w 5851096"/>
              <a:gd name="connsiteY535" fmla="*/ 1241192 h 3089525"/>
              <a:gd name="connsiteX536" fmla="*/ 645717 w 5851096"/>
              <a:gd name="connsiteY536" fmla="*/ 1241127 h 3089525"/>
              <a:gd name="connsiteX537" fmla="*/ 1367711 w 5851096"/>
              <a:gd name="connsiteY537" fmla="*/ 523010 h 3089525"/>
              <a:gd name="connsiteX538" fmla="*/ 1367833 w 5851096"/>
              <a:gd name="connsiteY538" fmla="*/ 521820 h 3089525"/>
              <a:gd name="connsiteX539" fmla="*/ 1384794 w 5851096"/>
              <a:gd name="connsiteY539" fmla="*/ 520226 h 3089525"/>
              <a:gd name="connsiteX540" fmla="*/ 1484657 w 5851096"/>
              <a:gd name="connsiteY540" fmla="*/ 510833 h 3089525"/>
              <a:gd name="connsiteX541" fmla="*/ 1502533 w 5851096"/>
              <a:gd name="connsiteY541" fmla="*/ 509151 h 3089525"/>
              <a:gd name="connsiteX542" fmla="*/ 1502560 w 5851096"/>
              <a:gd name="connsiteY542" fmla="*/ 509663 h 3089525"/>
              <a:gd name="connsiteX543" fmla="*/ 1503081 w 5851096"/>
              <a:gd name="connsiteY543" fmla="*/ 509629 h 3089525"/>
              <a:gd name="connsiteX544" fmla="*/ 1503703 w 5851096"/>
              <a:gd name="connsiteY544" fmla="*/ 521483 h 3089525"/>
              <a:gd name="connsiteX545" fmla="*/ 1502268 w 5851096"/>
              <a:gd name="connsiteY545" fmla="*/ 539073 h 3089525"/>
              <a:gd name="connsiteX546" fmla="*/ 1494457 w 5851096"/>
              <a:gd name="connsiteY546" fmla="*/ 634895 h 3089525"/>
              <a:gd name="connsiteX547" fmla="*/ 1493894 w 5851096"/>
              <a:gd name="connsiteY547" fmla="*/ 641812 h 3089525"/>
              <a:gd name="connsiteX548" fmla="*/ 1493365 w 5851096"/>
              <a:gd name="connsiteY548" fmla="*/ 641878 h 3089525"/>
              <a:gd name="connsiteX549" fmla="*/ 771371 w 5851096"/>
              <a:gd name="connsiteY549" fmla="*/ 1359994 h 3089525"/>
              <a:gd name="connsiteX550" fmla="*/ 771250 w 5851096"/>
              <a:gd name="connsiteY550" fmla="*/ 1361184 h 3089525"/>
              <a:gd name="connsiteX551" fmla="*/ 754286 w 5851096"/>
              <a:gd name="connsiteY551" fmla="*/ 1362780 h 3089525"/>
              <a:gd name="connsiteX552" fmla="*/ 654458 w 5851096"/>
              <a:gd name="connsiteY552" fmla="*/ 1372169 h 3089525"/>
              <a:gd name="connsiteX553" fmla="*/ 636551 w 5851096"/>
              <a:gd name="connsiteY553" fmla="*/ 1373854 h 3089525"/>
              <a:gd name="connsiteX554" fmla="*/ 636524 w 5851096"/>
              <a:gd name="connsiteY554" fmla="*/ 1373341 h 3089525"/>
              <a:gd name="connsiteX555" fmla="*/ 636002 w 5851096"/>
              <a:gd name="connsiteY555" fmla="*/ 1373376 h 3089525"/>
              <a:gd name="connsiteX556" fmla="*/ 635382 w 5851096"/>
              <a:gd name="connsiteY556" fmla="*/ 1361522 h 3089525"/>
              <a:gd name="connsiteX557" fmla="*/ 635382 w 5851096"/>
              <a:gd name="connsiteY557" fmla="*/ 1411078 h 3089525"/>
              <a:gd name="connsiteX558" fmla="*/ 636003 w 5851096"/>
              <a:gd name="connsiteY558" fmla="*/ 1399317 h 3089525"/>
              <a:gd name="connsiteX559" fmla="*/ 636524 w 5851096"/>
              <a:gd name="connsiteY559" fmla="*/ 1399351 h 3089525"/>
              <a:gd name="connsiteX560" fmla="*/ 636551 w 5851096"/>
              <a:gd name="connsiteY560" fmla="*/ 1398843 h 3089525"/>
              <a:gd name="connsiteX561" fmla="*/ 654426 w 5851096"/>
              <a:gd name="connsiteY561" fmla="*/ 1400511 h 3089525"/>
              <a:gd name="connsiteX562" fmla="*/ 754290 w 5851096"/>
              <a:gd name="connsiteY562" fmla="*/ 1409831 h 3089525"/>
              <a:gd name="connsiteX563" fmla="*/ 771250 w 5851096"/>
              <a:gd name="connsiteY563" fmla="*/ 1411413 h 3089525"/>
              <a:gd name="connsiteX564" fmla="*/ 771372 w 5851096"/>
              <a:gd name="connsiteY564" fmla="*/ 1412593 h 3089525"/>
              <a:gd name="connsiteX565" fmla="*/ 1493366 w 5851096"/>
              <a:gd name="connsiteY565" fmla="*/ 2125070 h 3089525"/>
              <a:gd name="connsiteX566" fmla="*/ 1493895 w 5851096"/>
              <a:gd name="connsiteY566" fmla="*/ 2125135 h 3089525"/>
              <a:gd name="connsiteX567" fmla="*/ 1494460 w 5851096"/>
              <a:gd name="connsiteY567" fmla="*/ 2132012 h 3089525"/>
              <a:gd name="connsiteX568" fmla="*/ 1502268 w 5851096"/>
              <a:gd name="connsiteY568" fmla="*/ 2227062 h 3089525"/>
              <a:gd name="connsiteX569" fmla="*/ 1503703 w 5851096"/>
              <a:gd name="connsiteY569" fmla="*/ 2244520 h 3089525"/>
              <a:gd name="connsiteX570" fmla="*/ 1503082 w 5851096"/>
              <a:gd name="connsiteY570" fmla="*/ 2256280 h 3089525"/>
              <a:gd name="connsiteX571" fmla="*/ 1502560 w 5851096"/>
              <a:gd name="connsiteY571" fmla="*/ 2256246 h 3089525"/>
              <a:gd name="connsiteX572" fmla="*/ 1502533 w 5851096"/>
              <a:gd name="connsiteY572" fmla="*/ 2256755 h 3089525"/>
              <a:gd name="connsiteX573" fmla="*/ 1484625 w 5851096"/>
              <a:gd name="connsiteY573" fmla="*/ 2255084 h 3089525"/>
              <a:gd name="connsiteX574" fmla="*/ 1384798 w 5851096"/>
              <a:gd name="connsiteY574" fmla="*/ 2245767 h 3089525"/>
              <a:gd name="connsiteX575" fmla="*/ 1367833 w 5851096"/>
              <a:gd name="connsiteY575" fmla="*/ 2244184 h 3089525"/>
              <a:gd name="connsiteX576" fmla="*/ 1367712 w 5851096"/>
              <a:gd name="connsiteY576" fmla="*/ 2243004 h 3089525"/>
              <a:gd name="connsiteX577" fmla="*/ 645718 w 5851096"/>
              <a:gd name="connsiteY577" fmla="*/ 1530527 h 3089525"/>
              <a:gd name="connsiteX578" fmla="*/ 645190 w 5851096"/>
              <a:gd name="connsiteY578" fmla="*/ 1530463 h 3089525"/>
              <a:gd name="connsiteX579" fmla="*/ 644626 w 5851096"/>
              <a:gd name="connsiteY579" fmla="*/ 1523599 h 3089525"/>
              <a:gd name="connsiteX580" fmla="*/ 636815 w 5851096"/>
              <a:gd name="connsiteY580" fmla="*/ 1428529 h 3089525"/>
              <a:gd name="connsiteX581" fmla="*/ 635382 w 5851096"/>
              <a:gd name="connsiteY581" fmla="*/ 1411078 h 3089525"/>
              <a:gd name="connsiteX582" fmla="*/ 0 w 5851096"/>
              <a:gd name="connsiteY582" fmla="*/ 120584 h 3089525"/>
              <a:gd name="connsiteX583" fmla="*/ 0 w 5851096"/>
              <a:gd name="connsiteY583" fmla="*/ 0 h 3089525"/>
              <a:gd name="connsiteX584" fmla="*/ 95071 w 5851096"/>
              <a:gd name="connsiteY584" fmla="*/ 0 h 3089525"/>
              <a:gd name="connsiteX585" fmla="*/ 23697 w 5851096"/>
              <a:gd name="connsiteY585" fmla="*/ 79433 h 3089525"/>
              <a:gd name="connsiteX586" fmla="*/ 0 w 5851096"/>
              <a:gd name="connsiteY586" fmla="*/ 459154 h 3089525"/>
              <a:gd name="connsiteX587" fmla="*/ 0 w 5851096"/>
              <a:gd name="connsiteY587" fmla="*/ 322913 h 3089525"/>
              <a:gd name="connsiteX588" fmla="*/ 85961 w 5851096"/>
              <a:gd name="connsiteY588" fmla="*/ 286715 h 3089525"/>
              <a:gd name="connsiteX589" fmla="*/ 364172 w 5851096"/>
              <a:gd name="connsiteY589" fmla="*/ 45955 h 3089525"/>
              <a:gd name="connsiteX590" fmla="*/ 387426 w 5851096"/>
              <a:gd name="connsiteY590" fmla="*/ 0 h 3089525"/>
              <a:gd name="connsiteX591" fmla="*/ 542918 w 5851096"/>
              <a:gd name="connsiteY591" fmla="*/ 0 h 3089525"/>
              <a:gd name="connsiteX592" fmla="*/ 488688 w 5851096"/>
              <a:gd name="connsiteY592" fmla="*/ 99096 h 3089525"/>
              <a:gd name="connsiteX593" fmla="*/ 13938 w 5851096"/>
              <a:gd name="connsiteY593" fmla="*/ 455878 h 3089525"/>
              <a:gd name="connsiteX594" fmla="*/ 0 w 5851096"/>
              <a:gd name="connsiteY594" fmla="*/ 1108862 h 3089525"/>
              <a:gd name="connsiteX595" fmla="*/ 0 w 5851096"/>
              <a:gd name="connsiteY595" fmla="*/ 893255 h 3089525"/>
              <a:gd name="connsiteX596" fmla="*/ 33376 w 5851096"/>
              <a:gd name="connsiteY596" fmla="*/ 945052 h 3089525"/>
              <a:gd name="connsiteX597" fmla="*/ 473320 w 5851096"/>
              <a:gd name="connsiteY597" fmla="*/ 1223782 h 3089525"/>
              <a:gd name="connsiteX598" fmla="*/ 9746 w 5851096"/>
              <a:gd name="connsiteY598" fmla="*/ 689563 h 3089525"/>
              <a:gd name="connsiteX599" fmla="*/ 0 w 5851096"/>
              <a:gd name="connsiteY599" fmla="*/ 686740 h 3089525"/>
              <a:gd name="connsiteX600" fmla="*/ 0 w 5851096"/>
              <a:gd name="connsiteY600" fmla="*/ 549764 h 3089525"/>
              <a:gd name="connsiteX601" fmla="*/ 27617 w 5851096"/>
              <a:gd name="connsiteY601" fmla="*/ 556541 h 3089525"/>
              <a:gd name="connsiteX602" fmla="*/ 612962 w 5851096"/>
              <a:gd name="connsiteY602" fmla="*/ 1241127 h 3089525"/>
              <a:gd name="connsiteX603" fmla="*/ 613492 w 5851096"/>
              <a:gd name="connsiteY603" fmla="*/ 1241192 h 3089525"/>
              <a:gd name="connsiteX604" fmla="*/ 614057 w 5851096"/>
              <a:gd name="connsiteY604" fmla="*/ 1248124 h 3089525"/>
              <a:gd name="connsiteX605" fmla="*/ 621865 w 5851096"/>
              <a:gd name="connsiteY605" fmla="*/ 1343926 h 3089525"/>
              <a:gd name="connsiteX606" fmla="*/ 623299 w 5851096"/>
              <a:gd name="connsiteY606" fmla="*/ 1361522 h 3089525"/>
              <a:gd name="connsiteX607" fmla="*/ 622679 w 5851096"/>
              <a:gd name="connsiteY607" fmla="*/ 1373376 h 3089525"/>
              <a:gd name="connsiteX608" fmla="*/ 622157 w 5851096"/>
              <a:gd name="connsiteY608" fmla="*/ 1373341 h 3089525"/>
              <a:gd name="connsiteX609" fmla="*/ 622129 w 5851096"/>
              <a:gd name="connsiteY609" fmla="*/ 1373854 h 3089525"/>
              <a:gd name="connsiteX610" fmla="*/ 604221 w 5851096"/>
              <a:gd name="connsiteY610" fmla="*/ 1372169 h 3089525"/>
              <a:gd name="connsiteX611" fmla="*/ 504394 w 5851096"/>
              <a:gd name="connsiteY611" fmla="*/ 1362780 h 3089525"/>
              <a:gd name="connsiteX612" fmla="*/ 487429 w 5851096"/>
              <a:gd name="connsiteY612" fmla="*/ 1361184 h 3089525"/>
              <a:gd name="connsiteX613" fmla="*/ 487308 w 5851096"/>
              <a:gd name="connsiteY613" fmla="*/ 1359994 h 3089525"/>
              <a:gd name="connsiteX614" fmla="*/ 5260 w 5851096"/>
              <a:gd name="connsiteY614" fmla="*/ 1114967 h 3089525"/>
              <a:gd name="connsiteX615" fmla="*/ 0 w 5851096"/>
              <a:gd name="connsiteY615" fmla="*/ 2216459 h 3089525"/>
              <a:gd name="connsiteX616" fmla="*/ 0 w 5851096"/>
              <a:gd name="connsiteY616" fmla="*/ 2080559 h 3089525"/>
              <a:gd name="connsiteX617" fmla="*/ 9744 w 5851096"/>
              <a:gd name="connsiteY617" fmla="*/ 2077760 h 3089525"/>
              <a:gd name="connsiteX618" fmla="*/ 473318 w 5851096"/>
              <a:gd name="connsiteY618" fmla="*/ 1547735 h 3089525"/>
              <a:gd name="connsiteX619" fmla="*/ 33374 w 5851096"/>
              <a:gd name="connsiteY619" fmla="*/ 1824276 h 3089525"/>
              <a:gd name="connsiteX620" fmla="*/ 0 w 5851096"/>
              <a:gd name="connsiteY620" fmla="*/ 1875663 h 3089525"/>
              <a:gd name="connsiteX621" fmla="*/ 0 w 5851096"/>
              <a:gd name="connsiteY621" fmla="*/ 1661750 h 3089525"/>
              <a:gd name="connsiteX622" fmla="*/ 5257 w 5851096"/>
              <a:gd name="connsiteY622" fmla="*/ 1655695 h 3089525"/>
              <a:gd name="connsiteX623" fmla="*/ 487305 w 5851096"/>
              <a:gd name="connsiteY623" fmla="*/ 1412593 h 3089525"/>
              <a:gd name="connsiteX624" fmla="*/ 487427 w 5851096"/>
              <a:gd name="connsiteY624" fmla="*/ 1411413 h 3089525"/>
              <a:gd name="connsiteX625" fmla="*/ 504388 w 5851096"/>
              <a:gd name="connsiteY625" fmla="*/ 1409831 h 3089525"/>
              <a:gd name="connsiteX626" fmla="*/ 604251 w 5851096"/>
              <a:gd name="connsiteY626" fmla="*/ 1400511 h 3089525"/>
              <a:gd name="connsiteX627" fmla="*/ 622127 w 5851096"/>
              <a:gd name="connsiteY627" fmla="*/ 1398843 h 3089525"/>
              <a:gd name="connsiteX628" fmla="*/ 622154 w 5851096"/>
              <a:gd name="connsiteY628" fmla="*/ 1399351 h 3089525"/>
              <a:gd name="connsiteX629" fmla="*/ 622675 w 5851096"/>
              <a:gd name="connsiteY629" fmla="*/ 1399317 h 3089525"/>
              <a:gd name="connsiteX630" fmla="*/ 623297 w 5851096"/>
              <a:gd name="connsiteY630" fmla="*/ 1411078 h 3089525"/>
              <a:gd name="connsiteX631" fmla="*/ 621863 w 5851096"/>
              <a:gd name="connsiteY631" fmla="*/ 1428529 h 3089525"/>
              <a:gd name="connsiteX632" fmla="*/ 614051 w 5851096"/>
              <a:gd name="connsiteY632" fmla="*/ 1523599 h 3089525"/>
              <a:gd name="connsiteX633" fmla="*/ 613488 w 5851096"/>
              <a:gd name="connsiteY633" fmla="*/ 1530463 h 3089525"/>
              <a:gd name="connsiteX634" fmla="*/ 612959 w 5851096"/>
              <a:gd name="connsiteY634" fmla="*/ 1530527 h 3089525"/>
              <a:gd name="connsiteX635" fmla="*/ 27613 w 5851096"/>
              <a:gd name="connsiteY635" fmla="*/ 2209736 h 3089525"/>
              <a:gd name="connsiteX636" fmla="*/ 0 w 5851096"/>
              <a:gd name="connsiteY636" fmla="*/ 2867081 h 3089525"/>
              <a:gd name="connsiteX637" fmla="*/ 0 w 5851096"/>
              <a:gd name="connsiteY637" fmla="*/ 2651475 h 3089525"/>
              <a:gd name="connsiteX638" fmla="*/ 33376 w 5851096"/>
              <a:gd name="connsiteY638" fmla="*/ 2703272 h 3089525"/>
              <a:gd name="connsiteX639" fmla="*/ 473320 w 5851096"/>
              <a:gd name="connsiteY639" fmla="*/ 2982001 h 3089525"/>
              <a:gd name="connsiteX640" fmla="*/ 9746 w 5851096"/>
              <a:gd name="connsiteY640" fmla="*/ 2447782 h 3089525"/>
              <a:gd name="connsiteX641" fmla="*/ 0 w 5851096"/>
              <a:gd name="connsiteY641" fmla="*/ 2444960 h 3089525"/>
              <a:gd name="connsiteX642" fmla="*/ 0 w 5851096"/>
              <a:gd name="connsiteY642" fmla="*/ 2307984 h 3089525"/>
              <a:gd name="connsiteX643" fmla="*/ 27617 w 5851096"/>
              <a:gd name="connsiteY643" fmla="*/ 2314760 h 3089525"/>
              <a:gd name="connsiteX644" fmla="*/ 612962 w 5851096"/>
              <a:gd name="connsiteY644" fmla="*/ 2999346 h 3089525"/>
              <a:gd name="connsiteX645" fmla="*/ 613492 w 5851096"/>
              <a:gd name="connsiteY645" fmla="*/ 2999411 h 3089525"/>
              <a:gd name="connsiteX646" fmla="*/ 614056 w 5851096"/>
              <a:gd name="connsiteY646" fmla="*/ 3006343 h 3089525"/>
              <a:gd name="connsiteX647" fmla="*/ 620836 w 5851096"/>
              <a:gd name="connsiteY647" fmla="*/ 3089525 h 3089525"/>
              <a:gd name="connsiteX648" fmla="*/ 370396 w 5851096"/>
              <a:gd name="connsiteY648" fmla="*/ 3089525 h 3089525"/>
              <a:gd name="connsiteX649" fmla="*/ 350661 w 5851096"/>
              <a:gd name="connsiteY649" fmla="*/ 3084682 h 3089525"/>
              <a:gd name="connsiteX650" fmla="*/ 5260 w 5851096"/>
              <a:gd name="connsiteY650" fmla="*/ 2873187 h 3089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</a:cxnLst>
            <a:rect l="l" t="t" r="r" b="b"/>
            <a:pathLst>
              <a:path w="5851096" h="3089525">
                <a:moveTo>
                  <a:pt x="5215514" y="659222"/>
                </a:moveTo>
                <a:cubicBezTo>
                  <a:pt x="5271247" y="939930"/>
                  <a:pt x="5495997" y="1162499"/>
                  <a:pt x="5783878" y="1223782"/>
                </a:cubicBezTo>
                <a:cubicBezTo>
                  <a:pt x="5728146" y="943074"/>
                  <a:pt x="5503395" y="720505"/>
                  <a:pt x="5215514" y="659222"/>
                </a:cubicBezTo>
                <a:close/>
                <a:moveTo>
                  <a:pt x="5215514" y="2417442"/>
                </a:moveTo>
                <a:cubicBezTo>
                  <a:pt x="5271247" y="2698150"/>
                  <a:pt x="5495997" y="2920718"/>
                  <a:pt x="5783878" y="2982001"/>
                </a:cubicBezTo>
                <a:cubicBezTo>
                  <a:pt x="5728146" y="2701294"/>
                  <a:pt x="5503395" y="2478725"/>
                  <a:pt x="5215514" y="2417442"/>
                </a:cubicBezTo>
                <a:close/>
                <a:moveTo>
                  <a:pt x="5215512" y="2107862"/>
                </a:moveTo>
                <a:cubicBezTo>
                  <a:pt x="5503392" y="2047060"/>
                  <a:pt x="5728143" y="1826239"/>
                  <a:pt x="5783876" y="1547735"/>
                </a:cubicBezTo>
                <a:cubicBezTo>
                  <a:pt x="5495995" y="1608537"/>
                  <a:pt x="5271244" y="1829358"/>
                  <a:pt x="5215512" y="2107862"/>
                </a:cubicBezTo>
                <a:close/>
                <a:moveTo>
                  <a:pt x="5065535" y="521483"/>
                </a:moveTo>
                <a:lnTo>
                  <a:pt x="5066157" y="509629"/>
                </a:lnTo>
                <a:lnTo>
                  <a:pt x="5066678" y="509663"/>
                </a:lnTo>
                <a:lnTo>
                  <a:pt x="5066705" y="509151"/>
                </a:lnTo>
                <a:lnTo>
                  <a:pt x="5084580" y="510833"/>
                </a:lnTo>
                <a:cubicBezTo>
                  <a:pt x="5118460" y="511379"/>
                  <a:pt x="5151823" y="514468"/>
                  <a:pt x="5184444" y="520226"/>
                </a:cubicBezTo>
                <a:cubicBezTo>
                  <a:pt x="5190277" y="519792"/>
                  <a:pt x="5195851" y="520774"/>
                  <a:pt x="5201405" y="521820"/>
                </a:cubicBezTo>
                <a:lnTo>
                  <a:pt x="5201527" y="523010"/>
                </a:lnTo>
                <a:cubicBezTo>
                  <a:pt x="5483077" y="569171"/>
                  <a:pt x="5718838" y="744362"/>
                  <a:pt x="5841311" y="983324"/>
                </a:cubicBezTo>
                <a:lnTo>
                  <a:pt x="5851096" y="1006985"/>
                </a:lnTo>
                <a:lnTo>
                  <a:pt x="5851096" y="1366179"/>
                </a:lnTo>
                <a:lnTo>
                  <a:pt x="5814952" y="1362779"/>
                </a:lnTo>
                <a:cubicBezTo>
                  <a:pt x="5809118" y="1363214"/>
                  <a:pt x="5803543" y="1362231"/>
                  <a:pt x="5797987" y="1361184"/>
                </a:cubicBezTo>
                <a:lnTo>
                  <a:pt x="5797866" y="1359994"/>
                </a:lnTo>
                <a:cubicBezTo>
                  <a:pt x="5422466" y="1298446"/>
                  <a:pt x="5128467" y="1007510"/>
                  <a:pt x="5075873" y="641878"/>
                </a:cubicBezTo>
                <a:cubicBezTo>
                  <a:pt x="5075697" y="641823"/>
                  <a:pt x="5075522" y="641817"/>
                  <a:pt x="5075344" y="641812"/>
                </a:cubicBezTo>
                <a:lnTo>
                  <a:pt x="5074781" y="634895"/>
                </a:lnTo>
                <a:cubicBezTo>
                  <a:pt x="5069489" y="603550"/>
                  <a:pt x="5066925" y="571542"/>
                  <a:pt x="5066970" y="539073"/>
                </a:cubicBezTo>
                <a:cubicBezTo>
                  <a:pt x="5065597" y="533241"/>
                  <a:pt x="5065535" y="527369"/>
                  <a:pt x="5065535" y="521483"/>
                </a:cubicBezTo>
                <a:close/>
                <a:moveTo>
                  <a:pt x="5065535" y="2279702"/>
                </a:moveTo>
                <a:lnTo>
                  <a:pt x="5066157" y="2267848"/>
                </a:lnTo>
                <a:lnTo>
                  <a:pt x="5066678" y="2267882"/>
                </a:lnTo>
                <a:lnTo>
                  <a:pt x="5066705" y="2267371"/>
                </a:lnTo>
                <a:lnTo>
                  <a:pt x="5084580" y="2269052"/>
                </a:lnTo>
                <a:cubicBezTo>
                  <a:pt x="5118460" y="2269598"/>
                  <a:pt x="5151823" y="2272687"/>
                  <a:pt x="5184444" y="2278445"/>
                </a:cubicBezTo>
                <a:cubicBezTo>
                  <a:pt x="5190277" y="2278011"/>
                  <a:pt x="5195851" y="2278993"/>
                  <a:pt x="5201405" y="2280040"/>
                </a:cubicBezTo>
                <a:lnTo>
                  <a:pt x="5201527" y="2281230"/>
                </a:lnTo>
                <a:cubicBezTo>
                  <a:pt x="5483077" y="2327390"/>
                  <a:pt x="5718838" y="2502582"/>
                  <a:pt x="5841311" y="2741544"/>
                </a:cubicBezTo>
                <a:lnTo>
                  <a:pt x="5851096" y="2765204"/>
                </a:lnTo>
                <a:lnTo>
                  <a:pt x="5851096" y="3089525"/>
                </a:lnTo>
                <a:lnTo>
                  <a:pt x="5680952" y="3089525"/>
                </a:lnTo>
                <a:lnTo>
                  <a:pt x="5661219" y="3084683"/>
                </a:lnTo>
                <a:cubicBezTo>
                  <a:pt x="5352738" y="2982764"/>
                  <a:pt x="5121893" y="2720025"/>
                  <a:pt x="5075873" y="2400097"/>
                </a:cubicBezTo>
                <a:cubicBezTo>
                  <a:pt x="5075697" y="2400042"/>
                  <a:pt x="5075522" y="2400037"/>
                  <a:pt x="5075344" y="2400032"/>
                </a:cubicBezTo>
                <a:lnTo>
                  <a:pt x="5074781" y="2393114"/>
                </a:lnTo>
                <a:cubicBezTo>
                  <a:pt x="5069489" y="2361770"/>
                  <a:pt x="5066925" y="2329761"/>
                  <a:pt x="5066970" y="2297292"/>
                </a:cubicBezTo>
                <a:cubicBezTo>
                  <a:pt x="5065597" y="2291461"/>
                  <a:pt x="5065535" y="2285589"/>
                  <a:pt x="5065535" y="2279702"/>
                </a:cubicBezTo>
                <a:close/>
                <a:moveTo>
                  <a:pt x="5065533" y="486299"/>
                </a:moveTo>
                <a:cubicBezTo>
                  <a:pt x="5065533" y="480458"/>
                  <a:pt x="5065595" y="474631"/>
                  <a:pt x="5066968" y="468842"/>
                </a:cubicBezTo>
                <a:cubicBezTo>
                  <a:pt x="5066923" y="436636"/>
                  <a:pt x="5069486" y="404884"/>
                  <a:pt x="5074776" y="373792"/>
                </a:cubicBezTo>
                <a:lnTo>
                  <a:pt x="5075341" y="366915"/>
                </a:lnTo>
                <a:cubicBezTo>
                  <a:pt x="5075518" y="366910"/>
                  <a:pt x="5075694" y="366905"/>
                  <a:pt x="5075869" y="366850"/>
                </a:cubicBezTo>
                <a:cubicBezTo>
                  <a:pt x="5089628" y="271960"/>
                  <a:pt x="5119903" y="182140"/>
                  <a:pt x="5163966" y="100280"/>
                </a:cubicBezTo>
                <a:lnTo>
                  <a:pt x="5229488" y="0"/>
                </a:lnTo>
                <a:lnTo>
                  <a:pt x="5405629" y="0"/>
                </a:lnTo>
                <a:lnTo>
                  <a:pt x="5334254" y="79433"/>
                </a:lnTo>
                <a:cubicBezTo>
                  <a:pt x="5276439" y="159050"/>
                  <a:pt x="5235311" y="250706"/>
                  <a:pt x="5215512" y="349642"/>
                </a:cubicBezTo>
                <a:cubicBezTo>
                  <a:pt x="5406992" y="309201"/>
                  <a:pt x="5570544" y="197965"/>
                  <a:pt x="5674730" y="45955"/>
                </a:cubicBezTo>
                <a:lnTo>
                  <a:pt x="5697983" y="0"/>
                </a:lnTo>
                <a:lnTo>
                  <a:pt x="5851096" y="0"/>
                </a:lnTo>
                <a:lnTo>
                  <a:pt x="5851096" y="4349"/>
                </a:lnTo>
                <a:lnTo>
                  <a:pt x="5799246" y="99096"/>
                </a:lnTo>
                <a:cubicBezTo>
                  <a:pt x="5669765" y="299632"/>
                  <a:pt x="5454064" y="443705"/>
                  <a:pt x="5201524" y="484784"/>
                </a:cubicBezTo>
                <a:lnTo>
                  <a:pt x="5201403" y="485964"/>
                </a:lnTo>
                <a:cubicBezTo>
                  <a:pt x="5195847" y="487004"/>
                  <a:pt x="5190272" y="487979"/>
                  <a:pt x="5184438" y="487548"/>
                </a:cubicBezTo>
                <a:cubicBezTo>
                  <a:pt x="5151829" y="493257"/>
                  <a:pt x="5118478" y="496322"/>
                  <a:pt x="5084610" y="496864"/>
                </a:cubicBezTo>
                <a:lnTo>
                  <a:pt x="5066703" y="498535"/>
                </a:lnTo>
                <a:lnTo>
                  <a:pt x="5066676" y="498027"/>
                </a:lnTo>
                <a:lnTo>
                  <a:pt x="5066154" y="498061"/>
                </a:lnTo>
                <a:cubicBezTo>
                  <a:pt x="5065562" y="494151"/>
                  <a:pt x="5065533" y="490228"/>
                  <a:pt x="5065533" y="486299"/>
                </a:cubicBezTo>
                <a:close/>
                <a:moveTo>
                  <a:pt x="5065533" y="2244520"/>
                </a:moveTo>
                <a:cubicBezTo>
                  <a:pt x="5065533" y="2238678"/>
                  <a:pt x="5065595" y="2232850"/>
                  <a:pt x="5066968" y="2227062"/>
                </a:cubicBezTo>
                <a:cubicBezTo>
                  <a:pt x="5066923" y="2194855"/>
                  <a:pt x="5069486" y="2163105"/>
                  <a:pt x="5074776" y="2132012"/>
                </a:cubicBezTo>
                <a:lnTo>
                  <a:pt x="5075341" y="2125135"/>
                </a:lnTo>
                <a:cubicBezTo>
                  <a:pt x="5075518" y="2125130"/>
                  <a:pt x="5075694" y="2125125"/>
                  <a:pt x="5075869" y="2125070"/>
                </a:cubicBezTo>
                <a:cubicBezTo>
                  <a:pt x="5128465" y="1762307"/>
                  <a:pt x="5422464" y="1473657"/>
                  <a:pt x="5797863" y="1412593"/>
                </a:cubicBezTo>
                <a:lnTo>
                  <a:pt x="5797985" y="1411413"/>
                </a:lnTo>
                <a:cubicBezTo>
                  <a:pt x="5803539" y="1410374"/>
                  <a:pt x="5809112" y="1409399"/>
                  <a:pt x="5814946" y="1409830"/>
                </a:cubicBezTo>
                <a:lnTo>
                  <a:pt x="5851096" y="1406457"/>
                </a:lnTo>
                <a:lnTo>
                  <a:pt x="5851096" y="1762823"/>
                </a:lnTo>
                <a:lnTo>
                  <a:pt x="5841309" y="1786304"/>
                </a:lnTo>
                <a:cubicBezTo>
                  <a:pt x="5718836" y="2023390"/>
                  <a:pt x="5483074" y="2197206"/>
                  <a:pt x="5201524" y="2243004"/>
                </a:cubicBezTo>
                <a:lnTo>
                  <a:pt x="5201403" y="2244184"/>
                </a:lnTo>
                <a:cubicBezTo>
                  <a:pt x="5195847" y="2245223"/>
                  <a:pt x="5190272" y="2246198"/>
                  <a:pt x="5184438" y="2245767"/>
                </a:cubicBezTo>
                <a:cubicBezTo>
                  <a:pt x="5151829" y="2251477"/>
                  <a:pt x="5118478" y="2254542"/>
                  <a:pt x="5084610" y="2255084"/>
                </a:cubicBezTo>
                <a:lnTo>
                  <a:pt x="5066703" y="2256755"/>
                </a:lnTo>
                <a:lnTo>
                  <a:pt x="5066676" y="2256246"/>
                </a:lnTo>
                <a:lnTo>
                  <a:pt x="5066154" y="2256280"/>
                </a:lnTo>
                <a:cubicBezTo>
                  <a:pt x="5065562" y="2252372"/>
                  <a:pt x="5065533" y="2248449"/>
                  <a:pt x="5065533" y="2244520"/>
                </a:cubicBezTo>
                <a:close/>
                <a:moveTo>
                  <a:pt x="4325732" y="1223782"/>
                </a:moveTo>
                <a:cubicBezTo>
                  <a:pt x="4613612" y="1162499"/>
                  <a:pt x="4838363" y="939930"/>
                  <a:pt x="4894096" y="659222"/>
                </a:cubicBezTo>
                <a:cubicBezTo>
                  <a:pt x="4606215" y="720505"/>
                  <a:pt x="4381464" y="943074"/>
                  <a:pt x="4325732" y="1223782"/>
                </a:cubicBezTo>
                <a:close/>
                <a:moveTo>
                  <a:pt x="4325732" y="1547735"/>
                </a:moveTo>
                <a:cubicBezTo>
                  <a:pt x="4381465" y="1826239"/>
                  <a:pt x="4606215" y="2047060"/>
                  <a:pt x="4894096" y="2107862"/>
                </a:cubicBezTo>
                <a:cubicBezTo>
                  <a:pt x="4838364" y="1829358"/>
                  <a:pt x="4613612" y="1608537"/>
                  <a:pt x="4325732" y="1547735"/>
                </a:cubicBezTo>
                <a:close/>
                <a:moveTo>
                  <a:pt x="4325732" y="2982001"/>
                </a:moveTo>
                <a:cubicBezTo>
                  <a:pt x="4613612" y="2920718"/>
                  <a:pt x="4838363" y="2698150"/>
                  <a:pt x="4894096" y="2417442"/>
                </a:cubicBezTo>
                <a:cubicBezTo>
                  <a:pt x="4606215" y="2478725"/>
                  <a:pt x="4381464" y="2701294"/>
                  <a:pt x="4325732" y="2982001"/>
                </a:cubicBezTo>
                <a:close/>
                <a:moveTo>
                  <a:pt x="4256134" y="0"/>
                </a:moveTo>
                <a:lnTo>
                  <a:pt x="4411625" y="0"/>
                </a:lnTo>
                <a:lnTo>
                  <a:pt x="4434878" y="45955"/>
                </a:lnTo>
                <a:cubicBezTo>
                  <a:pt x="4539065" y="197965"/>
                  <a:pt x="4702616" y="309201"/>
                  <a:pt x="4894096" y="349642"/>
                </a:cubicBezTo>
                <a:cubicBezTo>
                  <a:pt x="4874298" y="250706"/>
                  <a:pt x="4833170" y="159050"/>
                  <a:pt x="4775353" y="79433"/>
                </a:cubicBezTo>
                <a:lnTo>
                  <a:pt x="4703980" y="0"/>
                </a:lnTo>
                <a:lnTo>
                  <a:pt x="4880119" y="0"/>
                </a:lnTo>
                <a:lnTo>
                  <a:pt x="4945641" y="100280"/>
                </a:lnTo>
                <a:cubicBezTo>
                  <a:pt x="4989705" y="182140"/>
                  <a:pt x="5019980" y="271960"/>
                  <a:pt x="5033738" y="366850"/>
                </a:cubicBezTo>
                <a:cubicBezTo>
                  <a:pt x="5033914" y="366905"/>
                  <a:pt x="5034090" y="366910"/>
                  <a:pt x="5034267" y="366915"/>
                </a:cubicBezTo>
                <a:lnTo>
                  <a:pt x="5034832" y="373792"/>
                </a:lnTo>
                <a:cubicBezTo>
                  <a:pt x="5040122" y="404884"/>
                  <a:pt x="5042685" y="436636"/>
                  <a:pt x="5042640" y="468842"/>
                </a:cubicBezTo>
                <a:cubicBezTo>
                  <a:pt x="5044013" y="474631"/>
                  <a:pt x="5044074" y="480458"/>
                  <a:pt x="5044074" y="486299"/>
                </a:cubicBezTo>
                <a:cubicBezTo>
                  <a:pt x="5044074" y="490228"/>
                  <a:pt x="5044046" y="494151"/>
                  <a:pt x="5043454" y="498061"/>
                </a:cubicBezTo>
                <a:lnTo>
                  <a:pt x="5042932" y="498027"/>
                </a:lnTo>
                <a:lnTo>
                  <a:pt x="5042905" y="498535"/>
                </a:lnTo>
                <a:lnTo>
                  <a:pt x="5024997" y="496864"/>
                </a:lnTo>
                <a:cubicBezTo>
                  <a:pt x="4991129" y="496322"/>
                  <a:pt x="4957779" y="493257"/>
                  <a:pt x="4925170" y="487548"/>
                </a:cubicBezTo>
                <a:cubicBezTo>
                  <a:pt x="4919336" y="487979"/>
                  <a:pt x="4913761" y="487004"/>
                  <a:pt x="4908205" y="485964"/>
                </a:cubicBezTo>
                <a:lnTo>
                  <a:pt x="4908084" y="484784"/>
                </a:lnTo>
                <a:cubicBezTo>
                  <a:pt x="4655545" y="443705"/>
                  <a:pt x="4439844" y="299632"/>
                  <a:pt x="4310363" y="99096"/>
                </a:cubicBezTo>
                <a:close/>
                <a:moveTo>
                  <a:pt x="4178216" y="3089525"/>
                </a:moveTo>
                <a:lnTo>
                  <a:pt x="4184996" y="3006343"/>
                </a:lnTo>
                <a:lnTo>
                  <a:pt x="4185561" y="2999411"/>
                </a:lnTo>
                <a:cubicBezTo>
                  <a:pt x="4185737" y="2999406"/>
                  <a:pt x="4185914" y="2999401"/>
                  <a:pt x="4186090" y="2999346"/>
                </a:cubicBezTo>
                <a:cubicBezTo>
                  <a:pt x="4238685" y="2633713"/>
                  <a:pt x="4532684" y="2342777"/>
                  <a:pt x="4908083" y="2281230"/>
                </a:cubicBezTo>
                <a:lnTo>
                  <a:pt x="4908205" y="2280040"/>
                </a:lnTo>
                <a:cubicBezTo>
                  <a:pt x="4913759" y="2278993"/>
                  <a:pt x="4919332" y="2278011"/>
                  <a:pt x="4925166" y="2278445"/>
                </a:cubicBezTo>
                <a:cubicBezTo>
                  <a:pt x="4957787" y="2272687"/>
                  <a:pt x="4991150" y="2269598"/>
                  <a:pt x="5025030" y="2269052"/>
                </a:cubicBezTo>
                <a:lnTo>
                  <a:pt x="5042905" y="2267371"/>
                </a:lnTo>
                <a:lnTo>
                  <a:pt x="5042932" y="2267882"/>
                </a:lnTo>
                <a:lnTo>
                  <a:pt x="5043453" y="2267848"/>
                </a:lnTo>
                <a:lnTo>
                  <a:pt x="5044074" y="2279702"/>
                </a:lnTo>
                <a:cubicBezTo>
                  <a:pt x="5044074" y="2285589"/>
                  <a:pt x="5044013" y="2291461"/>
                  <a:pt x="5042640" y="2297292"/>
                </a:cubicBezTo>
                <a:cubicBezTo>
                  <a:pt x="5042685" y="2329761"/>
                  <a:pt x="5040121" y="2361770"/>
                  <a:pt x="5034829" y="2393114"/>
                </a:cubicBezTo>
                <a:lnTo>
                  <a:pt x="5034266" y="2400032"/>
                </a:lnTo>
                <a:cubicBezTo>
                  <a:pt x="5034088" y="2400037"/>
                  <a:pt x="5033912" y="2400042"/>
                  <a:pt x="5033737" y="2400097"/>
                </a:cubicBezTo>
                <a:cubicBezTo>
                  <a:pt x="4987717" y="2720025"/>
                  <a:pt x="4756872" y="2982764"/>
                  <a:pt x="4448391" y="3084683"/>
                </a:cubicBezTo>
                <a:lnTo>
                  <a:pt x="4428658" y="3089525"/>
                </a:lnTo>
                <a:close/>
                <a:moveTo>
                  <a:pt x="4175753" y="1361522"/>
                </a:moveTo>
                <a:cubicBezTo>
                  <a:pt x="4175753" y="1355634"/>
                  <a:pt x="4175815" y="1349760"/>
                  <a:pt x="4177187" y="1343926"/>
                </a:cubicBezTo>
                <a:cubicBezTo>
                  <a:pt x="4177144" y="1311465"/>
                  <a:pt x="4179705" y="1279462"/>
                  <a:pt x="4184996" y="1248124"/>
                </a:cubicBezTo>
                <a:lnTo>
                  <a:pt x="4185561" y="1241192"/>
                </a:lnTo>
                <a:cubicBezTo>
                  <a:pt x="4185737" y="1241187"/>
                  <a:pt x="4185914" y="1241182"/>
                  <a:pt x="4186090" y="1241127"/>
                </a:cubicBezTo>
                <a:cubicBezTo>
                  <a:pt x="4238685" y="875493"/>
                  <a:pt x="4532684" y="584557"/>
                  <a:pt x="4908083" y="523010"/>
                </a:cubicBezTo>
                <a:lnTo>
                  <a:pt x="4908205" y="521820"/>
                </a:lnTo>
                <a:cubicBezTo>
                  <a:pt x="4913759" y="520774"/>
                  <a:pt x="4919332" y="519792"/>
                  <a:pt x="4925166" y="520226"/>
                </a:cubicBezTo>
                <a:cubicBezTo>
                  <a:pt x="4957787" y="514468"/>
                  <a:pt x="4991150" y="511379"/>
                  <a:pt x="5025030" y="510833"/>
                </a:cubicBezTo>
                <a:lnTo>
                  <a:pt x="5042905" y="509151"/>
                </a:lnTo>
                <a:lnTo>
                  <a:pt x="5042932" y="509663"/>
                </a:lnTo>
                <a:lnTo>
                  <a:pt x="5043453" y="509629"/>
                </a:lnTo>
                <a:lnTo>
                  <a:pt x="5044074" y="521483"/>
                </a:lnTo>
                <a:cubicBezTo>
                  <a:pt x="5044074" y="527369"/>
                  <a:pt x="5044013" y="533241"/>
                  <a:pt x="5042640" y="539073"/>
                </a:cubicBezTo>
                <a:cubicBezTo>
                  <a:pt x="5042685" y="571542"/>
                  <a:pt x="5040121" y="603550"/>
                  <a:pt x="5034829" y="634895"/>
                </a:cubicBezTo>
                <a:lnTo>
                  <a:pt x="5034266" y="641812"/>
                </a:lnTo>
                <a:cubicBezTo>
                  <a:pt x="5034088" y="641817"/>
                  <a:pt x="5033912" y="641823"/>
                  <a:pt x="5033737" y="641878"/>
                </a:cubicBezTo>
                <a:cubicBezTo>
                  <a:pt x="4981143" y="1007510"/>
                  <a:pt x="4687144" y="1298446"/>
                  <a:pt x="4311744" y="1359994"/>
                </a:cubicBezTo>
                <a:lnTo>
                  <a:pt x="4311623" y="1361184"/>
                </a:lnTo>
                <a:cubicBezTo>
                  <a:pt x="4306067" y="1362231"/>
                  <a:pt x="4300492" y="1363214"/>
                  <a:pt x="4294658" y="1362780"/>
                </a:cubicBezTo>
                <a:cubicBezTo>
                  <a:pt x="4262048" y="1368535"/>
                  <a:pt x="4228698" y="1371623"/>
                  <a:pt x="4194831" y="1372169"/>
                </a:cubicBezTo>
                <a:lnTo>
                  <a:pt x="4176923" y="1373854"/>
                </a:lnTo>
                <a:lnTo>
                  <a:pt x="4176896" y="1373341"/>
                </a:lnTo>
                <a:lnTo>
                  <a:pt x="4176374" y="1373376"/>
                </a:lnTo>
                <a:cubicBezTo>
                  <a:pt x="4175781" y="1369436"/>
                  <a:pt x="4175753" y="1365482"/>
                  <a:pt x="4175753" y="1361522"/>
                </a:cubicBezTo>
                <a:close/>
                <a:moveTo>
                  <a:pt x="4175753" y="1411078"/>
                </a:moveTo>
                <a:lnTo>
                  <a:pt x="4176375" y="1399317"/>
                </a:lnTo>
                <a:lnTo>
                  <a:pt x="4176896" y="1399351"/>
                </a:lnTo>
                <a:lnTo>
                  <a:pt x="4176923" y="1398843"/>
                </a:lnTo>
                <a:lnTo>
                  <a:pt x="4194799" y="1400511"/>
                </a:lnTo>
                <a:cubicBezTo>
                  <a:pt x="4228677" y="1401053"/>
                  <a:pt x="4262041" y="1404118"/>
                  <a:pt x="4294662" y="1409831"/>
                </a:cubicBezTo>
                <a:cubicBezTo>
                  <a:pt x="4300495" y="1409399"/>
                  <a:pt x="4306069" y="1410375"/>
                  <a:pt x="4311623" y="1411413"/>
                </a:cubicBezTo>
                <a:lnTo>
                  <a:pt x="4311745" y="1412593"/>
                </a:lnTo>
                <a:cubicBezTo>
                  <a:pt x="4687144" y="1473657"/>
                  <a:pt x="4981143" y="1762307"/>
                  <a:pt x="5033738" y="2125070"/>
                </a:cubicBezTo>
                <a:cubicBezTo>
                  <a:pt x="5033914" y="2125125"/>
                  <a:pt x="5034090" y="2125130"/>
                  <a:pt x="5034267" y="2125135"/>
                </a:cubicBezTo>
                <a:lnTo>
                  <a:pt x="5034832" y="2132012"/>
                </a:lnTo>
                <a:cubicBezTo>
                  <a:pt x="5040122" y="2163105"/>
                  <a:pt x="5042685" y="2194855"/>
                  <a:pt x="5042640" y="2227062"/>
                </a:cubicBezTo>
                <a:cubicBezTo>
                  <a:pt x="5044013" y="2232850"/>
                  <a:pt x="5044074" y="2238678"/>
                  <a:pt x="5044074" y="2244520"/>
                </a:cubicBezTo>
                <a:cubicBezTo>
                  <a:pt x="5044074" y="2248449"/>
                  <a:pt x="5044046" y="2252372"/>
                  <a:pt x="5043454" y="2256280"/>
                </a:cubicBezTo>
                <a:lnTo>
                  <a:pt x="5042932" y="2256246"/>
                </a:lnTo>
                <a:lnTo>
                  <a:pt x="5042905" y="2256755"/>
                </a:lnTo>
                <a:lnTo>
                  <a:pt x="5024997" y="2255084"/>
                </a:lnTo>
                <a:cubicBezTo>
                  <a:pt x="4991129" y="2254542"/>
                  <a:pt x="4957779" y="2251477"/>
                  <a:pt x="4925170" y="2245767"/>
                </a:cubicBezTo>
                <a:cubicBezTo>
                  <a:pt x="4919336" y="2246198"/>
                  <a:pt x="4913761" y="2245223"/>
                  <a:pt x="4908205" y="2244184"/>
                </a:cubicBezTo>
                <a:lnTo>
                  <a:pt x="4908084" y="2243004"/>
                </a:lnTo>
                <a:cubicBezTo>
                  <a:pt x="4532684" y="2181939"/>
                  <a:pt x="4238685" y="1893288"/>
                  <a:pt x="4186091" y="1530527"/>
                </a:cubicBezTo>
                <a:cubicBezTo>
                  <a:pt x="4185915" y="1530472"/>
                  <a:pt x="4185739" y="1530468"/>
                  <a:pt x="4185562" y="1530463"/>
                </a:cubicBezTo>
                <a:lnTo>
                  <a:pt x="4184999" y="1523599"/>
                </a:lnTo>
                <a:cubicBezTo>
                  <a:pt x="4179707" y="1492501"/>
                  <a:pt x="4177144" y="1460743"/>
                  <a:pt x="4177187" y="1428529"/>
                </a:cubicBezTo>
                <a:cubicBezTo>
                  <a:pt x="4175815" y="1422743"/>
                  <a:pt x="4175753" y="1416918"/>
                  <a:pt x="4175753" y="1411078"/>
                </a:cubicBezTo>
                <a:close/>
                <a:moveTo>
                  <a:pt x="3445328" y="659222"/>
                </a:moveTo>
                <a:cubicBezTo>
                  <a:pt x="3501061" y="939930"/>
                  <a:pt x="3725812" y="1162499"/>
                  <a:pt x="4013692" y="1223782"/>
                </a:cubicBezTo>
                <a:cubicBezTo>
                  <a:pt x="3957960" y="943074"/>
                  <a:pt x="3733209" y="720505"/>
                  <a:pt x="3445328" y="659222"/>
                </a:cubicBezTo>
                <a:close/>
                <a:moveTo>
                  <a:pt x="3445328" y="2417442"/>
                </a:moveTo>
                <a:cubicBezTo>
                  <a:pt x="3501061" y="2698150"/>
                  <a:pt x="3725812" y="2920718"/>
                  <a:pt x="4013692" y="2982001"/>
                </a:cubicBezTo>
                <a:cubicBezTo>
                  <a:pt x="3957960" y="2701294"/>
                  <a:pt x="3733209" y="2478725"/>
                  <a:pt x="3445328" y="2417442"/>
                </a:cubicBezTo>
                <a:close/>
                <a:moveTo>
                  <a:pt x="3445326" y="2107862"/>
                </a:moveTo>
                <a:cubicBezTo>
                  <a:pt x="3733207" y="2047060"/>
                  <a:pt x="3957957" y="1826239"/>
                  <a:pt x="4013690" y="1547735"/>
                </a:cubicBezTo>
                <a:cubicBezTo>
                  <a:pt x="3725809" y="1608537"/>
                  <a:pt x="3501058" y="1829358"/>
                  <a:pt x="3445326" y="2107862"/>
                </a:cubicBezTo>
                <a:close/>
                <a:moveTo>
                  <a:pt x="3295350" y="521483"/>
                </a:moveTo>
                <a:lnTo>
                  <a:pt x="3295971" y="509629"/>
                </a:lnTo>
                <a:lnTo>
                  <a:pt x="3296492" y="509663"/>
                </a:lnTo>
                <a:lnTo>
                  <a:pt x="3296519" y="509151"/>
                </a:lnTo>
                <a:lnTo>
                  <a:pt x="3314395" y="510833"/>
                </a:lnTo>
                <a:cubicBezTo>
                  <a:pt x="3348274" y="511379"/>
                  <a:pt x="3381637" y="514468"/>
                  <a:pt x="3414258" y="520226"/>
                </a:cubicBezTo>
                <a:cubicBezTo>
                  <a:pt x="3420092" y="519792"/>
                  <a:pt x="3425665" y="520774"/>
                  <a:pt x="3431219" y="521820"/>
                </a:cubicBezTo>
                <a:lnTo>
                  <a:pt x="3431341" y="523010"/>
                </a:lnTo>
                <a:cubicBezTo>
                  <a:pt x="3806740" y="584557"/>
                  <a:pt x="4100739" y="875493"/>
                  <a:pt x="4153335" y="1241127"/>
                </a:cubicBezTo>
                <a:cubicBezTo>
                  <a:pt x="4153510" y="1241182"/>
                  <a:pt x="4153688" y="1241187"/>
                  <a:pt x="4153863" y="1241192"/>
                </a:cubicBezTo>
                <a:lnTo>
                  <a:pt x="4154429" y="1248124"/>
                </a:lnTo>
                <a:cubicBezTo>
                  <a:pt x="4159718" y="1279462"/>
                  <a:pt x="4162281" y="1311465"/>
                  <a:pt x="4162237" y="1343926"/>
                </a:cubicBezTo>
                <a:cubicBezTo>
                  <a:pt x="4163610" y="1349760"/>
                  <a:pt x="4163671" y="1355634"/>
                  <a:pt x="4163671" y="1361522"/>
                </a:cubicBezTo>
                <a:cubicBezTo>
                  <a:pt x="4163671" y="1365482"/>
                  <a:pt x="4163642" y="1369436"/>
                  <a:pt x="4163050" y="1373376"/>
                </a:cubicBezTo>
                <a:lnTo>
                  <a:pt x="4162528" y="1373341"/>
                </a:lnTo>
                <a:lnTo>
                  <a:pt x="4162501" y="1373854"/>
                </a:lnTo>
                <a:lnTo>
                  <a:pt x="4144594" y="1372169"/>
                </a:lnTo>
                <a:cubicBezTo>
                  <a:pt x="4110727" y="1371623"/>
                  <a:pt x="4077375" y="1368535"/>
                  <a:pt x="4044766" y="1362780"/>
                </a:cubicBezTo>
                <a:cubicBezTo>
                  <a:pt x="4038932" y="1363214"/>
                  <a:pt x="4033357" y="1362231"/>
                  <a:pt x="4027802" y="1361184"/>
                </a:cubicBezTo>
                <a:lnTo>
                  <a:pt x="4027681" y="1359994"/>
                </a:lnTo>
                <a:cubicBezTo>
                  <a:pt x="3652280" y="1298446"/>
                  <a:pt x="3358281" y="1007510"/>
                  <a:pt x="3305687" y="641878"/>
                </a:cubicBezTo>
                <a:cubicBezTo>
                  <a:pt x="3305511" y="641823"/>
                  <a:pt x="3305336" y="641818"/>
                  <a:pt x="3305158" y="641812"/>
                </a:cubicBezTo>
                <a:lnTo>
                  <a:pt x="3304595" y="634895"/>
                </a:lnTo>
                <a:cubicBezTo>
                  <a:pt x="3299303" y="603550"/>
                  <a:pt x="3296740" y="571542"/>
                  <a:pt x="3296784" y="539073"/>
                </a:cubicBezTo>
                <a:cubicBezTo>
                  <a:pt x="3295411" y="533241"/>
                  <a:pt x="3295350" y="527369"/>
                  <a:pt x="3295350" y="521483"/>
                </a:cubicBezTo>
                <a:close/>
                <a:moveTo>
                  <a:pt x="3295350" y="2279702"/>
                </a:moveTo>
                <a:lnTo>
                  <a:pt x="3295971" y="2267848"/>
                </a:lnTo>
                <a:lnTo>
                  <a:pt x="3296492" y="2267882"/>
                </a:lnTo>
                <a:lnTo>
                  <a:pt x="3296519" y="2267371"/>
                </a:lnTo>
                <a:lnTo>
                  <a:pt x="3314395" y="2269052"/>
                </a:lnTo>
                <a:cubicBezTo>
                  <a:pt x="3348274" y="2269598"/>
                  <a:pt x="3381637" y="2272687"/>
                  <a:pt x="3414258" y="2278445"/>
                </a:cubicBezTo>
                <a:cubicBezTo>
                  <a:pt x="3420092" y="2278011"/>
                  <a:pt x="3425665" y="2278993"/>
                  <a:pt x="3431219" y="2280040"/>
                </a:cubicBezTo>
                <a:lnTo>
                  <a:pt x="3431341" y="2281230"/>
                </a:lnTo>
                <a:cubicBezTo>
                  <a:pt x="3806740" y="2342777"/>
                  <a:pt x="4100739" y="2633713"/>
                  <a:pt x="4153335" y="2999346"/>
                </a:cubicBezTo>
                <a:cubicBezTo>
                  <a:pt x="4153510" y="2999401"/>
                  <a:pt x="4153688" y="2999406"/>
                  <a:pt x="4153863" y="2999411"/>
                </a:cubicBezTo>
                <a:lnTo>
                  <a:pt x="4154429" y="3006343"/>
                </a:lnTo>
                <a:lnTo>
                  <a:pt x="4161209" y="3089525"/>
                </a:lnTo>
                <a:lnTo>
                  <a:pt x="3910768" y="3089525"/>
                </a:lnTo>
                <a:lnTo>
                  <a:pt x="3891034" y="3084683"/>
                </a:lnTo>
                <a:cubicBezTo>
                  <a:pt x="3582552" y="2982764"/>
                  <a:pt x="3351706" y="2720025"/>
                  <a:pt x="3305687" y="2400097"/>
                </a:cubicBezTo>
                <a:cubicBezTo>
                  <a:pt x="3305511" y="2400042"/>
                  <a:pt x="3305336" y="2400037"/>
                  <a:pt x="3305158" y="2400032"/>
                </a:cubicBezTo>
                <a:lnTo>
                  <a:pt x="3304595" y="2393114"/>
                </a:lnTo>
                <a:cubicBezTo>
                  <a:pt x="3299303" y="2361770"/>
                  <a:pt x="3296740" y="2329761"/>
                  <a:pt x="3296784" y="2297292"/>
                </a:cubicBezTo>
                <a:cubicBezTo>
                  <a:pt x="3295411" y="2291461"/>
                  <a:pt x="3295350" y="2285589"/>
                  <a:pt x="3295350" y="2279702"/>
                </a:cubicBezTo>
                <a:close/>
                <a:moveTo>
                  <a:pt x="3295347" y="486299"/>
                </a:moveTo>
                <a:cubicBezTo>
                  <a:pt x="3295347" y="480458"/>
                  <a:pt x="3295409" y="474631"/>
                  <a:pt x="3296782" y="468842"/>
                </a:cubicBezTo>
                <a:cubicBezTo>
                  <a:pt x="3296738" y="436636"/>
                  <a:pt x="3299300" y="404884"/>
                  <a:pt x="3304590" y="373792"/>
                </a:cubicBezTo>
                <a:lnTo>
                  <a:pt x="3305155" y="366915"/>
                </a:lnTo>
                <a:cubicBezTo>
                  <a:pt x="3305332" y="366910"/>
                  <a:pt x="3305508" y="366905"/>
                  <a:pt x="3305684" y="366850"/>
                </a:cubicBezTo>
                <a:cubicBezTo>
                  <a:pt x="3319442" y="271960"/>
                  <a:pt x="3349717" y="182140"/>
                  <a:pt x="3393781" y="100280"/>
                </a:cubicBezTo>
                <a:lnTo>
                  <a:pt x="3459303" y="0"/>
                </a:lnTo>
                <a:lnTo>
                  <a:pt x="3635443" y="0"/>
                </a:lnTo>
                <a:lnTo>
                  <a:pt x="3564068" y="79433"/>
                </a:lnTo>
                <a:cubicBezTo>
                  <a:pt x="3506253" y="159050"/>
                  <a:pt x="3465125" y="250706"/>
                  <a:pt x="3445326" y="349642"/>
                </a:cubicBezTo>
                <a:cubicBezTo>
                  <a:pt x="3636807" y="309201"/>
                  <a:pt x="3800358" y="197965"/>
                  <a:pt x="3904544" y="45955"/>
                </a:cubicBezTo>
                <a:lnTo>
                  <a:pt x="3927798" y="0"/>
                </a:lnTo>
                <a:lnTo>
                  <a:pt x="4083290" y="0"/>
                </a:lnTo>
                <a:lnTo>
                  <a:pt x="4029061" y="99096"/>
                </a:lnTo>
                <a:cubicBezTo>
                  <a:pt x="3899579" y="299632"/>
                  <a:pt x="3683877" y="443705"/>
                  <a:pt x="3431338" y="484784"/>
                </a:cubicBezTo>
                <a:lnTo>
                  <a:pt x="3431217" y="485964"/>
                </a:lnTo>
                <a:cubicBezTo>
                  <a:pt x="3425661" y="487004"/>
                  <a:pt x="3420086" y="487979"/>
                  <a:pt x="3414252" y="487548"/>
                </a:cubicBezTo>
                <a:cubicBezTo>
                  <a:pt x="3381643" y="493257"/>
                  <a:pt x="3348292" y="496322"/>
                  <a:pt x="3314425" y="496864"/>
                </a:cubicBezTo>
                <a:lnTo>
                  <a:pt x="3296517" y="498535"/>
                </a:lnTo>
                <a:lnTo>
                  <a:pt x="3296490" y="498027"/>
                </a:lnTo>
                <a:lnTo>
                  <a:pt x="3295968" y="498061"/>
                </a:lnTo>
                <a:cubicBezTo>
                  <a:pt x="3295376" y="494151"/>
                  <a:pt x="3295347" y="490228"/>
                  <a:pt x="3295347" y="486299"/>
                </a:cubicBezTo>
                <a:close/>
                <a:moveTo>
                  <a:pt x="3295347" y="2244520"/>
                </a:moveTo>
                <a:cubicBezTo>
                  <a:pt x="3295347" y="2238678"/>
                  <a:pt x="3295409" y="2232850"/>
                  <a:pt x="3296782" y="2227062"/>
                </a:cubicBezTo>
                <a:cubicBezTo>
                  <a:pt x="3296738" y="2194855"/>
                  <a:pt x="3299300" y="2163105"/>
                  <a:pt x="3304590" y="2132012"/>
                </a:cubicBezTo>
                <a:lnTo>
                  <a:pt x="3305155" y="2125135"/>
                </a:lnTo>
                <a:cubicBezTo>
                  <a:pt x="3305332" y="2125130"/>
                  <a:pt x="3305508" y="2125125"/>
                  <a:pt x="3305684" y="2125070"/>
                </a:cubicBezTo>
                <a:cubicBezTo>
                  <a:pt x="3358279" y="1762307"/>
                  <a:pt x="3652278" y="1473657"/>
                  <a:pt x="4027678" y="1412593"/>
                </a:cubicBezTo>
                <a:lnTo>
                  <a:pt x="4027800" y="1411413"/>
                </a:lnTo>
                <a:cubicBezTo>
                  <a:pt x="4033353" y="1410375"/>
                  <a:pt x="4038927" y="1409399"/>
                  <a:pt x="4044760" y="1409831"/>
                </a:cubicBezTo>
                <a:cubicBezTo>
                  <a:pt x="4077382" y="1404118"/>
                  <a:pt x="4110744" y="1401053"/>
                  <a:pt x="4144624" y="1400511"/>
                </a:cubicBezTo>
                <a:lnTo>
                  <a:pt x="4162499" y="1398843"/>
                </a:lnTo>
                <a:lnTo>
                  <a:pt x="4162526" y="1399351"/>
                </a:lnTo>
                <a:lnTo>
                  <a:pt x="4163047" y="1399317"/>
                </a:lnTo>
                <a:lnTo>
                  <a:pt x="4163669" y="1411078"/>
                </a:lnTo>
                <a:cubicBezTo>
                  <a:pt x="4163669" y="1416918"/>
                  <a:pt x="4163608" y="1422743"/>
                  <a:pt x="4162235" y="1428529"/>
                </a:cubicBezTo>
                <a:cubicBezTo>
                  <a:pt x="4162279" y="1460743"/>
                  <a:pt x="4159715" y="1492501"/>
                  <a:pt x="4154424" y="1523599"/>
                </a:cubicBezTo>
                <a:lnTo>
                  <a:pt x="4153860" y="1530463"/>
                </a:lnTo>
                <a:cubicBezTo>
                  <a:pt x="4153683" y="1530468"/>
                  <a:pt x="4153507" y="1530472"/>
                  <a:pt x="4153332" y="1530527"/>
                </a:cubicBezTo>
                <a:cubicBezTo>
                  <a:pt x="4100737" y="1893288"/>
                  <a:pt x="3806738" y="2181939"/>
                  <a:pt x="3431338" y="2243004"/>
                </a:cubicBezTo>
                <a:lnTo>
                  <a:pt x="3431217" y="2244184"/>
                </a:lnTo>
                <a:cubicBezTo>
                  <a:pt x="3425661" y="2245223"/>
                  <a:pt x="3420086" y="2246198"/>
                  <a:pt x="3414252" y="2245767"/>
                </a:cubicBezTo>
                <a:cubicBezTo>
                  <a:pt x="3381643" y="2251477"/>
                  <a:pt x="3348292" y="2254542"/>
                  <a:pt x="3314425" y="2255084"/>
                </a:cubicBezTo>
                <a:lnTo>
                  <a:pt x="3296517" y="2256755"/>
                </a:lnTo>
                <a:lnTo>
                  <a:pt x="3296490" y="2256246"/>
                </a:lnTo>
                <a:lnTo>
                  <a:pt x="3295968" y="2256280"/>
                </a:lnTo>
                <a:cubicBezTo>
                  <a:pt x="3295376" y="2252372"/>
                  <a:pt x="3295347" y="2248449"/>
                  <a:pt x="3295347" y="2244520"/>
                </a:cubicBezTo>
                <a:close/>
                <a:moveTo>
                  <a:pt x="2555546" y="1223782"/>
                </a:moveTo>
                <a:cubicBezTo>
                  <a:pt x="2843426" y="1162499"/>
                  <a:pt x="3068177" y="939930"/>
                  <a:pt x="3123910" y="659222"/>
                </a:cubicBezTo>
                <a:cubicBezTo>
                  <a:pt x="2836029" y="720505"/>
                  <a:pt x="2611278" y="943074"/>
                  <a:pt x="2555546" y="1223782"/>
                </a:cubicBezTo>
                <a:close/>
                <a:moveTo>
                  <a:pt x="2555546" y="1547735"/>
                </a:moveTo>
                <a:cubicBezTo>
                  <a:pt x="2611279" y="1826239"/>
                  <a:pt x="2836029" y="2047060"/>
                  <a:pt x="3123910" y="2107862"/>
                </a:cubicBezTo>
                <a:cubicBezTo>
                  <a:pt x="3068178" y="1829358"/>
                  <a:pt x="2843426" y="1608537"/>
                  <a:pt x="2555546" y="1547735"/>
                </a:cubicBezTo>
                <a:close/>
                <a:moveTo>
                  <a:pt x="2555546" y="2982001"/>
                </a:moveTo>
                <a:cubicBezTo>
                  <a:pt x="2843426" y="2920718"/>
                  <a:pt x="3068177" y="2698150"/>
                  <a:pt x="3123910" y="2417442"/>
                </a:cubicBezTo>
                <a:cubicBezTo>
                  <a:pt x="2836029" y="2478725"/>
                  <a:pt x="2611278" y="2701294"/>
                  <a:pt x="2555546" y="2982001"/>
                </a:cubicBezTo>
                <a:close/>
                <a:moveTo>
                  <a:pt x="2485948" y="0"/>
                </a:moveTo>
                <a:lnTo>
                  <a:pt x="2641440" y="0"/>
                </a:lnTo>
                <a:lnTo>
                  <a:pt x="2664693" y="45955"/>
                </a:lnTo>
                <a:cubicBezTo>
                  <a:pt x="2768879" y="197965"/>
                  <a:pt x="2932430" y="309201"/>
                  <a:pt x="3123910" y="349642"/>
                </a:cubicBezTo>
                <a:cubicBezTo>
                  <a:pt x="3104112" y="250706"/>
                  <a:pt x="3062984" y="159050"/>
                  <a:pt x="3005167" y="79433"/>
                </a:cubicBezTo>
                <a:lnTo>
                  <a:pt x="2933794" y="0"/>
                </a:lnTo>
                <a:lnTo>
                  <a:pt x="3109934" y="0"/>
                </a:lnTo>
                <a:lnTo>
                  <a:pt x="3175456" y="100280"/>
                </a:lnTo>
                <a:cubicBezTo>
                  <a:pt x="3219520" y="182140"/>
                  <a:pt x="3249795" y="271960"/>
                  <a:pt x="3263553" y="366850"/>
                </a:cubicBezTo>
                <a:cubicBezTo>
                  <a:pt x="3263728" y="366905"/>
                  <a:pt x="3263905" y="366910"/>
                  <a:pt x="3264081" y="366915"/>
                </a:cubicBezTo>
                <a:lnTo>
                  <a:pt x="3264647" y="373792"/>
                </a:lnTo>
                <a:cubicBezTo>
                  <a:pt x="3269936" y="404884"/>
                  <a:pt x="3272499" y="436636"/>
                  <a:pt x="3272455" y="468842"/>
                </a:cubicBezTo>
                <a:cubicBezTo>
                  <a:pt x="3273828" y="474631"/>
                  <a:pt x="3273888" y="480458"/>
                  <a:pt x="3273888" y="486299"/>
                </a:cubicBezTo>
                <a:cubicBezTo>
                  <a:pt x="3273888" y="490228"/>
                  <a:pt x="3273860" y="494151"/>
                  <a:pt x="3273268" y="498061"/>
                </a:cubicBezTo>
                <a:lnTo>
                  <a:pt x="3272746" y="498027"/>
                </a:lnTo>
                <a:lnTo>
                  <a:pt x="3272719" y="498535"/>
                </a:lnTo>
                <a:lnTo>
                  <a:pt x="3254811" y="496864"/>
                </a:lnTo>
                <a:cubicBezTo>
                  <a:pt x="3220945" y="496322"/>
                  <a:pt x="3187593" y="493257"/>
                  <a:pt x="3154984" y="487548"/>
                </a:cubicBezTo>
                <a:cubicBezTo>
                  <a:pt x="3149150" y="487979"/>
                  <a:pt x="3143575" y="487004"/>
                  <a:pt x="3138020" y="485964"/>
                </a:cubicBezTo>
                <a:lnTo>
                  <a:pt x="3137899" y="484784"/>
                </a:lnTo>
                <a:cubicBezTo>
                  <a:pt x="2885360" y="443705"/>
                  <a:pt x="2669659" y="299632"/>
                  <a:pt x="2540177" y="99096"/>
                </a:cubicBezTo>
                <a:close/>
                <a:moveTo>
                  <a:pt x="2408030" y="3089525"/>
                </a:moveTo>
                <a:lnTo>
                  <a:pt x="2414810" y="3006343"/>
                </a:lnTo>
                <a:lnTo>
                  <a:pt x="2415375" y="2999411"/>
                </a:lnTo>
                <a:cubicBezTo>
                  <a:pt x="2415552" y="2999406"/>
                  <a:pt x="2415728" y="2999401"/>
                  <a:pt x="2415904" y="2999346"/>
                </a:cubicBezTo>
                <a:cubicBezTo>
                  <a:pt x="2468499" y="2633713"/>
                  <a:pt x="2762498" y="2342777"/>
                  <a:pt x="3137898" y="2281230"/>
                </a:cubicBezTo>
                <a:lnTo>
                  <a:pt x="3138020" y="2280040"/>
                </a:lnTo>
                <a:cubicBezTo>
                  <a:pt x="3143573" y="2278993"/>
                  <a:pt x="3149146" y="2278011"/>
                  <a:pt x="3154980" y="2278445"/>
                </a:cubicBezTo>
                <a:cubicBezTo>
                  <a:pt x="3187602" y="2272687"/>
                  <a:pt x="3220964" y="2269598"/>
                  <a:pt x="3254844" y="2269052"/>
                </a:cubicBezTo>
                <a:lnTo>
                  <a:pt x="3272719" y="2267371"/>
                </a:lnTo>
                <a:lnTo>
                  <a:pt x="3272746" y="2267882"/>
                </a:lnTo>
                <a:lnTo>
                  <a:pt x="3273267" y="2267848"/>
                </a:lnTo>
                <a:lnTo>
                  <a:pt x="3273888" y="2279702"/>
                </a:lnTo>
                <a:cubicBezTo>
                  <a:pt x="3273888" y="2285589"/>
                  <a:pt x="3273828" y="2291461"/>
                  <a:pt x="3272455" y="2297292"/>
                </a:cubicBezTo>
                <a:cubicBezTo>
                  <a:pt x="3272499" y="2329761"/>
                  <a:pt x="3269935" y="2361770"/>
                  <a:pt x="3264644" y="2393114"/>
                </a:cubicBezTo>
                <a:lnTo>
                  <a:pt x="3264080" y="2400032"/>
                </a:lnTo>
                <a:cubicBezTo>
                  <a:pt x="3263903" y="2400037"/>
                  <a:pt x="3263726" y="2400042"/>
                  <a:pt x="3263552" y="2400097"/>
                </a:cubicBezTo>
                <a:cubicBezTo>
                  <a:pt x="3217532" y="2720025"/>
                  <a:pt x="2986686" y="2982764"/>
                  <a:pt x="2678205" y="3084683"/>
                </a:cubicBezTo>
                <a:lnTo>
                  <a:pt x="2658472" y="3089525"/>
                </a:lnTo>
                <a:close/>
                <a:moveTo>
                  <a:pt x="2405567" y="1361522"/>
                </a:moveTo>
                <a:cubicBezTo>
                  <a:pt x="2405567" y="1355634"/>
                  <a:pt x="2405629" y="1349760"/>
                  <a:pt x="2407002" y="1343926"/>
                </a:cubicBezTo>
                <a:cubicBezTo>
                  <a:pt x="2406958" y="1311465"/>
                  <a:pt x="2409520" y="1279462"/>
                  <a:pt x="2414810" y="1248124"/>
                </a:cubicBezTo>
                <a:lnTo>
                  <a:pt x="2415375" y="1241192"/>
                </a:lnTo>
                <a:cubicBezTo>
                  <a:pt x="2415552" y="1241187"/>
                  <a:pt x="2415728" y="1241182"/>
                  <a:pt x="2415904" y="1241127"/>
                </a:cubicBezTo>
                <a:cubicBezTo>
                  <a:pt x="2468499" y="875493"/>
                  <a:pt x="2762498" y="584557"/>
                  <a:pt x="3137898" y="523010"/>
                </a:cubicBezTo>
                <a:lnTo>
                  <a:pt x="3138020" y="521820"/>
                </a:lnTo>
                <a:cubicBezTo>
                  <a:pt x="3143573" y="520774"/>
                  <a:pt x="3149146" y="519792"/>
                  <a:pt x="3154980" y="520226"/>
                </a:cubicBezTo>
                <a:cubicBezTo>
                  <a:pt x="3187602" y="514468"/>
                  <a:pt x="3220964" y="511379"/>
                  <a:pt x="3254844" y="510833"/>
                </a:cubicBezTo>
                <a:lnTo>
                  <a:pt x="3272719" y="509151"/>
                </a:lnTo>
                <a:lnTo>
                  <a:pt x="3272746" y="509663"/>
                </a:lnTo>
                <a:lnTo>
                  <a:pt x="3273267" y="509629"/>
                </a:lnTo>
                <a:lnTo>
                  <a:pt x="3273888" y="521483"/>
                </a:lnTo>
                <a:cubicBezTo>
                  <a:pt x="3273888" y="527369"/>
                  <a:pt x="3273828" y="533241"/>
                  <a:pt x="3272455" y="539073"/>
                </a:cubicBezTo>
                <a:cubicBezTo>
                  <a:pt x="3272499" y="571542"/>
                  <a:pt x="3269935" y="603550"/>
                  <a:pt x="3264644" y="634895"/>
                </a:cubicBezTo>
                <a:lnTo>
                  <a:pt x="3264080" y="641812"/>
                </a:lnTo>
                <a:cubicBezTo>
                  <a:pt x="3263903" y="641818"/>
                  <a:pt x="3263726" y="641823"/>
                  <a:pt x="3263552" y="641878"/>
                </a:cubicBezTo>
                <a:cubicBezTo>
                  <a:pt x="3210957" y="1007510"/>
                  <a:pt x="2916958" y="1298446"/>
                  <a:pt x="2541558" y="1359994"/>
                </a:cubicBezTo>
                <a:lnTo>
                  <a:pt x="2541437" y="1361184"/>
                </a:lnTo>
                <a:cubicBezTo>
                  <a:pt x="2535881" y="1362231"/>
                  <a:pt x="2530306" y="1363214"/>
                  <a:pt x="2524472" y="1362780"/>
                </a:cubicBezTo>
                <a:cubicBezTo>
                  <a:pt x="2491863" y="1368535"/>
                  <a:pt x="2458513" y="1371623"/>
                  <a:pt x="2424645" y="1372169"/>
                </a:cubicBezTo>
                <a:lnTo>
                  <a:pt x="2406737" y="1373854"/>
                </a:lnTo>
                <a:lnTo>
                  <a:pt x="2406710" y="1373341"/>
                </a:lnTo>
                <a:lnTo>
                  <a:pt x="2406188" y="1373376"/>
                </a:lnTo>
                <a:cubicBezTo>
                  <a:pt x="2405596" y="1369436"/>
                  <a:pt x="2405567" y="1365482"/>
                  <a:pt x="2405567" y="1361522"/>
                </a:cubicBezTo>
                <a:close/>
                <a:moveTo>
                  <a:pt x="2405567" y="1411078"/>
                </a:moveTo>
                <a:lnTo>
                  <a:pt x="2406189" y="1399317"/>
                </a:lnTo>
                <a:lnTo>
                  <a:pt x="2406710" y="1399351"/>
                </a:lnTo>
                <a:lnTo>
                  <a:pt x="2406737" y="1398843"/>
                </a:lnTo>
                <a:lnTo>
                  <a:pt x="2424613" y="1400511"/>
                </a:lnTo>
                <a:cubicBezTo>
                  <a:pt x="2458492" y="1401053"/>
                  <a:pt x="2491855" y="1404118"/>
                  <a:pt x="2524476" y="1409831"/>
                </a:cubicBezTo>
                <a:cubicBezTo>
                  <a:pt x="2530309" y="1409399"/>
                  <a:pt x="2535883" y="1410375"/>
                  <a:pt x="2541437" y="1411413"/>
                </a:cubicBezTo>
                <a:lnTo>
                  <a:pt x="2541559" y="1412593"/>
                </a:lnTo>
                <a:cubicBezTo>
                  <a:pt x="2916958" y="1473657"/>
                  <a:pt x="3210957" y="1762307"/>
                  <a:pt x="3263553" y="2125070"/>
                </a:cubicBezTo>
                <a:cubicBezTo>
                  <a:pt x="3263728" y="2125125"/>
                  <a:pt x="3263905" y="2125130"/>
                  <a:pt x="3264081" y="2125135"/>
                </a:cubicBezTo>
                <a:lnTo>
                  <a:pt x="3264647" y="2132012"/>
                </a:lnTo>
                <a:cubicBezTo>
                  <a:pt x="3269936" y="2163105"/>
                  <a:pt x="3272499" y="2194855"/>
                  <a:pt x="3272455" y="2227062"/>
                </a:cubicBezTo>
                <a:cubicBezTo>
                  <a:pt x="3273828" y="2232850"/>
                  <a:pt x="3273888" y="2238678"/>
                  <a:pt x="3273888" y="2244520"/>
                </a:cubicBezTo>
                <a:cubicBezTo>
                  <a:pt x="3273888" y="2248449"/>
                  <a:pt x="3273860" y="2252372"/>
                  <a:pt x="3273268" y="2256280"/>
                </a:cubicBezTo>
                <a:lnTo>
                  <a:pt x="3272746" y="2256246"/>
                </a:lnTo>
                <a:lnTo>
                  <a:pt x="3272719" y="2256755"/>
                </a:lnTo>
                <a:lnTo>
                  <a:pt x="3254811" y="2255084"/>
                </a:lnTo>
                <a:cubicBezTo>
                  <a:pt x="3220945" y="2254542"/>
                  <a:pt x="3187593" y="2251477"/>
                  <a:pt x="3154984" y="2245767"/>
                </a:cubicBezTo>
                <a:cubicBezTo>
                  <a:pt x="3149150" y="2246198"/>
                  <a:pt x="3143575" y="2245223"/>
                  <a:pt x="3138020" y="2244184"/>
                </a:cubicBezTo>
                <a:lnTo>
                  <a:pt x="3137899" y="2243004"/>
                </a:lnTo>
                <a:cubicBezTo>
                  <a:pt x="2762498" y="2181939"/>
                  <a:pt x="2468499" y="1893288"/>
                  <a:pt x="2415905" y="1530527"/>
                </a:cubicBezTo>
                <a:cubicBezTo>
                  <a:pt x="2415730" y="1530472"/>
                  <a:pt x="2415554" y="1530468"/>
                  <a:pt x="2415376" y="1530463"/>
                </a:cubicBezTo>
                <a:lnTo>
                  <a:pt x="2414813" y="1523599"/>
                </a:lnTo>
                <a:cubicBezTo>
                  <a:pt x="2409521" y="1492501"/>
                  <a:pt x="2406958" y="1460743"/>
                  <a:pt x="2407002" y="1428529"/>
                </a:cubicBezTo>
                <a:cubicBezTo>
                  <a:pt x="2405629" y="1422743"/>
                  <a:pt x="2405567" y="1416918"/>
                  <a:pt x="2405567" y="1411078"/>
                </a:cubicBezTo>
                <a:close/>
                <a:moveTo>
                  <a:pt x="1675142" y="659222"/>
                </a:moveTo>
                <a:cubicBezTo>
                  <a:pt x="1730875" y="939930"/>
                  <a:pt x="1955626" y="1162499"/>
                  <a:pt x="2243506" y="1223782"/>
                </a:cubicBezTo>
                <a:cubicBezTo>
                  <a:pt x="2187774" y="943074"/>
                  <a:pt x="1963023" y="720505"/>
                  <a:pt x="1675142" y="659222"/>
                </a:cubicBezTo>
                <a:close/>
                <a:moveTo>
                  <a:pt x="1675142" y="2417442"/>
                </a:moveTo>
                <a:cubicBezTo>
                  <a:pt x="1730875" y="2698150"/>
                  <a:pt x="1955626" y="2920718"/>
                  <a:pt x="2243506" y="2982001"/>
                </a:cubicBezTo>
                <a:cubicBezTo>
                  <a:pt x="2187774" y="2701294"/>
                  <a:pt x="1963023" y="2478725"/>
                  <a:pt x="1675142" y="2417442"/>
                </a:cubicBezTo>
                <a:close/>
                <a:moveTo>
                  <a:pt x="1675140" y="2107862"/>
                </a:moveTo>
                <a:cubicBezTo>
                  <a:pt x="1963020" y="2047060"/>
                  <a:pt x="2187772" y="1826239"/>
                  <a:pt x="2243504" y="1547735"/>
                </a:cubicBezTo>
                <a:cubicBezTo>
                  <a:pt x="1955623" y="1608537"/>
                  <a:pt x="1730872" y="1829358"/>
                  <a:pt x="1675140" y="2107862"/>
                </a:cubicBezTo>
                <a:close/>
                <a:moveTo>
                  <a:pt x="1525164" y="521483"/>
                </a:moveTo>
                <a:lnTo>
                  <a:pt x="1525785" y="509629"/>
                </a:lnTo>
                <a:lnTo>
                  <a:pt x="1526306" y="509663"/>
                </a:lnTo>
                <a:lnTo>
                  <a:pt x="1526333" y="509151"/>
                </a:lnTo>
                <a:lnTo>
                  <a:pt x="1544208" y="510833"/>
                </a:lnTo>
                <a:cubicBezTo>
                  <a:pt x="1578088" y="511379"/>
                  <a:pt x="1611450" y="514468"/>
                  <a:pt x="1644072" y="520226"/>
                </a:cubicBezTo>
                <a:cubicBezTo>
                  <a:pt x="1649905" y="519792"/>
                  <a:pt x="1655479" y="520774"/>
                  <a:pt x="1661032" y="521820"/>
                </a:cubicBezTo>
                <a:lnTo>
                  <a:pt x="1661154" y="523010"/>
                </a:lnTo>
                <a:cubicBezTo>
                  <a:pt x="2036554" y="584557"/>
                  <a:pt x="2330554" y="875493"/>
                  <a:pt x="2383148" y="1241127"/>
                </a:cubicBezTo>
                <a:cubicBezTo>
                  <a:pt x="2383324" y="1241182"/>
                  <a:pt x="2383501" y="1241187"/>
                  <a:pt x="2383678" y="1241192"/>
                </a:cubicBezTo>
                <a:lnTo>
                  <a:pt x="2384242" y="1248124"/>
                </a:lnTo>
                <a:cubicBezTo>
                  <a:pt x="2389533" y="1279462"/>
                  <a:pt x="2392095" y="1311465"/>
                  <a:pt x="2392051" y="1343926"/>
                </a:cubicBezTo>
                <a:cubicBezTo>
                  <a:pt x="2393423" y="1349760"/>
                  <a:pt x="2393485" y="1355634"/>
                  <a:pt x="2393485" y="1361522"/>
                </a:cubicBezTo>
                <a:cubicBezTo>
                  <a:pt x="2393485" y="1365482"/>
                  <a:pt x="2393457" y="1369436"/>
                  <a:pt x="2392864" y="1373376"/>
                </a:cubicBezTo>
                <a:lnTo>
                  <a:pt x="2392342" y="1373341"/>
                </a:lnTo>
                <a:lnTo>
                  <a:pt x="2392315" y="1373854"/>
                </a:lnTo>
                <a:lnTo>
                  <a:pt x="2374407" y="1372169"/>
                </a:lnTo>
                <a:cubicBezTo>
                  <a:pt x="2340540" y="1371623"/>
                  <a:pt x="2307190" y="1368535"/>
                  <a:pt x="2274580" y="1362780"/>
                </a:cubicBezTo>
                <a:cubicBezTo>
                  <a:pt x="2268746" y="1363214"/>
                  <a:pt x="2263171" y="1362231"/>
                  <a:pt x="2257615" y="1361184"/>
                </a:cubicBezTo>
                <a:lnTo>
                  <a:pt x="2257494" y="1359994"/>
                </a:lnTo>
                <a:cubicBezTo>
                  <a:pt x="1882094" y="1298446"/>
                  <a:pt x="1588095" y="1007510"/>
                  <a:pt x="1535500" y="641878"/>
                </a:cubicBezTo>
                <a:cubicBezTo>
                  <a:pt x="1535326" y="641823"/>
                  <a:pt x="1535149" y="641818"/>
                  <a:pt x="1534972" y="641812"/>
                </a:cubicBezTo>
                <a:lnTo>
                  <a:pt x="1534408" y="634895"/>
                </a:lnTo>
                <a:cubicBezTo>
                  <a:pt x="1529117" y="603550"/>
                  <a:pt x="1526553" y="571542"/>
                  <a:pt x="1526597" y="539073"/>
                </a:cubicBezTo>
                <a:cubicBezTo>
                  <a:pt x="1525224" y="533241"/>
                  <a:pt x="1525164" y="527369"/>
                  <a:pt x="1525164" y="521483"/>
                </a:cubicBezTo>
                <a:close/>
                <a:moveTo>
                  <a:pt x="1525164" y="2279702"/>
                </a:moveTo>
                <a:lnTo>
                  <a:pt x="1525785" y="2267848"/>
                </a:lnTo>
                <a:lnTo>
                  <a:pt x="1526306" y="2267882"/>
                </a:lnTo>
                <a:lnTo>
                  <a:pt x="1526333" y="2267371"/>
                </a:lnTo>
                <a:lnTo>
                  <a:pt x="1544208" y="2269052"/>
                </a:lnTo>
                <a:cubicBezTo>
                  <a:pt x="1578088" y="2269598"/>
                  <a:pt x="1611450" y="2272687"/>
                  <a:pt x="1644072" y="2278445"/>
                </a:cubicBezTo>
                <a:cubicBezTo>
                  <a:pt x="1649905" y="2278011"/>
                  <a:pt x="1655479" y="2278993"/>
                  <a:pt x="1661032" y="2280040"/>
                </a:cubicBezTo>
                <a:lnTo>
                  <a:pt x="1661154" y="2281230"/>
                </a:lnTo>
                <a:cubicBezTo>
                  <a:pt x="2036554" y="2342777"/>
                  <a:pt x="2330554" y="2633713"/>
                  <a:pt x="2383148" y="2999346"/>
                </a:cubicBezTo>
                <a:cubicBezTo>
                  <a:pt x="2383324" y="2999401"/>
                  <a:pt x="2383501" y="2999406"/>
                  <a:pt x="2383678" y="2999411"/>
                </a:cubicBezTo>
                <a:lnTo>
                  <a:pt x="2384242" y="3006343"/>
                </a:lnTo>
                <a:lnTo>
                  <a:pt x="2391022" y="3089525"/>
                </a:lnTo>
                <a:lnTo>
                  <a:pt x="2140581" y="3089525"/>
                </a:lnTo>
                <a:lnTo>
                  <a:pt x="2120847" y="3084683"/>
                </a:lnTo>
                <a:cubicBezTo>
                  <a:pt x="1812366" y="2982764"/>
                  <a:pt x="1581520" y="2720025"/>
                  <a:pt x="1535500" y="2400097"/>
                </a:cubicBezTo>
                <a:cubicBezTo>
                  <a:pt x="1535326" y="2400042"/>
                  <a:pt x="1535149" y="2400037"/>
                  <a:pt x="1534972" y="2400032"/>
                </a:cubicBezTo>
                <a:lnTo>
                  <a:pt x="1534408" y="2393114"/>
                </a:lnTo>
                <a:cubicBezTo>
                  <a:pt x="1529117" y="2361770"/>
                  <a:pt x="1526553" y="2329761"/>
                  <a:pt x="1526597" y="2297292"/>
                </a:cubicBezTo>
                <a:cubicBezTo>
                  <a:pt x="1525224" y="2291461"/>
                  <a:pt x="1525164" y="2285589"/>
                  <a:pt x="1525164" y="2279702"/>
                </a:cubicBezTo>
                <a:close/>
                <a:moveTo>
                  <a:pt x="1525162" y="486299"/>
                </a:moveTo>
                <a:cubicBezTo>
                  <a:pt x="1525162" y="480458"/>
                  <a:pt x="1525222" y="474631"/>
                  <a:pt x="1526595" y="468842"/>
                </a:cubicBezTo>
                <a:cubicBezTo>
                  <a:pt x="1526551" y="436636"/>
                  <a:pt x="1529114" y="404884"/>
                  <a:pt x="1534403" y="373792"/>
                </a:cubicBezTo>
                <a:lnTo>
                  <a:pt x="1534969" y="366915"/>
                </a:lnTo>
                <a:cubicBezTo>
                  <a:pt x="1535145" y="366910"/>
                  <a:pt x="1535323" y="366905"/>
                  <a:pt x="1535497" y="366850"/>
                </a:cubicBezTo>
                <a:cubicBezTo>
                  <a:pt x="1549256" y="271960"/>
                  <a:pt x="1579531" y="182140"/>
                  <a:pt x="1623594" y="100280"/>
                </a:cubicBezTo>
                <a:lnTo>
                  <a:pt x="1689117" y="0"/>
                </a:lnTo>
                <a:lnTo>
                  <a:pt x="1865257" y="0"/>
                </a:lnTo>
                <a:lnTo>
                  <a:pt x="1793882" y="79433"/>
                </a:lnTo>
                <a:cubicBezTo>
                  <a:pt x="1736067" y="159050"/>
                  <a:pt x="1694939" y="250706"/>
                  <a:pt x="1675140" y="349642"/>
                </a:cubicBezTo>
                <a:cubicBezTo>
                  <a:pt x="1866621" y="309201"/>
                  <a:pt x="2030172" y="197965"/>
                  <a:pt x="2134358" y="45955"/>
                </a:cubicBezTo>
                <a:lnTo>
                  <a:pt x="2157611" y="0"/>
                </a:lnTo>
                <a:lnTo>
                  <a:pt x="2313103" y="0"/>
                </a:lnTo>
                <a:lnTo>
                  <a:pt x="2258874" y="99096"/>
                </a:lnTo>
                <a:cubicBezTo>
                  <a:pt x="2129392" y="299632"/>
                  <a:pt x="1913691" y="443705"/>
                  <a:pt x="1661151" y="484784"/>
                </a:cubicBezTo>
                <a:lnTo>
                  <a:pt x="1661030" y="485964"/>
                </a:lnTo>
                <a:cubicBezTo>
                  <a:pt x="1655475" y="487004"/>
                  <a:pt x="1649900" y="487979"/>
                  <a:pt x="1644066" y="487548"/>
                </a:cubicBezTo>
                <a:cubicBezTo>
                  <a:pt x="1611457" y="493257"/>
                  <a:pt x="1578105" y="496322"/>
                  <a:pt x="1544239" y="496864"/>
                </a:cubicBezTo>
                <a:lnTo>
                  <a:pt x="1526331" y="498535"/>
                </a:lnTo>
                <a:lnTo>
                  <a:pt x="1526304" y="498027"/>
                </a:lnTo>
                <a:lnTo>
                  <a:pt x="1525782" y="498061"/>
                </a:lnTo>
                <a:cubicBezTo>
                  <a:pt x="1525190" y="494151"/>
                  <a:pt x="1525162" y="490228"/>
                  <a:pt x="1525162" y="486299"/>
                </a:cubicBezTo>
                <a:close/>
                <a:moveTo>
                  <a:pt x="1525161" y="2244520"/>
                </a:moveTo>
                <a:cubicBezTo>
                  <a:pt x="1525161" y="2238678"/>
                  <a:pt x="1525222" y="2232850"/>
                  <a:pt x="1526595" y="2227062"/>
                </a:cubicBezTo>
                <a:cubicBezTo>
                  <a:pt x="1526551" y="2194855"/>
                  <a:pt x="1529114" y="2163105"/>
                  <a:pt x="1534403" y="2132012"/>
                </a:cubicBezTo>
                <a:lnTo>
                  <a:pt x="1534969" y="2125135"/>
                </a:lnTo>
                <a:cubicBezTo>
                  <a:pt x="1535145" y="2125130"/>
                  <a:pt x="1535322" y="2125125"/>
                  <a:pt x="1535497" y="2125070"/>
                </a:cubicBezTo>
                <a:cubicBezTo>
                  <a:pt x="1588092" y="1762307"/>
                  <a:pt x="1882092" y="1473657"/>
                  <a:pt x="2257491" y="1412593"/>
                </a:cubicBezTo>
                <a:lnTo>
                  <a:pt x="2257613" y="1411413"/>
                </a:lnTo>
                <a:cubicBezTo>
                  <a:pt x="2263167" y="1410375"/>
                  <a:pt x="2268741" y="1409399"/>
                  <a:pt x="2274574" y="1409831"/>
                </a:cubicBezTo>
                <a:cubicBezTo>
                  <a:pt x="2307195" y="1404118"/>
                  <a:pt x="2340559" y="1401053"/>
                  <a:pt x="2374437" y="1400511"/>
                </a:cubicBezTo>
                <a:lnTo>
                  <a:pt x="2392313" y="1398843"/>
                </a:lnTo>
                <a:lnTo>
                  <a:pt x="2392341" y="1399351"/>
                </a:lnTo>
                <a:lnTo>
                  <a:pt x="2392861" y="1399317"/>
                </a:lnTo>
                <a:lnTo>
                  <a:pt x="2393483" y="1411078"/>
                </a:lnTo>
                <a:cubicBezTo>
                  <a:pt x="2393483" y="1416918"/>
                  <a:pt x="2393421" y="1422743"/>
                  <a:pt x="2392048" y="1428529"/>
                </a:cubicBezTo>
                <a:cubicBezTo>
                  <a:pt x="2392092" y="1460743"/>
                  <a:pt x="2389530" y="1492501"/>
                  <a:pt x="2384237" y="1523599"/>
                </a:cubicBezTo>
                <a:lnTo>
                  <a:pt x="2383674" y="1530463"/>
                </a:lnTo>
                <a:cubicBezTo>
                  <a:pt x="2383497" y="1530468"/>
                  <a:pt x="2383321" y="1530472"/>
                  <a:pt x="2383145" y="1530527"/>
                </a:cubicBezTo>
                <a:cubicBezTo>
                  <a:pt x="2330551" y="1893288"/>
                  <a:pt x="2036552" y="2181939"/>
                  <a:pt x="1661151" y="2243004"/>
                </a:cubicBezTo>
                <a:lnTo>
                  <a:pt x="1661030" y="2244184"/>
                </a:lnTo>
                <a:cubicBezTo>
                  <a:pt x="1655475" y="2245223"/>
                  <a:pt x="1649900" y="2246198"/>
                  <a:pt x="1644066" y="2245767"/>
                </a:cubicBezTo>
                <a:cubicBezTo>
                  <a:pt x="1611457" y="2251477"/>
                  <a:pt x="1578105" y="2254542"/>
                  <a:pt x="1544238" y="2255084"/>
                </a:cubicBezTo>
                <a:lnTo>
                  <a:pt x="1526331" y="2256755"/>
                </a:lnTo>
                <a:lnTo>
                  <a:pt x="1526304" y="2256246"/>
                </a:lnTo>
                <a:lnTo>
                  <a:pt x="1525782" y="2256280"/>
                </a:lnTo>
                <a:cubicBezTo>
                  <a:pt x="1525190" y="2252372"/>
                  <a:pt x="1525161" y="2248449"/>
                  <a:pt x="1525161" y="2244520"/>
                </a:cubicBezTo>
                <a:close/>
                <a:moveTo>
                  <a:pt x="785360" y="1223782"/>
                </a:moveTo>
                <a:cubicBezTo>
                  <a:pt x="1073241" y="1162499"/>
                  <a:pt x="1297991" y="939930"/>
                  <a:pt x="1353724" y="659222"/>
                </a:cubicBezTo>
                <a:cubicBezTo>
                  <a:pt x="1065844" y="720505"/>
                  <a:pt x="841092" y="943074"/>
                  <a:pt x="785360" y="1223782"/>
                </a:cubicBezTo>
                <a:close/>
                <a:moveTo>
                  <a:pt x="785360" y="1547735"/>
                </a:moveTo>
                <a:cubicBezTo>
                  <a:pt x="841093" y="1826239"/>
                  <a:pt x="1065843" y="2047060"/>
                  <a:pt x="1353724" y="2107862"/>
                </a:cubicBezTo>
                <a:cubicBezTo>
                  <a:pt x="1297992" y="1829358"/>
                  <a:pt x="1073241" y="1608537"/>
                  <a:pt x="785360" y="1547735"/>
                </a:cubicBezTo>
                <a:close/>
                <a:moveTo>
                  <a:pt x="785360" y="2982001"/>
                </a:moveTo>
                <a:cubicBezTo>
                  <a:pt x="1073241" y="2920718"/>
                  <a:pt x="1297991" y="2698150"/>
                  <a:pt x="1353724" y="2417442"/>
                </a:cubicBezTo>
                <a:cubicBezTo>
                  <a:pt x="1065843" y="2478725"/>
                  <a:pt x="841092" y="2701294"/>
                  <a:pt x="785360" y="2982001"/>
                </a:cubicBezTo>
                <a:close/>
                <a:moveTo>
                  <a:pt x="715762" y="0"/>
                </a:moveTo>
                <a:lnTo>
                  <a:pt x="871255" y="0"/>
                </a:lnTo>
                <a:lnTo>
                  <a:pt x="894508" y="45955"/>
                </a:lnTo>
                <a:cubicBezTo>
                  <a:pt x="998693" y="197966"/>
                  <a:pt x="1162244" y="309201"/>
                  <a:pt x="1353724" y="349642"/>
                </a:cubicBezTo>
                <a:cubicBezTo>
                  <a:pt x="1333926" y="250706"/>
                  <a:pt x="1292798" y="159050"/>
                  <a:pt x="1234983" y="79433"/>
                </a:cubicBezTo>
                <a:lnTo>
                  <a:pt x="1163608" y="0"/>
                </a:lnTo>
                <a:lnTo>
                  <a:pt x="1339748" y="0"/>
                </a:lnTo>
                <a:lnTo>
                  <a:pt x="1405271" y="100280"/>
                </a:lnTo>
                <a:cubicBezTo>
                  <a:pt x="1449334" y="182140"/>
                  <a:pt x="1479609" y="271960"/>
                  <a:pt x="1493366" y="366850"/>
                </a:cubicBezTo>
                <a:cubicBezTo>
                  <a:pt x="1493542" y="366905"/>
                  <a:pt x="1493719" y="366910"/>
                  <a:pt x="1493895" y="366914"/>
                </a:cubicBezTo>
                <a:lnTo>
                  <a:pt x="1494460" y="373792"/>
                </a:lnTo>
                <a:cubicBezTo>
                  <a:pt x="1499750" y="404884"/>
                  <a:pt x="1502312" y="436636"/>
                  <a:pt x="1502268" y="468842"/>
                </a:cubicBezTo>
                <a:cubicBezTo>
                  <a:pt x="1503641" y="474631"/>
                  <a:pt x="1503703" y="480458"/>
                  <a:pt x="1503703" y="486299"/>
                </a:cubicBezTo>
                <a:cubicBezTo>
                  <a:pt x="1503703" y="490229"/>
                  <a:pt x="1503674" y="494151"/>
                  <a:pt x="1503082" y="498061"/>
                </a:cubicBezTo>
                <a:lnTo>
                  <a:pt x="1502560" y="498027"/>
                </a:lnTo>
                <a:lnTo>
                  <a:pt x="1502533" y="498535"/>
                </a:lnTo>
                <a:lnTo>
                  <a:pt x="1484625" y="496864"/>
                </a:lnTo>
                <a:cubicBezTo>
                  <a:pt x="1450758" y="496322"/>
                  <a:pt x="1417408" y="493257"/>
                  <a:pt x="1384798" y="487548"/>
                </a:cubicBezTo>
                <a:cubicBezTo>
                  <a:pt x="1378964" y="487979"/>
                  <a:pt x="1373389" y="487004"/>
                  <a:pt x="1367833" y="485964"/>
                </a:cubicBezTo>
                <a:lnTo>
                  <a:pt x="1367712" y="484784"/>
                </a:lnTo>
                <a:cubicBezTo>
                  <a:pt x="1115174" y="443705"/>
                  <a:pt x="899474" y="299632"/>
                  <a:pt x="769992" y="99096"/>
                </a:cubicBezTo>
                <a:close/>
                <a:moveTo>
                  <a:pt x="637843" y="3089525"/>
                </a:moveTo>
                <a:lnTo>
                  <a:pt x="644623" y="3006343"/>
                </a:lnTo>
                <a:lnTo>
                  <a:pt x="645189" y="2999411"/>
                </a:lnTo>
                <a:cubicBezTo>
                  <a:pt x="645364" y="2999406"/>
                  <a:pt x="645542" y="2999401"/>
                  <a:pt x="645717" y="2999346"/>
                </a:cubicBezTo>
                <a:cubicBezTo>
                  <a:pt x="698313" y="2633713"/>
                  <a:pt x="992312" y="2342777"/>
                  <a:pt x="1367711" y="2281230"/>
                </a:cubicBezTo>
                <a:lnTo>
                  <a:pt x="1367833" y="2280040"/>
                </a:lnTo>
                <a:cubicBezTo>
                  <a:pt x="1373387" y="2278993"/>
                  <a:pt x="1378961" y="2278011"/>
                  <a:pt x="1384794" y="2278445"/>
                </a:cubicBezTo>
                <a:cubicBezTo>
                  <a:pt x="1417415" y="2272687"/>
                  <a:pt x="1450779" y="2269598"/>
                  <a:pt x="1484657" y="2269052"/>
                </a:cubicBezTo>
                <a:lnTo>
                  <a:pt x="1502533" y="2267371"/>
                </a:lnTo>
                <a:lnTo>
                  <a:pt x="1502560" y="2267882"/>
                </a:lnTo>
                <a:lnTo>
                  <a:pt x="1503081" y="2267848"/>
                </a:lnTo>
                <a:lnTo>
                  <a:pt x="1503703" y="2279702"/>
                </a:lnTo>
                <a:cubicBezTo>
                  <a:pt x="1503703" y="2285589"/>
                  <a:pt x="1503641" y="2291461"/>
                  <a:pt x="1502268" y="2297292"/>
                </a:cubicBezTo>
                <a:cubicBezTo>
                  <a:pt x="1502312" y="2329761"/>
                  <a:pt x="1499749" y="2361770"/>
                  <a:pt x="1494457" y="2393114"/>
                </a:cubicBezTo>
                <a:lnTo>
                  <a:pt x="1493894" y="2400032"/>
                </a:lnTo>
                <a:cubicBezTo>
                  <a:pt x="1493716" y="2400037"/>
                  <a:pt x="1493541" y="2400042"/>
                  <a:pt x="1493365" y="2400097"/>
                </a:cubicBezTo>
                <a:cubicBezTo>
                  <a:pt x="1447346" y="2720025"/>
                  <a:pt x="1216500" y="2982764"/>
                  <a:pt x="908018" y="3084683"/>
                </a:cubicBezTo>
                <a:lnTo>
                  <a:pt x="888285" y="3089525"/>
                </a:lnTo>
                <a:close/>
                <a:moveTo>
                  <a:pt x="635382" y="1361522"/>
                </a:moveTo>
                <a:cubicBezTo>
                  <a:pt x="635382" y="1355634"/>
                  <a:pt x="635442" y="1349760"/>
                  <a:pt x="636815" y="1343926"/>
                </a:cubicBezTo>
                <a:cubicBezTo>
                  <a:pt x="636771" y="1311465"/>
                  <a:pt x="639334" y="1279462"/>
                  <a:pt x="644623" y="1248124"/>
                </a:cubicBezTo>
                <a:lnTo>
                  <a:pt x="645189" y="1241192"/>
                </a:lnTo>
                <a:cubicBezTo>
                  <a:pt x="645365" y="1241187"/>
                  <a:pt x="645543" y="1241182"/>
                  <a:pt x="645717" y="1241127"/>
                </a:cubicBezTo>
                <a:cubicBezTo>
                  <a:pt x="698313" y="875493"/>
                  <a:pt x="992312" y="584557"/>
                  <a:pt x="1367711" y="523010"/>
                </a:cubicBezTo>
                <a:lnTo>
                  <a:pt x="1367833" y="521820"/>
                </a:lnTo>
                <a:cubicBezTo>
                  <a:pt x="1373387" y="520774"/>
                  <a:pt x="1378961" y="519792"/>
                  <a:pt x="1384794" y="520226"/>
                </a:cubicBezTo>
                <a:cubicBezTo>
                  <a:pt x="1417415" y="514468"/>
                  <a:pt x="1450779" y="511379"/>
                  <a:pt x="1484657" y="510833"/>
                </a:cubicBezTo>
                <a:lnTo>
                  <a:pt x="1502533" y="509151"/>
                </a:lnTo>
                <a:lnTo>
                  <a:pt x="1502560" y="509663"/>
                </a:lnTo>
                <a:lnTo>
                  <a:pt x="1503081" y="509629"/>
                </a:lnTo>
                <a:lnTo>
                  <a:pt x="1503703" y="521483"/>
                </a:lnTo>
                <a:cubicBezTo>
                  <a:pt x="1503703" y="527369"/>
                  <a:pt x="1503641" y="533241"/>
                  <a:pt x="1502268" y="539073"/>
                </a:cubicBezTo>
                <a:cubicBezTo>
                  <a:pt x="1502312" y="571542"/>
                  <a:pt x="1499749" y="603550"/>
                  <a:pt x="1494457" y="634895"/>
                </a:cubicBezTo>
                <a:lnTo>
                  <a:pt x="1493894" y="641812"/>
                </a:lnTo>
                <a:cubicBezTo>
                  <a:pt x="1493716" y="641818"/>
                  <a:pt x="1493541" y="641823"/>
                  <a:pt x="1493365" y="641878"/>
                </a:cubicBezTo>
                <a:cubicBezTo>
                  <a:pt x="1440771" y="1007510"/>
                  <a:pt x="1146772" y="1298446"/>
                  <a:pt x="771371" y="1359994"/>
                </a:cubicBezTo>
                <a:lnTo>
                  <a:pt x="771250" y="1361184"/>
                </a:lnTo>
                <a:cubicBezTo>
                  <a:pt x="765695" y="1362231"/>
                  <a:pt x="760120" y="1363214"/>
                  <a:pt x="754286" y="1362780"/>
                </a:cubicBezTo>
                <a:cubicBezTo>
                  <a:pt x="721677" y="1368535"/>
                  <a:pt x="688326" y="1371623"/>
                  <a:pt x="654458" y="1372169"/>
                </a:cubicBezTo>
                <a:lnTo>
                  <a:pt x="636551" y="1373854"/>
                </a:lnTo>
                <a:lnTo>
                  <a:pt x="636524" y="1373341"/>
                </a:lnTo>
                <a:lnTo>
                  <a:pt x="636002" y="1373376"/>
                </a:lnTo>
                <a:cubicBezTo>
                  <a:pt x="635410" y="1369436"/>
                  <a:pt x="635382" y="1365482"/>
                  <a:pt x="635382" y="1361522"/>
                </a:cubicBezTo>
                <a:close/>
                <a:moveTo>
                  <a:pt x="635382" y="1411078"/>
                </a:moveTo>
                <a:lnTo>
                  <a:pt x="636003" y="1399317"/>
                </a:lnTo>
                <a:lnTo>
                  <a:pt x="636524" y="1399351"/>
                </a:lnTo>
                <a:lnTo>
                  <a:pt x="636551" y="1398843"/>
                </a:lnTo>
                <a:lnTo>
                  <a:pt x="654426" y="1400511"/>
                </a:lnTo>
                <a:cubicBezTo>
                  <a:pt x="688306" y="1401053"/>
                  <a:pt x="721668" y="1404118"/>
                  <a:pt x="754290" y="1409831"/>
                </a:cubicBezTo>
                <a:cubicBezTo>
                  <a:pt x="760124" y="1409399"/>
                  <a:pt x="765697" y="1410375"/>
                  <a:pt x="771250" y="1411413"/>
                </a:cubicBezTo>
                <a:lnTo>
                  <a:pt x="771372" y="1412593"/>
                </a:lnTo>
                <a:cubicBezTo>
                  <a:pt x="1146772" y="1473657"/>
                  <a:pt x="1440771" y="1762307"/>
                  <a:pt x="1493366" y="2125070"/>
                </a:cubicBezTo>
                <a:cubicBezTo>
                  <a:pt x="1493542" y="2125125"/>
                  <a:pt x="1493718" y="2125130"/>
                  <a:pt x="1493895" y="2125135"/>
                </a:cubicBezTo>
                <a:lnTo>
                  <a:pt x="1494460" y="2132012"/>
                </a:lnTo>
                <a:cubicBezTo>
                  <a:pt x="1499750" y="2163105"/>
                  <a:pt x="1502312" y="2194855"/>
                  <a:pt x="1502268" y="2227062"/>
                </a:cubicBezTo>
                <a:cubicBezTo>
                  <a:pt x="1503641" y="2232850"/>
                  <a:pt x="1503703" y="2238678"/>
                  <a:pt x="1503703" y="2244520"/>
                </a:cubicBezTo>
                <a:cubicBezTo>
                  <a:pt x="1503703" y="2248449"/>
                  <a:pt x="1503674" y="2252372"/>
                  <a:pt x="1503082" y="2256280"/>
                </a:cubicBezTo>
                <a:lnTo>
                  <a:pt x="1502560" y="2256246"/>
                </a:lnTo>
                <a:lnTo>
                  <a:pt x="1502533" y="2256755"/>
                </a:lnTo>
                <a:lnTo>
                  <a:pt x="1484625" y="2255084"/>
                </a:lnTo>
                <a:cubicBezTo>
                  <a:pt x="1450758" y="2254542"/>
                  <a:pt x="1417407" y="2251477"/>
                  <a:pt x="1384798" y="2245767"/>
                </a:cubicBezTo>
                <a:cubicBezTo>
                  <a:pt x="1378964" y="2246198"/>
                  <a:pt x="1373389" y="2245223"/>
                  <a:pt x="1367833" y="2244184"/>
                </a:cubicBezTo>
                <a:lnTo>
                  <a:pt x="1367712" y="2243004"/>
                </a:lnTo>
                <a:cubicBezTo>
                  <a:pt x="992312" y="2181939"/>
                  <a:pt x="698313" y="1893288"/>
                  <a:pt x="645718" y="1530527"/>
                </a:cubicBezTo>
                <a:cubicBezTo>
                  <a:pt x="645544" y="1530472"/>
                  <a:pt x="645367" y="1530468"/>
                  <a:pt x="645190" y="1530463"/>
                </a:cubicBezTo>
                <a:lnTo>
                  <a:pt x="644626" y="1523599"/>
                </a:lnTo>
                <a:cubicBezTo>
                  <a:pt x="639335" y="1492501"/>
                  <a:pt x="636771" y="1460743"/>
                  <a:pt x="636815" y="1428529"/>
                </a:cubicBezTo>
                <a:cubicBezTo>
                  <a:pt x="635442" y="1422743"/>
                  <a:pt x="635382" y="1416918"/>
                  <a:pt x="635382" y="1411078"/>
                </a:cubicBezTo>
                <a:close/>
                <a:moveTo>
                  <a:pt x="0" y="120584"/>
                </a:moveTo>
                <a:lnTo>
                  <a:pt x="0" y="0"/>
                </a:lnTo>
                <a:lnTo>
                  <a:pt x="95071" y="0"/>
                </a:lnTo>
                <a:lnTo>
                  <a:pt x="23697" y="79433"/>
                </a:lnTo>
                <a:close/>
                <a:moveTo>
                  <a:pt x="0" y="459154"/>
                </a:moveTo>
                <a:lnTo>
                  <a:pt x="0" y="322913"/>
                </a:lnTo>
                <a:lnTo>
                  <a:pt x="85961" y="286715"/>
                </a:lnTo>
                <a:cubicBezTo>
                  <a:pt x="198873" y="230513"/>
                  <a:pt x="294715" y="147295"/>
                  <a:pt x="364172" y="45955"/>
                </a:cubicBezTo>
                <a:lnTo>
                  <a:pt x="387426" y="0"/>
                </a:lnTo>
                <a:lnTo>
                  <a:pt x="542918" y="0"/>
                </a:lnTo>
                <a:lnTo>
                  <a:pt x="488688" y="99096"/>
                </a:lnTo>
                <a:cubicBezTo>
                  <a:pt x="380786" y="266209"/>
                  <a:pt x="213011" y="394112"/>
                  <a:pt x="13938" y="455878"/>
                </a:cubicBezTo>
                <a:close/>
                <a:moveTo>
                  <a:pt x="0" y="1108862"/>
                </a:moveTo>
                <a:lnTo>
                  <a:pt x="0" y="893255"/>
                </a:lnTo>
                <a:lnTo>
                  <a:pt x="33376" y="945052"/>
                </a:lnTo>
                <a:cubicBezTo>
                  <a:pt x="138130" y="1084176"/>
                  <a:pt x="293395" y="1185481"/>
                  <a:pt x="473320" y="1223782"/>
                </a:cubicBezTo>
                <a:cubicBezTo>
                  <a:pt x="424556" y="978162"/>
                  <a:pt x="246384" y="777056"/>
                  <a:pt x="9746" y="689563"/>
                </a:cubicBezTo>
                <a:lnTo>
                  <a:pt x="0" y="686740"/>
                </a:lnTo>
                <a:lnTo>
                  <a:pt x="0" y="549764"/>
                </a:lnTo>
                <a:lnTo>
                  <a:pt x="27617" y="556541"/>
                </a:lnTo>
                <a:cubicBezTo>
                  <a:pt x="336096" y="658459"/>
                  <a:pt x="566943" y="921197"/>
                  <a:pt x="612962" y="1241127"/>
                </a:cubicBezTo>
                <a:cubicBezTo>
                  <a:pt x="613138" y="1241182"/>
                  <a:pt x="613315" y="1241187"/>
                  <a:pt x="613492" y="1241192"/>
                </a:cubicBezTo>
                <a:lnTo>
                  <a:pt x="614057" y="1248124"/>
                </a:lnTo>
                <a:cubicBezTo>
                  <a:pt x="619347" y="1279462"/>
                  <a:pt x="621909" y="1311465"/>
                  <a:pt x="621865" y="1343926"/>
                </a:cubicBezTo>
                <a:cubicBezTo>
                  <a:pt x="623237" y="1349760"/>
                  <a:pt x="623299" y="1355634"/>
                  <a:pt x="623299" y="1361522"/>
                </a:cubicBezTo>
                <a:cubicBezTo>
                  <a:pt x="623299" y="1365482"/>
                  <a:pt x="623271" y="1369436"/>
                  <a:pt x="622679" y="1373376"/>
                </a:cubicBezTo>
                <a:lnTo>
                  <a:pt x="622157" y="1373341"/>
                </a:lnTo>
                <a:lnTo>
                  <a:pt x="622129" y="1373854"/>
                </a:lnTo>
                <a:lnTo>
                  <a:pt x="604221" y="1372169"/>
                </a:lnTo>
                <a:cubicBezTo>
                  <a:pt x="570354" y="1371623"/>
                  <a:pt x="537004" y="1368535"/>
                  <a:pt x="504394" y="1362780"/>
                </a:cubicBezTo>
                <a:cubicBezTo>
                  <a:pt x="498560" y="1363214"/>
                  <a:pt x="492985" y="1362231"/>
                  <a:pt x="487429" y="1361184"/>
                </a:cubicBezTo>
                <a:lnTo>
                  <a:pt x="487308" y="1359994"/>
                </a:lnTo>
                <a:cubicBezTo>
                  <a:pt x="299609" y="1329221"/>
                  <a:pt x="132258" y="1241100"/>
                  <a:pt x="5260" y="1114967"/>
                </a:cubicBezTo>
                <a:close/>
                <a:moveTo>
                  <a:pt x="0" y="2216459"/>
                </a:moveTo>
                <a:lnTo>
                  <a:pt x="0" y="2080559"/>
                </a:lnTo>
                <a:lnTo>
                  <a:pt x="9744" y="2077760"/>
                </a:lnTo>
                <a:cubicBezTo>
                  <a:pt x="246382" y="1990953"/>
                  <a:pt x="424553" y="1791426"/>
                  <a:pt x="473318" y="1547735"/>
                </a:cubicBezTo>
                <a:cubicBezTo>
                  <a:pt x="293393" y="1585736"/>
                  <a:pt x="138127" y="1686244"/>
                  <a:pt x="33374" y="1824276"/>
                </a:cubicBezTo>
                <a:lnTo>
                  <a:pt x="0" y="1875663"/>
                </a:lnTo>
                <a:lnTo>
                  <a:pt x="0" y="1661750"/>
                </a:lnTo>
                <a:lnTo>
                  <a:pt x="5257" y="1655695"/>
                </a:lnTo>
                <a:cubicBezTo>
                  <a:pt x="132256" y="1530554"/>
                  <a:pt x="299606" y="1443125"/>
                  <a:pt x="487305" y="1412593"/>
                </a:cubicBezTo>
                <a:lnTo>
                  <a:pt x="487427" y="1411413"/>
                </a:lnTo>
                <a:cubicBezTo>
                  <a:pt x="492981" y="1410375"/>
                  <a:pt x="498555" y="1409399"/>
                  <a:pt x="504388" y="1409831"/>
                </a:cubicBezTo>
                <a:cubicBezTo>
                  <a:pt x="537009" y="1404118"/>
                  <a:pt x="570373" y="1401053"/>
                  <a:pt x="604251" y="1400511"/>
                </a:cubicBezTo>
                <a:lnTo>
                  <a:pt x="622127" y="1398843"/>
                </a:lnTo>
                <a:lnTo>
                  <a:pt x="622154" y="1399351"/>
                </a:lnTo>
                <a:lnTo>
                  <a:pt x="622675" y="1399317"/>
                </a:lnTo>
                <a:lnTo>
                  <a:pt x="623297" y="1411078"/>
                </a:lnTo>
                <a:cubicBezTo>
                  <a:pt x="623297" y="1416918"/>
                  <a:pt x="623235" y="1422743"/>
                  <a:pt x="621863" y="1428529"/>
                </a:cubicBezTo>
                <a:cubicBezTo>
                  <a:pt x="621907" y="1460743"/>
                  <a:pt x="619344" y="1492501"/>
                  <a:pt x="614051" y="1523599"/>
                </a:cubicBezTo>
                <a:lnTo>
                  <a:pt x="613488" y="1530463"/>
                </a:lnTo>
                <a:cubicBezTo>
                  <a:pt x="613311" y="1530468"/>
                  <a:pt x="613135" y="1530472"/>
                  <a:pt x="612959" y="1530527"/>
                </a:cubicBezTo>
                <a:cubicBezTo>
                  <a:pt x="566940" y="1847943"/>
                  <a:pt x="336094" y="2108619"/>
                  <a:pt x="27613" y="2209736"/>
                </a:cubicBezTo>
                <a:close/>
                <a:moveTo>
                  <a:pt x="0" y="2867081"/>
                </a:moveTo>
                <a:lnTo>
                  <a:pt x="0" y="2651475"/>
                </a:lnTo>
                <a:lnTo>
                  <a:pt x="33376" y="2703272"/>
                </a:lnTo>
                <a:cubicBezTo>
                  <a:pt x="138130" y="2842396"/>
                  <a:pt x="293395" y="2943700"/>
                  <a:pt x="473320" y="2982001"/>
                </a:cubicBezTo>
                <a:cubicBezTo>
                  <a:pt x="424556" y="2736382"/>
                  <a:pt x="246384" y="2535275"/>
                  <a:pt x="9746" y="2447782"/>
                </a:cubicBezTo>
                <a:lnTo>
                  <a:pt x="0" y="2444960"/>
                </a:lnTo>
                <a:lnTo>
                  <a:pt x="0" y="2307984"/>
                </a:lnTo>
                <a:lnTo>
                  <a:pt x="27617" y="2314760"/>
                </a:lnTo>
                <a:cubicBezTo>
                  <a:pt x="336096" y="2416678"/>
                  <a:pt x="566943" y="2679417"/>
                  <a:pt x="612962" y="2999346"/>
                </a:cubicBezTo>
                <a:cubicBezTo>
                  <a:pt x="613138" y="2999401"/>
                  <a:pt x="613315" y="2999406"/>
                  <a:pt x="613492" y="2999411"/>
                </a:cubicBezTo>
                <a:lnTo>
                  <a:pt x="614056" y="3006343"/>
                </a:lnTo>
                <a:lnTo>
                  <a:pt x="620836" y="3089525"/>
                </a:lnTo>
                <a:lnTo>
                  <a:pt x="370396" y="3089525"/>
                </a:lnTo>
                <a:lnTo>
                  <a:pt x="350661" y="3084682"/>
                </a:lnTo>
                <a:cubicBezTo>
                  <a:pt x="218455" y="3041003"/>
                  <a:pt x="100509" y="2967785"/>
                  <a:pt x="5260" y="2873187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E30848-8EF1-5A4A-BC4A-FE68E17029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19802" y="965864"/>
            <a:ext cx="7006998" cy="3450370"/>
          </a:xfrm>
        </p:spPr>
        <p:txBody>
          <a:bodyPr anchor="b">
            <a:norm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GB" sz="2000" dirty="0">
                <a:solidFill>
                  <a:srgbClr val="FFFFFF"/>
                </a:solidFill>
              </a:rPr>
              <a:t>What I could of learnt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000" dirty="0">
                <a:solidFill>
                  <a:srgbClr val="FFFFFF"/>
                </a:solidFill>
              </a:rPr>
              <a:t>My experience while studying the module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000" dirty="0">
                <a:solidFill>
                  <a:srgbClr val="FFFFFF"/>
                </a:solidFill>
              </a:rPr>
              <a:t>Inspiration to look further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9237721-19CF-41B1-AA0A-E1E1A8282D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24317" y="4576004"/>
            <a:ext cx="4572000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Audio Recording 4 Mar 2022 at 21:46:14" descr="Audio Recording 4 Mar 2022 at 21:46:14">
            <a:hlinkClick r:id="" action="ppaction://media"/>
            <a:extLst>
              <a:ext uri="{FF2B5EF4-FFF2-40B4-BE49-F238E27FC236}">
                <a16:creationId xmlns:a16="http://schemas.microsoft.com/office/drawing/2014/main" id="{CEB4639E-E24C-494A-940E-78DD2136C39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649543" y="535864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9850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70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376577-CE40-5B4D-8396-4575892208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8018272" cy="1499616"/>
          </a:xfrm>
        </p:spPr>
        <p:txBody>
          <a:bodyPr>
            <a:norm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BE1696-0CEB-2743-B769-82349E4B8D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2286000"/>
            <a:ext cx="8018271" cy="4023360"/>
          </a:xfrm>
        </p:spPr>
        <p:txBody>
          <a:bodyPr>
            <a:normAutofit/>
          </a:bodyPr>
          <a:lstStyle/>
          <a:p>
            <a:r>
              <a:rPr lang="en-GB" dirty="0"/>
              <a:t>Ruby (January, 2018) Gibbs’s reflective cycle model (1988). </a:t>
            </a:r>
            <a:r>
              <a:rPr lang="en-GB" dirty="0" err="1"/>
              <a:t>Recieved</a:t>
            </a:r>
            <a:r>
              <a:rPr lang="en-GB" dirty="0"/>
              <a:t> from https://</a:t>
            </a:r>
            <a:r>
              <a:rPr lang="en-GB" dirty="0" err="1"/>
              <a:t>www.eln.co.uk</a:t>
            </a:r>
            <a:r>
              <a:rPr lang="en-GB" dirty="0"/>
              <a:t>/blog/gibbs-reflective-cycle-model-1988</a:t>
            </a:r>
          </a:p>
          <a:p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7D7B666-D5E6-48CE-B26A-FB5E5C34AF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83348" y="325601"/>
            <a:ext cx="2286920" cy="390807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EE670A-A41A-44AD-BC1C-2090365EB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83348" y="4394539"/>
            <a:ext cx="2286920" cy="2029724"/>
          </a:xfrm>
          <a:prstGeom prst="rect">
            <a:avLst/>
          </a:prstGeom>
          <a:solidFill>
            <a:schemeClr val="tx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308512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9121</TotalTime>
  <Words>126</Words>
  <Application>Microsoft Macintosh PowerPoint</Application>
  <PresentationFormat>Widescreen</PresentationFormat>
  <Paragraphs>45</Paragraphs>
  <Slides>10</Slides>
  <Notes>0</Notes>
  <HiddenSlides>0</HiddenSlides>
  <MMClips>10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Courier New</vt:lpstr>
      <vt:lpstr>Tw Cen MT</vt:lpstr>
      <vt:lpstr>Tw Cen MT Condensed</vt:lpstr>
      <vt:lpstr>Wingdings</vt:lpstr>
      <vt:lpstr>Wingdings 3</vt:lpstr>
      <vt:lpstr>Integral</vt:lpstr>
      <vt:lpstr>My reflection</vt:lpstr>
      <vt:lpstr>Content page</vt:lpstr>
      <vt:lpstr>introduction</vt:lpstr>
      <vt:lpstr>Organisational context</vt:lpstr>
      <vt:lpstr>Organisational culture</vt:lpstr>
      <vt:lpstr>Gibb’s reflective model</vt:lpstr>
      <vt:lpstr>Human resource management</vt:lpstr>
      <vt:lpstr>vuca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reflection</dc:title>
  <dc:creator>Nia-Mai Hopcroft (2003405)</dc:creator>
  <cp:lastModifiedBy>Nia-Mai Hopcroft (2003405)</cp:lastModifiedBy>
  <cp:revision>5</cp:revision>
  <dcterms:created xsi:type="dcterms:W3CDTF">2022-02-26T13:52:16Z</dcterms:created>
  <dcterms:modified xsi:type="dcterms:W3CDTF">2022-03-04T21:53:40Z</dcterms:modified>
</cp:coreProperties>
</file>