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trictFirstAndLastChars="0" embedTrueTypeFonts="1" saveSubsetFonts="1" autoCompressPictures="0" bookmarkIdSeed="2">
  <p:sldMasterIdLst>
    <p:sldMasterId id="2147483662" r:id="rId1"/>
  </p:sldMasterIdLst>
  <p:notesMasterIdLst>
    <p:notesMasterId r:id="rId12"/>
  </p:notesMasterIdLst>
  <p:sldIdLst>
    <p:sldId id="256" r:id="rId2"/>
    <p:sldId id="257" r:id="rId3"/>
    <p:sldId id="297" r:id="rId4"/>
    <p:sldId id="261" r:id="rId5"/>
    <p:sldId id="260" r:id="rId6"/>
    <p:sldId id="263" r:id="rId7"/>
    <p:sldId id="258" r:id="rId8"/>
    <p:sldId id="298" r:id="rId9"/>
    <p:sldId id="280" r:id="rId10"/>
    <p:sldId id="296" r:id="rId11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3"/>
      <p:bold r:id="rId14"/>
      <p:italic r:id="rId15"/>
      <p:boldItalic r:id="rId16"/>
    </p:embeddedFont>
    <p:embeddedFont>
      <p:font typeface="Calibri Light" panose="020F0302020204030204" pitchFamily="34" charset="0"/>
      <p:regular r:id="rId17"/>
      <p:italic r:id="rId18"/>
    </p:embeddedFont>
    <p:embeddedFont>
      <p:font typeface="Roboto Slab Regular" panose="020B0604020202020204" charset="0"/>
      <p:regular r:id="rId19"/>
      <p:bold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E225D28-81A1-47F6-B832-14334138A573}">
  <a:tblStyle styleId="{5E225D28-81A1-47F6-B832-14334138A57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C029A7E8-3C45-47D5-81E7-23AC33BA362D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1040" autoAdjust="0"/>
  </p:normalViewPr>
  <p:slideViewPr>
    <p:cSldViewPr snapToGrid="0">
      <p:cViewPr varScale="1">
        <p:scale>
          <a:sx n="92" d="100"/>
          <a:sy n="92" d="100"/>
        </p:scale>
        <p:origin x="118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font" Target="fonts/font6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font" Target="fonts/font8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7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AE29F4-4E48-4C8D-B6CD-C52A16745726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GB"/>
        </a:p>
      </dgm:t>
    </dgm:pt>
    <dgm:pt modelId="{04463A9A-7CC6-421C-AC0F-A45555A45EB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Communication abilities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358203-E384-4DAF-9DE9-5ECFF07E0DEA}" type="parTrans" cxnId="{96CAB517-8750-4AA3-A5E6-FC534EB083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CB1D21-4DC9-4C14-AF75-4BE9D9312625}" type="sibTrans" cxnId="{96CAB517-8750-4AA3-A5E6-FC534EB083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CDA0639-79C0-4EC0-9503-4433827A91D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95788B-303B-4A36-975F-29227A9561DA}" type="parTrans" cxnId="{D38F09F1-70FB-47EE-BC52-E7593E713F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BC753E-BB06-4770-9273-7B6327E46D1F}" type="sibTrans" cxnId="{D38F09F1-70FB-47EE-BC52-E7593E713F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63F3576-39CD-42B0-BF04-EE082E8EC2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143D42-E917-42E3-9857-498F8D8DDFD1}" type="parTrans" cxnId="{311479A7-ED9E-4CA2-959C-BC303155BF4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0243F7-FD03-4212-BF55-4602F4811D6D}" type="sibTrans" cxnId="{311479A7-ED9E-4CA2-959C-BC303155BF4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05D5BB-B9FD-42FC-8657-0BF80650167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Time management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233AF4-25E5-4034-929A-819D1674282B}" type="parTrans" cxnId="{C664C56D-E3DE-40C0-BBBC-C8597B1A364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5C9B9D-37F5-493B-B9A1-A83CD338572F}" type="sibTrans" cxnId="{C664C56D-E3DE-40C0-BBBC-C8597B1A364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F7C0D7-B989-4633-B108-D135404245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Problem solving skills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7CC91E-B01D-49AE-9A28-F454C42ED062}" type="parTrans" cxnId="{32A4DDCE-B9B5-4E69-954B-EBDC25574A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A58181-9A5E-491F-BCF6-BC7C78DEC326}" type="sibTrans" cxnId="{32A4DDCE-B9B5-4E69-954B-EBDC25574A9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64A804-9EDA-475C-8CD7-27EB4D2B998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Times New Roman" panose="02020603050405020304" pitchFamily="18" charset="0"/>
              <a:cs typeface="Times New Roman" panose="02020603050405020304" pitchFamily="18" charset="0"/>
            </a:rPr>
            <a:t>Leadership skill</a:t>
          </a:r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65F85D-C3DC-4E44-A3C0-332405D53505}" type="parTrans" cxnId="{6A4A2572-1863-4B5A-9124-BFE047A5CA6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62E66E-40A5-40C4-986A-E41C3E75DB15}" type="sibTrans" cxnId="{6A4A2572-1863-4B5A-9124-BFE047A5CA6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865400-B655-49FE-8084-77A1DA52C486}" type="pres">
      <dgm:prSet presAssocID="{ACAE29F4-4E48-4C8D-B6CD-C52A16745726}" presName="root" presStyleCnt="0">
        <dgm:presLayoutVars>
          <dgm:dir/>
          <dgm:resizeHandles val="exact"/>
        </dgm:presLayoutVars>
      </dgm:prSet>
      <dgm:spPr/>
    </dgm:pt>
    <dgm:pt modelId="{FB4A19D7-5577-4608-B93C-1D76707B6373}" type="pres">
      <dgm:prSet presAssocID="{04463A9A-7CC6-421C-AC0F-A45555A45EB7}" presName="compNode" presStyleCnt="0"/>
      <dgm:spPr/>
    </dgm:pt>
    <dgm:pt modelId="{2216E634-2ED5-4573-A2C7-61C6FCCBC0E5}" type="pres">
      <dgm:prSet presAssocID="{04463A9A-7CC6-421C-AC0F-A45555A45EB7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658F639-220C-43FC-B570-8B71D60D0F15}" type="pres">
      <dgm:prSet presAssocID="{04463A9A-7CC6-421C-AC0F-A45555A45EB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7D052FF-6BAB-4B40-8556-80C31F2C3BE8}" type="pres">
      <dgm:prSet presAssocID="{04463A9A-7CC6-421C-AC0F-A45555A45EB7}" presName="spaceRect" presStyleCnt="0"/>
      <dgm:spPr/>
    </dgm:pt>
    <dgm:pt modelId="{5242AC34-4EE8-4374-9F0E-154ABD1ECD56}" type="pres">
      <dgm:prSet presAssocID="{04463A9A-7CC6-421C-AC0F-A45555A45EB7}" presName="textRect" presStyleLbl="revTx" presStyleIdx="0" presStyleCnt="6">
        <dgm:presLayoutVars>
          <dgm:chMax val="1"/>
          <dgm:chPref val="1"/>
        </dgm:presLayoutVars>
      </dgm:prSet>
      <dgm:spPr/>
    </dgm:pt>
    <dgm:pt modelId="{6FCB8718-F5B4-4797-A48B-08EA0DEB2073}" type="pres">
      <dgm:prSet presAssocID="{CCCB1D21-4DC9-4C14-AF75-4BE9D9312625}" presName="sibTrans" presStyleCnt="0"/>
      <dgm:spPr/>
    </dgm:pt>
    <dgm:pt modelId="{3EFDC489-653F-4F45-9DF2-AECAD3C47302}" type="pres">
      <dgm:prSet presAssocID="{7CDA0639-79C0-4EC0-9503-4433827A91DE}" presName="compNode" presStyleCnt="0"/>
      <dgm:spPr/>
    </dgm:pt>
    <dgm:pt modelId="{FA9ABC54-8C13-48A0-80F6-B53184D1E15A}" type="pres">
      <dgm:prSet presAssocID="{7CDA0639-79C0-4EC0-9503-4433827A91DE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F8FCBA4-8A7F-40E9-BC93-2264F7A1636F}" type="pres">
      <dgm:prSet presAssocID="{7CDA0639-79C0-4EC0-9503-4433827A91D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2E1D9B4-E7D6-45E0-92B7-2B5E85A57EAE}" type="pres">
      <dgm:prSet presAssocID="{7CDA0639-79C0-4EC0-9503-4433827A91DE}" presName="spaceRect" presStyleCnt="0"/>
      <dgm:spPr/>
    </dgm:pt>
    <dgm:pt modelId="{65988ED0-E989-48C6-9553-AE14F1B6F53A}" type="pres">
      <dgm:prSet presAssocID="{7CDA0639-79C0-4EC0-9503-4433827A91DE}" presName="textRect" presStyleLbl="revTx" presStyleIdx="1" presStyleCnt="6">
        <dgm:presLayoutVars>
          <dgm:chMax val="1"/>
          <dgm:chPref val="1"/>
        </dgm:presLayoutVars>
      </dgm:prSet>
      <dgm:spPr/>
    </dgm:pt>
    <dgm:pt modelId="{5870542D-6D84-4BDB-AF06-A93CEA82F19C}" type="pres">
      <dgm:prSet presAssocID="{FDBC753E-BB06-4770-9273-7B6327E46D1F}" presName="sibTrans" presStyleCnt="0"/>
      <dgm:spPr/>
    </dgm:pt>
    <dgm:pt modelId="{DDB7947B-705C-42A4-9810-A7FCCFFD3327}" type="pres">
      <dgm:prSet presAssocID="{563F3576-39CD-42B0-BF04-EE082E8EC220}" presName="compNode" presStyleCnt="0"/>
      <dgm:spPr/>
    </dgm:pt>
    <dgm:pt modelId="{3F0EA2D2-DC79-4279-8946-EDA4052FBE6E}" type="pres">
      <dgm:prSet presAssocID="{563F3576-39CD-42B0-BF04-EE082E8EC220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8D1CE303-3DA0-49B1-BD16-962FA1814274}" type="pres">
      <dgm:prSet presAssocID="{563F3576-39CD-42B0-BF04-EE082E8EC22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BC1FF37B-FF55-48FB-B260-7BC42C082800}" type="pres">
      <dgm:prSet presAssocID="{563F3576-39CD-42B0-BF04-EE082E8EC220}" presName="spaceRect" presStyleCnt="0"/>
      <dgm:spPr/>
    </dgm:pt>
    <dgm:pt modelId="{B0ECFAA0-FB65-4559-A824-E443D30ABACF}" type="pres">
      <dgm:prSet presAssocID="{563F3576-39CD-42B0-BF04-EE082E8EC220}" presName="textRect" presStyleLbl="revTx" presStyleIdx="2" presStyleCnt="6">
        <dgm:presLayoutVars>
          <dgm:chMax val="1"/>
          <dgm:chPref val="1"/>
        </dgm:presLayoutVars>
      </dgm:prSet>
      <dgm:spPr/>
    </dgm:pt>
    <dgm:pt modelId="{58FA58CB-F2EA-4DE2-BA2E-C985B7F6B58F}" type="pres">
      <dgm:prSet presAssocID="{FA0243F7-FD03-4212-BF55-4602F4811D6D}" presName="sibTrans" presStyleCnt="0"/>
      <dgm:spPr/>
    </dgm:pt>
    <dgm:pt modelId="{4A081772-AD62-4D90-BD25-0CE9B85FAEAD}" type="pres">
      <dgm:prSet presAssocID="{6005D5BB-B9FD-42FC-8657-0BF806501679}" presName="compNode" presStyleCnt="0"/>
      <dgm:spPr/>
    </dgm:pt>
    <dgm:pt modelId="{EC8A7968-25DE-4D4E-88C5-7AFD8D87F0EE}" type="pres">
      <dgm:prSet presAssocID="{6005D5BB-B9FD-42FC-8657-0BF806501679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0E3C3074-FED3-47CB-9586-77B83A56FCCC}" type="pres">
      <dgm:prSet presAssocID="{6005D5BB-B9FD-42FC-8657-0BF806501679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E83553B-F70A-4676-8AB8-8096E55EBE15}" type="pres">
      <dgm:prSet presAssocID="{6005D5BB-B9FD-42FC-8657-0BF806501679}" presName="spaceRect" presStyleCnt="0"/>
      <dgm:spPr/>
    </dgm:pt>
    <dgm:pt modelId="{444B470D-EECC-4D36-9DEF-9A45B648489D}" type="pres">
      <dgm:prSet presAssocID="{6005D5BB-B9FD-42FC-8657-0BF806501679}" presName="textRect" presStyleLbl="revTx" presStyleIdx="3" presStyleCnt="6">
        <dgm:presLayoutVars>
          <dgm:chMax val="1"/>
          <dgm:chPref val="1"/>
        </dgm:presLayoutVars>
      </dgm:prSet>
      <dgm:spPr/>
    </dgm:pt>
    <dgm:pt modelId="{0CDC0CD3-EA61-4752-925E-47892969A0EE}" type="pres">
      <dgm:prSet presAssocID="{F45C9B9D-37F5-493B-B9A1-A83CD338572F}" presName="sibTrans" presStyleCnt="0"/>
      <dgm:spPr/>
    </dgm:pt>
    <dgm:pt modelId="{24F9B086-00DF-441C-9920-D30FBA197445}" type="pres">
      <dgm:prSet presAssocID="{55F7C0D7-B989-4633-B108-D13540424592}" presName="compNode" presStyleCnt="0"/>
      <dgm:spPr/>
    </dgm:pt>
    <dgm:pt modelId="{228F1BC9-773F-422F-B975-3AEB619E21BE}" type="pres">
      <dgm:prSet presAssocID="{55F7C0D7-B989-4633-B108-D13540424592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EAC42893-0017-4F60-8E6F-31236BB2B8A7}" type="pres">
      <dgm:prSet presAssocID="{55F7C0D7-B989-4633-B108-D13540424592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B9F5C8CB-B99A-4C10-B9AB-5255DEE20830}" type="pres">
      <dgm:prSet presAssocID="{55F7C0D7-B989-4633-B108-D13540424592}" presName="spaceRect" presStyleCnt="0"/>
      <dgm:spPr/>
    </dgm:pt>
    <dgm:pt modelId="{237B8A99-5DD1-4FA7-A959-86F8FC3D5581}" type="pres">
      <dgm:prSet presAssocID="{55F7C0D7-B989-4633-B108-D13540424592}" presName="textRect" presStyleLbl="revTx" presStyleIdx="4" presStyleCnt="6">
        <dgm:presLayoutVars>
          <dgm:chMax val="1"/>
          <dgm:chPref val="1"/>
        </dgm:presLayoutVars>
      </dgm:prSet>
      <dgm:spPr/>
    </dgm:pt>
    <dgm:pt modelId="{3D2F2CF1-1DC3-4AA3-B3EB-C2CF95FE7992}" type="pres">
      <dgm:prSet presAssocID="{CDA58181-9A5E-491F-BCF6-BC7C78DEC326}" presName="sibTrans" presStyleCnt="0"/>
      <dgm:spPr/>
    </dgm:pt>
    <dgm:pt modelId="{152FE978-4321-450D-8304-1C9EF242A8E0}" type="pres">
      <dgm:prSet presAssocID="{7B64A804-9EDA-475C-8CD7-27EB4D2B998F}" presName="compNode" presStyleCnt="0"/>
      <dgm:spPr/>
    </dgm:pt>
    <dgm:pt modelId="{463022DA-08F4-4DA3-9525-12E6E9D549FB}" type="pres">
      <dgm:prSet presAssocID="{7B64A804-9EDA-475C-8CD7-27EB4D2B998F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575CB415-C182-4572-B48C-05F507F52F90}" type="pres">
      <dgm:prSet presAssocID="{7B64A804-9EDA-475C-8CD7-27EB4D2B998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245D46E-62E6-4D0B-AFE7-41FE67CCC9C4}" type="pres">
      <dgm:prSet presAssocID="{7B64A804-9EDA-475C-8CD7-27EB4D2B998F}" presName="spaceRect" presStyleCnt="0"/>
      <dgm:spPr/>
    </dgm:pt>
    <dgm:pt modelId="{D04043FA-E2B1-4D46-8509-80D2EE3E1A9C}" type="pres">
      <dgm:prSet presAssocID="{7B64A804-9EDA-475C-8CD7-27EB4D2B998F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6CAB517-8750-4AA3-A5E6-FC534EB08317}" srcId="{ACAE29F4-4E48-4C8D-B6CD-C52A16745726}" destId="{04463A9A-7CC6-421C-AC0F-A45555A45EB7}" srcOrd="0" destOrd="0" parTransId="{28358203-E384-4DAF-9DE9-5ECFF07E0DEA}" sibTransId="{CCCB1D21-4DC9-4C14-AF75-4BE9D9312625}"/>
    <dgm:cxn modelId="{605E4E19-19AE-4AFF-9BA1-790CBAC95AFD}" type="presOf" srcId="{7B64A804-9EDA-475C-8CD7-27EB4D2B998F}" destId="{D04043FA-E2B1-4D46-8509-80D2EE3E1A9C}" srcOrd="0" destOrd="0" presId="urn:microsoft.com/office/officeart/2018/5/layout/IconLeafLabelList"/>
    <dgm:cxn modelId="{E521A81E-29E0-495E-A197-459AEC201658}" type="presOf" srcId="{6005D5BB-B9FD-42FC-8657-0BF806501679}" destId="{444B470D-EECC-4D36-9DEF-9A45B648489D}" srcOrd="0" destOrd="0" presId="urn:microsoft.com/office/officeart/2018/5/layout/IconLeafLabelList"/>
    <dgm:cxn modelId="{352EF722-D2A5-4297-8CD8-188A0FDA29AF}" type="presOf" srcId="{55F7C0D7-B989-4633-B108-D13540424592}" destId="{237B8A99-5DD1-4FA7-A959-86F8FC3D5581}" srcOrd="0" destOrd="0" presId="urn:microsoft.com/office/officeart/2018/5/layout/IconLeafLabelList"/>
    <dgm:cxn modelId="{C664C56D-E3DE-40C0-BBBC-C8597B1A364B}" srcId="{ACAE29F4-4E48-4C8D-B6CD-C52A16745726}" destId="{6005D5BB-B9FD-42FC-8657-0BF806501679}" srcOrd="3" destOrd="0" parTransId="{87233AF4-25E5-4034-929A-819D1674282B}" sibTransId="{F45C9B9D-37F5-493B-B9A1-A83CD338572F}"/>
    <dgm:cxn modelId="{6A4A2572-1863-4B5A-9124-BFE047A5CA6C}" srcId="{ACAE29F4-4E48-4C8D-B6CD-C52A16745726}" destId="{7B64A804-9EDA-475C-8CD7-27EB4D2B998F}" srcOrd="5" destOrd="0" parTransId="{0565F85D-C3DC-4E44-A3C0-332405D53505}" sibTransId="{DC62E66E-40A5-40C4-986A-E41C3E75DB15}"/>
    <dgm:cxn modelId="{0624EB7A-7C5C-4A69-9AF2-4714FE44396A}" type="presOf" srcId="{04463A9A-7CC6-421C-AC0F-A45555A45EB7}" destId="{5242AC34-4EE8-4374-9F0E-154ABD1ECD56}" srcOrd="0" destOrd="0" presId="urn:microsoft.com/office/officeart/2018/5/layout/IconLeafLabelList"/>
    <dgm:cxn modelId="{1796B191-A631-423F-A54C-EEA903692A43}" type="presOf" srcId="{7CDA0639-79C0-4EC0-9503-4433827A91DE}" destId="{65988ED0-E989-48C6-9553-AE14F1B6F53A}" srcOrd="0" destOrd="0" presId="urn:microsoft.com/office/officeart/2018/5/layout/IconLeafLabelList"/>
    <dgm:cxn modelId="{311479A7-ED9E-4CA2-959C-BC303155BF47}" srcId="{ACAE29F4-4E48-4C8D-B6CD-C52A16745726}" destId="{563F3576-39CD-42B0-BF04-EE082E8EC220}" srcOrd="2" destOrd="0" parTransId="{5E143D42-E917-42E3-9857-498F8D8DDFD1}" sibTransId="{FA0243F7-FD03-4212-BF55-4602F4811D6D}"/>
    <dgm:cxn modelId="{32A4DDCE-B9B5-4E69-954B-EBDC25574A95}" srcId="{ACAE29F4-4E48-4C8D-B6CD-C52A16745726}" destId="{55F7C0D7-B989-4633-B108-D13540424592}" srcOrd="4" destOrd="0" parTransId="{437CC91E-B01D-49AE-9A28-F454C42ED062}" sibTransId="{CDA58181-9A5E-491F-BCF6-BC7C78DEC326}"/>
    <dgm:cxn modelId="{593163D8-51AA-43D7-8FEE-CA7D047F1BE7}" type="presOf" srcId="{563F3576-39CD-42B0-BF04-EE082E8EC220}" destId="{B0ECFAA0-FB65-4559-A824-E443D30ABACF}" srcOrd="0" destOrd="0" presId="urn:microsoft.com/office/officeart/2018/5/layout/IconLeafLabelList"/>
    <dgm:cxn modelId="{DD9C06E0-1A54-4EC8-8C3E-748C2181108D}" type="presOf" srcId="{ACAE29F4-4E48-4C8D-B6CD-C52A16745726}" destId="{5B865400-B655-49FE-8084-77A1DA52C486}" srcOrd="0" destOrd="0" presId="urn:microsoft.com/office/officeart/2018/5/layout/IconLeafLabelList"/>
    <dgm:cxn modelId="{D38F09F1-70FB-47EE-BC52-E7593E713F46}" srcId="{ACAE29F4-4E48-4C8D-B6CD-C52A16745726}" destId="{7CDA0639-79C0-4EC0-9503-4433827A91DE}" srcOrd="1" destOrd="0" parTransId="{CA95788B-303B-4A36-975F-29227A9561DA}" sibTransId="{FDBC753E-BB06-4770-9273-7B6327E46D1F}"/>
    <dgm:cxn modelId="{EBA2D94B-8213-408E-9CF3-B9061500DB07}" type="presParOf" srcId="{5B865400-B655-49FE-8084-77A1DA52C486}" destId="{FB4A19D7-5577-4608-B93C-1D76707B6373}" srcOrd="0" destOrd="0" presId="urn:microsoft.com/office/officeart/2018/5/layout/IconLeafLabelList"/>
    <dgm:cxn modelId="{BEDDE7C2-4B1A-4AC0-8577-B8C63F917105}" type="presParOf" srcId="{FB4A19D7-5577-4608-B93C-1D76707B6373}" destId="{2216E634-2ED5-4573-A2C7-61C6FCCBC0E5}" srcOrd="0" destOrd="0" presId="urn:microsoft.com/office/officeart/2018/5/layout/IconLeafLabelList"/>
    <dgm:cxn modelId="{561AF5BC-2E71-4AED-B318-FDAF7B58A6A9}" type="presParOf" srcId="{FB4A19D7-5577-4608-B93C-1D76707B6373}" destId="{D658F639-220C-43FC-B570-8B71D60D0F15}" srcOrd="1" destOrd="0" presId="urn:microsoft.com/office/officeart/2018/5/layout/IconLeafLabelList"/>
    <dgm:cxn modelId="{28B1AE5F-4268-4287-8C64-53C15E3D5580}" type="presParOf" srcId="{FB4A19D7-5577-4608-B93C-1D76707B6373}" destId="{57D052FF-6BAB-4B40-8556-80C31F2C3BE8}" srcOrd="2" destOrd="0" presId="urn:microsoft.com/office/officeart/2018/5/layout/IconLeafLabelList"/>
    <dgm:cxn modelId="{2EB248A9-C1BA-4099-8FB5-D0A187442483}" type="presParOf" srcId="{FB4A19D7-5577-4608-B93C-1D76707B6373}" destId="{5242AC34-4EE8-4374-9F0E-154ABD1ECD56}" srcOrd="3" destOrd="0" presId="urn:microsoft.com/office/officeart/2018/5/layout/IconLeafLabelList"/>
    <dgm:cxn modelId="{8D5C5209-E1BF-4DE5-93DD-9C8DC8185198}" type="presParOf" srcId="{5B865400-B655-49FE-8084-77A1DA52C486}" destId="{6FCB8718-F5B4-4797-A48B-08EA0DEB2073}" srcOrd="1" destOrd="0" presId="urn:microsoft.com/office/officeart/2018/5/layout/IconLeafLabelList"/>
    <dgm:cxn modelId="{15C390AC-9CCF-4F72-A583-422E04446305}" type="presParOf" srcId="{5B865400-B655-49FE-8084-77A1DA52C486}" destId="{3EFDC489-653F-4F45-9DF2-AECAD3C47302}" srcOrd="2" destOrd="0" presId="urn:microsoft.com/office/officeart/2018/5/layout/IconLeafLabelList"/>
    <dgm:cxn modelId="{2A5C73B1-B50F-4F60-AEEC-1695D58F223F}" type="presParOf" srcId="{3EFDC489-653F-4F45-9DF2-AECAD3C47302}" destId="{FA9ABC54-8C13-48A0-80F6-B53184D1E15A}" srcOrd="0" destOrd="0" presId="urn:microsoft.com/office/officeart/2018/5/layout/IconLeafLabelList"/>
    <dgm:cxn modelId="{066266A0-7F66-4B06-BEE8-FE3BBED47CA2}" type="presParOf" srcId="{3EFDC489-653F-4F45-9DF2-AECAD3C47302}" destId="{5F8FCBA4-8A7F-40E9-BC93-2264F7A1636F}" srcOrd="1" destOrd="0" presId="urn:microsoft.com/office/officeart/2018/5/layout/IconLeafLabelList"/>
    <dgm:cxn modelId="{61A18D2B-05D5-4121-B6D4-434FF2EF382B}" type="presParOf" srcId="{3EFDC489-653F-4F45-9DF2-AECAD3C47302}" destId="{02E1D9B4-E7D6-45E0-92B7-2B5E85A57EAE}" srcOrd="2" destOrd="0" presId="urn:microsoft.com/office/officeart/2018/5/layout/IconLeafLabelList"/>
    <dgm:cxn modelId="{69E5F69D-B5CA-4EDD-9534-BB834AE77F0F}" type="presParOf" srcId="{3EFDC489-653F-4F45-9DF2-AECAD3C47302}" destId="{65988ED0-E989-48C6-9553-AE14F1B6F53A}" srcOrd="3" destOrd="0" presId="urn:microsoft.com/office/officeart/2018/5/layout/IconLeafLabelList"/>
    <dgm:cxn modelId="{A4A61CB3-BF98-4129-BCDE-4EC16B3A7567}" type="presParOf" srcId="{5B865400-B655-49FE-8084-77A1DA52C486}" destId="{5870542D-6D84-4BDB-AF06-A93CEA82F19C}" srcOrd="3" destOrd="0" presId="urn:microsoft.com/office/officeart/2018/5/layout/IconLeafLabelList"/>
    <dgm:cxn modelId="{607973B7-4185-4CAA-891A-06ECFBB5232B}" type="presParOf" srcId="{5B865400-B655-49FE-8084-77A1DA52C486}" destId="{DDB7947B-705C-42A4-9810-A7FCCFFD3327}" srcOrd="4" destOrd="0" presId="urn:microsoft.com/office/officeart/2018/5/layout/IconLeafLabelList"/>
    <dgm:cxn modelId="{134E363E-A193-4B16-ABC1-372C1C306723}" type="presParOf" srcId="{DDB7947B-705C-42A4-9810-A7FCCFFD3327}" destId="{3F0EA2D2-DC79-4279-8946-EDA4052FBE6E}" srcOrd="0" destOrd="0" presId="urn:microsoft.com/office/officeart/2018/5/layout/IconLeafLabelList"/>
    <dgm:cxn modelId="{830863E5-1215-4026-AD77-8BA00D9A6106}" type="presParOf" srcId="{DDB7947B-705C-42A4-9810-A7FCCFFD3327}" destId="{8D1CE303-3DA0-49B1-BD16-962FA1814274}" srcOrd="1" destOrd="0" presId="urn:microsoft.com/office/officeart/2018/5/layout/IconLeafLabelList"/>
    <dgm:cxn modelId="{7C5D0F31-FCE0-4E34-ABCB-B5F7A5E56614}" type="presParOf" srcId="{DDB7947B-705C-42A4-9810-A7FCCFFD3327}" destId="{BC1FF37B-FF55-48FB-B260-7BC42C082800}" srcOrd="2" destOrd="0" presId="urn:microsoft.com/office/officeart/2018/5/layout/IconLeafLabelList"/>
    <dgm:cxn modelId="{1C401C3C-D3EF-40D8-980D-A071BC02717B}" type="presParOf" srcId="{DDB7947B-705C-42A4-9810-A7FCCFFD3327}" destId="{B0ECFAA0-FB65-4559-A824-E443D30ABACF}" srcOrd="3" destOrd="0" presId="urn:microsoft.com/office/officeart/2018/5/layout/IconLeafLabelList"/>
    <dgm:cxn modelId="{3C693091-A1E1-4EE3-9990-A27A336D59E0}" type="presParOf" srcId="{5B865400-B655-49FE-8084-77A1DA52C486}" destId="{58FA58CB-F2EA-4DE2-BA2E-C985B7F6B58F}" srcOrd="5" destOrd="0" presId="urn:microsoft.com/office/officeart/2018/5/layout/IconLeafLabelList"/>
    <dgm:cxn modelId="{8C903F1A-7C73-406E-A07E-35DC6081696E}" type="presParOf" srcId="{5B865400-B655-49FE-8084-77A1DA52C486}" destId="{4A081772-AD62-4D90-BD25-0CE9B85FAEAD}" srcOrd="6" destOrd="0" presId="urn:microsoft.com/office/officeart/2018/5/layout/IconLeafLabelList"/>
    <dgm:cxn modelId="{4EE763C3-EB63-4FB2-9E14-E51A77BEFDEF}" type="presParOf" srcId="{4A081772-AD62-4D90-BD25-0CE9B85FAEAD}" destId="{EC8A7968-25DE-4D4E-88C5-7AFD8D87F0EE}" srcOrd="0" destOrd="0" presId="urn:microsoft.com/office/officeart/2018/5/layout/IconLeafLabelList"/>
    <dgm:cxn modelId="{A8D4C770-2450-4D49-B002-45AC5E2133DA}" type="presParOf" srcId="{4A081772-AD62-4D90-BD25-0CE9B85FAEAD}" destId="{0E3C3074-FED3-47CB-9586-77B83A56FCCC}" srcOrd="1" destOrd="0" presId="urn:microsoft.com/office/officeart/2018/5/layout/IconLeafLabelList"/>
    <dgm:cxn modelId="{A2A75CFD-526A-4E53-A5E5-E5EC7EE71768}" type="presParOf" srcId="{4A081772-AD62-4D90-BD25-0CE9B85FAEAD}" destId="{BE83553B-F70A-4676-8AB8-8096E55EBE15}" srcOrd="2" destOrd="0" presId="urn:microsoft.com/office/officeart/2018/5/layout/IconLeafLabelList"/>
    <dgm:cxn modelId="{F6DD0AFD-BD9A-4D63-9081-21C7976608F7}" type="presParOf" srcId="{4A081772-AD62-4D90-BD25-0CE9B85FAEAD}" destId="{444B470D-EECC-4D36-9DEF-9A45B648489D}" srcOrd="3" destOrd="0" presId="urn:microsoft.com/office/officeart/2018/5/layout/IconLeafLabelList"/>
    <dgm:cxn modelId="{57C3F7FB-D9BA-4031-B7A9-2979F100DD58}" type="presParOf" srcId="{5B865400-B655-49FE-8084-77A1DA52C486}" destId="{0CDC0CD3-EA61-4752-925E-47892969A0EE}" srcOrd="7" destOrd="0" presId="urn:microsoft.com/office/officeart/2018/5/layout/IconLeafLabelList"/>
    <dgm:cxn modelId="{99FAF0CA-4EA6-4BB5-AC0C-1EB8C9411635}" type="presParOf" srcId="{5B865400-B655-49FE-8084-77A1DA52C486}" destId="{24F9B086-00DF-441C-9920-D30FBA197445}" srcOrd="8" destOrd="0" presId="urn:microsoft.com/office/officeart/2018/5/layout/IconLeafLabelList"/>
    <dgm:cxn modelId="{DF79BCA2-12D6-4600-8118-62382339029E}" type="presParOf" srcId="{24F9B086-00DF-441C-9920-D30FBA197445}" destId="{228F1BC9-773F-422F-B975-3AEB619E21BE}" srcOrd="0" destOrd="0" presId="urn:microsoft.com/office/officeart/2018/5/layout/IconLeafLabelList"/>
    <dgm:cxn modelId="{46E85813-1640-43AC-B4FD-4B2F0EB80F57}" type="presParOf" srcId="{24F9B086-00DF-441C-9920-D30FBA197445}" destId="{EAC42893-0017-4F60-8E6F-31236BB2B8A7}" srcOrd="1" destOrd="0" presId="urn:microsoft.com/office/officeart/2018/5/layout/IconLeafLabelList"/>
    <dgm:cxn modelId="{5F701E5F-B3B4-4B9F-B708-0A362D22E3D8}" type="presParOf" srcId="{24F9B086-00DF-441C-9920-D30FBA197445}" destId="{B9F5C8CB-B99A-4C10-B9AB-5255DEE20830}" srcOrd="2" destOrd="0" presId="urn:microsoft.com/office/officeart/2018/5/layout/IconLeafLabelList"/>
    <dgm:cxn modelId="{50A0D65B-0856-4B56-A500-2FD3208546E3}" type="presParOf" srcId="{24F9B086-00DF-441C-9920-D30FBA197445}" destId="{237B8A99-5DD1-4FA7-A959-86F8FC3D5581}" srcOrd="3" destOrd="0" presId="urn:microsoft.com/office/officeart/2018/5/layout/IconLeafLabelList"/>
    <dgm:cxn modelId="{9679A54C-3EE2-4B8C-97BE-69BFA5C1A268}" type="presParOf" srcId="{5B865400-B655-49FE-8084-77A1DA52C486}" destId="{3D2F2CF1-1DC3-4AA3-B3EB-C2CF95FE7992}" srcOrd="9" destOrd="0" presId="urn:microsoft.com/office/officeart/2018/5/layout/IconLeafLabelList"/>
    <dgm:cxn modelId="{0A40719D-533C-4121-9469-D12866927D65}" type="presParOf" srcId="{5B865400-B655-49FE-8084-77A1DA52C486}" destId="{152FE978-4321-450D-8304-1C9EF242A8E0}" srcOrd="10" destOrd="0" presId="urn:microsoft.com/office/officeart/2018/5/layout/IconLeafLabelList"/>
    <dgm:cxn modelId="{C03206BC-ECA2-49A9-B076-DB9C4BC5DFC4}" type="presParOf" srcId="{152FE978-4321-450D-8304-1C9EF242A8E0}" destId="{463022DA-08F4-4DA3-9525-12E6E9D549FB}" srcOrd="0" destOrd="0" presId="urn:microsoft.com/office/officeart/2018/5/layout/IconLeafLabelList"/>
    <dgm:cxn modelId="{7F063D63-08B1-42EB-9EF9-2F545FA8907B}" type="presParOf" srcId="{152FE978-4321-450D-8304-1C9EF242A8E0}" destId="{575CB415-C182-4572-B48C-05F507F52F90}" srcOrd="1" destOrd="0" presId="urn:microsoft.com/office/officeart/2018/5/layout/IconLeafLabelList"/>
    <dgm:cxn modelId="{1A109FAC-BA01-4092-ADF4-9E139020BD83}" type="presParOf" srcId="{152FE978-4321-450D-8304-1C9EF242A8E0}" destId="{1245D46E-62E6-4D0B-AFE7-41FE67CCC9C4}" srcOrd="2" destOrd="0" presId="urn:microsoft.com/office/officeart/2018/5/layout/IconLeafLabelList"/>
    <dgm:cxn modelId="{75EB3A52-A52F-4731-ADFB-E8F5283E3915}" type="presParOf" srcId="{152FE978-4321-450D-8304-1C9EF242A8E0}" destId="{D04043FA-E2B1-4D46-8509-80D2EE3E1A9C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924108-72FA-42B5-BC89-8D44EE34E7BD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0D3F54-D34B-4604-86AE-A35E248538DA}">
      <dgm:prSet phldrT="[Text]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Skill</a:t>
          </a:r>
        </a:p>
      </dgm:t>
    </dgm:pt>
    <dgm:pt modelId="{A275D352-4AF3-48C3-9B97-0CF054259149}" type="parTrans" cxnId="{56CB4139-FF32-4DEF-9AA5-7C80F45BAFE4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7B7CD6-D1AB-4B0F-B491-325A127E07E4}" type="sibTrans" cxnId="{56CB4139-FF32-4DEF-9AA5-7C80F45BAFE4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449479-CE73-4C36-9CD9-8C34602AB821}">
      <dgm:prSet phldrT="[Text]">
        <dgm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</a:p>
      </dgm:t>
    </dgm:pt>
    <dgm:pt modelId="{FB4ED8B5-4DBD-4470-824F-6AA10C2F2D09}" type="parTrans" cxnId="{C545B81D-050A-4219-881E-C5E3C79A6FEE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0CB567-9B0E-48EF-9982-74851151054B}" type="sibTrans" cxnId="{C545B81D-050A-4219-881E-C5E3C79A6FEE}">
      <dgm:prSet/>
      <dgm:spPr/>
      <dgm:t>
        <a:bodyPr/>
        <a:lstStyle/>
        <a:p>
          <a:endParaRPr lang="en-US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2B6162-664A-4BC5-9DFE-8EE4E5624A6B}">
      <dgm:prSet phldrT="[Text]">
        <dgm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</a:p>
      </dgm:t>
    </dgm:pt>
    <dgm:pt modelId="{1F14D63C-E43B-4919-B66E-7C9D7726FFE6}" type="parTrans" cxnId="{D6331C88-BCC5-4E5C-B846-2AFF82EE731C}">
      <dgm:prSet/>
      <dgm:spPr/>
      <dgm:t>
        <a:bodyPr/>
        <a:lstStyle/>
        <a:p>
          <a:endParaRPr lang="en-GB"/>
        </a:p>
      </dgm:t>
    </dgm:pt>
    <dgm:pt modelId="{CC495F28-203B-4588-84C5-22F5B374BE39}" type="sibTrans" cxnId="{D6331C88-BCC5-4E5C-B846-2AFF82EE731C}">
      <dgm:prSet/>
      <dgm:spPr/>
      <dgm:t>
        <a:bodyPr/>
        <a:lstStyle/>
        <a:p>
          <a:endParaRPr lang="en-GB"/>
        </a:p>
      </dgm:t>
    </dgm:pt>
    <dgm:pt modelId="{5F49E3CA-9B72-4FF1-BAB6-9F068E793865}" type="pres">
      <dgm:prSet presAssocID="{03924108-72FA-42B5-BC89-8D44EE34E7BD}" presName="Name0" presStyleCnt="0">
        <dgm:presLayoutVars>
          <dgm:dir/>
          <dgm:resizeHandles val="exact"/>
        </dgm:presLayoutVars>
      </dgm:prSet>
      <dgm:spPr/>
    </dgm:pt>
    <dgm:pt modelId="{9DDDB53C-BD3D-49E0-8B20-3BBEFE8F656B}" type="pres">
      <dgm:prSet presAssocID="{4A0D3F54-D34B-4604-86AE-A35E248538DA}" presName="compNode" presStyleCnt="0"/>
      <dgm:spPr/>
    </dgm:pt>
    <dgm:pt modelId="{857B1021-0FF5-4AE0-8C32-990BAD7A80A3}" type="pres">
      <dgm:prSet presAssocID="{4A0D3F54-D34B-4604-86AE-A35E248538DA}" presName="pict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F836D761-4CE2-4B2B-8BB2-F1C8E591F263}" type="pres">
      <dgm:prSet presAssocID="{4A0D3F54-D34B-4604-86AE-A35E248538DA}" presName="textRect" presStyleLbl="revTx" presStyleIdx="0" presStyleCnt="3">
        <dgm:presLayoutVars>
          <dgm:bulletEnabled val="1"/>
        </dgm:presLayoutVars>
      </dgm:prSet>
      <dgm:spPr/>
    </dgm:pt>
    <dgm:pt modelId="{040E640E-65DF-4497-923E-2E7786FDF811}" type="pres">
      <dgm:prSet presAssocID="{957B7CD6-D1AB-4B0F-B491-325A127E07E4}" presName="sibTrans" presStyleLbl="sibTrans2D1" presStyleIdx="0" presStyleCnt="0"/>
      <dgm:spPr/>
    </dgm:pt>
    <dgm:pt modelId="{51C3A93F-0F96-4A44-875B-131A481AD2B4}" type="pres">
      <dgm:prSet presAssocID="{0B2B6162-664A-4BC5-9DFE-8EE4E5624A6B}" presName="compNode" presStyleCnt="0"/>
      <dgm:spPr/>
    </dgm:pt>
    <dgm:pt modelId="{3D787F60-14CF-45FC-A375-F5539171BBDB}" type="pres">
      <dgm:prSet presAssocID="{0B2B6162-664A-4BC5-9DFE-8EE4E5624A6B}" presName="pictRect" presStyleLbl="nod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0359F2CF-27B3-41FD-A168-D66EA8E8CA2F}" type="pres">
      <dgm:prSet presAssocID="{0B2B6162-664A-4BC5-9DFE-8EE4E5624A6B}" presName="textRect" presStyleLbl="revTx" presStyleIdx="1" presStyleCnt="3">
        <dgm:presLayoutVars>
          <dgm:bulletEnabled val="1"/>
        </dgm:presLayoutVars>
      </dgm:prSet>
      <dgm:spPr/>
    </dgm:pt>
    <dgm:pt modelId="{DA188775-EE33-4690-B38C-C322404B4929}" type="pres">
      <dgm:prSet presAssocID="{CC495F28-203B-4588-84C5-22F5B374BE39}" presName="sibTrans" presStyleLbl="sibTrans2D1" presStyleIdx="0" presStyleCnt="0"/>
      <dgm:spPr/>
    </dgm:pt>
    <dgm:pt modelId="{B3C5C6AE-79A5-41F4-A675-CEAF4DD7B3D0}" type="pres">
      <dgm:prSet presAssocID="{8F449479-CE73-4C36-9CD9-8C34602AB821}" presName="compNode" presStyleCnt="0"/>
      <dgm:spPr/>
    </dgm:pt>
    <dgm:pt modelId="{44BF6728-AC33-4590-9B33-04BBC8D3F594}" type="pres">
      <dgm:prSet presAssocID="{8F449479-CE73-4C36-9CD9-8C34602AB821}" presName="pictRect" presStyleLbl="node1" presStyleIdx="2" presStyleCnt="3" custLinFactNeighborX="14524" custLinFactNeighborY="-2008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AA5CD495-C851-4B04-823F-D1212360AB1A}" type="pres">
      <dgm:prSet presAssocID="{8F449479-CE73-4C36-9CD9-8C34602AB821}" presName="textRect" presStyleLbl="revTx" presStyleIdx="2" presStyleCnt="3">
        <dgm:presLayoutVars>
          <dgm:bulletEnabled val="1"/>
        </dgm:presLayoutVars>
      </dgm:prSet>
      <dgm:spPr/>
    </dgm:pt>
  </dgm:ptLst>
  <dgm:cxnLst>
    <dgm:cxn modelId="{C545B81D-050A-4219-881E-C5E3C79A6FEE}" srcId="{03924108-72FA-42B5-BC89-8D44EE34E7BD}" destId="{8F449479-CE73-4C36-9CD9-8C34602AB821}" srcOrd="2" destOrd="0" parTransId="{FB4ED8B5-4DBD-4470-824F-6AA10C2F2D09}" sibTransId="{F90CB567-9B0E-48EF-9982-74851151054B}"/>
    <dgm:cxn modelId="{56CB4139-FF32-4DEF-9AA5-7C80F45BAFE4}" srcId="{03924108-72FA-42B5-BC89-8D44EE34E7BD}" destId="{4A0D3F54-D34B-4604-86AE-A35E248538DA}" srcOrd="0" destOrd="0" parTransId="{A275D352-4AF3-48C3-9B97-0CF054259149}" sibTransId="{957B7CD6-D1AB-4B0F-B491-325A127E07E4}"/>
    <dgm:cxn modelId="{A6086F54-26D9-480C-AF6F-5502A94FCD53}" type="presOf" srcId="{0B2B6162-664A-4BC5-9DFE-8EE4E5624A6B}" destId="{0359F2CF-27B3-41FD-A168-D66EA8E8CA2F}" srcOrd="0" destOrd="0" presId="urn:microsoft.com/office/officeart/2005/8/layout/pList1"/>
    <dgm:cxn modelId="{E5D94D58-896F-48F7-BC97-DDA46726373E}" type="presOf" srcId="{03924108-72FA-42B5-BC89-8D44EE34E7BD}" destId="{5F49E3CA-9B72-4FF1-BAB6-9F068E793865}" srcOrd="0" destOrd="0" presId="urn:microsoft.com/office/officeart/2005/8/layout/pList1"/>
    <dgm:cxn modelId="{D6331C88-BCC5-4E5C-B846-2AFF82EE731C}" srcId="{03924108-72FA-42B5-BC89-8D44EE34E7BD}" destId="{0B2B6162-664A-4BC5-9DFE-8EE4E5624A6B}" srcOrd="1" destOrd="0" parTransId="{1F14D63C-E43B-4919-B66E-7C9D7726FFE6}" sibTransId="{CC495F28-203B-4588-84C5-22F5B374BE39}"/>
    <dgm:cxn modelId="{EF2C79AF-18B9-4FE7-B52C-ADC6BE2EED30}" type="presOf" srcId="{4A0D3F54-D34B-4604-86AE-A35E248538DA}" destId="{F836D761-4CE2-4B2B-8BB2-F1C8E591F263}" srcOrd="0" destOrd="0" presId="urn:microsoft.com/office/officeart/2005/8/layout/pList1"/>
    <dgm:cxn modelId="{042615B7-3C4F-4AD8-8BE8-5A8789D04547}" type="presOf" srcId="{957B7CD6-D1AB-4B0F-B491-325A127E07E4}" destId="{040E640E-65DF-4497-923E-2E7786FDF811}" srcOrd="0" destOrd="0" presId="urn:microsoft.com/office/officeart/2005/8/layout/pList1"/>
    <dgm:cxn modelId="{8E3327C8-AA31-4777-A57B-12FC5E533C0C}" type="presOf" srcId="{8F449479-CE73-4C36-9CD9-8C34602AB821}" destId="{AA5CD495-C851-4B04-823F-D1212360AB1A}" srcOrd="0" destOrd="0" presId="urn:microsoft.com/office/officeart/2005/8/layout/pList1"/>
    <dgm:cxn modelId="{493239F1-6DB2-4692-999D-C85D7022F7F8}" type="presOf" srcId="{CC495F28-203B-4588-84C5-22F5B374BE39}" destId="{DA188775-EE33-4690-B38C-C322404B4929}" srcOrd="0" destOrd="0" presId="urn:microsoft.com/office/officeart/2005/8/layout/pList1"/>
    <dgm:cxn modelId="{F4FC6C25-3684-48B4-9422-96A6B8BB4F84}" type="presParOf" srcId="{5F49E3CA-9B72-4FF1-BAB6-9F068E793865}" destId="{9DDDB53C-BD3D-49E0-8B20-3BBEFE8F656B}" srcOrd="0" destOrd="0" presId="urn:microsoft.com/office/officeart/2005/8/layout/pList1"/>
    <dgm:cxn modelId="{081C443D-167C-4BAA-B758-7C079A6200B7}" type="presParOf" srcId="{9DDDB53C-BD3D-49E0-8B20-3BBEFE8F656B}" destId="{857B1021-0FF5-4AE0-8C32-990BAD7A80A3}" srcOrd="0" destOrd="0" presId="urn:microsoft.com/office/officeart/2005/8/layout/pList1"/>
    <dgm:cxn modelId="{A1CEB973-BA4C-4DF0-B0D3-2FEF4DC985EC}" type="presParOf" srcId="{9DDDB53C-BD3D-49E0-8B20-3BBEFE8F656B}" destId="{F836D761-4CE2-4B2B-8BB2-F1C8E591F263}" srcOrd="1" destOrd="0" presId="urn:microsoft.com/office/officeart/2005/8/layout/pList1"/>
    <dgm:cxn modelId="{16F511DA-D563-4114-982E-111E9031891B}" type="presParOf" srcId="{5F49E3CA-9B72-4FF1-BAB6-9F068E793865}" destId="{040E640E-65DF-4497-923E-2E7786FDF811}" srcOrd="1" destOrd="0" presId="urn:microsoft.com/office/officeart/2005/8/layout/pList1"/>
    <dgm:cxn modelId="{DC6AAB44-7227-4048-97CB-4532A152B986}" type="presParOf" srcId="{5F49E3CA-9B72-4FF1-BAB6-9F068E793865}" destId="{51C3A93F-0F96-4A44-875B-131A481AD2B4}" srcOrd="2" destOrd="0" presId="urn:microsoft.com/office/officeart/2005/8/layout/pList1"/>
    <dgm:cxn modelId="{456A03AF-53E2-46D8-8F6B-2634546C4B5D}" type="presParOf" srcId="{51C3A93F-0F96-4A44-875B-131A481AD2B4}" destId="{3D787F60-14CF-45FC-A375-F5539171BBDB}" srcOrd="0" destOrd="0" presId="urn:microsoft.com/office/officeart/2005/8/layout/pList1"/>
    <dgm:cxn modelId="{5604482D-DFA7-4790-84CA-9258DE6A647F}" type="presParOf" srcId="{51C3A93F-0F96-4A44-875B-131A481AD2B4}" destId="{0359F2CF-27B3-41FD-A168-D66EA8E8CA2F}" srcOrd="1" destOrd="0" presId="urn:microsoft.com/office/officeart/2005/8/layout/pList1"/>
    <dgm:cxn modelId="{32CD63A8-09C3-43DF-AF57-E0113B848515}" type="presParOf" srcId="{5F49E3CA-9B72-4FF1-BAB6-9F068E793865}" destId="{DA188775-EE33-4690-B38C-C322404B4929}" srcOrd="3" destOrd="0" presId="urn:microsoft.com/office/officeart/2005/8/layout/pList1"/>
    <dgm:cxn modelId="{CA440430-C2B0-42DB-A4B2-52E6C9DF16A5}" type="presParOf" srcId="{5F49E3CA-9B72-4FF1-BAB6-9F068E793865}" destId="{B3C5C6AE-79A5-41F4-A675-CEAF4DD7B3D0}" srcOrd="4" destOrd="0" presId="urn:microsoft.com/office/officeart/2005/8/layout/pList1"/>
    <dgm:cxn modelId="{760FBDF8-5F07-4946-A416-8814E12349B0}" type="presParOf" srcId="{B3C5C6AE-79A5-41F4-A675-CEAF4DD7B3D0}" destId="{44BF6728-AC33-4590-9B33-04BBC8D3F594}" srcOrd="0" destOrd="0" presId="urn:microsoft.com/office/officeart/2005/8/layout/pList1"/>
    <dgm:cxn modelId="{AA538099-9F27-4CF0-930B-35E2D4F02084}" type="presParOf" srcId="{B3C5C6AE-79A5-41F4-A675-CEAF4DD7B3D0}" destId="{AA5CD495-C851-4B04-823F-D1212360AB1A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16E634-2ED5-4573-A2C7-61C6FCCBC0E5}">
      <dsp:nvSpPr>
        <dsp:cNvPr id="0" name=""/>
        <dsp:cNvSpPr/>
      </dsp:nvSpPr>
      <dsp:spPr>
        <a:xfrm>
          <a:off x="252514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58F639-220C-43FC-B570-8B71D60D0F15}">
      <dsp:nvSpPr>
        <dsp:cNvPr id="0" name=""/>
        <dsp:cNvSpPr/>
      </dsp:nvSpPr>
      <dsp:spPr>
        <a:xfrm>
          <a:off x="419559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42AC34-4EE8-4374-9F0E-154ABD1ECD56}">
      <dsp:nvSpPr>
        <dsp:cNvPr id="0" name=""/>
        <dsp:cNvSpPr/>
      </dsp:nvSpPr>
      <dsp:spPr>
        <a:xfrm>
          <a:off x="1947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Communication abilities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47" y="1097749"/>
        <a:ext cx="1284960" cy="513984"/>
      </dsp:txXfrm>
    </dsp:sp>
    <dsp:sp modelId="{FA9ABC54-8C13-48A0-80F6-B53184D1E15A}">
      <dsp:nvSpPr>
        <dsp:cNvPr id="0" name=""/>
        <dsp:cNvSpPr/>
      </dsp:nvSpPr>
      <dsp:spPr>
        <a:xfrm>
          <a:off x="1762343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FCBA4-8A7F-40E9-BC93-2264F7A1636F}">
      <dsp:nvSpPr>
        <dsp:cNvPr id="0" name=""/>
        <dsp:cNvSpPr/>
      </dsp:nvSpPr>
      <dsp:spPr>
        <a:xfrm>
          <a:off x="1929388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88ED0-E989-48C6-9553-AE14F1B6F53A}">
      <dsp:nvSpPr>
        <dsp:cNvPr id="0" name=""/>
        <dsp:cNvSpPr/>
      </dsp:nvSpPr>
      <dsp:spPr>
        <a:xfrm>
          <a:off x="1511776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11776" y="1097749"/>
        <a:ext cx="1284960" cy="513984"/>
      </dsp:txXfrm>
    </dsp:sp>
    <dsp:sp modelId="{3F0EA2D2-DC79-4279-8946-EDA4052FBE6E}">
      <dsp:nvSpPr>
        <dsp:cNvPr id="0" name=""/>
        <dsp:cNvSpPr/>
      </dsp:nvSpPr>
      <dsp:spPr>
        <a:xfrm>
          <a:off x="3272173" y="69780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1CE303-3DA0-49B1-BD16-962FA1814274}">
      <dsp:nvSpPr>
        <dsp:cNvPr id="0" name=""/>
        <dsp:cNvSpPr/>
      </dsp:nvSpPr>
      <dsp:spPr>
        <a:xfrm>
          <a:off x="3439217" y="236825"/>
          <a:ext cx="449736" cy="4497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CFAA0-FB65-4559-A824-E443D30ABACF}">
      <dsp:nvSpPr>
        <dsp:cNvPr id="0" name=""/>
        <dsp:cNvSpPr/>
      </dsp:nvSpPr>
      <dsp:spPr>
        <a:xfrm>
          <a:off x="3021605" y="1097749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21605" y="1097749"/>
        <a:ext cx="1284960" cy="513984"/>
      </dsp:txXfrm>
    </dsp:sp>
    <dsp:sp modelId="{EC8A7968-25DE-4D4E-88C5-7AFD8D87F0EE}">
      <dsp:nvSpPr>
        <dsp:cNvPr id="0" name=""/>
        <dsp:cNvSpPr/>
      </dsp:nvSpPr>
      <dsp:spPr>
        <a:xfrm>
          <a:off x="252514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3C3074-FED3-47CB-9586-77B83A56FCCC}">
      <dsp:nvSpPr>
        <dsp:cNvPr id="0" name=""/>
        <dsp:cNvSpPr/>
      </dsp:nvSpPr>
      <dsp:spPr>
        <a:xfrm>
          <a:off x="419559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B470D-EECC-4D36-9DEF-9A45B648489D}">
      <dsp:nvSpPr>
        <dsp:cNvPr id="0" name=""/>
        <dsp:cNvSpPr/>
      </dsp:nvSpPr>
      <dsp:spPr>
        <a:xfrm>
          <a:off x="1947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Time management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47" y="2960942"/>
        <a:ext cx="1284960" cy="513984"/>
      </dsp:txXfrm>
    </dsp:sp>
    <dsp:sp modelId="{228F1BC9-773F-422F-B975-3AEB619E21BE}">
      <dsp:nvSpPr>
        <dsp:cNvPr id="0" name=""/>
        <dsp:cNvSpPr/>
      </dsp:nvSpPr>
      <dsp:spPr>
        <a:xfrm>
          <a:off x="1762343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C42893-0017-4F60-8E6F-31236BB2B8A7}">
      <dsp:nvSpPr>
        <dsp:cNvPr id="0" name=""/>
        <dsp:cNvSpPr/>
      </dsp:nvSpPr>
      <dsp:spPr>
        <a:xfrm>
          <a:off x="1929388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B8A99-5DD1-4FA7-A959-86F8FC3D5581}">
      <dsp:nvSpPr>
        <dsp:cNvPr id="0" name=""/>
        <dsp:cNvSpPr/>
      </dsp:nvSpPr>
      <dsp:spPr>
        <a:xfrm>
          <a:off x="1511776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Problem solving skills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511776" y="2960942"/>
        <a:ext cx="1284960" cy="513984"/>
      </dsp:txXfrm>
    </dsp:sp>
    <dsp:sp modelId="{463022DA-08F4-4DA3-9525-12E6E9D549FB}">
      <dsp:nvSpPr>
        <dsp:cNvPr id="0" name=""/>
        <dsp:cNvSpPr/>
      </dsp:nvSpPr>
      <dsp:spPr>
        <a:xfrm>
          <a:off x="3272173" y="1932973"/>
          <a:ext cx="783826" cy="7838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5CB415-C182-4572-B48C-05F507F52F90}">
      <dsp:nvSpPr>
        <dsp:cNvPr id="0" name=""/>
        <dsp:cNvSpPr/>
      </dsp:nvSpPr>
      <dsp:spPr>
        <a:xfrm>
          <a:off x="3439217" y="2100018"/>
          <a:ext cx="449736" cy="44973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4043FA-E2B1-4D46-8509-80D2EE3E1A9C}">
      <dsp:nvSpPr>
        <dsp:cNvPr id="0" name=""/>
        <dsp:cNvSpPr/>
      </dsp:nvSpPr>
      <dsp:spPr>
        <a:xfrm>
          <a:off x="3021605" y="2960942"/>
          <a:ext cx="1284960" cy="5139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Times New Roman" panose="02020603050405020304" pitchFamily="18" charset="0"/>
              <a:cs typeface="Times New Roman" panose="02020603050405020304" pitchFamily="18" charset="0"/>
            </a:rPr>
            <a:t>Leadership skill</a:t>
          </a:r>
          <a:endParaRPr lang="en-US" sz="11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021605" y="2960942"/>
        <a:ext cx="1284960" cy="51398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B1021-0FF5-4AE0-8C32-990BAD7A80A3}">
      <dsp:nvSpPr>
        <dsp:cNvPr id="0" name=""/>
        <dsp:cNvSpPr/>
      </dsp:nvSpPr>
      <dsp:spPr>
        <a:xfrm>
          <a:off x="1483" y="478732"/>
          <a:ext cx="2354400" cy="1622181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36D761-4CE2-4B2B-8BB2-F1C8E591F263}">
      <dsp:nvSpPr>
        <dsp:cNvPr id="0" name=""/>
        <dsp:cNvSpPr/>
      </dsp:nvSpPr>
      <dsp:spPr>
        <a:xfrm>
          <a:off x="1483" y="2100914"/>
          <a:ext cx="2354400" cy="873482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Communication Skill</a:t>
          </a:r>
        </a:p>
      </dsp:txBody>
      <dsp:txXfrm>
        <a:off x="1483" y="2100914"/>
        <a:ext cx="2354400" cy="873482"/>
      </dsp:txXfrm>
    </dsp:sp>
    <dsp:sp modelId="{3D787F60-14CF-45FC-A375-F5539171BBDB}">
      <dsp:nvSpPr>
        <dsp:cNvPr id="0" name=""/>
        <dsp:cNvSpPr/>
      </dsp:nvSpPr>
      <dsp:spPr>
        <a:xfrm>
          <a:off x="2591422" y="478732"/>
          <a:ext cx="2354400" cy="1622181"/>
        </a:xfrm>
        <a:prstGeom prst="roundRect">
          <a:avLst/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59F2CF-27B3-41FD-A168-D66EA8E8CA2F}">
      <dsp:nvSpPr>
        <dsp:cNvPr id="0" name=""/>
        <dsp:cNvSpPr/>
      </dsp:nvSpPr>
      <dsp:spPr>
        <a:xfrm>
          <a:off x="2591422" y="2100914"/>
          <a:ext cx="2354400" cy="873482"/>
        </a:xfrm>
        <a:prstGeom prst="rect">
          <a:avLst/>
        </a:prstGeom>
        <a:solidFill>
          <a:schemeClr val="accent4"/>
        </a:solidFill>
        <a:ln w="12700" cap="flat" cmpd="sng" algn="ctr">
          <a:solidFill>
            <a:schemeClr val="accent4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4">
            <a:shade val="50000"/>
          </a:schemeClr>
        </a:lnRef>
        <a:fillRef idx="1">
          <a:schemeClr val="accent4"/>
        </a:fillRef>
        <a:effectRef idx="0">
          <a:schemeClr val="accent4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Motivational Skill</a:t>
          </a:r>
        </a:p>
      </dsp:txBody>
      <dsp:txXfrm>
        <a:off x="2591422" y="2100914"/>
        <a:ext cx="2354400" cy="873482"/>
      </dsp:txXfrm>
    </dsp:sp>
    <dsp:sp modelId="{44BF6728-AC33-4590-9B33-04BBC8D3F594}">
      <dsp:nvSpPr>
        <dsp:cNvPr id="0" name=""/>
        <dsp:cNvSpPr/>
      </dsp:nvSpPr>
      <dsp:spPr>
        <a:xfrm>
          <a:off x="5182845" y="446159"/>
          <a:ext cx="2354400" cy="1622181"/>
        </a:xfrm>
        <a:prstGeom prst="round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5CD495-C851-4B04-823F-D1212360AB1A}">
      <dsp:nvSpPr>
        <dsp:cNvPr id="0" name=""/>
        <dsp:cNvSpPr/>
      </dsp:nvSpPr>
      <dsp:spPr>
        <a:xfrm>
          <a:off x="5181361" y="2100914"/>
          <a:ext cx="2354400" cy="873482"/>
        </a:xfrm>
        <a:prstGeom prst="rect">
          <a:avLst/>
        </a:prstGeom>
        <a:solidFill>
          <a:schemeClr val="accent3"/>
        </a:solidFill>
        <a:ln w="12700" cap="flat" cmpd="sng" algn="ctr">
          <a:solidFill>
            <a:schemeClr val="accent3">
              <a:shade val="50000"/>
            </a:schemeClr>
          </a:solidFill>
          <a:prstDash val="solid"/>
          <a:miter lim="800000"/>
        </a:ln>
        <a:effectLst/>
      </dsp:spPr>
      <dsp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dsp:style>
      <dsp:txBody>
        <a:bodyPr spcFirstLastPara="0" vert="horz" wrap="square" lIns="163576" tIns="163576" rIns="163576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Critical Thinking Skill</a:t>
          </a:r>
        </a:p>
      </dsp:txBody>
      <dsp:txXfrm>
        <a:off x="5181361" y="2100914"/>
        <a:ext cx="2354400" cy="873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175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g35f391192_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7" name="Google Shape;387;g35f391192_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g3606f1c2d_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92" name="Google Shape;392;g3606f1c2d_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232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" name="Google Shape;420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1" name="Google Shape;421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" name="Google Shape;414;g35f391192_0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15" name="Google Shape;415;g35f391192_0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7" name="Google Shape;447;g35f391192_0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48" name="Google Shape;448;g35f391192_0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" name="Google Shape;400;g35f391192_0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1" name="Google Shape;401;g35f391192_0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542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" name="Google Shape;625;g35ed75ccf_01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26" name="Google Shape;626;g35ed75ccf_01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indent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397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10128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639CB9-7EEE-403B-A87D-C2EFC8E1B1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67E760-4DB9-49C4-A304-ECA452257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E3E2ED-6BFF-4A37-AAFE-5D5508581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1D2A42-D2CE-4372-8D8A-B5C74F218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CC627C-FF53-4553-B11D-5180323C8F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026935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5630C-93BB-4950-A5DB-8D4B72A67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31C5D4-2EC2-48D2-8AB5-FBCBD12D3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ED831-0B3F-4CF9-8F60-8E135DE3A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40F7B-E2CD-4F60-B63B-2312AEC89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5EC09-59F8-43B3-AFF5-BABF07E3C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897244852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6488-BCE4-4D1C-BF5B-6DFFC82658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4BAB35-4CC7-4854-BC77-BE83ABBE81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A55EA-2E23-46C3-A53D-F9FECF5B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CADA5-58FF-447B-AA59-3D545BD2FF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71FBA-A725-498F-901E-29240A386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409618209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7D6F5-EBCD-4FE5-BB62-7B7F4A5D4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B4336-FA0C-469E-9C14-3E4EBA0871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4F8FD5-BBD8-4811-94EA-490809A299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806BA7-8F45-4CF1-A304-B59A3F1C5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358B7-4901-4102-AAC3-16050C5C89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7C14EA-AFDE-4111-B6FA-3AF1B8C76F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53880908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11681-2D71-48EE-B6F8-DCFF966C2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28545-D2C4-4035-B8E2-0FC191AE24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ABA0AC-08E0-461C-BF3E-93E4BD34B4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3922C-338F-4AB8-926C-4B8DDC79AB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B40AD4-1DBC-4F35-9C95-95925E3333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90CE8E-20B6-441F-B502-BF1AC2A3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57BB9E-A51F-4797-A23F-EE265A1EC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CE3636-91CE-4195-9A06-4EDBD6ECE7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81652233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67BDC-9636-48BF-8986-D084FE8A2A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B74974-C2FC-47E1-BA59-F5A8823884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41C30A-37A0-44BD-ABB5-B775E2AC8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F88301-72F0-4FF7-AA35-8BD84F859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03204891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09CCBA0-E716-4E48-9091-B7DDFBF28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43860C-2B8A-4CEC-BF58-1B6826A942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86B3A0-FA8A-4E9E-ADAC-C0B653CE6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0078456"/>
      </p:ext>
    </p:extLst>
  </p:cSld>
  <p:clrMapOvr>
    <a:masterClrMapping/>
  </p:clrMapOvr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9CC-2431-4C6D-93A3-315B90E314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CC9A7-CE1F-4AD7-BEAD-DC075960A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81172-E236-4EC8-9D33-CFE10FC03E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E4F385-DFA3-4705-8572-73786284E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DB286-DAF7-4E37-B89B-45E2AF541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B4FB09-924F-4341-8EF1-D4E43E2F3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357365036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B1B8C-2BA0-4F79-BB43-553473CFE9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C76495-1FD4-4FFE-AC20-F03B762C1A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3B9FC8-C00B-40DA-B587-1B92037FA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774008-788B-46C4-BA6E-73CD0E5124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F10EFC-F240-4F5A-BAE7-AADD44F59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EBC8A4-0108-4ADF-9137-9914CEB0F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93709356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B3088-24ED-489D-B209-C194ABFAE8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B8876B-5510-45E0-89C2-43514F52D9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89CB9-D4D9-4BA6-B769-47AE2E488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93EE5-E5A9-4310-A9F9-CF832670A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F185A-0E86-4A8B-9C18-9CB4CDB985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32875131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AA3DBE-FECC-4F1A-8D5E-0649E761EC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0B2251-EE55-429B-B8C9-7A1CFA8797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48E70-1E82-42CF-836E-C58326C3D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86C833-8BC9-400F-B4F1-8750669B6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E90A7-A2F9-4D08-B321-7D9067B30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885876607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bg>
      <p:bgPr>
        <a:blipFill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2"/>
          <p:cNvSpPr txBox="1">
            <a:spLocks noGrp="1"/>
          </p:cNvSpPr>
          <p:nvPr>
            <p:ph type="ctrTitle"/>
          </p:nvPr>
        </p:nvSpPr>
        <p:spPr>
          <a:xfrm>
            <a:off x="2757250" y="961350"/>
            <a:ext cx="3629400" cy="322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952318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6"/>
          <p:cNvSpPr txBox="1">
            <a:spLocks noGrp="1"/>
          </p:cNvSpPr>
          <p:nvPr>
            <p:ph type="title"/>
          </p:nvPr>
        </p:nvSpPr>
        <p:spPr>
          <a:xfrm>
            <a:off x="144075" y="559475"/>
            <a:ext cx="2142000" cy="26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6"/>
          <p:cNvSpPr txBox="1">
            <a:spLocks noGrp="1"/>
          </p:cNvSpPr>
          <p:nvPr>
            <p:ph type="body" idx="1"/>
          </p:nvPr>
        </p:nvSpPr>
        <p:spPr>
          <a:xfrm>
            <a:off x="2830925" y="1200150"/>
            <a:ext cx="2516400" cy="31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○"/>
              <a:defRPr sz="1800"/>
            </a:lvl1pPr>
            <a:lvl2pPr marL="914400" lvl="1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marL="1828800" lvl="3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marL="2286000" lvl="4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marL="2743200" lvl="5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marL="3200400" lvl="6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marL="3657600" lvl="7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marL="4114800" lvl="8" indent="-342900"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>
            <a:endParaRPr/>
          </a:p>
        </p:txBody>
      </p:sp>
      <p:sp>
        <p:nvSpPr>
          <p:cNvPr id="156" name="Google Shape;156;p6"/>
          <p:cNvSpPr txBox="1">
            <a:spLocks noGrp="1"/>
          </p:cNvSpPr>
          <p:nvPr>
            <p:ph type="body" idx="2"/>
          </p:nvPr>
        </p:nvSpPr>
        <p:spPr>
          <a:xfrm>
            <a:off x="5651044" y="1200150"/>
            <a:ext cx="2671500" cy="3120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600"/>
              </a:spcBef>
              <a:spcAft>
                <a:spcPts val="0"/>
              </a:spcAft>
              <a:buSzPts val="1800"/>
              <a:buChar char="○"/>
              <a:defRPr sz="1800"/>
            </a:lvl1pPr>
            <a:lvl2pPr marL="914400" lvl="1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2pPr>
            <a:lvl3pPr marL="1371600" lvl="2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3pPr>
            <a:lvl4pPr marL="1828800" lvl="3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4pPr>
            <a:lvl5pPr marL="2286000" lvl="4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5pPr>
            <a:lvl6pPr marL="2743200" lvl="5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6pPr>
            <a:lvl7pPr marL="3200400" lvl="6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7pPr>
            <a:lvl8pPr marL="3657600" lvl="7" indent="-342900">
              <a:spcBef>
                <a:spcPts val="1000"/>
              </a:spcBef>
              <a:spcAft>
                <a:spcPts val="0"/>
              </a:spcAft>
              <a:buSzPts val="1800"/>
              <a:buChar char="◦"/>
              <a:defRPr sz="1800"/>
            </a:lvl8pPr>
            <a:lvl9pPr marL="4114800" lvl="8" indent="-342900">
              <a:spcBef>
                <a:spcPts val="1000"/>
              </a:spcBef>
              <a:spcAft>
                <a:spcPts val="1000"/>
              </a:spcAft>
              <a:buSzPts val="1800"/>
              <a:buChar char="◦"/>
              <a:defRPr sz="1800"/>
            </a:lvl9pPr>
          </a:lstStyle>
          <a:p>
            <a:endParaRPr/>
          </a:p>
        </p:txBody>
      </p:sp>
      <p:sp>
        <p:nvSpPr>
          <p:cNvPr id="157" name="Google Shape;157;p6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27573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4"/>
          <p:cNvSpPr txBox="1">
            <a:spLocks noGrp="1"/>
          </p:cNvSpPr>
          <p:nvPr>
            <p:ph type="body" idx="1"/>
          </p:nvPr>
        </p:nvSpPr>
        <p:spPr>
          <a:xfrm>
            <a:off x="1242275" y="1704600"/>
            <a:ext cx="6659700" cy="81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 algn="ctr" rtl="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Char char="○"/>
              <a:defRPr sz="3000" i="1"/>
            </a:lvl1pPr>
            <a:lvl2pPr marL="914400" lvl="1" indent="-419100" algn="ctr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Char char="◦"/>
              <a:defRPr sz="3000" i="1"/>
            </a:lvl2pPr>
            <a:lvl3pPr marL="1371600" lvl="2" indent="-419100" algn="ctr" rtl="0"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000"/>
              <a:buChar char="◦"/>
              <a:defRPr sz="3000" i="1"/>
            </a:lvl3pPr>
            <a:lvl4pPr marL="1828800" lvl="3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4pPr>
            <a:lvl5pPr marL="2286000" lvl="4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5pPr>
            <a:lvl6pPr marL="2743200" lvl="5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6pPr>
            <a:lvl7pPr marL="3200400" lvl="6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7pPr>
            <a:lvl8pPr marL="3657600" lvl="7" indent="-419100" algn="ctr" rtl="0">
              <a:spcBef>
                <a:spcPts val="1000"/>
              </a:spcBef>
              <a:spcAft>
                <a:spcPts val="0"/>
              </a:spcAft>
              <a:buSzPts val="3000"/>
              <a:buChar char="◦"/>
              <a:defRPr sz="3000" i="1"/>
            </a:lvl8pPr>
            <a:lvl9pPr marL="4114800" lvl="8" indent="-419100" algn="ctr">
              <a:spcBef>
                <a:spcPts val="1000"/>
              </a:spcBef>
              <a:spcAft>
                <a:spcPts val="1000"/>
              </a:spcAft>
              <a:buSzPts val="3000"/>
              <a:buChar char="◦"/>
              <a:defRPr sz="3000" i="1"/>
            </a:lvl9pPr>
          </a:lstStyle>
          <a:p>
            <a:endParaRPr/>
          </a:p>
        </p:txBody>
      </p:sp>
      <p:sp>
        <p:nvSpPr>
          <p:cNvPr id="96" name="Google Shape;96;p4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3847784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Magenta">
  <p:cSld name="Blank Magenta">
    <p:spTree>
      <p:nvGrpSpPr>
        <p:cNvPr id="1" name="Shape 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14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0444486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5"/>
          <p:cNvSpPr txBox="1">
            <a:spLocks noGrp="1"/>
          </p:cNvSpPr>
          <p:nvPr>
            <p:ph type="title"/>
          </p:nvPr>
        </p:nvSpPr>
        <p:spPr>
          <a:xfrm>
            <a:off x="144075" y="559475"/>
            <a:ext cx="2142000" cy="26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5"/>
          <p:cNvSpPr txBox="1">
            <a:spLocks noGrp="1"/>
          </p:cNvSpPr>
          <p:nvPr>
            <p:ph type="body" idx="1"/>
          </p:nvPr>
        </p:nvSpPr>
        <p:spPr>
          <a:xfrm>
            <a:off x="2901875" y="1033400"/>
            <a:ext cx="5292300" cy="3267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55600">
              <a:spcBef>
                <a:spcPts val="600"/>
              </a:spcBef>
              <a:spcAft>
                <a:spcPts val="0"/>
              </a:spcAft>
              <a:buSzPts val="2000"/>
              <a:buChar char="○"/>
              <a:defRPr/>
            </a:lvl1pPr>
            <a:lvl2pPr marL="914400" lvl="1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2pPr>
            <a:lvl3pPr marL="1371600" lvl="2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3pPr>
            <a:lvl4pPr marL="1828800" lvl="3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4pPr>
            <a:lvl5pPr marL="2286000" lvl="4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5pPr>
            <a:lvl6pPr marL="2743200" lvl="5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6pPr>
            <a:lvl7pPr marL="3200400" lvl="6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7pPr>
            <a:lvl8pPr marL="3657600" lvl="7" indent="-355600">
              <a:spcBef>
                <a:spcPts val="1000"/>
              </a:spcBef>
              <a:spcAft>
                <a:spcPts val="0"/>
              </a:spcAft>
              <a:buSzPts val="2000"/>
              <a:buChar char="◦"/>
              <a:defRPr/>
            </a:lvl8pPr>
            <a:lvl9pPr marL="4114800" lvl="8" indent="-355600">
              <a:spcBef>
                <a:spcPts val="1000"/>
              </a:spcBef>
              <a:spcAft>
                <a:spcPts val="1000"/>
              </a:spcAft>
              <a:buSzPts val="2000"/>
              <a:buChar char="◦"/>
              <a:defRPr/>
            </a:lvl9pPr>
          </a:lstStyle>
          <a:p>
            <a:endParaRPr/>
          </a:p>
        </p:txBody>
      </p:sp>
      <p:sp>
        <p:nvSpPr>
          <p:cNvPr id="126" name="Google Shape;126;p5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422039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 Yellow">
  <p:cSld name="Blank Yellow">
    <p:spTree>
      <p:nvGrpSpPr>
        <p:cNvPr id="1" name="Shape 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3"/>
          <p:cNvSpPr txBox="1">
            <a:spLocks noGrp="1"/>
          </p:cNvSpPr>
          <p:nvPr>
            <p:ph type="sldNum" idx="12"/>
          </p:nvPr>
        </p:nvSpPr>
        <p:spPr>
          <a:xfrm>
            <a:off x="8117984" y="418063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rgbClr val="FFFFFF"/>
                </a:solidFill>
              </a:defRPr>
            </a:lvl1pPr>
            <a:lvl2pPr lvl="1">
              <a:buNone/>
              <a:defRPr>
                <a:solidFill>
                  <a:srgbClr val="FFFFFF"/>
                </a:solidFill>
              </a:defRPr>
            </a:lvl2pPr>
            <a:lvl3pPr lvl="2">
              <a:buNone/>
              <a:defRPr>
                <a:solidFill>
                  <a:srgbClr val="FFFFFF"/>
                </a:solidFill>
              </a:defRPr>
            </a:lvl3pPr>
            <a:lvl4pPr lvl="3">
              <a:buNone/>
              <a:defRPr>
                <a:solidFill>
                  <a:srgbClr val="FFFFFF"/>
                </a:solidFill>
              </a:defRPr>
            </a:lvl4pPr>
            <a:lvl5pPr lvl="4">
              <a:buNone/>
              <a:defRPr>
                <a:solidFill>
                  <a:srgbClr val="FFFFFF"/>
                </a:solidFill>
              </a:defRPr>
            </a:lvl5pPr>
            <a:lvl6pPr lvl="5">
              <a:buNone/>
              <a:defRPr>
                <a:solidFill>
                  <a:srgbClr val="FFFFFF"/>
                </a:solidFill>
              </a:defRPr>
            </a:lvl6pPr>
            <a:lvl7pPr lvl="6">
              <a:buNone/>
              <a:defRPr>
                <a:solidFill>
                  <a:srgbClr val="FFFFFF"/>
                </a:solidFill>
              </a:defRPr>
            </a:lvl7pPr>
            <a:lvl8pPr lvl="7">
              <a:buNone/>
              <a:defRPr>
                <a:solidFill>
                  <a:srgbClr val="FFFFFF"/>
                </a:solidFill>
              </a:defRPr>
            </a:lvl8pPr>
            <a:lvl9pPr lvl="8">
              <a:buNone/>
              <a:defRPr>
                <a:solidFill>
                  <a:srgbClr val="FFFFFF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86561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0DA0E6-C90A-42A2-AE8D-36680B4FF2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F6CF7-EF5F-4A85-80E0-7335577B4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4494-3C4F-4462-B49E-2F5AD6D7C6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FEB99-33C9-4B7C-A470-5E8ABAC587F6}" type="datetimeFigureOut">
              <a:rPr lang="en-GB" smtClean="0"/>
              <a:t>18/04/2022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FE08E-1B1B-4ED0-9EDE-295A61894A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F4922-A257-4953-8544-D058E7D65D4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94349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</p:sldLayoutIdLst>
  <p:transition>
    <p:fade thruBlk="1"/>
  </p:transition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1" name="Picture 390" descr="A group of people wearing graduation gowns and caps&#10;&#10;Description automatically generated with medium confidence">
            <a:extLst>
              <a:ext uri="{FF2B5EF4-FFF2-40B4-BE49-F238E27FC236}">
                <a16:creationId xmlns:a16="http://schemas.microsoft.com/office/drawing/2014/main" id="{BDDB0085-A313-0A8B-C2A2-B71B87F1E5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2" r="29666" b="4722"/>
          <a:stretch/>
        </p:blipFill>
        <p:spPr>
          <a:xfrm>
            <a:off x="2642616" y="10"/>
            <a:ext cx="6501384" cy="5143490"/>
          </a:xfrm>
          <a:prstGeom prst="rect">
            <a:avLst/>
          </a:prstGeom>
        </p:spPr>
      </p:pic>
      <p:sp>
        <p:nvSpPr>
          <p:cNvPr id="193" name="Rectangle 192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17450" cy="51435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9" name="Google Shape;389;p15"/>
          <p:cNvSpPr txBox="1">
            <a:spLocks noGrp="1"/>
          </p:cNvSpPr>
          <p:nvPr>
            <p:ph type="ctrTitle"/>
          </p:nvPr>
        </p:nvSpPr>
        <p:spPr>
          <a:xfrm>
            <a:off x="0" y="1048252"/>
            <a:ext cx="5594465" cy="3591097"/>
          </a:xfrm>
          <a:prstGeom prst="rect">
            <a:avLst/>
          </a:prstGeom>
        </p:spPr>
        <p:txBody>
          <a:bodyPr spcFirstLastPara="1" lIns="91425" tIns="91425" rIns="91425" bIns="91425" anchor="b" anchorCtr="0">
            <a:normAutofit fontScale="90000"/>
          </a:bodyPr>
          <a:lstStyle/>
          <a:p>
            <a:pPr marL="0" marR="0" algn="l">
              <a:spcBef>
                <a:spcPts val="0"/>
              </a:spcBef>
              <a:spcAft>
                <a:spcPts val="800"/>
              </a:spcAft>
            </a:pPr>
            <a: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Academic and Employability Skills</a:t>
            </a:r>
            <a:b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BMSW4001</a:t>
            </a:r>
            <a:br>
              <a:rPr lang="en-GB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</a:br>
            <a:b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Student Name: Cezar Stroescu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Student ID: 212346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Name of lecturer: Joanna Walsh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  <a:t>Name of the University: University of Wales Trinity Saint David</a:t>
            </a:r>
            <a:br>
              <a:rPr lang="en-GB" sz="2400" b="1" dirty="0">
                <a:latin typeface="Times New Roman" panose="02020603050405020304" pitchFamily="18" charset="0"/>
                <a:ea typeface="Calibri" panose="020F0502020204030204" pitchFamily="34" charset="0"/>
              </a:rPr>
            </a:br>
            <a:endParaRPr lang="en-GB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194" name="Rectangle 19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69941" y="260093"/>
            <a:ext cx="109728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95" name="Rectangle 19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3410190"/>
            <a:ext cx="298323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82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5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675610"/>
            <a:ext cx="569713" cy="428322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7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474873"/>
            <a:ext cx="361991" cy="4141061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477542"/>
            <a:ext cx="3000047" cy="394334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94" name="Google Shape;394;p16"/>
          <p:cNvSpPr txBox="1">
            <a:spLocks noGrp="1"/>
          </p:cNvSpPr>
          <p:nvPr>
            <p:ph type="title"/>
          </p:nvPr>
        </p:nvSpPr>
        <p:spPr>
          <a:xfrm>
            <a:off x="701154" y="736704"/>
            <a:ext cx="2541314" cy="342072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91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014226"/>
            <a:ext cx="4991698" cy="39387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ADB68C-DED1-402C-AEB3-EF257E6EED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6396" y="1289713"/>
            <a:ext cx="4461623" cy="3250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Employability abilities are transferable talents earned beyond school. 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The particular set of abilities and expertise needed to perform a certain job function.</a:t>
            </a:r>
          </a:p>
          <a:p>
            <a:pPr indent="-228600" defTabSz="914400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  <a:effectLst/>
              </a:rPr>
              <a:t> The ability to find appropriate career opportunities as well as to present oneself for applications and interviews. </a:t>
            </a:r>
            <a:endParaRPr lang="en-US">
              <a:solidFill>
                <a:srgbClr val="FEFFFF"/>
              </a:solidFill>
            </a:endParaRPr>
          </a:p>
        </p:txBody>
      </p:sp>
      <p:sp>
        <p:nvSpPr>
          <p:cNvPr id="398" name="Google Shape;398;p16"/>
          <p:cNvSpPr txBox="1">
            <a:spLocks noGrp="1"/>
          </p:cNvSpPr>
          <p:nvPr>
            <p:ph type="sldNum" idx="12"/>
          </p:nvPr>
        </p:nvSpPr>
        <p:spPr>
          <a:xfrm>
            <a:off x="8030718" y="4631391"/>
            <a:ext cx="514350" cy="240030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500">
                <a:solidFill>
                  <a:srgbClr val="FFFFFF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2</a:t>
            </a:fld>
            <a:endParaRPr lang="en-US" sz="5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woman on her scooter, ready to go">
            <a:extLst>
              <a:ext uri="{FF2B5EF4-FFF2-40B4-BE49-F238E27FC236}">
                <a16:creationId xmlns:a16="http://schemas.microsoft.com/office/drawing/2014/main" id="{1DECE439-BAF7-DD39-AE65-CEBAEF99C6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5730"/>
          <a:stretch/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sp>
        <p:nvSpPr>
          <p:cNvPr id="7" name="Google Shape;403;p17">
            <a:extLst>
              <a:ext uri="{FF2B5EF4-FFF2-40B4-BE49-F238E27FC236}">
                <a16:creationId xmlns:a16="http://schemas.microsoft.com/office/drawing/2014/main" id="{9937E9ED-9FD5-4043-8810-3A6B48DE9D04}"/>
              </a:ext>
            </a:extLst>
          </p:cNvPr>
          <p:cNvSpPr txBox="1">
            <a:spLocks/>
          </p:cNvSpPr>
          <p:nvPr/>
        </p:nvSpPr>
        <p:spPr>
          <a:xfrm>
            <a:off x="628650" y="799396"/>
            <a:ext cx="2484873" cy="354470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000"/>
              <a:buFont typeface="Roboto Slab Regular"/>
              <a:buNone/>
              <a:defRPr sz="2000" b="0" i="0" u="none" strike="noStrike" cap="none">
                <a:solidFill>
                  <a:schemeClr val="lt1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9pPr>
          </a:lstStyle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0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Intended Career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1714500"/>
            <a:ext cx="0" cy="17145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FEC6A72-87ED-4853-9E14-8CAD14EF31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66534" y="799396"/>
            <a:ext cx="4308514" cy="35447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  <a:effectLst/>
              </a:rPr>
              <a:t>For the past five years, I have worked for a company that specializes in mobility scooters</a:t>
            </a:r>
            <a:r>
              <a:rPr lang="en-US" sz="1500" dirty="0">
                <a:solidFill>
                  <a:srgbClr val="FFFFFF"/>
                </a:solidFill>
              </a:rPr>
              <a:t>. In this career, I started as an engineer and then I had the opportunity to work as a workshop manager for six months.</a:t>
            </a:r>
            <a:endParaRPr lang="en-US" sz="1500" dirty="0">
              <a:solidFill>
                <a:srgbClr val="FFFFFF"/>
              </a:solidFill>
              <a:effectLst/>
            </a:endParaRPr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  <a:effectLst/>
              </a:rPr>
              <a:t> Now, as a maintenance coordinator, I know all there is to know about mobility scooters. Therefore, I choose to open my mobility scooter shop as a business. </a:t>
            </a: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A06D54-81AD-4434-92B2-E01F5675CAA4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7839940" y="4767262"/>
            <a:ext cx="675409" cy="27384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3</a:t>
            </a:fld>
            <a:endParaRPr lang="en-US" sz="700"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72243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Rectangle 110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27" name="Picture 426">
            <a:extLst>
              <a:ext uri="{FF2B5EF4-FFF2-40B4-BE49-F238E27FC236}">
                <a16:creationId xmlns:a16="http://schemas.microsoft.com/office/drawing/2014/main" id="{6A256346-3413-055C-222E-257E3555BC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t="14122"/>
          <a:stretch/>
        </p:blipFill>
        <p:spPr>
          <a:xfrm>
            <a:off x="20" y="10"/>
            <a:ext cx="9143980" cy="5143490"/>
          </a:xfrm>
          <a:prstGeom prst="rect">
            <a:avLst/>
          </a:prstGeom>
        </p:spPr>
      </p:pic>
      <p:sp>
        <p:nvSpPr>
          <p:cNvPr id="423" name="Google Shape;423;p20"/>
          <p:cNvSpPr txBox="1">
            <a:spLocks noGrp="1"/>
          </p:cNvSpPr>
          <p:nvPr>
            <p:ph type="title" idx="4294967295"/>
          </p:nvPr>
        </p:nvSpPr>
        <p:spPr>
          <a:xfrm>
            <a:off x="628650" y="799396"/>
            <a:ext cx="2484873" cy="3544707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algn="r" defTabSz="914400">
              <a:spcAft>
                <a:spcPts val="0"/>
              </a:spcAft>
            </a:pPr>
            <a:r>
              <a:rPr lang="en-US" sz="3000" b="1">
                <a:solidFill>
                  <a:srgbClr val="FFFFFF"/>
                </a:solidFill>
              </a:rPr>
              <a:t> Necessary Skills for The Job</a:t>
            </a:r>
          </a:p>
        </p:txBody>
      </p:sp>
      <p:cxnSp>
        <p:nvCxnSpPr>
          <p:cNvPr id="113" name="Straight Connector 112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029" y="1714500"/>
            <a:ext cx="0" cy="17145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5" name="Google Shape;425;p20"/>
          <p:cNvSpPr txBox="1">
            <a:spLocks noGrp="1"/>
          </p:cNvSpPr>
          <p:nvPr>
            <p:ph type="sldNum" idx="12"/>
          </p:nvPr>
        </p:nvSpPr>
        <p:spPr>
          <a:xfrm>
            <a:off x="7839940" y="4767262"/>
            <a:ext cx="675409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4</a:t>
            </a:fld>
            <a:endParaRPr lang="en-US" sz="700">
              <a:latin typeface="Calibri" panose="020F0502020204030204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44C7781-DDB8-40C1-B5D9-788D2E2419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3583683"/>
              </p:ext>
            </p:extLst>
          </p:nvPr>
        </p:nvGraphicFramePr>
        <p:xfrm>
          <a:off x="3866534" y="799396"/>
          <a:ext cx="4308514" cy="35447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883D8-DC09-4D1C-9A3E-223034BF0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55" y="151938"/>
            <a:ext cx="4645639" cy="659725"/>
          </a:xfrm>
        </p:spPr>
        <p:txBody>
          <a:bodyPr/>
          <a:lstStyle/>
          <a:p>
            <a:pPr algn="ctr"/>
            <a:r>
              <a:rPr lang="en-US" sz="3600" b="1" dirty="0"/>
              <a:t>My Skills</a:t>
            </a:r>
          </a:p>
        </p:txBody>
      </p:sp>
      <p:sp>
        <p:nvSpPr>
          <p:cNvPr id="418" name="Google Shape;418;p19"/>
          <p:cNvSpPr txBox="1">
            <a:spLocks noGrp="1"/>
          </p:cNvSpPr>
          <p:nvPr>
            <p:ph type="sldNum" idx="12"/>
          </p:nvPr>
        </p:nvSpPr>
        <p:spPr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5</a:t>
            </a:fld>
            <a:endParaRPr/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C7A5C9E2-0F15-40A5-BEB4-73278F5D1C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0423671"/>
              </p:ext>
            </p:extLst>
          </p:nvPr>
        </p:nvGraphicFramePr>
        <p:xfrm>
          <a:off x="918777" y="1062900"/>
          <a:ext cx="7537246" cy="3453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Rectangle 73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510167" cy="51435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1" name="Google Shape;451;p22"/>
          <p:cNvSpPr txBox="1">
            <a:spLocks noGrp="1"/>
          </p:cNvSpPr>
          <p:nvPr>
            <p:ph type="title"/>
          </p:nvPr>
        </p:nvSpPr>
        <p:spPr>
          <a:xfrm>
            <a:off x="480060" y="1555772"/>
            <a:ext cx="2064265" cy="2031956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algn="ctr" defTabSz="914400">
              <a:spcBef>
                <a:spcPct val="0"/>
              </a:spcBef>
              <a:spcAft>
                <a:spcPts val="0"/>
              </a:spcAft>
            </a:pPr>
            <a:r>
              <a:rPr lang="en-US" sz="1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  <p:sp>
        <p:nvSpPr>
          <p:cNvPr id="453" name="Google Shape;453;p22"/>
          <p:cNvSpPr txBox="1">
            <a:spLocks noGrp="1"/>
          </p:cNvSpPr>
          <p:nvPr>
            <p:ph type="sldNum" idx="12"/>
          </p:nvPr>
        </p:nvSpPr>
        <p:spPr>
          <a:xfrm>
            <a:off x="8482692" y="4767262"/>
            <a:ext cx="420007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>
                <a:solidFill>
                  <a:srgbClr val="898989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6</a:t>
            </a:fld>
            <a:endParaRPr lang="en-US" sz="700">
              <a:solidFill>
                <a:srgbClr val="898989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34C05A6-C121-4DC6-AAFA-14E606AEC6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74745"/>
              </p:ext>
            </p:extLst>
          </p:nvPr>
        </p:nvGraphicFramePr>
        <p:xfrm>
          <a:off x="3024385" y="574081"/>
          <a:ext cx="5391150" cy="3861054"/>
        </p:xfrm>
        <a:graphic>
          <a:graphicData uri="http://schemas.openxmlformats.org/drawingml/2006/table">
            <a:tbl>
              <a:tblPr firstRow="1" firstCol="1" bandRow="1">
                <a:tableStyleId>{BDBED569-4797-4DF1-A0F4-6AAB3CD982D8}</a:tableStyleId>
              </a:tblPr>
              <a:tblGrid>
                <a:gridCol w="2695575">
                  <a:extLst>
                    <a:ext uri="{9D8B030D-6E8A-4147-A177-3AD203B41FA5}">
                      <a16:colId xmlns:a16="http://schemas.microsoft.com/office/drawing/2014/main" val="576818690"/>
                    </a:ext>
                  </a:extLst>
                </a:gridCol>
                <a:gridCol w="2695575">
                  <a:extLst>
                    <a:ext uri="{9D8B030D-6E8A-4147-A177-3AD203B41FA5}">
                      <a16:colId xmlns:a16="http://schemas.microsoft.com/office/drawing/2014/main" val="1737417529"/>
                    </a:ext>
                  </a:extLst>
                </a:gridCol>
              </a:tblGrid>
              <a:tr h="1687706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Strength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Excellent ability to work under pressure and communicate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Ability to motivate others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Improved ability to plan and make decisions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Weakness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Lack of leadership skill.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Insufficient technical knowledge and skill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Poor time management skill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0" u="none" strike="noStrike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2293924"/>
                  </a:ext>
                </a:extLst>
              </a:tr>
              <a:tr h="1556152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Opportunity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Huge market opportunity</a:t>
                      </a: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Have the necessary abilities to run a mobility scooters store business.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 participated in training programs to help me become in better shape.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rgbClr val="0070C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1000"/>
                        </a:spcAft>
                      </a:pPr>
                      <a:r>
                        <a:rPr lang="en-GB" sz="1200" b="1" u="sng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Threat</a:t>
                      </a:r>
                      <a:endParaRPr lang="en-US" sz="1200" b="1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The pressure of academic learning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just">
                        <a:lnSpc>
                          <a:spcPct val="150000"/>
                        </a:lnSpc>
                        <a:spcAft>
                          <a:spcPts val="10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b="0" dirty="0">
                          <a:solidFill>
                            <a:schemeClr val="tx1">
                              <a:lumMod val="50000"/>
                            </a:schemeClr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Highly competitive globalised marketplace and workplace</a:t>
                      </a:r>
                      <a:endParaRPr lang="en-US" sz="1200" b="0" dirty="0">
                        <a:solidFill>
                          <a:schemeClr val="tx1">
                            <a:lumMod val="50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3327" marR="63327" marT="0" marB="0">
                    <a:solidFill>
                      <a:srgbClr val="FFFF00">
                        <a:alpha val="2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660992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4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3" name="Google Shape;403;p17"/>
          <p:cNvSpPr txBox="1">
            <a:spLocks noGrp="1"/>
          </p:cNvSpPr>
          <p:nvPr>
            <p:ph type="ctrTitle" idx="4294967295"/>
          </p:nvPr>
        </p:nvSpPr>
        <p:spPr>
          <a:xfrm>
            <a:off x="360759" y="2814636"/>
            <a:ext cx="2468166" cy="1839516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Aft>
                <a:spcPts val="0"/>
              </a:spcAft>
            </a:pPr>
            <a:r>
              <a:rPr lang="en-US" sz="2700"/>
              <a:t>Time management</a:t>
            </a:r>
          </a:p>
        </p:txBody>
      </p:sp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AFFB962F-A38D-4860-A2BA-FC4D64B9B3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013" b="34262"/>
          <a:stretch/>
        </p:blipFill>
        <p:spPr>
          <a:xfrm>
            <a:off x="20" y="10"/>
            <a:ext cx="9143980" cy="2782949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931AEAD-6EE2-4D49-A7C1-0D65245E9DC2}"/>
              </a:ext>
            </a:extLst>
          </p:cNvPr>
          <p:cNvSpPr txBox="1"/>
          <p:nvPr/>
        </p:nvSpPr>
        <p:spPr>
          <a:xfrm>
            <a:off x="3167986" y="2814637"/>
            <a:ext cx="5614060" cy="183951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Using </a:t>
            </a:r>
            <a:r>
              <a:rPr lang="en-US" sz="1400" b="1" dirty="0" err="1">
                <a:effectLst/>
              </a:rPr>
              <a:t>Scoro</a:t>
            </a:r>
            <a:r>
              <a:rPr lang="en-US" sz="1400" b="1" dirty="0">
                <a:effectLst/>
              </a:rPr>
              <a:t>, I will be able to keep track of my time and charge my clients for it, as well as manage my projects and tasks.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This is possible to track both real and billable time with the help of the </a:t>
            </a:r>
            <a:r>
              <a:rPr lang="en-US" sz="1400" b="1" dirty="0" err="1">
                <a:effectLst/>
              </a:rPr>
              <a:t>Scoro</a:t>
            </a:r>
            <a:r>
              <a:rPr lang="en-US" sz="1400" b="1" dirty="0">
                <a:effectLst/>
              </a:rPr>
              <a:t> time-tracking application.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Overdue invoice </a:t>
            </a:r>
            <a:r>
              <a:rPr lang="en-US" sz="1400" b="1">
                <a:effectLst/>
              </a:rPr>
              <a:t>reminders, as planned as well </a:t>
            </a:r>
            <a:r>
              <a:rPr lang="en-US" sz="1400" b="1" dirty="0">
                <a:effectLst/>
              </a:rPr>
              <a:t>recurring billing, may all be fully automated. Based on the number of hours completed, send customers an invoice through email. </a:t>
            </a:r>
            <a:endParaRPr lang="en-US" sz="1400" b="1" dirty="0"/>
          </a:p>
        </p:txBody>
      </p:sp>
      <p:sp>
        <p:nvSpPr>
          <p:cNvPr id="406" name="Google Shape;406;p17"/>
          <p:cNvSpPr txBox="1">
            <a:spLocks noGrp="1"/>
          </p:cNvSpPr>
          <p:nvPr>
            <p:ph type="sldNum" idx="12"/>
          </p:nvPr>
        </p:nvSpPr>
        <p:spPr>
          <a:xfrm>
            <a:off x="6648450" y="4767262"/>
            <a:ext cx="2057400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00000000-1234-1234-1234-123412341234}" type="slidenum">
              <a:rPr lang="en-US" sz="7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7</a:t>
            </a:fld>
            <a:endParaRPr lang="en-US" sz="7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71CFE9EA-50D8-4028-BE42-DC2D813BE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188755"/>
            <a:ext cx="8661654" cy="123444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6B3279-7881-4425-B972-144028B7E7AD}"/>
              </a:ext>
            </a:extLst>
          </p:cNvPr>
          <p:cNvSpPr txBox="1"/>
          <p:nvPr/>
        </p:nvSpPr>
        <p:spPr>
          <a:xfrm>
            <a:off x="3284982" y="339631"/>
            <a:ext cx="5232654" cy="946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1000"/>
              </a:spcAft>
            </a:pPr>
            <a:r>
              <a:rPr lang="en-US" sz="3600" b="1" kern="1200">
                <a:solidFill>
                  <a:schemeClr val="bg1"/>
                </a:solidFill>
                <a:effectLst/>
                <a:latin typeface="+mj-lt"/>
                <a:ea typeface="+mj-ea"/>
                <a:cs typeface="+mj-cs"/>
              </a:rPr>
              <a:t>Personal Development Plan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A218DD6-0CC7-465B-B80F-747F97B40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044952" y="467805"/>
            <a:ext cx="0" cy="6858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A1E1E2-35C1-4FA1-BA6B-7586DCDADB9B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6457950" y="4876038"/>
            <a:ext cx="2057400" cy="273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>
                <a:solidFill>
                  <a:schemeClr val="tx1">
                    <a:lumMod val="75000"/>
                    <a:lumOff val="25000"/>
                    <a:alpha val="80000"/>
                  </a:schemeClr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8</a:t>
            </a:fld>
            <a:endParaRPr lang="en-US" sz="700">
              <a:solidFill>
                <a:schemeClr val="tx1">
                  <a:lumMod val="75000"/>
                  <a:lumOff val="25000"/>
                  <a:alpha val="80000"/>
                </a:schemeClr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F21BB6-1B61-4C10-867C-B59BEDAFBE0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7019007"/>
              </p:ext>
            </p:extLst>
          </p:nvPr>
        </p:nvGraphicFramePr>
        <p:xfrm>
          <a:off x="649321" y="1612527"/>
          <a:ext cx="7845359" cy="3154682"/>
        </p:xfrm>
        <a:graphic>
          <a:graphicData uri="http://schemas.openxmlformats.org/drawingml/2006/table">
            <a:tbl>
              <a:tblPr firstRow="1" firstCol="1" bandRow="1"/>
              <a:tblGrid>
                <a:gridCol w="1252906">
                  <a:extLst>
                    <a:ext uri="{9D8B030D-6E8A-4147-A177-3AD203B41FA5}">
                      <a16:colId xmlns:a16="http://schemas.microsoft.com/office/drawing/2014/main" val="177151782"/>
                    </a:ext>
                  </a:extLst>
                </a:gridCol>
                <a:gridCol w="504706">
                  <a:extLst>
                    <a:ext uri="{9D8B030D-6E8A-4147-A177-3AD203B41FA5}">
                      <a16:colId xmlns:a16="http://schemas.microsoft.com/office/drawing/2014/main" val="2473093999"/>
                    </a:ext>
                  </a:extLst>
                </a:gridCol>
                <a:gridCol w="2651943">
                  <a:extLst>
                    <a:ext uri="{9D8B030D-6E8A-4147-A177-3AD203B41FA5}">
                      <a16:colId xmlns:a16="http://schemas.microsoft.com/office/drawing/2014/main" val="343194342"/>
                    </a:ext>
                  </a:extLst>
                </a:gridCol>
                <a:gridCol w="2651943">
                  <a:extLst>
                    <a:ext uri="{9D8B030D-6E8A-4147-A177-3AD203B41FA5}">
                      <a16:colId xmlns:a16="http://schemas.microsoft.com/office/drawing/2014/main" val="2854766438"/>
                    </a:ext>
                  </a:extLst>
                </a:gridCol>
                <a:gridCol w="783861">
                  <a:extLst>
                    <a:ext uri="{9D8B030D-6E8A-4147-A177-3AD203B41FA5}">
                      <a16:colId xmlns:a16="http://schemas.microsoft.com/office/drawing/2014/main" val="4149022491"/>
                    </a:ext>
                  </a:extLst>
                </a:gridCol>
              </a:tblGrid>
              <a:tr h="278663">
                <a:tc>
                  <a:txBody>
                    <a:bodyPr/>
                    <a:lstStyle/>
                    <a:p>
                      <a:pPr marL="0" marR="0" algn="just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Skills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Priority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Actions Required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b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Further Comments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Required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0124731"/>
                  </a:ext>
                </a:extLst>
              </a:tr>
              <a:tr h="700951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Technical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need to engage more to gain better technical knowledge. In this regard, I will attend seminars, workshops, and other relevant training sessions.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Since my intended career sector involves the automation industry, having technical knowledge is highly crucial for me to lead my workforce effectively.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 months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2211205"/>
                  </a:ext>
                </a:extLst>
              </a:tr>
              <a:tr h="1087534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Leadership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High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 develop my leadership skill, I will join leadership development courses, seminars, and workshops and rely on different secondary sources such as books, online articles, journal articles and follow trends and practices undertaken by successful leaders.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 an entrepreneur, one of the key abilities that I should have is how to lead my workforce for achieving higher productivity throughout the operation of my company. That is why I should focus highly on developing this skill.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12 months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2924667"/>
                  </a:ext>
                </a:extLst>
              </a:tr>
              <a:tr h="1087534"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1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 Management Skill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Moderate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 will attend academic and professional development courses on time management. Also, I will use different digital tools to track my time management. Also, I will rely on the secondary study using journal articles, relevant books etc. 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Effective time management is significant for the development and growth of business.</a:t>
                      </a:r>
                      <a:endParaRPr lang="en-GB" sz="13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39374" marR="31768" marT="11186" marB="84118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800" b="0" i="0" u="none" strike="noStrike" dirty="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 months</a:t>
                      </a:r>
                      <a:endParaRPr lang="en-GB" sz="13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712" marR="6712" marT="671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63020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55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Freeform: Shape 12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51435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8" name="Google Shape;628;p39"/>
          <p:cNvSpPr txBox="1">
            <a:spLocks noGrp="1"/>
          </p:cNvSpPr>
          <p:nvPr>
            <p:ph type="title"/>
          </p:nvPr>
        </p:nvSpPr>
        <p:spPr>
          <a:xfrm>
            <a:off x="515125" y="865179"/>
            <a:ext cx="2400300" cy="3345872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marL="0" lvl="0" indent="0" defTabSz="914400">
              <a:spcBef>
                <a:spcPct val="0"/>
              </a:spcBef>
              <a:spcAft>
                <a:spcPts val="0"/>
              </a:spcAft>
            </a:pP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128" name="Arc 12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1841609"/>
            <a:ext cx="3062575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9" name="Google Shape;629;p39"/>
          <p:cNvSpPr txBox="1">
            <a:spLocks noGrp="1"/>
          </p:cNvSpPr>
          <p:nvPr>
            <p:ph type="body" idx="1"/>
          </p:nvPr>
        </p:nvSpPr>
        <p:spPr>
          <a:xfrm>
            <a:off x="3335481" y="443508"/>
            <a:ext cx="5179868" cy="418921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/>
              <a:t>It</a:t>
            </a:r>
            <a:r>
              <a:rPr lang="en-US" dirty="0">
                <a:effectLst/>
              </a:rPr>
              <a:t> may see that </a:t>
            </a:r>
            <a:r>
              <a:rPr lang="en-US" dirty="0"/>
              <a:t>it</a:t>
            </a:r>
            <a:r>
              <a:rPr lang="en-US" dirty="0">
                <a:effectLst/>
              </a:rPr>
              <a:t> must put in the necessary effort to achieve the desired position. 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To get knowledge of the current situation, a SWOT analysis may be </a:t>
            </a:r>
            <a:r>
              <a:rPr lang="en-US" dirty="0"/>
              <a:t>de</a:t>
            </a:r>
            <a:r>
              <a:rPr lang="en-US" dirty="0">
                <a:effectLst/>
              </a:rPr>
              <a:t>ployed, as well as time management techniques. 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As I want to be a mobility scooters owner, I need to get myself in shape, and I need to start doing so now.</a:t>
            </a:r>
          </a:p>
        </p:txBody>
      </p:sp>
      <p:sp>
        <p:nvSpPr>
          <p:cNvPr id="631" name="Google Shape;631;p39"/>
          <p:cNvSpPr txBox="1">
            <a:spLocks noGrp="1"/>
          </p:cNvSpPr>
          <p:nvPr>
            <p:ph type="sldNum" idx="12"/>
          </p:nvPr>
        </p:nvSpPr>
        <p:spPr>
          <a:xfrm>
            <a:off x="7156173" y="4767262"/>
            <a:ext cx="1359176" cy="273844"/>
          </a:xfrm>
          <a:prstGeom prst="rect">
            <a:avLst/>
          </a:prstGeom>
        </p:spPr>
        <p:txBody>
          <a:bodyPr spcFirstLastPara="1" vert="horz" lIns="91440" tIns="45720" rIns="91440" bIns="45720" rtlCol="0" anchor="ctr" anchorCtr="0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700"/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9</a:t>
            </a:fld>
            <a:endParaRPr lang="en-US" sz="70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6623" y="675610"/>
            <a:ext cx="569713" cy="428322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108327" y="474873"/>
            <a:ext cx="361991" cy="4141061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965" y="477542"/>
            <a:ext cx="3000047" cy="394334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E3C6F-95C9-4AFD-8ED3-140746E16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154" y="736704"/>
            <a:ext cx="2541314" cy="34207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spcBef>
                <a:spcPct val="0"/>
              </a:spcBef>
            </a:pPr>
            <a:r>
              <a:rPr lang="en-US" sz="3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</a:t>
            </a:r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676336" y="1014226"/>
            <a:ext cx="4991698" cy="39387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902344-1D01-46BB-9842-BBB3DD0BDF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16396" y="1289713"/>
            <a:ext cx="4461623" cy="32509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FEFFFF"/>
                </a:solidFill>
                <a:effectLst/>
              </a:rPr>
              <a:t> 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Ways to Pursue the Job You Want</a:t>
            </a:r>
            <a:r>
              <a:rPr lang="en-US" sz="900" dirty="0">
                <a:solidFill>
                  <a:srgbClr val="FEFFFF"/>
                </a:solidFill>
                <a:effectLst/>
              </a:rPr>
              <a:t>. [online] SUCCESS. Freeman, S., 2022.  Available at: &lt;https://www.success.com/ways-to-pursue-the-job-you-want/&gt; [Accessed 3 April 2022].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 i="1" dirty="0">
                <a:solidFill>
                  <a:srgbClr val="FEFFFF"/>
                </a:solidFill>
                <a:effectLst/>
              </a:rPr>
              <a:t>Solving the Employment and Skills. Solving the Employment and Skills</a:t>
            </a:r>
            <a:r>
              <a:rPr lang="en-US" sz="900" dirty="0">
                <a:solidFill>
                  <a:srgbClr val="FEFFFF"/>
                </a:solidFill>
                <a:effectLst/>
              </a:rPr>
              <a:t>. 31st ed. ABC-CLIO, </a:t>
            </a:r>
            <a:r>
              <a:rPr lang="en-US" sz="900" dirty="0" err="1">
                <a:solidFill>
                  <a:srgbClr val="FEFFFF"/>
                </a:solidFill>
                <a:effectLst/>
              </a:rPr>
              <a:t>p.XVIII</a:t>
            </a:r>
            <a:r>
              <a:rPr lang="en-US" sz="900" dirty="0">
                <a:solidFill>
                  <a:srgbClr val="FEFFFF"/>
                </a:solidFill>
                <a:effectLst/>
              </a:rPr>
              <a:t>. Gordon, E., 2013. 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Future Jobs: </a:t>
            </a:r>
            <a:endParaRPr lang="en-US" sz="900" dirty="0">
              <a:solidFill>
                <a:srgbClr val="FEFFFF"/>
              </a:solidFill>
              <a:effectLst/>
            </a:endParaRP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 dirty="0">
                <a:solidFill>
                  <a:srgbClr val="FEFFFF"/>
                </a:solidFill>
                <a:effectLst/>
              </a:rPr>
              <a:t>How do I prepare a personal development plan?. 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BMJ</a:t>
            </a:r>
            <a:r>
              <a:rPr lang="en-US" sz="900" dirty="0">
                <a:solidFill>
                  <a:srgbClr val="FEFFFF"/>
                </a:solidFill>
                <a:effectLst/>
              </a:rPr>
              <a:t>, p.k4725. </a:t>
            </a:r>
            <a:r>
              <a:rPr lang="en-US" sz="900" dirty="0" err="1">
                <a:solidFill>
                  <a:srgbClr val="FEFFFF"/>
                </a:solidFill>
                <a:effectLst/>
              </a:rPr>
              <a:t>Rimmer</a:t>
            </a:r>
            <a:r>
              <a:rPr lang="en-US" sz="900" dirty="0">
                <a:solidFill>
                  <a:srgbClr val="FEFFFF"/>
                </a:solidFill>
                <a:effectLst/>
              </a:rPr>
              <a:t>, A., 2018. </a:t>
            </a:r>
          </a:p>
          <a:p>
            <a:pPr indent="-228600" defTabSz="914400">
              <a:spcAft>
                <a:spcPts val="900"/>
              </a:spcAft>
              <a:buFont typeface="Arial" panose="020B0604020202020204" pitchFamily="34" charset="0"/>
              <a:buChar char="•"/>
            </a:pPr>
            <a:r>
              <a:rPr lang="en-US" sz="900" i="1" dirty="0">
                <a:solidFill>
                  <a:srgbClr val="FEFFFF"/>
                </a:solidFill>
                <a:effectLst/>
              </a:rPr>
              <a:t>How to Improve Your Focus and Be More Critical Macmillan Study Skills</a:t>
            </a:r>
            <a:r>
              <a:rPr lang="en-US" sz="900" dirty="0">
                <a:solidFill>
                  <a:srgbClr val="FEFFFF"/>
                </a:solidFill>
                <a:effectLst/>
              </a:rPr>
              <a:t>. 3rd ed. Red Globe Press, Roberts, J. and Hamilton, C., 2020. 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Reading at University:</a:t>
            </a:r>
            <a:r>
              <a:rPr lang="en-US" sz="900" dirty="0">
                <a:solidFill>
                  <a:srgbClr val="FEFFFF"/>
                </a:solidFill>
                <a:effectLst/>
              </a:rPr>
              <a:t> p.56</a:t>
            </a:r>
          </a:p>
          <a:p>
            <a:pPr indent="-228600" defTabSz="914400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900" dirty="0" err="1">
                <a:solidFill>
                  <a:srgbClr val="FEFFFF"/>
                </a:solidFill>
                <a:effectLst/>
              </a:rPr>
              <a:t>Scoro</a:t>
            </a:r>
            <a:r>
              <a:rPr lang="en-US" sz="900" dirty="0">
                <a:solidFill>
                  <a:srgbClr val="FEFFFF"/>
                </a:solidFill>
                <a:effectLst/>
              </a:rPr>
              <a:t>, 2022.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 Best Time Management Tools You Need to Check Out</a:t>
            </a:r>
            <a:r>
              <a:rPr lang="en-US" sz="900" dirty="0">
                <a:solidFill>
                  <a:srgbClr val="FEFFFF"/>
                </a:solidFill>
                <a:effectLst/>
              </a:rPr>
              <a:t>. [online] scoro.com. Available at: &lt;https://www.scoro.com/blog/best-time-management-tools-reviewed/&gt; [</a:t>
            </a:r>
            <a:r>
              <a:rPr lang="en-US" sz="900" dirty="0" err="1">
                <a:solidFill>
                  <a:srgbClr val="FEFFFF"/>
                </a:solidFill>
                <a:effectLst/>
              </a:rPr>
              <a:t>AccesVincent</a:t>
            </a:r>
            <a:r>
              <a:rPr lang="en-US" sz="900" dirty="0">
                <a:solidFill>
                  <a:srgbClr val="FEFFFF"/>
                </a:solidFill>
                <a:effectLst/>
              </a:rPr>
              <a:t> </a:t>
            </a:r>
            <a:r>
              <a:rPr lang="en-US" sz="900" dirty="0" err="1">
                <a:solidFill>
                  <a:srgbClr val="FEFFFF"/>
                </a:solidFill>
                <a:effectLst/>
              </a:rPr>
              <a:t>Cassar</a:t>
            </a:r>
            <a:r>
              <a:rPr lang="en-US" sz="900" dirty="0">
                <a:solidFill>
                  <a:srgbClr val="FEFFFF"/>
                </a:solidFill>
                <a:effectLst/>
              </a:rPr>
              <a:t>, P. and Frank </a:t>
            </a:r>
            <a:r>
              <a:rPr lang="en-US" sz="900" dirty="0" err="1">
                <a:solidFill>
                  <a:srgbClr val="FEFFFF"/>
                </a:solidFill>
                <a:effectLst/>
              </a:rPr>
              <a:t>Bezzina</a:t>
            </a:r>
            <a:r>
              <a:rPr lang="en-US" sz="900" dirty="0">
                <a:solidFill>
                  <a:srgbClr val="FEFFFF"/>
                </a:solidFill>
                <a:effectLst/>
              </a:rPr>
              <a:t>, P., 2021. </a:t>
            </a:r>
            <a:r>
              <a:rPr lang="en-US" sz="900" i="1">
                <a:solidFill>
                  <a:srgbClr val="FEFFFF"/>
                </a:solidFill>
                <a:effectLst/>
              </a:rPr>
              <a:t>ECMLG 2021 European </a:t>
            </a:r>
            <a:r>
              <a:rPr lang="en-US" sz="900" i="1" dirty="0">
                <a:solidFill>
                  <a:srgbClr val="FEFFFF"/>
                </a:solidFill>
                <a:effectLst/>
              </a:rPr>
              <a:t>Conference on Management, Leadership and Governance</a:t>
            </a:r>
            <a:r>
              <a:rPr lang="en-US" sz="900" dirty="0">
                <a:solidFill>
                  <a:srgbClr val="FEFFFF"/>
                </a:solidFill>
                <a:effectLst/>
              </a:rPr>
              <a:t>. Academic Conferences limited, p.204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1236BE-9F73-4B18-9AB0-A0596B984173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8030718" y="4631391"/>
            <a:ext cx="514350" cy="2400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 sz="500">
                <a:solidFill>
                  <a:srgbClr val="FFFFFF"/>
                </a:solidFill>
              </a:rPr>
              <a:pPr lvl="0" indent="0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</a:pPr>
              <a:t>10</a:t>
            </a:fld>
            <a:endParaRPr lang="en-US" sz="5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5858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846</Words>
  <Application>Microsoft Office PowerPoint</Application>
  <PresentationFormat>On-screen Show (16:9)</PresentationFormat>
  <Paragraphs>81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Calibri</vt:lpstr>
      <vt:lpstr>Symbol</vt:lpstr>
      <vt:lpstr>Arial</vt:lpstr>
      <vt:lpstr>Calibri Light</vt:lpstr>
      <vt:lpstr>Roboto Slab Regular</vt:lpstr>
      <vt:lpstr>Times New Roman</vt:lpstr>
      <vt:lpstr>Office Theme</vt:lpstr>
      <vt:lpstr>Academic and Employability Skills BMSW4001  Student Name: Cezar Stroescu Student ID: 212346 Name of lecturer: Joanna Walsh Name of the University: University of Wales Trinity Saint David </vt:lpstr>
      <vt:lpstr>Introduction</vt:lpstr>
      <vt:lpstr>PowerPoint Presentation</vt:lpstr>
      <vt:lpstr> Necessary Skills for The Job</vt:lpstr>
      <vt:lpstr>My Skills</vt:lpstr>
      <vt:lpstr>SWOT Analysis</vt:lpstr>
      <vt:lpstr>Time management</vt:lpstr>
      <vt:lpstr>PowerPoint Presentation</vt:lpstr>
      <vt:lpstr>Conclusion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modified xsi:type="dcterms:W3CDTF">2022-04-18T10:00:07Z</dcterms:modified>
  <cp:category/>
</cp:coreProperties>
</file>