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315" r:id="rId6"/>
    <p:sldId id="307" r:id="rId7"/>
    <p:sldId id="316" r:id="rId8"/>
    <p:sldId id="321" r:id="rId9"/>
    <p:sldId id="317" r:id="rId10"/>
    <p:sldId id="323" r:id="rId11"/>
    <p:sldId id="318" r:id="rId12"/>
    <p:sldId id="325" r:id="rId13"/>
    <p:sldId id="324" r:id="rId14"/>
    <p:sldId id="326" r:id="rId15"/>
    <p:sldId id="320" r:id="rId1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752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D8D81"/>
    <a:srgbClr val="05957D"/>
    <a:srgbClr val="00CC99"/>
    <a:srgbClr val="009999"/>
    <a:srgbClr val="0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72CDBA2-0340-4D3E-A962-2765B4D87C87}" v="197" dt="2025-03-08T11:22:36.55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2DE63D5-997A-4646-A377-4702673A728D}" styleName="Light Style 2 - Accent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5A111915-BE36-4E01-A7E5-04B1672EAD32}" styleName="Light Style 2 - Accent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90" autoAdjust="0"/>
    <p:restoredTop sz="93725" autoAdjust="0"/>
  </p:normalViewPr>
  <p:slideViewPr>
    <p:cSldViewPr snapToGrid="0">
      <p:cViewPr varScale="1">
        <p:scale>
          <a:sx n="104" d="100"/>
          <a:sy n="104" d="100"/>
        </p:scale>
        <p:origin x="876" y="96"/>
      </p:cViewPr>
      <p:guideLst>
        <p:guide orient="horz" pos="1752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 showGuides="1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commentAuthors" Target="comment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rin Hughes" userId="7c0e8b6a039a83fd" providerId="LiveId" clId="{C72CDBA2-0340-4D3E-A962-2765B4D87C87}"/>
    <pc:docChg chg="undo redo custSel addSld delSld modSld sldOrd">
      <pc:chgData name="Catrin Hughes" userId="7c0e8b6a039a83fd" providerId="LiveId" clId="{C72CDBA2-0340-4D3E-A962-2765B4D87C87}" dt="2025-03-10T16:40:39.001" v="4565" actId="1076"/>
      <pc:docMkLst>
        <pc:docMk/>
      </pc:docMkLst>
      <pc:sldChg chg="addSp modSp mod">
        <pc:chgData name="Catrin Hughes" userId="7c0e8b6a039a83fd" providerId="LiveId" clId="{C72CDBA2-0340-4D3E-A962-2765B4D87C87}" dt="2025-03-08T11:21:03.369" v="4536" actId="207"/>
        <pc:sldMkLst>
          <pc:docMk/>
          <pc:sldMk cId="1642425379" sldId="256"/>
        </pc:sldMkLst>
        <pc:spChg chg="mod">
          <ac:chgData name="Catrin Hughes" userId="7c0e8b6a039a83fd" providerId="LiveId" clId="{C72CDBA2-0340-4D3E-A962-2765B4D87C87}" dt="2025-03-08T11:19:54.752" v="4531" actId="1076"/>
          <ac:spMkLst>
            <pc:docMk/>
            <pc:sldMk cId="1642425379" sldId="256"/>
            <ac:spMk id="9" creationId="{27FB22FA-07EC-4584-9FB3-DC5F951C6810}"/>
          </ac:spMkLst>
        </pc:spChg>
        <pc:spChg chg="mod">
          <ac:chgData name="Catrin Hughes" userId="7c0e8b6a039a83fd" providerId="LiveId" clId="{C72CDBA2-0340-4D3E-A962-2765B4D87C87}" dt="2025-03-08T11:21:03.369" v="4536" actId="207"/>
          <ac:spMkLst>
            <pc:docMk/>
            <pc:sldMk cId="1642425379" sldId="256"/>
            <ac:spMk id="12" creationId="{1A3B8F29-52C1-7FFE-15C6-53E737E5FD6A}"/>
          </ac:spMkLst>
        </pc:spChg>
        <pc:spChg chg="add mod">
          <ac:chgData name="Catrin Hughes" userId="7c0e8b6a039a83fd" providerId="LiveId" clId="{C72CDBA2-0340-4D3E-A962-2765B4D87C87}" dt="2025-03-03T13:32:50.192" v="731" actId="1076"/>
          <ac:spMkLst>
            <pc:docMk/>
            <pc:sldMk cId="1642425379" sldId="256"/>
            <ac:spMk id="13" creationId="{764820E2-956F-294A-04A2-ABB31BAFF8A1}"/>
          </ac:spMkLst>
        </pc:spChg>
        <pc:spChg chg="add mod">
          <ac:chgData name="Catrin Hughes" userId="7c0e8b6a039a83fd" providerId="LiveId" clId="{C72CDBA2-0340-4D3E-A962-2765B4D87C87}" dt="2025-03-03T12:22:38.597" v="312" actId="1076"/>
          <ac:spMkLst>
            <pc:docMk/>
            <pc:sldMk cId="1642425379" sldId="256"/>
            <ac:spMk id="14" creationId="{37F521F1-4E3A-3150-8A18-ECC2A7D134EC}"/>
          </ac:spMkLst>
        </pc:spChg>
      </pc:sldChg>
      <pc:sldChg chg="addSp delSp modSp mod ord">
        <pc:chgData name="Catrin Hughes" userId="7c0e8b6a039a83fd" providerId="LiveId" clId="{C72CDBA2-0340-4D3E-A962-2765B4D87C87}" dt="2025-03-10T11:13:45.796" v="4563" actId="20578"/>
        <pc:sldMkLst>
          <pc:docMk/>
          <pc:sldMk cId="3414231729" sldId="307"/>
        </pc:sldMkLst>
        <pc:spChg chg="mod">
          <ac:chgData name="Catrin Hughes" userId="7c0e8b6a039a83fd" providerId="LiveId" clId="{C72CDBA2-0340-4D3E-A962-2765B4D87C87}" dt="2025-03-08T11:21:18.576" v="4539" actId="207"/>
          <ac:spMkLst>
            <pc:docMk/>
            <pc:sldMk cId="3414231729" sldId="307"/>
            <ac:spMk id="3" creationId="{D5E1C399-8F48-44F5-9461-3C89866D4CE1}"/>
          </ac:spMkLst>
        </pc:spChg>
        <pc:spChg chg="mod">
          <ac:chgData name="Catrin Hughes" userId="7c0e8b6a039a83fd" providerId="LiveId" clId="{C72CDBA2-0340-4D3E-A962-2765B4D87C87}" dt="2025-03-08T11:21:15.264" v="4537" actId="207"/>
          <ac:spMkLst>
            <pc:docMk/>
            <pc:sldMk cId="3414231729" sldId="307"/>
            <ac:spMk id="4" creationId="{A112B089-A8F9-45B1-BE6E-EAC10163F082}"/>
          </ac:spMkLst>
        </pc:spChg>
        <pc:spChg chg="mod">
          <ac:chgData name="Catrin Hughes" userId="7c0e8b6a039a83fd" providerId="LiveId" clId="{C72CDBA2-0340-4D3E-A962-2765B4D87C87}" dt="2025-03-03T11:40:44.685" v="222" actId="14100"/>
          <ac:spMkLst>
            <pc:docMk/>
            <pc:sldMk cId="3414231729" sldId="307"/>
            <ac:spMk id="10" creationId="{BE0F154F-6B1C-63C1-FEC1-239DC2F13F3B}"/>
          </ac:spMkLst>
        </pc:spChg>
        <pc:spChg chg="add mod">
          <ac:chgData name="Catrin Hughes" userId="7c0e8b6a039a83fd" providerId="LiveId" clId="{C72CDBA2-0340-4D3E-A962-2765B4D87C87}" dt="2025-03-08T11:21:20.287" v="4540" actId="207"/>
          <ac:spMkLst>
            <pc:docMk/>
            <pc:sldMk cId="3414231729" sldId="307"/>
            <ac:spMk id="13" creationId="{46BB4449-48FC-EAFD-D3D6-7979567AAC98}"/>
          </ac:spMkLst>
        </pc:spChg>
        <pc:spChg chg="add mod">
          <ac:chgData name="Catrin Hughes" userId="7c0e8b6a039a83fd" providerId="LiveId" clId="{C72CDBA2-0340-4D3E-A962-2765B4D87C87}" dt="2025-03-03T13:54:30.634" v="736" actId="14100"/>
          <ac:spMkLst>
            <pc:docMk/>
            <pc:sldMk cId="3414231729" sldId="307"/>
            <ac:spMk id="15" creationId="{D2EFBD0B-3132-630D-A930-4E4E11096303}"/>
          </ac:spMkLst>
        </pc:spChg>
        <pc:spChg chg="add mod">
          <ac:chgData name="Catrin Hughes" userId="7c0e8b6a039a83fd" providerId="LiveId" clId="{C72CDBA2-0340-4D3E-A962-2765B4D87C87}" dt="2025-03-03T13:54:46.002" v="766" actId="1076"/>
          <ac:spMkLst>
            <pc:docMk/>
            <pc:sldMk cId="3414231729" sldId="307"/>
            <ac:spMk id="16" creationId="{F951B5E6-3317-9928-42F2-47B13B5EFF8A}"/>
          </ac:spMkLst>
        </pc:spChg>
        <pc:spChg chg="mod">
          <ac:chgData name="Catrin Hughes" userId="7c0e8b6a039a83fd" providerId="LiveId" clId="{C72CDBA2-0340-4D3E-A962-2765B4D87C87}" dt="2025-03-08T11:21:16.856" v="4538" actId="207"/>
          <ac:spMkLst>
            <pc:docMk/>
            <pc:sldMk cId="3414231729" sldId="307"/>
            <ac:spMk id="114" creationId="{B51B89C9-6212-44BC-8654-817139EF8D59}"/>
          </ac:spMkLst>
        </pc:spChg>
      </pc:sldChg>
      <pc:sldChg chg="addSp delSp modSp mod">
        <pc:chgData name="Catrin Hughes" userId="7c0e8b6a039a83fd" providerId="LiveId" clId="{C72CDBA2-0340-4D3E-A962-2765B4D87C87}" dt="2025-03-06T14:55:17.543" v="3417" actId="20577"/>
        <pc:sldMkLst>
          <pc:docMk/>
          <pc:sldMk cId="2237102210" sldId="315"/>
        </pc:sldMkLst>
        <pc:spChg chg="add mod">
          <ac:chgData name="Catrin Hughes" userId="7c0e8b6a039a83fd" providerId="LiveId" clId="{C72CDBA2-0340-4D3E-A962-2765B4D87C87}" dt="2025-03-03T12:23:55.068" v="336" actId="1076"/>
          <ac:spMkLst>
            <pc:docMk/>
            <pc:sldMk cId="2237102210" sldId="315"/>
            <ac:spMk id="8" creationId="{7AC15CC8-73FA-4032-97CD-D35E50C90CB4}"/>
          </ac:spMkLst>
        </pc:spChg>
        <pc:spChg chg="mod">
          <ac:chgData name="Catrin Hughes" userId="7c0e8b6a039a83fd" providerId="LiveId" clId="{C72CDBA2-0340-4D3E-A962-2765B4D87C87}" dt="2025-03-03T11:31:08.844" v="104" actId="14100"/>
          <ac:spMkLst>
            <pc:docMk/>
            <pc:sldMk cId="2237102210" sldId="315"/>
            <ac:spMk id="9" creationId="{88C81481-8A8A-6114-B3F7-20871D08B062}"/>
          </ac:spMkLst>
        </pc:spChg>
        <pc:spChg chg="add mod">
          <ac:chgData name="Catrin Hughes" userId="7c0e8b6a039a83fd" providerId="LiveId" clId="{C72CDBA2-0340-4D3E-A962-2765B4D87C87}" dt="2025-03-03T12:23:40.011" v="334" actId="1076"/>
          <ac:spMkLst>
            <pc:docMk/>
            <pc:sldMk cId="2237102210" sldId="315"/>
            <ac:spMk id="10" creationId="{20AAEC16-1F4F-45C9-ECA4-1352B8401753}"/>
          </ac:spMkLst>
        </pc:spChg>
        <pc:spChg chg="add mod">
          <ac:chgData name="Catrin Hughes" userId="7c0e8b6a039a83fd" providerId="LiveId" clId="{C72CDBA2-0340-4D3E-A962-2765B4D87C87}" dt="2025-03-06T14:47:32.152" v="3355" actId="20577"/>
          <ac:spMkLst>
            <pc:docMk/>
            <pc:sldMk cId="2237102210" sldId="315"/>
            <ac:spMk id="13" creationId="{659E70A9-9EF4-EFD4-1E0B-77A838D6911D}"/>
          </ac:spMkLst>
        </pc:spChg>
        <pc:spChg chg="add mod">
          <ac:chgData name="Catrin Hughes" userId="7c0e8b6a039a83fd" providerId="LiveId" clId="{C72CDBA2-0340-4D3E-A962-2765B4D87C87}" dt="2025-03-06T14:55:17.543" v="3417" actId="20577"/>
          <ac:spMkLst>
            <pc:docMk/>
            <pc:sldMk cId="2237102210" sldId="315"/>
            <ac:spMk id="28" creationId="{62B86622-45AB-06AA-9006-B034587A72DC}"/>
          </ac:spMkLst>
        </pc:spChg>
        <pc:spChg chg="add mod">
          <ac:chgData name="Catrin Hughes" userId="7c0e8b6a039a83fd" providerId="LiveId" clId="{C72CDBA2-0340-4D3E-A962-2765B4D87C87}" dt="2025-03-03T15:57:59.023" v="1269" actId="1076"/>
          <ac:spMkLst>
            <pc:docMk/>
            <pc:sldMk cId="2237102210" sldId="315"/>
            <ac:spMk id="29" creationId="{9C8F5085-E8B3-D732-F9A7-D2D170DF9807}"/>
          </ac:spMkLst>
        </pc:spChg>
        <pc:spChg chg="add del mod">
          <ac:chgData name="Catrin Hughes" userId="7c0e8b6a039a83fd" providerId="LiveId" clId="{C72CDBA2-0340-4D3E-A962-2765B4D87C87}" dt="2025-03-03T16:03:48.066" v="1357" actId="1076"/>
          <ac:spMkLst>
            <pc:docMk/>
            <pc:sldMk cId="2237102210" sldId="315"/>
            <ac:spMk id="30" creationId="{545C6FB7-44E1-92B8-E1C1-5653AC86650A}"/>
          </ac:spMkLst>
        </pc:spChg>
      </pc:sldChg>
      <pc:sldChg chg="new del">
        <pc:chgData name="Catrin Hughes" userId="7c0e8b6a039a83fd" providerId="LiveId" clId="{C72CDBA2-0340-4D3E-A962-2765B4D87C87}" dt="2025-03-03T14:10:05.322" v="771" actId="2696"/>
        <pc:sldMkLst>
          <pc:docMk/>
          <pc:sldMk cId="779118293" sldId="316"/>
        </pc:sldMkLst>
      </pc:sldChg>
      <pc:sldChg chg="addSp delSp modSp mod">
        <pc:chgData name="Catrin Hughes" userId="7c0e8b6a039a83fd" providerId="LiveId" clId="{C72CDBA2-0340-4D3E-A962-2765B4D87C87}" dt="2025-03-08T11:22:43.817" v="4559" actId="20577"/>
        <pc:sldMkLst>
          <pc:docMk/>
          <pc:sldMk cId="3168684024" sldId="316"/>
        </pc:sldMkLst>
        <pc:spChg chg="add mod">
          <ac:chgData name="Catrin Hughes" userId="7c0e8b6a039a83fd" providerId="LiveId" clId="{C72CDBA2-0340-4D3E-A962-2765B4D87C87}" dt="2025-03-08T11:22:43.817" v="4559" actId="20577"/>
          <ac:spMkLst>
            <pc:docMk/>
            <pc:sldMk cId="3168684024" sldId="316"/>
            <ac:spMk id="2" creationId="{7C73A378-8363-6F0D-26DD-9079CF7BEDB8}"/>
          </ac:spMkLst>
        </pc:spChg>
        <pc:spChg chg="add mod">
          <ac:chgData name="Catrin Hughes" userId="7c0e8b6a039a83fd" providerId="LiveId" clId="{C72CDBA2-0340-4D3E-A962-2765B4D87C87}" dt="2025-03-04T14:26:03.743" v="1491" actId="1076"/>
          <ac:spMkLst>
            <pc:docMk/>
            <pc:sldMk cId="3168684024" sldId="316"/>
            <ac:spMk id="4" creationId="{190C42CF-CA7F-3419-F024-E4DD1440BA05}"/>
          </ac:spMkLst>
        </pc:spChg>
        <pc:spChg chg="add mod">
          <ac:chgData name="Catrin Hughes" userId="7c0e8b6a039a83fd" providerId="LiveId" clId="{C72CDBA2-0340-4D3E-A962-2765B4D87C87}" dt="2025-03-07T16:55:46.019" v="4432" actId="20577"/>
          <ac:spMkLst>
            <pc:docMk/>
            <pc:sldMk cId="3168684024" sldId="316"/>
            <ac:spMk id="5" creationId="{F1C752D0-4870-B582-61C5-148726407C0A}"/>
          </ac:spMkLst>
        </pc:spChg>
        <pc:spChg chg="mod">
          <ac:chgData name="Catrin Hughes" userId="7c0e8b6a039a83fd" providerId="LiveId" clId="{C72CDBA2-0340-4D3E-A962-2765B4D87C87}" dt="2025-03-06T14:52:40.699" v="3383" actId="207"/>
          <ac:spMkLst>
            <pc:docMk/>
            <pc:sldMk cId="3168684024" sldId="316"/>
            <ac:spMk id="9" creationId="{B83DDBC3-4A37-72F7-CD09-86C3FFAE7531}"/>
          </ac:spMkLst>
        </pc:spChg>
        <pc:picChg chg="add mod">
          <ac:chgData name="Catrin Hughes" userId="7c0e8b6a039a83fd" providerId="LiveId" clId="{C72CDBA2-0340-4D3E-A962-2765B4D87C87}" dt="2025-03-08T11:21:50.751" v="4543" actId="1076"/>
          <ac:picMkLst>
            <pc:docMk/>
            <pc:sldMk cId="3168684024" sldId="316"/>
            <ac:picMk id="1026" creationId="{D770DBFA-8F9A-58EB-9A8F-17549E3F447A}"/>
          </ac:picMkLst>
        </pc:picChg>
      </pc:sldChg>
      <pc:sldChg chg="del">
        <pc:chgData name="Catrin Hughes" userId="7c0e8b6a039a83fd" providerId="LiveId" clId="{C72CDBA2-0340-4D3E-A962-2765B4D87C87}" dt="2025-03-03T11:43:16.717" v="243" actId="2696"/>
        <pc:sldMkLst>
          <pc:docMk/>
          <pc:sldMk cId="3409175494" sldId="316"/>
        </pc:sldMkLst>
      </pc:sldChg>
      <pc:sldChg chg="addSp delSp modSp mod">
        <pc:chgData name="Catrin Hughes" userId="7c0e8b6a039a83fd" providerId="LiveId" clId="{C72CDBA2-0340-4D3E-A962-2765B4D87C87}" dt="2025-03-06T14:56:10.586" v="3428" actId="113"/>
        <pc:sldMkLst>
          <pc:docMk/>
          <pc:sldMk cId="4158504121" sldId="317"/>
        </pc:sldMkLst>
        <pc:spChg chg="mod">
          <ac:chgData name="Catrin Hughes" userId="7c0e8b6a039a83fd" providerId="LiveId" clId="{C72CDBA2-0340-4D3E-A962-2765B4D87C87}" dt="2025-03-06T11:48:15.968" v="3062" actId="20577"/>
          <ac:spMkLst>
            <pc:docMk/>
            <pc:sldMk cId="4158504121" sldId="317"/>
            <ac:spMk id="4" creationId="{D69D1FD7-23D8-1B5B-A37E-36F3D9DA2403}"/>
          </ac:spMkLst>
        </pc:spChg>
        <pc:spChg chg="add mod">
          <ac:chgData name="Catrin Hughes" userId="7c0e8b6a039a83fd" providerId="LiveId" clId="{C72CDBA2-0340-4D3E-A962-2765B4D87C87}" dt="2025-03-06T14:56:10.586" v="3428" actId="113"/>
          <ac:spMkLst>
            <pc:docMk/>
            <pc:sldMk cId="4158504121" sldId="317"/>
            <ac:spMk id="7" creationId="{91E0A990-B2DD-AACC-3216-D21394E717BE}"/>
          </ac:spMkLst>
        </pc:spChg>
        <pc:spChg chg="add mod">
          <ac:chgData name="Catrin Hughes" userId="7c0e8b6a039a83fd" providerId="LiveId" clId="{C72CDBA2-0340-4D3E-A962-2765B4D87C87}" dt="2025-03-06T14:46:08.760" v="3347" actId="1076"/>
          <ac:spMkLst>
            <pc:docMk/>
            <pc:sldMk cId="4158504121" sldId="317"/>
            <ac:spMk id="8" creationId="{7205625B-23D6-F134-A161-B4DED82C2557}"/>
          </ac:spMkLst>
        </pc:spChg>
        <pc:picChg chg="add mod modCrop">
          <ac:chgData name="Catrin Hughes" userId="7c0e8b6a039a83fd" providerId="LiveId" clId="{C72CDBA2-0340-4D3E-A962-2765B4D87C87}" dt="2025-03-06T14:04:40.474" v="3287" actId="1076"/>
          <ac:picMkLst>
            <pc:docMk/>
            <pc:sldMk cId="4158504121" sldId="317"/>
            <ac:picMk id="6" creationId="{1395FA44-BA11-C871-9A4B-53A01EF558BF}"/>
          </ac:picMkLst>
        </pc:picChg>
      </pc:sldChg>
      <pc:sldChg chg="new del">
        <pc:chgData name="Catrin Hughes" userId="7c0e8b6a039a83fd" providerId="LiveId" clId="{C72CDBA2-0340-4D3E-A962-2765B4D87C87}" dt="2025-03-03T16:00:29.113" v="1290" actId="2696"/>
        <pc:sldMkLst>
          <pc:docMk/>
          <pc:sldMk cId="4189026312" sldId="317"/>
        </pc:sldMkLst>
      </pc:sldChg>
      <pc:sldChg chg="addSp modSp mod">
        <pc:chgData name="Catrin Hughes" userId="7c0e8b6a039a83fd" providerId="LiveId" clId="{C72CDBA2-0340-4D3E-A962-2765B4D87C87}" dt="2025-03-08T11:23:25.467" v="4560" actId="2710"/>
        <pc:sldMkLst>
          <pc:docMk/>
          <pc:sldMk cId="933915456" sldId="318"/>
        </pc:sldMkLst>
        <pc:spChg chg="add mod">
          <ac:chgData name="Catrin Hughes" userId="7c0e8b6a039a83fd" providerId="LiveId" clId="{C72CDBA2-0340-4D3E-A962-2765B4D87C87}" dt="2025-03-08T11:23:25.467" v="4560" actId="2710"/>
          <ac:spMkLst>
            <pc:docMk/>
            <pc:sldMk cId="933915456" sldId="318"/>
            <ac:spMk id="2" creationId="{833090A3-4D37-890A-4AC3-0D8F59687AD4}"/>
          </ac:spMkLst>
        </pc:spChg>
        <pc:spChg chg="mod">
          <ac:chgData name="Catrin Hughes" userId="7c0e8b6a039a83fd" providerId="LiveId" clId="{C72CDBA2-0340-4D3E-A962-2765B4D87C87}" dt="2025-03-07T11:04:23.308" v="3585" actId="14100"/>
          <ac:spMkLst>
            <pc:docMk/>
            <pc:sldMk cId="933915456" sldId="318"/>
            <ac:spMk id="4" creationId="{F5F8C897-5D06-1564-0D02-DDEDCBB4608B}"/>
          </ac:spMkLst>
        </pc:spChg>
      </pc:sldChg>
      <pc:sldChg chg="modSp del mod">
        <pc:chgData name="Catrin Hughes" userId="7c0e8b6a039a83fd" providerId="LiveId" clId="{C72CDBA2-0340-4D3E-A962-2765B4D87C87}" dt="2025-03-07T11:10:18.350" v="3601" actId="2696"/>
        <pc:sldMkLst>
          <pc:docMk/>
          <pc:sldMk cId="3950761016" sldId="319"/>
        </pc:sldMkLst>
      </pc:sldChg>
      <pc:sldChg chg="addSp delSp modSp add mod">
        <pc:chgData name="Catrin Hughes" userId="7c0e8b6a039a83fd" providerId="LiveId" clId="{C72CDBA2-0340-4D3E-A962-2765B4D87C87}" dt="2025-03-07T17:16:50.901" v="4439" actId="20577"/>
        <pc:sldMkLst>
          <pc:docMk/>
          <pc:sldMk cId="619884513" sldId="320"/>
        </pc:sldMkLst>
        <pc:spChg chg="mod">
          <ac:chgData name="Catrin Hughes" userId="7c0e8b6a039a83fd" providerId="LiveId" clId="{C72CDBA2-0340-4D3E-A962-2765B4D87C87}" dt="2025-03-05T15:51:44.885" v="2436" actId="1076"/>
          <ac:spMkLst>
            <pc:docMk/>
            <pc:sldMk cId="619884513" sldId="320"/>
            <ac:spMk id="4" creationId="{24A19F0B-92D4-04B9-EACC-3FCA42BEC294}"/>
          </ac:spMkLst>
        </pc:spChg>
        <pc:spChg chg="add mod">
          <ac:chgData name="Catrin Hughes" userId="7c0e8b6a039a83fd" providerId="LiveId" clId="{C72CDBA2-0340-4D3E-A962-2765B4D87C87}" dt="2025-03-07T17:16:50.901" v="4439" actId="20577"/>
          <ac:spMkLst>
            <pc:docMk/>
            <pc:sldMk cId="619884513" sldId="320"/>
            <ac:spMk id="5" creationId="{BC64218E-2643-ABF8-2913-8F04CA7F144F}"/>
          </ac:spMkLst>
        </pc:spChg>
      </pc:sldChg>
      <pc:sldChg chg="addSp delSp modSp mod">
        <pc:chgData name="Catrin Hughes" userId="7c0e8b6a039a83fd" providerId="LiveId" clId="{C72CDBA2-0340-4D3E-A962-2765B4D87C87}" dt="2025-03-08T11:00:23.219" v="4503"/>
        <pc:sldMkLst>
          <pc:docMk/>
          <pc:sldMk cId="60687801" sldId="321"/>
        </pc:sldMkLst>
        <pc:spChg chg="add mod">
          <ac:chgData name="Catrin Hughes" userId="7c0e8b6a039a83fd" providerId="LiveId" clId="{C72CDBA2-0340-4D3E-A962-2765B4D87C87}" dt="2025-03-08T11:00:23.219" v="4503"/>
          <ac:spMkLst>
            <pc:docMk/>
            <pc:sldMk cId="60687801" sldId="321"/>
            <ac:spMk id="2" creationId="{FF1454B9-CD1B-A104-637F-7919425563AF}"/>
          </ac:spMkLst>
        </pc:spChg>
        <pc:spChg chg="mod">
          <ac:chgData name="Catrin Hughes" userId="7c0e8b6a039a83fd" providerId="LiveId" clId="{C72CDBA2-0340-4D3E-A962-2765B4D87C87}" dt="2025-03-05T14:58:26.702" v="2103" actId="404"/>
          <ac:spMkLst>
            <pc:docMk/>
            <pc:sldMk cId="60687801" sldId="321"/>
            <ac:spMk id="4" creationId="{1D1E2D63-0C57-3C70-1FC5-D74E3CE439FD}"/>
          </ac:spMkLst>
        </pc:spChg>
        <pc:picChg chg="add mod">
          <ac:chgData name="Catrin Hughes" userId="7c0e8b6a039a83fd" providerId="LiveId" clId="{C72CDBA2-0340-4D3E-A962-2765B4D87C87}" dt="2025-03-07T16:45:02.520" v="4402" actId="1076"/>
          <ac:picMkLst>
            <pc:docMk/>
            <pc:sldMk cId="60687801" sldId="321"/>
            <ac:picMk id="2050" creationId="{5C7B993F-ADF3-58AF-3C8E-48FE6925C79A}"/>
          </ac:picMkLst>
        </pc:picChg>
      </pc:sldChg>
      <pc:sldChg chg="new del">
        <pc:chgData name="Catrin Hughes" userId="7c0e8b6a039a83fd" providerId="LiveId" clId="{C72CDBA2-0340-4D3E-A962-2765B4D87C87}" dt="2025-03-05T11:20:23.203" v="1976" actId="680"/>
        <pc:sldMkLst>
          <pc:docMk/>
          <pc:sldMk cId="2084761825" sldId="321"/>
        </pc:sldMkLst>
      </pc:sldChg>
      <pc:sldChg chg="new del">
        <pc:chgData name="Catrin Hughes" userId="7c0e8b6a039a83fd" providerId="LiveId" clId="{C72CDBA2-0340-4D3E-A962-2765B4D87C87}" dt="2025-03-05T15:01:55.209" v="2113" actId="2696"/>
        <pc:sldMkLst>
          <pc:docMk/>
          <pc:sldMk cId="2902095083" sldId="322"/>
        </pc:sldMkLst>
      </pc:sldChg>
      <pc:sldChg chg="addSp delSp modSp del mod">
        <pc:chgData name="Catrin Hughes" userId="7c0e8b6a039a83fd" providerId="LiveId" clId="{C72CDBA2-0340-4D3E-A962-2765B4D87C87}" dt="2025-03-05T16:23:10.611" v="2453" actId="2696"/>
        <pc:sldMkLst>
          <pc:docMk/>
          <pc:sldMk cId="3723167735" sldId="322"/>
        </pc:sldMkLst>
      </pc:sldChg>
      <pc:sldChg chg="add del">
        <pc:chgData name="Catrin Hughes" userId="7c0e8b6a039a83fd" providerId="LiveId" clId="{C72CDBA2-0340-4D3E-A962-2765B4D87C87}" dt="2025-03-05T16:22:52.135" v="2445"/>
        <pc:sldMkLst>
          <pc:docMk/>
          <pc:sldMk cId="63168749" sldId="323"/>
        </pc:sldMkLst>
      </pc:sldChg>
      <pc:sldChg chg="addSp delSp modSp add mod">
        <pc:chgData name="Catrin Hughes" userId="7c0e8b6a039a83fd" providerId="LiveId" clId="{C72CDBA2-0340-4D3E-A962-2765B4D87C87}" dt="2025-03-10T16:40:39.001" v="4565" actId="1076"/>
        <pc:sldMkLst>
          <pc:docMk/>
          <pc:sldMk cId="1588382532" sldId="323"/>
        </pc:sldMkLst>
        <pc:spChg chg="mod">
          <ac:chgData name="Catrin Hughes" userId="7c0e8b6a039a83fd" providerId="LiveId" clId="{C72CDBA2-0340-4D3E-A962-2765B4D87C87}" dt="2025-03-06T12:38:15.530" v="3109" actId="20577"/>
          <ac:spMkLst>
            <pc:docMk/>
            <pc:sldMk cId="1588382532" sldId="323"/>
            <ac:spMk id="4" creationId="{22B254AB-914F-0ACF-D481-222677892D61}"/>
          </ac:spMkLst>
        </pc:spChg>
        <pc:spChg chg="add mod">
          <ac:chgData name="Catrin Hughes" userId="7c0e8b6a039a83fd" providerId="LiveId" clId="{C72CDBA2-0340-4D3E-A962-2765B4D87C87}" dt="2025-03-06T14:36:56.396" v="3295" actId="1076"/>
          <ac:spMkLst>
            <pc:docMk/>
            <pc:sldMk cId="1588382532" sldId="323"/>
            <ac:spMk id="5" creationId="{444328F3-577A-5C51-CD93-F546A3054B8F}"/>
          </ac:spMkLst>
        </pc:spChg>
        <pc:picChg chg="add mod modCrop">
          <ac:chgData name="Catrin Hughes" userId="7c0e8b6a039a83fd" providerId="LiveId" clId="{C72CDBA2-0340-4D3E-A962-2765B4D87C87}" dt="2025-03-10T16:40:39.001" v="4565" actId="1076"/>
          <ac:picMkLst>
            <pc:docMk/>
            <pc:sldMk cId="1588382532" sldId="323"/>
            <ac:picMk id="3" creationId="{4E3F70F0-8210-13F4-05E6-5E22F3A23613}"/>
          </ac:picMkLst>
        </pc:picChg>
      </pc:sldChg>
      <pc:sldChg chg="addSp modSp mod">
        <pc:chgData name="Catrin Hughes" userId="7c0e8b6a039a83fd" providerId="LiveId" clId="{C72CDBA2-0340-4D3E-A962-2765B4D87C87}" dt="2025-03-07T13:02:23.026" v="4228" actId="113"/>
        <pc:sldMkLst>
          <pc:docMk/>
          <pc:sldMk cId="4828042" sldId="324"/>
        </pc:sldMkLst>
        <pc:spChg chg="mod">
          <ac:chgData name="Catrin Hughes" userId="7c0e8b6a039a83fd" providerId="LiveId" clId="{C72CDBA2-0340-4D3E-A962-2765B4D87C87}" dt="2025-03-07T12:31:03.231" v="3880" actId="1076"/>
          <ac:spMkLst>
            <pc:docMk/>
            <pc:sldMk cId="4828042" sldId="324"/>
            <ac:spMk id="4" creationId="{0F14067C-480A-8660-E4F3-66345F2745E9}"/>
          </ac:spMkLst>
        </pc:spChg>
        <pc:spChg chg="add mod">
          <ac:chgData name="Catrin Hughes" userId="7c0e8b6a039a83fd" providerId="LiveId" clId="{C72CDBA2-0340-4D3E-A962-2765B4D87C87}" dt="2025-03-07T13:02:23.026" v="4228" actId="113"/>
          <ac:spMkLst>
            <pc:docMk/>
            <pc:sldMk cId="4828042" sldId="324"/>
            <ac:spMk id="5" creationId="{77FDFFA4-7D45-7CD4-9005-C9455EC8ADC2}"/>
          </ac:spMkLst>
        </pc:spChg>
        <pc:spChg chg="add mod ord">
          <ac:chgData name="Catrin Hughes" userId="7c0e8b6a039a83fd" providerId="LiveId" clId="{C72CDBA2-0340-4D3E-A962-2765B4D87C87}" dt="2025-03-07T12:34:18.226" v="3943" actId="1076"/>
          <ac:spMkLst>
            <pc:docMk/>
            <pc:sldMk cId="4828042" sldId="324"/>
            <ac:spMk id="7" creationId="{4BAFB324-9A86-881D-639B-BED31777C70A}"/>
          </ac:spMkLst>
        </pc:spChg>
        <pc:spChg chg="add mod">
          <ac:chgData name="Catrin Hughes" userId="7c0e8b6a039a83fd" providerId="LiveId" clId="{C72CDBA2-0340-4D3E-A962-2765B4D87C87}" dt="2025-03-07T12:38:30.668" v="4092" actId="208"/>
          <ac:spMkLst>
            <pc:docMk/>
            <pc:sldMk cId="4828042" sldId="324"/>
            <ac:spMk id="11" creationId="{0CBDC9EE-F799-36AA-7017-E9869D64BDC5}"/>
          </ac:spMkLst>
        </pc:spChg>
        <pc:spChg chg="add mod">
          <ac:chgData name="Catrin Hughes" userId="7c0e8b6a039a83fd" providerId="LiveId" clId="{C72CDBA2-0340-4D3E-A962-2765B4D87C87}" dt="2025-03-07T13:02:22.316" v="4226" actId="113"/>
          <ac:spMkLst>
            <pc:docMk/>
            <pc:sldMk cId="4828042" sldId="324"/>
            <ac:spMk id="14" creationId="{DD293FAD-2595-C4AA-E540-3BC3AF429AA3}"/>
          </ac:spMkLst>
        </pc:spChg>
        <pc:spChg chg="add mod">
          <ac:chgData name="Catrin Hughes" userId="7c0e8b6a039a83fd" providerId="LiveId" clId="{C72CDBA2-0340-4D3E-A962-2765B4D87C87}" dt="2025-03-07T13:02:21.923" v="4225" actId="113"/>
          <ac:spMkLst>
            <pc:docMk/>
            <pc:sldMk cId="4828042" sldId="324"/>
            <ac:spMk id="18" creationId="{E011FE6E-20BE-4938-4B50-DA206488C43F}"/>
          </ac:spMkLst>
        </pc:spChg>
        <pc:spChg chg="add mod">
          <ac:chgData name="Catrin Hughes" userId="7c0e8b6a039a83fd" providerId="LiveId" clId="{C72CDBA2-0340-4D3E-A962-2765B4D87C87}" dt="2025-03-07T13:02:22.631" v="4227" actId="113"/>
          <ac:spMkLst>
            <pc:docMk/>
            <pc:sldMk cId="4828042" sldId="324"/>
            <ac:spMk id="21" creationId="{30FC067B-1926-8556-F1E2-038DBE3494B7}"/>
          </ac:spMkLst>
        </pc:spChg>
        <pc:cxnChg chg="add mod">
          <ac:chgData name="Catrin Hughes" userId="7c0e8b6a039a83fd" providerId="LiveId" clId="{C72CDBA2-0340-4D3E-A962-2765B4D87C87}" dt="2025-03-07T12:35:55.196" v="3974" actId="14100"/>
          <ac:cxnSpMkLst>
            <pc:docMk/>
            <pc:sldMk cId="4828042" sldId="324"/>
            <ac:cxnSpMk id="10" creationId="{6CBDFF5C-39D2-46B4-4269-74458159A7E8}"/>
          </ac:cxnSpMkLst>
        </pc:cxnChg>
        <pc:cxnChg chg="add mod">
          <ac:chgData name="Catrin Hughes" userId="7c0e8b6a039a83fd" providerId="LiveId" clId="{C72CDBA2-0340-4D3E-A962-2765B4D87C87}" dt="2025-03-07T12:35:13.376" v="3953" actId="1076"/>
          <ac:cxnSpMkLst>
            <pc:docMk/>
            <pc:sldMk cId="4828042" sldId="324"/>
            <ac:cxnSpMk id="12" creationId="{B4247C41-EE18-50C0-9209-B3373B9D461D}"/>
          </ac:cxnSpMkLst>
        </pc:cxnChg>
        <pc:cxnChg chg="add mod">
          <ac:chgData name="Catrin Hughes" userId="7c0e8b6a039a83fd" providerId="LiveId" clId="{C72CDBA2-0340-4D3E-A962-2765B4D87C87}" dt="2025-03-07T12:36:52.039" v="4062" actId="1076"/>
          <ac:cxnSpMkLst>
            <pc:docMk/>
            <pc:sldMk cId="4828042" sldId="324"/>
            <ac:cxnSpMk id="16" creationId="{A1F39585-2D2C-A9A6-2F23-E843310C422F}"/>
          </ac:cxnSpMkLst>
        </pc:cxnChg>
        <pc:cxnChg chg="add mod">
          <ac:chgData name="Catrin Hughes" userId="7c0e8b6a039a83fd" providerId="LiveId" clId="{C72CDBA2-0340-4D3E-A962-2765B4D87C87}" dt="2025-03-07T12:38:10.312" v="4090" actId="14100"/>
          <ac:cxnSpMkLst>
            <pc:docMk/>
            <pc:sldMk cId="4828042" sldId="324"/>
            <ac:cxnSpMk id="22" creationId="{DC1A27F7-C183-D3DF-FB38-797A0F1C8E6F}"/>
          </ac:cxnSpMkLst>
        </pc:cxnChg>
      </pc:sldChg>
      <pc:sldChg chg="addSp delSp modSp mod">
        <pc:chgData name="Catrin Hughes" userId="7c0e8b6a039a83fd" providerId="LiveId" clId="{C72CDBA2-0340-4D3E-A962-2765B4D87C87}" dt="2025-03-07T17:46:21.045" v="4490" actId="20577"/>
        <pc:sldMkLst>
          <pc:docMk/>
          <pc:sldMk cId="3113978096" sldId="325"/>
        </pc:sldMkLst>
        <pc:spChg chg="add mod">
          <ac:chgData name="Catrin Hughes" userId="7c0e8b6a039a83fd" providerId="LiveId" clId="{C72CDBA2-0340-4D3E-A962-2765B4D87C87}" dt="2025-03-07T17:46:21.045" v="4490" actId="20577"/>
          <ac:spMkLst>
            <pc:docMk/>
            <pc:sldMk cId="3113978096" sldId="325"/>
            <ac:spMk id="3" creationId="{4009BBC0-AED4-5530-0B2C-D1A7C69842FD}"/>
          </ac:spMkLst>
        </pc:spChg>
        <pc:spChg chg="add del mod">
          <ac:chgData name="Catrin Hughes" userId="7c0e8b6a039a83fd" providerId="LiveId" clId="{C72CDBA2-0340-4D3E-A962-2765B4D87C87}" dt="2025-03-07T11:48:36.641" v="3709" actId="14100"/>
          <ac:spMkLst>
            <pc:docMk/>
            <pc:sldMk cId="3113978096" sldId="325"/>
            <ac:spMk id="4" creationId="{3FA9099F-8E90-9CF1-EC48-7EA09916650A}"/>
          </ac:spMkLst>
        </pc:spChg>
      </pc:sldChg>
      <pc:sldChg chg="addSp delSp modSp mod">
        <pc:chgData name="Catrin Hughes" userId="7c0e8b6a039a83fd" providerId="LiveId" clId="{C72CDBA2-0340-4D3E-A962-2765B4D87C87}" dt="2025-03-07T12:55:39.545" v="4220" actId="20577"/>
        <pc:sldMkLst>
          <pc:docMk/>
          <pc:sldMk cId="3722886590" sldId="326"/>
        </pc:sldMkLst>
        <pc:spChg chg="add mod">
          <ac:chgData name="Catrin Hughes" userId="7c0e8b6a039a83fd" providerId="LiveId" clId="{C72CDBA2-0340-4D3E-A962-2765B4D87C87}" dt="2025-03-07T12:55:39.545" v="4220" actId="20577"/>
          <ac:spMkLst>
            <pc:docMk/>
            <pc:sldMk cId="3722886590" sldId="326"/>
            <ac:spMk id="2" creationId="{6339DF7A-D0AE-1CA8-B47C-8A7F0D5ED935}"/>
          </ac:spMkLst>
        </pc:spChg>
        <pc:spChg chg="add mod">
          <ac:chgData name="Catrin Hughes" userId="7c0e8b6a039a83fd" providerId="LiveId" clId="{C72CDBA2-0340-4D3E-A962-2765B4D87C87}" dt="2025-03-07T12:55:02.275" v="4198" actId="1076"/>
          <ac:spMkLst>
            <pc:docMk/>
            <pc:sldMk cId="3722886590" sldId="326"/>
            <ac:spMk id="5" creationId="{3D0B1CF7-07B2-9D37-C209-9CDD98EEB6B8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B440F78-2C9E-4C7F-818C-B40BB19D3AB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D3FB98-80B9-4155-809A-82659D34A01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DDE47A5D-825D-489B-B86E-69FB8F6FDDD5}" type="datetime1">
              <a:rPr lang="en-GB" smtClean="0"/>
              <a:t>10/03/2025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DEF847-3492-4888-9C23-1504238536B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E48C54-2332-4748-9C65-6A27E550C1F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7F75FB2-D12E-4669-8522-D3E2C7E6DC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991802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42AF04-B2F6-42F0-B8D0-5C21D87AAE42}" type="datetime1">
              <a:rPr lang="en-GB" smtClean="0"/>
              <a:pPr/>
              <a:t>10/03/2025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18E0B9-48E4-499D-93B2-B07D00395BAC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1404329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0919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BC48FA-6C9E-9196-127F-6E5C8A0B53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5D3B25-732D-0160-4826-984200DC7B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209D61F-8AE0-CD11-70FC-02B7B7E55B0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9C781D-FF68-3A9F-2E01-317AA3D516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40790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6969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C3599-2F3C-6CFA-06B8-647F6A0415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33ABB32-7BD7-68B6-8B51-3487E078412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31E54B1-D064-F61F-EAD6-66BF808DDBF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47C354-94B3-6900-A03D-EDA31CE0AD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043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D92BEE7-DEFF-EA28-61BA-75F4238207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5F2BC0-7ACF-0907-3E60-8C67862F1E5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FA0EB31-64E0-8DF9-55D3-92508C1B7A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B874E-82DA-7758-1227-FD939464041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62376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D54D4F-5BD1-55ED-9265-01D7EF38A4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27C798-F729-5CAC-DB70-6B07109B5CC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FC2E063-BC1A-1991-8938-CF48B2241D1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0A5F81-8B16-C60A-E1D9-0006688EEB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344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BAE72C-249D-DFCE-8B4B-56BF3A400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07B100A-9CBD-C719-D476-7A5BEAE168B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8F37241-626F-2DA9-1806-54F3ECAF99F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7C6C93-7B92-D7FE-C3E5-1A1EA5B229E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4506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55B25D-3ACF-2E39-1ECC-D26214E1AF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81FC6D-54AD-3998-A648-72C82AD6858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0DA82FD-0A4B-A54E-F1A5-F1DFB30443C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24B8E07-A169-B18E-F047-157503D9E8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26102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752F1CD-D3DB-99AD-B769-631616D58F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1543339-7FA4-5E21-5CEC-8370E0FD8C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B2EC3AB-942E-CD55-A54D-AD6F513B4C8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4236B7-67DF-4F9B-6C02-2964779F55A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8346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6E32B0-FB5F-28D0-D711-01D4C79632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A53728-8250-A99D-3CC0-A311E40555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57AB574-23BE-8E9D-53F9-8B9BA2D928F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A3FF40-3CC5-D7B7-0F57-46431044CDD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91607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38A4C-2A7B-17F5-4C07-600C271E44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E60B8B6-FBCF-A285-F8FF-9B87DEF7F3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3976C6B-9B29-D931-7C28-02D11A3D16A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A173C9-6576-B5F1-251B-F86B03072B4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2993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F0AB41-0AA2-FD74-1779-D71D394564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9B919F6-7BD9-6FE4-7DA5-0BFA719F46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61CBB2A-15C6-D5E7-D4A9-D3401B05258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70A98-65C7-5BB5-6914-E565F1B8D58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18E0B9-48E4-499D-93B2-B07D00395BA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550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AD3492AC-2023-4442-AF40-53B11C2EF8B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5966" y="1008063"/>
            <a:ext cx="5120640" cy="2054388"/>
          </a:xfrm>
        </p:spPr>
        <p:txBody>
          <a:bodyPr rtlCol="0" anchor="b">
            <a:normAutofit/>
          </a:bodyPr>
          <a:lstStyle>
            <a:lvl1pPr algn="r">
              <a:defRPr sz="5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8970" y="3105163"/>
            <a:ext cx="3167636" cy="647673"/>
          </a:xfrm>
        </p:spPr>
        <p:txBody>
          <a:bodyPr rtlCol="0"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C593254-CE4F-4114-A997-06CBC039F2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1400" y="365125"/>
            <a:ext cx="7287768" cy="1325563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E7DBF41-B4A1-4B29-B32C-DDF5058C123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000" y="1941230"/>
            <a:ext cx="9144000" cy="2286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E442D9A9-D2E2-42FD-945D-1EF6DC43511C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584448" y="4407408"/>
            <a:ext cx="7287768" cy="1371600"/>
          </a:xfrm>
        </p:spPr>
        <p:txBody>
          <a:bodyPr rtlCol="0">
            <a:noAutofit/>
          </a:bodyPr>
          <a:lstStyle>
            <a:lvl1pPr marL="0" indent="0" algn="l">
              <a:lnSpc>
                <a:spcPct val="15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9144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3716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1828800" indent="0" algn="ctr">
              <a:lnSpc>
                <a:spcPts val="22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390676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8686" y="365125"/>
            <a:ext cx="9986601" cy="132556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08692" y="1912336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73892" y="1874838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508692" y="2388253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573892" y="2337741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1518687" y="3608720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583887" y="3571222"/>
            <a:ext cx="41148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1518687" y="4084637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583887" y="4034125"/>
            <a:ext cx="4114800" cy="914400"/>
          </a:xfrm>
        </p:spPr>
        <p:txBody>
          <a:bodyPr rtlCol="0">
            <a:noAutofit/>
          </a:bodyPr>
          <a:lstStyle>
            <a:lvl1pPr marL="0" indent="0">
              <a:lnSpc>
                <a:spcPts val="2600"/>
              </a:lnSpc>
              <a:buNone/>
              <a:defRPr sz="1600"/>
            </a:lvl1pPr>
            <a:lvl2pPr marL="457200" indent="0">
              <a:lnSpc>
                <a:spcPts val="2600"/>
              </a:lnSpc>
              <a:buNone/>
              <a:defRPr sz="1600"/>
            </a:lvl2pPr>
            <a:lvl3pPr marL="914400" indent="0">
              <a:lnSpc>
                <a:spcPts val="2600"/>
              </a:lnSpc>
              <a:buNone/>
              <a:defRPr sz="1600"/>
            </a:lvl3pPr>
            <a:lvl4pPr marL="1371600" indent="0">
              <a:lnSpc>
                <a:spcPts val="2600"/>
              </a:lnSpc>
              <a:buNone/>
              <a:defRPr sz="1600"/>
            </a:lvl4pPr>
            <a:lvl5pPr marL="1828800" indent="0">
              <a:lnSpc>
                <a:spcPts val="26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</p:txBody>
      </p:sp>
      <p:sp>
        <p:nvSpPr>
          <p:cNvPr id="15" name="Picture Placeholder 10">
            <a:extLst>
              <a:ext uri="{FF2B5EF4-FFF2-40B4-BE49-F238E27FC236}">
                <a16:creationId xmlns:a16="http://schemas.microsoft.com/office/drawing/2014/main" id="{A12F2D63-1E00-4379-A32F-B52857A502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5943600"/>
            <a:ext cx="12188952" cy="9144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27112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0" y="365125"/>
            <a:ext cx="460231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096000" cy="6858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0" y="169164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858000" y="2093976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858000" y="2962656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858000" y="331012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Text Placeholder 4">
            <a:extLst>
              <a:ext uri="{FF2B5EF4-FFF2-40B4-BE49-F238E27FC236}">
                <a16:creationId xmlns:a16="http://schemas.microsoft.com/office/drawing/2014/main" id="{8462AFAF-169F-4E2A-AC00-6E866659547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6870354" y="3931920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9FDE6BB6-DE86-4B19-B83F-5B83A89477B4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6870354" y="4270248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>
            <a:extLst>
              <a:ext uri="{FF2B5EF4-FFF2-40B4-BE49-F238E27FC236}">
                <a16:creationId xmlns:a16="http://schemas.microsoft.com/office/drawing/2014/main" id="{2B544474-29CA-4D8E-AC15-C05ABDF6067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6870354" y="4855464"/>
            <a:ext cx="3931920" cy="338328"/>
          </a:xfrm>
        </p:spPr>
        <p:txBody>
          <a:bodyPr rtlCol="0" anchor="b">
            <a:no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7C778245-11E1-4B65-ADC1-E9D3DE34E5D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870354" y="5193792"/>
            <a:ext cx="4572000" cy="530352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35758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B1C922A-9F54-409C-8C2C-90A55B890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00706" y="0"/>
            <a:ext cx="6095999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9922" y="365125"/>
            <a:ext cx="5386078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A39532F-F90D-47C0-89E1-06A3DED5931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4384" y="1566525"/>
            <a:ext cx="3401568" cy="3712464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9922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57506" y="1893053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E725FCE9-B62D-4B16-807B-9D0D63E93B5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09922" y="236897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4" name="Text Placeholder 12">
            <a:extLst>
              <a:ext uri="{FF2B5EF4-FFF2-40B4-BE49-F238E27FC236}">
                <a16:creationId xmlns:a16="http://schemas.microsoft.com/office/drawing/2014/main" id="{BA57DF8C-FA7C-490B-98CE-CDE7957EE72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457506" y="2355956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FF039F13-B78B-4A7E-AB1D-94C070BAE974}"/>
              </a:ext>
            </a:extLst>
          </p:cNvPr>
          <p:cNvSpPr>
            <a:spLocks noGrp="1"/>
          </p:cNvSpPr>
          <p:nvPr>
            <p:ph type="body" idx="16"/>
          </p:nvPr>
        </p:nvSpPr>
        <p:spPr>
          <a:xfrm>
            <a:off x="719917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">
            <a:extLst>
              <a:ext uri="{FF2B5EF4-FFF2-40B4-BE49-F238E27FC236}">
                <a16:creationId xmlns:a16="http://schemas.microsoft.com/office/drawing/2014/main" id="{525F4B91-27EE-47AC-BBD0-A66FE53A04FF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3467501" y="3843877"/>
            <a:ext cx="2286000" cy="457200"/>
          </a:xfrm>
        </p:spPr>
        <p:txBody>
          <a:bodyPr rtlCol="0" anchor="b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1F0A1756-3486-46A9-9DD3-7BFA5FF75731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917" y="4319794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F50C0C1C-5BD4-4F62-8AB2-50B1FE4A7DAE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3467501" y="4306780"/>
            <a:ext cx="2286000" cy="1371600"/>
          </a:xfrm>
        </p:spPr>
        <p:txBody>
          <a:bodyPr rtlCol="0">
            <a:noAutofit/>
          </a:bodyPr>
          <a:lstStyle>
            <a:lvl1pPr marL="0" indent="0">
              <a:lnSpc>
                <a:spcPts val="2000"/>
              </a:lnSpc>
              <a:buNone/>
              <a:defRPr sz="1400"/>
            </a:lvl1pPr>
            <a:lvl2pPr marL="457200" indent="0">
              <a:lnSpc>
                <a:spcPts val="2000"/>
              </a:lnSpc>
              <a:buNone/>
              <a:defRPr sz="1400"/>
            </a:lvl2pPr>
            <a:lvl3pPr marL="914400" indent="0">
              <a:lnSpc>
                <a:spcPts val="2000"/>
              </a:lnSpc>
              <a:buNone/>
              <a:defRPr sz="1400"/>
            </a:lvl3pPr>
            <a:lvl4pPr marL="1371600" indent="0">
              <a:lnSpc>
                <a:spcPts val="2000"/>
              </a:lnSpc>
              <a:buNone/>
              <a:defRPr sz="1400"/>
            </a:lvl4pPr>
            <a:lvl5pPr marL="1828800" indent="0">
              <a:lnSpc>
                <a:spcPts val="2000"/>
              </a:lnSpc>
              <a:buNone/>
              <a:defRPr sz="14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84785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18" name="Footer Placeholder 7">
            <a:extLst>
              <a:ext uri="{FF2B5EF4-FFF2-40B4-BE49-F238E27FC236}">
                <a16:creationId xmlns:a16="http://schemas.microsoft.com/office/drawing/2014/main" id="{37667359-6B2F-4D7C-932B-CE6A0E91C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858000" y="6356350"/>
            <a:ext cx="3448050" cy="365125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23" name="Slide Number Placeholder 8">
            <a:extLst>
              <a:ext uri="{FF2B5EF4-FFF2-40B4-BE49-F238E27FC236}">
                <a16:creationId xmlns:a16="http://schemas.microsoft.com/office/drawing/2014/main" id="{C69C9BA9-6130-4098-A0A6-E1A00A3B6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423398" y="6356350"/>
            <a:ext cx="9144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96920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Problem &amp; 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ED971A8-4C6D-471D-A690-8CD6662922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61935" y="1143000"/>
            <a:ext cx="4953000" cy="4572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2555875"/>
            <a:ext cx="4953000" cy="3159125"/>
          </a:xfrm>
        </p:spPr>
        <p:txBody>
          <a:bodyPr rtlCol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2pPr>
            <a:lvl3pPr marL="9144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3pPr>
            <a:lvl4pPr marL="13716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4pPr>
            <a:lvl5pPr marL="1828800" indent="0">
              <a:lnSpc>
                <a:spcPct val="150000"/>
              </a:lnSpc>
              <a:spcBef>
                <a:spcPts val="0"/>
              </a:spcBef>
              <a:buNone/>
              <a:defRPr sz="2000">
                <a:solidFill>
                  <a:schemeClr val="accent4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658063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457200"/>
            <a:ext cx="11274552" cy="59436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3051112" y="3513220"/>
            <a:ext cx="8682164" cy="1828799"/>
          </a:xfrm>
          <a:solidFill>
            <a:schemeClr val="accent3">
              <a:alpha val="90000"/>
            </a:schemeClr>
          </a:solidFill>
        </p:spPr>
        <p:txBody>
          <a:bodyPr lIns="1371600" tIns="0" bIns="0" rtlCol="0" anchor="ctr">
            <a:noAutofit/>
          </a:bodyPr>
          <a:lstStyle>
            <a:lvl1pPr algn="ctr">
              <a:defRPr sz="54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rtl="0"/>
            <a:r>
              <a:rPr lang="en-GB" noProof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9995812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usiness mod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8" name="Picture Placeholder 15">
            <a:extLst>
              <a:ext uri="{FF2B5EF4-FFF2-40B4-BE49-F238E27FC236}">
                <a16:creationId xmlns:a16="http://schemas.microsoft.com/office/drawing/2014/main" id="{43CBE128-6D8D-4605-B225-5A34FFB1F25B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910104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91109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2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9809F78-EA1B-4C23-A53E-7DE8B4A6AE1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1109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9" name="Picture Placeholder 15">
            <a:extLst>
              <a:ext uri="{FF2B5EF4-FFF2-40B4-BE49-F238E27FC236}">
                <a16:creationId xmlns:a16="http://schemas.microsoft.com/office/drawing/2014/main" id="{E63C0874-8701-4CED-B60A-61A655FB5A5F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951917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4956048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3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20AEB661-858B-44C9-9484-E540E04AD36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956048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20" name="Picture Placeholder 15">
            <a:extLst>
              <a:ext uri="{FF2B5EF4-FFF2-40B4-BE49-F238E27FC236}">
                <a16:creationId xmlns:a16="http://schemas.microsoft.com/office/drawing/2014/main" id="{F223D9C7-A9C3-4D38-B4D8-9CAB3A19CF51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93730" y="1965960"/>
            <a:ext cx="2286000" cy="2286000"/>
          </a:xfrm>
          <a:noFill/>
          <a:ln w="95250" cap="sq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7991856" y="4311688"/>
            <a:ext cx="2286000" cy="36000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200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Bullet 4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CCEAE0AB-74EC-4097-A534-A578F109793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7991856" y="4773703"/>
            <a:ext cx="2286000" cy="1005840"/>
          </a:xfrm>
        </p:spPr>
        <p:txBody>
          <a:bodyPr rtlCol="0"/>
          <a:lstStyle>
            <a:lvl1pPr marL="0" indent="0" algn="ctr">
              <a:lnSpc>
                <a:spcPts val="2000"/>
              </a:lnSpc>
              <a:spcBef>
                <a:spcPts val="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Bullet Description</a:t>
            </a:r>
          </a:p>
        </p:txBody>
      </p:sp>
      <p:sp>
        <p:nvSpPr>
          <p:cNvPr id="15" name="Date Placeholder 1">
            <a:extLst>
              <a:ext uri="{FF2B5EF4-FFF2-40B4-BE49-F238E27FC236}">
                <a16:creationId xmlns:a16="http://schemas.microsoft.com/office/drawing/2014/main" id="{6FCC4B1F-E859-43CC-8B33-EE155744227A}"/>
              </a:ext>
            </a:extLst>
          </p:cNvPr>
          <p:cNvSpPr>
            <a:spLocks noGrp="1"/>
          </p:cNvSpPr>
          <p:nvPr>
            <p:ph type="dt" sz="half" idx="45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00680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62072" y="365125"/>
            <a:ext cx="10193315" cy="1325563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2073" y="1853548"/>
            <a:ext cx="4572000" cy="64008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62073" y="2505075"/>
            <a:ext cx="4572000" cy="3200400"/>
          </a:xfrm>
        </p:spPr>
        <p:txBody>
          <a:bodyPr rtlCol="0">
            <a:normAutofit/>
          </a:bodyPr>
          <a:lstStyle>
            <a:lvl1pPr>
              <a:lnSpc>
                <a:spcPts val="2600"/>
              </a:lnSpc>
              <a:defRPr sz="1600"/>
            </a:lvl1pPr>
            <a:lvl2pPr>
              <a:lnSpc>
                <a:spcPts val="2600"/>
              </a:lnSpc>
              <a:defRPr sz="1600"/>
            </a:lvl2pPr>
            <a:lvl3pPr>
              <a:lnSpc>
                <a:spcPts val="2600"/>
              </a:lnSpc>
              <a:defRPr sz="1600"/>
            </a:lvl3pPr>
            <a:lvl4pPr>
              <a:lnSpc>
                <a:spcPts val="2600"/>
              </a:lnSpc>
              <a:defRPr sz="1600"/>
            </a:lvl4pPr>
            <a:lvl5pPr>
              <a:lnSpc>
                <a:spcPts val="2600"/>
              </a:lnSpc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94485" y="1853548"/>
            <a:ext cx="4572000" cy="640080"/>
          </a:xfrm>
          <a:noFill/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94485" y="2505075"/>
            <a:ext cx="4572000" cy="3200400"/>
          </a:xfrm>
        </p:spPr>
        <p:txBody>
          <a:bodyPr rtlCol="0">
            <a:normAutofit/>
          </a:bodyPr>
          <a:lstStyle>
            <a:lvl1pPr>
              <a:lnSpc>
                <a:spcPts val="2600"/>
              </a:lnSpc>
              <a:defRPr sz="1600"/>
            </a:lvl1pPr>
            <a:lvl2pPr>
              <a:lnSpc>
                <a:spcPts val="2600"/>
              </a:lnSpc>
              <a:defRPr sz="1600"/>
            </a:lvl2pPr>
            <a:lvl3pPr>
              <a:lnSpc>
                <a:spcPts val="2600"/>
              </a:lnSpc>
              <a:defRPr sz="1600"/>
            </a:lvl3pPr>
            <a:lvl4pPr>
              <a:lnSpc>
                <a:spcPts val="2600"/>
              </a:lnSpc>
              <a:defRPr sz="1600"/>
            </a:lvl4pPr>
            <a:lvl5pPr>
              <a:lnSpc>
                <a:spcPts val="2600"/>
              </a:lnSpc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582C2B31-DB43-4AEF-AA1E-62866E69E584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524" y="5943600"/>
            <a:ext cx="12188952" cy="9144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0099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C06C6CB5-A7CF-4AA0-8E61-3C46EFA041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1524" y="4572000"/>
            <a:ext cx="12188952" cy="2286000"/>
          </a:xfrm>
          <a:solidFill>
            <a:schemeClr val="accent6"/>
          </a:solidFill>
        </p:spPr>
        <p:txBody>
          <a:bodyPr rtlCol="0" anchor="b"/>
          <a:lstStyle>
            <a:lvl1pPr marL="0" indent="0">
              <a:buNone/>
              <a:defRPr/>
            </a:lvl1pPr>
          </a:lstStyle>
          <a:p>
            <a:pPr rtl="0"/>
            <a:r>
              <a:rPr lang="en-GB" noProof="0"/>
              <a:t>Click to add picture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58305" y="1696389"/>
            <a:ext cx="3210331" cy="3647605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lIns="91440"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95593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5F3F79F-C68B-4A8C-B9F0-4BF82DCC6D5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516628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7E2099CC-3C3F-4C3B-825F-C69EBE0F0D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765548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D904408A-D9CD-40EC-A60A-5AFD4501F7B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48764" y="1696389"/>
            <a:ext cx="3209544" cy="3648456"/>
          </a:xfrm>
          <a:solidFill>
            <a:schemeClr val="bg1"/>
          </a:solidFill>
          <a:ln w="12700">
            <a:solidFill>
              <a:schemeClr val="tx2">
                <a:lumMod val="20000"/>
                <a:lumOff val="80000"/>
              </a:schemeClr>
            </a:solidFill>
          </a:ln>
        </p:spPr>
        <p:txBody>
          <a:bodyPr tIns="457200" rtlCol="0">
            <a:noAutofit/>
          </a:bodyPr>
          <a:lstStyle>
            <a:lvl1pPr marL="0" indent="0" algn="ctr">
              <a:buNone/>
              <a:defRPr sz="3200" b="0">
                <a:solidFill>
                  <a:schemeClr val="accent4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F6FD60C1-21C4-4DFB-A5A9-717DE2A98BA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377130" y="2750695"/>
            <a:ext cx="2743200" cy="2465883"/>
          </a:xfrm>
        </p:spPr>
        <p:txBody>
          <a:bodyPr rtlCol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72585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3A5BA28D-2313-499F-93AB-7C86B030570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466593" y="2207455"/>
            <a:ext cx="1351811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1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98516B14-EF29-444F-82DA-19F5011C7DD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2466592" y="3559605"/>
            <a:ext cx="1353313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2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BFDD67D8-D69E-405B-825C-A9AF88C1A80A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466592" y="4905756"/>
            <a:ext cx="1353314" cy="1097280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txBody>
          <a:bodyPr rtlCol="0" anchor="ctr" anchorCtr="1">
            <a:norm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4000">
                <a:solidFill>
                  <a:schemeClr val="accent1"/>
                </a:solidFill>
                <a:latin typeface="+mj-lt"/>
              </a:defRPr>
            </a:lvl1pPr>
            <a:lvl2pPr marL="266700" indent="0">
              <a:buNone/>
              <a:defRPr/>
            </a:lvl2pPr>
            <a:lvl3pPr marL="542925" indent="0">
              <a:buNone/>
              <a:defRPr/>
            </a:lvl3pPr>
            <a:lvl4pPr marL="809625" indent="0">
              <a:buNone/>
              <a:defRPr/>
            </a:lvl4pPr>
            <a:lvl5pPr marL="1076325" indent="0">
              <a:buNone/>
              <a:defRPr/>
            </a:lvl5pPr>
          </a:lstStyle>
          <a:p>
            <a:pPr lvl="0" rtl="0"/>
            <a:r>
              <a:rPr lang="en-GB" noProof="0"/>
              <a:t>3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3354A33-C884-44F0-A320-DF2EBA500D10}"/>
              </a:ext>
            </a:extLst>
          </p:cNvPr>
          <p:cNvSpPr>
            <a:spLocks noGrp="1"/>
          </p:cNvSpPr>
          <p:nvPr>
            <p:ph type="pic" sz="quarter" idx="36"/>
          </p:nvPr>
        </p:nvSpPr>
        <p:spPr>
          <a:xfrm>
            <a:off x="1371600" y="2202883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7AF29B8F-D39A-4F3A-909A-9D298FB7224E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71600" y="3555033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83A1C8AA-5F7D-4C12-9724-97F4B72D8A78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371600" y="4901184"/>
            <a:ext cx="1106424" cy="1106424"/>
          </a:xfrm>
          <a:solidFill>
            <a:schemeClr val="accent6"/>
          </a:solidFill>
        </p:spPr>
        <p:txBody>
          <a:bodyPr rtlCol="0">
            <a:normAutofit/>
          </a:bodyPr>
          <a:lstStyle>
            <a:lvl1pPr>
              <a:defRPr sz="16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4" name="Text Placeholder 9">
            <a:extLst>
              <a:ext uri="{FF2B5EF4-FFF2-40B4-BE49-F238E27FC236}">
                <a16:creationId xmlns:a16="http://schemas.microsoft.com/office/drawing/2014/main" id="{19BE8230-B656-44E2-9319-E1464125040B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813048" y="2207455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24" name="Text Placeholder 9">
            <a:extLst>
              <a:ext uri="{FF2B5EF4-FFF2-40B4-BE49-F238E27FC236}">
                <a16:creationId xmlns:a16="http://schemas.microsoft.com/office/drawing/2014/main" id="{4ADD189D-5EFF-456A-9AEB-E8DB34527420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3813048" y="3559605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29" name="Text Placeholder 9">
            <a:extLst>
              <a:ext uri="{FF2B5EF4-FFF2-40B4-BE49-F238E27FC236}">
                <a16:creationId xmlns:a16="http://schemas.microsoft.com/office/drawing/2014/main" id="{53862BA6-E42C-4C58-871B-8705122D6689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3813048" y="4905756"/>
            <a:ext cx="3657600" cy="1097280"/>
          </a:xfrm>
          <a:prstGeom prst="rect">
            <a:avLst/>
          </a:prstGeom>
          <a:solidFill>
            <a:schemeClr val="accent3"/>
          </a:solidFill>
          <a:ln>
            <a:solidFill>
              <a:schemeClr val="accent3"/>
            </a:solidFill>
          </a:ln>
        </p:spPr>
        <p:txBody>
          <a:bodyPr vert="horz" lIns="0" tIns="0" rIns="0" bIns="0" rtlCol="0" anchor="ctr">
            <a:noAutofit/>
          </a:bodyPr>
          <a:lstStyle>
            <a:lvl1pPr marL="0" indent="0" algn="ctr">
              <a:buNone/>
              <a:defRPr lang="en-ZA" sz="1800" dirty="0">
                <a:solidFill>
                  <a:schemeClr val="tx1"/>
                </a:solidFill>
              </a:defRPr>
            </a:lvl1pPr>
          </a:lstStyle>
          <a:p>
            <a:pPr marL="266700" lvl="0" indent="-266700" algn="ctr" rtl="0"/>
            <a:r>
              <a:rPr lang="en-GB" noProof="0"/>
              <a:t>Section Header</a:t>
            </a:r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B1F9D630-F36F-43B5-B6A8-62245E084CAB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7470648" y="2207455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C670C5D6-AD2E-415C-BAFE-A8239C15159E}"/>
              </a:ext>
            </a:extLst>
          </p:cNvPr>
          <p:cNvSpPr>
            <a:spLocks noGrp="1"/>
          </p:cNvSpPr>
          <p:nvPr>
            <p:ph sz="half" idx="38" hasCustomPrompt="1"/>
          </p:nvPr>
        </p:nvSpPr>
        <p:spPr>
          <a:xfrm>
            <a:off x="7470648" y="3559605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0" name="Content Placeholder 3">
            <a:extLst>
              <a:ext uri="{FF2B5EF4-FFF2-40B4-BE49-F238E27FC236}">
                <a16:creationId xmlns:a16="http://schemas.microsoft.com/office/drawing/2014/main" id="{26DDBF97-B5FA-415C-9E0D-A4A556C40805}"/>
              </a:ext>
            </a:extLst>
          </p:cNvPr>
          <p:cNvSpPr>
            <a:spLocks noGrp="1"/>
          </p:cNvSpPr>
          <p:nvPr>
            <p:ph sz="half" idx="41" hasCustomPrompt="1"/>
          </p:nvPr>
        </p:nvSpPr>
        <p:spPr>
          <a:xfrm>
            <a:off x="7470648" y="4905756"/>
            <a:ext cx="3657600" cy="1097280"/>
          </a:xfrm>
          <a:solidFill>
            <a:schemeClr val="accent3">
              <a:alpha val="50000"/>
            </a:schemeClr>
          </a:solidFill>
          <a:ln>
            <a:solidFill>
              <a:schemeClr val="accent3">
                <a:alpha val="50000"/>
              </a:schemeClr>
            </a:solidFill>
          </a:ln>
        </p:spPr>
        <p:txBody>
          <a:bodyPr rtlCol="0" anchor="ctr" anchorCtr="0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17" name="Date Placeholder 1">
            <a:extLst>
              <a:ext uri="{FF2B5EF4-FFF2-40B4-BE49-F238E27FC236}">
                <a16:creationId xmlns:a16="http://schemas.microsoft.com/office/drawing/2014/main" id="{8408DD66-4FD2-41B2-AD2E-24ADA0398198}"/>
              </a:ext>
            </a:extLst>
          </p:cNvPr>
          <p:cNvSpPr>
            <a:spLocks noGrp="1"/>
          </p:cNvSpPr>
          <p:nvPr>
            <p:ph type="dt" sz="half" idx="43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5403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adra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5">
            <a:extLst>
              <a:ext uri="{FF2B5EF4-FFF2-40B4-BE49-F238E27FC236}">
                <a16:creationId xmlns:a16="http://schemas.microsoft.com/office/drawing/2014/main" id="{6CD52AD9-4495-432B-B01C-26AAF0EAA89F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992992" y="2232908"/>
            <a:ext cx="2194560" cy="27432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2" name="Text Placeholder 5">
            <a:extLst>
              <a:ext uri="{FF2B5EF4-FFF2-40B4-BE49-F238E27FC236}">
                <a16:creationId xmlns:a16="http://schemas.microsoft.com/office/drawing/2014/main" id="{AF9EB7E7-72B3-4FD3-B153-815A53CB1B7D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08728" y="3494402"/>
            <a:ext cx="2194560" cy="274320"/>
          </a:xfrm>
        </p:spPr>
        <p:txBody>
          <a:bodyPr rtlCol="0">
            <a:noAutofit/>
          </a:bodyPr>
          <a:lstStyle>
            <a:lvl1pPr marL="0" indent="0" algn="l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3" name="Text Placeholder 5">
            <a:extLst>
              <a:ext uri="{FF2B5EF4-FFF2-40B4-BE49-F238E27FC236}">
                <a16:creationId xmlns:a16="http://schemas.microsoft.com/office/drawing/2014/main" id="{139AE34A-A4BE-43AA-9A69-9A18D5FC53D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310732" y="3494402"/>
            <a:ext cx="2194560" cy="274320"/>
          </a:xfrm>
        </p:spPr>
        <p:txBody>
          <a:bodyPr rtlCol="0">
            <a:noAutofit/>
          </a:bodyPr>
          <a:lstStyle>
            <a:lvl1pPr marL="0" indent="0" algn="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sp>
        <p:nvSpPr>
          <p:cNvPr id="11" name="Text Placeholder 5">
            <a:extLst>
              <a:ext uri="{FF2B5EF4-FFF2-40B4-BE49-F238E27FC236}">
                <a16:creationId xmlns:a16="http://schemas.microsoft.com/office/drawing/2014/main" id="{23E8F54F-C5BD-4FE6-BB69-FEC69BC0FDD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4992992" y="5287722"/>
            <a:ext cx="2194560" cy="274320"/>
          </a:xfrm>
        </p:spPr>
        <p:txBody>
          <a:bodyPr rtlCol="0">
            <a:noAutofit/>
          </a:bodyPr>
          <a:lstStyle>
            <a:lvl1pPr marL="0" indent="0" algn="ctr">
              <a:buFont typeface="Arial" panose="020B0604020202020204" pitchFamily="34" charset="0"/>
              <a:buNone/>
              <a:defRPr sz="1200" b="1">
                <a:solidFill>
                  <a:schemeClr val="accent4"/>
                </a:solidFill>
              </a:defRPr>
            </a:lvl1pPr>
          </a:lstStyle>
          <a:p>
            <a:pPr lvl="0" rtl="0"/>
            <a:r>
              <a:rPr lang="en-GB" noProof="0"/>
              <a:t>QUADRANT TITLE</a:t>
            </a:r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37F7357E-EB66-4B24-BD83-CDF02BFEB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67923" y="2586939"/>
            <a:ext cx="10677317" cy="2637195"/>
            <a:chOff x="767923" y="2586939"/>
            <a:chExt cx="10677317" cy="2637195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CC96AF-1ECA-45C5-A903-6341850289F9}"/>
                </a:ext>
              </a:extLst>
            </p:cNvPr>
            <p:cNvSpPr/>
            <p:nvPr userDrawn="1"/>
          </p:nvSpPr>
          <p:spPr>
            <a:xfrm>
              <a:off x="6098501" y="2586991"/>
              <a:ext cx="46095" cy="1231565"/>
            </a:xfrm>
            <a:custGeom>
              <a:avLst/>
              <a:gdLst>
                <a:gd name="connsiteX0" fmla="*/ 375 w 46095"/>
                <a:gd name="connsiteY0" fmla="*/ 0 h 1231565"/>
                <a:gd name="connsiteX1" fmla="*/ 46095 w 46095"/>
                <a:gd name="connsiteY1" fmla="*/ 114776 h 1231565"/>
                <a:gd name="connsiteX2" fmla="*/ 46095 w 46095"/>
                <a:gd name="connsiteY2" fmla="*/ 1231565 h 1231565"/>
                <a:gd name="connsiteX3" fmla="*/ 0 w 46095"/>
                <a:gd name="connsiteY3" fmla="*/ 1231565 h 1231565"/>
                <a:gd name="connsiteX4" fmla="*/ 0 w 46095"/>
                <a:gd name="connsiteY4" fmla="*/ 942 h 1231565"/>
                <a:gd name="connsiteX5" fmla="*/ 375 w 46095"/>
                <a:gd name="connsiteY5" fmla="*/ 0 h 123156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095" h="1231565">
                  <a:moveTo>
                    <a:pt x="375" y="0"/>
                  </a:moveTo>
                  <a:lnTo>
                    <a:pt x="46095" y="114776"/>
                  </a:lnTo>
                  <a:lnTo>
                    <a:pt x="46095" y="1231565"/>
                  </a:lnTo>
                  <a:lnTo>
                    <a:pt x="0" y="1231565"/>
                  </a:lnTo>
                  <a:lnTo>
                    <a:pt x="0" y="942"/>
                  </a:lnTo>
                  <a:lnTo>
                    <a:pt x="375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7574821-21A4-483A-9824-B9CB9EC4B770}"/>
                </a:ext>
              </a:extLst>
            </p:cNvPr>
            <p:cNvSpPr/>
            <p:nvPr userDrawn="1"/>
          </p:nvSpPr>
          <p:spPr>
            <a:xfrm>
              <a:off x="6053156" y="3818555"/>
              <a:ext cx="45345" cy="97190"/>
            </a:xfrm>
            <a:custGeom>
              <a:avLst/>
              <a:gdLst>
                <a:gd name="connsiteX0" fmla="*/ 0 w 45345"/>
                <a:gd name="connsiteY0" fmla="*/ 0 h 97190"/>
                <a:gd name="connsiteX1" fmla="*/ 45345 w 45345"/>
                <a:gd name="connsiteY1" fmla="*/ 0 h 97190"/>
                <a:gd name="connsiteX2" fmla="*/ 45345 w 45345"/>
                <a:gd name="connsiteY2" fmla="*/ 97190 h 97190"/>
                <a:gd name="connsiteX3" fmla="*/ 0 w 45345"/>
                <a:gd name="connsiteY3" fmla="*/ 97190 h 97190"/>
                <a:gd name="connsiteX4" fmla="*/ 0 w 45345"/>
                <a:gd name="connsiteY4" fmla="*/ 0 h 971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5345" h="97190">
                  <a:moveTo>
                    <a:pt x="0" y="0"/>
                  </a:moveTo>
                  <a:lnTo>
                    <a:pt x="45345" y="0"/>
                  </a:lnTo>
                  <a:lnTo>
                    <a:pt x="45345" y="97190"/>
                  </a:lnTo>
                  <a:lnTo>
                    <a:pt x="0" y="9719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8C191E1-94CD-4DEF-9125-7E667370926A}"/>
                </a:ext>
              </a:extLst>
            </p:cNvPr>
            <p:cNvSpPr/>
            <p:nvPr userDrawn="1"/>
          </p:nvSpPr>
          <p:spPr>
            <a:xfrm>
              <a:off x="6098500" y="2586939"/>
              <a:ext cx="111238" cy="1231616"/>
            </a:xfrm>
            <a:custGeom>
              <a:avLst/>
              <a:gdLst>
                <a:gd name="connsiteX0" fmla="*/ 0 w 111238"/>
                <a:gd name="connsiteY0" fmla="*/ 0 h 1231616"/>
                <a:gd name="connsiteX1" fmla="*/ 111238 w 111238"/>
                <a:gd name="connsiteY1" fmla="*/ 0 h 1231616"/>
                <a:gd name="connsiteX2" fmla="*/ 111238 w 111238"/>
                <a:gd name="connsiteY2" fmla="*/ 1231616 h 1231616"/>
                <a:gd name="connsiteX3" fmla="*/ 46095 w 111238"/>
                <a:gd name="connsiteY3" fmla="*/ 1231616 h 1231616"/>
                <a:gd name="connsiteX4" fmla="*/ 46095 w 111238"/>
                <a:gd name="connsiteY4" fmla="*/ 114827 h 1231616"/>
                <a:gd name="connsiteX5" fmla="*/ 375 w 111238"/>
                <a:gd name="connsiteY5" fmla="*/ 51 h 1231616"/>
                <a:gd name="connsiteX6" fmla="*/ 0 w 111238"/>
                <a:gd name="connsiteY6" fmla="*/ 993 h 1231616"/>
                <a:gd name="connsiteX7" fmla="*/ 0 w 111238"/>
                <a:gd name="connsiteY7" fmla="*/ 0 h 12316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111238" h="1231616">
                  <a:moveTo>
                    <a:pt x="0" y="0"/>
                  </a:moveTo>
                  <a:lnTo>
                    <a:pt x="111238" y="0"/>
                  </a:lnTo>
                  <a:lnTo>
                    <a:pt x="111238" y="1231616"/>
                  </a:lnTo>
                  <a:lnTo>
                    <a:pt x="46095" y="1231616"/>
                  </a:lnTo>
                  <a:lnTo>
                    <a:pt x="46095" y="114827"/>
                  </a:lnTo>
                  <a:lnTo>
                    <a:pt x="375" y="51"/>
                  </a:lnTo>
                  <a:lnTo>
                    <a:pt x="0" y="9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E6DEF02-ADC5-487F-AA38-28AE410EBEB1}"/>
                </a:ext>
              </a:extLst>
            </p:cNvPr>
            <p:cNvSpPr/>
            <p:nvPr userDrawn="1"/>
          </p:nvSpPr>
          <p:spPr>
            <a:xfrm>
              <a:off x="6053156" y="2587933"/>
              <a:ext cx="36576" cy="1262045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7F5BD053-8127-4207-8BB6-88934D1FE4A5}"/>
                </a:ext>
              </a:extLst>
            </p:cNvPr>
            <p:cNvSpPr/>
            <p:nvPr userDrawn="1"/>
          </p:nvSpPr>
          <p:spPr>
            <a:xfrm>
              <a:off x="767923" y="3818556"/>
              <a:ext cx="5349240" cy="3657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06CFD50B-0B31-48EB-8D44-673C8CEC29B7}"/>
                </a:ext>
              </a:extLst>
            </p:cNvPr>
            <p:cNvSpPr/>
            <p:nvPr userDrawn="1"/>
          </p:nvSpPr>
          <p:spPr>
            <a:xfrm>
              <a:off x="6117163" y="3818554"/>
              <a:ext cx="5328077" cy="36576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3C715010-62CF-4E58-992F-47427FCB0C02}"/>
                </a:ext>
              </a:extLst>
            </p:cNvPr>
            <p:cNvSpPr/>
            <p:nvPr userDrawn="1"/>
          </p:nvSpPr>
          <p:spPr>
            <a:xfrm>
              <a:off x="6053155" y="3852534"/>
              <a:ext cx="36576" cy="13716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7" name="Date Placeholder 1">
            <a:extLst>
              <a:ext uri="{FF2B5EF4-FFF2-40B4-BE49-F238E27FC236}">
                <a16:creationId xmlns:a16="http://schemas.microsoft.com/office/drawing/2014/main" id="{17311117-A0EF-438B-BF68-75DF09D8504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78033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Growth strateg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9924"/>
          </a:xfrm>
        </p:spPr>
        <p:txBody>
          <a:bodyPr bIns="91440" rtlCol="0" anchor="b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8FDD847D-284F-43B9-91A9-0A2AE4977E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1426525"/>
            <a:ext cx="10515600" cy="45720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97280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95593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9144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45F3F79F-C68B-4A8C-B9F0-4BF82DCC6D5F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4625274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7E2099CC-3C3F-4C3B-825F-C69EBE0F0D18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4626864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18288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D904408A-D9CD-40EC-A60A-5AFD4501F7B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153269" y="2458260"/>
            <a:ext cx="3200400" cy="731520"/>
          </a:xfrm>
          <a:solidFill>
            <a:schemeClr val="accent2"/>
          </a:solidFill>
        </p:spPr>
        <p:txBody>
          <a:bodyPr rtlCol="0" anchor="ctr" anchorCtr="1">
            <a:norm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1" name="Text Placeholder 18">
            <a:extLst>
              <a:ext uri="{FF2B5EF4-FFF2-40B4-BE49-F238E27FC236}">
                <a16:creationId xmlns:a16="http://schemas.microsoft.com/office/drawing/2014/main" id="{F6FD60C1-21C4-4DFB-A5A9-717DE2A98BA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8156448" y="3191256"/>
            <a:ext cx="3200400" cy="2465883"/>
          </a:xfrm>
          <a:noFill/>
          <a:ln>
            <a:solidFill>
              <a:schemeClr val="accent2"/>
            </a:solidFill>
          </a:ln>
        </p:spPr>
        <p:txBody>
          <a:bodyPr lIns="182880" tIns="182880" rIns="182880" rtlCol="0" anchor="t" anchorCtr="1">
            <a:normAutofit/>
          </a:bodyPr>
          <a:lstStyle>
            <a:lvl1pPr marL="0" indent="0" algn="ctr">
              <a:lnSpc>
                <a:spcPts val="2400"/>
              </a:lnSpc>
              <a:spcBef>
                <a:spcPts val="0"/>
              </a:spcBef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586384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E034D-C1DD-48C0-BB6B-FDC6F8EBA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DD8E1C1-2F29-4EF8-B7B9-75E2DC5049C7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31850" y="1426525"/>
            <a:ext cx="10515600" cy="45720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77FFB71-D3BF-4723-8C5E-44AD8F0E92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6438" y="2071688"/>
            <a:ext cx="5029200" cy="45720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1BC8B9-8F2B-4131-A090-0ACBEEE80B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6438" y="2641555"/>
            <a:ext cx="5029200" cy="34747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714E40B-C52C-407A-9311-46FDCD84CB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67475" y="2071688"/>
            <a:ext cx="5029200" cy="457200"/>
          </a:xfrm>
        </p:spPr>
        <p:txBody>
          <a:bodyPr rtlCol="0" anchor="ctr" anchorCtr="0">
            <a:normAutofit/>
          </a:bodyPr>
          <a:lstStyle>
            <a:lvl1pPr marL="0" indent="0">
              <a:buNone/>
              <a:defRPr sz="2000" b="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596ED23-22F0-421E-849C-630BEABF8BD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67475" y="2641555"/>
            <a:ext cx="5029200" cy="3474720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0A2F77-6CFB-4347-9224-EFAA0C0EF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7C1F45E-8700-4861-AD21-BB7A09E13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7283171-31EE-44C7-A031-9F840EDEC1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9263025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4" name="Text Placeholder 3">
            <a:extLst>
              <a:ext uri="{FF2B5EF4-FFF2-40B4-BE49-F238E27FC236}">
                <a16:creationId xmlns:a16="http://schemas.microsoft.com/office/drawing/2014/main" id="{A8B6EDEE-DE90-436D-BFA9-9709BE86FD0A}"/>
              </a:ext>
            </a:extLst>
          </p:cNvPr>
          <p:cNvSpPr>
            <a:spLocks noGrp="1"/>
          </p:cNvSpPr>
          <p:nvPr>
            <p:ph type="body" sz="quarter" idx="59" hasCustomPrompt="1"/>
          </p:nvPr>
        </p:nvSpPr>
        <p:spPr>
          <a:xfrm>
            <a:off x="2258568" y="2304288"/>
            <a:ext cx="1554480" cy="561975"/>
          </a:xfrm>
          <a:solidFill>
            <a:schemeClr val="accent3"/>
          </a:solidFill>
          <a:ln>
            <a:noFill/>
          </a:ln>
        </p:spPr>
        <p:txBody>
          <a:bodyPr tIns="36000" rtlCol="0" anchor="ctr" anchorCtr="0">
            <a:normAutofit/>
          </a:bodyPr>
          <a:lstStyle>
            <a:lvl1pPr marL="0" indent="0" algn="ctr">
              <a:lnSpc>
                <a:spcPct val="150000"/>
              </a:lnSpc>
              <a:spcBef>
                <a:spcPts val="3600"/>
              </a:spcBef>
              <a:buNone/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Item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5FBFE975-0A80-48E8-AA52-A4674F3B96A7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39" name="Text Placeholder 10">
            <a:extLst>
              <a:ext uri="{FF2B5EF4-FFF2-40B4-BE49-F238E27FC236}">
                <a16:creationId xmlns:a16="http://schemas.microsoft.com/office/drawing/2014/main" id="{8BD9D56F-24FE-4F7D-8E40-A0D0AC71979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0" name="Text Placeholder 10">
            <a:extLst>
              <a:ext uri="{FF2B5EF4-FFF2-40B4-BE49-F238E27FC236}">
                <a16:creationId xmlns:a16="http://schemas.microsoft.com/office/drawing/2014/main" id="{D46B7BD9-7D98-4035-8A5E-463BD7C3BF1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1" name="Text Placeholder 10">
            <a:extLst>
              <a:ext uri="{FF2B5EF4-FFF2-40B4-BE49-F238E27FC236}">
                <a16:creationId xmlns:a16="http://schemas.microsoft.com/office/drawing/2014/main" id="{8AA70B58-94EB-4879-8CBB-F170B13437D5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2" name="Text Placeholder 10">
            <a:extLst>
              <a:ext uri="{FF2B5EF4-FFF2-40B4-BE49-F238E27FC236}">
                <a16:creationId xmlns:a16="http://schemas.microsoft.com/office/drawing/2014/main" id="{7309DED8-0AF6-493B-A2EC-E3C6524C4037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4" name="Text Placeholder 10">
            <a:extLst>
              <a:ext uri="{FF2B5EF4-FFF2-40B4-BE49-F238E27FC236}">
                <a16:creationId xmlns:a16="http://schemas.microsoft.com/office/drawing/2014/main" id="{634511C9-82EE-4918-850A-C11AB497D8C8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5" name="Text Placeholder 10">
            <a:extLst>
              <a:ext uri="{FF2B5EF4-FFF2-40B4-BE49-F238E27FC236}">
                <a16:creationId xmlns:a16="http://schemas.microsoft.com/office/drawing/2014/main" id="{9DFB519F-3772-4743-A8B2-EE749BE7907F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6" name="Text Placeholder 10">
            <a:extLst>
              <a:ext uri="{FF2B5EF4-FFF2-40B4-BE49-F238E27FC236}">
                <a16:creationId xmlns:a16="http://schemas.microsoft.com/office/drawing/2014/main" id="{FF1ED3A9-45CD-4A8C-94E6-BFD948CC06A3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8" name="Text Placeholder 10">
            <a:extLst>
              <a:ext uri="{FF2B5EF4-FFF2-40B4-BE49-F238E27FC236}">
                <a16:creationId xmlns:a16="http://schemas.microsoft.com/office/drawing/2014/main" id="{DF614219-217C-4657-8BF6-1BDE7D2907CA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9" name="Text Placeholder 10">
            <a:extLst>
              <a:ext uri="{FF2B5EF4-FFF2-40B4-BE49-F238E27FC236}">
                <a16:creationId xmlns:a16="http://schemas.microsoft.com/office/drawing/2014/main" id="{CF5EB19D-BC9E-40FA-BC6F-DA9B98DA7DCA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7" name="Text Placeholder 10">
            <a:extLst>
              <a:ext uri="{FF2B5EF4-FFF2-40B4-BE49-F238E27FC236}">
                <a16:creationId xmlns:a16="http://schemas.microsoft.com/office/drawing/2014/main" id="{1E8B9B06-EF32-482E-A7E7-C1BAFE1A45D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0" name="Text Placeholder 10">
            <a:extLst>
              <a:ext uri="{FF2B5EF4-FFF2-40B4-BE49-F238E27FC236}">
                <a16:creationId xmlns:a16="http://schemas.microsoft.com/office/drawing/2014/main" id="{B243085E-635F-44B9-A90B-BCE5763AD3EB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1" name="Text Placeholder 10">
            <a:extLst>
              <a:ext uri="{FF2B5EF4-FFF2-40B4-BE49-F238E27FC236}">
                <a16:creationId xmlns:a16="http://schemas.microsoft.com/office/drawing/2014/main" id="{5E2D6E88-5F8C-4406-9211-D4A50B968BA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43" name="Text Placeholder 10">
            <a:extLst>
              <a:ext uri="{FF2B5EF4-FFF2-40B4-BE49-F238E27FC236}">
                <a16:creationId xmlns:a16="http://schemas.microsoft.com/office/drawing/2014/main" id="{CC994534-ACB6-4B33-A7F8-59ED88636D97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rtlCol="0" anchor="ctr"/>
          <a:lstStyle>
            <a:lvl1pPr marL="0" indent="0" algn="ctr">
              <a:buNone/>
              <a:defRPr sz="1400" b="1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Year</a:t>
            </a:r>
          </a:p>
        </p:txBody>
      </p:sp>
      <p:sp>
        <p:nvSpPr>
          <p:cNvPr id="52" name="Text Placeholder 10">
            <a:extLst>
              <a:ext uri="{FF2B5EF4-FFF2-40B4-BE49-F238E27FC236}">
                <a16:creationId xmlns:a16="http://schemas.microsoft.com/office/drawing/2014/main" id="{BFBFB5AF-B984-48A4-A2D5-B0F9A7168B93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3" name="Text Placeholder 10">
            <a:extLst>
              <a:ext uri="{FF2B5EF4-FFF2-40B4-BE49-F238E27FC236}">
                <a16:creationId xmlns:a16="http://schemas.microsoft.com/office/drawing/2014/main" id="{5920D2EA-A217-4744-834D-D00BD41BD38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4" name="Text Placeholder 10">
            <a:extLst>
              <a:ext uri="{FF2B5EF4-FFF2-40B4-BE49-F238E27FC236}">
                <a16:creationId xmlns:a16="http://schemas.microsoft.com/office/drawing/2014/main" id="{FD2FC71C-590D-4C50-9D20-D98F73D84422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5" name="Text Placeholder 10">
            <a:extLst>
              <a:ext uri="{FF2B5EF4-FFF2-40B4-BE49-F238E27FC236}">
                <a16:creationId xmlns:a16="http://schemas.microsoft.com/office/drawing/2014/main" id="{AD895D25-09BE-492D-944C-8B0E710ADF1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6" name="Text Placeholder 10">
            <a:extLst>
              <a:ext uri="{FF2B5EF4-FFF2-40B4-BE49-F238E27FC236}">
                <a16:creationId xmlns:a16="http://schemas.microsoft.com/office/drawing/2014/main" id="{F6192086-61CF-42A5-905D-851D1EEBC250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7" name="Text Placeholder 10">
            <a:extLst>
              <a:ext uri="{FF2B5EF4-FFF2-40B4-BE49-F238E27FC236}">
                <a16:creationId xmlns:a16="http://schemas.microsoft.com/office/drawing/2014/main" id="{FD1AF556-814F-4B48-B1F0-29450A009046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8" name="Text Placeholder 10">
            <a:extLst>
              <a:ext uri="{FF2B5EF4-FFF2-40B4-BE49-F238E27FC236}">
                <a16:creationId xmlns:a16="http://schemas.microsoft.com/office/drawing/2014/main" id="{EEEE7A48-BA7F-4AD6-948F-8AF34748D37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0" name="Text Placeholder 10">
            <a:extLst>
              <a:ext uri="{FF2B5EF4-FFF2-40B4-BE49-F238E27FC236}">
                <a16:creationId xmlns:a16="http://schemas.microsoft.com/office/drawing/2014/main" id="{1ECC3963-8620-45EA-8E9B-B5ED79CD7A4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1" name="Text Placeholder 10">
            <a:extLst>
              <a:ext uri="{FF2B5EF4-FFF2-40B4-BE49-F238E27FC236}">
                <a16:creationId xmlns:a16="http://schemas.microsoft.com/office/drawing/2014/main" id="{8A5FB4BB-2FEF-496A-8E3A-C4D43AE0498C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59" name="Text Placeholder 10">
            <a:extLst>
              <a:ext uri="{FF2B5EF4-FFF2-40B4-BE49-F238E27FC236}">
                <a16:creationId xmlns:a16="http://schemas.microsoft.com/office/drawing/2014/main" id="{A7187E67-FC95-4CA0-9570-815E315916E5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2" name="Text Placeholder 10">
            <a:extLst>
              <a:ext uri="{FF2B5EF4-FFF2-40B4-BE49-F238E27FC236}">
                <a16:creationId xmlns:a16="http://schemas.microsoft.com/office/drawing/2014/main" id="{D03EF82F-F37F-48CB-A978-E3BAD66F5C7D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sp>
        <p:nvSpPr>
          <p:cNvPr id="63" name="Text Placeholder 10">
            <a:extLst>
              <a:ext uri="{FF2B5EF4-FFF2-40B4-BE49-F238E27FC236}">
                <a16:creationId xmlns:a16="http://schemas.microsoft.com/office/drawing/2014/main" id="{5F250D41-02CE-4633-9E26-F722FCA110BB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 rtlCol="0">
            <a:noAutofit/>
          </a:bodyPr>
          <a:lstStyle>
            <a:lvl1pPr marL="0" indent="0" algn="ctr">
              <a:buNone/>
              <a:defRPr sz="10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MM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11E3559-68CA-437E-BD12-A9953AE1E8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0445" y="4069080"/>
            <a:ext cx="10332720" cy="0"/>
          </a:xfrm>
          <a:prstGeom prst="line">
            <a:avLst/>
          </a:prstGeom>
          <a:ln w="635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Date Placeholder 1">
            <a:extLst>
              <a:ext uri="{FF2B5EF4-FFF2-40B4-BE49-F238E27FC236}">
                <a16:creationId xmlns:a16="http://schemas.microsoft.com/office/drawing/2014/main" id="{62C0F98D-B2D7-4EDC-ADD0-9B61A901FCEA}"/>
              </a:ext>
            </a:extLst>
          </p:cNvPr>
          <p:cNvSpPr>
            <a:spLocks noGrp="1"/>
          </p:cNvSpPr>
          <p:nvPr>
            <p:ph type="dt" sz="half" idx="6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E5E346-F307-4307-949D-77CDB6E6577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4446C0-A637-4726-88A6-815A6AB63B9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19B51A1E-902D-48AF-9020-955120F399B6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2866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85925"/>
            <a:ext cx="10515600" cy="4097059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7BA1CDE-376A-4ABA-B8B8-75D6A67809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5515" y="1718402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8F9B77-308B-48E1-BCAC-0C74FB9A1C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5515" y="5359799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0BA97C8-6774-46D2-9678-1BA2BE8C9D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35515" y="5743005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48977F0-CAE5-4054-B1AC-16B25EB28C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54036" y="1718798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35550F1-A852-48F3-9C1C-C64F3B8D4D7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54036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757D7CE-02BE-4D9B-A676-F2967D660EC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4036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4C29CA7-3B83-4C84-8407-F05C8CA708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172557" y="1718402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304448-704D-4C85-87B3-13204A597E0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2557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BB608A2D-D2B2-4E41-89DB-745BBE2D8B4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557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B1A1DC22-0E05-43FC-8E91-0BE7AA25EEF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578378" y="1718798"/>
            <a:ext cx="2286000" cy="356616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25676C67-0CCC-403A-9B15-B42740FCF06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78378" y="5360195"/>
            <a:ext cx="2286000" cy="365125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6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CC45AB-977D-4580-9F1A-2E786542EE5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78378" y="5743401"/>
            <a:ext cx="2286000" cy="365125"/>
          </a:xfrm>
        </p:spPr>
        <p:txBody>
          <a:bodyPr rtlCol="0">
            <a:noAutofit/>
          </a:bodyPr>
          <a:lstStyle>
            <a:lvl1pPr marL="0" indent="0" algn="ctr">
              <a:buNone/>
              <a:defRPr sz="14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5669925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option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37BA1CDE-376A-4ABA-B8B8-75D6A67809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335515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B8F9B77-308B-48E1-BCAC-0C74FB9A1C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35515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0BA97C8-6774-46D2-9678-1BA2BE8C9D3E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35515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1" name="Picture Placeholder 6">
            <a:extLst>
              <a:ext uri="{FF2B5EF4-FFF2-40B4-BE49-F238E27FC236}">
                <a16:creationId xmlns:a16="http://schemas.microsoft.com/office/drawing/2014/main" id="{D48977F0-CAE5-4054-B1AC-16B25EB28C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3754036" y="1717537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35550F1-A852-48F3-9C1C-C64F3B8D4D7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54036" y="3323409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D757D7CE-02BE-4D9B-A676-F2967D660EC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4036" y="3611203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4" name="Picture Placeholder 6">
            <a:extLst>
              <a:ext uri="{FF2B5EF4-FFF2-40B4-BE49-F238E27FC236}">
                <a16:creationId xmlns:a16="http://schemas.microsoft.com/office/drawing/2014/main" id="{64C29CA7-3B83-4C84-8407-F05C8CA7084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172557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62304448-704D-4C85-87B3-13204A597E05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2557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BB608A2D-D2B2-4E41-89DB-745BBE2D8B47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172557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17" name="Picture Placeholder 6">
            <a:extLst>
              <a:ext uri="{FF2B5EF4-FFF2-40B4-BE49-F238E27FC236}">
                <a16:creationId xmlns:a16="http://schemas.microsoft.com/office/drawing/2014/main" id="{B1A1DC22-0E05-43FC-8E91-0BE7AA25EEF8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578378" y="171714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25676C67-0CCC-403A-9B15-B42740FCF064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8578378" y="332301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25CC45AB-977D-4580-9F1A-2E786542EE5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578378" y="361080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4" name="Picture Placeholder 6">
            <a:extLst>
              <a:ext uri="{FF2B5EF4-FFF2-40B4-BE49-F238E27FC236}">
                <a16:creationId xmlns:a16="http://schemas.microsoft.com/office/drawing/2014/main" id="{27688D91-F8AA-4C0A-BF29-90F8FE202DA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325219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5" name="Text Placeholder 8">
            <a:extLst>
              <a:ext uri="{FF2B5EF4-FFF2-40B4-BE49-F238E27FC236}">
                <a16:creationId xmlns:a16="http://schemas.microsoft.com/office/drawing/2014/main" id="{D9AECBF7-0508-4905-9DF6-C0FF9D9ADA4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325219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8">
            <a:extLst>
              <a:ext uri="{FF2B5EF4-FFF2-40B4-BE49-F238E27FC236}">
                <a16:creationId xmlns:a16="http://schemas.microsoft.com/office/drawing/2014/main" id="{A7F920A3-CA67-4CD0-A639-1CE803DE26F8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1325219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47" name="Picture Placeholder 6">
            <a:extLst>
              <a:ext uri="{FF2B5EF4-FFF2-40B4-BE49-F238E27FC236}">
                <a16:creationId xmlns:a16="http://schemas.microsoft.com/office/drawing/2014/main" id="{463E2C69-9A20-4A90-8F45-4EE6CFD469B6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3743740" y="4132311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8" name="Text Placeholder 8">
            <a:extLst>
              <a:ext uri="{FF2B5EF4-FFF2-40B4-BE49-F238E27FC236}">
                <a16:creationId xmlns:a16="http://schemas.microsoft.com/office/drawing/2014/main" id="{D33409A7-C60B-4AD7-AFDF-23C2F042CECE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743740" y="5738183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8">
            <a:extLst>
              <a:ext uri="{FF2B5EF4-FFF2-40B4-BE49-F238E27FC236}">
                <a16:creationId xmlns:a16="http://schemas.microsoft.com/office/drawing/2014/main" id="{4870155B-647D-44E9-AE54-24D2BB2404BF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3743740" y="6025977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0" name="Picture Placeholder 6">
            <a:extLst>
              <a:ext uri="{FF2B5EF4-FFF2-40B4-BE49-F238E27FC236}">
                <a16:creationId xmlns:a16="http://schemas.microsoft.com/office/drawing/2014/main" id="{3876D40F-6DE8-45F1-B56E-986312109BAC}"/>
              </a:ext>
            </a:extLst>
          </p:cNvPr>
          <p:cNvSpPr>
            <a:spLocks noGrp="1"/>
          </p:cNvSpPr>
          <p:nvPr>
            <p:ph type="pic" sz="quarter" idx="31"/>
          </p:nvPr>
        </p:nvSpPr>
        <p:spPr>
          <a:xfrm>
            <a:off x="6162261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1" name="Text Placeholder 8">
            <a:extLst>
              <a:ext uri="{FF2B5EF4-FFF2-40B4-BE49-F238E27FC236}">
                <a16:creationId xmlns:a16="http://schemas.microsoft.com/office/drawing/2014/main" id="{D0A39ABE-EF7B-477F-A346-C5CDA9F5D63A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6162261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2" name="Text Placeholder 8">
            <a:extLst>
              <a:ext uri="{FF2B5EF4-FFF2-40B4-BE49-F238E27FC236}">
                <a16:creationId xmlns:a16="http://schemas.microsoft.com/office/drawing/2014/main" id="{7787A6CA-4AF6-46F5-BA39-50F328D9A86E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162261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53" name="Picture Placeholder 6">
            <a:extLst>
              <a:ext uri="{FF2B5EF4-FFF2-40B4-BE49-F238E27FC236}">
                <a16:creationId xmlns:a16="http://schemas.microsoft.com/office/drawing/2014/main" id="{EC171A7C-639D-47C1-A626-7E4772629B28}"/>
              </a:ext>
            </a:extLst>
          </p:cNvPr>
          <p:cNvSpPr>
            <a:spLocks noGrp="1"/>
          </p:cNvSpPr>
          <p:nvPr>
            <p:ph type="pic" sz="quarter" idx="34"/>
          </p:nvPr>
        </p:nvSpPr>
        <p:spPr>
          <a:xfrm>
            <a:off x="8580782" y="4131915"/>
            <a:ext cx="2286000" cy="155448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54" name="Text Placeholder 8">
            <a:extLst>
              <a:ext uri="{FF2B5EF4-FFF2-40B4-BE49-F238E27FC236}">
                <a16:creationId xmlns:a16="http://schemas.microsoft.com/office/drawing/2014/main" id="{674313BD-D2AD-4F0E-96FE-469C176818BD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580782" y="5737787"/>
            <a:ext cx="2286000" cy="27432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>
                <a:latin typeface="+mj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55" name="Text Placeholder 8">
            <a:extLst>
              <a:ext uri="{FF2B5EF4-FFF2-40B4-BE49-F238E27FC236}">
                <a16:creationId xmlns:a16="http://schemas.microsoft.com/office/drawing/2014/main" id="{7141AE4E-36D0-4176-9FCB-E5803788939E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580782" y="6025581"/>
            <a:ext cx="2286000" cy="274320"/>
          </a:xfrm>
        </p:spPr>
        <p:txBody>
          <a:bodyPr rtlCol="0">
            <a:noAutofit/>
          </a:bodyPr>
          <a:lstStyle>
            <a:lvl1pPr marL="0" indent="0" algn="ctr">
              <a:buNone/>
              <a:defRPr sz="1200">
                <a:latin typeface="+mn-lt"/>
              </a:defRPr>
            </a:lvl1pPr>
            <a:lvl2pPr marL="457200" indent="0">
              <a:buNone/>
              <a:defRPr sz="1400">
                <a:latin typeface="+mj-lt"/>
              </a:defRPr>
            </a:lvl2pPr>
            <a:lvl3pPr marL="914400" indent="0">
              <a:buNone/>
              <a:defRPr sz="1400">
                <a:latin typeface="+mj-lt"/>
              </a:defRPr>
            </a:lvl3pPr>
            <a:lvl4pPr marL="1371600" indent="0">
              <a:buNone/>
              <a:defRPr sz="1400">
                <a:latin typeface="+mj-lt"/>
              </a:defRPr>
            </a:lvl4pPr>
            <a:lvl5pPr marL="1828800" indent="0"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0740160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nd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01F6AC7C-4EFC-4C76-8784-963130151FD5}"/>
              </a:ext>
            </a:extLst>
          </p:cNvPr>
          <p:cNvSpPr>
            <a:spLocks noGrp="1"/>
          </p:cNvSpPr>
          <p:nvPr>
            <p:ph sz="quarter" idx="28" hasCustomPrompt="1"/>
          </p:nvPr>
        </p:nvSpPr>
        <p:spPr>
          <a:xfrm>
            <a:off x="1137509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2AED95B-59A7-4359-BD74-24F920F7153F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18637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9" name="Text Placeholder 7">
            <a:extLst>
              <a:ext uri="{FF2B5EF4-FFF2-40B4-BE49-F238E27FC236}">
                <a16:creationId xmlns:a16="http://schemas.microsoft.com/office/drawing/2014/main" id="{286DAE13-A93D-453A-8164-3F1E97F8F24B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34480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1FD2C3F4-5FD0-4B09-A5D5-7365D61084F0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034480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8" name="Content Placeholder 13">
            <a:extLst>
              <a:ext uri="{FF2B5EF4-FFF2-40B4-BE49-F238E27FC236}">
                <a16:creationId xmlns:a16="http://schemas.microsoft.com/office/drawing/2014/main" id="{7BF6ABBB-7B41-4F0C-8416-9C72862D93CB}"/>
              </a:ext>
            </a:extLst>
          </p:cNvPr>
          <p:cNvSpPr>
            <a:spLocks noGrp="1"/>
          </p:cNvSpPr>
          <p:nvPr>
            <p:ph sz="quarter" idx="29" hasCustomPrompt="1"/>
          </p:nvPr>
        </p:nvSpPr>
        <p:spPr>
          <a:xfrm>
            <a:off x="3859487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E1B58033-4461-43F1-8E7C-C6E5988BDE88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3740615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1" name="Text Placeholder 7">
            <a:extLst>
              <a:ext uri="{FF2B5EF4-FFF2-40B4-BE49-F238E27FC236}">
                <a16:creationId xmlns:a16="http://schemas.microsoft.com/office/drawing/2014/main" id="{80CE999C-FC94-4BF1-BBCE-0A3A9340971B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756458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6AFDE949-FC25-431E-8298-75F5A7B83A16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756458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29" name="Content Placeholder 13">
            <a:extLst>
              <a:ext uri="{FF2B5EF4-FFF2-40B4-BE49-F238E27FC236}">
                <a16:creationId xmlns:a16="http://schemas.microsoft.com/office/drawing/2014/main" id="{426B07AE-648A-4C6E-8FE4-B8C6D4A1B42E}"/>
              </a:ext>
            </a:extLst>
          </p:cNvPr>
          <p:cNvSpPr>
            <a:spLocks noGrp="1"/>
          </p:cNvSpPr>
          <p:nvPr>
            <p:ph sz="quarter" idx="30" hasCustomPrompt="1"/>
          </p:nvPr>
        </p:nvSpPr>
        <p:spPr>
          <a:xfrm>
            <a:off x="6549780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4" name="Text Placeholder 7">
            <a:extLst>
              <a:ext uri="{FF2B5EF4-FFF2-40B4-BE49-F238E27FC236}">
                <a16:creationId xmlns:a16="http://schemas.microsoft.com/office/drawing/2014/main" id="{BAB49F71-4118-47B2-B571-8DC9A3E94024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0908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E6D674D8-A1E4-4A7E-929B-32FBA30823A3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6430908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6" name="Text Placeholder 7">
            <a:extLst>
              <a:ext uri="{FF2B5EF4-FFF2-40B4-BE49-F238E27FC236}">
                <a16:creationId xmlns:a16="http://schemas.microsoft.com/office/drawing/2014/main" id="{18E1E8CE-0AA4-4E2F-8DD0-006946935ADA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0908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42" name="Content Placeholder 13">
            <a:extLst>
              <a:ext uri="{FF2B5EF4-FFF2-40B4-BE49-F238E27FC236}">
                <a16:creationId xmlns:a16="http://schemas.microsoft.com/office/drawing/2014/main" id="{0C1E203C-1E7A-4194-97B0-B477E6F37235}"/>
              </a:ext>
            </a:extLst>
          </p:cNvPr>
          <p:cNvSpPr>
            <a:spLocks noGrp="1"/>
          </p:cNvSpPr>
          <p:nvPr>
            <p:ph sz="quarter" idx="31" hasCustomPrompt="1"/>
          </p:nvPr>
        </p:nvSpPr>
        <p:spPr>
          <a:xfrm>
            <a:off x="9264601" y="1859777"/>
            <a:ext cx="1819656" cy="1517904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/>
            </a:lvl1pPr>
          </a:lstStyle>
          <a:p>
            <a:pPr lvl="0" rtl="0"/>
            <a:r>
              <a:rPr lang="en-GB" noProof="0"/>
              <a:t>Add content</a:t>
            </a:r>
          </a:p>
        </p:txBody>
      </p:sp>
      <p:sp>
        <p:nvSpPr>
          <p:cNvPr id="38" name="Text Placeholder 7">
            <a:extLst>
              <a:ext uri="{FF2B5EF4-FFF2-40B4-BE49-F238E27FC236}">
                <a16:creationId xmlns:a16="http://schemas.microsoft.com/office/drawing/2014/main" id="{C03A45F5-F36F-429B-9C83-90B1DB716F22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9145729" y="3444752"/>
            <a:ext cx="2057400" cy="640080"/>
          </a:xfrm>
        </p:spPr>
        <p:txBody>
          <a:bodyPr rtlCol="0">
            <a:noAutofit/>
          </a:bodyPr>
          <a:lstStyle>
            <a:lvl1pPr marL="0" indent="0" algn="ctr">
              <a:buNone/>
              <a:defRPr sz="2000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A7CD68A-F84C-4F36-A46D-DB7BA329AB0B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145729" y="4110604"/>
            <a:ext cx="2057400" cy="365760"/>
          </a:xfrm>
        </p:spPr>
        <p:txBody>
          <a:bodyPr rtlCol="0">
            <a:noAutofit/>
          </a:bodyPr>
          <a:lstStyle>
            <a:lvl1pPr marL="0" indent="0" algn="ctr">
              <a:buNone/>
              <a:defRPr sz="1600" b="1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Title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E67019EA-0584-46F5-BDB3-D2B3C717B01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145729" y="4483110"/>
            <a:ext cx="2057400" cy="914400"/>
          </a:xfrm>
        </p:spPr>
        <p:txBody>
          <a:bodyPr rtlCol="0"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</a:lstStyle>
          <a:p>
            <a:pPr lvl="0" rtl="0"/>
            <a:r>
              <a:rPr lang="en-GB" noProof="0"/>
              <a:t>Section Description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8EA36FF-A158-49B3-9C17-39C94920B2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58617" y="179270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FF42D5D-9DBF-475A-BC06-666D080D31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580595" y="1800726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6AEDC3F-C3D2-4184-860D-65645BBD6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270888" y="180072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227352-6F71-4914-9AB1-AB4448667E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5709" y="1820775"/>
            <a:ext cx="2377440" cy="3814011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DAC16E-5725-4AC1-AB85-871F25D266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10B5D8-71E9-48DC-A04C-559359603C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FDD81F-9379-48E6-9B14-83486F920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228944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6B487E6-6563-4EEC-A349-2257BBAFD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3051110" cy="6858000"/>
          </a:xfrm>
          <a:prstGeom prst="rect">
            <a:avLst/>
          </a:prstGeom>
          <a:solidFill>
            <a:schemeClr val="accent3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8334" y="1062164"/>
            <a:ext cx="5005466" cy="1325563"/>
          </a:xfrm>
        </p:spPr>
        <p:txBody>
          <a:bodyPr rtlCol="0"/>
          <a:lstStyle>
            <a:lvl1pPr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EED971A8-4C6D-471D-A690-8CD66629220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61935" y="1143000"/>
            <a:ext cx="4953000" cy="45720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ECB8E5B-4859-4892-A062-C831DA527F75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376988" y="2555875"/>
            <a:ext cx="4953000" cy="3159125"/>
          </a:xfrm>
        </p:spPr>
        <p:txBody>
          <a:bodyPr rtlCol="0">
            <a:normAutofit/>
          </a:bodyPr>
          <a:lstStyle>
            <a:lvl1pPr marL="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1pPr>
            <a:lvl2pPr marL="4572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2pPr>
            <a:lvl3pPr marL="9144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3pPr>
            <a:lvl4pPr marL="13716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4pPr>
            <a:lvl5pPr marL="1828800" indent="0">
              <a:lnSpc>
                <a:spcPts val="26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</a:defRPr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89384749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840" userDrawn="1">
          <p15:clr>
            <a:srgbClr val="FBAE40"/>
          </p15:clr>
        </p15:guide>
        <p15:guide id="2" pos="528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5637276" cy="4114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0" name="Picture Placeholder 7">
            <a:extLst>
              <a:ext uri="{FF2B5EF4-FFF2-40B4-BE49-F238E27FC236}">
                <a16:creationId xmlns:a16="http://schemas.microsoft.com/office/drawing/2014/main" id="{6B717642-3C5E-4830-BCBC-E7FAE8B7794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96000" y="390524"/>
            <a:ext cx="5637276" cy="4114800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1A83FC01-0C03-4607-B5EA-8C230EA7CAB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2000"/>
              </a:lnSpc>
              <a:buNone/>
              <a:defRPr sz="1600"/>
            </a:lvl1pPr>
            <a:lvl2pPr marL="457200" indent="0">
              <a:lnSpc>
                <a:spcPts val="2000"/>
              </a:lnSpc>
              <a:buNone/>
              <a:defRPr sz="1600"/>
            </a:lvl2pPr>
            <a:lvl3pPr marL="914400" indent="0">
              <a:lnSpc>
                <a:spcPts val="2000"/>
              </a:lnSpc>
              <a:spcBef>
                <a:spcPts val="0"/>
              </a:spcBef>
              <a:buNone/>
              <a:defRPr sz="1600"/>
            </a:lvl3pPr>
            <a:lvl4pPr marL="1371600" indent="0">
              <a:lnSpc>
                <a:spcPts val="2000"/>
              </a:lnSpc>
              <a:buNone/>
              <a:defRPr sz="1600"/>
            </a:lvl4pPr>
            <a:lvl5pPr marL="1828800" indent="0">
              <a:lnSpc>
                <a:spcPts val="20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82219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87C02F5D-0AFB-480B-A152-5FC08DB4DCD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58724" y="390524"/>
            <a:ext cx="11274552" cy="4171951"/>
          </a:xfrm>
          <a:solidFill>
            <a:schemeClr val="accent6"/>
          </a:solidFill>
        </p:spPr>
        <p:txBody>
          <a:bodyPr rtlCol="0"/>
          <a:lstStyle/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B05F6-A3ED-45AB-B103-D5E34BFD60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029C1C-740D-4213-96FE-1FAA3072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4E8801-7449-48B4-8D64-BCE20D0831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C910F3-1CC6-467F-A64A-2DDFE4632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9425" y="4689888"/>
            <a:ext cx="5029200" cy="1371600"/>
          </a:xfrm>
        </p:spPr>
        <p:txBody>
          <a:bodyPr rtlCol="0" anchor="ctr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0" name="Text Placeholder 8">
            <a:extLst>
              <a:ext uri="{FF2B5EF4-FFF2-40B4-BE49-F238E27FC236}">
                <a16:creationId xmlns:a16="http://schemas.microsoft.com/office/drawing/2014/main" id="{5550E3EA-37A2-40C0-A78F-3C0AB0F781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460759" y="4687863"/>
            <a:ext cx="5029200" cy="1463040"/>
          </a:xfrm>
        </p:spPr>
        <p:txBody>
          <a:bodyPr rtlCol="0" anchor="ctr" anchorCtr="0">
            <a:noAutofit/>
          </a:bodyPr>
          <a:lstStyle>
            <a:lvl1pPr marL="0" indent="0">
              <a:lnSpc>
                <a:spcPts val="1800"/>
              </a:lnSpc>
              <a:buNone/>
              <a:defRPr sz="1600"/>
            </a:lvl1pPr>
            <a:lvl2pPr marL="457200" indent="0">
              <a:lnSpc>
                <a:spcPts val="1800"/>
              </a:lnSpc>
              <a:buNone/>
              <a:defRPr sz="1600"/>
            </a:lvl2pPr>
            <a:lvl3pPr marL="914400" indent="0">
              <a:lnSpc>
                <a:spcPts val="1800"/>
              </a:lnSpc>
              <a:spcBef>
                <a:spcPts val="0"/>
              </a:spcBef>
              <a:buNone/>
              <a:defRPr sz="1600"/>
            </a:lvl3pPr>
            <a:lvl4pPr marL="1371600" indent="0">
              <a:lnSpc>
                <a:spcPts val="1800"/>
              </a:lnSpc>
              <a:buNone/>
              <a:defRPr sz="1600"/>
            </a:lvl4pPr>
            <a:lvl5pPr marL="1828800" indent="0">
              <a:lnSpc>
                <a:spcPts val="1800"/>
              </a:lnSpc>
              <a:buNone/>
              <a:defRPr sz="16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6324462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3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AF00A3-1058-4FA9-A985-0371170105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0F60BE-20E1-40C5-85E7-AEAABD0C0D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DC939B-94C9-4FF9-B0C8-1149DEFA6C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67992995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CA106-0FC3-4FE9-9338-4AC3D15608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6510-D603-481E-B685-9095150A2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743757-ABC3-44BF-87D3-5E323E9B00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79566-C1F8-443D-A135-C668898477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CF363-F733-460B-9E71-BF70442AC3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B0FA47-58F4-4B95-AD52-4EFE7977A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894937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838201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838201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362182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362557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886164" y="1719628"/>
            <a:ext cx="3300183" cy="554038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7886913" y="2332649"/>
            <a:ext cx="3299434" cy="3529013"/>
          </a:xfrm>
        </p:spPr>
        <p:txBody>
          <a:bodyPr rtlCol="0"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D6B45A-9FA0-4D2A-8BEF-4709BD5C14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0708603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13B5FF-9D53-4FD4-B752-22F188FA0A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083EC5-999D-4EF5-A22C-FD19C31D5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215B34-3A95-488E-8DAD-34652A5BE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5497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4411E-20EA-4627-8A68-17038DCE1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4E5B2-1EB9-4222-8FAB-65BDC9A950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97C18-82B5-4EB5-9010-63FFB7F53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32AD86-1F8B-4DE6-9736-793E17817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60A3B3-8B02-4D8B-A982-7C7CA03A92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89C9CBB-7187-447C-9F33-04CFDCD0B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8881390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25D6D-4906-4DAB-B1BA-9436026FE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975A10-62C2-4D29-B192-A142562FE05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B58235-2C90-48E1-8A68-7413F78398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FCAF9B-D406-4E4F-B804-AF188F6518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5FF7C-B4CA-48C1-B1A5-2AA329D343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AABB43-2086-4CDB-B2A4-E51E7D83C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B5CEABB6-07DC-46E8-9B57-56EC44A396E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47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Pitch deck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pPr rtl="0"/>
            <a:fld id="{B5CEABB6-07DC-46E8-9B57-56EC44A396E5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6" r:id="rId2"/>
    <p:sldLayoutId id="2147483684" r:id="rId3"/>
    <p:sldLayoutId id="2147483671" r:id="rId4"/>
    <p:sldLayoutId id="2147483683" r:id="rId5"/>
    <p:sldLayoutId id="2147483667" r:id="rId6"/>
    <p:sldLayoutId id="2147483688" r:id="rId7"/>
    <p:sldLayoutId id="2147483673" r:id="rId8"/>
    <p:sldLayoutId id="2147483672" r:id="rId9"/>
    <p:sldLayoutId id="2147483669" r:id="rId10"/>
    <p:sldLayoutId id="2147483682" r:id="rId11"/>
    <p:sldLayoutId id="2147483663" r:id="rId12"/>
    <p:sldLayoutId id="2147483677" r:id="rId13"/>
    <p:sldLayoutId id="2147483653" r:id="rId14"/>
    <p:sldLayoutId id="2147483678" r:id="rId15"/>
    <p:sldLayoutId id="2147483650" r:id="rId16"/>
    <p:sldLayoutId id="2147483654" r:id="rId17"/>
    <p:sldLayoutId id="2147483681" r:id="rId18"/>
    <p:sldLayoutId id="2147483686" r:id="rId19"/>
    <p:sldLayoutId id="2147483690" r:id="rId20"/>
    <p:sldLayoutId id="2147483676" r:id="rId21"/>
    <p:sldLayoutId id="2147483680" r:id="rId22"/>
    <p:sldLayoutId id="2147483675" r:id="rId23"/>
    <p:sldLayoutId id="2147483652" r:id="rId24"/>
    <p:sldLayoutId id="2147483665" r:id="rId25"/>
    <p:sldLayoutId id="2147483655" r:id="rId26"/>
    <p:sldLayoutId id="2147483656" r:id="rId27"/>
    <p:sldLayoutId id="2147483657" r:id="rId2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50000"/>
              <a:lumOff val="5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  <p15:guide id="3" pos="1920" userDrawn="1">
          <p15:clr>
            <a:srgbClr val="F26B43"/>
          </p15:clr>
        </p15:guide>
        <p15:guide id="4" pos="5760" userDrawn="1">
          <p15:clr>
            <a:srgbClr val="F26B43"/>
          </p15:clr>
        </p15:guide>
        <p15:guide id="5" pos="7248" userDrawn="1">
          <p15:clr>
            <a:srgbClr val="F26B43"/>
          </p15:clr>
        </p15:guide>
        <p15:guide id="6" pos="43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lf.jhsph.edu/sites/default/files/2022-03/impact-of-industrial-farm-animal-production-on-rural-communities.pdf" TargetMode="External"/><Relationship Id="rId7" Type="http://schemas.openxmlformats.org/officeDocument/2006/relationships/hyperlink" Target="https://www.conservativeanimalwelfarefoundation.org/wp-content/uploads/2024/11/The-Hidden-Harms-of-Factory-Farms-CAWF-research-.pdf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ciwf.org.uk/farm-animals/chickens/meat-chickens/" TargetMode="External"/><Relationship Id="rId5" Type="http://schemas.openxmlformats.org/officeDocument/2006/relationships/hyperlink" Target="https://www.ciwf.org.uk/our-campaigns/factory-farming-map/#:~:text=Over%20a%20billion%20animals%20are,eating%20our%20food%20and%20drink" TargetMode="External"/><Relationship Id="rId4" Type="http://schemas.openxmlformats.org/officeDocument/2006/relationships/hyperlink" Target="https://www.ciwf.org.uk/media/3817276/beyond-factory-farming-summary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uidance/animal-welfare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worldanimalprotection.org.uk/latest/blogs/what-is-factory-farming/" TargetMode="External"/><Relationship Id="rId4" Type="http://schemas.openxmlformats.org/officeDocument/2006/relationships/hyperlink" Target="https://committees.parliament.uk/writtenevidence/105593/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45966" y="1008063"/>
            <a:ext cx="5120640" cy="2054388"/>
          </a:xfrm>
        </p:spPr>
        <p:txBody>
          <a:bodyPr rtlCol="0"/>
          <a:lstStyle/>
          <a:p>
            <a:pPr rtl="0"/>
            <a:r>
              <a:rPr lang="en-GB"/>
              <a:t>Pitch deck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98970" y="3105163"/>
            <a:ext cx="3167636" cy="647673"/>
          </a:xfrm>
        </p:spPr>
        <p:txBody>
          <a:bodyPr rtlCol="0">
            <a:normAutofit/>
          </a:bodyPr>
          <a:lstStyle/>
          <a:p>
            <a:pPr rtl="0"/>
            <a:r>
              <a:rPr lang="en-GB"/>
              <a:t>Mirjam Nilsson​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7FB22FA-07EC-4584-9FB3-DC5F951C6810}"/>
              </a:ext>
            </a:extLst>
          </p:cNvPr>
          <p:cNvSpPr txBox="1"/>
          <p:nvPr/>
        </p:nvSpPr>
        <p:spPr>
          <a:xfrm>
            <a:off x="455543" y="427382"/>
            <a:ext cx="11280913" cy="60032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2" name="Title 21">
            <a:extLst>
              <a:ext uri="{FF2B5EF4-FFF2-40B4-BE49-F238E27FC236}">
                <a16:creationId xmlns:a16="http://schemas.microsoft.com/office/drawing/2014/main" id="{1A3B8F29-52C1-7FFE-15C6-53E737E5FD6A}"/>
              </a:ext>
            </a:extLst>
          </p:cNvPr>
          <p:cNvSpPr txBox="1">
            <a:spLocks/>
          </p:cNvSpPr>
          <p:nvPr/>
        </p:nvSpPr>
        <p:spPr>
          <a:xfrm>
            <a:off x="455543" y="2514598"/>
            <a:ext cx="11280913" cy="1828799"/>
          </a:xfrm>
          <a:prstGeom prst="rect">
            <a:avLst/>
          </a:prstGeom>
          <a:solidFill>
            <a:schemeClr val="accent5"/>
          </a:solidFill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400" kern="1200">
                <a:solidFill>
                  <a:schemeClr val="tx1">
                    <a:lumMod val="65000"/>
                    <a:lumOff val="3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64820E2-956F-294A-04A2-ABB31BAFF8A1}"/>
              </a:ext>
            </a:extLst>
          </p:cNvPr>
          <p:cNvSpPr txBox="1"/>
          <p:nvPr/>
        </p:nvSpPr>
        <p:spPr>
          <a:xfrm>
            <a:off x="615675" y="2934150"/>
            <a:ext cx="10960647" cy="8186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3600" b="1" dirty="0">
                <a:latin typeface="Gabriola" panose="04040605051002020D02" pitchFamily="82" charset="0"/>
              </a:rPr>
              <a:t>The Interlinking Issues of  Justice in Factory Farming and Food Production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7F521F1-4E3A-3150-8A18-ECC2A7D134EC}"/>
              </a:ext>
            </a:extLst>
          </p:cNvPr>
          <p:cNvSpPr txBox="1"/>
          <p:nvPr/>
        </p:nvSpPr>
        <p:spPr>
          <a:xfrm>
            <a:off x="4442511" y="5475899"/>
            <a:ext cx="33069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Gabriola" panose="04040605051002020D02" pitchFamily="82" charset="0"/>
              </a:rPr>
              <a:t>Catrin Hughes </a:t>
            </a:r>
          </a:p>
          <a:p>
            <a:pPr algn="ctr"/>
            <a:r>
              <a:rPr lang="en-GB" sz="2400" b="1" dirty="0">
                <a:latin typeface="Gabriola" panose="04040605051002020D02" pitchFamily="82" charset="0"/>
              </a:rPr>
              <a:t>Student Number: 2205660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7226F6-8C4B-2B2A-D9D3-1343DBACA3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8C81481-8A8A-6114-B3F7-20871D08B062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C15CC8-73FA-4032-97CD-D35E50C90CB4}"/>
              </a:ext>
            </a:extLst>
          </p:cNvPr>
          <p:cNvSpPr txBox="1"/>
          <p:nvPr/>
        </p:nvSpPr>
        <p:spPr>
          <a:xfrm>
            <a:off x="0" y="171488"/>
            <a:ext cx="255214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Introduction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0AAEC16-1F4F-45C9-ECA4-1352B8401753}"/>
              </a:ext>
            </a:extLst>
          </p:cNvPr>
          <p:cNvSpPr txBox="1"/>
          <p:nvPr/>
        </p:nvSpPr>
        <p:spPr>
          <a:xfrm>
            <a:off x="-2" y="1410802"/>
            <a:ext cx="3216965" cy="6572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Gabriola" panose="04040605051002020D02" pitchFamily="82" charset="0"/>
              </a:rPr>
              <a:t>What is Factory Farming?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59E70A9-9EF4-EFD4-1E0B-77A838D6911D}"/>
              </a:ext>
            </a:extLst>
          </p:cNvPr>
          <p:cNvSpPr txBox="1"/>
          <p:nvPr/>
        </p:nvSpPr>
        <p:spPr>
          <a:xfrm>
            <a:off x="247920" y="2159550"/>
            <a:ext cx="11440497" cy="21886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An intensive, large-scale agricultural system operating to </a:t>
            </a:r>
            <a:r>
              <a:rPr lang="en-GB" sz="2000" b="1" dirty="0">
                <a:latin typeface="Gabriola" panose="04040605051002020D02" pitchFamily="82" charset="0"/>
              </a:rPr>
              <a:t>maximise production </a:t>
            </a:r>
            <a:r>
              <a:rPr lang="en-GB" sz="2000" dirty="0">
                <a:latin typeface="Gabriola" panose="04040605051002020D02" pitchFamily="82" charset="0"/>
              </a:rPr>
              <a:t>and </a:t>
            </a:r>
            <a:r>
              <a:rPr lang="en-GB" sz="2000" b="1" dirty="0">
                <a:latin typeface="Gabriola" panose="04040605051002020D02" pitchFamily="82" charset="0"/>
              </a:rPr>
              <a:t>minimise costs</a:t>
            </a:r>
            <a:r>
              <a:rPr lang="en-GB" sz="2000" dirty="0">
                <a:latin typeface="Gabriola" panose="04040605051002020D02" pitchFamily="82" charset="0"/>
              </a:rPr>
              <a:t>.</a:t>
            </a:r>
          </a:p>
          <a:p>
            <a:pPr marL="457200" indent="-457200"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Dominant method of food production in the modern world.</a:t>
            </a:r>
          </a:p>
          <a:p>
            <a:pPr marL="457200" indent="-4572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Relies on industrialised methods to increase efficiency – automated feeding, artificial lighting, and genetic modifications                                 (World Animal Protection, 2024).</a:t>
            </a:r>
            <a:endParaRPr lang="en-GB" sz="2000" b="1" dirty="0">
              <a:latin typeface="Gabriola" panose="04040605051002020D02" pitchFamily="8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62B86622-45AB-06AA-9006-B034587A72DC}"/>
              </a:ext>
            </a:extLst>
          </p:cNvPr>
          <p:cNvSpPr txBox="1"/>
          <p:nvPr/>
        </p:nvSpPr>
        <p:spPr>
          <a:xfrm>
            <a:off x="137212" y="4375120"/>
            <a:ext cx="3498574" cy="5765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2400" b="1" dirty="0">
                <a:latin typeface="Gabriola" panose="04040605051002020D02" pitchFamily="82" charset="0"/>
              </a:rPr>
              <a:t>Characteristics of  Factory Farming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9C8F5085-E8B3-D732-F9A7-D2D170DF9807}"/>
              </a:ext>
            </a:extLst>
          </p:cNvPr>
          <p:cNvSpPr txBox="1"/>
          <p:nvPr/>
        </p:nvSpPr>
        <p:spPr>
          <a:xfrm>
            <a:off x="247920" y="5067496"/>
            <a:ext cx="2167289" cy="1286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Animal Confinement                 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 Overcrowding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Limited Space 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45C6FB7-44E1-92B8-E1C1-5653AC86650A}"/>
              </a:ext>
            </a:extLst>
          </p:cNvPr>
          <p:cNvSpPr txBox="1"/>
          <p:nvPr/>
        </p:nvSpPr>
        <p:spPr>
          <a:xfrm>
            <a:off x="2552142" y="5067496"/>
            <a:ext cx="2167289" cy="12865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Restricted Movement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Social Isolation 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cy-GB" dirty="0">
                <a:latin typeface="Gabriola" panose="04040605051002020D02" pitchFamily="82" charset="0"/>
              </a:rPr>
              <a:t>Stress and Disease </a:t>
            </a:r>
          </a:p>
        </p:txBody>
      </p:sp>
    </p:spTree>
    <p:extLst>
      <p:ext uri="{BB962C8B-B14F-4D97-AF65-F5344CB8AC3E}">
        <p14:creationId xmlns:p14="http://schemas.microsoft.com/office/powerpoint/2010/main" val="2237102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75355" y="1697240"/>
            <a:ext cx="2570694" cy="3647605"/>
          </a:xfr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rtlCol="0">
            <a:normAutofit/>
          </a:bodyPr>
          <a:lstStyle/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r>
              <a:rPr lang="en-GB" dirty="0">
                <a:solidFill>
                  <a:schemeClr val="tx1"/>
                </a:solidFill>
              </a:rPr>
              <a:t>Ethical</a:t>
            </a:r>
          </a:p>
        </p:txBody>
      </p:sp>
      <p:sp>
        <p:nvSpPr>
          <p:cNvPr id="42" name="Date Placeholder 41">
            <a:extLst>
              <a:ext uri="{FF2B5EF4-FFF2-40B4-BE49-F238E27FC236}">
                <a16:creationId xmlns:a16="http://schemas.microsoft.com/office/drawing/2014/main" id="{916DDA26-131E-46AD-ADAE-F0E710EAF3DE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r>
              <a:rPr lang="en-GB"/>
              <a:t>20XX</a:t>
            </a:r>
            <a:endParaRPr lang="en-GB" dirty="0"/>
          </a:p>
        </p:txBody>
      </p:sp>
      <p:sp>
        <p:nvSpPr>
          <p:cNvPr id="114" name="Text Placeholder 113">
            <a:extLst>
              <a:ext uri="{FF2B5EF4-FFF2-40B4-BE49-F238E27FC236}">
                <a16:creationId xmlns:a16="http://schemas.microsoft.com/office/drawing/2014/main" id="{B51B89C9-6212-44BC-8654-817139EF8D59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3207976" y="1696389"/>
            <a:ext cx="2888024" cy="3648456"/>
          </a:xfr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rtlCol="0"/>
          <a:lstStyle/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r>
              <a:rPr lang="en-GB" dirty="0">
                <a:solidFill>
                  <a:schemeClr val="tx1"/>
                </a:solidFill>
              </a:rPr>
              <a:t>Environmental</a:t>
            </a:r>
          </a:p>
        </p:txBody>
      </p:sp>
      <p:sp>
        <p:nvSpPr>
          <p:cNvPr id="43" name="Footer Placeholder 42">
            <a:extLst>
              <a:ext uri="{FF2B5EF4-FFF2-40B4-BE49-F238E27FC236}">
                <a16:creationId xmlns:a16="http://schemas.microsoft.com/office/drawing/2014/main" id="{3F77F960-EB31-4698-AB82-5583AF66D391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/>
          <a:p>
            <a:pPr rtl="0"/>
            <a:r>
              <a:rPr lang="en-GB"/>
              <a:t>Pitch deck title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1C399-8F48-44F5-9461-3C89866D4CE1}"/>
              </a:ext>
            </a:extLst>
          </p:cNvPr>
          <p:cNvSpPr>
            <a:spLocks noGrp="1"/>
          </p:cNvSpPr>
          <p:nvPr>
            <p:ph type="body" sz="quarter" idx="26"/>
          </p:nvPr>
        </p:nvSpPr>
        <p:spPr>
          <a:xfrm>
            <a:off x="6457927" y="1696389"/>
            <a:ext cx="2522175" cy="3648456"/>
          </a:xfrm>
          <a:solidFill>
            <a:schemeClr val="accent5"/>
          </a:solidFill>
          <a:ln>
            <a:solidFill>
              <a:schemeClr val="accent4"/>
            </a:solidFill>
          </a:ln>
        </p:spPr>
        <p:txBody>
          <a:bodyPr rtlCol="0"/>
          <a:lstStyle/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endParaRPr lang="en-GB" dirty="0">
              <a:solidFill>
                <a:schemeClr val="tx1"/>
              </a:solidFill>
            </a:endParaRPr>
          </a:p>
          <a:p>
            <a:pPr rtl="0"/>
            <a:r>
              <a:rPr lang="en-GB" dirty="0">
                <a:solidFill>
                  <a:schemeClr val="tx1"/>
                </a:solidFill>
              </a:rPr>
              <a:t>Economic</a:t>
            </a:r>
          </a:p>
        </p:txBody>
      </p:sp>
      <p:sp>
        <p:nvSpPr>
          <p:cNvPr id="44" name="Slide Number Placeholder 43">
            <a:extLst>
              <a:ext uri="{FF2B5EF4-FFF2-40B4-BE49-F238E27FC236}">
                <a16:creationId xmlns:a16="http://schemas.microsoft.com/office/drawing/2014/main" id="{3E790E42-CF88-4BBB-827D-12B6E23D93C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/>
          <a:p>
            <a:pPr rtl="0"/>
            <a:fld id="{B5CEABB6-07DC-46E8-9B57-56EC44A396E5}" type="slidenum">
              <a:rPr lang="en-GB" smtClean="0"/>
              <a:pPr rtl="0"/>
              <a:t>3</a:t>
            </a:fld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0F154F-6B1C-63C1-FEC1-239DC2F13F3B}"/>
              </a:ext>
            </a:extLst>
          </p:cNvPr>
          <p:cNvSpPr txBox="1"/>
          <p:nvPr/>
        </p:nvSpPr>
        <p:spPr>
          <a:xfrm rot="5400000">
            <a:off x="5663648" y="329648"/>
            <a:ext cx="864704" cy="12192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46BB4449-48FC-EAFD-D3D6-7979567AAC98}"/>
              </a:ext>
            </a:extLst>
          </p:cNvPr>
          <p:cNvSpPr txBox="1">
            <a:spLocks/>
          </p:cNvSpPr>
          <p:nvPr/>
        </p:nvSpPr>
        <p:spPr>
          <a:xfrm>
            <a:off x="9342029" y="1696389"/>
            <a:ext cx="2522175" cy="3648456"/>
          </a:xfrm>
          <a:prstGeom prst="rect">
            <a:avLst/>
          </a:prstGeom>
          <a:solidFill>
            <a:schemeClr val="accent5"/>
          </a:solidFill>
          <a:ln w="12700">
            <a:solidFill>
              <a:schemeClr val="accent4"/>
            </a:solidFill>
          </a:ln>
        </p:spPr>
        <p:txBody>
          <a:bodyPr vert="horz" lIns="91440" tIns="457200" rIns="91440" bIns="45720" rtlCol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200" b="0" kern="1200">
                <a:solidFill>
                  <a:schemeClr val="accent4"/>
                </a:solidFill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>
              <a:solidFill>
                <a:schemeClr val="tx1"/>
              </a:solidFill>
            </a:endParaRP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Social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2EFBD0B-3132-630D-A930-4E4E11096303}"/>
              </a:ext>
            </a:extLst>
          </p:cNvPr>
          <p:cNvSpPr txBox="1"/>
          <p:nvPr/>
        </p:nvSpPr>
        <p:spPr>
          <a:xfrm rot="5400000">
            <a:off x="5534439" y="-5534439"/>
            <a:ext cx="1123122" cy="12192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951B5E6-3317-9928-42F2-47B13B5EFF8A}"/>
              </a:ext>
            </a:extLst>
          </p:cNvPr>
          <p:cNvSpPr txBox="1"/>
          <p:nvPr/>
        </p:nvSpPr>
        <p:spPr>
          <a:xfrm>
            <a:off x="258417" y="98228"/>
            <a:ext cx="255214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Issues of Justice</a:t>
            </a:r>
          </a:p>
        </p:txBody>
      </p:sp>
    </p:spTree>
    <p:extLst>
      <p:ext uri="{BB962C8B-B14F-4D97-AF65-F5344CB8AC3E}">
        <p14:creationId xmlns:p14="http://schemas.microsoft.com/office/powerpoint/2010/main" val="3414231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A70D10-C60E-1586-B09D-290B736F96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83DDBC3-4A37-72F7-CD09-86C3FFAE7531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90C42CF-CA7F-3419-F024-E4DD1440BA05}"/>
              </a:ext>
            </a:extLst>
          </p:cNvPr>
          <p:cNvSpPr txBox="1"/>
          <p:nvPr/>
        </p:nvSpPr>
        <p:spPr>
          <a:xfrm>
            <a:off x="-725557" y="171488"/>
            <a:ext cx="10207487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Ethical Issues – The Treatment and Control of Animals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1C752D0-4870-B582-61C5-148726407C0A}"/>
              </a:ext>
            </a:extLst>
          </p:cNvPr>
          <p:cNvSpPr txBox="1"/>
          <p:nvPr/>
        </p:nvSpPr>
        <p:spPr>
          <a:xfrm>
            <a:off x="99389" y="1242389"/>
            <a:ext cx="10585176" cy="28965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Gabriola" panose="04040605051002020D02" pitchFamily="82" charset="0"/>
              </a:rPr>
              <a:t>The Animal Welfare Act 2006 - </a:t>
            </a:r>
            <a:r>
              <a:rPr lang="en-GB" sz="2000" dirty="0">
                <a:latin typeface="Gabriola" panose="04040605051002020D02" pitchFamily="82" charset="0"/>
              </a:rPr>
              <a:t>Legal framework for animal care, treatment, and protection. </a:t>
            </a:r>
            <a:endParaRPr lang="en-GB" sz="2400" b="1" dirty="0">
              <a:latin typeface="Gabriola" panose="04040605051002020D02" pitchFamily="82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Suitable environment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Suitable diet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To exhibit normal behaviour patterns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To be housed with, or apart from, other animals (if applicable)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To be protected from pain, injury, suffering and disease (UK Government, 2024).</a:t>
            </a:r>
          </a:p>
        </p:txBody>
      </p:sp>
      <p:pic>
        <p:nvPicPr>
          <p:cNvPr id="1026" name="Picture 2" descr="What Battery Cages for Hens Mean for Welfare, Explained">
            <a:extLst>
              <a:ext uri="{FF2B5EF4-FFF2-40B4-BE49-F238E27FC236}">
                <a16:creationId xmlns:a16="http://schemas.microsoft.com/office/drawing/2014/main" id="{D770DBFA-8F9A-58EB-9A8F-17549E3F447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38"/>
          <a:stretch/>
        </p:blipFill>
        <p:spPr bwMode="auto">
          <a:xfrm>
            <a:off x="7646950" y="2313290"/>
            <a:ext cx="3669959" cy="23355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C73A378-8363-6F0D-26DD-9079CF7BEDB8}"/>
              </a:ext>
            </a:extLst>
          </p:cNvPr>
          <p:cNvSpPr txBox="1"/>
          <p:nvPr/>
        </p:nvSpPr>
        <p:spPr>
          <a:xfrm>
            <a:off x="99389" y="5313993"/>
            <a:ext cx="101876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 Conditions often severely undermine these fundamental requirements, leading to significant suffering (Singer, 2011, p. 55).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Animals are often denied from a proper consideration of their interests and their own good. </a:t>
            </a:r>
          </a:p>
        </p:txBody>
      </p:sp>
    </p:spTree>
    <p:extLst>
      <p:ext uri="{BB962C8B-B14F-4D97-AF65-F5344CB8AC3E}">
        <p14:creationId xmlns:p14="http://schemas.microsoft.com/office/powerpoint/2010/main" val="31686840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10C532-5CBD-62A5-64EE-C8742E73F8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1D443900-BABF-6131-AF55-B351570E26E1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D1E2D63-0C57-3C70-1FC5-D74E3CE439FD}"/>
              </a:ext>
            </a:extLst>
          </p:cNvPr>
          <p:cNvSpPr txBox="1"/>
          <p:nvPr/>
        </p:nvSpPr>
        <p:spPr>
          <a:xfrm>
            <a:off x="89452" y="171488"/>
            <a:ext cx="7464288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Peter Singer – ‘Equality for Animals’ (2011)</a:t>
            </a:r>
          </a:p>
        </p:txBody>
      </p:sp>
      <p:pic>
        <p:nvPicPr>
          <p:cNvPr id="2050" name="Picture 2" descr="Peter Singer | Ethical Theory, Animal Rights &amp; Utilitarianism | Britannica">
            <a:extLst>
              <a:ext uri="{FF2B5EF4-FFF2-40B4-BE49-F238E27FC236}">
                <a16:creationId xmlns:a16="http://schemas.microsoft.com/office/drawing/2014/main" id="{5C7B993F-ADF3-58AF-3C8E-48FE6925C7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22441" y="3873695"/>
            <a:ext cx="2152116" cy="23729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F1454B9-CD1B-A104-637F-7919425563AF}"/>
              </a:ext>
            </a:extLst>
          </p:cNvPr>
          <p:cNvSpPr txBox="1"/>
          <p:nvPr/>
        </p:nvSpPr>
        <p:spPr>
          <a:xfrm>
            <a:off x="417443" y="1649896"/>
            <a:ext cx="11286689" cy="5112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Speciesism - “a prejudice or attitude of bias in favour of the interests of members of one’s own species and against those of members of other species  (Singer, 2015, p. 22).                                                                                 </a:t>
            </a:r>
          </a:p>
          <a:p>
            <a:pPr algn="just"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Speciesism is indefensible (Singer, 2011, p. 48).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b="1" dirty="0">
              <a:latin typeface="Gabriola" panose="04040605051002020D02" pitchFamily="82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‘The principle of equal consideration of interests is not limited to humans’ (Singer, 2011, p. 48).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Central criterion for moral consideration = the capacity to suffer or experience pleasure (Singer, 2011, p. 49).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Humans have an ethical obligation to rethink practices that cause harm to animals (Singer, 2011, p. 56).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687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B7A91D-A5EA-B66A-25ED-6D9B4AFC6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8B2415B4-458D-75BB-A50B-26F6F120DF19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9D1FD7-23D8-1B5B-A37E-36F3D9DA2403}"/>
              </a:ext>
            </a:extLst>
          </p:cNvPr>
          <p:cNvSpPr txBox="1"/>
          <p:nvPr/>
        </p:nvSpPr>
        <p:spPr>
          <a:xfrm>
            <a:off x="0" y="171488"/>
            <a:ext cx="11340548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Environmental Issues – Impact of Agriculture on the Environment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395FA44-BA11-C871-9A4B-53A01EF558B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73"/>
          <a:stretch/>
        </p:blipFill>
        <p:spPr>
          <a:xfrm>
            <a:off x="4168140" y="1647930"/>
            <a:ext cx="8023859" cy="50385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1E0A990-B2DD-AACC-3216-D21394E717BE}"/>
              </a:ext>
            </a:extLst>
          </p:cNvPr>
          <p:cNvSpPr txBox="1"/>
          <p:nvPr/>
        </p:nvSpPr>
        <p:spPr>
          <a:xfrm>
            <a:off x="112976" y="1327356"/>
            <a:ext cx="870303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Gabriola" panose="04040605051002020D02" pitchFamily="82" charset="0"/>
              </a:rPr>
              <a:t>The Environmental Crisis of UK Agriculture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Gabriola" panose="04040605051002020D02" pitchFamily="82" charset="0"/>
              </a:rPr>
              <a:t>Over a billion </a:t>
            </a:r>
            <a:r>
              <a:rPr lang="en-GB" sz="2000" dirty="0">
                <a:latin typeface="Gabriola" panose="04040605051002020D02" pitchFamily="82" charset="0"/>
              </a:rPr>
              <a:t>animals are confined in factory farms every year (</a:t>
            </a:r>
            <a:r>
              <a:rPr lang="en-GB" sz="2000" b="1" dirty="0">
                <a:latin typeface="Gabriola" panose="04040605051002020D02" pitchFamily="82" charset="0"/>
              </a:rPr>
              <a:t>85% </a:t>
            </a:r>
            <a:r>
              <a:rPr lang="en-GB" sz="2000" dirty="0">
                <a:latin typeface="Gabriola" panose="04040605051002020D02" pitchFamily="82" charset="0"/>
              </a:rPr>
              <a:t>of all UK farmed animals).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Agriculture is the </a:t>
            </a:r>
            <a:r>
              <a:rPr lang="en-GB" sz="2000" b="1" dirty="0">
                <a:latin typeface="Gabriola" panose="04040605051002020D02" pitchFamily="82" charset="0"/>
              </a:rPr>
              <a:t>number one source </a:t>
            </a:r>
            <a:r>
              <a:rPr lang="en-GB" sz="2000" dirty="0">
                <a:latin typeface="Gabriola" panose="04040605051002020D02" pitchFamily="82" charset="0"/>
              </a:rPr>
              <a:t>of river pollution.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Agriculture is responsible for approximately </a:t>
            </a:r>
            <a:r>
              <a:rPr lang="en-GB" sz="2000" b="1" dirty="0">
                <a:latin typeface="Gabriola" panose="04040605051002020D02" pitchFamily="82" charset="0"/>
              </a:rPr>
              <a:t>10% </a:t>
            </a:r>
            <a:r>
              <a:rPr lang="en-GB" sz="2000" dirty="0">
                <a:latin typeface="Gabriola" panose="04040605051002020D02" pitchFamily="82" charset="0"/>
              </a:rPr>
              <a:t>of total greenhouse gas emissions.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b="1" dirty="0">
                <a:latin typeface="Gabriola" panose="04040605051002020D02" pitchFamily="82" charset="0"/>
              </a:rPr>
              <a:t>Food production </a:t>
            </a:r>
            <a:r>
              <a:rPr lang="en-GB" sz="2000" dirty="0">
                <a:latin typeface="Gabriola" panose="04040605051002020D02" pitchFamily="82" charset="0"/>
              </a:rPr>
              <a:t>is threatening </a:t>
            </a:r>
            <a:r>
              <a:rPr lang="en-GB" sz="2000" b="1" dirty="0">
                <a:latin typeface="Gabriola" panose="04040605051002020D02" pitchFamily="82" charset="0"/>
              </a:rPr>
              <a:t>40% </a:t>
            </a:r>
            <a:r>
              <a:rPr lang="en-GB" sz="2000" dirty="0">
                <a:latin typeface="Gabriola" panose="04040605051002020D02" pitchFamily="82" charset="0"/>
              </a:rPr>
              <a:t>of UK species already at risk of extinction</a:t>
            </a:r>
          </a:p>
          <a:p>
            <a:pPr algn="just"/>
            <a:r>
              <a:rPr lang="en-GB" sz="2000" dirty="0">
                <a:latin typeface="Gabriola" panose="04040605051002020D02" pitchFamily="82" charset="0"/>
              </a:rPr>
              <a:t>       (Compassion in World Farming, 2025).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205625B-23D6-F134-A161-B4DED82C2557}"/>
              </a:ext>
            </a:extLst>
          </p:cNvPr>
          <p:cNvSpPr txBox="1"/>
          <p:nvPr/>
        </p:nvSpPr>
        <p:spPr>
          <a:xfrm>
            <a:off x="112976" y="4207659"/>
            <a:ext cx="5154763" cy="26503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Gabriola" panose="04040605051002020D02" pitchFamily="82" charset="0"/>
              </a:rPr>
              <a:t>Environmental Issues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Pollution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Greenhouse Gas Emissions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Biodiversity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Deforestation and Land Degradation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Water Use and Food Waste (Horrigan, et al., 2022, p. 445). </a:t>
            </a:r>
          </a:p>
        </p:txBody>
      </p:sp>
    </p:spTree>
    <p:extLst>
      <p:ext uri="{BB962C8B-B14F-4D97-AF65-F5344CB8AC3E}">
        <p14:creationId xmlns:p14="http://schemas.microsoft.com/office/powerpoint/2010/main" val="41585041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C4310EE-AB41-B895-717E-36D5FABB33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487FB8F-F5AB-FA74-6815-0E690397B19E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B254AB-914F-0ACF-D481-222677892D61}"/>
              </a:ext>
            </a:extLst>
          </p:cNvPr>
          <p:cNvSpPr txBox="1"/>
          <p:nvPr/>
        </p:nvSpPr>
        <p:spPr>
          <a:xfrm>
            <a:off x="218659" y="171488"/>
            <a:ext cx="11559210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John Baird Callicott – ‘Animal Liberation: A Triangular Affair’ (1980)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3F70F0-8210-13F4-05E6-5E22F3A2361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2040"/>
          <a:stretch/>
        </p:blipFill>
        <p:spPr>
          <a:xfrm>
            <a:off x="9178554" y="2529839"/>
            <a:ext cx="2211176" cy="29288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4328F3-577A-5C51-CD93-F546A3054B8F}"/>
              </a:ext>
            </a:extLst>
          </p:cNvPr>
          <p:cNvSpPr txBox="1"/>
          <p:nvPr/>
        </p:nvSpPr>
        <p:spPr>
          <a:xfrm>
            <a:off x="347870" y="1597824"/>
            <a:ext cx="8100392" cy="48817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Complex relationship between humans, animals, and the environment.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Builds on the ideas of Aldo Leopold - humans are part of a larger ecological community and should act as stewards of the land, treating it with respect and care.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Ethical treatment of animals is inseparable from the way humans interact with the natural world.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Animals are part of the larger ecosystem – their suffering and exploitation have a significant impact on the health of the planet (Callicott, 1980, p. 315).</a:t>
            </a:r>
          </a:p>
          <a:p>
            <a:pPr marL="342900" indent="-342900">
              <a:lnSpc>
                <a:spcPct val="2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83825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3FFE20-E4B3-BFD8-E3BD-12E553984A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B19C33D5-2FAC-1654-433A-E91FBDFA23FE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F8C897-5D06-1564-0D02-DDEDCBB4608B}"/>
              </a:ext>
            </a:extLst>
          </p:cNvPr>
          <p:cNvSpPr txBox="1"/>
          <p:nvPr/>
        </p:nvSpPr>
        <p:spPr>
          <a:xfrm>
            <a:off x="0" y="171488"/>
            <a:ext cx="4502426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Economic and Social Issues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33090A3-4D37-890A-4AC3-0D8F59687AD4}"/>
              </a:ext>
            </a:extLst>
          </p:cNvPr>
          <p:cNvSpPr txBox="1"/>
          <p:nvPr/>
        </p:nvSpPr>
        <p:spPr>
          <a:xfrm>
            <a:off x="377687" y="1480930"/>
            <a:ext cx="11280913" cy="46508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Prioritise short-term financial gain over long-term sustainability.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 The cost of factory farming is not reflected in the price of food.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Decline of smaller, family-run farms and independent businesses (Andrews &amp; Kautza, n.d., p. 11).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Job creation - low wages, hazardous working conditions, and limited progression opportunities (Andrews &amp; Kautza, n.d., p. 17).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Health costs - Overuse of antibiotics in livestock can lead to antibiotic resistance  (Conservative Animal Welfare Foundation, 2024, p. 11).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3915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DC967E-8819-60EE-E69A-4D55C28953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C01F729-0C43-3040-B8EF-6089BAC38667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A9099F-8E90-9CF1-EC48-7EA09916650A}"/>
              </a:ext>
            </a:extLst>
          </p:cNvPr>
          <p:cNvSpPr txBox="1"/>
          <p:nvPr/>
        </p:nvSpPr>
        <p:spPr>
          <a:xfrm>
            <a:off x="0" y="171488"/>
            <a:ext cx="775252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Addressing the Issues: Solutions and Alternatives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009BBC0-AED4-5530-0B2C-D1A7C69842FD}"/>
              </a:ext>
            </a:extLst>
          </p:cNvPr>
          <p:cNvSpPr txBox="1"/>
          <p:nvPr/>
        </p:nvSpPr>
        <p:spPr>
          <a:xfrm>
            <a:off x="407504" y="1520687"/>
            <a:ext cx="11370366" cy="4189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Multifaceted approach – ethical considerations, environmental responsibility, and social equity.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Sustainable farming practices – mitigate the environmental impact of industrial agriculture.</a:t>
            </a:r>
          </a:p>
          <a:p>
            <a:pPr>
              <a:lnSpc>
                <a:spcPct val="150000"/>
              </a:lnSpc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Plant-based diets.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 Support for small-scale and local farming systems.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endParaRPr lang="en-GB" sz="2000" dirty="0">
              <a:latin typeface="Gabriola" panose="04040605051002020D02" pitchFamily="82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2000" dirty="0">
                <a:latin typeface="Gabriola" panose="04040605051002020D02" pitchFamily="82" charset="0"/>
              </a:rPr>
              <a:t>Government intervention (Compassion in World Farming, 2009, p. 59-61). </a:t>
            </a:r>
          </a:p>
        </p:txBody>
      </p:sp>
    </p:spTree>
    <p:extLst>
      <p:ext uri="{BB962C8B-B14F-4D97-AF65-F5344CB8AC3E}">
        <p14:creationId xmlns:p14="http://schemas.microsoft.com/office/powerpoint/2010/main" val="31139780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BF08A46-CAE0-9CD3-2EF1-9E32AEFD949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CE9EE87A-9BD5-D1E0-13CB-4887403B4766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F14067C-480A-8660-E4F3-66345F2745E9}"/>
              </a:ext>
            </a:extLst>
          </p:cNvPr>
          <p:cNvSpPr txBox="1"/>
          <p:nvPr/>
        </p:nvSpPr>
        <p:spPr>
          <a:xfrm>
            <a:off x="0" y="171488"/>
            <a:ext cx="255214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Conclusion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FDFFA4-7D45-7CD4-9005-C9455EC8ADC2}"/>
              </a:ext>
            </a:extLst>
          </p:cNvPr>
          <p:cNvSpPr txBox="1"/>
          <p:nvPr/>
        </p:nvSpPr>
        <p:spPr>
          <a:xfrm>
            <a:off x="457199" y="1741401"/>
            <a:ext cx="516834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Gabriola" panose="04040605051002020D02" pitchFamily="82" charset="0"/>
              </a:rPr>
              <a:t>Reconsideration of the current agricultural system.  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6CBDFF5C-39D2-46B4-4269-74458159A7E8}"/>
              </a:ext>
            </a:extLst>
          </p:cNvPr>
          <p:cNvCxnSpPr>
            <a:cxnSpLocks/>
          </p:cNvCxnSpPr>
          <p:nvPr/>
        </p:nvCxnSpPr>
        <p:spPr>
          <a:xfrm flipH="1" flipV="1">
            <a:off x="2663687" y="2346265"/>
            <a:ext cx="1485901" cy="92625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1" name="Cloud 10">
            <a:extLst>
              <a:ext uri="{FF2B5EF4-FFF2-40B4-BE49-F238E27FC236}">
                <a16:creationId xmlns:a16="http://schemas.microsoft.com/office/drawing/2014/main" id="{0CBDC9EE-F799-36AA-7017-E9869D64BDC5}"/>
              </a:ext>
            </a:extLst>
          </p:cNvPr>
          <p:cNvSpPr/>
          <p:nvPr/>
        </p:nvSpPr>
        <p:spPr>
          <a:xfrm>
            <a:off x="4256431" y="2537023"/>
            <a:ext cx="3108465" cy="2512055"/>
          </a:xfrm>
          <a:prstGeom prst="cloud">
            <a:avLst/>
          </a:prstGeom>
          <a:ln>
            <a:solidFill>
              <a:schemeClr val="tx1"/>
            </a:solidFill>
          </a:ln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BAFB324-9A86-881D-639B-BED31777C70A}"/>
              </a:ext>
            </a:extLst>
          </p:cNvPr>
          <p:cNvSpPr txBox="1"/>
          <p:nvPr/>
        </p:nvSpPr>
        <p:spPr>
          <a:xfrm>
            <a:off x="4945959" y="3070255"/>
            <a:ext cx="1729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b="1" dirty="0">
                <a:latin typeface="Gabriola" panose="04040605051002020D02" pitchFamily="82" charset="0"/>
              </a:rPr>
              <a:t>Justice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4247C41-EE18-50C0-9209-B3373B9D461D}"/>
              </a:ext>
            </a:extLst>
          </p:cNvPr>
          <p:cNvCxnSpPr>
            <a:cxnSpLocks/>
          </p:cNvCxnSpPr>
          <p:nvPr/>
        </p:nvCxnSpPr>
        <p:spPr>
          <a:xfrm flipH="1">
            <a:off x="3396696" y="4631083"/>
            <a:ext cx="859735" cy="74201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4" name="TextBox 13">
            <a:extLst>
              <a:ext uri="{FF2B5EF4-FFF2-40B4-BE49-F238E27FC236}">
                <a16:creationId xmlns:a16="http://schemas.microsoft.com/office/drawing/2014/main" id="{DD293FAD-2595-C4AA-E540-3BC3AF429AA3}"/>
              </a:ext>
            </a:extLst>
          </p:cNvPr>
          <p:cNvSpPr txBox="1"/>
          <p:nvPr/>
        </p:nvSpPr>
        <p:spPr>
          <a:xfrm>
            <a:off x="773036" y="5444483"/>
            <a:ext cx="48602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Gabriola" panose="04040605051002020D02" pitchFamily="82" charset="0"/>
              </a:rPr>
              <a:t>The treatment of animals and the environment are inseparable. </a:t>
            </a:r>
          </a:p>
        </p:txBody>
      </p:sp>
      <p:cxnSp>
        <p:nvCxnSpPr>
          <p:cNvPr id="16" name="Straight Arrow Connector 15">
            <a:extLst>
              <a:ext uri="{FF2B5EF4-FFF2-40B4-BE49-F238E27FC236}">
                <a16:creationId xmlns:a16="http://schemas.microsoft.com/office/drawing/2014/main" id="{A1F39585-2D2C-A9A6-2F23-E843310C422F}"/>
              </a:ext>
            </a:extLst>
          </p:cNvPr>
          <p:cNvCxnSpPr>
            <a:cxnSpLocks/>
          </p:cNvCxnSpPr>
          <p:nvPr/>
        </p:nvCxnSpPr>
        <p:spPr>
          <a:xfrm>
            <a:off x="7177150" y="4326057"/>
            <a:ext cx="1105731" cy="920723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8" name="TextBox 17">
            <a:extLst>
              <a:ext uri="{FF2B5EF4-FFF2-40B4-BE49-F238E27FC236}">
                <a16:creationId xmlns:a16="http://schemas.microsoft.com/office/drawing/2014/main" id="{E011FE6E-20BE-4938-4B50-DA206488C43F}"/>
              </a:ext>
            </a:extLst>
          </p:cNvPr>
          <p:cNvSpPr txBox="1"/>
          <p:nvPr/>
        </p:nvSpPr>
        <p:spPr>
          <a:xfrm>
            <a:off x="7077758" y="5246780"/>
            <a:ext cx="48602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latin typeface="Gabriola" panose="04040605051002020D02" pitchFamily="82" charset="0"/>
              </a:rPr>
              <a:t>Human beings have a moral responsibility towards animals and the environment.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FC067B-1926-8556-F1E2-038DBE3494B7}"/>
              </a:ext>
            </a:extLst>
          </p:cNvPr>
          <p:cNvSpPr txBox="1"/>
          <p:nvPr/>
        </p:nvSpPr>
        <p:spPr>
          <a:xfrm>
            <a:off x="7364894" y="1794610"/>
            <a:ext cx="48602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400" dirty="0">
                <a:latin typeface="Gabriola" panose="04040605051002020D02" pitchFamily="82" charset="0"/>
              </a:rPr>
              <a:t>Create a more just and sustainable </a:t>
            </a:r>
          </a:p>
          <a:p>
            <a:pPr algn="ctr"/>
            <a:r>
              <a:rPr lang="en-GB" sz="2400" dirty="0">
                <a:latin typeface="Gabriola" panose="04040605051002020D02" pitchFamily="82" charset="0"/>
              </a:rPr>
              <a:t>food system. 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DC1A27F7-C183-D3DF-FB38-797A0F1C8E6F}"/>
              </a:ext>
            </a:extLst>
          </p:cNvPr>
          <p:cNvCxnSpPr>
            <a:cxnSpLocks/>
          </p:cNvCxnSpPr>
          <p:nvPr/>
        </p:nvCxnSpPr>
        <p:spPr>
          <a:xfrm flipV="1">
            <a:off x="7364895" y="2414477"/>
            <a:ext cx="1063488" cy="6445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8280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43C21-AF9B-4474-35D1-BFC6878FA5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51662C2E-6C67-C466-F0DD-9E190CA10B07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339DF7A-D0AE-1CA8-B47C-8A7F0D5ED935}"/>
              </a:ext>
            </a:extLst>
          </p:cNvPr>
          <p:cNvSpPr txBox="1"/>
          <p:nvPr/>
        </p:nvSpPr>
        <p:spPr>
          <a:xfrm>
            <a:off x="102699" y="1341781"/>
            <a:ext cx="11367057" cy="58631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Gabriola" panose="04040605051002020D02" pitchFamily="82" charset="0"/>
              </a:rPr>
              <a:t>Andrews, B. D. &amp; Kautza, T. J., (n.d). Impact of Industrial Farm Animal Production on Rural Communities.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https://clf.jhsph.edu/sites/default/files/2022-03/impact-of-industrial-farm-animal-production-on-rural-communities.pdf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07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Callicott, J. B., (1980). Animal Liberation: A Triangular Affair. Environmental Ethics, Volume 2, pp. 311-38.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Chapagain, A. &amp; Orr, S., (2008). UK Water Footprint: the impact of the UK’s food and fibre consumption on global water resources. Volume 1, pp. 1-45.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Compassion in World Farming, (2009). Beyond Factory Farming: Sustainable Solutions for Animals, People and the Planet.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https://www.ciwf.org.uk/media/3817276/beyond-factory-farming-summary.pdf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07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Compassion in World Farming, (2025). Factory Farms Are Rising Across The UK.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https://www.ciwf.org.uk/our-campaigns/factory-farming-map/#:~:text=Over%20a%20billion%20animals%20are,eating%20our%20food%20and%20drink</a:t>
            </a:r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06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Compassion in World Farming, (2025). Farm Animals: Chickens Farmed for Meat. 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https://www.ciwf.org.uk/farm-animals/chickens/meat-chickens/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05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Conservative Animal Welfare Foundation, (2024). The Hidden Harms of Factory Farms: How They Cost Taxpayers Millions.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https://www.conservativeanimalwelfarefoundation.org/wp-content/uploads/2024/11/The-Hidden-Harms-of-Factory-Farms-CAWF-research-.pdf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07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endParaRPr lang="en-GB" sz="1500" dirty="0">
              <a:latin typeface="Gabriola" panose="04040605051002020D02" pitchFamily="8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D0B1CF7-07B2-9D37-C209-9CDD98EEB6B8}"/>
              </a:ext>
            </a:extLst>
          </p:cNvPr>
          <p:cNvSpPr txBox="1"/>
          <p:nvPr/>
        </p:nvSpPr>
        <p:spPr>
          <a:xfrm>
            <a:off x="-151294" y="171488"/>
            <a:ext cx="255214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7228865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BCE766-E2F5-5FE7-0630-95BF40797F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B39C56B-EC72-85B7-DC46-C97570A21989}"/>
              </a:ext>
            </a:extLst>
          </p:cNvPr>
          <p:cNvSpPr txBox="1"/>
          <p:nvPr/>
        </p:nvSpPr>
        <p:spPr>
          <a:xfrm>
            <a:off x="-2" y="0"/>
            <a:ext cx="12192001" cy="1242391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A19F0B-92D4-04B9-EACC-3FCA42BEC294}"/>
              </a:ext>
            </a:extLst>
          </p:cNvPr>
          <p:cNvSpPr txBox="1"/>
          <p:nvPr/>
        </p:nvSpPr>
        <p:spPr>
          <a:xfrm>
            <a:off x="-220868" y="171488"/>
            <a:ext cx="2552142" cy="8994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GB" sz="4000" b="1" u="sng" dirty="0">
                <a:latin typeface="Gabriola" panose="04040605051002020D02" pitchFamily="82" charset="0"/>
              </a:rPr>
              <a:t>References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64218E-2643-ABF8-2913-8F04CA7F144F}"/>
              </a:ext>
            </a:extLst>
          </p:cNvPr>
          <p:cNvSpPr txBox="1"/>
          <p:nvPr/>
        </p:nvSpPr>
        <p:spPr>
          <a:xfrm>
            <a:off x="100491" y="1340678"/>
            <a:ext cx="11367057" cy="48705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Gabriola" panose="04040605051002020D02" pitchFamily="82" charset="0"/>
              </a:rPr>
              <a:t>Horrigan, L., Lawrence, R. S. &amp; Walker, P., (2022). How sustainable agriculture can address the environmental and human health harms of industrial agriculture.. Environ Health Perspect, 110(5), pp. 445-56.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Malik, X., Smith, L., Stewart, I. &amp; Burnett, N., (2024). Food Waste in the UK. House of Commons Library, pp. 1-44.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Singer, P., (2011). Equality for Animals?. In: Practical Ethics. Third ed. Cambridge: Cambridge University Press, pp. 48-70.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Singer, P., (2015). All Animals are Equal. In: Animal Liberation. Revised edition / with an introduction by Yuval Harari ed. The Bodley Head, pp. 20-28.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UK Government, (2024). Animal Welfare.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https://www.gov.uk/guidance/animal-welfare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05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UK Parliament, (2019). Evidence on Agriculture, Achieving Net-zero Emissions.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https://committees.parliament.uk/writtenevidence/105593/html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06 March 2025].</a:t>
            </a:r>
          </a:p>
          <a:p>
            <a:endParaRPr lang="en-GB" sz="1500" dirty="0"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World Animal Protection, (2024). Factory farming: What is it and why it is a problem. </a:t>
            </a:r>
          </a:p>
          <a:p>
            <a:r>
              <a:rPr lang="en-GB" sz="1500" dirty="0">
                <a:latin typeface="Gabriola" panose="04040605051002020D02" pitchFamily="82" charset="0"/>
              </a:rPr>
              <a:t>Available at: </a:t>
            </a:r>
            <a:r>
              <a:rPr lang="en-GB" sz="1500" dirty="0">
                <a:solidFill>
                  <a:schemeClr val="accent6">
                    <a:lumMod val="25000"/>
                  </a:schemeClr>
                </a:solidFill>
                <a:latin typeface="Gabriola" panose="04040605051002020D02" pitchFamily="82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https://www.worldanimalprotection.org.uk/latest/blogs/what-is-factory-farming/</a:t>
            </a:r>
            <a:endParaRPr lang="en-GB" sz="1500" dirty="0">
              <a:solidFill>
                <a:schemeClr val="accent6">
                  <a:lumMod val="25000"/>
                </a:schemeClr>
              </a:solidFill>
              <a:latin typeface="Gabriola" panose="04040605051002020D02" pitchFamily="82" charset="0"/>
            </a:endParaRPr>
          </a:p>
          <a:p>
            <a:r>
              <a:rPr lang="en-GB" sz="1500" dirty="0">
                <a:latin typeface="Gabriola" panose="04040605051002020D02" pitchFamily="82" charset="0"/>
              </a:rPr>
              <a:t>[Accessed 05 March 2025].</a:t>
            </a:r>
          </a:p>
          <a:p>
            <a:endParaRPr lang="en-GB" sz="1050" dirty="0">
              <a:latin typeface="Gabriola" panose="04040605051002020D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98845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7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FB09D"/>
      </a:accent1>
      <a:accent2>
        <a:srgbClr val="FFD7C7"/>
      </a:accent2>
      <a:accent3>
        <a:srgbClr val="FFE9E0"/>
      </a:accent3>
      <a:accent4>
        <a:srgbClr val="55736D"/>
      </a:accent4>
      <a:accent5>
        <a:srgbClr val="88A88E"/>
      </a:accent5>
      <a:accent6>
        <a:srgbClr val="E6FFFB"/>
      </a:accent6>
      <a:hlink>
        <a:srgbClr val="0563C1"/>
      </a:hlink>
      <a:folHlink>
        <a:srgbClr val="954F72"/>
      </a:folHlink>
    </a:clrScheme>
    <a:fontScheme name="Custom 116">
      <a:majorFont>
        <a:latin typeface="Bodoni MT"/>
        <a:ea typeface=""/>
        <a:cs typeface=""/>
      </a:majorFont>
      <a:minorFont>
        <a:latin typeface="Source Sans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3419037_TF66722518_Win32" id="{8E0D3186-379A-4167-A721-EFAF4FD4F9A8}" vid="{9F09F86B-45C3-4C60-8D63-B9139CB4CC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0C88140-B977-44ED-8877-83D5BCE7639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BE6AE0A-D4B0-4A5B-9359-3C20E0AE6F61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34F12D6A-2BE8-4847-A724-6F141C79A2A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{5712FE40-05CD-4FCA-A3FB-40EE6C2FD6E3}tf66722518_win32</Template>
  <TotalTime>0</TotalTime>
  <Words>1332</Words>
  <Application>Microsoft Office PowerPoint</Application>
  <PresentationFormat>Widescreen</PresentationFormat>
  <Paragraphs>157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Bodoni MT</vt:lpstr>
      <vt:lpstr>Calibri</vt:lpstr>
      <vt:lpstr>Gabriola</vt:lpstr>
      <vt:lpstr>Source Sans Pro Light</vt:lpstr>
      <vt:lpstr>Times New Roman</vt:lpstr>
      <vt:lpstr>Wingdings</vt:lpstr>
      <vt:lpstr>Office Theme</vt:lpstr>
      <vt:lpstr>Pitch deck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Catrin Hughes</dc:creator>
  <cp:lastModifiedBy>Catrin Hughes</cp:lastModifiedBy>
  <cp:revision>1</cp:revision>
  <dcterms:created xsi:type="dcterms:W3CDTF">2025-03-03T11:19:44Z</dcterms:created>
  <dcterms:modified xsi:type="dcterms:W3CDTF">2025-03-10T16:40:46Z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