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notesMasterIdLst>
    <p:notesMasterId r:id="rId16"/>
  </p:notesMasterIdLst>
  <p:sldIdLst>
    <p:sldId id="256" r:id="rId2"/>
    <p:sldId id="257" r:id="rId3"/>
    <p:sldId id="267" r:id="rId4"/>
    <p:sldId id="259" r:id="rId5"/>
    <p:sldId id="260" r:id="rId6"/>
    <p:sldId id="265" r:id="rId7"/>
    <p:sldId id="266" r:id="rId8"/>
    <p:sldId id="264" r:id="rId9"/>
    <p:sldId id="263" r:id="rId10"/>
    <p:sldId id="270" r:id="rId11"/>
    <p:sldId id="262" r:id="rId12"/>
    <p:sldId id="271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1CA0F5-0CA0-4292-9179-DF968183D90F}" v="35" dt="2026-06-20T09:52:35.26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–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–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786" autoAdjust="0"/>
    <p:restoredTop sz="94660"/>
  </p:normalViewPr>
  <p:slideViewPr>
    <p:cSldViewPr snapToGrid="0">
      <p:cViewPr>
        <p:scale>
          <a:sx n="73" d="100"/>
          <a:sy n="73" d="100"/>
        </p:scale>
        <p:origin x="53" y="17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obia Riaz (2226851)" userId="3a01e325-89ca-4929-b555-096137185ecc" providerId="ADAL" clId="{B218ED51-8D5D-4D0D-81A0-60C5B931E660}"/>
    <pc:docChg chg="undo custSel addSld delSld modSld">
      <pc:chgData name="Zobia Riaz (2226851)" userId="3a01e325-89ca-4929-b555-096137185ecc" providerId="ADAL" clId="{B218ED51-8D5D-4D0D-81A0-60C5B931E660}" dt="2026-06-20T09:52:48.224" v="2238" actId="207"/>
      <pc:docMkLst>
        <pc:docMk/>
      </pc:docMkLst>
      <pc:sldChg chg="addSp delSp modSp mod">
        <pc:chgData name="Zobia Riaz (2226851)" userId="3a01e325-89ca-4929-b555-096137185ecc" providerId="ADAL" clId="{B218ED51-8D5D-4D0D-81A0-60C5B931E660}" dt="2026-06-18T21:47:03.816" v="2000" actId="20577"/>
        <pc:sldMkLst>
          <pc:docMk/>
          <pc:sldMk cId="2847493775" sldId="256"/>
        </pc:sldMkLst>
        <pc:spChg chg="mod">
          <ac:chgData name="Zobia Riaz (2226851)" userId="3a01e325-89ca-4929-b555-096137185ecc" providerId="ADAL" clId="{B218ED51-8D5D-4D0D-81A0-60C5B931E660}" dt="2026-06-18T21:44:37.606" v="1950" actId="20577"/>
          <ac:spMkLst>
            <pc:docMk/>
            <pc:sldMk cId="2847493775" sldId="256"/>
            <ac:spMk id="2" creationId="{F4FF1C0A-E20D-5C3E-34A3-7BCE5F9AB3F9}"/>
          </ac:spMkLst>
        </pc:spChg>
        <pc:graphicFrameChg chg="add mod modGraphic">
          <ac:chgData name="Zobia Riaz (2226851)" userId="3a01e325-89ca-4929-b555-096137185ecc" providerId="ADAL" clId="{B218ED51-8D5D-4D0D-81A0-60C5B931E660}" dt="2026-06-18T21:47:03.816" v="2000" actId="20577"/>
          <ac:graphicFrameMkLst>
            <pc:docMk/>
            <pc:sldMk cId="2847493775" sldId="256"/>
            <ac:graphicFrameMk id="5" creationId="{6F2E6DB5-4AC9-B0EE-56A6-148B30F22C1A}"/>
          </ac:graphicFrameMkLst>
        </pc:graphicFrameChg>
      </pc:sldChg>
      <pc:sldChg chg="addSp delSp modSp new mod setBg setClrOvrMap">
        <pc:chgData name="Zobia Riaz (2226851)" userId="3a01e325-89ca-4929-b555-096137185ecc" providerId="ADAL" clId="{B218ED51-8D5D-4D0D-81A0-60C5B931E660}" dt="2026-06-20T09:50:01.727" v="2176" actId="207"/>
        <pc:sldMkLst>
          <pc:docMk/>
          <pc:sldMk cId="3814825466" sldId="257"/>
        </pc:sldMkLst>
        <pc:spChg chg="add mod">
          <ac:chgData name="Zobia Riaz (2226851)" userId="3a01e325-89ca-4929-b555-096137185ecc" providerId="ADAL" clId="{B218ED51-8D5D-4D0D-81A0-60C5B931E660}" dt="2026-06-20T09:50:01.727" v="2176" actId="207"/>
          <ac:spMkLst>
            <pc:docMk/>
            <pc:sldMk cId="3814825466" sldId="257"/>
            <ac:spMk id="35" creationId="{CFAAF5F3-7D35-4EF1-E540-A341825E2905}"/>
          </ac:spMkLst>
        </pc:spChg>
        <pc:spChg chg="add">
          <ac:chgData name="Zobia Riaz (2226851)" userId="3a01e325-89ca-4929-b555-096137185ecc" providerId="ADAL" clId="{B218ED51-8D5D-4D0D-81A0-60C5B931E660}" dt="2026-06-18T18:26:17.546" v="908" actId="26606"/>
          <ac:spMkLst>
            <pc:docMk/>
            <pc:sldMk cId="3814825466" sldId="257"/>
            <ac:spMk id="40" creationId="{C51136FD-BBB2-4EB4-A240-3E21EECF7365}"/>
          </ac:spMkLst>
        </pc:spChg>
        <pc:picChg chg="add mod ord">
          <ac:chgData name="Zobia Riaz (2226851)" userId="3a01e325-89ca-4929-b555-096137185ecc" providerId="ADAL" clId="{B218ED51-8D5D-4D0D-81A0-60C5B931E660}" dt="2026-06-18T18:26:17.546" v="908" actId="26606"/>
          <ac:picMkLst>
            <pc:docMk/>
            <pc:sldMk cId="3814825466" sldId="257"/>
            <ac:picMk id="5" creationId="{640798E2-475F-C737-92AF-C5F67DB1ED4C}"/>
          </ac:picMkLst>
        </pc:picChg>
        <pc:cxnChg chg="add">
          <ac:chgData name="Zobia Riaz (2226851)" userId="3a01e325-89ca-4929-b555-096137185ecc" providerId="ADAL" clId="{B218ED51-8D5D-4D0D-81A0-60C5B931E660}" dt="2026-06-18T18:26:17.546" v="908" actId="26606"/>
          <ac:cxnSpMkLst>
            <pc:docMk/>
            <pc:sldMk cId="3814825466" sldId="257"/>
            <ac:cxnSpMk id="42" creationId="{C6826B28-36B0-4CC1-8EC8-EF9B88B3564A}"/>
          </ac:cxnSpMkLst>
        </pc:cxnChg>
      </pc:sldChg>
      <pc:sldChg chg="addSp modSp new mod setBg">
        <pc:chgData name="Zobia Riaz (2226851)" userId="3a01e325-89ca-4929-b555-096137185ecc" providerId="ADAL" clId="{B218ED51-8D5D-4D0D-81A0-60C5B931E660}" dt="2026-06-20T09:50:25.106" v="2178" actId="14100"/>
        <pc:sldMkLst>
          <pc:docMk/>
          <pc:sldMk cId="3139146180" sldId="259"/>
        </pc:sldMkLst>
        <pc:spChg chg="mod">
          <ac:chgData name="Zobia Riaz (2226851)" userId="3a01e325-89ca-4929-b555-096137185ecc" providerId="ADAL" clId="{B218ED51-8D5D-4D0D-81A0-60C5B931E660}" dt="2026-06-20T09:50:25.106" v="2178" actId="14100"/>
          <ac:spMkLst>
            <pc:docMk/>
            <pc:sldMk cId="3139146180" sldId="259"/>
            <ac:spMk id="2" creationId="{7874E2DA-D1F1-1EEC-50C0-A68FFBD9ED3E}"/>
          </ac:spMkLst>
        </pc:spChg>
        <pc:spChg chg="mod">
          <ac:chgData name="Zobia Riaz (2226851)" userId="3a01e325-89ca-4929-b555-096137185ecc" providerId="ADAL" clId="{B218ED51-8D5D-4D0D-81A0-60C5B931E660}" dt="2026-06-20T09:40:11.576" v="2124" actId="122"/>
          <ac:spMkLst>
            <pc:docMk/>
            <pc:sldMk cId="3139146180" sldId="259"/>
            <ac:spMk id="3" creationId="{3AA34E3E-9E15-2F65-4573-7EF5C4AB690D}"/>
          </ac:spMkLst>
        </pc:spChg>
        <pc:picChg chg="add mod ord">
          <ac:chgData name="Zobia Riaz (2226851)" userId="3a01e325-89ca-4929-b555-096137185ecc" providerId="ADAL" clId="{B218ED51-8D5D-4D0D-81A0-60C5B931E660}" dt="2026-06-18T18:23:02.995" v="876" actId="1076"/>
          <ac:picMkLst>
            <pc:docMk/>
            <pc:sldMk cId="3139146180" sldId="259"/>
            <ac:picMk id="5" creationId="{73ED7FB1-4A5A-7963-93B9-CE3FD3C5A38F}"/>
          </ac:picMkLst>
        </pc:picChg>
      </pc:sldChg>
      <pc:sldChg chg="addSp delSp modSp new mod setBg delDesignElem">
        <pc:chgData name="Zobia Riaz (2226851)" userId="3a01e325-89ca-4929-b555-096137185ecc" providerId="ADAL" clId="{B218ED51-8D5D-4D0D-81A0-60C5B931E660}" dt="2026-06-20T09:51:09.785" v="2184" actId="207"/>
        <pc:sldMkLst>
          <pc:docMk/>
          <pc:sldMk cId="722921256" sldId="260"/>
        </pc:sldMkLst>
        <pc:spChg chg="mod">
          <ac:chgData name="Zobia Riaz (2226851)" userId="3a01e325-89ca-4929-b555-096137185ecc" providerId="ADAL" clId="{B218ED51-8D5D-4D0D-81A0-60C5B931E660}" dt="2026-06-20T09:50:52.718" v="2180" actId="14100"/>
          <ac:spMkLst>
            <pc:docMk/>
            <pc:sldMk cId="722921256" sldId="260"/>
            <ac:spMk id="2" creationId="{FE7F73CE-720D-E49A-EC6F-88DC6758ECCA}"/>
          </ac:spMkLst>
        </pc:spChg>
        <pc:spChg chg="mod">
          <ac:chgData name="Zobia Riaz (2226851)" userId="3a01e325-89ca-4929-b555-096137185ecc" providerId="ADAL" clId="{B218ED51-8D5D-4D0D-81A0-60C5B931E660}" dt="2026-06-20T09:51:09.785" v="2184" actId="207"/>
          <ac:spMkLst>
            <pc:docMk/>
            <pc:sldMk cId="722921256" sldId="260"/>
            <ac:spMk id="3" creationId="{4AEC7E16-F27D-02B6-AAD6-F68F0E3E1013}"/>
          </ac:spMkLst>
        </pc:spChg>
        <pc:picChg chg="add mod">
          <ac:chgData name="Zobia Riaz (2226851)" userId="3a01e325-89ca-4929-b555-096137185ecc" providerId="ADAL" clId="{B218ED51-8D5D-4D0D-81A0-60C5B931E660}" dt="2026-06-17T10:41:43.058" v="547" actId="26606"/>
          <ac:picMkLst>
            <pc:docMk/>
            <pc:sldMk cId="722921256" sldId="260"/>
            <ac:picMk id="5" creationId="{C75E93AB-FC54-7C51-D164-21F5DE1171F5}"/>
          </ac:picMkLst>
        </pc:picChg>
      </pc:sldChg>
      <pc:sldChg chg="addSp modSp new del mod setBg">
        <pc:chgData name="Zobia Riaz (2226851)" userId="3a01e325-89ca-4929-b555-096137185ecc" providerId="ADAL" clId="{B218ED51-8D5D-4D0D-81A0-60C5B931E660}" dt="2026-06-20T09:39:07.647" v="2113" actId="2696"/>
        <pc:sldMkLst>
          <pc:docMk/>
          <pc:sldMk cId="3505860445" sldId="261"/>
        </pc:sldMkLst>
        <pc:spChg chg="mod">
          <ac:chgData name="Zobia Riaz (2226851)" userId="3a01e325-89ca-4929-b555-096137185ecc" providerId="ADAL" clId="{B218ED51-8D5D-4D0D-81A0-60C5B931E660}" dt="2026-06-20T09:31:52.348" v="2063" actId="27636"/>
          <ac:spMkLst>
            <pc:docMk/>
            <pc:sldMk cId="3505860445" sldId="261"/>
            <ac:spMk id="2" creationId="{A1275A36-71EE-23C7-2099-E6ECD95DF4EF}"/>
          </ac:spMkLst>
        </pc:spChg>
        <pc:spChg chg="mod ord">
          <ac:chgData name="Zobia Riaz (2226851)" userId="3a01e325-89ca-4929-b555-096137185ecc" providerId="ADAL" clId="{B218ED51-8D5D-4D0D-81A0-60C5B931E660}" dt="2026-06-20T09:31:37.954" v="2060" actId="20577"/>
          <ac:spMkLst>
            <pc:docMk/>
            <pc:sldMk cId="3505860445" sldId="261"/>
            <ac:spMk id="3" creationId="{831D6F90-D37E-46FD-69D3-538FAACF6505}"/>
          </ac:spMkLst>
        </pc:spChg>
        <pc:picChg chg="add mod">
          <ac:chgData name="Zobia Riaz (2226851)" userId="3a01e325-89ca-4929-b555-096137185ecc" providerId="ADAL" clId="{B218ED51-8D5D-4D0D-81A0-60C5B931E660}" dt="2026-06-20T09:31:33.118" v="2059" actId="1076"/>
          <ac:picMkLst>
            <pc:docMk/>
            <pc:sldMk cId="3505860445" sldId="261"/>
            <ac:picMk id="5" creationId="{187652E7-FE3A-2D34-B2FA-78E59C2F6FA4}"/>
          </ac:picMkLst>
        </pc:picChg>
      </pc:sldChg>
      <pc:sldChg chg="addSp delSp modSp new mod setBg setClrOvrMap">
        <pc:chgData name="Zobia Riaz (2226851)" userId="3a01e325-89ca-4929-b555-096137185ecc" providerId="ADAL" clId="{B218ED51-8D5D-4D0D-81A0-60C5B931E660}" dt="2026-06-20T09:51:50.213" v="2185" actId="207"/>
        <pc:sldMkLst>
          <pc:docMk/>
          <pc:sldMk cId="2484423388" sldId="262"/>
        </pc:sldMkLst>
        <pc:spChg chg="mod ord">
          <ac:chgData name="Zobia Riaz (2226851)" userId="3a01e325-89ca-4929-b555-096137185ecc" providerId="ADAL" clId="{B218ED51-8D5D-4D0D-81A0-60C5B931E660}" dt="2026-06-18T18:12:31.254" v="820" actId="122"/>
          <ac:spMkLst>
            <pc:docMk/>
            <pc:sldMk cId="2484423388" sldId="262"/>
            <ac:spMk id="2" creationId="{46A9BDDA-4046-E887-B18E-0C0ECF0382F1}"/>
          </ac:spMkLst>
        </pc:spChg>
        <pc:spChg chg="mod ord">
          <ac:chgData name="Zobia Riaz (2226851)" userId="3a01e325-89ca-4929-b555-096137185ecc" providerId="ADAL" clId="{B218ED51-8D5D-4D0D-81A0-60C5B931E660}" dt="2026-06-20T09:51:50.213" v="2185" actId="207"/>
          <ac:spMkLst>
            <pc:docMk/>
            <pc:sldMk cId="2484423388" sldId="262"/>
            <ac:spMk id="3" creationId="{BBB24A69-E670-CB44-E142-74A5551225AA}"/>
          </ac:spMkLst>
        </pc:spChg>
        <pc:spChg chg="add">
          <ac:chgData name="Zobia Riaz (2226851)" userId="3a01e325-89ca-4929-b555-096137185ecc" providerId="ADAL" clId="{B218ED51-8D5D-4D0D-81A0-60C5B931E660}" dt="2026-06-18T18:11:46.184" v="812" actId="26606"/>
          <ac:spMkLst>
            <pc:docMk/>
            <pc:sldMk cId="2484423388" sldId="262"/>
            <ac:spMk id="20" creationId="{C51136FD-BBB2-4EB4-A240-3E21EECF7365}"/>
          </ac:spMkLst>
        </pc:spChg>
        <pc:picChg chg="add mod ord">
          <ac:chgData name="Zobia Riaz (2226851)" userId="3a01e325-89ca-4929-b555-096137185ecc" providerId="ADAL" clId="{B218ED51-8D5D-4D0D-81A0-60C5B931E660}" dt="2026-06-18T18:12:36.177" v="821" actId="14100"/>
          <ac:picMkLst>
            <pc:docMk/>
            <pc:sldMk cId="2484423388" sldId="262"/>
            <ac:picMk id="5" creationId="{76CF6519-53CE-F9AA-DAE9-57066DEF5D2C}"/>
          </ac:picMkLst>
        </pc:picChg>
        <pc:cxnChg chg="add">
          <ac:chgData name="Zobia Riaz (2226851)" userId="3a01e325-89ca-4929-b555-096137185ecc" providerId="ADAL" clId="{B218ED51-8D5D-4D0D-81A0-60C5B931E660}" dt="2026-06-18T18:11:46.184" v="812" actId="26606"/>
          <ac:cxnSpMkLst>
            <pc:docMk/>
            <pc:sldMk cId="2484423388" sldId="262"/>
            <ac:cxnSpMk id="21" creationId="{C6826B28-36B0-4CC1-8EC8-EF9B88B3564A}"/>
          </ac:cxnSpMkLst>
        </pc:cxnChg>
      </pc:sldChg>
      <pc:sldChg chg="addSp delSp modSp new mod setBg setClrOvrMap">
        <pc:chgData name="Zobia Riaz (2226851)" userId="3a01e325-89ca-4929-b555-096137185ecc" providerId="ADAL" clId="{B218ED51-8D5D-4D0D-81A0-60C5B931E660}" dt="2026-06-20T09:29:29.144" v="2050" actId="1076"/>
        <pc:sldMkLst>
          <pc:docMk/>
          <pc:sldMk cId="1559021769" sldId="263"/>
        </pc:sldMkLst>
        <pc:spChg chg="mod ord">
          <ac:chgData name="Zobia Riaz (2226851)" userId="3a01e325-89ca-4929-b555-096137185ecc" providerId="ADAL" clId="{B218ED51-8D5D-4D0D-81A0-60C5B931E660}" dt="2026-06-18T21:16:28.509" v="1788" actId="122"/>
          <ac:spMkLst>
            <pc:docMk/>
            <pc:sldMk cId="1559021769" sldId="263"/>
            <ac:spMk id="2" creationId="{7B6EA39A-3F9D-7D58-B231-02BC516E7AD2}"/>
          </ac:spMkLst>
        </pc:spChg>
        <pc:spChg chg="add">
          <ac:chgData name="Zobia Riaz (2226851)" userId="3a01e325-89ca-4929-b555-096137185ecc" providerId="ADAL" clId="{B218ED51-8D5D-4D0D-81A0-60C5B931E660}" dt="2026-06-18T21:12:39.493" v="1729" actId="26606"/>
          <ac:spMkLst>
            <pc:docMk/>
            <pc:sldMk cId="1559021769" sldId="263"/>
            <ac:spMk id="29" creationId="{B32DC26D-8B9B-4CC1-B3CC-D3EA0FB162CD}"/>
          </ac:spMkLst>
        </pc:spChg>
        <pc:graphicFrameChg chg="add mod modGraphic">
          <ac:chgData name="Zobia Riaz (2226851)" userId="3a01e325-89ca-4929-b555-096137185ecc" providerId="ADAL" clId="{B218ED51-8D5D-4D0D-81A0-60C5B931E660}" dt="2026-06-20T09:29:29.144" v="2050" actId="1076"/>
          <ac:graphicFrameMkLst>
            <pc:docMk/>
            <pc:sldMk cId="1559021769" sldId="263"/>
            <ac:graphicFrameMk id="16" creationId="{67C7C6A7-B5EB-3104-3088-263FC124AABB}"/>
          </ac:graphicFrameMkLst>
        </pc:graphicFrameChg>
        <pc:picChg chg="add mod ord">
          <ac:chgData name="Zobia Riaz (2226851)" userId="3a01e325-89ca-4929-b555-096137185ecc" providerId="ADAL" clId="{B218ED51-8D5D-4D0D-81A0-60C5B931E660}" dt="2026-06-18T21:12:39.493" v="1729" actId="26606"/>
          <ac:picMkLst>
            <pc:docMk/>
            <pc:sldMk cId="1559021769" sldId="263"/>
            <ac:picMk id="7" creationId="{000104BB-4750-6606-9EA8-6EC68F4FCCE9}"/>
          </ac:picMkLst>
        </pc:picChg>
        <pc:cxnChg chg="add">
          <ac:chgData name="Zobia Riaz (2226851)" userId="3a01e325-89ca-4929-b555-096137185ecc" providerId="ADAL" clId="{B218ED51-8D5D-4D0D-81A0-60C5B931E660}" dt="2026-06-18T21:12:39.493" v="1729" actId="26606"/>
          <ac:cxnSpMkLst>
            <pc:docMk/>
            <pc:sldMk cId="1559021769" sldId="263"/>
            <ac:cxnSpMk id="31" creationId="{FBB7ADC3-53A0-44F2-914A-78CADAF33411}"/>
          </ac:cxnSpMkLst>
        </pc:cxnChg>
      </pc:sldChg>
      <pc:sldChg chg="addSp delSp modSp new mod">
        <pc:chgData name="Zobia Riaz (2226851)" userId="3a01e325-89ca-4929-b555-096137185ecc" providerId="ADAL" clId="{B218ED51-8D5D-4D0D-81A0-60C5B931E660}" dt="2026-06-20T09:47:42.088" v="2161" actId="14734"/>
        <pc:sldMkLst>
          <pc:docMk/>
          <pc:sldMk cId="257450353" sldId="264"/>
        </pc:sldMkLst>
        <pc:spChg chg="mod">
          <ac:chgData name="Zobia Riaz (2226851)" userId="3a01e325-89ca-4929-b555-096137185ecc" providerId="ADAL" clId="{B218ED51-8D5D-4D0D-81A0-60C5B931E660}" dt="2026-06-18T20:51:48.402" v="1192" actId="14100"/>
          <ac:spMkLst>
            <pc:docMk/>
            <pc:sldMk cId="257450353" sldId="264"/>
            <ac:spMk id="2" creationId="{4EFFD292-96DA-A258-5317-E7F963F41F5E}"/>
          </ac:spMkLst>
        </pc:spChg>
        <pc:graphicFrameChg chg="add mod modGraphic">
          <ac:chgData name="Zobia Riaz (2226851)" userId="3a01e325-89ca-4929-b555-096137185ecc" providerId="ADAL" clId="{B218ED51-8D5D-4D0D-81A0-60C5B931E660}" dt="2026-06-20T09:47:42.088" v="2161" actId="14734"/>
          <ac:graphicFrameMkLst>
            <pc:docMk/>
            <pc:sldMk cId="257450353" sldId="264"/>
            <ac:graphicFrameMk id="7" creationId="{2D541C57-3085-4AAD-8366-B154F1BA66E7}"/>
          </ac:graphicFrameMkLst>
        </pc:graphicFrameChg>
      </pc:sldChg>
      <pc:sldChg chg="addSp delSp modSp new mod">
        <pc:chgData name="Zobia Riaz (2226851)" userId="3a01e325-89ca-4929-b555-096137185ecc" providerId="ADAL" clId="{B218ED51-8D5D-4D0D-81A0-60C5B931E660}" dt="2026-06-18T21:47:59.756" v="2002" actId="1076"/>
        <pc:sldMkLst>
          <pc:docMk/>
          <pc:sldMk cId="3317409399" sldId="265"/>
        </pc:sldMkLst>
        <pc:spChg chg="mod">
          <ac:chgData name="Zobia Riaz (2226851)" userId="3a01e325-89ca-4929-b555-096137185ecc" providerId="ADAL" clId="{B218ED51-8D5D-4D0D-81A0-60C5B931E660}" dt="2026-06-17T10:56:56.717" v="687" actId="27636"/>
          <ac:spMkLst>
            <pc:docMk/>
            <pc:sldMk cId="3317409399" sldId="265"/>
            <ac:spMk id="2" creationId="{0504D75C-49E4-D403-1C02-74078F56DF48}"/>
          </ac:spMkLst>
        </pc:spChg>
        <pc:picChg chg="add mod ord modCrop">
          <ac:chgData name="Zobia Riaz (2226851)" userId="3a01e325-89ca-4929-b555-096137185ecc" providerId="ADAL" clId="{B218ED51-8D5D-4D0D-81A0-60C5B931E660}" dt="2026-06-18T21:47:59.756" v="2002" actId="1076"/>
          <ac:picMkLst>
            <pc:docMk/>
            <pc:sldMk cId="3317409399" sldId="265"/>
            <ac:picMk id="9" creationId="{378CFC82-DEDE-7D43-9A1F-2533CCE96016}"/>
          </ac:picMkLst>
        </pc:picChg>
      </pc:sldChg>
      <pc:sldChg chg="addSp delSp modSp new mod">
        <pc:chgData name="Zobia Riaz (2226851)" userId="3a01e325-89ca-4929-b555-096137185ecc" providerId="ADAL" clId="{B218ED51-8D5D-4D0D-81A0-60C5B931E660}" dt="2026-06-18T20:50:55.326" v="1186" actId="207"/>
        <pc:sldMkLst>
          <pc:docMk/>
          <pc:sldMk cId="105379416" sldId="266"/>
        </pc:sldMkLst>
        <pc:spChg chg="mod">
          <ac:chgData name="Zobia Riaz (2226851)" userId="3a01e325-89ca-4929-b555-096137185ecc" providerId="ADAL" clId="{B218ED51-8D5D-4D0D-81A0-60C5B931E660}" dt="2026-06-18T20:50:13.988" v="1179" actId="255"/>
          <ac:spMkLst>
            <pc:docMk/>
            <pc:sldMk cId="105379416" sldId="266"/>
            <ac:spMk id="2" creationId="{3E96096E-37E3-7108-CCE0-3262867CDA52}"/>
          </ac:spMkLst>
        </pc:spChg>
        <pc:graphicFrameChg chg="add mod modGraphic">
          <ac:chgData name="Zobia Riaz (2226851)" userId="3a01e325-89ca-4929-b555-096137185ecc" providerId="ADAL" clId="{B218ED51-8D5D-4D0D-81A0-60C5B931E660}" dt="2026-06-18T20:50:55.326" v="1186" actId="207"/>
          <ac:graphicFrameMkLst>
            <pc:docMk/>
            <pc:sldMk cId="105379416" sldId="266"/>
            <ac:graphicFrameMk id="4" creationId="{E1C74F41-4490-4226-1CEE-5F91976A732F}"/>
          </ac:graphicFrameMkLst>
        </pc:graphicFrameChg>
      </pc:sldChg>
      <pc:sldChg chg="addSp delSp modSp new mod setBg">
        <pc:chgData name="Zobia Riaz (2226851)" userId="3a01e325-89ca-4929-b555-096137185ecc" providerId="ADAL" clId="{B218ED51-8D5D-4D0D-81A0-60C5B931E660}" dt="2026-06-20T09:40:24.095" v="2125" actId="207"/>
        <pc:sldMkLst>
          <pc:docMk/>
          <pc:sldMk cId="4208593010" sldId="267"/>
        </pc:sldMkLst>
        <pc:spChg chg="mod">
          <ac:chgData name="Zobia Riaz (2226851)" userId="3a01e325-89ca-4929-b555-096137185ecc" providerId="ADAL" clId="{B218ED51-8D5D-4D0D-81A0-60C5B931E660}" dt="2026-06-18T19:31:08.624" v="1073" actId="14100"/>
          <ac:spMkLst>
            <pc:docMk/>
            <pc:sldMk cId="4208593010" sldId="267"/>
            <ac:spMk id="2" creationId="{6D7FD992-A428-71CD-19B0-9D1E0BC0B683}"/>
          </ac:spMkLst>
        </pc:spChg>
        <pc:spChg chg="mod ord">
          <ac:chgData name="Zobia Riaz (2226851)" userId="3a01e325-89ca-4929-b555-096137185ecc" providerId="ADAL" clId="{B218ED51-8D5D-4D0D-81A0-60C5B931E660}" dt="2026-06-20T09:40:24.095" v="2125" actId="207"/>
          <ac:spMkLst>
            <pc:docMk/>
            <pc:sldMk cId="4208593010" sldId="267"/>
            <ac:spMk id="3" creationId="{17E836C6-D2A2-3F58-CFD6-C7124EEC0FBA}"/>
          </ac:spMkLst>
        </pc:spChg>
        <pc:spChg chg="add">
          <ac:chgData name="Zobia Riaz (2226851)" userId="3a01e325-89ca-4929-b555-096137185ecc" providerId="ADAL" clId="{B218ED51-8D5D-4D0D-81A0-60C5B931E660}" dt="2026-06-18T19:30:02.241" v="1060" actId="26606"/>
          <ac:spMkLst>
            <pc:docMk/>
            <pc:sldMk cId="4208593010" sldId="267"/>
            <ac:spMk id="12" creationId="{7C008741-F229-4099-ACDB-FF8C87411BCE}"/>
          </ac:spMkLst>
        </pc:spChg>
        <pc:spChg chg="add">
          <ac:chgData name="Zobia Riaz (2226851)" userId="3a01e325-89ca-4929-b555-096137185ecc" providerId="ADAL" clId="{B218ED51-8D5D-4D0D-81A0-60C5B931E660}" dt="2026-06-18T19:30:02.241" v="1060" actId="26606"/>
          <ac:spMkLst>
            <pc:docMk/>
            <pc:sldMk cId="4208593010" sldId="267"/>
            <ac:spMk id="16" creationId="{AFD44FA1-5514-4DF6-B207-EFB44A4EA0D1}"/>
          </ac:spMkLst>
        </pc:spChg>
        <pc:picChg chg="add mod ord">
          <ac:chgData name="Zobia Riaz (2226851)" userId="3a01e325-89ca-4929-b555-096137185ecc" providerId="ADAL" clId="{B218ED51-8D5D-4D0D-81A0-60C5B931E660}" dt="2026-06-20T09:39:45.594" v="2121" actId="14100"/>
          <ac:picMkLst>
            <pc:docMk/>
            <pc:sldMk cId="4208593010" sldId="267"/>
            <ac:picMk id="5" creationId="{ACA421AB-4ED6-95EB-93E6-CCC7406DF6FC}"/>
          </ac:picMkLst>
        </pc:picChg>
        <pc:picChg chg="add mod modCrop">
          <ac:chgData name="Zobia Riaz (2226851)" userId="3a01e325-89ca-4929-b555-096137185ecc" providerId="ADAL" clId="{B218ED51-8D5D-4D0D-81A0-60C5B931E660}" dt="2026-06-18T19:30:18.342" v="1064" actId="14100"/>
          <ac:picMkLst>
            <pc:docMk/>
            <pc:sldMk cId="4208593010" sldId="267"/>
            <ac:picMk id="7" creationId="{0C70B748-A57B-D493-87B2-0B25AF089ABE}"/>
          </ac:picMkLst>
        </pc:picChg>
        <pc:picChg chg="add del">
          <ac:chgData name="Zobia Riaz (2226851)" userId="3a01e325-89ca-4929-b555-096137185ecc" providerId="ADAL" clId="{B218ED51-8D5D-4D0D-81A0-60C5B931E660}" dt="2026-06-20T09:39:27.647" v="2115" actId="478"/>
          <ac:picMkLst>
            <pc:docMk/>
            <pc:sldMk cId="4208593010" sldId="267"/>
            <ac:picMk id="9" creationId="{87F16DC0-FD43-AD67-0B56-EC91D6726460}"/>
          </ac:picMkLst>
        </pc:picChg>
        <pc:cxnChg chg="add">
          <ac:chgData name="Zobia Riaz (2226851)" userId="3a01e325-89ca-4929-b555-096137185ecc" providerId="ADAL" clId="{B218ED51-8D5D-4D0D-81A0-60C5B931E660}" dt="2026-06-18T19:30:02.241" v="1060" actId="26606"/>
          <ac:cxnSpMkLst>
            <pc:docMk/>
            <pc:sldMk cId="4208593010" sldId="267"/>
            <ac:cxnSpMk id="14" creationId="{3598AAA9-7C76-4D8B-93AF-95D2587B55D7}"/>
          </ac:cxnSpMkLst>
        </pc:cxnChg>
      </pc:sldChg>
      <pc:sldChg chg="modSp new mod">
        <pc:chgData name="Zobia Riaz (2226851)" userId="3a01e325-89ca-4929-b555-096137185ecc" providerId="ADAL" clId="{B218ED51-8D5D-4D0D-81A0-60C5B931E660}" dt="2026-06-20T09:52:48.224" v="2238" actId="207"/>
        <pc:sldMkLst>
          <pc:docMk/>
          <pc:sldMk cId="610600472" sldId="268"/>
        </pc:sldMkLst>
        <pc:spChg chg="mod">
          <ac:chgData name="Zobia Riaz (2226851)" userId="3a01e325-89ca-4929-b555-096137185ecc" providerId="ADAL" clId="{B218ED51-8D5D-4D0D-81A0-60C5B931E660}" dt="2026-06-20T09:52:48.224" v="2238" actId="207"/>
          <ac:spMkLst>
            <pc:docMk/>
            <pc:sldMk cId="610600472" sldId="268"/>
            <ac:spMk id="2" creationId="{B9AF76A7-6B75-21CB-2652-63C07B0FE173}"/>
          </ac:spMkLst>
        </pc:spChg>
        <pc:spChg chg="mod">
          <ac:chgData name="Zobia Riaz (2226851)" userId="3a01e325-89ca-4929-b555-096137185ecc" providerId="ADAL" clId="{B218ED51-8D5D-4D0D-81A0-60C5B931E660}" dt="2026-06-18T21:37:22.846" v="1894" actId="20577"/>
          <ac:spMkLst>
            <pc:docMk/>
            <pc:sldMk cId="610600472" sldId="268"/>
            <ac:spMk id="3" creationId="{933EC3E5-C802-3FBF-3DBF-E51BEC03A66A}"/>
          </ac:spMkLst>
        </pc:spChg>
      </pc:sldChg>
      <pc:sldChg chg="addSp delSp modSp new mod">
        <pc:chgData name="Zobia Riaz (2226851)" userId="3a01e325-89ca-4929-b555-096137185ecc" providerId="ADAL" clId="{B218ED51-8D5D-4D0D-81A0-60C5B931E660}" dt="2026-06-18T21:36:14.891" v="1886" actId="20577"/>
        <pc:sldMkLst>
          <pc:docMk/>
          <pc:sldMk cId="3730663545" sldId="269"/>
        </pc:sldMkLst>
        <pc:spChg chg="mod">
          <ac:chgData name="Zobia Riaz (2226851)" userId="3a01e325-89ca-4929-b555-096137185ecc" providerId="ADAL" clId="{B218ED51-8D5D-4D0D-81A0-60C5B931E660}" dt="2026-06-18T21:36:14.891" v="1886" actId="20577"/>
          <ac:spMkLst>
            <pc:docMk/>
            <pc:sldMk cId="3730663545" sldId="269"/>
            <ac:spMk id="3" creationId="{89ED230B-F10D-872E-E681-9147B5CC57BE}"/>
          </ac:spMkLst>
        </pc:spChg>
      </pc:sldChg>
      <pc:sldChg chg="addSp delSp modSp new mod">
        <pc:chgData name="Zobia Riaz (2226851)" userId="3a01e325-89ca-4929-b555-096137185ecc" providerId="ADAL" clId="{B218ED51-8D5D-4D0D-81A0-60C5B931E660}" dt="2026-06-20T09:38:40.757" v="2112" actId="255"/>
        <pc:sldMkLst>
          <pc:docMk/>
          <pc:sldMk cId="3491357100" sldId="270"/>
        </pc:sldMkLst>
        <pc:spChg chg="mod">
          <ac:chgData name="Zobia Riaz (2226851)" userId="3a01e325-89ca-4929-b555-096137185ecc" providerId="ADAL" clId="{B218ED51-8D5D-4D0D-81A0-60C5B931E660}" dt="2026-06-20T09:38:40.757" v="2112" actId="255"/>
          <ac:spMkLst>
            <pc:docMk/>
            <pc:sldMk cId="3491357100" sldId="270"/>
            <ac:spMk id="2" creationId="{0034D840-967B-983D-06F0-5938E3F5209E}"/>
          </ac:spMkLst>
        </pc:spChg>
        <pc:spChg chg="del">
          <ac:chgData name="Zobia Riaz (2226851)" userId="3a01e325-89ca-4929-b555-096137185ecc" providerId="ADAL" clId="{B218ED51-8D5D-4D0D-81A0-60C5B931E660}" dt="2026-06-20T09:32:13.116" v="2068" actId="478"/>
          <ac:spMkLst>
            <pc:docMk/>
            <pc:sldMk cId="3491357100" sldId="270"/>
            <ac:spMk id="3" creationId="{3F9CAF91-0CAF-C809-2395-4F809F4674E5}"/>
          </ac:spMkLst>
        </pc:spChg>
        <pc:graphicFrameChg chg="add mod modGraphic">
          <ac:chgData name="Zobia Riaz (2226851)" userId="3a01e325-89ca-4929-b555-096137185ecc" providerId="ADAL" clId="{B218ED51-8D5D-4D0D-81A0-60C5B931E660}" dt="2026-06-20T09:38:21.883" v="2108" actId="1076"/>
          <ac:graphicFrameMkLst>
            <pc:docMk/>
            <pc:sldMk cId="3491357100" sldId="270"/>
            <ac:graphicFrameMk id="4" creationId="{0CCFA860-8026-35BA-8D71-0322BDEF3391}"/>
          </ac:graphicFrameMkLst>
        </pc:graphicFrameChg>
      </pc:sldChg>
      <pc:sldChg chg="delSp modSp new mod setBg">
        <pc:chgData name="Zobia Riaz (2226851)" userId="3a01e325-89ca-4929-b555-096137185ecc" providerId="ADAL" clId="{B218ED51-8D5D-4D0D-81A0-60C5B931E660}" dt="2026-06-20T09:52:39.175" v="2237" actId="207"/>
        <pc:sldMkLst>
          <pc:docMk/>
          <pc:sldMk cId="1306891328" sldId="271"/>
        </pc:sldMkLst>
        <pc:spChg chg="mod">
          <ac:chgData name="Zobia Riaz (2226851)" userId="3a01e325-89ca-4929-b555-096137185ecc" providerId="ADAL" clId="{B218ED51-8D5D-4D0D-81A0-60C5B931E660}" dt="2026-06-20T09:52:39.175" v="2237" actId="207"/>
          <ac:spMkLst>
            <pc:docMk/>
            <pc:sldMk cId="1306891328" sldId="271"/>
            <ac:spMk id="2" creationId="{3A0C40DA-F7DA-E33D-6C95-5074838EEB1A}"/>
          </ac:spMkLst>
        </pc:spChg>
        <pc:spChg chg="del">
          <ac:chgData name="Zobia Riaz (2226851)" userId="3a01e325-89ca-4929-b555-096137185ecc" providerId="ADAL" clId="{B218ED51-8D5D-4D0D-81A0-60C5B931E660}" dt="2026-06-20T09:52:05.185" v="2187" actId="478"/>
          <ac:spMkLst>
            <pc:docMk/>
            <pc:sldMk cId="1306891328" sldId="271"/>
            <ac:spMk id="3" creationId="{3997514D-F6DC-A80A-DB5E-F082375DEC47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59D59A-B2C2-44DC-AF78-3573685976C9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14E45EF-E5E8-4275-945E-168128368DDE}">
      <dgm:prSet custT="1"/>
      <dgm:spPr/>
      <dgm:t>
        <a:bodyPr/>
        <a:lstStyle/>
        <a:p>
          <a:r>
            <a:rPr lang="en-GB" sz="2000" dirty="0"/>
            <a:t>Introduction</a:t>
          </a:r>
          <a:endParaRPr lang="en-US" sz="2000" dirty="0"/>
        </a:p>
      </dgm:t>
    </dgm:pt>
    <dgm:pt modelId="{6A26E3F2-7A1E-4563-AE6D-CC583853EF5F}" type="parTrans" cxnId="{608DB94B-C2D7-4EA9-8F9A-5C9C87605E1D}">
      <dgm:prSet/>
      <dgm:spPr/>
      <dgm:t>
        <a:bodyPr/>
        <a:lstStyle/>
        <a:p>
          <a:endParaRPr lang="en-US"/>
        </a:p>
      </dgm:t>
    </dgm:pt>
    <dgm:pt modelId="{E7FE5FCB-7B2A-482E-B69C-47CAE323CDFA}" type="sibTrans" cxnId="{608DB94B-C2D7-4EA9-8F9A-5C9C87605E1D}">
      <dgm:prSet/>
      <dgm:spPr/>
      <dgm:t>
        <a:bodyPr/>
        <a:lstStyle/>
        <a:p>
          <a:endParaRPr lang="en-US"/>
        </a:p>
      </dgm:t>
    </dgm:pt>
    <dgm:pt modelId="{9EF47270-64E3-48B7-AF4C-39D3AE1B5497}">
      <dgm:prSet custT="1"/>
      <dgm:spPr/>
      <dgm:t>
        <a:bodyPr/>
        <a:lstStyle/>
        <a:p>
          <a:r>
            <a:rPr lang="en-GB" sz="2000" dirty="0"/>
            <a:t>Main body</a:t>
          </a:r>
          <a:endParaRPr lang="en-US" sz="2000" dirty="0"/>
        </a:p>
      </dgm:t>
    </dgm:pt>
    <dgm:pt modelId="{A4EE2B2D-2BE7-4D5D-98EC-4D14AEF4958E}" type="parTrans" cxnId="{5FB6DD42-7043-4E5E-BE7A-94AF13B6E30D}">
      <dgm:prSet/>
      <dgm:spPr/>
      <dgm:t>
        <a:bodyPr/>
        <a:lstStyle/>
        <a:p>
          <a:endParaRPr lang="en-US"/>
        </a:p>
      </dgm:t>
    </dgm:pt>
    <dgm:pt modelId="{BFF2F205-AEFC-4B06-AE25-0D1CEDB7CE06}" type="sibTrans" cxnId="{5FB6DD42-7043-4E5E-BE7A-94AF13B6E30D}">
      <dgm:prSet/>
      <dgm:spPr/>
      <dgm:t>
        <a:bodyPr/>
        <a:lstStyle/>
        <a:p>
          <a:endParaRPr lang="en-US"/>
        </a:p>
      </dgm:t>
    </dgm:pt>
    <dgm:pt modelId="{EE522511-57D3-48FC-8C3D-8491F347AD99}">
      <dgm:prSet custT="1"/>
      <dgm:spPr/>
      <dgm:t>
        <a:bodyPr/>
        <a:lstStyle/>
        <a:p>
          <a:r>
            <a:rPr lang="en-GB" sz="2000" dirty="0"/>
            <a:t>Donabedian model</a:t>
          </a:r>
          <a:endParaRPr lang="en-US" sz="2000" dirty="0"/>
        </a:p>
      </dgm:t>
    </dgm:pt>
    <dgm:pt modelId="{2C92B596-EFD4-490F-BBDE-ACB0BA317596}" type="parTrans" cxnId="{53160896-5033-4807-82E4-409428E2A526}">
      <dgm:prSet/>
      <dgm:spPr/>
      <dgm:t>
        <a:bodyPr/>
        <a:lstStyle/>
        <a:p>
          <a:endParaRPr lang="en-US"/>
        </a:p>
      </dgm:t>
    </dgm:pt>
    <dgm:pt modelId="{07AB17BA-5D8F-448D-AADC-C74A2B5A9BA7}" type="sibTrans" cxnId="{53160896-5033-4807-82E4-409428E2A526}">
      <dgm:prSet/>
      <dgm:spPr/>
      <dgm:t>
        <a:bodyPr/>
        <a:lstStyle/>
        <a:p>
          <a:endParaRPr lang="en-US"/>
        </a:p>
      </dgm:t>
    </dgm:pt>
    <dgm:pt modelId="{7E576698-ED5D-4313-8608-F34043FA95E8}">
      <dgm:prSet custT="1"/>
      <dgm:spPr/>
      <dgm:t>
        <a:bodyPr/>
        <a:lstStyle/>
        <a:p>
          <a:r>
            <a:rPr lang="en-GB" sz="2000" dirty="0"/>
            <a:t>Fishbone diagram</a:t>
          </a:r>
          <a:endParaRPr lang="en-US" sz="2000" dirty="0"/>
        </a:p>
      </dgm:t>
    </dgm:pt>
    <dgm:pt modelId="{03BD5567-DF5F-44C3-B30E-4F4DAD2742B5}" type="parTrans" cxnId="{32167E9A-BE62-4AB5-9FAB-84F911F3A412}">
      <dgm:prSet/>
      <dgm:spPr/>
      <dgm:t>
        <a:bodyPr/>
        <a:lstStyle/>
        <a:p>
          <a:endParaRPr lang="en-US"/>
        </a:p>
      </dgm:t>
    </dgm:pt>
    <dgm:pt modelId="{53C9C74F-2417-433A-A2FC-44A31A9E27CC}" type="sibTrans" cxnId="{32167E9A-BE62-4AB5-9FAB-84F911F3A412}">
      <dgm:prSet/>
      <dgm:spPr/>
      <dgm:t>
        <a:bodyPr/>
        <a:lstStyle/>
        <a:p>
          <a:endParaRPr lang="en-US"/>
        </a:p>
      </dgm:t>
    </dgm:pt>
    <dgm:pt modelId="{29CF70C9-182B-417C-BAFF-A8B558F0F464}">
      <dgm:prSet/>
      <dgm:spPr/>
      <dgm:t>
        <a:bodyPr/>
        <a:lstStyle/>
        <a:p>
          <a:r>
            <a:rPr lang="en-GB"/>
            <a:t>Swot Analysis</a:t>
          </a:r>
          <a:endParaRPr lang="en-US"/>
        </a:p>
      </dgm:t>
    </dgm:pt>
    <dgm:pt modelId="{D8CA4866-6F84-4EFA-BC0B-F0952D3FBDB3}" type="parTrans" cxnId="{E499FF4F-6E99-46B0-9583-153252EB219C}">
      <dgm:prSet/>
      <dgm:spPr/>
      <dgm:t>
        <a:bodyPr/>
        <a:lstStyle/>
        <a:p>
          <a:endParaRPr lang="en-US"/>
        </a:p>
      </dgm:t>
    </dgm:pt>
    <dgm:pt modelId="{4A51F0A4-9BA3-4FD4-AC6A-12D87FFE39E5}" type="sibTrans" cxnId="{E499FF4F-6E99-46B0-9583-153252EB219C}">
      <dgm:prSet/>
      <dgm:spPr/>
      <dgm:t>
        <a:bodyPr/>
        <a:lstStyle/>
        <a:p>
          <a:endParaRPr lang="en-US"/>
        </a:p>
      </dgm:t>
    </dgm:pt>
    <dgm:pt modelId="{C1D6603F-9814-4FB3-B8BD-ADCF60D017C1}">
      <dgm:prSet custT="1"/>
      <dgm:spPr/>
      <dgm:t>
        <a:bodyPr/>
        <a:lstStyle/>
        <a:p>
          <a:r>
            <a:rPr lang="en-GB" sz="2000" dirty="0"/>
            <a:t>Recommendations</a:t>
          </a:r>
          <a:endParaRPr lang="en-US" sz="1000" dirty="0"/>
        </a:p>
      </dgm:t>
    </dgm:pt>
    <dgm:pt modelId="{DBE2C31F-5E33-41C8-B10D-502DF98BC785}" type="parTrans" cxnId="{1DC8E422-903D-4F25-B023-5EC30BF06E77}">
      <dgm:prSet/>
      <dgm:spPr/>
      <dgm:t>
        <a:bodyPr/>
        <a:lstStyle/>
        <a:p>
          <a:endParaRPr lang="en-US"/>
        </a:p>
      </dgm:t>
    </dgm:pt>
    <dgm:pt modelId="{0A548D04-8061-4A69-8FEF-0D5801F39C26}" type="sibTrans" cxnId="{1DC8E422-903D-4F25-B023-5EC30BF06E77}">
      <dgm:prSet/>
      <dgm:spPr/>
      <dgm:t>
        <a:bodyPr/>
        <a:lstStyle/>
        <a:p>
          <a:endParaRPr lang="en-US"/>
        </a:p>
      </dgm:t>
    </dgm:pt>
    <dgm:pt modelId="{CED69E45-F437-48C4-85B8-EBC329673056}">
      <dgm:prSet custT="1"/>
      <dgm:spPr/>
      <dgm:t>
        <a:bodyPr/>
        <a:lstStyle/>
        <a:p>
          <a:r>
            <a:rPr lang="en-GB" sz="2000" dirty="0"/>
            <a:t>Strengthening healthcare workforce capacity</a:t>
          </a:r>
          <a:endParaRPr lang="en-US" sz="2000" dirty="0"/>
        </a:p>
      </dgm:t>
    </dgm:pt>
    <dgm:pt modelId="{5E93DBED-FE34-49F0-A1E2-060CEE939BB8}" type="parTrans" cxnId="{38EE7E8D-F343-4787-BE76-6D9F7AFCBF3B}">
      <dgm:prSet/>
      <dgm:spPr/>
      <dgm:t>
        <a:bodyPr/>
        <a:lstStyle/>
        <a:p>
          <a:endParaRPr lang="en-US"/>
        </a:p>
      </dgm:t>
    </dgm:pt>
    <dgm:pt modelId="{BD1E8038-1712-4A35-BF47-D8C4945A5FB5}" type="sibTrans" cxnId="{38EE7E8D-F343-4787-BE76-6D9F7AFCBF3B}">
      <dgm:prSet/>
      <dgm:spPr/>
      <dgm:t>
        <a:bodyPr/>
        <a:lstStyle/>
        <a:p>
          <a:endParaRPr lang="en-US"/>
        </a:p>
      </dgm:t>
    </dgm:pt>
    <dgm:pt modelId="{0D57DFCC-F9F2-4B4F-B9A1-E07CB8FEDD15}">
      <dgm:prSet custT="1"/>
      <dgm:spPr/>
      <dgm:t>
        <a:bodyPr/>
        <a:lstStyle/>
        <a:p>
          <a:r>
            <a:rPr lang="en-GB" sz="2000" dirty="0"/>
            <a:t>Improving emergency obstetric services</a:t>
          </a:r>
          <a:endParaRPr lang="en-US" sz="2000" dirty="0"/>
        </a:p>
      </dgm:t>
    </dgm:pt>
    <dgm:pt modelId="{15E810C4-BEFD-45A3-B98C-69C55CE90118}" type="parTrans" cxnId="{11C5B0AC-C01C-4871-B4FC-C610C42534F9}">
      <dgm:prSet/>
      <dgm:spPr/>
      <dgm:t>
        <a:bodyPr/>
        <a:lstStyle/>
        <a:p>
          <a:endParaRPr lang="en-US"/>
        </a:p>
      </dgm:t>
    </dgm:pt>
    <dgm:pt modelId="{DFAC9B4F-A4F8-4027-9316-C5675F8FFEE7}" type="sibTrans" cxnId="{11C5B0AC-C01C-4871-B4FC-C610C42534F9}">
      <dgm:prSet/>
      <dgm:spPr/>
      <dgm:t>
        <a:bodyPr/>
        <a:lstStyle/>
        <a:p>
          <a:endParaRPr lang="en-US"/>
        </a:p>
      </dgm:t>
    </dgm:pt>
    <dgm:pt modelId="{ECBDADB4-DCB1-40B1-8C1E-8397931CC8B2}">
      <dgm:prSet custT="1"/>
      <dgm:spPr/>
      <dgm:t>
        <a:bodyPr/>
        <a:lstStyle/>
        <a:p>
          <a:r>
            <a:rPr lang="en-GB" sz="2000" dirty="0"/>
            <a:t>Strengthening governance and accountability</a:t>
          </a:r>
          <a:endParaRPr lang="en-US" sz="2000" dirty="0"/>
        </a:p>
      </dgm:t>
    </dgm:pt>
    <dgm:pt modelId="{C276B0B5-2802-4A71-BA4B-DB70F40BD9E6}" type="parTrans" cxnId="{1B9ED061-A5BC-4A73-813D-B8936413F447}">
      <dgm:prSet/>
      <dgm:spPr/>
      <dgm:t>
        <a:bodyPr/>
        <a:lstStyle/>
        <a:p>
          <a:endParaRPr lang="en-US"/>
        </a:p>
      </dgm:t>
    </dgm:pt>
    <dgm:pt modelId="{DE9117B3-C9E8-4A38-A1B3-6470225A8713}" type="sibTrans" cxnId="{1B9ED061-A5BC-4A73-813D-B8936413F447}">
      <dgm:prSet/>
      <dgm:spPr/>
      <dgm:t>
        <a:bodyPr/>
        <a:lstStyle/>
        <a:p>
          <a:endParaRPr lang="en-US"/>
        </a:p>
      </dgm:t>
    </dgm:pt>
    <dgm:pt modelId="{DF77D711-431D-4C23-A382-E64A155999C2}">
      <dgm:prSet custT="1"/>
      <dgm:spPr/>
      <dgm:t>
        <a:bodyPr/>
        <a:lstStyle/>
        <a:p>
          <a:r>
            <a:rPr lang="en-GB" sz="2000" dirty="0"/>
            <a:t>Community awareness and access to care</a:t>
          </a:r>
          <a:endParaRPr lang="en-US" sz="2000" dirty="0"/>
        </a:p>
      </dgm:t>
    </dgm:pt>
    <dgm:pt modelId="{BD24A310-B211-4932-8692-851AACB8781B}" type="parTrans" cxnId="{59CB8DFB-8C4C-4F21-9D22-3B9B99452DCD}">
      <dgm:prSet/>
      <dgm:spPr/>
      <dgm:t>
        <a:bodyPr/>
        <a:lstStyle/>
        <a:p>
          <a:endParaRPr lang="en-US"/>
        </a:p>
      </dgm:t>
    </dgm:pt>
    <dgm:pt modelId="{97D71F5E-6690-47D5-B5A7-69D681D90C54}" type="sibTrans" cxnId="{59CB8DFB-8C4C-4F21-9D22-3B9B99452DCD}">
      <dgm:prSet/>
      <dgm:spPr/>
      <dgm:t>
        <a:bodyPr/>
        <a:lstStyle/>
        <a:p>
          <a:endParaRPr lang="en-US"/>
        </a:p>
      </dgm:t>
    </dgm:pt>
    <dgm:pt modelId="{13571479-90ED-48D5-85D0-0B9FE4287D6D}">
      <dgm:prSet custT="1"/>
      <dgm:spPr/>
      <dgm:t>
        <a:bodyPr/>
        <a:lstStyle/>
        <a:p>
          <a:r>
            <a:rPr lang="en-GB" sz="2000" dirty="0"/>
            <a:t>Benchmark table – before vs after</a:t>
          </a:r>
          <a:endParaRPr lang="en-US" sz="2000" dirty="0"/>
        </a:p>
      </dgm:t>
    </dgm:pt>
    <dgm:pt modelId="{33E514C5-51DE-4B36-8406-A9FE84669B2A}" type="parTrans" cxnId="{39D77858-2267-405E-AC2A-3DC623959B6C}">
      <dgm:prSet/>
      <dgm:spPr/>
      <dgm:t>
        <a:bodyPr/>
        <a:lstStyle/>
        <a:p>
          <a:endParaRPr lang="en-US"/>
        </a:p>
      </dgm:t>
    </dgm:pt>
    <dgm:pt modelId="{C59C1D97-45FF-4506-B56C-ADB62D30BEDD}" type="sibTrans" cxnId="{39D77858-2267-405E-AC2A-3DC623959B6C}">
      <dgm:prSet/>
      <dgm:spPr/>
      <dgm:t>
        <a:bodyPr/>
        <a:lstStyle/>
        <a:p>
          <a:endParaRPr lang="en-US"/>
        </a:p>
      </dgm:t>
    </dgm:pt>
    <dgm:pt modelId="{75C1CDBE-F5EB-45DB-9BC4-4FB8A1094936}">
      <dgm:prSet custT="1"/>
      <dgm:spPr/>
      <dgm:t>
        <a:bodyPr/>
        <a:lstStyle/>
        <a:p>
          <a:r>
            <a:rPr lang="en-GB" sz="2000" dirty="0"/>
            <a:t>Conclusion</a:t>
          </a:r>
          <a:endParaRPr lang="en-US" sz="2000" dirty="0"/>
        </a:p>
      </dgm:t>
    </dgm:pt>
    <dgm:pt modelId="{E46A05E6-6E12-4FEF-85FE-A0A2025A0A95}" type="parTrans" cxnId="{D1ED712A-5B32-4B2B-9DB3-DC7D0A144601}">
      <dgm:prSet/>
      <dgm:spPr/>
      <dgm:t>
        <a:bodyPr/>
        <a:lstStyle/>
        <a:p>
          <a:endParaRPr lang="en-US"/>
        </a:p>
      </dgm:t>
    </dgm:pt>
    <dgm:pt modelId="{CC4C4114-FFD7-4EA4-B9CD-05F7B464F996}" type="sibTrans" cxnId="{D1ED712A-5B32-4B2B-9DB3-DC7D0A144601}">
      <dgm:prSet/>
      <dgm:spPr/>
      <dgm:t>
        <a:bodyPr/>
        <a:lstStyle/>
        <a:p>
          <a:endParaRPr lang="en-US"/>
        </a:p>
      </dgm:t>
    </dgm:pt>
    <dgm:pt modelId="{5E8FA46C-92EA-457E-B49A-794F67D753AE}">
      <dgm:prSet custT="1"/>
      <dgm:spPr/>
      <dgm:t>
        <a:bodyPr/>
        <a:lstStyle/>
        <a:p>
          <a:r>
            <a:rPr lang="en-GB" sz="2000" dirty="0"/>
            <a:t>Reference list </a:t>
          </a:r>
          <a:endParaRPr lang="en-US" sz="2000" dirty="0"/>
        </a:p>
      </dgm:t>
    </dgm:pt>
    <dgm:pt modelId="{D90D7126-4D77-4471-AE06-3CF4EB59D656}" type="parTrans" cxnId="{96B47BD6-27AD-476A-BF32-55EFA98EEC0F}">
      <dgm:prSet/>
      <dgm:spPr/>
      <dgm:t>
        <a:bodyPr/>
        <a:lstStyle/>
        <a:p>
          <a:endParaRPr lang="en-US"/>
        </a:p>
      </dgm:t>
    </dgm:pt>
    <dgm:pt modelId="{22C877C4-36DC-4C3F-B78E-D9BDA7A25EC5}" type="sibTrans" cxnId="{96B47BD6-27AD-476A-BF32-55EFA98EEC0F}">
      <dgm:prSet/>
      <dgm:spPr/>
      <dgm:t>
        <a:bodyPr/>
        <a:lstStyle/>
        <a:p>
          <a:endParaRPr lang="en-US"/>
        </a:p>
      </dgm:t>
    </dgm:pt>
    <dgm:pt modelId="{A5BD734D-7BF7-4FBB-B583-148C16CCBE20}">
      <dgm:prSet custT="1"/>
      <dgm:spPr/>
      <dgm:t>
        <a:bodyPr/>
        <a:lstStyle/>
        <a:p>
          <a:r>
            <a:rPr lang="en-GB" sz="1800" dirty="0"/>
            <a:t>Kotter’s 8 step change model</a:t>
          </a:r>
        </a:p>
        <a:p>
          <a:endParaRPr lang="en-GB" sz="2000" dirty="0"/>
        </a:p>
        <a:p>
          <a:endParaRPr lang="en-GB" sz="2000" dirty="0"/>
        </a:p>
        <a:p>
          <a:endParaRPr lang="en-GB" sz="2000" dirty="0"/>
        </a:p>
        <a:p>
          <a:endParaRPr lang="en-GB" sz="2000" dirty="0"/>
        </a:p>
        <a:p>
          <a:endParaRPr lang="en-GB" sz="2000" dirty="0"/>
        </a:p>
        <a:p>
          <a:endParaRPr lang="en-GB" sz="1000" dirty="0"/>
        </a:p>
      </dgm:t>
    </dgm:pt>
    <dgm:pt modelId="{F24E201B-C24D-40F9-80EA-D8FD3AB05ACA}" type="sibTrans" cxnId="{E2CEEE50-D278-4EDF-A5DF-A8C6F67984F5}">
      <dgm:prSet/>
      <dgm:spPr/>
      <dgm:t>
        <a:bodyPr/>
        <a:lstStyle/>
        <a:p>
          <a:endParaRPr lang="en-US"/>
        </a:p>
      </dgm:t>
    </dgm:pt>
    <dgm:pt modelId="{C5FF84A8-CBB6-426F-B105-50EBEF91F2A6}" type="parTrans" cxnId="{E2CEEE50-D278-4EDF-A5DF-A8C6F67984F5}">
      <dgm:prSet/>
      <dgm:spPr/>
      <dgm:t>
        <a:bodyPr/>
        <a:lstStyle/>
        <a:p>
          <a:endParaRPr lang="en-US"/>
        </a:p>
      </dgm:t>
    </dgm:pt>
    <dgm:pt modelId="{E00AA47D-FB24-43DB-8A6D-1CE72B055F87}" type="pres">
      <dgm:prSet presAssocID="{4F59D59A-B2C2-44DC-AF78-3573685976C9}" presName="vert0" presStyleCnt="0">
        <dgm:presLayoutVars>
          <dgm:dir/>
          <dgm:animOne val="branch"/>
          <dgm:animLvl val="lvl"/>
        </dgm:presLayoutVars>
      </dgm:prSet>
      <dgm:spPr/>
    </dgm:pt>
    <dgm:pt modelId="{0E32F143-9055-4FD3-B2D2-C2F1782B55BC}" type="pres">
      <dgm:prSet presAssocID="{114E45EF-E5E8-4275-945E-168128368DDE}" presName="thickLine" presStyleLbl="alignNode1" presStyleIdx="0" presStyleCnt="14"/>
      <dgm:spPr/>
    </dgm:pt>
    <dgm:pt modelId="{BAFBE722-8A2E-415B-BB94-90F195E0C041}" type="pres">
      <dgm:prSet presAssocID="{114E45EF-E5E8-4275-945E-168128368DDE}" presName="horz1" presStyleCnt="0"/>
      <dgm:spPr/>
    </dgm:pt>
    <dgm:pt modelId="{C900C015-EFAC-4B24-B326-80E2E3775DA8}" type="pres">
      <dgm:prSet presAssocID="{114E45EF-E5E8-4275-945E-168128368DDE}" presName="tx1" presStyleLbl="revTx" presStyleIdx="0" presStyleCnt="14"/>
      <dgm:spPr/>
    </dgm:pt>
    <dgm:pt modelId="{CD397C0F-3EBF-45B7-B95C-C74372B3AE24}" type="pres">
      <dgm:prSet presAssocID="{114E45EF-E5E8-4275-945E-168128368DDE}" presName="vert1" presStyleCnt="0"/>
      <dgm:spPr/>
    </dgm:pt>
    <dgm:pt modelId="{13A4D2D8-8DE0-4501-901D-1B2A338169D5}" type="pres">
      <dgm:prSet presAssocID="{9EF47270-64E3-48B7-AF4C-39D3AE1B5497}" presName="thickLine" presStyleLbl="alignNode1" presStyleIdx="1" presStyleCnt="14"/>
      <dgm:spPr/>
    </dgm:pt>
    <dgm:pt modelId="{4DAC4013-612F-444A-BCAB-AD2B39421E13}" type="pres">
      <dgm:prSet presAssocID="{9EF47270-64E3-48B7-AF4C-39D3AE1B5497}" presName="horz1" presStyleCnt="0"/>
      <dgm:spPr/>
    </dgm:pt>
    <dgm:pt modelId="{351E65F9-3004-400B-9934-6268100060AD}" type="pres">
      <dgm:prSet presAssocID="{9EF47270-64E3-48B7-AF4C-39D3AE1B5497}" presName="tx1" presStyleLbl="revTx" presStyleIdx="1" presStyleCnt="14"/>
      <dgm:spPr/>
    </dgm:pt>
    <dgm:pt modelId="{1DB94955-E8D5-49ED-AD75-CD7ED7C13ED3}" type="pres">
      <dgm:prSet presAssocID="{9EF47270-64E3-48B7-AF4C-39D3AE1B5497}" presName="vert1" presStyleCnt="0"/>
      <dgm:spPr/>
    </dgm:pt>
    <dgm:pt modelId="{E6D8AF20-2633-4986-B485-C40A49AE827C}" type="pres">
      <dgm:prSet presAssocID="{EE522511-57D3-48FC-8C3D-8491F347AD99}" presName="thickLine" presStyleLbl="alignNode1" presStyleIdx="2" presStyleCnt="14"/>
      <dgm:spPr/>
    </dgm:pt>
    <dgm:pt modelId="{CB429C47-5C0F-48C0-81E5-B7B205A1CBF8}" type="pres">
      <dgm:prSet presAssocID="{EE522511-57D3-48FC-8C3D-8491F347AD99}" presName="horz1" presStyleCnt="0"/>
      <dgm:spPr/>
    </dgm:pt>
    <dgm:pt modelId="{DA1060AD-33AC-4DD3-946D-5B0168942D6D}" type="pres">
      <dgm:prSet presAssocID="{EE522511-57D3-48FC-8C3D-8491F347AD99}" presName="tx1" presStyleLbl="revTx" presStyleIdx="2" presStyleCnt="14"/>
      <dgm:spPr/>
    </dgm:pt>
    <dgm:pt modelId="{87D6FE25-A3C8-40A4-9B86-1065A2F430C5}" type="pres">
      <dgm:prSet presAssocID="{EE522511-57D3-48FC-8C3D-8491F347AD99}" presName="vert1" presStyleCnt="0"/>
      <dgm:spPr/>
    </dgm:pt>
    <dgm:pt modelId="{A0FD70F4-C605-4EE9-8380-CA583469B91D}" type="pres">
      <dgm:prSet presAssocID="{7E576698-ED5D-4313-8608-F34043FA95E8}" presName="thickLine" presStyleLbl="alignNode1" presStyleIdx="3" presStyleCnt="14"/>
      <dgm:spPr/>
    </dgm:pt>
    <dgm:pt modelId="{486B978E-9AAC-407F-B72D-349D234DADAF}" type="pres">
      <dgm:prSet presAssocID="{7E576698-ED5D-4313-8608-F34043FA95E8}" presName="horz1" presStyleCnt="0"/>
      <dgm:spPr/>
    </dgm:pt>
    <dgm:pt modelId="{B4171C4A-472E-4AEC-9AC2-3124AC420A0A}" type="pres">
      <dgm:prSet presAssocID="{7E576698-ED5D-4313-8608-F34043FA95E8}" presName="tx1" presStyleLbl="revTx" presStyleIdx="3" presStyleCnt="14"/>
      <dgm:spPr/>
    </dgm:pt>
    <dgm:pt modelId="{1297DF8C-1775-4F97-8647-F7FBA5630B62}" type="pres">
      <dgm:prSet presAssocID="{7E576698-ED5D-4313-8608-F34043FA95E8}" presName="vert1" presStyleCnt="0"/>
      <dgm:spPr/>
    </dgm:pt>
    <dgm:pt modelId="{B7F6B201-10EC-4F28-853B-A45D1A332DE2}" type="pres">
      <dgm:prSet presAssocID="{29CF70C9-182B-417C-BAFF-A8B558F0F464}" presName="thickLine" presStyleLbl="alignNode1" presStyleIdx="4" presStyleCnt="14"/>
      <dgm:spPr/>
    </dgm:pt>
    <dgm:pt modelId="{1FDABC78-31AB-4B7A-BDB9-CFB54DA47A79}" type="pres">
      <dgm:prSet presAssocID="{29CF70C9-182B-417C-BAFF-A8B558F0F464}" presName="horz1" presStyleCnt="0"/>
      <dgm:spPr/>
    </dgm:pt>
    <dgm:pt modelId="{85051CCB-9824-491F-A8AB-E1B85C48535F}" type="pres">
      <dgm:prSet presAssocID="{29CF70C9-182B-417C-BAFF-A8B558F0F464}" presName="tx1" presStyleLbl="revTx" presStyleIdx="4" presStyleCnt="14"/>
      <dgm:spPr/>
    </dgm:pt>
    <dgm:pt modelId="{53B821BE-5D60-4885-B91B-8A816F1CC11F}" type="pres">
      <dgm:prSet presAssocID="{29CF70C9-182B-417C-BAFF-A8B558F0F464}" presName="vert1" presStyleCnt="0"/>
      <dgm:spPr/>
    </dgm:pt>
    <dgm:pt modelId="{1226906C-1E59-4E81-BD41-D7DB9C244D5B}" type="pres">
      <dgm:prSet presAssocID="{A5BD734D-7BF7-4FBB-B583-148C16CCBE20}" presName="thickLine" presStyleLbl="alignNode1" presStyleIdx="5" presStyleCnt="14"/>
      <dgm:spPr/>
    </dgm:pt>
    <dgm:pt modelId="{15860F31-86DF-4B5C-A97F-6BA6C860B2B9}" type="pres">
      <dgm:prSet presAssocID="{A5BD734D-7BF7-4FBB-B583-148C16CCBE20}" presName="horz1" presStyleCnt="0"/>
      <dgm:spPr/>
    </dgm:pt>
    <dgm:pt modelId="{0D9775EC-8B18-4E3C-ACC9-24BA0E6C2339}" type="pres">
      <dgm:prSet presAssocID="{A5BD734D-7BF7-4FBB-B583-148C16CCBE20}" presName="tx1" presStyleLbl="revTx" presStyleIdx="5" presStyleCnt="14"/>
      <dgm:spPr/>
    </dgm:pt>
    <dgm:pt modelId="{70C1FE5A-5F04-4586-8489-19B1B687C53E}" type="pres">
      <dgm:prSet presAssocID="{A5BD734D-7BF7-4FBB-B583-148C16CCBE20}" presName="vert1" presStyleCnt="0"/>
      <dgm:spPr/>
    </dgm:pt>
    <dgm:pt modelId="{8EAFFE37-A5F0-4F26-921D-F4BECF9827AD}" type="pres">
      <dgm:prSet presAssocID="{C1D6603F-9814-4FB3-B8BD-ADCF60D017C1}" presName="thickLine" presStyleLbl="alignNode1" presStyleIdx="6" presStyleCnt="14"/>
      <dgm:spPr/>
    </dgm:pt>
    <dgm:pt modelId="{363E3159-FAD4-451E-8C5D-DF1899F897C4}" type="pres">
      <dgm:prSet presAssocID="{C1D6603F-9814-4FB3-B8BD-ADCF60D017C1}" presName="horz1" presStyleCnt="0"/>
      <dgm:spPr/>
    </dgm:pt>
    <dgm:pt modelId="{B6E8A29D-0A77-4653-876C-0F19A2523201}" type="pres">
      <dgm:prSet presAssocID="{C1D6603F-9814-4FB3-B8BD-ADCF60D017C1}" presName="tx1" presStyleLbl="revTx" presStyleIdx="6" presStyleCnt="14"/>
      <dgm:spPr/>
    </dgm:pt>
    <dgm:pt modelId="{6A3EBF12-08FE-4180-803C-99A0B35B2FB1}" type="pres">
      <dgm:prSet presAssocID="{C1D6603F-9814-4FB3-B8BD-ADCF60D017C1}" presName="vert1" presStyleCnt="0"/>
      <dgm:spPr/>
    </dgm:pt>
    <dgm:pt modelId="{A7ACD661-F2FE-4641-AAC1-FCB3DBD341CB}" type="pres">
      <dgm:prSet presAssocID="{CED69E45-F437-48C4-85B8-EBC329673056}" presName="thickLine" presStyleLbl="alignNode1" presStyleIdx="7" presStyleCnt="14"/>
      <dgm:spPr/>
    </dgm:pt>
    <dgm:pt modelId="{F85BBC80-A24B-456F-A20D-441E13127594}" type="pres">
      <dgm:prSet presAssocID="{CED69E45-F437-48C4-85B8-EBC329673056}" presName="horz1" presStyleCnt="0"/>
      <dgm:spPr/>
    </dgm:pt>
    <dgm:pt modelId="{36C33FE0-A58B-48E9-A4F9-0C61B5EC03E3}" type="pres">
      <dgm:prSet presAssocID="{CED69E45-F437-48C4-85B8-EBC329673056}" presName="tx1" presStyleLbl="revTx" presStyleIdx="7" presStyleCnt="14"/>
      <dgm:spPr/>
    </dgm:pt>
    <dgm:pt modelId="{0A864BB7-60BA-4EB7-8AFE-95EFE2988FFD}" type="pres">
      <dgm:prSet presAssocID="{CED69E45-F437-48C4-85B8-EBC329673056}" presName="vert1" presStyleCnt="0"/>
      <dgm:spPr/>
    </dgm:pt>
    <dgm:pt modelId="{D682E84D-781C-408E-8DE8-68B9D669F552}" type="pres">
      <dgm:prSet presAssocID="{0D57DFCC-F9F2-4B4F-B9A1-E07CB8FEDD15}" presName="thickLine" presStyleLbl="alignNode1" presStyleIdx="8" presStyleCnt="14"/>
      <dgm:spPr/>
    </dgm:pt>
    <dgm:pt modelId="{0D85DD8E-639E-4E93-B67C-F13BE4329733}" type="pres">
      <dgm:prSet presAssocID="{0D57DFCC-F9F2-4B4F-B9A1-E07CB8FEDD15}" presName="horz1" presStyleCnt="0"/>
      <dgm:spPr/>
    </dgm:pt>
    <dgm:pt modelId="{D6CFC879-FCA3-4C2D-8C50-330A09349048}" type="pres">
      <dgm:prSet presAssocID="{0D57DFCC-F9F2-4B4F-B9A1-E07CB8FEDD15}" presName="tx1" presStyleLbl="revTx" presStyleIdx="8" presStyleCnt="14"/>
      <dgm:spPr/>
    </dgm:pt>
    <dgm:pt modelId="{0EC85231-D1AD-4D55-9C59-2278E687E8E8}" type="pres">
      <dgm:prSet presAssocID="{0D57DFCC-F9F2-4B4F-B9A1-E07CB8FEDD15}" presName="vert1" presStyleCnt="0"/>
      <dgm:spPr/>
    </dgm:pt>
    <dgm:pt modelId="{D9E006FC-8EE0-48DB-94CB-EEDB03936D55}" type="pres">
      <dgm:prSet presAssocID="{ECBDADB4-DCB1-40B1-8C1E-8397931CC8B2}" presName="thickLine" presStyleLbl="alignNode1" presStyleIdx="9" presStyleCnt="14"/>
      <dgm:spPr/>
    </dgm:pt>
    <dgm:pt modelId="{460190AB-50C6-4CDA-98FC-4DABF9AC0B63}" type="pres">
      <dgm:prSet presAssocID="{ECBDADB4-DCB1-40B1-8C1E-8397931CC8B2}" presName="horz1" presStyleCnt="0"/>
      <dgm:spPr/>
    </dgm:pt>
    <dgm:pt modelId="{8B3C0F6A-8E86-4B18-B5DB-DD9085B0E7E4}" type="pres">
      <dgm:prSet presAssocID="{ECBDADB4-DCB1-40B1-8C1E-8397931CC8B2}" presName="tx1" presStyleLbl="revTx" presStyleIdx="9" presStyleCnt="14"/>
      <dgm:spPr/>
    </dgm:pt>
    <dgm:pt modelId="{93942DB4-E68E-4CA8-AEF7-B0C1A9132292}" type="pres">
      <dgm:prSet presAssocID="{ECBDADB4-DCB1-40B1-8C1E-8397931CC8B2}" presName="vert1" presStyleCnt="0"/>
      <dgm:spPr/>
    </dgm:pt>
    <dgm:pt modelId="{E98F4027-AB52-4811-84CC-53377B6D7624}" type="pres">
      <dgm:prSet presAssocID="{DF77D711-431D-4C23-A382-E64A155999C2}" presName="thickLine" presStyleLbl="alignNode1" presStyleIdx="10" presStyleCnt="14"/>
      <dgm:spPr/>
    </dgm:pt>
    <dgm:pt modelId="{1C5CC61A-ED44-47B4-98D3-97D27EEF5967}" type="pres">
      <dgm:prSet presAssocID="{DF77D711-431D-4C23-A382-E64A155999C2}" presName="horz1" presStyleCnt="0"/>
      <dgm:spPr/>
    </dgm:pt>
    <dgm:pt modelId="{6053AC7E-6617-4C43-91D8-945E9E0812BC}" type="pres">
      <dgm:prSet presAssocID="{DF77D711-431D-4C23-A382-E64A155999C2}" presName="tx1" presStyleLbl="revTx" presStyleIdx="10" presStyleCnt="14"/>
      <dgm:spPr/>
    </dgm:pt>
    <dgm:pt modelId="{AA04BB11-66B8-4585-BC32-CFF39D5B5BE1}" type="pres">
      <dgm:prSet presAssocID="{DF77D711-431D-4C23-A382-E64A155999C2}" presName="vert1" presStyleCnt="0"/>
      <dgm:spPr/>
    </dgm:pt>
    <dgm:pt modelId="{9C9F4736-1F98-46A3-A080-22FA1A6329A6}" type="pres">
      <dgm:prSet presAssocID="{13571479-90ED-48D5-85D0-0B9FE4287D6D}" presName="thickLine" presStyleLbl="alignNode1" presStyleIdx="11" presStyleCnt="14"/>
      <dgm:spPr/>
    </dgm:pt>
    <dgm:pt modelId="{924BE87E-73B5-4158-86A4-3A07E8035BA3}" type="pres">
      <dgm:prSet presAssocID="{13571479-90ED-48D5-85D0-0B9FE4287D6D}" presName="horz1" presStyleCnt="0"/>
      <dgm:spPr/>
    </dgm:pt>
    <dgm:pt modelId="{DD5FA817-C23D-4F97-A4BF-BD7A98374425}" type="pres">
      <dgm:prSet presAssocID="{13571479-90ED-48D5-85D0-0B9FE4287D6D}" presName="tx1" presStyleLbl="revTx" presStyleIdx="11" presStyleCnt="14"/>
      <dgm:spPr/>
    </dgm:pt>
    <dgm:pt modelId="{BF227B34-C22D-49E4-ACE1-BB4F8E791D46}" type="pres">
      <dgm:prSet presAssocID="{13571479-90ED-48D5-85D0-0B9FE4287D6D}" presName="vert1" presStyleCnt="0"/>
      <dgm:spPr/>
    </dgm:pt>
    <dgm:pt modelId="{8A13A282-ACF1-43FE-B051-06DC3C7C33B6}" type="pres">
      <dgm:prSet presAssocID="{75C1CDBE-F5EB-45DB-9BC4-4FB8A1094936}" presName="thickLine" presStyleLbl="alignNode1" presStyleIdx="12" presStyleCnt="14"/>
      <dgm:spPr/>
    </dgm:pt>
    <dgm:pt modelId="{49492A06-0C69-457C-9C66-E6EB9129DB95}" type="pres">
      <dgm:prSet presAssocID="{75C1CDBE-F5EB-45DB-9BC4-4FB8A1094936}" presName="horz1" presStyleCnt="0"/>
      <dgm:spPr/>
    </dgm:pt>
    <dgm:pt modelId="{6237CAE4-C6AC-48E9-8E26-61C20247DDC1}" type="pres">
      <dgm:prSet presAssocID="{75C1CDBE-F5EB-45DB-9BC4-4FB8A1094936}" presName="tx1" presStyleLbl="revTx" presStyleIdx="12" presStyleCnt="14"/>
      <dgm:spPr/>
    </dgm:pt>
    <dgm:pt modelId="{63A86003-C84D-4C0F-A107-D6CA9C98B762}" type="pres">
      <dgm:prSet presAssocID="{75C1CDBE-F5EB-45DB-9BC4-4FB8A1094936}" presName="vert1" presStyleCnt="0"/>
      <dgm:spPr/>
    </dgm:pt>
    <dgm:pt modelId="{8793B3B7-9727-4830-9244-F67B73352BB7}" type="pres">
      <dgm:prSet presAssocID="{5E8FA46C-92EA-457E-B49A-794F67D753AE}" presName="thickLine" presStyleLbl="alignNode1" presStyleIdx="13" presStyleCnt="14"/>
      <dgm:spPr/>
    </dgm:pt>
    <dgm:pt modelId="{700611C9-573E-4CFF-B7D3-96F935707206}" type="pres">
      <dgm:prSet presAssocID="{5E8FA46C-92EA-457E-B49A-794F67D753AE}" presName="horz1" presStyleCnt="0"/>
      <dgm:spPr/>
    </dgm:pt>
    <dgm:pt modelId="{5226FFCE-C53B-46A7-B65E-445B624317B5}" type="pres">
      <dgm:prSet presAssocID="{5E8FA46C-92EA-457E-B49A-794F67D753AE}" presName="tx1" presStyleLbl="revTx" presStyleIdx="13" presStyleCnt="14"/>
      <dgm:spPr/>
    </dgm:pt>
    <dgm:pt modelId="{F4C20B22-DC23-4D0B-A399-D1F171F3054A}" type="pres">
      <dgm:prSet presAssocID="{5E8FA46C-92EA-457E-B49A-794F67D753AE}" presName="vert1" presStyleCnt="0"/>
      <dgm:spPr/>
    </dgm:pt>
  </dgm:ptLst>
  <dgm:cxnLst>
    <dgm:cxn modelId="{D9A69203-2129-451C-94AE-0ED9793FD395}" type="presOf" srcId="{CED69E45-F437-48C4-85B8-EBC329673056}" destId="{36C33FE0-A58B-48E9-A4F9-0C61B5EC03E3}" srcOrd="0" destOrd="0" presId="urn:microsoft.com/office/officeart/2008/layout/LinedList"/>
    <dgm:cxn modelId="{78E03B04-956C-4847-9357-BB8EB01172F0}" type="presOf" srcId="{13571479-90ED-48D5-85D0-0B9FE4287D6D}" destId="{DD5FA817-C23D-4F97-A4BF-BD7A98374425}" srcOrd="0" destOrd="0" presId="urn:microsoft.com/office/officeart/2008/layout/LinedList"/>
    <dgm:cxn modelId="{CE10E515-BB58-4722-AA67-DBC71231B5BB}" type="presOf" srcId="{5E8FA46C-92EA-457E-B49A-794F67D753AE}" destId="{5226FFCE-C53B-46A7-B65E-445B624317B5}" srcOrd="0" destOrd="0" presId="urn:microsoft.com/office/officeart/2008/layout/LinedList"/>
    <dgm:cxn modelId="{58A43820-9FD0-46FD-B66F-48BE16E6C0AF}" type="presOf" srcId="{ECBDADB4-DCB1-40B1-8C1E-8397931CC8B2}" destId="{8B3C0F6A-8E86-4B18-B5DB-DD9085B0E7E4}" srcOrd="0" destOrd="0" presId="urn:microsoft.com/office/officeart/2008/layout/LinedList"/>
    <dgm:cxn modelId="{1DC8E422-903D-4F25-B023-5EC30BF06E77}" srcId="{4F59D59A-B2C2-44DC-AF78-3573685976C9}" destId="{C1D6603F-9814-4FB3-B8BD-ADCF60D017C1}" srcOrd="6" destOrd="0" parTransId="{DBE2C31F-5E33-41C8-B10D-502DF98BC785}" sibTransId="{0A548D04-8061-4A69-8FEF-0D5801F39C26}"/>
    <dgm:cxn modelId="{7C096026-5B5F-49A4-96A4-A639AF4D116C}" type="presOf" srcId="{DF77D711-431D-4C23-A382-E64A155999C2}" destId="{6053AC7E-6617-4C43-91D8-945E9E0812BC}" srcOrd="0" destOrd="0" presId="urn:microsoft.com/office/officeart/2008/layout/LinedList"/>
    <dgm:cxn modelId="{D1ED712A-5B32-4B2B-9DB3-DC7D0A144601}" srcId="{4F59D59A-B2C2-44DC-AF78-3573685976C9}" destId="{75C1CDBE-F5EB-45DB-9BC4-4FB8A1094936}" srcOrd="12" destOrd="0" parTransId="{E46A05E6-6E12-4FEF-85FE-A0A2025A0A95}" sibTransId="{CC4C4114-FFD7-4EA4-B9CD-05F7B464F996}"/>
    <dgm:cxn modelId="{F5DFED32-0CE2-4251-9737-DBA2FDBA5A23}" type="presOf" srcId="{A5BD734D-7BF7-4FBB-B583-148C16CCBE20}" destId="{0D9775EC-8B18-4E3C-ACC9-24BA0E6C2339}" srcOrd="0" destOrd="0" presId="urn:microsoft.com/office/officeart/2008/layout/LinedList"/>
    <dgm:cxn modelId="{9D88F939-4D40-4D35-A265-9D9382E34F11}" type="presOf" srcId="{C1D6603F-9814-4FB3-B8BD-ADCF60D017C1}" destId="{B6E8A29D-0A77-4653-876C-0F19A2523201}" srcOrd="0" destOrd="0" presId="urn:microsoft.com/office/officeart/2008/layout/LinedList"/>
    <dgm:cxn modelId="{1B9ED061-A5BC-4A73-813D-B8936413F447}" srcId="{4F59D59A-B2C2-44DC-AF78-3573685976C9}" destId="{ECBDADB4-DCB1-40B1-8C1E-8397931CC8B2}" srcOrd="9" destOrd="0" parTransId="{C276B0B5-2802-4A71-BA4B-DB70F40BD9E6}" sibTransId="{DE9117B3-C9E8-4A38-A1B3-6470225A8713}"/>
    <dgm:cxn modelId="{5FB6DD42-7043-4E5E-BE7A-94AF13B6E30D}" srcId="{4F59D59A-B2C2-44DC-AF78-3573685976C9}" destId="{9EF47270-64E3-48B7-AF4C-39D3AE1B5497}" srcOrd="1" destOrd="0" parTransId="{A4EE2B2D-2BE7-4D5D-98EC-4D14AEF4958E}" sibTransId="{BFF2F205-AEFC-4B06-AE25-0D1CEDB7CE06}"/>
    <dgm:cxn modelId="{700E196B-0C20-4DF4-8BAB-10B83C015C93}" type="presOf" srcId="{9EF47270-64E3-48B7-AF4C-39D3AE1B5497}" destId="{351E65F9-3004-400B-9934-6268100060AD}" srcOrd="0" destOrd="0" presId="urn:microsoft.com/office/officeart/2008/layout/LinedList"/>
    <dgm:cxn modelId="{608DB94B-C2D7-4EA9-8F9A-5C9C87605E1D}" srcId="{4F59D59A-B2C2-44DC-AF78-3573685976C9}" destId="{114E45EF-E5E8-4275-945E-168128368DDE}" srcOrd="0" destOrd="0" parTransId="{6A26E3F2-7A1E-4563-AE6D-CC583853EF5F}" sibTransId="{E7FE5FCB-7B2A-482E-B69C-47CAE323CDFA}"/>
    <dgm:cxn modelId="{E499FF4F-6E99-46B0-9583-153252EB219C}" srcId="{4F59D59A-B2C2-44DC-AF78-3573685976C9}" destId="{29CF70C9-182B-417C-BAFF-A8B558F0F464}" srcOrd="4" destOrd="0" parTransId="{D8CA4866-6F84-4EFA-BC0B-F0952D3FBDB3}" sibTransId="{4A51F0A4-9BA3-4FD4-AC6A-12D87FFE39E5}"/>
    <dgm:cxn modelId="{E2CEEE50-D278-4EDF-A5DF-A8C6F67984F5}" srcId="{4F59D59A-B2C2-44DC-AF78-3573685976C9}" destId="{A5BD734D-7BF7-4FBB-B583-148C16CCBE20}" srcOrd="5" destOrd="0" parTransId="{C5FF84A8-CBB6-426F-B105-50EBEF91F2A6}" sibTransId="{F24E201B-C24D-40F9-80EA-D8FD3AB05ACA}"/>
    <dgm:cxn modelId="{69F03058-F7B6-4A05-A5C2-B3AE7339D815}" type="presOf" srcId="{75C1CDBE-F5EB-45DB-9BC4-4FB8A1094936}" destId="{6237CAE4-C6AC-48E9-8E26-61C20247DDC1}" srcOrd="0" destOrd="0" presId="urn:microsoft.com/office/officeart/2008/layout/LinedList"/>
    <dgm:cxn modelId="{39D77858-2267-405E-AC2A-3DC623959B6C}" srcId="{4F59D59A-B2C2-44DC-AF78-3573685976C9}" destId="{13571479-90ED-48D5-85D0-0B9FE4287D6D}" srcOrd="11" destOrd="0" parTransId="{33E514C5-51DE-4B36-8406-A9FE84669B2A}" sibTransId="{C59C1D97-45FF-4506-B56C-ADB62D30BEDD}"/>
    <dgm:cxn modelId="{38EE7E8D-F343-4787-BE76-6D9F7AFCBF3B}" srcId="{4F59D59A-B2C2-44DC-AF78-3573685976C9}" destId="{CED69E45-F437-48C4-85B8-EBC329673056}" srcOrd="7" destOrd="0" parTransId="{5E93DBED-FE34-49F0-A1E2-060CEE939BB8}" sibTransId="{BD1E8038-1712-4A35-BF47-D8C4945A5FB5}"/>
    <dgm:cxn modelId="{53160896-5033-4807-82E4-409428E2A526}" srcId="{4F59D59A-B2C2-44DC-AF78-3573685976C9}" destId="{EE522511-57D3-48FC-8C3D-8491F347AD99}" srcOrd="2" destOrd="0" parTransId="{2C92B596-EFD4-490F-BBDE-ACB0BA317596}" sibTransId="{07AB17BA-5D8F-448D-AADC-C74A2B5A9BA7}"/>
    <dgm:cxn modelId="{32167E9A-BE62-4AB5-9FAB-84F911F3A412}" srcId="{4F59D59A-B2C2-44DC-AF78-3573685976C9}" destId="{7E576698-ED5D-4313-8608-F34043FA95E8}" srcOrd="3" destOrd="0" parTransId="{03BD5567-DF5F-44C3-B30E-4F4DAD2742B5}" sibTransId="{53C9C74F-2417-433A-A2FC-44A31A9E27CC}"/>
    <dgm:cxn modelId="{F5FC71A1-FD0E-4F6B-A527-E5A12FF71122}" type="presOf" srcId="{7E576698-ED5D-4313-8608-F34043FA95E8}" destId="{B4171C4A-472E-4AEC-9AC2-3124AC420A0A}" srcOrd="0" destOrd="0" presId="urn:microsoft.com/office/officeart/2008/layout/LinedList"/>
    <dgm:cxn modelId="{6A76D0A4-BAB7-464A-B674-4A5EEDEB5D47}" type="presOf" srcId="{4F59D59A-B2C2-44DC-AF78-3573685976C9}" destId="{E00AA47D-FB24-43DB-8A6D-1CE72B055F87}" srcOrd="0" destOrd="0" presId="urn:microsoft.com/office/officeart/2008/layout/LinedList"/>
    <dgm:cxn modelId="{A4EF34AC-0E4A-41E2-8315-957C61E793F0}" type="presOf" srcId="{29CF70C9-182B-417C-BAFF-A8B558F0F464}" destId="{85051CCB-9824-491F-A8AB-E1B85C48535F}" srcOrd="0" destOrd="0" presId="urn:microsoft.com/office/officeart/2008/layout/LinedList"/>
    <dgm:cxn modelId="{11C5B0AC-C01C-4871-B4FC-C610C42534F9}" srcId="{4F59D59A-B2C2-44DC-AF78-3573685976C9}" destId="{0D57DFCC-F9F2-4B4F-B9A1-E07CB8FEDD15}" srcOrd="8" destOrd="0" parTransId="{15E810C4-BEFD-45A3-B98C-69C55CE90118}" sibTransId="{DFAC9B4F-A4F8-4027-9316-C5675F8FFEE7}"/>
    <dgm:cxn modelId="{76430DB9-6BDC-4BAB-8979-E4D5FDBA0F5A}" type="presOf" srcId="{0D57DFCC-F9F2-4B4F-B9A1-E07CB8FEDD15}" destId="{D6CFC879-FCA3-4C2D-8C50-330A09349048}" srcOrd="0" destOrd="0" presId="urn:microsoft.com/office/officeart/2008/layout/LinedList"/>
    <dgm:cxn modelId="{856DD3CB-0760-40DC-B82E-D1AEC2843DE9}" type="presOf" srcId="{114E45EF-E5E8-4275-945E-168128368DDE}" destId="{C900C015-EFAC-4B24-B326-80E2E3775DA8}" srcOrd="0" destOrd="0" presId="urn:microsoft.com/office/officeart/2008/layout/LinedList"/>
    <dgm:cxn modelId="{96B47BD6-27AD-476A-BF32-55EFA98EEC0F}" srcId="{4F59D59A-B2C2-44DC-AF78-3573685976C9}" destId="{5E8FA46C-92EA-457E-B49A-794F67D753AE}" srcOrd="13" destOrd="0" parTransId="{D90D7126-4D77-4471-AE06-3CF4EB59D656}" sibTransId="{22C877C4-36DC-4C3F-B78E-D9BDA7A25EC5}"/>
    <dgm:cxn modelId="{6143A5F1-2F06-44C9-847D-C5D7BF7C8EC2}" type="presOf" srcId="{EE522511-57D3-48FC-8C3D-8491F347AD99}" destId="{DA1060AD-33AC-4DD3-946D-5B0168942D6D}" srcOrd="0" destOrd="0" presId="urn:microsoft.com/office/officeart/2008/layout/LinedList"/>
    <dgm:cxn modelId="{59CB8DFB-8C4C-4F21-9D22-3B9B99452DCD}" srcId="{4F59D59A-B2C2-44DC-AF78-3573685976C9}" destId="{DF77D711-431D-4C23-A382-E64A155999C2}" srcOrd="10" destOrd="0" parTransId="{BD24A310-B211-4932-8692-851AACB8781B}" sibTransId="{97D71F5E-6690-47D5-B5A7-69D681D90C54}"/>
    <dgm:cxn modelId="{33FF9103-9A4B-46A5-A354-F96D8199F4FC}" type="presParOf" srcId="{E00AA47D-FB24-43DB-8A6D-1CE72B055F87}" destId="{0E32F143-9055-4FD3-B2D2-C2F1782B55BC}" srcOrd="0" destOrd="0" presId="urn:microsoft.com/office/officeart/2008/layout/LinedList"/>
    <dgm:cxn modelId="{000ADB24-9212-4E32-A2D8-0417B169CE49}" type="presParOf" srcId="{E00AA47D-FB24-43DB-8A6D-1CE72B055F87}" destId="{BAFBE722-8A2E-415B-BB94-90F195E0C041}" srcOrd="1" destOrd="0" presId="urn:microsoft.com/office/officeart/2008/layout/LinedList"/>
    <dgm:cxn modelId="{71BA5731-289A-43DF-9D0C-F8DADC009DF0}" type="presParOf" srcId="{BAFBE722-8A2E-415B-BB94-90F195E0C041}" destId="{C900C015-EFAC-4B24-B326-80E2E3775DA8}" srcOrd="0" destOrd="0" presId="urn:microsoft.com/office/officeart/2008/layout/LinedList"/>
    <dgm:cxn modelId="{0E03C94B-8C24-4B88-A67F-BB1593F9407F}" type="presParOf" srcId="{BAFBE722-8A2E-415B-BB94-90F195E0C041}" destId="{CD397C0F-3EBF-45B7-B95C-C74372B3AE24}" srcOrd="1" destOrd="0" presId="urn:microsoft.com/office/officeart/2008/layout/LinedList"/>
    <dgm:cxn modelId="{BE3D430A-A018-4412-8CAD-5F0805FE4466}" type="presParOf" srcId="{E00AA47D-FB24-43DB-8A6D-1CE72B055F87}" destId="{13A4D2D8-8DE0-4501-901D-1B2A338169D5}" srcOrd="2" destOrd="0" presId="urn:microsoft.com/office/officeart/2008/layout/LinedList"/>
    <dgm:cxn modelId="{CAF33DD6-0DC8-4952-9B56-28E2EBE55E75}" type="presParOf" srcId="{E00AA47D-FB24-43DB-8A6D-1CE72B055F87}" destId="{4DAC4013-612F-444A-BCAB-AD2B39421E13}" srcOrd="3" destOrd="0" presId="urn:microsoft.com/office/officeart/2008/layout/LinedList"/>
    <dgm:cxn modelId="{58976ABD-C5B9-4247-B500-6597135CC4BC}" type="presParOf" srcId="{4DAC4013-612F-444A-BCAB-AD2B39421E13}" destId="{351E65F9-3004-400B-9934-6268100060AD}" srcOrd="0" destOrd="0" presId="urn:microsoft.com/office/officeart/2008/layout/LinedList"/>
    <dgm:cxn modelId="{ECC96961-D456-49EE-A461-9F0DD507298A}" type="presParOf" srcId="{4DAC4013-612F-444A-BCAB-AD2B39421E13}" destId="{1DB94955-E8D5-49ED-AD75-CD7ED7C13ED3}" srcOrd="1" destOrd="0" presId="urn:microsoft.com/office/officeart/2008/layout/LinedList"/>
    <dgm:cxn modelId="{D0EE6019-B449-4C74-97EA-BE2119E72A5F}" type="presParOf" srcId="{E00AA47D-FB24-43DB-8A6D-1CE72B055F87}" destId="{E6D8AF20-2633-4986-B485-C40A49AE827C}" srcOrd="4" destOrd="0" presId="urn:microsoft.com/office/officeart/2008/layout/LinedList"/>
    <dgm:cxn modelId="{5675D86E-C6D6-430D-BBAA-124AD7B58653}" type="presParOf" srcId="{E00AA47D-FB24-43DB-8A6D-1CE72B055F87}" destId="{CB429C47-5C0F-48C0-81E5-B7B205A1CBF8}" srcOrd="5" destOrd="0" presId="urn:microsoft.com/office/officeart/2008/layout/LinedList"/>
    <dgm:cxn modelId="{5BB04F61-5E43-4C85-B324-B81AA14C59A1}" type="presParOf" srcId="{CB429C47-5C0F-48C0-81E5-B7B205A1CBF8}" destId="{DA1060AD-33AC-4DD3-946D-5B0168942D6D}" srcOrd="0" destOrd="0" presId="urn:microsoft.com/office/officeart/2008/layout/LinedList"/>
    <dgm:cxn modelId="{2BF5DFF9-7282-4802-8CE9-233DD643E7D8}" type="presParOf" srcId="{CB429C47-5C0F-48C0-81E5-B7B205A1CBF8}" destId="{87D6FE25-A3C8-40A4-9B86-1065A2F430C5}" srcOrd="1" destOrd="0" presId="urn:microsoft.com/office/officeart/2008/layout/LinedList"/>
    <dgm:cxn modelId="{7E9FA188-8887-4FDB-99D8-7A07412C7736}" type="presParOf" srcId="{E00AA47D-FB24-43DB-8A6D-1CE72B055F87}" destId="{A0FD70F4-C605-4EE9-8380-CA583469B91D}" srcOrd="6" destOrd="0" presId="urn:microsoft.com/office/officeart/2008/layout/LinedList"/>
    <dgm:cxn modelId="{82704DC1-3911-4444-82BF-AA3C35975B2B}" type="presParOf" srcId="{E00AA47D-FB24-43DB-8A6D-1CE72B055F87}" destId="{486B978E-9AAC-407F-B72D-349D234DADAF}" srcOrd="7" destOrd="0" presId="urn:microsoft.com/office/officeart/2008/layout/LinedList"/>
    <dgm:cxn modelId="{FDC2F7CC-EF55-456E-A739-B1F818F9C032}" type="presParOf" srcId="{486B978E-9AAC-407F-B72D-349D234DADAF}" destId="{B4171C4A-472E-4AEC-9AC2-3124AC420A0A}" srcOrd="0" destOrd="0" presId="urn:microsoft.com/office/officeart/2008/layout/LinedList"/>
    <dgm:cxn modelId="{57E6E0BF-7DA0-404A-BA82-08AEBFD76B9D}" type="presParOf" srcId="{486B978E-9AAC-407F-B72D-349D234DADAF}" destId="{1297DF8C-1775-4F97-8647-F7FBA5630B62}" srcOrd="1" destOrd="0" presId="urn:microsoft.com/office/officeart/2008/layout/LinedList"/>
    <dgm:cxn modelId="{6C3F984A-3A44-4EBA-8423-2013F5AB5086}" type="presParOf" srcId="{E00AA47D-FB24-43DB-8A6D-1CE72B055F87}" destId="{B7F6B201-10EC-4F28-853B-A45D1A332DE2}" srcOrd="8" destOrd="0" presId="urn:microsoft.com/office/officeart/2008/layout/LinedList"/>
    <dgm:cxn modelId="{5D581017-F65D-44DF-BCD2-ABAC0FBC7D3B}" type="presParOf" srcId="{E00AA47D-FB24-43DB-8A6D-1CE72B055F87}" destId="{1FDABC78-31AB-4B7A-BDB9-CFB54DA47A79}" srcOrd="9" destOrd="0" presId="urn:microsoft.com/office/officeart/2008/layout/LinedList"/>
    <dgm:cxn modelId="{6127E1DD-51EC-4F44-8FA5-4D152B1C200C}" type="presParOf" srcId="{1FDABC78-31AB-4B7A-BDB9-CFB54DA47A79}" destId="{85051CCB-9824-491F-A8AB-E1B85C48535F}" srcOrd="0" destOrd="0" presId="urn:microsoft.com/office/officeart/2008/layout/LinedList"/>
    <dgm:cxn modelId="{18DA4BD8-E87B-4AF2-8136-1FD5EE3C4AD2}" type="presParOf" srcId="{1FDABC78-31AB-4B7A-BDB9-CFB54DA47A79}" destId="{53B821BE-5D60-4885-B91B-8A816F1CC11F}" srcOrd="1" destOrd="0" presId="urn:microsoft.com/office/officeart/2008/layout/LinedList"/>
    <dgm:cxn modelId="{AFF082A2-67F4-487D-A121-AE92686E2A01}" type="presParOf" srcId="{E00AA47D-FB24-43DB-8A6D-1CE72B055F87}" destId="{1226906C-1E59-4E81-BD41-D7DB9C244D5B}" srcOrd="10" destOrd="0" presId="urn:microsoft.com/office/officeart/2008/layout/LinedList"/>
    <dgm:cxn modelId="{7AE8497E-4598-48BA-A83F-E82EF359844E}" type="presParOf" srcId="{E00AA47D-FB24-43DB-8A6D-1CE72B055F87}" destId="{15860F31-86DF-4B5C-A97F-6BA6C860B2B9}" srcOrd="11" destOrd="0" presId="urn:microsoft.com/office/officeart/2008/layout/LinedList"/>
    <dgm:cxn modelId="{44ECE6F9-B903-475F-9B3D-A4310F5B6F30}" type="presParOf" srcId="{15860F31-86DF-4B5C-A97F-6BA6C860B2B9}" destId="{0D9775EC-8B18-4E3C-ACC9-24BA0E6C2339}" srcOrd="0" destOrd="0" presId="urn:microsoft.com/office/officeart/2008/layout/LinedList"/>
    <dgm:cxn modelId="{6F0E3B7E-C343-43DB-BD57-BA78D25137AF}" type="presParOf" srcId="{15860F31-86DF-4B5C-A97F-6BA6C860B2B9}" destId="{70C1FE5A-5F04-4586-8489-19B1B687C53E}" srcOrd="1" destOrd="0" presId="urn:microsoft.com/office/officeart/2008/layout/LinedList"/>
    <dgm:cxn modelId="{999C0F8E-75E2-4B98-8224-BB245627691F}" type="presParOf" srcId="{E00AA47D-FB24-43DB-8A6D-1CE72B055F87}" destId="{8EAFFE37-A5F0-4F26-921D-F4BECF9827AD}" srcOrd="12" destOrd="0" presId="urn:microsoft.com/office/officeart/2008/layout/LinedList"/>
    <dgm:cxn modelId="{5298EC5A-29EB-4640-8C4E-406C015F4A4E}" type="presParOf" srcId="{E00AA47D-FB24-43DB-8A6D-1CE72B055F87}" destId="{363E3159-FAD4-451E-8C5D-DF1899F897C4}" srcOrd="13" destOrd="0" presId="urn:microsoft.com/office/officeart/2008/layout/LinedList"/>
    <dgm:cxn modelId="{F01B5131-069F-4D2D-A5ED-810EA43DBF20}" type="presParOf" srcId="{363E3159-FAD4-451E-8C5D-DF1899F897C4}" destId="{B6E8A29D-0A77-4653-876C-0F19A2523201}" srcOrd="0" destOrd="0" presId="urn:microsoft.com/office/officeart/2008/layout/LinedList"/>
    <dgm:cxn modelId="{5145CB4E-0B4B-419C-96AC-8661BE6592B0}" type="presParOf" srcId="{363E3159-FAD4-451E-8C5D-DF1899F897C4}" destId="{6A3EBF12-08FE-4180-803C-99A0B35B2FB1}" srcOrd="1" destOrd="0" presId="urn:microsoft.com/office/officeart/2008/layout/LinedList"/>
    <dgm:cxn modelId="{1129AECC-CCC1-49D9-99D3-FFC9BE123E95}" type="presParOf" srcId="{E00AA47D-FB24-43DB-8A6D-1CE72B055F87}" destId="{A7ACD661-F2FE-4641-AAC1-FCB3DBD341CB}" srcOrd="14" destOrd="0" presId="urn:microsoft.com/office/officeart/2008/layout/LinedList"/>
    <dgm:cxn modelId="{F62F880B-0FDA-49C1-BC51-3A0E1DD7C894}" type="presParOf" srcId="{E00AA47D-FB24-43DB-8A6D-1CE72B055F87}" destId="{F85BBC80-A24B-456F-A20D-441E13127594}" srcOrd="15" destOrd="0" presId="urn:microsoft.com/office/officeart/2008/layout/LinedList"/>
    <dgm:cxn modelId="{8B0695BE-BC03-4518-99A3-0455C56DB605}" type="presParOf" srcId="{F85BBC80-A24B-456F-A20D-441E13127594}" destId="{36C33FE0-A58B-48E9-A4F9-0C61B5EC03E3}" srcOrd="0" destOrd="0" presId="urn:microsoft.com/office/officeart/2008/layout/LinedList"/>
    <dgm:cxn modelId="{87364D23-085F-49C3-BC93-D5C8375AAB8C}" type="presParOf" srcId="{F85BBC80-A24B-456F-A20D-441E13127594}" destId="{0A864BB7-60BA-4EB7-8AFE-95EFE2988FFD}" srcOrd="1" destOrd="0" presId="urn:microsoft.com/office/officeart/2008/layout/LinedList"/>
    <dgm:cxn modelId="{B56EE0BF-DD52-469C-802B-5E87D19E4757}" type="presParOf" srcId="{E00AA47D-FB24-43DB-8A6D-1CE72B055F87}" destId="{D682E84D-781C-408E-8DE8-68B9D669F552}" srcOrd="16" destOrd="0" presId="urn:microsoft.com/office/officeart/2008/layout/LinedList"/>
    <dgm:cxn modelId="{87067E19-A553-45D3-9410-593AE8FEBC45}" type="presParOf" srcId="{E00AA47D-FB24-43DB-8A6D-1CE72B055F87}" destId="{0D85DD8E-639E-4E93-B67C-F13BE4329733}" srcOrd="17" destOrd="0" presId="urn:microsoft.com/office/officeart/2008/layout/LinedList"/>
    <dgm:cxn modelId="{61165EB4-316F-44A9-8EEF-B41E1A00FAA1}" type="presParOf" srcId="{0D85DD8E-639E-4E93-B67C-F13BE4329733}" destId="{D6CFC879-FCA3-4C2D-8C50-330A09349048}" srcOrd="0" destOrd="0" presId="urn:microsoft.com/office/officeart/2008/layout/LinedList"/>
    <dgm:cxn modelId="{4DDA3154-81C2-41E0-9FEF-FCD3B8E75E22}" type="presParOf" srcId="{0D85DD8E-639E-4E93-B67C-F13BE4329733}" destId="{0EC85231-D1AD-4D55-9C59-2278E687E8E8}" srcOrd="1" destOrd="0" presId="urn:microsoft.com/office/officeart/2008/layout/LinedList"/>
    <dgm:cxn modelId="{E32DF953-6E05-4F0D-9972-915A5D2D7C98}" type="presParOf" srcId="{E00AA47D-FB24-43DB-8A6D-1CE72B055F87}" destId="{D9E006FC-8EE0-48DB-94CB-EEDB03936D55}" srcOrd="18" destOrd="0" presId="urn:microsoft.com/office/officeart/2008/layout/LinedList"/>
    <dgm:cxn modelId="{BE142A79-450C-4A4E-B384-C8F2644D56D7}" type="presParOf" srcId="{E00AA47D-FB24-43DB-8A6D-1CE72B055F87}" destId="{460190AB-50C6-4CDA-98FC-4DABF9AC0B63}" srcOrd="19" destOrd="0" presId="urn:microsoft.com/office/officeart/2008/layout/LinedList"/>
    <dgm:cxn modelId="{9AA4ECFE-4139-4967-8300-070A0ADB1679}" type="presParOf" srcId="{460190AB-50C6-4CDA-98FC-4DABF9AC0B63}" destId="{8B3C0F6A-8E86-4B18-B5DB-DD9085B0E7E4}" srcOrd="0" destOrd="0" presId="urn:microsoft.com/office/officeart/2008/layout/LinedList"/>
    <dgm:cxn modelId="{6DEEBA55-B09B-487C-BA76-B09B1EFBAB5F}" type="presParOf" srcId="{460190AB-50C6-4CDA-98FC-4DABF9AC0B63}" destId="{93942DB4-E68E-4CA8-AEF7-B0C1A9132292}" srcOrd="1" destOrd="0" presId="urn:microsoft.com/office/officeart/2008/layout/LinedList"/>
    <dgm:cxn modelId="{418D36B8-8918-4773-AC98-D59FC642FE55}" type="presParOf" srcId="{E00AA47D-FB24-43DB-8A6D-1CE72B055F87}" destId="{E98F4027-AB52-4811-84CC-53377B6D7624}" srcOrd="20" destOrd="0" presId="urn:microsoft.com/office/officeart/2008/layout/LinedList"/>
    <dgm:cxn modelId="{6F9822FF-C5B2-483D-A09C-FFBB955B8EBD}" type="presParOf" srcId="{E00AA47D-FB24-43DB-8A6D-1CE72B055F87}" destId="{1C5CC61A-ED44-47B4-98D3-97D27EEF5967}" srcOrd="21" destOrd="0" presId="urn:microsoft.com/office/officeart/2008/layout/LinedList"/>
    <dgm:cxn modelId="{3BC57F30-F685-41A6-ACE4-C472BBE3ED3F}" type="presParOf" srcId="{1C5CC61A-ED44-47B4-98D3-97D27EEF5967}" destId="{6053AC7E-6617-4C43-91D8-945E9E0812BC}" srcOrd="0" destOrd="0" presId="urn:microsoft.com/office/officeart/2008/layout/LinedList"/>
    <dgm:cxn modelId="{11D9A62B-A1FC-4A76-9745-E380C20A87B4}" type="presParOf" srcId="{1C5CC61A-ED44-47B4-98D3-97D27EEF5967}" destId="{AA04BB11-66B8-4585-BC32-CFF39D5B5BE1}" srcOrd="1" destOrd="0" presId="urn:microsoft.com/office/officeart/2008/layout/LinedList"/>
    <dgm:cxn modelId="{9AC80D7C-944B-4FF4-8FE2-3A925602D5F2}" type="presParOf" srcId="{E00AA47D-FB24-43DB-8A6D-1CE72B055F87}" destId="{9C9F4736-1F98-46A3-A080-22FA1A6329A6}" srcOrd="22" destOrd="0" presId="urn:microsoft.com/office/officeart/2008/layout/LinedList"/>
    <dgm:cxn modelId="{3FFBE890-9066-4184-8828-D5180199EDB3}" type="presParOf" srcId="{E00AA47D-FB24-43DB-8A6D-1CE72B055F87}" destId="{924BE87E-73B5-4158-86A4-3A07E8035BA3}" srcOrd="23" destOrd="0" presId="urn:microsoft.com/office/officeart/2008/layout/LinedList"/>
    <dgm:cxn modelId="{4C90A6FD-839E-4392-8513-5C6E709C7C7C}" type="presParOf" srcId="{924BE87E-73B5-4158-86A4-3A07E8035BA3}" destId="{DD5FA817-C23D-4F97-A4BF-BD7A98374425}" srcOrd="0" destOrd="0" presId="urn:microsoft.com/office/officeart/2008/layout/LinedList"/>
    <dgm:cxn modelId="{F1C96763-8FE6-43F0-84C0-14E71973F0E3}" type="presParOf" srcId="{924BE87E-73B5-4158-86A4-3A07E8035BA3}" destId="{BF227B34-C22D-49E4-ACE1-BB4F8E791D46}" srcOrd="1" destOrd="0" presId="urn:microsoft.com/office/officeart/2008/layout/LinedList"/>
    <dgm:cxn modelId="{D7C141AC-A5F8-44CF-BB2B-9AB9D6C31658}" type="presParOf" srcId="{E00AA47D-FB24-43DB-8A6D-1CE72B055F87}" destId="{8A13A282-ACF1-43FE-B051-06DC3C7C33B6}" srcOrd="24" destOrd="0" presId="urn:microsoft.com/office/officeart/2008/layout/LinedList"/>
    <dgm:cxn modelId="{D7734C03-CD36-404F-B00C-D36A1362EDA7}" type="presParOf" srcId="{E00AA47D-FB24-43DB-8A6D-1CE72B055F87}" destId="{49492A06-0C69-457C-9C66-E6EB9129DB95}" srcOrd="25" destOrd="0" presId="urn:microsoft.com/office/officeart/2008/layout/LinedList"/>
    <dgm:cxn modelId="{BC46CD5A-CE7C-4D9F-888D-FFE278108881}" type="presParOf" srcId="{49492A06-0C69-457C-9C66-E6EB9129DB95}" destId="{6237CAE4-C6AC-48E9-8E26-61C20247DDC1}" srcOrd="0" destOrd="0" presId="urn:microsoft.com/office/officeart/2008/layout/LinedList"/>
    <dgm:cxn modelId="{056A000C-4F23-4C28-8250-5A2EFCF05F3F}" type="presParOf" srcId="{49492A06-0C69-457C-9C66-E6EB9129DB95}" destId="{63A86003-C84D-4C0F-A107-D6CA9C98B762}" srcOrd="1" destOrd="0" presId="urn:microsoft.com/office/officeart/2008/layout/LinedList"/>
    <dgm:cxn modelId="{F9979789-51B7-4088-99F2-096BF2737382}" type="presParOf" srcId="{E00AA47D-FB24-43DB-8A6D-1CE72B055F87}" destId="{8793B3B7-9727-4830-9244-F67B73352BB7}" srcOrd="26" destOrd="0" presId="urn:microsoft.com/office/officeart/2008/layout/LinedList"/>
    <dgm:cxn modelId="{A45650A6-0B20-46FC-9239-C60A526CAE51}" type="presParOf" srcId="{E00AA47D-FB24-43DB-8A6D-1CE72B055F87}" destId="{700611C9-573E-4CFF-B7D3-96F935707206}" srcOrd="27" destOrd="0" presId="urn:microsoft.com/office/officeart/2008/layout/LinedList"/>
    <dgm:cxn modelId="{73ECA34F-D782-4447-98D8-CD18695A2193}" type="presParOf" srcId="{700611C9-573E-4CFF-B7D3-96F935707206}" destId="{5226FFCE-C53B-46A7-B65E-445B624317B5}" srcOrd="0" destOrd="0" presId="urn:microsoft.com/office/officeart/2008/layout/LinedList"/>
    <dgm:cxn modelId="{47B1263F-32E0-41BD-83C4-3C5FAEA565B8}" type="presParOf" srcId="{700611C9-573E-4CFF-B7D3-96F935707206}" destId="{F4C20B22-DC23-4D0B-A399-D1F171F3054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32F143-9055-4FD3-B2D2-C2F1782B55BC}">
      <dsp:nvSpPr>
        <dsp:cNvPr id="0" name=""/>
        <dsp:cNvSpPr/>
      </dsp:nvSpPr>
      <dsp:spPr>
        <a:xfrm>
          <a:off x="0" y="766"/>
          <a:ext cx="65741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00C015-EFAC-4B24-B326-80E2E3775DA8}">
      <dsp:nvSpPr>
        <dsp:cNvPr id="0" name=""/>
        <dsp:cNvSpPr/>
      </dsp:nvSpPr>
      <dsp:spPr>
        <a:xfrm>
          <a:off x="0" y="766"/>
          <a:ext cx="6574112" cy="448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Introduction</a:t>
          </a:r>
          <a:endParaRPr lang="en-US" sz="2000" kern="1200" dirty="0"/>
        </a:p>
      </dsp:txBody>
      <dsp:txXfrm>
        <a:off x="0" y="766"/>
        <a:ext cx="6574112" cy="448537"/>
      </dsp:txXfrm>
    </dsp:sp>
    <dsp:sp modelId="{13A4D2D8-8DE0-4501-901D-1B2A338169D5}">
      <dsp:nvSpPr>
        <dsp:cNvPr id="0" name=""/>
        <dsp:cNvSpPr/>
      </dsp:nvSpPr>
      <dsp:spPr>
        <a:xfrm>
          <a:off x="0" y="449304"/>
          <a:ext cx="6574112" cy="0"/>
        </a:xfrm>
        <a:prstGeom prst="line">
          <a:avLst/>
        </a:prstGeom>
        <a:solidFill>
          <a:schemeClr val="accent2">
            <a:hueOff val="-564702"/>
            <a:satOff val="2492"/>
            <a:lumOff val="-422"/>
            <a:alphaOff val="0"/>
          </a:schemeClr>
        </a:solidFill>
        <a:ln w="15875" cap="flat" cmpd="sng" algn="ctr">
          <a:solidFill>
            <a:schemeClr val="accent2">
              <a:hueOff val="-564702"/>
              <a:satOff val="2492"/>
              <a:lumOff val="-4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1E65F9-3004-400B-9934-6268100060AD}">
      <dsp:nvSpPr>
        <dsp:cNvPr id="0" name=""/>
        <dsp:cNvSpPr/>
      </dsp:nvSpPr>
      <dsp:spPr>
        <a:xfrm>
          <a:off x="0" y="449304"/>
          <a:ext cx="6574112" cy="448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Main body</a:t>
          </a:r>
          <a:endParaRPr lang="en-US" sz="2000" kern="1200" dirty="0"/>
        </a:p>
      </dsp:txBody>
      <dsp:txXfrm>
        <a:off x="0" y="449304"/>
        <a:ext cx="6574112" cy="448537"/>
      </dsp:txXfrm>
    </dsp:sp>
    <dsp:sp modelId="{E6D8AF20-2633-4986-B485-C40A49AE827C}">
      <dsp:nvSpPr>
        <dsp:cNvPr id="0" name=""/>
        <dsp:cNvSpPr/>
      </dsp:nvSpPr>
      <dsp:spPr>
        <a:xfrm>
          <a:off x="0" y="897841"/>
          <a:ext cx="6574112" cy="0"/>
        </a:xfrm>
        <a:prstGeom prst="line">
          <a:avLst/>
        </a:prstGeom>
        <a:solidFill>
          <a:schemeClr val="accent2">
            <a:hueOff val="-1129404"/>
            <a:satOff val="4984"/>
            <a:lumOff val="-845"/>
            <a:alphaOff val="0"/>
          </a:schemeClr>
        </a:solidFill>
        <a:ln w="15875" cap="flat" cmpd="sng" algn="ctr">
          <a:solidFill>
            <a:schemeClr val="accent2">
              <a:hueOff val="-1129404"/>
              <a:satOff val="4984"/>
              <a:lumOff val="-8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1060AD-33AC-4DD3-946D-5B0168942D6D}">
      <dsp:nvSpPr>
        <dsp:cNvPr id="0" name=""/>
        <dsp:cNvSpPr/>
      </dsp:nvSpPr>
      <dsp:spPr>
        <a:xfrm>
          <a:off x="0" y="897841"/>
          <a:ext cx="6574112" cy="448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Donabedian model</a:t>
          </a:r>
          <a:endParaRPr lang="en-US" sz="2000" kern="1200" dirty="0"/>
        </a:p>
      </dsp:txBody>
      <dsp:txXfrm>
        <a:off x="0" y="897841"/>
        <a:ext cx="6574112" cy="448537"/>
      </dsp:txXfrm>
    </dsp:sp>
    <dsp:sp modelId="{A0FD70F4-C605-4EE9-8380-CA583469B91D}">
      <dsp:nvSpPr>
        <dsp:cNvPr id="0" name=""/>
        <dsp:cNvSpPr/>
      </dsp:nvSpPr>
      <dsp:spPr>
        <a:xfrm>
          <a:off x="0" y="1346378"/>
          <a:ext cx="6574112" cy="0"/>
        </a:xfrm>
        <a:prstGeom prst="line">
          <a:avLst/>
        </a:prstGeom>
        <a:solidFill>
          <a:schemeClr val="accent2">
            <a:hueOff val="-1694106"/>
            <a:satOff val="7475"/>
            <a:lumOff val="-1267"/>
            <a:alphaOff val="0"/>
          </a:schemeClr>
        </a:solidFill>
        <a:ln w="15875" cap="flat" cmpd="sng" algn="ctr">
          <a:solidFill>
            <a:schemeClr val="accent2">
              <a:hueOff val="-1694106"/>
              <a:satOff val="7475"/>
              <a:lumOff val="-126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171C4A-472E-4AEC-9AC2-3124AC420A0A}">
      <dsp:nvSpPr>
        <dsp:cNvPr id="0" name=""/>
        <dsp:cNvSpPr/>
      </dsp:nvSpPr>
      <dsp:spPr>
        <a:xfrm>
          <a:off x="0" y="1346378"/>
          <a:ext cx="6574112" cy="448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Fishbone diagram</a:t>
          </a:r>
          <a:endParaRPr lang="en-US" sz="2000" kern="1200" dirty="0"/>
        </a:p>
      </dsp:txBody>
      <dsp:txXfrm>
        <a:off x="0" y="1346378"/>
        <a:ext cx="6574112" cy="448537"/>
      </dsp:txXfrm>
    </dsp:sp>
    <dsp:sp modelId="{B7F6B201-10EC-4F28-853B-A45D1A332DE2}">
      <dsp:nvSpPr>
        <dsp:cNvPr id="0" name=""/>
        <dsp:cNvSpPr/>
      </dsp:nvSpPr>
      <dsp:spPr>
        <a:xfrm>
          <a:off x="0" y="1794916"/>
          <a:ext cx="6574112" cy="0"/>
        </a:xfrm>
        <a:prstGeom prst="line">
          <a:avLst/>
        </a:prstGeom>
        <a:solidFill>
          <a:schemeClr val="accent2">
            <a:hueOff val="-2258808"/>
            <a:satOff val="9967"/>
            <a:lumOff val="-1689"/>
            <a:alphaOff val="0"/>
          </a:schemeClr>
        </a:solidFill>
        <a:ln w="15875" cap="flat" cmpd="sng" algn="ctr">
          <a:solidFill>
            <a:schemeClr val="accent2">
              <a:hueOff val="-2258808"/>
              <a:satOff val="9967"/>
              <a:lumOff val="-168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051CCB-9824-491F-A8AB-E1B85C48535F}">
      <dsp:nvSpPr>
        <dsp:cNvPr id="0" name=""/>
        <dsp:cNvSpPr/>
      </dsp:nvSpPr>
      <dsp:spPr>
        <a:xfrm>
          <a:off x="0" y="1794916"/>
          <a:ext cx="6574112" cy="448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Swot Analysis</a:t>
          </a:r>
          <a:endParaRPr lang="en-US" sz="2200" kern="1200"/>
        </a:p>
      </dsp:txBody>
      <dsp:txXfrm>
        <a:off x="0" y="1794916"/>
        <a:ext cx="6574112" cy="448537"/>
      </dsp:txXfrm>
    </dsp:sp>
    <dsp:sp modelId="{1226906C-1E59-4E81-BD41-D7DB9C244D5B}">
      <dsp:nvSpPr>
        <dsp:cNvPr id="0" name=""/>
        <dsp:cNvSpPr/>
      </dsp:nvSpPr>
      <dsp:spPr>
        <a:xfrm>
          <a:off x="0" y="2243453"/>
          <a:ext cx="6574112" cy="0"/>
        </a:xfrm>
        <a:prstGeom prst="line">
          <a:avLst/>
        </a:prstGeom>
        <a:solidFill>
          <a:schemeClr val="accent2">
            <a:hueOff val="-2823510"/>
            <a:satOff val="12459"/>
            <a:lumOff val="-2112"/>
            <a:alphaOff val="0"/>
          </a:schemeClr>
        </a:solidFill>
        <a:ln w="15875" cap="flat" cmpd="sng" algn="ctr">
          <a:solidFill>
            <a:schemeClr val="accent2">
              <a:hueOff val="-2823510"/>
              <a:satOff val="12459"/>
              <a:lumOff val="-211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9775EC-8B18-4E3C-ACC9-24BA0E6C2339}">
      <dsp:nvSpPr>
        <dsp:cNvPr id="0" name=""/>
        <dsp:cNvSpPr/>
      </dsp:nvSpPr>
      <dsp:spPr>
        <a:xfrm>
          <a:off x="0" y="2243453"/>
          <a:ext cx="6574112" cy="448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Kotter’s 8 step change model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00" kern="1200" dirty="0"/>
        </a:p>
      </dsp:txBody>
      <dsp:txXfrm>
        <a:off x="0" y="2243453"/>
        <a:ext cx="6574112" cy="448537"/>
      </dsp:txXfrm>
    </dsp:sp>
    <dsp:sp modelId="{8EAFFE37-A5F0-4F26-921D-F4BECF9827AD}">
      <dsp:nvSpPr>
        <dsp:cNvPr id="0" name=""/>
        <dsp:cNvSpPr/>
      </dsp:nvSpPr>
      <dsp:spPr>
        <a:xfrm>
          <a:off x="0" y="2691991"/>
          <a:ext cx="6574112" cy="0"/>
        </a:xfrm>
        <a:prstGeom prst="line">
          <a:avLst/>
        </a:prstGeom>
        <a:solidFill>
          <a:schemeClr val="accent2">
            <a:hueOff val="-3388212"/>
            <a:satOff val="14951"/>
            <a:lumOff val="-2534"/>
            <a:alphaOff val="0"/>
          </a:schemeClr>
        </a:solidFill>
        <a:ln w="15875" cap="flat" cmpd="sng" algn="ctr">
          <a:solidFill>
            <a:schemeClr val="accent2">
              <a:hueOff val="-3388212"/>
              <a:satOff val="14951"/>
              <a:lumOff val="-253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E8A29D-0A77-4653-876C-0F19A2523201}">
      <dsp:nvSpPr>
        <dsp:cNvPr id="0" name=""/>
        <dsp:cNvSpPr/>
      </dsp:nvSpPr>
      <dsp:spPr>
        <a:xfrm>
          <a:off x="0" y="2691991"/>
          <a:ext cx="6574112" cy="448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Recommendations</a:t>
          </a:r>
          <a:endParaRPr lang="en-US" sz="1000" kern="1200" dirty="0"/>
        </a:p>
      </dsp:txBody>
      <dsp:txXfrm>
        <a:off x="0" y="2691991"/>
        <a:ext cx="6574112" cy="448537"/>
      </dsp:txXfrm>
    </dsp:sp>
    <dsp:sp modelId="{A7ACD661-F2FE-4641-AAC1-FCB3DBD341CB}">
      <dsp:nvSpPr>
        <dsp:cNvPr id="0" name=""/>
        <dsp:cNvSpPr/>
      </dsp:nvSpPr>
      <dsp:spPr>
        <a:xfrm>
          <a:off x="0" y="3140528"/>
          <a:ext cx="6574112" cy="0"/>
        </a:xfrm>
        <a:prstGeom prst="line">
          <a:avLst/>
        </a:prstGeom>
        <a:solidFill>
          <a:schemeClr val="accent2">
            <a:hueOff val="-3952914"/>
            <a:satOff val="17442"/>
            <a:lumOff val="-2956"/>
            <a:alphaOff val="0"/>
          </a:schemeClr>
        </a:solidFill>
        <a:ln w="15875" cap="flat" cmpd="sng" algn="ctr">
          <a:solidFill>
            <a:schemeClr val="accent2">
              <a:hueOff val="-3952914"/>
              <a:satOff val="17442"/>
              <a:lumOff val="-295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C33FE0-A58B-48E9-A4F9-0C61B5EC03E3}">
      <dsp:nvSpPr>
        <dsp:cNvPr id="0" name=""/>
        <dsp:cNvSpPr/>
      </dsp:nvSpPr>
      <dsp:spPr>
        <a:xfrm>
          <a:off x="0" y="3140528"/>
          <a:ext cx="6574112" cy="448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Strengthening healthcare workforce capacity</a:t>
          </a:r>
          <a:endParaRPr lang="en-US" sz="2000" kern="1200" dirty="0"/>
        </a:p>
      </dsp:txBody>
      <dsp:txXfrm>
        <a:off x="0" y="3140528"/>
        <a:ext cx="6574112" cy="448537"/>
      </dsp:txXfrm>
    </dsp:sp>
    <dsp:sp modelId="{D682E84D-781C-408E-8DE8-68B9D669F552}">
      <dsp:nvSpPr>
        <dsp:cNvPr id="0" name=""/>
        <dsp:cNvSpPr/>
      </dsp:nvSpPr>
      <dsp:spPr>
        <a:xfrm>
          <a:off x="0" y="3589065"/>
          <a:ext cx="6574112" cy="0"/>
        </a:xfrm>
        <a:prstGeom prst="line">
          <a:avLst/>
        </a:prstGeom>
        <a:solidFill>
          <a:schemeClr val="accent2">
            <a:hueOff val="-4517616"/>
            <a:satOff val="19934"/>
            <a:lumOff val="-3378"/>
            <a:alphaOff val="0"/>
          </a:schemeClr>
        </a:solidFill>
        <a:ln w="15875" cap="flat" cmpd="sng" algn="ctr">
          <a:solidFill>
            <a:schemeClr val="accent2">
              <a:hueOff val="-4517616"/>
              <a:satOff val="19934"/>
              <a:lumOff val="-337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CFC879-FCA3-4C2D-8C50-330A09349048}">
      <dsp:nvSpPr>
        <dsp:cNvPr id="0" name=""/>
        <dsp:cNvSpPr/>
      </dsp:nvSpPr>
      <dsp:spPr>
        <a:xfrm>
          <a:off x="0" y="3589065"/>
          <a:ext cx="6574112" cy="448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Improving emergency obstetric services</a:t>
          </a:r>
          <a:endParaRPr lang="en-US" sz="2000" kern="1200" dirty="0"/>
        </a:p>
      </dsp:txBody>
      <dsp:txXfrm>
        <a:off x="0" y="3589065"/>
        <a:ext cx="6574112" cy="448537"/>
      </dsp:txXfrm>
    </dsp:sp>
    <dsp:sp modelId="{D9E006FC-8EE0-48DB-94CB-EEDB03936D55}">
      <dsp:nvSpPr>
        <dsp:cNvPr id="0" name=""/>
        <dsp:cNvSpPr/>
      </dsp:nvSpPr>
      <dsp:spPr>
        <a:xfrm>
          <a:off x="0" y="4037603"/>
          <a:ext cx="6574112" cy="0"/>
        </a:xfrm>
        <a:prstGeom prst="line">
          <a:avLst/>
        </a:prstGeom>
        <a:solidFill>
          <a:schemeClr val="accent2">
            <a:hueOff val="-5082318"/>
            <a:satOff val="22426"/>
            <a:lumOff val="-3801"/>
            <a:alphaOff val="0"/>
          </a:schemeClr>
        </a:solidFill>
        <a:ln w="15875" cap="flat" cmpd="sng" algn="ctr">
          <a:solidFill>
            <a:schemeClr val="accent2">
              <a:hueOff val="-5082318"/>
              <a:satOff val="22426"/>
              <a:lumOff val="-380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3C0F6A-8E86-4B18-B5DB-DD9085B0E7E4}">
      <dsp:nvSpPr>
        <dsp:cNvPr id="0" name=""/>
        <dsp:cNvSpPr/>
      </dsp:nvSpPr>
      <dsp:spPr>
        <a:xfrm>
          <a:off x="0" y="4037603"/>
          <a:ext cx="6574112" cy="448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Strengthening governance and accountability</a:t>
          </a:r>
          <a:endParaRPr lang="en-US" sz="2000" kern="1200" dirty="0"/>
        </a:p>
      </dsp:txBody>
      <dsp:txXfrm>
        <a:off x="0" y="4037603"/>
        <a:ext cx="6574112" cy="448537"/>
      </dsp:txXfrm>
    </dsp:sp>
    <dsp:sp modelId="{E98F4027-AB52-4811-84CC-53377B6D7624}">
      <dsp:nvSpPr>
        <dsp:cNvPr id="0" name=""/>
        <dsp:cNvSpPr/>
      </dsp:nvSpPr>
      <dsp:spPr>
        <a:xfrm>
          <a:off x="0" y="4486140"/>
          <a:ext cx="6574112" cy="0"/>
        </a:xfrm>
        <a:prstGeom prst="line">
          <a:avLst/>
        </a:prstGeom>
        <a:solidFill>
          <a:schemeClr val="accent2">
            <a:hueOff val="-5647019"/>
            <a:satOff val="24918"/>
            <a:lumOff val="-4223"/>
            <a:alphaOff val="0"/>
          </a:schemeClr>
        </a:solidFill>
        <a:ln w="15875" cap="flat" cmpd="sng" algn="ctr">
          <a:solidFill>
            <a:schemeClr val="accent2">
              <a:hueOff val="-5647019"/>
              <a:satOff val="24918"/>
              <a:lumOff val="-422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53AC7E-6617-4C43-91D8-945E9E0812BC}">
      <dsp:nvSpPr>
        <dsp:cNvPr id="0" name=""/>
        <dsp:cNvSpPr/>
      </dsp:nvSpPr>
      <dsp:spPr>
        <a:xfrm>
          <a:off x="0" y="4486140"/>
          <a:ext cx="6574112" cy="448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Community awareness and access to care</a:t>
          </a:r>
          <a:endParaRPr lang="en-US" sz="2000" kern="1200" dirty="0"/>
        </a:p>
      </dsp:txBody>
      <dsp:txXfrm>
        <a:off x="0" y="4486140"/>
        <a:ext cx="6574112" cy="448537"/>
      </dsp:txXfrm>
    </dsp:sp>
    <dsp:sp modelId="{9C9F4736-1F98-46A3-A080-22FA1A6329A6}">
      <dsp:nvSpPr>
        <dsp:cNvPr id="0" name=""/>
        <dsp:cNvSpPr/>
      </dsp:nvSpPr>
      <dsp:spPr>
        <a:xfrm>
          <a:off x="0" y="4934678"/>
          <a:ext cx="6574112" cy="0"/>
        </a:xfrm>
        <a:prstGeom prst="line">
          <a:avLst/>
        </a:prstGeom>
        <a:solidFill>
          <a:schemeClr val="accent2">
            <a:hueOff val="-6211721"/>
            <a:satOff val="27409"/>
            <a:lumOff val="-4645"/>
            <a:alphaOff val="0"/>
          </a:schemeClr>
        </a:solidFill>
        <a:ln w="15875" cap="flat" cmpd="sng" algn="ctr">
          <a:solidFill>
            <a:schemeClr val="accent2">
              <a:hueOff val="-6211721"/>
              <a:satOff val="27409"/>
              <a:lumOff val="-46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5FA817-C23D-4F97-A4BF-BD7A98374425}">
      <dsp:nvSpPr>
        <dsp:cNvPr id="0" name=""/>
        <dsp:cNvSpPr/>
      </dsp:nvSpPr>
      <dsp:spPr>
        <a:xfrm>
          <a:off x="0" y="4934678"/>
          <a:ext cx="6574112" cy="448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Benchmark table – before vs after</a:t>
          </a:r>
          <a:endParaRPr lang="en-US" sz="2000" kern="1200" dirty="0"/>
        </a:p>
      </dsp:txBody>
      <dsp:txXfrm>
        <a:off x="0" y="4934678"/>
        <a:ext cx="6574112" cy="448537"/>
      </dsp:txXfrm>
    </dsp:sp>
    <dsp:sp modelId="{8A13A282-ACF1-43FE-B051-06DC3C7C33B6}">
      <dsp:nvSpPr>
        <dsp:cNvPr id="0" name=""/>
        <dsp:cNvSpPr/>
      </dsp:nvSpPr>
      <dsp:spPr>
        <a:xfrm>
          <a:off x="0" y="5383215"/>
          <a:ext cx="6574112" cy="0"/>
        </a:xfrm>
        <a:prstGeom prst="line">
          <a:avLst/>
        </a:prstGeom>
        <a:solidFill>
          <a:schemeClr val="accent2">
            <a:hueOff val="-6776423"/>
            <a:satOff val="29901"/>
            <a:lumOff val="-5068"/>
            <a:alphaOff val="0"/>
          </a:schemeClr>
        </a:solidFill>
        <a:ln w="15875" cap="flat" cmpd="sng" algn="ctr">
          <a:solidFill>
            <a:schemeClr val="accent2">
              <a:hueOff val="-6776423"/>
              <a:satOff val="29901"/>
              <a:lumOff val="-506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37CAE4-C6AC-48E9-8E26-61C20247DDC1}">
      <dsp:nvSpPr>
        <dsp:cNvPr id="0" name=""/>
        <dsp:cNvSpPr/>
      </dsp:nvSpPr>
      <dsp:spPr>
        <a:xfrm>
          <a:off x="0" y="5383215"/>
          <a:ext cx="6574112" cy="448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Conclusion</a:t>
          </a:r>
          <a:endParaRPr lang="en-US" sz="2000" kern="1200" dirty="0"/>
        </a:p>
      </dsp:txBody>
      <dsp:txXfrm>
        <a:off x="0" y="5383215"/>
        <a:ext cx="6574112" cy="448537"/>
      </dsp:txXfrm>
    </dsp:sp>
    <dsp:sp modelId="{8793B3B7-9727-4830-9244-F67B73352BB7}">
      <dsp:nvSpPr>
        <dsp:cNvPr id="0" name=""/>
        <dsp:cNvSpPr/>
      </dsp:nvSpPr>
      <dsp:spPr>
        <a:xfrm>
          <a:off x="0" y="5831752"/>
          <a:ext cx="6574112" cy="0"/>
        </a:xfrm>
        <a:prstGeom prst="line">
          <a:avLst/>
        </a:prstGeom>
        <a:solidFill>
          <a:schemeClr val="accent2">
            <a:hueOff val="-7341125"/>
            <a:satOff val="32393"/>
            <a:lumOff val="-5490"/>
            <a:alphaOff val="0"/>
          </a:schemeClr>
        </a:solidFill>
        <a:ln w="15875" cap="flat" cmpd="sng" algn="ctr">
          <a:solidFill>
            <a:schemeClr val="accent2">
              <a:hueOff val="-7341125"/>
              <a:satOff val="32393"/>
              <a:lumOff val="-54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26FFCE-C53B-46A7-B65E-445B624317B5}">
      <dsp:nvSpPr>
        <dsp:cNvPr id="0" name=""/>
        <dsp:cNvSpPr/>
      </dsp:nvSpPr>
      <dsp:spPr>
        <a:xfrm>
          <a:off x="0" y="5831752"/>
          <a:ext cx="6574112" cy="448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Reference list </a:t>
          </a:r>
          <a:endParaRPr lang="en-US" sz="2000" kern="1200" dirty="0"/>
        </a:p>
      </dsp:txBody>
      <dsp:txXfrm>
        <a:off x="0" y="5831752"/>
        <a:ext cx="6574112" cy="4485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95D33F-1704-4CC8-A661-10788FEED126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CDE29C-52AF-48CF-8F63-ABFF19CBC3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76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CDE29C-52AF-48CF-8F63-ABFF19CBC34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119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CDE29C-52AF-48CF-8F63-ABFF19CBC34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523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FAD5CDEA-65CE-46FB-AB03-79A7D0D5ED6F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A2888-4963-4579-A1ED-971BE4703D83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4219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CDEA-65CE-46FB-AB03-79A7D0D5ED6F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A2888-4963-4579-A1ED-971BE4703D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957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CDEA-65CE-46FB-AB03-79A7D0D5ED6F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A2888-4963-4579-A1ED-971BE4703D83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79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CDEA-65CE-46FB-AB03-79A7D0D5ED6F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A2888-4963-4579-A1ED-971BE4703D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909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CDEA-65CE-46FB-AB03-79A7D0D5ED6F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A2888-4963-4579-A1ED-971BE4703D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777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CDEA-65CE-46FB-AB03-79A7D0D5ED6F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A2888-4963-4579-A1ED-971BE4703D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53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CDEA-65CE-46FB-AB03-79A7D0D5ED6F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A2888-4963-4579-A1ED-971BE4703D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512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CDEA-65CE-46FB-AB03-79A7D0D5ED6F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A2888-4963-4579-A1ED-971BE4703D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698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CDEA-65CE-46FB-AB03-79A7D0D5ED6F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A2888-4963-4579-A1ED-971BE4703D83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5321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CDEA-65CE-46FB-AB03-79A7D0D5ED6F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A2888-4963-4579-A1ED-971BE4703D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954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CDEA-65CE-46FB-AB03-79A7D0D5ED6F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A2888-4963-4579-A1ED-971BE4703D83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1568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FAD5CDEA-65CE-46FB-AB03-79A7D0D5ED6F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344A2888-4963-4579-A1ED-971BE4703D83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9372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9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qc.org.uk/" TargetMode="External"/><Relationship Id="rId2" Type="http://schemas.openxmlformats.org/officeDocument/2006/relationships/hyperlink" Target="https://www.bbc.co.uk/news/uk-england-merseyside-66160514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guardian.com/uk-news/2024/nov/27/former-chief-executive-of-letby-hospital-denies-he-discouraged-police-inquiry" TargetMode="External"/><Relationship Id="rId2" Type="http://schemas.openxmlformats.org/officeDocument/2006/relationships/hyperlink" Target="https://www.theguardian.com/uk-news/article/2024/sep/08/a-superbug-doctor-shortages-and-a-neonatal-unit-out-of-its-depth-failures-at-lucy-letby-hospital-revealed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heguardian.com/uk-news/2024/nov/15/lucy-letby-inquiry-hospital-bosses-not-reporting-baby-death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F1C0A-E20D-5C3E-34A3-7BCE5F9AB3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4682" y="220987"/>
            <a:ext cx="11206317" cy="5959096"/>
          </a:xfrm>
        </p:spPr>
        <p:txBody>
          <a:bodyPr>
            <a:normAutofit/>
          </a:bodyPr>
          <a:lstStyle/>
          <a:p>
            <a:pPr algn="ctr"/>
            <a:br>
              <a:rPr lang="en-GB" sz="3600" dirty="0"/>
            </a:br>
            <a:endParaRPr lang="en-GB" sz="3600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F2E6DB5-4AC9-B0EE-56A6-148B30F22C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5762138"/>
              </p:ext>
            </p:extLst>
          </p:nvPr>
        </p:nvGraphicFramePr>
        <p:xfrm>
          <a:off x="381001" y="677917"/>
          <a:ext cx="11501111" cy="55021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71678">
                  <a:extLst>
                    <a:ext uri="{9D8B030D-6E8A-4147-A177-3AD203B41FA5}">
                      <a16:colId xmlns:a16="http://schemas.microsoft.com/office/drawing/2014/main" val="2004910094"/>
                    </a:ext>
                  </a:extLst>
                </a:gridCol>
                <a:gridCol w="4203458">
                  <a:extLst>
                    <a:ext uri="{9D8B030D-6E8A-4147-A177-3AD203B41FA5}">
                      <a16:colId xmlns:a16="http://schemas.microsoft.com/office/drawing/2014/main" val="2681662441"/>
                    </a:ext>
                  </a:extLst>
                </a:gridCol>
                <a:gridCol w="4625975">
                  <a:extLst>
                    <a:ext uri="{9D8B030D-6E8A-4147-A177-3AD203B41FA5}">
                      <a16:colId xmlns:a16="http://schemas.microsoft.com/office/drawing/2014/main" val="580925713"/>
                    </a:ext>
                  </a:extLst>
                </a:gridCol>
              </a:tblGrid>
              <a:tr h="618872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400">
                          <a:effectLst/>
                        </a:rPr>
                        <a:t>Student name: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400" dirty="0">
                          <a:effectLst/>
                        </a:rPr>
                        <a:t>    Zobia Riaz 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>
                          <a:effectLst/>
                        </a:rPr>
                        <a:t> </a:t>
                      </a:r>
                      <a:r>
                        <a:rPr lang="en-GB" sz="2000" dirty="0">
                          <a:effectLst/>
                        </a:rPr>
                        <a:t>Student ID: 2226851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1296365"/>
                  </a:ext>
                </a:extLst>
              </a:tr>
              <a:tr h="614129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400">
                          <a:effectLst/>
                        </a:rPr>
                        <a:t>Programme: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400">
                          <a:effectLst/>
                        </a:rPr>
                        <a:t>MSc Public Health and Social Care in Practice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6682030"/>
                  </a:ext>
                </a:extLst>
              </a:tr>
              <a:tr h="1115004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400" dirty="0">
                          <a:effectLst/>
                        </a:rPr>
                        <a:t>Module: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400" dirty="0">
                          <a:effectLst/>
                        </a:rPr>
                        <a:t>Quality Assurance and Service Improvements</a:t>
                      </a:r>
                    </a:p>
                    <a:p>
                      <a:pPr algn="just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400" dirty="0">
                          <a:effectLst/>
                        </a:rPr>
                        <a:t> 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4971835"/>
                  </a:ext>
                </a:extLst>
              </a:tr>
              <a:tr h="727193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400">
                          <a:effectLst/>
                        </a:rPr>
                        <a:t>Module code: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400" dirty="0">
                          <a:effectLst/>
                        </a:rPr>
                        <a:t>LCHS7006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23307667"/>
                  </a:ext>
                </a:extLst>
              </a:tr>
              <a:tr h="62661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400">
                          <a:effectLst/>
                        </a:rPr>
                        <a:t>Lecturer: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400" dirty="0">
                          <a:effectLst/>
                        </a:rPr>
                        <a:t>Dr Fahad Khan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15969269"/>
                  </a:ext>
                </a:extLst>
              </a:tr>
              <a:tr h="1800356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400" dirty="0">
                          <a:effectLst/>
                        </a:rPr>
                        <a:t>Assignment Title: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400" dirty="0">
                          <a:effectLst/>
                        </a:rPr>
                        <a:t>Component 1 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400" dirty="0">
                          <a:effectLst/>
                        </a:rPr>
                        <a:t>Individual Presentation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>
                          <a:effectLst/>
                        </a:rPr>
                        <a:t> 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695433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7493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>
            <a:extLst>
              <a:ext uri="{FF2B5EF4-FFF2-40B4-BE49-F238E27FC236}">
                <a16:creationId xmlns:a16="http://schemas.microsoft.com/office/drawing/2014/main" id="{C51136FD-BBB2-4EB4-A240-3E21EECF7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C6826B28-36B0-4CC1-8EC8-EF9B88B35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CFAAF5F3-7D35-4EF1-E540-A341825E29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334" y="1169125"/>
            <a:ext cx="4461879" cy="451974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4000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en-GB" sz="4000" u="sng" dirty="0">
                <a:solidFill>
                  <a:schemeClr val="accent2">
                    <a:lumMod val="50000"/>
                  </a:schemeClr>
                </a:solidFill>
              </a:rPr>
              <a:t>PRESENTATION TITLE</a:t>
            </a:r>
          </a:p>
          <a:p>
            <a:pPr marL="0" indent="0" algn="ctr">
              <a:buNone/>
            </a:pPr>
            <a:endParaRPr lang="en-GB" sz="4000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en-GB" sz="3600" dirty="0">
                <a:solidFill>
                  <a:srgbClr val="002060"/>
                </a:solidFill>
              </a:rPr>
              <a:t>Quality Management Failures in the Lucy Letby Case</a:t>
            </a:r>
          </a:p>
          <a:p>
            <a:pPr marL="0" indent="0">
              <a:buNone/>
            </a:pPr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0798E2-475F-C737-92AF-C5F67DB1ED4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645" r="28374" b="-1"/>
          <a:stretch>
            <a:fillRect/>
          </a:stretch>
        </p:blipFill>
        <p:spPr>
          <a:xfrm>
            <a:off x="6096000" y="640080"/>
            <a:ext cx="5455921" cy="557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825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FD992-A428-71CD-19B0-9D1E0BC0B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28" y="585216"/>
            <a:ext cx="5740739" cy="1054741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Aim of Presentation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C70B748-A57B-D493-87B2-0B25AF089AB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6357" t="19852" r="2636" b="-255"/>
          <a:stretch>
            <a:fillRect/>
          </a:stretch>
        </p:blipFill>
        <p:spPr>
          <a:xfrm>
            <a:off x="628246" y="475596"/>
            <a:ext cx="3184321" cy="351194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C008741-F229-4099-ACDB-FF8C87411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97745" y="484632"/>
            <a:ext cx="1082693" cy="3511948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598AAA9-7C76-4D8B-93AF-95D2587B55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6896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AFD44FA1-5514-4DF6-B207-EFB44A4EA0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5775" y="4150596"/>
            <a:ext cx="1038557" cy="2231807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A421AB-4ED6-95EB-93E6-CCC7406DF6F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193" r="3" b="2403"/>
          <a:stretch>
            <a:fillRect/>
          </a:stretch>
        </p:blipFill>
        <p:spPr>
          <a:xfrm>
            <a:off x="1688924" y="4150596"/>
            <a:ext cx="3291514" cy="223180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E836C6-D2A2-3F58-CFD6-C7124EEC0F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7500" y="1740724"/>
            <a:ext cx="6649274" cy="4918493"/>
          </a:xfrm>
        </p:spPr>
        <p:txBody>
          <a:bodyPr>
            <a:normAutofit/>
          </a:bodyPr>
          <a:lstStyle/>
          <a:p>
            <a:pPr algn="ctr"/>
            <a:r>
              <a:rPr lang="en-GB" sz="1800" dirty="0">
                <a:solidFill>
                  <a:srgbClr val="002060"/>
                </a:solidFill>
              </a:rPr>
              <a:t>Aim of Presentation is to examine quality management failures associated with the Lucy Letby case at Countess of Chester Hospital NHS Foundation Trust (Thirlwall Inquiry, 2024). </a:t>
            </a:r>
          </a:p>
          <a:p>
            <a:endParaRPr lang="en-GB" sz="1800" dirty="0">
              <a:solidFill>
                <a:schemeClr val="accent2">
                  <a:lumMod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1800" dirty="0">
                <a:solidFill>
                  <a:schemeClr val="accent2">
                    <a:lumMod val="50000"/>
                  </a:schemeClr>
                </a:solidFill>
              </a:rPr>
              <a:t> It will: Explore the background of the case.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800" dirty="0">
                <a:solidFill>
                  <a:schemeClr val="accent2">
                    <a:lumMod val="50000"/>
                  </a:schemeClr>
                </a:solidFill>
              </a:rPr>
              <a:t>Apply the Swiss Cheese Model to identify root causes.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800" dirty="0">
                <a:solidFill>
                  <a:schemeClr val="accent2">
                    <a:lumMod val="50000"/>
                  </a:schemeClr>
                </a:solidFill>
              </a:rPr>
              <a:t>Analyse policy and governance failures.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800" dirty="0">
                <a:solidFill>
                  <a:schemeClr val="accent2">
                    <a:lumMod val="50000"/>
                  </a:schemeClr>
                </a:solidFill>
              </a:rPr>
              <a:t>Evaluate impacts on quality, efficiency and equity.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800" dirty="0">
                <a:solidFill>
                  <a:schemeClr val="accent2">
                    <a:lumMod val="50000"/>
                  </a:schemeClr>
                </a:solidFill>
              </a:rPr>
              <a:t>Provide recommendations for quality improvement.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800" dirty="0">
                <a:solidFill>
                  <a:schemeClr val="accent2">
                    <a:lumMod val="50000"/>
                  </a:schemeClr>
                </a:solidFill>
              </a:rPr>
              <a:t>Outline the structure of the Component 2 Report.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800" dirty="0">
                <a:solidFill>
                  <a:schemeClr val="accent2">
                    <a:lumMod val="50000"/>
                  </a:schemeClr>
                </a:solidFill>
              </a:rPr>
              <a:t>Learning Outcome Understand how organisational failures contribute to patient harm and how quality management systems can prevent similar incidents.</a:t>
            </a:r>
          </a:p>
        </p:txBody>
      </p:sp>
    </p:spTree>
    <p:extLst>
      <p:ext uri="{BB962C8B-B14F-4D97-AF65-F5344CB8AC3E}">
        <p14:creationId xmlns:p14="http://schemas.microsoft.com/office/powerpoint/2010/main" val="42085930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3ED7FB1-4A5A-7963-93B9-CE3FD3C5A3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532" r="40281" b="-2"/>
          <a:stretch>
            <a:fillRect/>
          </a:stretch>
        </p:blipFill>
        <p:spPr>
          <a:xfrm>
            <a:off x="2521577" y="1587"/>
            <a:ext cx="4846882" cy="6856413"/>
          </a:xfrm>
          <a:custGeom>
            <a:avLst/>
            <a:gdLst/>
            <a:ahLst/>
            <a:cxnLst/>
            <a:rect l="l" t="t" r="r" b="b"/>
            <a:pathLst>
              <a:path w="5110407" h="6856413">
                <a:moveTo>
                  <a:pt x="121782" y="0"/>
                </a:moveTo>
                <a:lnTo>
                  <a:pt x="4731440" y="0"/>
                </a:lnTo>
                <a:lnTo>
                  <a:pt x="4775629" y="179775"/>
                </a:lnTo>
                <a:cubicBezTo>
                  <a:pt x="5052916" y="1415453"/>
                  <a:pt x="5165791" y="2739148"/>
                  <a:pt x="5084710" y="4108260"/>
                </a:cubicBezTo>
                <a:cubicBezTo>
                  <a:pt x="5038379" y="4890611"/>
                  <a:pt x="4930907" y="5650759"/>
                  <a:pt x="4768709" y="6381464"/>
                </a:cubicBezTo>
                <a:lnTo>
                  <a:pt x="4653290" y="6856413"/>
                </a:lnTo>
                <a:lnTo>
                  <a:pt x="0" y="6856413"/>
                </a:lnTo>
                <a:lnTo>
                  <a:pt x="21062" y="6803488"/>
                </a:lnTo>
                <a:cubicBezTo>
                  <a:pt x="355644" y="5917239"/>
                  <a:pt x="573134" y="4914171"/>
                  <a:pt x="636462" y="3844830"/>
                </a:cubicBezTo>
                <a:cubicBezTo>
                  <a:pt x="713862" y="2537857"/>
                  <a:pt x="550895" y="1302013"/>
                  <a:pt x="203879" y="236924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874E2DA-D1F1-1EEC-50C0-A68FFBD9E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241" y="661131"/>
            <a:ext cx="2832187" cy="5719762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0070C0"/>
                </a:solidFill>
              </a:rPr>
              <a:t>Background of the Case Study:</a:t>
            </a:r>
            <a:br>
              <a:rPr lang="en-GB" sz="4000" dirty="0">
                <a:solidFill>
                  <a:srgbClr val="0070C0"/>
                </a:solidFill>
              </a:rPr>
            </a:br>
            <a:r>
              <a:rPr lang="en-GB" sz="4000" dirty="0">
                <a:solidFill>
                  <a:srgbClr val="0070C0"/>
                </a:solidFill>
              </a:rPr>
              <a:t>Lucy Letby Case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A34E3E-9E15-2F65-4573-7EF5C4AB69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72516" y="82867"/>
            <a:ext cx="4577243" cy="6643053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GB" sz="1800" dirty="0">
                <a:solidFill>
                  <a:srgbClr val="002060"/>
                </a:solidFill>
              </a:rPr>
              <a:t>Lucy Letby was convicted of murdering seven babies and attempting to murder seven others while working in the neonatal unit between 2015 and 2016 (BBC News, 2023).</a:t>
            </a:r>
          </a:p>
          <a:p>
            <a:pPr marL="0" indent="0">
              <a:buNone/>
            </a:pPr>
            <a:endParaRPr lang="en-GB" sz="1800" dirty="0"/>
          </a:p>
          <a:p>
            <a:pPr marL="0" indent="0" algn="ctr">
              <a:buNone/>
            </a:pPr>
            <a:r>
              <a:rPr lang="en-GB" sz="1800" dirty="0">
                <a:solidFill>
                  <a:srgbClr val="0070C0"/>
                </a:solidFill>
              </a:rPr>
              <a:t>Key concerns identified: </a:t>
            </a:r>
            <a:endParaRPr lang="en-GB" sz="1800" dirty="0"/>
          </a:p>
          <a:p>
            <a:pPr marL="342900" indent="-342900">
              <a:buFont typeface="+mj-lt"/>
              <a:buAutoNum type="arabicPeriod"/>
            </a:pPr>
            <a:r>
              <a:rPr lang="en-GB" sz="1800" dirty="0">
                <a:solidFill>
                  <a:srgbClr val="002060"/>
                </a:solidFill>
              </a:rPr>
              <a:t>Consultants repeatedly raised concerns about increased infant deaths (Thirlwall Inquiry, 2024).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dirty="0">
                <a:solidFill>
                  <a:srgbClr val="002060"/>
                </a:solidFill>
              </a:rPr>
              <a:t>Hospital management delayed investigations (The Guardian, 2024).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dirty="0">
                <a:solidFill>
                  <a:srgbClr val="002060"/>
                </a:solidFill>
              </a:rPr>
              <a:t>Incident reporting systems failed to identify patterns of harm (NHS Improvement, 2018).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dirty="0">
                <a:solidFill>
                  <a:srgbClr val="002060"/>
                </a:solidFill>
              </a:rPr>
              <a:t>Leadership failed to respond effectively (Francis, 2013).</a:t>
            </a:r>
          </a:p>
          <a:p>
            <a:pPr marL="0" indent="0">
              <a:buNone/>
            </a:pPr>
            <a:endParaRPr lang="en-GB" sz="1800" dirty="0"/>
          </a:p>
          <a:p>
            <a:pPr marL="0" indent="0" algn="ctr">
              <a:buNone/>
            </a:pPr>
            <a:r>
              <a:rPr lang="en-GB" sz="1800" dirty="0">
                <a:solidFill>
                  <a:srgbClr val="0070C0"/>
                </a:solidFill>
              </a:rPr>
              <a:t>Why It Matters:</a:t>
            </a:r>
          </a:p>
          <a:p>
            <a:pPr marL="0" indent="0" algn="ctr">
              <a:buNone/>
            </a:pPr>
            <a:r>
              <a:rPr lang="en-GB" sz="1800" dirty="0">
                <a:solidFill>
                  <a:srgbClr val="002060"/>
                </a:solidFill>
              </a:rPr>
              <a:t>The case exposed significant weaknesses in governance, patient safety systems and organisational culture (CQC, 2016).</a:t>
            </a:r>
          </a:p>
        </p:txBody>
      </p:sp>
    </p:spTree>
    <p:extLst>
      <p:ext uri="{BB962C8B-B14F-4D97-AF65-F5344CB8AC3E}">
        <p14:creationId xmlns:p14="http://schemas.microsoft.com/office/powerpoint/2010/main" val="3139146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F73CE-720D-E49A-EC6F-88DC6758E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520" y="203724"/>
            <a:ext cx="5088182" cy="1194669"/>
          </a:xfrm>
          <a:solidFill>
            <a:schemeClr val="accent2"/>
          </a:solidFill>
        </p:spPr>
        <p:txBody>
          <a:bodyPr anchor="b">
            <a:normAutofit/>
          </a:bodyPr>
          <a:lstStyle/>
          <a:p>
            <a:pPr algn="ctr"/>
            <a:r>
              <a:rPr lang="en-GB" sz="4200" dirty="0">
                <a:solidFill>
                  <a:srgbClr val="002060"/>
                </a:solidFill>
              </a:rPr>
              <a:t>Why This Is a Quality Management Issue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EC7E16-F27D-02B6-AAD6-F68F0E3E10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521" y="1740310"/>
            <a:ext cx="4958080" cy="4913966"/>
          </a:xfrm>
          <a:solidFill>
            <a:schemeClr val="bg1">
              <a:lumMod val="95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dirty="0">
                <a:solidFill>
                  <a:schemeClr val="accent2">
                    <a:lumMod val="50000"/>
                  </a:schemeClr>
                </a:solidFill>
              </a:rPr>
              <a:t>According to NHS England (2023), quality healthcare must deliver: </a:t>
            </a:r>
          </a:p>
          <a:p>
            <a:pPr marL="0" indent="0">
              <a:buNone/>
            </a:pPr>
            <a:r>
              <a:rPr lang="en-GB" sz="1600" b="1" dirty="0">
                <a:solidFill>
                  <a:srgbClr val="002060"/>
                </a:solidFill>
              </a:rPr>
              <a:t>Safety:</a:t>
            </a:r>
            <a:r>
              <a:rPr lang="en-GB" sz="1600" dirty="0">
                <a:solidFill>
                  <a:srgbClr val="002060"/>
                </a:solidFill>
              </a:rPr>
              <a:t> </a:t>
            </a:r>
            <a:r>
              <a:rPr lang="en-GB" sz="1600" dirty="0">
                <a:solidFill>
                  <a:schemeClr val="accent2">
                    <a:lumMod val="50000"/>
                  </a:schemeClr>
                </a:solidFill>
              </a:rPr>
              <a:t>Avoiding preventable harm to patients.</a:t>
            </a:r>
          </a:p>
          <a:p>
            <a:pPr marL="0" indent="0">
              <a:buNone/>
            </a:pPr>
            <a:r>
              <a:rPr lang="en-GB" sz="1600" b="1" dirty="0">
                <a:solidFill>
                  <a:srgbClr val="002060"/>
                </a:solidFill>
              </a:rPr>
              <a:t>Clinical:</a:t>
            </a:r>
            <a:r>
              <a:rPr lang="en-GB" sz="1600" dirty="0">
                <a:solidFill>
                  <a:srgbClr val="002060"/>
                </a:solidFill>
              </a:rPr>
              <a:t> </a:t>
            </a:r>
            <a:r>
              <a:rPr lang="en-GB" sz="1600" dirty="0">
                <a:solidFill>
                  <a:schemeClr val="accent2">
                    <a:lumMod val="50000"/>
                  </a:schemeClr>
                </a:solidFill>
              </a:rPr>
              <a:t>Effectiveness Providing evidence-based care.</a:t>
            </a:r>
          </a:p>
          <a:p>
            <a:pPr marL="0" indent="0">
              <a:buNone/>
            </a:pPr>
            <a:r>
              <a:rPr lang="en-GB" sz="1600" b="1" dirty="0">
                <a:solidFill>
                  <a:srgbClr val="002060"/>
                </a:solidFill>
              </a:rPr>
              <a:t>Patient Experience</a:t>
            </a:r>
            <a:r>
              <a:rPr lang="en-GB" sz="1600" b="1" dirty="0">
                <a:solidFill>
                  <a:schemeClr val="accent2">
                    <a:lumMod val="50000"/>
                  </a:schemeClr>
                </a:solidFill>
              </a:rPr>
              <a:t>: </a:t>
            </a:r>
            <a:r>
              <a:rPr lang="en-GB" sz="1600" dirty="0">
                <a:solidFill>
                  <a:schemeClr val="accent2">
                    <a:lumMod val="50000"/>
                  </a:schemeClr>
                </a:solidFill>
              </a:rPr>
              <a:t>Delivering compassionate and responsive services.</a:t>
            </a:r>
          </a:p>
          <a:p>
            <a:pPr marL="0" indent="0">
              <a:buNone/>
            </a:pPr>
            <a:endParaRPr lang="en-GB" sz="1600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GB" sz="1600" b="1" dirty="0">
                <a:solidFill>
                  <a:srgbClr val="002060"/>
                </a:solidFill>
              </a:rPr>
              <a:t>Failures in the Letby case included:</a:t>
            </a:r>
          </a:p>
          <a:p>
            <a:pPr marL="0" indent="0">
              <a:buNone/>
            </a:pPr>
            <a:r>
              <a:rPr lang="en-GB" sz="1600" dirty="0">
                <a:solidFill>
                  <a:schemeClr val="accent2">
                    <a:lumMod val="50000"/>
                  </a:schemeClr>
                </a:solidFill>
              </a:rPr>
              <a:t>✓ Weak governance (CQC, 2016)</a:t>
            </a:r>
          </a:p>
          <a:p>
            <a:pPr marL="0" indent="0">
              <a:buNone/>
            </a:pPr>
            <a:r>
              <a:rPr lang="en-GB" sz="1600" dirty="0">
                <a:solidFill>
                  <a:schemeClr val="accent2">
                    <a:lumMod val="50000"/>
                  </a:schemeClr>
                </a:solidFill>
              </a:rPr>
              <a:t>✓ Poor risk management (NHS Improvement, 2018)</a:t>
            </a:r>
          </a:p>
          <a:p>
            <a:pPr marL="0" indent="0">
              <a:buNone/>
            </a:pPr>
            <a:r>
              <a:rPr lang="en-GB" sz="1600" dirty="0">
                <a:solidFill>
                  <a:schemeClr val="accent2">
                    <a:lumMod val="50000"/>
                  </a:schemeClr>
                </a:solidFill>
              </a:rPr>
              <a:t>✓ Failure to investigate mortality trends (The Guardian, 2024a)</a:t>
            </a:r>
          </a:p>
          <a:p>
            <a:pPr marL="0" indent="0">
              <a:buNone/>
            </a:pPr>
            <a:r>
              <a:rPr lang="en-GB" sz="1600" dirty="0">
                <a:solidFill>
                  <a:schemeClr val="accent2">
                    <a:lumMod val="50000"/>
                  </a:schemeClr>
                </a:solidFill>
              </a:rPr>
              <a:t>✓ Lack of effective whistleblowing culture (NHS England, 2022)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5E93AB-FC54-7C51-D164-21F5DE1171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925" r="15122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229212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4D75C-49E4-D403-1C02-74078F56D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319"/>
            <a:ext cx="10515600" cy="720097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Swiss cheese model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378CFC82-DEDE-7D43-9A1F-2533CCE960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l="1152" t="1275" r="831" b="13723"/>
          <a:stretch>
            <a:fillRect/>
          </a:stretch>
        </p:blipFill>
        <p:spPr>
          <a:xfrm>
            <a:off x="0" y="839416"/>
            <a:ext cx="12034684" cy="5899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409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96096E-37E3-7108-CCE0-3262867CD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209907"/>
          </a:xfrm>
        </p:spPr>
        <p:txBody>
          <a:bodyPr>
            <a:noAutofit/>
          </a:bodyPr>
          <a:lstStyle/>
          <a:p>
            <a:pPr algn="ctr"/>
            <a:r>
              <a:rPr lang="en-GB" sz="3200" dirty="0">
                <a:solidFill>
                  <a:srgbClr val="002060"/>
                </a:solidFill>
              </a:rPr>
              <a:t>Table: Applying the Swiss Cheese Model to the Lucy Letby Case</a:t>
            </a:r>
            <a:br>
              <a:rPr lang="en-GB" sz="2000" dirty="0">
                <a:solidFill>
                  <a:srgbClr val="002060"/>
                </a:solidFill>
              </a:rPr>
            </a:br>
            <a:r>
              <a:rPr lang="en-GB" sz="2400" dirty="0">
                <a:solidFill>
                  <a:schemeClr val="accent2">
                    <a:lumMod val="75000"/>
                  </a:schemeClr>
                </a:solidFill>
              </a:rPr>
              <a:t>The Swiss Cheese Model suggests accidents occur when multiple system failures align and allow hazards to reach patients (Reason, 1990; Reason, 2000).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1C74F41-4490-4226-1CEE-5F91976A73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1069301"/>
              </p:ext>
            </p:extLst>
          </p:nvPr>
        </p:nvGraphicFramePr>
        <p:xfrm>
          <a:off x="77856" y="1330502"/>
          <a:ext cx="12036287" cy="54254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44932">
                  <a:extLst>
                    <a:ext uri="{9D8B030D-6E8A-4147-A177-3AD203B41FA5}">
                      <a16:colId xmlns:a16="http://schemas.microsoft.com/office/drawing/2014/main" val="168845763"/>
                    </a:ext>
                  </a:extLst>
                </a:gridCol>
                <a:gridCol w="2969584">
                  <a:extLst>
                    <a:ext uri="{9D8B030D-6E8A-4147-A177-3AD203B41FA5}">
                      <a16:colId xmlns:a16="http://schemas.microsoft.com/office/drawing/2014/main" val="50297063"/>
                    </a:ext>
                  </a:extLst>
                </a:gridCol>
                <a:gridCol w="2407257">
                  <a:extLst>
                    <a:ext uri="{9D8B030D-6E8A-4147-A177-3AD203B41FA5}">
                      <a16:colId xmlns:a16="http://schemas.microsoft.com/office/drawing/2014/main" val="181684630"/>
                    </a:ext>
                  </a:extLst>
                </a:gridCol>
                <a:gridCol w="2407257">
                  <a:extLst>
                    <a:ext uri="{9D8B030D-6E8A-4147-A177-3AD203B41FA5}">
                      <a16:colId xmlns:a16="http://schemas.microsoft.com/office/drawing/2014/main" val="2459193166"/>
                    </a:ext>
                  </a:extLst>
                </a:gridCol>
                <a:gridCol w="2407257">
                  <a:extLst>
                    <a:ext uri="{9D8B030D-6E8A-4147-A177-3AD203B41FA5}">
                      <a16:colId xmlns:a16="http://schemas.microsoft.com/office/drawing/2014/main" val="2653430982"/>
                    </a:ext>
                  </a:extLst>
                </a:gridCol>
              </a:tblGrid>
              <a:tr h="627496">
                <a:tc>
                  <a:txBody>
                    <a:bodyPr/>
                    <a:lstStyle/>
                    <a:p>
                      <a:pPr algn="l"/>
                      <a:r>
                        <a:rPr lang="en-GB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Swiss Cheese Layer </a:t>
                      </a:r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(Defence/Slice)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Purpose of the Defence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Holes (</a:t>
                      </a:r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Weaknesses) Identified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Evidence from Lucy Letby Case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Contribution to Patient Harm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9284740"/>
                  </a:ext>
                </a:extLst>
              </a:tr>
              <a:tr h="1135469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endParaRPr lang="en-GB" sz="1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Staffing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Ensure adequate staffing levels, supervision and safe patient care (</a:t>
                      </a:r>
                      <a:r>
                        <a:rPr lang="en-GB" sz="12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NICE, 2015)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• Nurse shortages • Doctor shortages • High workload • Unit operating beyond capability • Limited specialist expertise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The neonatal unit experienced staffing pressures and was caring for increasingly complex cases (The Guardian, </a:t>
                      </a:r>
                      <a:r>
                        <a:rPr lang="en-GB" sz="12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2024</a:t>
                      </a:r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; Thirlwall Inquiry,</a:t>
                      </a:r>
                      <a:r>
                        <a:rPr lang="en-GB" sz="12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2024</a:t>
                      </a:r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Reduced ability to monitor patients effectively and identify emerging risks, increasing the likelihood of unsafe care (</a:t>
                      </a:r>
                      <a:r>
                        <a:rPr lang="en-GB" sz="12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WHO, 2021).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0352077"/>
                  </a:ext>
                </a:extLst>
              </a:tr>
              <a:tr h="1135469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Incident Reporting Systems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Detect unusual incidents and trigger investigations (NHS Improvement, </a:t>
                      </a:r>
                      <a:r>
                        <a:rPr lang="en-GB" sz="12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2018)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• Delayed reporting • Poor documentation • Failure to identify patterns • Weak escalation procedures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Multiple infant collapses and deaths occurred without timely investigation into recurring patterns (NHS Improvement, </a:t>
                      </a:r>
                      <a:r>
                        <a:rPr lang="en-GB" sz="12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2018; </a:t>
                      </a:r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Thirlwall Inquiry, </a:t>
                      </a:r>
                      <a:r>
                        <a:rPr lang="en-GB" sz="12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2024</a:t>
                      </a:r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Opportunities to identify and address safety concerns were missed, allowing harm to continue.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5171174"/>
                  </a:ext>
                </a:extLst>
              </a:tr>
              <a:tr h="1314754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endParaRPr lang="en-GB" sz="1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Clinical Governance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Monitor patient safety, investigate concerns and ensure quality assurance (Halligan and Donaldson, </a:t>
                      </a:r>
                      <a:r>
                        <a:rPr lang="en-GB" sz="12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2001)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• Mortality trends ignored • Delayed reviews • Inadequate investigations • Lack of systematic monitoring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Consultants repeatedly raised concerns about increased deaths but management delayed action (Thirlwall Inquiry, </a:t>
                      </a:r>
                      <a:r>
                        <a:rPr lang="en-GB" sz="12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2024</a:t>
                      </a:r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; The Guardian, </a:t>
                      </a:r>
                      <a:r>
                        <a:rPr lang="en-GB" sz="12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2024)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Opportunities to identify and address safety concerns were missed, allowing harm to continue.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7847290"/>
                  </a:ext>
                </a:extLst>
              </a:tr>
              <a:tr h="1105588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Leadership &amp;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Make timely decisions and prioritise patient safety (NHS Leadership Academy, </a:t>
                      </a:r>
                      <a:r>
                        <a:rPr lang="en-GB" sz="12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2013)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• Concerns dismissed • Slow decision-making • Focus on organisational reputation • Failure to act on expert advice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Senior clinicians requested Letby's removal from clinical duties, but management delayed action (The Guardian, </a:t>
                      </a:r>
                      <a:r>
                        <a:rPr lang="en-GB" sz="12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2024; Francis, 2013)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Delayed decision-making prolonged patient exposure to risk and compromised safety.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66346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379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FD292-96DA-A258-5317-E7F963F41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097" y="78612"/>
            <a:ext cx="11929806" cy="824578"/>
          </a:xfrm>
        </p:spPr>
        <p:txBody>
          <a:bodyPr>
            <a:normAutofit/>
          </a:bodyPr>
          <a:lstStyle/>
          <a:p>
            <a:pPr algn="ctr"/>
            <a:r>
              <a:rPr lang="en-GB" sz="2800" b="1" dirty="0">
                <a:solidFill>
                  <a:schemeClr val="accent2">
                    <a:lumMod val="50000"/>
                  </a:schemeClr>
                </a:solidFill>
              </a:rPr>
              <a:t>Benchmark table</a:t>
            </a:r>
            <a:br>
              <a:rPr lang="en-GB" sz="2800" dirty="0">
                <a:solidFill>
                  <a:schemeClr val="tx2">
                    <a:lumMod val="75000"/>
                    <a:lumOff val="25000"/>
                  </a:schemeClr>
                </a:solidFill>
              </a:rPr>
            </a:br>
            <a:r>
              <a:rPr lang="en-GB" sz="28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Benchmarking Countess of Chester Hospital Against NHS Quality Standards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D541C57-3085-4AAD-8366-B154F1BA66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2298594"/>
              </p:ext>
            </p:extLst>
          </p:nvPr>
        </p:nvGraphicFramePr>
        <p:xfrm>
          <a:off x="131097" y="1029314"/>
          <a:ext cx="11929806" cy="560172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876379">
                  <a:extLst>
                    <a:ext uri="{9D8B030D-6E8A-4147-A177-3AD203B41FA5}">
                      <a16:colId xmlns:a16="http://schemas.microsoft.com/office/drawing/2014/main" val="3525709562"/>
                    </a:ext>
                  </a:extLst>
                </a:gridCol>
                <a:gridCol w="2100223">
                  <a:extLst>
                    <a:ext uri="{9D8B030D-6E8A-4147-A177-3AD203B41FA5}">
                      <a16:colId xmlns:a16="http://schemas.microsoft.com/office/drawing/2014/main" val="2266486557"/>
                    </a:ext>
                  </a:extLst>
                </a:gridCol>
                <a:gridCol w="1988301">
                  <a:extLst>
                    <a:ext uri="{9D8B030D-6E8A-4147-A177-3AD203B41FA5}">
                      <a16:colId xmlns:a16="http://schemas.microsoft.com/office/drawing/2014/main" val="2977923584"/>
                    </a:ext>
                  </a:extLst>
                </a:gridCol>
                <a:gridCol w="2112579">
                  <a:extLst>
                    <a:ext uri="{9D8B030D-6E8A-4147-A177-3AD203B41FA5}">
                      <a16:colId xmlns:a16="http://schemas.microsoft.com/office/drawing/2014/main" val="1699119941"/>
                    </a:ext>
                  </a:extLst>
                </a:gridCol>
                <a:gridCol w="1629104">
                  <a:extLst>
                    <a:ext uri="{9D8B030D-6E8A-4147-A177-3AD203B41FA5}">
                      <a16:colId xmlns:a16="http://schemas.microsoft.com/office/drawing/2014/main" val="2416834743"/>
                    </a:ext>
                  </a:extLst>
                </a:gridCol>
                <a:gridCol w="2223220">
                  <a:extLst>
                    <a:ext uri="{9D8B030D-6E8A-4147-A177-3AD203B41FA5}">
                      <a16:colId xmlns:a16="http://schemas.microsoft.com/office/drawing/2014/main" val="2750231877"/>
                    </a:ext>
                  </a:extLst>
                </a:gridCol>
              </a:tblGrid>
              <a:tr h="704893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Quality Domain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Benchmark Standard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Expected Practice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What Happened in Lucy Letby Case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Gap Identified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Impact on Service Delivery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9331496"/>
                  </a:ext>
                </a:extLst>
              </a:tr>
              <a:tr h="97936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Patient Safety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NHS Patient Safety Strategy (NHS England, 2023)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Rapid identification and management of patient safety risks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Increased infant deaths and collapses were not promptly investigated (Thirlwall Inquiry, 2024)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Failure to recognise emerging risks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Increased patient harm and preventable deaths (WHO, 2021).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8845155"/>
                  </a:ext>
                </a:extLst>
              </a:tr>
              <a:tr h="97936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Clinical Governance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Clinical Governance Framework (Halligan and Donaldson, 2001)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Continuous monitoring of quality and safety indicators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Consultants repeatedly raised concerns, but management failed to act (The Guardian, </a:t>
                      </a:r>
                      <a:r>
                        <a:rPr lang="en-GB" sz="1200" dirty="0"/>
                        <a:t>2024)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Weak governance processes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Delayed corrective action and prolonged exposure to risk (Francis, 2013).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0380381"/>
                  </a:ext>
                </a:extLst>
              </a:tr>
              <a:tr h="97936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Incident Reporting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NHS Serious Incident Framework (NHS Improvement, 2018)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Effective reporting and investigation of adverse events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Patterns of deaths were not identified through reporting systems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Inadequate incident review procedures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Missed opportunities for learning and prevention (Reason, 2000)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612816"/>
                  </a:ext>
                </a:extLst>
              </a:tr>
              <a:tr h="97936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Staffing Levels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NICE Safe Staffing Guidelines (NICE, 2015)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Appropriate nurse-to-patient ratios and specialist staffing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Neonatal unit experienced staff shortages and workload pressures (The Guardian, </a:t>
                      </a:r>
                      <a:r>
                        <a:rPr lang="en-GB" sz="1200" dirty="0"/>
                        <a:t>2024)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Workforce planning failures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Reduced supervision and increased patient safety risks (WHO, 2021)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1928473"/>
                  </a:ext>
                </a:extLst>
              </a:tr>
              <a:tr h="97936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Leadership &amp; Accountability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NHS Leadership Framework (NHS Leadership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Leaders should prioritise patient safety and transparency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Concerns were dismissed and action delayed (The Guardian, </a:t>
                      </a:r>
                      <a:r>
                        <a:rPr lang="en-GB" sz="1200" dirty="0"/>
                        <a:t>2024)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Poor leadership</a:t>
                      </a:r>
                    </a:p>
                    <a:p>
                      <a:pPr algn="ctr"/>
                      <a:r>
                        <a:rPr lang="en-GB" sz="1400" dirty="0"/>
                        <a:t> response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Unsafe conditions remained in place for an extended period (Francis, </a:t>
                      </a:r>
                      <a:r>
                        <a:rPr lang="en-GB" sz="1200" dirty="0"/>
                        <a:t>2013).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99631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4503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B32DC26D-8B9B-4CC1-B3CC-D3EA0FB162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00104BB-4750-6606-9EA8-6EC68F4FCCE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35000"/>
          </a:blip>
          <a:srcRect r="25"/>
          <a:stretch>
            <a:fillRect/>
          </a:stretch>
        </p:blipFill>
        <p:spPr>
          <a:xfrm>
            <a:off x="20" y="-1"/>
            <a:ext cx="1218893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B6EA39A-3F9D-7D58-B231-02BC516E7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43467"/>
            <a:ext cx="3684437" cy="5571066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Structure of Component 2 Report</a:t>
            </a:r>
            <a:br>
              <a:rPr lang="en-GB" dirty="0"/>
            </a:br>
            <a:endParaRPr lang="en-GB" dirty="0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BB7ADC3-53A0-44F2-914A-78CADAF33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49645" y="1828800"/>
            <a:ext cx="0" cy="3200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67C7C6A7-B5EB-3104-3088-263FC124AA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0455714"/>
              </p:ext>
            </p:extLst>
          </p:nvPr>
        </p:nvGraphicFramePr>
        <p:xfrm>
          <a:off x="5132243" y="288470"/>
          <a:ext cx="6574112" cy="62810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590217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4D840-967B-983D-06F0-5938E3F520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6390" y="185825"/>
            <a:ext cx="3839219" cy="549899"/>
          </a:xfrm>
        </p:spPr>
        <p:txBody>
          <a:bodyPr>
            <a:noAutofit/>
          </a:bodyPr>
          <a:lstStyle/>
          <a:p>
            <a:pPr algn="ctr"/>
            <a:r>
              <a:rPr lang="en-GB" sz="4400" dirty="0"/>
              <a:t>Recommendations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CCFA860-8026-35BA-8D71-0322BDEF33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5510802"/>
              </p:ext>
            </p:extLst>
          </p:nvPr>
        </p:nvGraphicFramePr>
        <p:xfrm>
          <a:off x="165222" y="902845"/>
          <a:ext cx="11861556" cy="576933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953852">
                  <a:extLst>
                    <a:ext uri="{9D8B030D-6E8A-4147-A177-3AD203B41FA5}">
                      <a16:colId xmlns:a16="http://schemas.microsoft.com/office/drawing/2014/main" val="595441480"/>
                    </a:ext>
                  </a:extLst>
                </a:gridCol>
                <a:gridCol w="3953852">
                  <a:extLst>
                    <a:ext uri="{9D8B030D-6E8A-4147-A177-3AD203B41FA5}">
                      <a16:colId xmlns:a16="http://schemas.microsoft.com/office/drawing/2014/main" val="848713628"/>
                    </a:ext>
                  </a:extLst>
                </a:gridCol>
                <a:gridCol w="3953852">
                  <a:extLst>
                    <a:ext uri="{9D8B030D-6E8A-4147-A177-3AD203B41FA5}">
                      <a16:colId xmlns:a16="http://schemas.microsoft.com/office/drawing/2014/main" val="930209119"/>
                    </a:ext>
                  </a:extLst>
                </a:gridCol>
              </a:tblGrid>
              <a:tr h="51004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Recommendation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Supporting Evidence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8243853"/>
                  </a:ext>
                </a:extLst>
              </a:tr>
              <a:tr h="992085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1. Strengthen Clinical Governance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• Mandatory escalation procedures for unusual mortality trends</a:t>
                      </a:r>
                    </a:p>
                    <a:p>
                      <a:r>
                        <a:rPr lang="en-GB" sz="1600" dirty="0"/>
                        <a:t>•Real-time mortality monitoring systems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Effective clinical governance improves patient safety through early identification and management of risks (Halligan and Donaldson, 2001; NHS England, 2023).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8209298"/>
                  </a:ext>
                </a:extLst>
              </a:tr>
              <a:tr h="992085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2. Improve Whistleblowing Systems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• Independent reporting channels</a:t>
                      </a:r>
                    </a:p>
                    <a:p>
                      <a:r>
                        <a:rPr lang="en-GB" sz="1600" dirty="0"/>
                        <a:t>• Greater protection for staff raising concerns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 strong whistleblowing culture enables staff to report safety concerns and supports organisational learning (NHS England, 2022; Francis, 2013).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5508971"/>
                  </a:ext>
                </a:extLst>
              </a:tr>
              <a:tr h="992085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3. Workforce Planning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• Safe staffing levels</a:t>
                      </a:r>
                    </a:p>
                    <a:p>
                      <a:r>
                        <a:rPr lang="en-GB" sz="1600" dirty="0"/>
                        <a:t>• Recruitment of specialist neonatal staff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Adequate staffing levels are associated with improved patient outcomes and reduced risk of adverse events (NICE, 2015; WHO, 2021).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2624618"/>
                  </a:ext>
                </a:extLst>
              </a:tr>
              <a:tr h="992085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4. Stronger Regulatory Oversight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• Earlier external reviews</a:t>
                      </a:r>
                    </a:p>
                    <a:p>
                      <a:r>
                        <a:rPr lang="en-GB" sz="1600" dirty="0"/>
                        <a:t>• Improved communication with regulators and CQC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Independent oversight helps identify quality failures and ensures accountability within healthcare organisations (CQC, 2023; Thirlwall Inquiry, 2024)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2342288"/>
                  </a:ext>
                </a:extLst>
              </a:tr>
              <a:tr h="992085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5. Safety Culture Development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• Leadership training</a:t>
                      </a:r>
                    </a:p>
                    <a:p>
                      <a:r>
                        <a:rPr lang="en-GB" sz="1600" dirty="0"/>
                        <a:t>• Adoption of a Just Culture approach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 positive safety culture encourages learning from errors and reduces blame-focused responses (Reason, 2000; NHS England, 2023).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17121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13571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C51136FD-BBB2-4EB4-A240-3E21EECF7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A9BDDA-4046-E887-B18E-0C0ECF0382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295972"/>
            <a:ext cx="5455921" cy="1060704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Conclusion</a:t>
            </a:r>
            <a:r>
              <a:rPr lang="en-GB" dirty="0">
                <a:solidFill>
                  <a:srgbClr val="FFFFFF"/>
                </a:solidFill>
              </a:rPr>
              <a:t> 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6826B28-36B0-4CC1-8EC8-EF9B88B35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B24A69-E670-CB44-E142-74A5551225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0828" y="295971"/>
            <a:ext cx="4456382" cy="64313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solidFill>
                  <a:schemeClr val="accent2">
                    <a:lumMod val="50000"/>
                  </a:schemeClr>
                </a:solidFill>
              </a:rPr>
              <a:t>The Lucy Letby case highlights how multiple organisational failures can align to create catastrophic patient harm.</a:t>
            </a:r>
          </a:p>
          <a:p>
            <a:pPr marL="0" indent="0" algn="ctr">
              <a:buNone/>
            </a:pPr>
            <a:endParaRPr lang="en-GB" sz="2000" dirty="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GB" sz="2000" dirty="0">
                <a:solidFill>
                  <a:srgbClr val="002060"/>
                </a:solidFill>
              </a:rPr>
              <a:t>Using the Swiss Cheese Model demonstrates that: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accent2">
                    <a:lumMod val="50000"/>
                  </a:schemeClr>
                </a:solidFill>
              </a:rPr>
              <a:t>Staffing shortages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accent2">
                    <a:lumMod val="50000"/>
                  </a:schemeClr>
                </a:solidFill>
              </a:rPr>
              <a:t>Poor governance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accent2">
                    <a:lumMod val="50000"/>
                  </a:schemeClr>
                </a:solidFill>
              </a:rPr>
              <a:t>Weak leadership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accent2">
                    <a:lumMod val="50000"/>
                  </a:schemeClr>
                </a:solidFill>
              </a:rPr>
              <a:t>Inadequate reporting systems</a:t>
            </a:r>
            <a:endParaRPr lang="en-GB" sz="2000" dirty="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GB" sz="2000" dirty="0">
                <a:solidFill>
                  <a:schemeClr val="accent2">
                    <a:lumMod val="50000"/>
                  </a:schemeClr>
                </a:solidFill>
              </a:rPr>
              <a:t>Regulatory failures all contributed to a breakdown in patient safety. 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accent2">
                    <a:lumMod val="50000"/>
                  </a:schemeClr>
                </a:solidFill>
              </a:rPr>
              <a:t>Healthcare organisations must strengthen quality assurance systems, improve transparency and promote a culture of safety to prevent similar events in the future.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CF6519-53CE-F9AA-DAE9-57066DEF5D2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088" r="18088"/>
          <a:stretch>
            <a:fillRect/>
          </a:stretch>
        </p:blipFill>
        <p:spPr>
          <a:xfrm>
            <a:off x="6096000" y="1740724"/>
            <a:ext cx="5455921" cy="447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423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C40DA-F7DA-E33D-6C95-5074838EE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5964" y="2498099"/>
            <a:ext cx="9720072" cy="1499616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002060"/>
                </a:solidFill>
              </a:rPr>
              <a:t>Thank you for watching!</a:t>
            </a:r>
          </a:p>
        </p:txBody>
      </p:sp>
    </p:spTree>
    <p:extLst>
      <p:ext uri="{BB962C8B-B14F-4D97-AF65-F5344CB8AC3E}">
        <p14:creationId xmlns:p14="http://schemas.microsoft.com/office/powerpoint/2010/main" val="13068913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F76A7-6B75-21CB-2652-63C07B0FE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3506" y="175787"/>
            <a:ext cx="2610894" cy="496875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rgbClr val="002060"/>
                </a:solidFill>
              </a:rPr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3EC3E5-C802-3FBF-3DBF-E51BEC03A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6356" y="837410"/>
            <a:ext cx="11209866" cy="5760720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BBC News (2023) Lucy Letby found guilty of murdering seven babies. Available at: </a:t>
            </a:r>
            <a:r>
              <a:rPr lang="en-GB" dirty="0">
                <a:hlinkClick r:id="rId2"/>
              </a:rPr>
              <a:t>https://www.bbc.co.uk/news/uk-england-merseyside-66160514</a:t>
            </a:r>
            <a:r>
              <a:rPr lang="en-GB" dirty="0"/>
              <a:t>  (Accessed: 12 June 2026).</a:t>
            </a:r>
          </a:p>
          <a:p>
            <a:r>
              <a:rPr lang="en-GB" dirty="0"/>
              <a:t>Care Quality Commission (CQC) (2016) Countess of Chester Hospital NHS Foundation Trust Quality Report. Newcastle upon Tyne: Care Quality Commission.</a:t>
            </a:r>
          </a:p>
          <a:p>
            <a:r>
              <a:rPr lang="en-GB" dirty="0"/>
              <a:t>Care Quality Commission (CQC) (2022) Regulation 20: Duty of Candour. Available at: </a:t>
            </a:r>
            <a:r>
              <a:rPr lang="en-GB" dirty="0">
                <a:hlinkClick r:id="rId3"/>
              </a:rPr>
              <a:t>https://www.cqc.org.uk</a:t>
            </a:r>
            <a:r>
              <a:rPr lang="en-GB" dirty="0"/>
              <a:t>  (Accessed: 10 June 2026).</a:t>
            </a:r>
          </a:p>
          <a:p>
            <a:r>
              <a:rPr lang="en-GB" dirty="0"/>
              <a:t>Care Quality Commission (CQC) (2023) Fundamental Standards. Newcastle upon Tyne: Care Quality Commission.</a:t>
            </a:r>
          </a:p>
          <a:p>
            <a:r>
              <a:rPr lang="en-GB" dirty="0"/>
              <a:t>Department of Health and Social Care (2023) NHS Patient Safety Strategy. London: DHSC.</a:t>
            </a:r>
          </a:p>
          <a:p>
            <a:r>
              <a:rPr lang="en-GB" dirty="0"/>
              <a:t>Francis, R. (2013) Report of the Mid Staffordshire NHS Foundation Trust Public Inquiry. London: The Stationery Office.</a:t>
            </a:r>
          </a:p>
          <a:p>
            <a:r>
              <a:rPr lang="en-GB" dirty="0"/>
              <a:t>Halligan, A. and Donaldson, L. (2001) ‘Implementing clinical governance: turning vision into reality’, BMJ, 322(7299), pp. 1413–1417.</a:t>
            </a:r>
          </a:p>
          <a:p>
            <a:r>
              <a:rPr lang="en-GB" dirty="0"/>
              <a:t>Health Foundation (2023) Quality Improvement Made Simple. London: Health Foundation.</a:t>
            </a:r>
          </a:p>
          <a:p>
            <a:r>
              <a:rPr lang="en-GB" dirty="0"/>
              <a:t>Institute of Medicine (2000) To Err Is Human: Building a Safer Health System. Washington, DC: National Academy Press.</a:t>
            </a:r>
          </a:p>
          <a:p>
            <a:r>
              <a:rPr lang="en-GB" dirty="0"/>
              <a:t>National Institute for Health and Care Excellence (NICE) (2015) Safe Staffing for Nursing in Neonatal Services. London: NICE.</a:t>
            </a:r>
          </a:p>
          <a:p>
            <a:r>
              <a:rPr lang="en-GB" dirty="0"/>
              <a:t>NHS England (2022) Freedom to Speak Up Policy. London: NHS England.</a:t>
            </a:r>
          </a:p>
          <a:p>
            <a:r>
              <a:rPr lang="en-GB" dirty="0"/>
              <a:t>NHS England (2023) NHS Patient Safety Strategy. London: NHS England.</a:t>
            </a:r>
          </a:p>
          <a:p>
            <a:r>
              <a:rPr lang="en-GB" dirty="0"/>
              <a:t>NHS Improvement (2018) Root Cause Analysis Framework. London: NHS Improvement.</a:t>
            </a:r>
          </a:p>
          <a:p>
            <a:r>
              <a:rPr lang="en-GB" dirty="0"/>
              <a:t>NHS Leadership Academy (2013) Healthcare Leadership Model. Leeds: NHS Leadership Academy.</a:t>
            </a:r>
          </a:p>
        </p:txBody>
      </p:sp>
    </p:spTree>
    <p:extLst>
      <p:ext uri="{BB962C8B-B14F-4D97-AF65-F5344CB8AC3E}">
        <p14:creationId xmlns:p14="http://schemas.microsoft.com/office/powerpoint/2010/main" val="6106004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ED230B-F10D-872E-E681-9147B5CC57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599090"/>
            <a:ext cx="10947155" cy="6032938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Reason, J. (1990) Human Error. Cambridge: Cambridge University Press.</a:t>
            </a:r>
          </a:p>
          <a:p>
            <a:r>
              <a:rPr lang="en-GB" dirty="0"/>
              <a:t>Reason, J. (2000) ‘Human error: models and management’, BMJ, 320(7237), pp. 768–770.</a:t>
            </a:r>
          </a:p>
          <a:p>
            <a:r>
              <a:rPr lang="en-GB" dirty="0"/>
              <a:t>The Guardian (2024) ‘A superbug, doctor shortages and a neonatal unit out of its depth: failures at Lucy Letby’s hospital revealed’, The Guardian, 8 September. Available at: </a:t>
            </a:r>
            <a:r>
              <a:rPr lang="en-GB" dirty="0">
                <a:hlinkClick r:id="rId2"/>
              </a:rPr>
              <a:t>https://www.theguardian.com/uk-news/article/2024/sep/08/a-superbug-doctor-shortages-and-a-neonatal-unit-out-of-its-depth-failures-at-lucy-letby-hospital-revealed</a:t>
            </a:r>
            <a:r>
              <a:rPr lang="en-GB" dirty="0"/>
              <a:t>  (Accessed: 13 June 2026).</a:t>
            </a:r>
          </a:p>
          <a:p>
            <a:r>
              <a:rPr lang="en-GB" dirty="0"/>
              <a:t>The Guardian (2024) ‘Former chief executive of Letby hospital denies discouraging police inquiry’, The Guardian, 27 November. Available at: </a:t>
            </a:r>
            <a:r>
              <a:rPr lang="en-GB" dirty="0">
                <a:hlinkClick r:id="rId3"/>
              </a:rPr>
              <a:t>https://www.theguardian.com/uk-news/2024/nov/27/former-chief-executive-of-letby-hospital-denies-he-discouraged-police-inquiry</a:t>
            </a:r>
            <a:r>
              <a:rPr lang="en-GB" dirty="0"/>
              <a:t>   (Accessed: 13 June 2026).</a:t>
            </a:r>
          </a:p>
          <a:p>
            <a:r>
              <a:rPr lang="en-GB" dirty="0"/>
              <a:t>The Guardian (2024) ‘Hospital bosses failed to report concerns over baby deaths, inquiry hears’, The Guardian, 15 November. Available at: </a:t>
            </a:r>
            <a:r>
              <a:rPr lang="en-GB" dirty="0">
                <a:hlinkClick r:id="rId4"/>
              </a:rPr>
              <a:t>https://www.theguardian.com/uk-news/2024/nov/15/lucy-letby-inquiry-hospital-bosses-not-reporting-baby-deaths</a:t>
            </a:r>
            <a:r>
              <a:rPr lang="en-GB" dirty="0"/>
              <a:t>  (Accessed: 11 June 2026).</a:t>
            </a:r>
          </a:p>
          <a:p>
            <a:r>
              <a:rPr lang="en-GB" dirty="0"/>
              <a:t>The King's Fund (2022) Leadership and Patient Safety. London: The King’s Fund.</a:t>
            </a:r>
          </a:p>
          <a:p>
            <a:r>
              <a:rPr lang="en-GB" dirty="0"/>
              <a:t>Thirlwall Inquiry (2024) Public Inquiry into the Events at the Countess of Chester Hospital. London: UK Government.</a:t>
            </a:r>
          </a:p>
          <a:p>
            <a:r>
              <a:rPr lang="en-GB" dirty="0"/>
              <a:t>Vincent, C. (2010) Patient Safety. 2nd </a:t>
            </a:r>
            <a:r>
              <a:rPr lang="en-GB" dirty="0" err="1"/>
              <a:t>edn</a:t>
            </a:r>
            <a:r>
              <a:rPr lang="en-GB" dirty="0"/>
              <a:t>. Oxford: Wiley-Blackwell.</a:t>
            </a:r>
          </a:p>
          <a:p>
            <a:r>
              <a:rPr lang="en-GB" dirty="0"/>
              <a:t>World Health Organization (WHO) (2021) Global Patient Safety Action Plan 2021–2030: Towards Eliminating Avoidable Harm in Health Care. Geneva: World Health Organization.</a:t>
            </a:r>
          </a:p>
          <a:p>
            <a:r>
              <a:rPr lang="en-GB" dirty="0"/>
              <a:t>World Health Organization (WHO) (2023) Quality of Care Framework. Geneva: World Health Organization.</a:t>
            </a:r>
          </a:p>
          <a:p>
            <a:r>
              <a:rPr lang="en-GB" dirty="0"/>
              <a:t>Waring, J. (2005) ‘Beyond blame: cultural barriers to medical incident reporting’, Social Science &amp; Medicine, 60(9), pp. 1927–1935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06635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4394</TotalTime>
  <Words>1978</Words>
  <Application>Microsoft Office PowerPoint</Application>
  <PresentationFormat>Widescreen</PresentationFormat>
  <Paragraphs>208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Aptos</vt:lpstr>
      <vt:lpstr>Times New Roman</vt:lpstr>
      <vt:lpstr>Tw Cen MT</vt:lpstr>
      <vt:lpstr>Tw Cen MT Condensed</vt:lpstr>
      <vt:lpstr>Wingdings 3</vt:lpstr>
      <vt:lpstr>Integral</vt:lpstr>
      <vt:lpstr> </vt:lpstr>
      <vt:lpstr>PowerPoint Presentation</vt:lpstr>
      <vt:lpstr>Aim of Presentation </vt:lpstr>
      <vt:lpstr>Background of the Case Study: Lucy Letby Case </vt:lpstr>
      <vt:lpstr>Why This Is a Quality Management Issue </vt:lpstr>
      <vt:lpstr>Swiss cheese model</vt:lpstr>
      <vt:lpstr>Table: Applying the Swiss Cheese Model to the Lucy Letby Case The Swiss Cheese Model suggests accidents occur when multiple system failures align and allow hazards to reach patients (Reason, 1990; Reason, 2000).</vt:lpstr>
      <vt:lpstr>Benchmark table Benchmarking Countess of Chester Hospital Against NHS Quality Standards</vt:lpstr>
      <vt:lpstr>Structure of Component 2 Report </vt:lpstr>
      <vt:lpstr>Recommendations</vt:lpstr>
      <vt:lpstr>Conclusion </vt:lpstr>
      <vt:lpstr>Thank you for watching!</vt:lpstr>
      <vt:lpstr>Reference list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Zobia Riaz (2226851)</dc:creator>
  <cp:lastModifiedBy>Zobia Riaz (2226851)</cp:lastModifiedBy>
  <cp:revision>1</cp:revision>
  <dcterms:created xsi:type="dcterms:W3CDTF">2026-06-17T08:38:46Z</dcterms:created>
  <dcterms:modified xsi:type="dcterms:W3CDTF">2026-06-20T09:52:52Z</dcterms:modified>
</cp:coreProperties>
</file>