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52C345-FA81-4969-937C-D43CC69C083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1C0CE3-223C-48F0-97D4-B54E7764D9AE}">
      <dgm:prSet/>
      <dgm:spPr/>
      <dgm:t>
        <a:bodyPr/>
        <a:lstStyle/>
        <a:p>
          <a:r>
            <a:rPr lang="en-GB"/>
            <a:t>People</a:t>
          </a:r>
          <a:endParaRPr lang="en-US"/>
        </a:p>
      </dgm:t>
    </dgm:pt>
    <dgm:pt modelId="{C0A86A41-9A2A-4E1B-AEAA-F27F587E8FC4}" type="parTrans" cxnId="{98511473-3D81-4D7D-8A1E-01B097B72D42}">
      <dgm:prSet/>
      <dgm:spPr/>
      <dgm:t>
        <a:bodyPr/>
        <a:lstStyle/>
        <a:p>
          <a:endParaRPr lang="en-US"/>
        </a:p>
      </dgm:t>
    </dgm:pt>
    <dgm:pt modelId="{C2C2A94B-957E-4458-9F41-1057E97B5247}" type="sibTrans" cxnId="{98511473-3D81-4D7D-8A1E-01B097B72D42}">
      <dgm:prSet/>
      <dgm:spPr/>
      <dgm:t>
        <a:bodyPr/>
        <a:lstStyle/>
        <a:p>
          <a:endParaRPr lang="en-US"/>
        </a:p>
      </dgm:t>
    </dgm:pt>
    <dgm:pt modelId="{C94FAE2F-AFDE-4BD3-9A7E-568376B57578}">
      <dgm:prSet/>
      <dgm:spPr/>
      <dgm:t>
        <a:bodyPr/>
        <a:lstStyle/>
        <a:p>
          <a:r>
            <a:rPr lang="en-GB"/>
            <a:t>Processes </a:t>
          </a:r>
          <a:endParaRPr lang="en-US"/>
        </a:p>
      </dgm:t>
    </dgm:pt>
    <dgm:pt modelId="{0E231059-F735-4E37-9DA7-098074719CD5}" type="parTrans" cxnId="{68334136-E59D-477D-ABCE-9095B69A3286}">
      <dgm:prSet/>
      <dgm:spPr/>
      <dgm:t>
        <a:bodyPr/>
        <a:lstStyle/>
        <a:p>
          <a:endParaRPr lang="en-US"/>
        </a:p>
      </dgm:t>
    </dgm:pt>
    <dgm:pt modelId="{572BCA18-CA35-4790-AB19-7AC468DEA15E}" type="sibTrans" cxnId="{68334136-E59D-477D-ABCE-9095B69A3286}">
      <dgm:prSet/>
      <dgm:spPr/>
      <dgm:t>
        <a:bodyPr/>
        <a:lstStyle/>
        <a:p>
          <a:endParaRPr lang="en-US"/>
        </a:p>
      </dgm:t>
    </dgm:pt>
    <dgm:pt modelId="{E648D560-99ED-451E-A1E1-4CBAE73E01F5}">
      <dgm:prSet/>
      <dgm:spPr/>
      <dgm:t>
        <a:bodyPr/>
        <a:lstStyle/>
        <a:p>
          <a:r>
            <a:rPr lang="en-GB"/>
            <a:t>Systems - Normal Operating Procedures, Special Operating Procedures &amp; Emergency Operating Procedures</a:t>
          </a:r>
          <a:endParaRPr lang="en-US"/>
        </a:p>
      </dgm:t>
    </dgm:pt>
    <dgm:pt modelId="{C9478E63-2ACB-4837-9858-93BB1A858556}" type="parTrans" cxnId="{BD829675-F0CE-4420-B36B-0192BEADAB03}">
      <dgm:prSet/>
      <dgm:spPr/>
      <dgm:t>
        <a:bodyPr/>
        <a:lstStyle/>
        <a:p>
          <a:endParaRPr lang="en-US"/>
        </a:p>
      </dgm:t>
    </dgm:pt>
    <dgm:pt modelId="{956B2142-98BC-40C7-B736-0612309E4ED0}" type="sibTrans" cxnId="{BD829675-F0CE-4420-B36B-0192BEADAB03}">
      <dgm:prSet/>
      <dgm:spPr/>
      <dgm:t>
        <a:bodyPr/>
        <a:lstStyle/>
        <a:p>
          <a:endParaRPr lang="en-US"/>
        </a:p>
      </dgm:t>
    </dgm:pt>
    <dgm:pt modelId="{BEC3613E-E32E-43FC-B735-FF34E7B7D05C}">
      <dgm:prSet/>
      <dgm:spPr/>
      <dgm:t>
        <a:bodyPr/>
        <a:lstStyle/>
        <a:p>
          <a:r>
            <a:rPr lang="en-GB"/>
            <a:t>Events Operations</a:t>
          </a:r>
          <a:endParaRPr lang="en-US"/>
        </a:p>
      </dgm:t>
    </dgm:pt>
    <dgm:pt modelId="{FBB41F5A-BBB3-4C26-B666-4AE5C59739F3}" type="parTrans" cxnId="{28BE1ECD-AB33-4F92-B647-8E4A17C43EE2}">
      <dgm:prSet/>
      <dgm:spPr/>
      <dgm:t>
        <a:bodyPr/>
        <a:lstStyle/>
        <a:p>
          <a:endParaRPr lang="en-US"/>
        </a:p>
      </dgm:t>
    </dgm:pt>
    <dgm:pt modelId="{F57A88CC-38C2-4AB0-9974-F00E7D9A779E}" type="sibTrans" cxnId="{28BE1ECD-AB33-4F92-B647-8E4A17C43EE2}">
      <dgm:prSet/>
      <dgm:spPr/>
      <dgm:t>
        <a:bodyPr/>
        <a:lstStyle/>
        <a:p>
          <a:endParaRPr lang="en-US"/>
        </a:p>
      </dgm:t>
    </dgm:pt>
    <dgm:pt modelId="{67EF2468-96D5-494B-9891-9E9490C1D12B}">
      <dgm:prSet/>
      <dgm:spPr/>
      <dgm:t>
        <a:bodyPr/>
        <a:lstStyle/>
        <a:p>
          <a:r>
            <a:rPr lang="en-GB"/>
            <a:t>Management </a:t>
          </a:r>
          <a:endParaRPr lang="en-US"/>
        </a:p>
      </dgm:t>
    </dgm:pt>
    <dgm:pt modelId="{BA93D4B4-4A3A-4106-85FD-DDF9D2F985E1}" type="parTrans" cxnId="{9FA2EFEE-74F6-4B8C-98C6-B96F737EC7CA}">
      <dgm:prSet/>
      <dgm:spPr/>
      <dgm:t>
        <a:bodyPr/>
        <a:lstStyle/>
        <a:p>
          <a:endParaRPr lang="en-US"/>
        </a:p>
      </dgm:t>
    </dgm:pt>
    <dgm:pt modelId="{215C6B36-2477-42C5-8E1A-95E129329077}" type="sibTrans" cxnId="{9FA2EFEE-74F6-4B8C-98C6-B96F737EC7CA}">
      <dgm:prSet/>
      <dgm:spPr/>
      <dgm:t>
        <a:bodyPr/>
        <a:lstStyle/>
        <a:p>
          <a:endParaRPr lang="en-US"/>
        </a:p>
      </dgm:t>
    </dgm:pt>
    <dgm:pt modelId="{2FD74FC0-F7E6-461F-9457-51E81BB8A6EA}">
      <dgm:prSet/>
      <dgm:spPr/>
      <dgm:t>
        <a:bodyPr/>
        <a:lstStyle/>
        <a:p>
          <a:r>
            <a:rPr lang="en-GB"/>
            <a:t>Inspections</a:t>
          </a:r>
          <a:endParaRPr lang="en-US"/>
        </a:p>
      </dgm:t>
    </dgm:pt>
    <dgm:pt modelId="{4C61D382-5933-4F36-A4DE-3E36383BAF6B}" type="parTrans" cxnId="{97527B13-B471-4EC4-9797-E1DC150BF4C3}">
      <dgm:prSet/>
      <dgm:spPr/>
      <dgm:t>
        <a:bodyPr/>
        <a:lstStyle/>
        <a:p>
          <a:endParaRPr lang="en-US"/>
        </a:p>
      </dgm:t>
    </dgm:pt>
    <dgm:pt modelId="{67851FBB-4343-4320-9C7D-942DEEA66086}" type="sibTrans" cxnId="{97527B13-B471-4EC4-9797-E1DC150BF4C3}">
      <dgm:prSet/>
      <dgm:spPr/>
      <dgm:t>
        <a:bodyPr/>
        <a:lstStyle/>
        <a:p>
          <a:endParaRPr lang="en-US"/>
        </a:p>
      </dgm:t>
    </dgm:pt>
    <dgm:pt modelId="{A640A001-F0A7-4944-926C-AA526FA1D1A9}" type="pres">
      <dgm:prSet presAssocID="{3852C345-FA81-4969-937C-D43CC69C083C}" presName="Name0" presStyleCnt="0">
        <dgm:presLayoutVars>
          <dgm:dir/>
          <dgm:resizeHandles val="exact"/>
        </dgm:presLayoutVars>
      </dgm:prSet>
      <dgm:spPr/>
    </dgm:pt>
    <dgm:pt modelId="{BBBA17DD-1B6D-4421-93F2-F0A33CF2F8F0}" type="pres">
      <dgm:prSet presAssocID="{E91C0CE3-223C-48F0-97D4-B54E7764D9AE}" presName="node" presStyleLbl="node1" presStyleIdx="0" presStyleCnt="6">
        <dgm:presLayoutVars>
          <dgm:bulletEnabled val="1"/>
        </dgm:presLayoutVars>
      </dgm:prSet>
      <dgm:spPr/>
    </dgm:pt>
    <dgm:pt modelId="{DBF23B98-3EBE-4096-9310-816CFB8100E7}" type="pres">
      <dgm:prSet presAssocID="{C2C2A94B-957E-4458-9F41-1057E97B5247}" presName="sibTrans" presStyleLbl="sibTrans1D1" presStyleIdx="0" presStyleCnt="5"/>
      <dgm:spPr/>
    </dgm:pt>
    <dgm:pt modelId="{490A5FB2-DE34-4AD8-B3DE-2908052722E9}" type="pres">
      <dgm:prSet presAssocID="{C2C2A94B-957E-4458-9F41-1057E97B5247}" presName="connectorText" presStyleLbl="sibTrans1D1" presStyleIdx="0" presStyleCnt="5"/>
      <dgm:spPr/>
    </dgm:pt>
    <dgm:pt modelId="{4935BB2E-793A-46D4-889A-CB25271A374F}" type="pres">
      <dgm:prSet presAssocID="{C94FAE2F-AFDE-4BD3-9A7E-568376B57578}" presName="node" presStyleLbl="node1" presStyleIdx="1" presStyleCnt="6">
        <dgm:presLayoutVars>
          <dgm:bulletEnabled val="1"/>
        </dgm:presLayoutVars>
      </dgm:prSet>
      <dgm:spPr/>
    </dgm:pt>
    <dgm:pt modelId="{E751E3A6-D547-4D00-97A1-F98FA65D4933}" type="pres">
      <dgm:prSet presAssocID="{572BCA18-CA35-4790-AB19-7AC468DEA15E}" presName="sibTrans" presStyleLbl="sibTrans1D1" presStyleIdx="1" presStyleCnt="5"/>
      <dgm:spPr/>
    </dgm:pt>
    <dgm:pt modelId="{E03604D3-4430-417D-A2FC-FB563266FEDE}" type="pres">
      <dgm:prSet presAssocID="{572BCA18-CA35-4790-AB19-7AC468DEA15E}" presName="connectorText" presStyleLbl="sibTrans1D1" presStyleIdx="1" presStyleCnt="5"/>
      <dgm:spPr/>
    </dgm:pt>
    <dgm:pt modelId="{7F81E1AB-2A31-4528-A8A9-633F6383DE0B}" type="pres">
      <dgm:prSet presAssocID="{E648D560-99ED-451E-A1E1-4CBAE73E01F5}" presName="node" presStyleLbl="node1" presStyleIdx="2" presStyleCnt="6">
        <dgm:presLayoutVars>
          <dgm:bulletEnabled val="1"/>
        </dgm:presLayoutVars>
      </dgm:prSet>
      <dgm:spPr/>
    </dgm:pt>
    <dgm:pt modelId="{0E39F736-A477-4B26-B133-AFA953D40F1E}" type="pres">
      <dgm:prSet presAssocID="{956B2142-98BC-40C7-B736-0612309E4ED0}" presName="sibTrans" presStyleLbl="sibTrans1D1" presStyleIdx="2" presStyleCnt="5"/>
      <dgm:spPr/>
    </dgm:pt>
    <dgm:pt modelId="{5803FA69-8672-4C11-99B1-1B02B7A602BA}" type="pres">
      <dgm:prSet presAssocID="{956B2142-98BC-40C7-B736-0612309E4ED0}" presName="connectorText" presStyleLbl="sibTrans1D1" presStyleIdx="2" presStyleCnt="5"/>
      <dgm:spPr/>
    </dgm:pt>
    <dgm:pt modelId="{993DFE17-086A-4D15-BEE6-1AB2ACF94B7C}" type="pres">
      <dgm:prSet presAssocID="{BEC3613E-E32E-43FC-B735-FF34E7B7D05C}" presName="node" presStyleLbl="node1" presStyleIdx="3" presStyleCnt="6">
        <dgm:presLayoutVars>
          <dgm:bulletEnabled val="1"/>
        </dgm:presLayoutVars>
      </dgm:prSet>
      <dgm:spPr/>
    </dgm:pt>
    <dgm:pt modelId="{F67A0B40-D41E-449A-8BBA-9DBBA5494D97}" type="pres">
      <dgm:prSet presAssocID="{F57A88CC-38C2-4AB0-9974-F00E7D9A779E}" presName="sibTrans" presStyleLbl="sibTrans1D1" presStyleIdx="3" presStyleCnt="5"/>
      <dgm:spPr/>
    </dgm:pt>
    <dgm:pt modelId="{87FEBD57-E2EC-4C7B-8CE4-45D2542E6009}" type="pres">
      <dgm:prSet presAssocID="{F57A88CC-38C2-4AB0-9974-F00E7D9A779E}" presName="connectorText" presStyleLbl="sibTrans1D1" presStyleIdx="3" presStyleCnt="5"/>
      <dgm:spPr/>
    </dgm:pt>
    <dgm:pt modelId="{8A308A65-AC6C-404F-9D01-F36014563E8C}" type="pres">
      <dgm:prSet presAssocID="{67EF2468-96D5-494B-9891-9E9490C1D12B}" presName="node" presStyleLbl="node1" presStyleIdx="4" presStyleCnt="6">
        <dgm:presLayoutVars>
          <dgm:bulletEnabled val="1"/>
        </dgm:presLayoutVars>
      </dgm:prSet>
      <dgm:spPr/>
    </dgm:pt>
    <dgm:pt modelId="{6E65CF58-750E-4D2D-8390-3A5546D65FF6}" type="pres">
      <dgm:prSet presAssocID="{215C6B36-2477-42C5-8E1A-95E129329077}" presName="sibTrans" presStyleLbl="sibTrans1D1" presStyleIdx="4" presStyleCnt="5"/>
      <dgm:spPr/>
    </dgm:pt>
    <dgm:pt modelId="{5A342B7E-3196-4626-AEA5-B450A080260C}" type="pres">
      <dgm:prSet presAssocID="{215C6B36-2477-42C5-8E1A-95E129329077}" presName="connectorText" presStyleLbl="sibTrans1D1" presStyleIdx="4" presStyleCnt="5"/>
      <dgm:spPr/>
    </dgm:pt>
    <dgm:pt modelId="{6F4A731E-1B5D-4C20-8FBA-01D889AE3B13}" type="pres">
      <dgm:prSet presAssocID="{2FD74FC0-F7E6-461F-9457-51E81BB8A6EA}" presName="node" presStyleLbl="node1" presStyleIdx="5" presStyleCnt="6">
        <dgm:presLayoutVars>
          <dgm:bulletEnabled val="1"/>
        </dgm:presLayoutVars>
      </dgm:prSet>
      <dgm:spPr/>
    </dgm:pt>
  </dgm:ptLst>
  <dgm:cxnLst>
    <dgm:cxn modelId="{6A228F08-888C-480F-98B7-BBB259850BBF}" type="presOf" srcId="{F57A88CC-38C2-4AB0-9974-F00E7D9A779E}" destId="{F67A0B40-D41E-449A-8BBA-9DBBA5494D97}" srcOrd="0" destOrd="0" presId="urn:microsoft.com/office/officeart/2016/7/layout/RepeatingBendingProcessNew"/>
    <dgm:cxn modelId="{7F864B0D-10F2-4236-8033-7453A2D60A2D}" type="presOf" srcId="{E91C0CE3-223C-48F0-97D4-B54E7764D9AE}" destId="{BBBA17DD-1B6D-4421-93F2-F0A33CF2F8F0}" srcOrd="0" destOrd="0" presId="urn:microsoft.com/office/officeart/2016/7/layout/RepeatingBendingProcessNew"/>
    <dgm:cxn modelId="{97527B13-B471-4EC4-9797-E1DC150BF4C3}" srcId="{3852C345-FA81-4969-937C-D43CC69C083C}" destId="{2FD74FC0-F7E6-461F-9457-51E81BB8A6EA}" srcOrd="5" destOrd="0" parTransId="{4C61D382-5933-4F36-A4DE-3E36383BAF6B}" sibTransId="{67851FBB-4343-4320-9C7D-942DEEA66086}"/>
    <dgm:cxn modelId="{D76E5F1C-2BEB-46D9-A7CD-0BC752DEE02E}" type="presOf" srcId="{956B2142-98BC-40C7-B736-0612309E4ED0}" destId="{0E39F736-A477-4B26-B133-AFA953D40F1E}" srcOrd="0" destOrd="0" presId="urn:microsoft.com/office/officeart/2016/7/layout/RepeatingBendingProcessNew"/>
    <dgm:cxn modelId="{BC9B2F29-8C5E-4A0A-B522-D86C6753DD15}" type="presOf" srcId="{C94FAE2F-AFDE-4BD3-9A7E-568376B57578}" destId="{4935BB2E-793A-46D4-889A-CB25271A374F}" srcOrd="0" destOrd="0" presId="urn:microsoft.com/office/officeart/2016/7/layout/RepeatingBendingProcessNew"/>
    <dgm:cxn modelId="{61E52C2B-A365-40E7-9EFB-927999243983}" type="presOf" srcId="{C2C2A94B-957E-4458-9F41-1057E97B5247}" destId="{DBF23B98-3EBE-4096-9310-816CFB8100E7}" srcOrd="0" destOrd="0" presId="urn:microsoft.com/office/officeart/2016/7/layout/RepeatingBendingProcessNew"/>
    <dgm:cxn modelId="{D3135F32-D1FE-4F9D-A063-47C4A2A48FD2}" type="presOf" srcId="{572BCA18-CA35-4790-AB19-7AC468DEA15E}" destId="{E751E3A6-D547-4D00-97A1-F98FA65D4933}" srcOrd="0" destOrd="0" presId="urn:microsoft.com/office/officeart/2016/7/layout/RepeatingBendingProcessNew"/>
    <dgm:cxn modelId="{68334136-E59D-477D-ABCE-9095B69A3286}" srcId="{3852C345-FA81-4969-937C-D43CC69C083C}" destId="{C94FAE2F-AFDE-4BD3-9A7E-568376B57578}" srcOrd="1" destOrd="0" parTransId="{0E231059-F735-4E37-9DA7-098074719CD5}" sibTransId="{572BCA18-CA35-4790-AB19-7AC468DEA15E}"/>
    <dgm:cxn modelId="{68437564-55C3-4688-BD31-3C1CE13D5907}" type="presOf" srcId="{2FD74FC0-F7E6-461F-9457-51E81BB8A6EA}" destId="{6F4A731E-1B5D-4C20-8FBA-01D889AE3B13}" srcOrd="0" destOrd="0" presId="urn:microsoft.com/office/officeart/2016/7/layout/RepeatingBendingProcessNew"/>
    <dgm:cxn modelId="{6E916865-D9F9-4C6B-920D-66CF788FF26E}" type="presOf" srcId="{F57A88CC-38C2-4AB0-9974-F00E7D9A779E}" destId="{87FEBD57-E2EC-4C7B-8CE4-45D2542E6009}" srcOrd="1" destOrd="0" presId="urn:microsoft.com/office/officeart/2016/7/layout/RepeatingBendingProcessNew"/>
    <dgm:cxn modelId="{98511473-3D81-4D7D-8A1E-01B097B72D42}" srcId="{3852C345-FA81-4969-937C-D43CC69C083C}" destId="{E91C0CE3-223C-48F0-97D4-B54E7764D9AE}" srcOrd="0" destOrd="0" parTransId="{C0A86A41-9A2A-4E1B-AEAA-F27F587E8FC4}" sibTransId="{C2C2A94B-957E-4458-9F41-1057E97B5247}"/>
    <dgm:cxn modelId="{BD829675-F0CE-4420-B36B-0192BEADAB03}" srcId="{3852C345-FA81-4969-937C-D43CC69C083C}" destId="{E648D560-99ED-451E-A1E1-4CBAE73E01F5}" srcOrd="2" destOrd="0" parTransId="{C9478E63-2ACB-4837-9858-93BB1A858556}" sibTransId="{956B2142-98BC-40C7-B736-0612309E4ED0}"/>
    <dgm:cxn modelId="{83213B58-9F63-429F-A219-FDB2544CBE25}" type="presOf" srcId="{E648D560-99ED-451E-A1E1-4CBAE73E01F5}" destId="{7F81E1AB-2A31-4528-A8A9-633F6383DE0B}" srcOrd="0" destOrd="0" presId="urn:microsoft.com/office/officeart/2016/7/layout/RepeatingBendingProcessNew"/>
    <dgm:cxn modelId="{5B7FAD85-F24D-43EB-8892-C020BE7048E7}" type="presOf" srcId="{3852C345-FA81-4969-937C-D43CC69C083C}" destId="{A640A001-F0A7-4944-926C-AA526FA1D1A9}" srcOrd="0" destOrd="0" presId="urn:microsoft.com/office/officeart/2016/7/layout/RepeatingBendingProcessNew"/>
    <dgm:cxn modelId="{989D068A-85F9-49CE-AB14-F5ADC9378229}" type="presOf" srcId="{215C6B36-2477-42C5-8E1A-95E129329077}" destId="{5A342B7E-3196-4626-AEA5-B450A080260C}" srcOrd="1" destOrd="0" presId="urn:microsoft.com/office/officeart/2016/7/layout/RepeatingBendingProcessNew"/>
    <dgm:cxn modelId="{CDC006A0-863E-403D-86E9-8F0D79143CFA}" type="presOf" srcId="{956B2142-98BC-40C7-B736-0612309E4ED0}" destId="{5803FA69-8672-4C11-99B1-1B02B7A602BA}" srcOrd="1" destOrd="0" presId="urn:microsoft.com/office/officeart/2016/7/layout/RepeatingBendingProcessNew"/>
    <dgm:cxn modelId="{BFA618A4-55AD-4E41-8D05-0A698BE4895A}" type="presOf" srcId="{BEC3613E-E32E-43FC-B735-FF34E7B7D05C}" destId="{993DFE17-086A-4D15-BEE6-1AB2ACF94B7C}" srcOrd="0" destOrd="0" presId="urn:microsoft.com/office/officeart/2016/7/layout/RepeatingBendingProcessNew"/>
    <dgm:cxn modelId="{A753BFC7-81BC-4421-AD88-B418CD5D6DFC}" type="presOf" srcId="{67EF2468-96D5-494B-9891-9E9490C1D12B}" destId="{8A308A65-AC6C-404F-9D01-F36014563E8C}" srcOrd="0" destOrd="0" presId="urn:microsoft.com/office/officeart/2016/7/layout/RepeatingBendingProcessNew"/>
    <dgm:cxn modelId="{28BE1ECD-AB33-4F92-B647-8E4A17C43EE2}" srcId="{3852C345-FA81-4969-937C-D43CC69C083C}" destId="{BEC3613E-E32E-43FC-B735-FF34E7B7D05C}" srcOrd="3" destOrd="0" parTransId="{FBB41F5A-BBB3-4C26-B666-4AE5C59739F3}" sibTransId="{F57A88CC-38C2-4AB0-9974-F00E7D9A779E}"/>
    <dgm:cxn modelId="{6C8B66D9-11D8-4328-A8D1-8A1832190A9B}" type="presOf" srcId="{C2C2A94B-957E-4458-9F41-1057E97B5247}" destId="{490A5FB2-DE34-4AD8-B3DE-2908052722E9}" srcOrd="1" destOrd="0" presId="urn:microsoft.com/office/officeart/2016/7/layout/RepeatingBendingProcessNew"/>
    <dgm:cxn modelId="{828AC0DC-5268-4931-8BBF-1BAEB49005C1}" type="presOf" srcId="{572BCA18-CA35-4790-AB19-7AC468DEA15E}" destId="{E03604D3-4430-417D-A2FC-FB563266FEDE}" srcOrd="1" destOrd="0" presId="urn:microsoft.com/office/officeart/2016/7/layout/RepeatingBendingProcessNew"/>
    <dgm:cxn modelId="{072388E7-4BCA-45F1-BFB0-297C817EDB55}" type="presOf" srcId="{215C6B36-2477-42C5-8E1A-95E129329077}" destId="{6E65CF58-750E-4D2D-8390-3A5546D65FF6}" srcOrd="0" destOrd="0" presId="urn:microsoft.com/office/officeart/2016/7/layout/RepeatingBendingProcessNew"/>
    <dgm:cxn modelId="{9FA2EFEE-74F6-4B8C-98C6-B96F737EC7CA}" srcId="{3852C345-FA81-4969-937C-D43CC69C083C}" destId="{67EF2468-96D5-494B-9891-9E9490C1D12B}" srcOrd="4" destOrd="0" parTransId="{BA93D4B4-4A3A-4106-85FD-DDF9D2F985E1}" sibTransId="{215C6B36-2477-42C5-8E1A-95E129329077}"/>
    <dgm:cxn modelId="{0325276C-00F1-4CC7-8CD1-A6CAD0F24566}" type="presParOf" srcId="{A640A001-F0A7-4944-926C-AA526FA1D1A9}" destId="{BBBA17DD-1B6D-4421-93F2-F0A33CF2F8F0}" srcOrd="0" destOrd="0" presId="urn:microsoft.com/office/officeart/2016/7/layout/RepeatingBendingProcessNew"/>
    <dgm:cxn modelId="{7AC06B25-73E5-476E-9F9C-A21AA3A9715D}" type="presParOf" srcId="{A640A001-F0A7-4944-926C-AA526FA1D1A9}" destId="{DBF23B98-3EBE-4096-9310-816CFB8100E7}" srcOrd="1" destOrd="0" presId="urn:microsoft.com/office/officeart/2016/7/layout/RepeatingBendingProcessNew"/>
    <dgm:cxn modelId="{16B96A9B-D9AC-4254-85F4-7EDE077A8D61}" type="presParOf" srcId="{DBF23B98-3EBE-4096-9310-816CFB8100E7}" destId="{490A5FB2-DE34-4AD8-B3DE-2908052722E9}" srcOrd="0" destOrd="0" presId="urn:microsoft.com/office/officeart/2016/7/layout/RepeatingBendingProcessNew"/>
    <dgm:cxn modelId="{3758374E-CC37-4F4C-8E9D-27D8036E56D6}" type="presParOf" srcId="{A640A001-F0A7-4944-926C-AA526FA1D1A9}" destId="{4935BB2E-793A-46D4-889A-CB25271A374F}" srcOrd="2" destOrd="0" presId="urn:microsoft.com/office/officeart/2016/7/layout/RepeatingBendingProcessNew"/>
    <dgm:cxn modelId="{FD3D54D0-BD7B-416F-B4B6-5AE7EAA02C7F}" type="presParOf" srcId="{A640A001-F0A7-4944-926C-AA526FA1D1A9}" destId="{E751E3A6-D547-4D00-97A1-F98FA65D4933}" srcOrd="3" destOrd="0" presId="urn:microsoft.com/office/officeart/2016/7/layout/RepeatingBendingProcessNew"/>
    <dgm:cxn modelId="{3F36AED5-EE8F-4E00-AC4E-07140DA6C835}" type="presParOf" srcId="{E751E3A6-D547-4D00-97A1-F98FA65D4933}" destId="{E03604D3-4430-417D-A2FC-FB563266FEDE}" srcOrd="0" destOrd="0" presId="urn:microsoft.com/office/officeart/2016/7/layout/RepeatingBendingProcessNew"/>
    <dgm:cxn modelId="{98B5D403-54FE-4647-BC80-9ECDABBFEDDB}" type="presParOf" srcId="{A640A001-F0A7-4944-926C-AA526FA1D1A9}" destId="{7F81E1AB-2A31-4528-A8A9-633F6383DE0B}" srcOrd="4" destOrd="0" presId="urn:microsoft.com/office/officeart/2016/7/layout/RepeatingBendingProcessNew"/>
    <dgm:cxn modelId="{CAFF52C4-E398-441D-A2BD-EC3574D62626}" type="presParOf" srcId="{A640A001-F0A7-4944-926C-AA526FA1D1A9}" destId="{0E39F736-A477-4B26-B133-AFA953D40F1E}" srcOrd="5" destOrd="0" presId="urn:microsoft.com/office/officeart/2016/7/layout/RepeatingBendingProcessNew"/>
    <dgm:cxn modelId="{639D01EA-B20F-477B-AF9A-219EB28D82ED}" type="presParOf" srcId="{0E39F736-A477-4B26-B133-AFA953D40F1E}" destId="{5803FA69-8672-4C11-99B1-1B02B7A602BA}" srcOrd="0" destOrd="0" presId="urn:microsoft.com/office/officeart/2016/7/layout/RepeatingBendingProcessNew"/>
    <dgm:cxn modelId="{1D21D4C8-2710-4F39-BB4A-85735170EA1F}" type="presParOf" srcId="{A640A001-F0A7-4944-926C-AA526FA1D1A9}" destId="{993DFE17-086A-4D15-BEE6-1AB2ACF94B7C}" srcOrd="6" destOrd="0" presId="urn:microsoft.com/office/officeart/2016/7/layout/RepeatingBendingProcessNew"/>
    <dgm:cxn modelId="{284CBCC1-BA6A-4373-B888-72180456E25B}" type="presParOf" srcId="{A640A001-F0A7-4944-926C-AA526FA1D1A9}" destId="{F67A0B40-D41E-449A-8BBA-9DBBA5494D97}" srcOrd="7" destOrd="0" presId="urn:microsoft.com/office/officeart/2016/7/layout/RepeatingBendingProcessNew"/>
    <dgm:cxn modelId="{FD676B32-28F0-485A-8FF2-953BF3863CB8}" type="presParOf" srcId="{F67A0B40-D41E-449A-8BBA-9DBBA5494D97}" destId="{87FEBD57-E2EC-4C7B-8CE4-45D2542E6009}" srcOrd="0" destOrd="0" presId="urn:microsoft.com/office/officeart/2016/7/layout/RepeatingBendingProcessNew"/>
    <dgm:cxn modelId="{4A209081-9F9F-4788-AF91-FA5B1D39566B}" type="presParOf" srcId="{A640A001-F0A7-4944-926C-AA526FA1D1A9}" destId="{8A308A65-AC6C-404F-9D01-F36014563E8C}" srcOrd="8" destOrd="0" presId="urn:microsoft.com/office/officeart/2016/7/layout/RepeatingBendingProcessNew"/>
    <dgm:cxn modelId="{A7B64C7F-0E72-4784-A207-BCADBB32D264}" type="presParOf" srcId="{A640A001-F0A7-4944-926C-AA526FA1D1A9}" destId="{6E65CF58-750E-4D2D-8390-3A5546D65FF6}" srcOrd="9" destOrd="0" presId="urn:microsoft.com/office/officeart/2016/7/layout/RepeatingBendingProcessNew"/>
    <dgm:cxn modelId="{338B5A72-C90A-47B5-BFAF-2329B7D6BB4D}" type="presParOf" srcId="{6E65CF58-750E-4D2D-8390-3A5546D65FF6}" destId="{5A342B7E-3196-4626-AEA5-B450A080260C}" srcOrd="0" destOrd="0" presId="urn:microsoft.com/office/officeart/2016/7/layout/RepeatingBendingProcessNew"/>
    <dgm:cxn modelId="{90F225D0-2F31-4F41-B951-0077C654D40B}" type="presParOf" srcId="{A640A001-F0A7-4944-926C-AA526FA1D1A9}" destId="{6F4A731E-1B5D-4C20-8FBA-01D889AE3B1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F794D0-FEA1-466C-92BD-954BF1F6D9C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079205-2C4D-471D-8CE2-F078C4A5F6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Identification - Perceiving Hazards, Identifying Failures, Recognising Adverse Consequences</a:t>
          </a:r>
          <a:endParaRPr lang="en-US"/>
        </a:p>
      </dgm:t>
    </dgm:pt>
    <dgm:pt modelId="{A16A44CA-12B3-4DF9-A2DA-C334D7D4F45E}" type="parTrans" cxnId="{D8CC00FB-7D39-42AD-AC82-234960BB76FF}">
      <dgm:prSet/>
      <dgm:spPr/>
      <dgm:t>
        <a:bodyPr/>
        <a:lstStyle/>
        <a:p>
          <a:endParaRPr lang="en-US"/>
        </a:p>
      </dgm:t>
    </dgm:pt>
    <dgm:pt modelId="{E774A2A3-B7C6-4312-8833-74B6FCD14CF3}" type="sibTrans" cxnId="{D8CC00FB-7D39-42AD-AC82-234960BB76FF}">
      <dgm:prSet/>
      <dgm:spPr/>
      <dgm:t>
        <a:bodyPr/>
        <a:lstStyle/>
        <a:p>
          <a:endParaRPr lang="en-US"/>
        </a:p>
      </dgm:t>
    </dgm:pt>
    <dgm:pt modelId="{4728BCB9-7A6F-4FDC-A9BE-2E64131195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ASSESSMENT</a:t>
          </a:r>
          <a:endParaRPr lang="en-US"/>
        </a:p>
      </dgm:t>
    </dgm:pt>
    <dgm:pt modelId="{5657CA27-4F00-43B1-8406-ADCD582F3B8E}" type="parTrans" cxnId="{CD9C3F25-6064-4DDE-9A56-9F05D077F122}">
      <dgm:prSet/>
      <dgm:spPr/>
      <dgm:t>
        <a:bodyPr/>
        <a:lstStyle/>
        <a:p>
          <a:endParaRPr lang="en-US"/>
        </a:p>
      </dgm:t>
    </dgm:pt>
    <dgm:pt modelId="{85E28AFF-404B-4648-AC36-F22DDE8F8A07}" type="sibTrans" cxnId="{CD9C3F25-6064-4DDE-9A56-9F05D077F122}">
      <dgm:prSet/>
      <dgm:spPr/>
      <dgm:t>
        <a:bodyPr/>
        <a:lstStyle/>
        <a:p>
          <a:endParaRPr lang="en-US"/>
        </a:p>
      </dgm:t>
    </dgm:pt>
    <dgm:pt modelId="{55B04C06-0A81-41F6-8328-3C88CD4E15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Estimating Risk, Probability, Understand RisK, &amp; Quantify Risk Evaluation </a:t>
          </a:r>
          <a:endParaRPr lang="en-US"/>
        </a:p>
      </dgm:t>
    </dgm:pt>
    <dgm:pt modelId="{635476DE-11F3-47CD-865B-953A8F597967}" type="parTrans" cxnId="{7D6D7D8A-4D2B-4256-82D4-633A0453A577}">
      <dgm:prSet/>
      <dgm:spPr/>
      <dgm:t>
        <a:bodyPr/>
        <a:lstStyle/>
        <a:p>
          <a:endParaRPr lang="en-US"/>
        </a:p>
      </dgm:t>
    </dgm:pt>
    <dgm:pt modelId="{B1DF9D94-78AD-470F-B420-6F9C789C2B41}" type="sibTrans" cxnId="{7D6D7D8A-4D2B-4256-82D4-633A0453A577}">
      <dgm:prSet/>
      <dgm:spPr/>
      <dgm:t>
        <a:bodyPr/>
        <a:lstStyle/>
        <a:p>
          <a:endParaRPr lang="en-US"/>
        </a:p>
      </dgm:t>
    </dgm:pt>
    <dgm:pt modelId="{1842C2F7-D78D-45D6-9855-A61EAE0034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Elimination - Eliminating Significant Risks, Judging Acceptable Risks, Risk Comparisons v Benefit Analysis </a:t>
          </a:r>
          <a:endParaRPr lang="en-US"/>
        </a:p>
      </dgm:t>
    </dgm:pt>
    <dgm:pt modelId="{216238BB-59FB-4A23-807C-2D775C2DCAF3}" type="parTrans" cxnId="{3B292CB3-42DE-460C-843A-C816F80A3927}">
      <dgm:prSet/>
      <dgm:spPr/>
      <dgm:t>
        <a:bodyPr/>
        <a:lstStyle/>
        <a:p>
          <a:endParaRPr lang="en-US"/>
        </a:p>
      </dgm:t>
    </dgm:pt>
    <dgm:pt modelId="{1F2F7ECE-063B-4A4E-8C5D-EFC21E6C5FA0}" type="sibTrans" cxnId="{3B292CB3-42DE-460C-843A-C816F80A3927}">
      <dgm:prSet/>
      <dgm:spPr/>
      <dgm:t>
        <a:bodyPr/>
        <a:lstStyle/>
        <a:p>
          <a:endParaRPr lang="en-US"/>
        </a:p>
      </dgm:t>
    </dgm:pt>
    <dgm:pt modelId="{EF8F6843-E1EF-429A-A2DD-D40FD929A8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MINIMISE, MONITOR &amp; CONTROL</a:t>
          </a:r>
          <a:endParaRPr lang="en-US"/>
        </a:p>
      </dgm:t>
    </dgm:pt>
    <dgm:pt modelId="{41147D41-B622-473F-95EA-F76239820ACD}" type="parTrans" cxnId="{B3C197BE-3560-4243-9085-3427D273A8C3}">
      <dgm:prSet/>
      <dgm:spPr/>
      <dgm:t>
        <a:bodyPr/>
        <a:lstStyle/>
        <a:p>
          <a:endParaRPr lang="en-US"/>
        </a:p>
      </dgm:t>
    </dgm:pt>
    <dgm:pt modelId="{D250AC4F-F8BA-40DD-8A64-944C28F93262}" type="sibTrans" cxnId="{B3C197BE-3560-4243-9085-3427D273A8C3}">
      <dgm:prSet/>
      <dgm:spPr/>
      <dgm:t>
        <a:bodyPr/>
        <a:lstStyle/>
        <a:p>
          <a:endParaRPr lang="en-US"/>
        </a:p>
      </dgm:t>
    </dgm:pt>
    <dgm:pt modelId="{03A836E7-6E94-4D6C-A9E5-F3E15C69A6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RESOURCES</a:t>
          </a:r>
          <a:endParaRPr lang="en-US"/>
        </a:p>
      </dgm:t>
    </dgm:pt>
    <dgm:pt modelId="{7581CDAA-267B-476B-A799-06D6564E53F3}" type="parTrans" cxnId="{A3FCDB8A-156A-4132-9336-328B683CF1AD}">
      <dgm:prSet/>
      <dgm:spPr/>
      <dgm:t>
        <a:bodyPr/>
        <a:lstStyle/>
        <a:p>
          <a:endParaRPr lang="en-US"/>
        </a:p>
      </dgm:t>
    </dgm:pt>
    <dgm:pt modelId="{AA2C06BF-DFC4-483F-9946-A0F4ED375300}" type="sibTrans" cxnId="{A3FCDB8A-156A-4132-9336-328B683CF1AD}">
      <dgm:prSet/>
      <dgm:spPr/>
      <dgm:t>
        <a:bodyPr/>
        <a:lstStyle/>
        <a:p>
          <a:endParaRPr lang="en-US"/>
        </a:p>
      </dgm:t>
    </dgm:pt>
    <dgm:pt modelId="{775E2D0C-227E-4573-A3F8-6368A035EC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PRIORITISATION OF RISKS</a:t>
          </a:r>
          <a:endParaRPr lang="en-US"/>
        </a:p>
      </dgm:t>
    </dgm:pt>
    <dgm:pt modelId="{8E7A5CC3-6E21-40FD-8F06-22624DF6AD90}" type="parTrans" cxnId="{67E61201-29A0-46A5-BDF1-1AA0D829C2FB}">
      <dgm:prSet/>
      <dgm:spPr/>
      <dgm:t>
        <a:bodyPr/>
        <a:lstStyle/>
        <a:p>
          <a:endParaRPr lang="en-US"/>
        </a:p>
      </dgm:t>
    </dgm:pt>
    <dgm:pt modelId="{46164E5E-7AC2-4EFA-82D8-00962EF65FD2}" type="sibTrans" cxnId="{67E61201-29A0-46A5-BDF1-1AA0D829C2FB}">
      <dgm:prSet/>
      <dgm:spPr/>
      <dgm:t>
        <a:bodyPr/>
        <a:lstStyle/>
        <a:p>
          <a:endParaRPr lang="en-US"/>
        </a:p>
      </dgm:t>
    </dgm:pt>
    <dgm:pt modelId="{BADBBFF9-29AB-4FF2-B68E-3B5F6E1A1BC9}" type="pres">
      <dgm:prSet presAssocID="{3BF794D0-FEA1-466C-92BD-954BF1F6D9C7}" presName="root" presStyleCnt="0">
        <dgm:presLayoutVars>
          <dgm:dir/>
          <dgm:resizeHandles val="exact"/>
        </dgm:presLayoutVars>
      </dgm:prSet>
      <dgm:spPr/>
    </dgm:pt>
    <dgm:pt modelId="{7092FAA3-F702-42C8-B68E-4085D8A530CF}" type="pres">
      <dgm:prSet presAssocID="{0A079205-2C4D-471D-8CE2-F078C4A5F668}" presName="compNode" presStyleCnt="0"/>
      <dgm:spPr/>
    </dgm:pt>
    <dgm:pt modelId="{AACAA0C9-0A46-42C2-8F07-EC6B53D95479}" type="pres">
      <dgm:prSet presAssocID="{0A079205-2C4D-471D-8CE2-F078C4A5F668}" presName="bgRect" presStyleLbl="bgShp" presStyleIdx="0" presStyleCnt="7"/>
      <dgm:spPr/>
    </dgm:pt>
    <dgm:pt modelId="{0AED93BE-5143-450B-9456-3254C0897533}" type="pres">
      <dgm:prSet presAssocID="{0A079205-2C4D-471D-8CE2-F078C4A5F66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4F42C4AC-0B01-4C7E-A27A-5BCD85D9256E}" type="pres">
      <dgm:prSet presAssocID="{0A079205-2C4D-471D-8CE2-F078C4A5F668}" presName="spaceRect" presStyleCnt="0"/>
      <dgm:spPr/>
    </dgm:pt>
    <dgm:pt modelId="{98432D78-5424-4473-9384-BC71B6927530}" type="pres">
      <dgm:prSet presAssocID="{0A079205-2C4D-471D-8CE2-F078C4A5F668}" presName="parTx" presStyleLbl="revTx" presStyleIdx="0" presStyleCnt="7">
        <dgm:presLayoutVars>
          <dgm:chMax val="0"/>
          <dgm:chPref val="0"/>
        </dgm:presLayoutVars>
      </dgm:prSet>
      <dgm:spPr/>
    </dgm:pt>
    <dgm:pt modelId="{8750574D-D14C-4B5C-AC6C-1E605484DB9A}" type="pres">
      <dgm:prSet presAssocID="{E774A2A3-B7C6-4312-8833-74B6FCD14CF3}" presName="sibTrans" presStyleCnt="0"/>
      <dgm:spPr/>
    </dgm:pt>
    <dgm:pt modelId="{F3BE7879-4C47-4F0D-A6F3-20617C3EFA27}" type="pres">
      <dgm:prSet presAssocID="{4728BCB9-7A6F-4FDC-A9BE-2E6413119524}" presName="compNode" presStyleCnt="0"/>
      <dgm:spPr/>
    </dgm:pt>
    <dgm:pt modelId="{29C4BA3D-9B90-40F8-B1EB-9D1980121895}" type="pres">
      <dgm:prSet presAssocID="{4728BCB9-7A6F-4FDC-A9BE-2E6413119524}" presName="bgRect" presStyleLbl="bgShp" presStyleIdx="1" presStyleCnt="7"/>
      <dgm:spPr/>
    </dgm:pt>
    <dgm:pt modelId="{23509B1A-B8C3-411B-99E7-F625B61ADC58}" type="pres">
      <dgm:prSet presAssocID="{4728BCB9-7A6F-4FDC-A9BE-2E641311952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8CFF6EB-8252-4491-80A2-58619E15794E}" type="pres">
      <dgm:prSet presAssocID="{4728BCB9-7A6F-4FDC-A9BE-2E6413119524}" presName="spaceRect" presStyleCnt="0"/>
      <dgm:spPr/>
    </dgm:pt>
    <dgm:pt modelId="{01844229-9DD7-455B-A95C-DDF09E8FB42C}" type="pres">
      <dgm:prSet presAssocID="{4728BCB9-7A6F-4FDC-A9BE-2E6413119524}" presName="parTx" presStyleLbl="revTx" presStyleIdx="1" presStyleCnt="7">
        <dgm:presLayoutVars>
          <dgm:chMax val="0"/>
          <dgm:chPref val="0"/>
        </dgm:presLayoutVars>
      </dgm:prSet>
      <dgm:spPr/>
    </dgm:pt>
    <dgm:pt modelId="{90DA10A1-785C-4107-8307-B74A46247CD8}" type="pres">
      <dgm:prSet presAssocID="{85E28AFF-404B-4648-AC36-F22DDE8F8A07}" presName="sibTrans" presStyleCnt="0"/>
      <dgm:spPr/>
    </dgm:pt>
    <dgm:pt modelId="{91A6A2F7-F56D-4CE4-A426-2CD9C3CC6A12}" type="pres">
      <dgm:prSet presAssocID="{55B04C06-0A81-41F6-8328-3C88CD4E1525}" presName="compNode" presStyleCnt="0"/>
      <dgm:spPr/>
    </dgm:pt>
    <dgm:pt modelId="{B05C44AD-AD3B-4BFE-A2F4-9A8D37E18C54}" type="pres">
      <dgm:prSet presAssocID="{55B04C06-0A81-41F6-8328-3C88CD4E1525}" presName="bgRect" presStyleLbl="bgShp" presStyleIdx="2" presStyleCnt="7"/>
      <dgm:spPr/>
    </dgm:pt>
    <dgm:pt modelId="{86A063F3-4AF8-434A-8926-4547134D2706}" type="pres">
      <dgm:prSet presAssocID="{55B04C06-0A81-41F6-8328-3C88CD4E152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4D8D5C16-079D-47C4-9684-6CC481AD1743}" type="pres">
      <dgm:prSet presAssocID="{55B04C06-0A81-41F6-8328-3C88CD4E1525}" presName="spaceRect" presStyleCnt="0"/>
      <dgm:spPr/>
    </dgm:pt>
    <dgm:pt modelId="{53443998-B72F-4B39-BC6B-9A8EB99596FC}" type="pres">
      <dgm:prSet presAssocID="{55B04C06-0A81-41F6-8328-3C88CD4E1525}" presName="parTx" presStyleLbl="revTx" presStyleIdx="2" presStyleCnt="7">
        <dgm:presLayoutVars>
          <dgm:chMax val="0"/>
          <dgm:chPref val="0"/>
        </dgm:presLayoutVars>
      </dgm:prSet>
      <dgm:spPr/>
    </dgm:pt>
    <dgm:pt modelId="{35352AD8-74A5-4D6C-92C9-40E6A079789F}" type="pres">
      <dgm:prSet presAssocID="{B1DF9D94-78AD-470F-B420-6F9C789C2B41}" presName="sibTrans" presStyleCnt="0"/>
      <dgm:spPr/>
    </dgm:pt>
    <dgm:pt modelId="{9979B7B2-957C-4302-9C5B-3826F7E46DDB}" type="pres">
      <dgm:prSet presAssocID="{1842C2F7-D78D-45D6-9855-A61EAE003489}" presName="compNode" presStyleCnt="0"/>
      <dgm:spPr/>
    </dgm:pt>
    <dgm:pt modelId="{1D927716-8049-47D7-A036-1783F401081C}" type="pres">
      <dgm:prSet presAssocID="{1842C2F7-D78D-45D6-9855-A61EAE003489}" presName="bgRect" presStyleLbl="bgShp" presStyleIdx="3" presStyleCnt="7"/>
      <dgm:spPr/>
    </dgm:pt>
    <dgm:pt modelId="{6E65C818-7EB4-4ED4-AC2F-FDCB9EE6B62A}" type="pres">
      <dgm:prSet presAssocID="{1842C2F7-D78D-45D6-9855-A61EAE00348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5F896F9-8EA1-4AC9-853D-949FD3324F04}" type="pres">
      <dgm:prSet presAssocID="{1842C2F7-D78D-45D6-9855-A61EAE003489}" presName="spaceRect" presStyleCnt="0"/>
      <dgm:spPr/>
    </dgm:pt>
    <dgm:pt modelId="{4E86361E-125D-4C5A-A614-5D2EAEC7D4A7}" type="pres">
      <dgm:prSet presAssocID="{1842C2F7-D78D-45D6-9855-A61EAE003489}" presName="parTx" presStyleLbl="revTx" presStyleIdx="3" presStyleCnt="7">
        <dgm:presLayoutVars>
          <dgm:chMax val="0"/>
          <dgm:chPref val="0"/>
        </dgm:presLayoutVars>
      </dgm:prSet>
      <dgm:spPr/>
    </dgm:pt>
    <dgm:pt modelId="{A5309293-A1E0-4797-A2D0-501CEEEA1339}" type="pres">
      <dgm:prSet presAssocID="{1F2F7ECE-063B-4A4E-8C5D-EFC21E6C5FA0}" presName="sibTrans" presStyleCnt="0"/>
      <dgm:spPr/>
    </dgm:pt>
    <dgm:pt modelId="{EE5422B2-7613-450F-A9B2-EEF6EB925ED4}" type="pres">
      <dgm:prSet presAssocID="{EF8F6843-E1EF-429A-A2DD-D40FD929A846}" presName="compNode" presStyleCnt="0"/>
      <dgm:spPr/>
    </dgm:pt>
    <dgm:pt modelId="{6C324E55-E00C-481B-896D-AEB3D625A052}" type="pres">
      <dgm:prSet presAssocID="{EF8F6843-E1EF-429A-A2DD-D40FD929A846}" presName="bgRect" presStyleLbl="bgShp" presStyleIdx="4" presStyleCnt="7"/>
      <dgm:spPr/>
    </dgm:pt>
    <dgm:pt modelId="{5A6ECC90-DFE0-4416-BC5C-817A32769595}" type="pres">
      <dgm:prSet presAssocID="{EF8F6843-E1EF-429A-A2DD-D40FD929A84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EA0A2A31-0609-415B-B957-06548B5BF664}" type="pres">
      <dgm:prSet presAssocID="{EF8F6843-E1EF-429A-A2DD-D40FD929A846}" presName="spaceRect" presStyleCnt="0"/>
      <dgm:spPr/>
    </dgm:pt>
    <dgm:pt modelId="{B46FF3A1-C750-4823-B41A-15AF16EFB61D}" type="pres">
      <dgm:prSet presAssocID="{EF8F6843-E1EF-429A-A2DD-D40FD929A846}" presName="parTx" presStyleLbl="revTx" presStyleIdx="4" presStyleCnt="7">
        <dgm:presLayoutVars>
          <dgm:chMax val="0"/>
          <dgm:chPref val="0"/>
        </dgm:presLayoutVars>
      </dgm:prSet>
      <dgm:spPr/>
    </dgm:pt>
    <dgm:pt modelId="{D67D1D33-ABCD-4464-8C95-208E794D6C96}" type="pres">
      <dgm:prSet presAssocID="{D250AC4F-F8BA-40DD-8A64-944C28F93262}" presName="sibTrans" presStyleCnt="0"/>
      <dgm:spPr/>
    </dgm:pt>
    <dgm:pt modelId="{A9AC8209-EC99-454B-8657-2BFED5283300}" type="pres">
      <dgm:prSet presAssocID="{03A836E7-6E94-4D6C-A9E5-F3E15C69A62E}" presName="compNode" presStyleCnt="0"/>
      <dgm:spPr/>
    </dgm:pt>
    <dgm:pt modelId="{9A2CF3D3-EB10-443E-9915-C5EF6A79FC10}" type="pres">
      <dgm:prSet presAssocID="{03A836E7-6E94-4D6C-A9E5-F3E15C69A62E}" presName="bgRect" presStyleLbl="bgShp" presStyleIdx="5" presStyleCnt="7"/>
      <dgm:spPr/>
    </dgm:pt>
    <dgm:pt modelId="{5589F997-A5E6-471C-B694-061DF68F524F}" type="pres">
      <dgm:prSet presAssocID="{03A836E7-6E94-4D6C-A9E5-F3E15C69A62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79C46FB-229B-4292-B669-46FC99BD3321}" type="pres">
      <dgm:prSet presAssocID="{03A836E7-6E94-4D6C-A9E5-F3E15C69A62E}" presName="spaceRect" presStyleCnt="0"/>
      <dgm:spPr/>
    </dgm:pt>
    <dgm:pt modelId="{56B25153-1FF7-475E-AD0E-28E0B70A2ABA}" type="pres">
      <dgm:prSet presAssocID="{03A836E7-6E94-4D6C-A9E5-F3E15C69A62E}" presName="parTx" presStyleLbl="revTx" presStyleIdx="5" presStyleCnt="7">
        <dgm:presLayoutVars>
          <dgm:chMax val="0"/>
          <dgm:chPref val="0"/>
        </dgm:presLayoutVars>
      </dgm:prSet>
      <dgm:spPr/>
    </dgm:pt>
    <dgm:pt modelId="{CA2D7C82-C529-482C-A08B-08939FC6F5B3}" type="pres">
      <dgm:prSet presAssocID="{AA2C06BF-DFC4-483F-9946-A0F4ED375300}" presName="sibTrans" presStyleCnt="0"/>
      <dgm:spPr/>
    </dgm:pt>
    <dgm:pt modelId="{FBFAEAB3-3C88-46A6-B33B-AD5C6A16CFF5}" type="pres">
      <dgm:prSet presAssocID="{775E2D0C-227E-4573-A3F8-6368A035EC79}" presName="compNode" presStyleCnt="0"/>
      <dgm:spPr/>
    </dgm:pt>
    <dgm:pt modelId="{8E7FBF5F-61F8-49A9-89EA-5C0F70A515DB}" type="pres">
      <dgm:prSet presAssocID="{775E2D0C-227E-4573-A3F8-6368A035EC79}" presName="bgRect" presStyleLbl="bgShp" presStyleIdx="6" presStyleCnt="7"/>
      <dgm:spPr/>
    </dgm:pt>
    <dgm:pt modelId="{3F21D603-51B8-4FDE-BF75-9A4DDB8CF5A3}" type="pres">
      <dgm:prSet presAssocID="{775E2D0C-227E-4573-A3F8-6368A035EC7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B8B72DA-3E7A-4EB4-A8B9-E24F699C0462}" type="pres">
      <dgm:prSet presAssocID="{775E2D0C-227E-4573-A3F8-6368A035EC79}" presName="spaceRect" presStyleCnt="0"/>
      <dgm:spPr/>
    </dgm:pt>
    <dgm:pt modelId="{15ACEDB0-38C7-4C83-AA71-A538E24E65EF}" type="pres">
      <dgm:prSet presAssocID="{775E2D0C-227E-4573-A3F8-6368A035EC7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7E61201-29A0-46A5-BDF1-1AA0D829C2FB}" srcId="{3BF794D0-FEA1-466C-92BD-954BF1F6D9C7}" destId="{775E2D0C-227E-4573-A3F8-6368A035EC79}" srcOrd="6" destOrd="0" parTransId="{8E7A5CC3-6E21-40FD-8F06-22624DF6AD90}" sibTransId="{46164E5E-7AC2-4EFA-82D8-00962EF65FD2}"/>
    <dgm:cxn modelId="{B32AB605-56A7-48E2-A965-AFB54CCC8A28}" type="presOf" srcId="{1842C2F7-D78D-45D6-9855-A61EAE003489}" destId="{4E86361E-125D-4C5A-A614-5D2EAEC7D4A7}" srcOrd="0" destOrd="0" presId="urn:microsoft.com/office/officeart/2018/2/layout/IconVerticalSolidList"/>
    <dgm:cxn modelId="{05285D07-0946-4702-8943-5C626C2BF247}" type="presOf" srcId="{EF8F6843-E1EF-429A-A2DD-D40FD929A846}" destId="{B46FF3A1-C750-4823-B41A-15AF16EFB61D}" srcOrd="0" destOrd="0" presId="urn:microsoft.com/office/officeart/2018/2/layout/IconVerticalSolidList"/>
    <dgm:cxn modelId="{4A08040C-EDEF-4563-8EB5-DF5AAFEE5A41}" type="presOf" srcId="{55B04C06-0A81-41F6-8328-3C88CD4E1525}" destId="{53443998-B72F-4B39-BC6B-9A8EB99596FC}" srcOrd="0" destOrd="0" presId="urn:microsoft.com/office/officeart/2018/2/layout/IconVerticalSolidList"/>
    <dgm:cxn modelId="{CD9C3F25-6064-4DDE-9A56-9F05D077F122}" srcId="{3BF794D0-FEA1-466C-92BD-954BF1F6D9C7}" destId="{4728BCB9-7A6F-4FDC-A9BE-2E6413119524}" srcOrd="1" destOrd="0" parTransId="{5657CA27-4F00-43B1-8406-ADCD582F3B8E}" sibTransId="{85E28AFF-404B-4648-AC36-F22DDE8F8A07}"/>
    <dgm:cxn modelId="{4A324B6B-4F72-4001-84CF-25D503288EB6}" type="presOf" srcId="{3BF794D0-FEA1-466C-92BD-954BF1F6D9C7}" destId="{BADBBFF9-29AB-4FF2-B68E-3B5F6E1A1BC9}" srcOrd="0" destOrd="0" presId="urn:microsoft.com/office/officeart/2018/2/layout/IconVerticalSolidList"/>
    <dgm:cxn modelId="{30763F56-A166-4CF5-A7C2-6A95D2FD6CCB}" type="presOf" srcId="{0A079205-2C4D-471D-8CE2-F078C4A5F668}" destId="{98432D78-5424-4473-9384-BC71B6927530}" srcOrd="0" destOrd="0" presId="urn:microsoft.com/office/officeart/2018/2/layout/IconVerticalSolidList"/>
    <dgm:cxn modelId="{7D6D7D8A-4D2B-4256-82D4-633A0453A577}" srcId="{3BF794D0-FEA1-466C-92BD-954BF1F6D9C7}" destId="{55B04C06-0A81-41F6-8328-3C88CD4E1525}" srcOrd="2" destOrd="0" parTransId="{635476DE-11F3-47CD-865B-953A8F597967}" sibTransId="{B1DF9D94-78AD-470F-B420-6F9C789C2B41}"/>
    <dgm:cxn modelId="{A3FCDB8A-156A-4132-9336-328B683CF1AD}" srcId="{3BF794D0-FEA1-466C-92BD-954BF1F6D9C7}" destId="{03A836E7-6E94-4D6C-A9E5-F3E15C69A62E}" srcOrd="5" destOrd="0" parTransId="{7581CDAA-267B-476B-A799-06D6564E53F3}" sibTransId="{AA2C06BF-DFC4-483F-9946-A0F4ED375300}"/>
    <dgm:cxn modelId="{250311A6-6586-4390-987C-01EF9DD7F507}" type="presOf" srcId="{775E2D0C-227E-4573-A3F8-6368A035EC79}" destId="{15ACEDB0-38C7-4C83-AA71-A538E24E65EF}" srcOrd="0" destOrd="0" presId="urn:microsoft.com/office/officeart/2018/2/layout/IconVerticalSolidList"/>
    <dgm:cxn modelId="{3B292CB3-42DE-460C-843A-C816F80A3927}" srcId="{3BF794D0-FEA1-466C-92BD-954BF1F6D9C7}" destId="{1842C2F7-D78D-45D6-9855-A61EAE003489}" srcOrd="3" destOrd="0" parTransId="{216238BB-59FB-4A23-807C-2D775C2DCAF3}" sibTransId="{1F2F7ECE-063B-4A4E-8C5D-EFC21E6C5FA0}"/>
    <dgm:cxn modelId="{B3C197BE-3560-4243-9085-3427D273A8C3}" srcId="{3BF794D0-FEA1-466C-92BD-954BF1F6D9C7}" destId="{EF8F6843-E1EF-429A-A2DD-D40FD929A846}" srcOrd="4" destOrd="0" parTransId="{41147D41-B622-473F-95EA-F76239820ACD}" sibTransId="{D250AC4F-F8BA-40DD-8A64-944C28F93262}"/>
    <dgm:cxn modelId="{A83EA3DC-479B-499F-8EE5-A845311B6838}" type="presOf" srcId="{4728BCB9-7A6F-4FDC-A9BE-2E6413119524}" destId="{01844229-9DD7-455B-A95C-DDF09E8FB42C}" srcOrd="0" destOrd="0" presId="urn:microsoft.com/office/officeart/2018/2/layout/IconVerticalSolidList"/>
    <dgm:cxn modelId="{EB852CE1-A1C5-4258-A4D0-3278516AFFA6}" type="presOf" srcId="{03A836E7-6E94-4D6C-A9E5-F3E15C69A62E}" destId="{56B25153-1FF7-475E-AD0E-28E0B70A2ABA}" srcOrd="0" destOrd="0" presId="urn:microsoft.com/office/officeart/2018/2/layout/IconVerticalSolidList"/>
    <dgm:cxn modelId="{D8CC00FB-7D39-42AD-AC82-234960BB76FF}" srcId="{3BF794D0-FEA1-466C-92BD-954BF1F6D9C7}" destId="{0A079205-2C4D-471D-8CE2-F078C4A5F668}" srcOrd="0" destOrd="0" parTransId="{A16A44CA-12B3-4DF9-A2DA-C334D7D4F45E}" sibTransId="{E774A2A3-B7C6-4312-8833-74B6FCD14CF3}"/>
    <dgm:cxn modelId="{901F55F3-0CCF-4541-BEEC-4D345A01D771}" type="presParOf" srcId="{BADBBFF9-29AB-4FF2-B68E-3B5F6E1A1BC9}" destId="{7092FAA3-F702-42C8-B68E-4085D8A530CF}" srcOrd="0" destOrd="0" presId="urn:microsoft.com/office/officeart/2018/2/layout/IconVerticalSolidList"/>
    <dgm:cxn modelId="{31606A7E-4493-4D21-AFBB-9ED2850A9A11}" type="presParOf" srcId="{7092FAA3-F702-42C8-B68E-4085D8A530CF}" destId="{AACAA0C9-0A46-42C2-8F07-EC6B53D95479}" srcOrd="0" destOrd="0" presId="urn:microsoft.com/office/officeart/2018/2/layout/IconVerticalSolidList"/>
    <dgm:cxn modelId="{374DC32F-F2BB-428E-B70B-7372E3F5ED05}" type="presParOf" srcId="{7092FAA3-F702-42C8-B68E-4085D8A530CF}" destId="{0AED93BE-5143-450B-9456-3254C0897533}" srcOrd="1" destOrd="0" presId="urn:microsoft.com/office/officeart/2018/2/layout/IconVerticalSolidList"/>
    <dgm:cxn modelId="{27D84446-79F1-4AA1-A4E7-43F55D32D608}" type="presParOf" srcId="{7092FAA3-F702-42C8-B68E-4085D8A530CF}" destId="{4F42C4AC-0B01-4C7E-A27A-5BCD85D9256E}" srcOrd="2" destOrd="0" presId="urn:microsoft.com/office/officeart/2018/2/layout/IconVerticalSolidList"/>
    <dgm:cxn modelId="{001BBE5D-2AB4-4CEB-BF35-A7116EC5F3F9}" type="presParOf" srcId="{7092FAA3-F702-42C8-B68E-4085D8A530CF}" destId="{98432D78-5424-4473-9384-BC71B6927530}" srcOrd="3" destOrd="0" presId="urn:microsoft.com/office/officeart/2018/2/layout/IconVerticalSolidList"/>
    <dgm:cxn modelId="{211D37D9-9872-49DE-89C4-081CACB65C0B}" type="presParOf" srcId="{BADBBFF9-29AB-4FF2-B68E-3B5F6E1A1BC9}" destId="{8750574D-D14C-4B5C-AC6C-1E605484DB9A}" srcOrd="1" destOrd="0" presId="urn:microsoft.com/office/officeart/2018/2/layout/IconVerticalSolidList"/>
    <dgm:cxn modelId="{19886B8E-7C32-40C8-BBA7-D00CF8BB3A18}" type="presParOf" srcId="{BADBBFF9-29AB-4FF2-B68E-3B5F6E1A1BC9}" destId="{F3BE7879-4C47-4F0D-A6F3-20617C3EFA27}" srcOrd="2" destOrd="0" presId="urn:microsoft.com/office/officeart/2018/2/layout/IconVerticalSolidList"/>
    <dgm:cxn modelId="{6E9D0F0A-C4CB-4347-A32A-DEC387F804D3}" type="presParOf" srcId="{F3BE7879-4C47-4F0D-A6F3-20617C3EFA27}" destId="{29C4BA3D-9B90-40F8-B1EB-9D1980121895}" srcOrd="0" destOrd="0" presId="urn:microsoft.com/office/officeart/2018/2/layout/IconVerticalSolidList"/>
    <dgm:cxn modelId="{288D2638-718D-4DE8-BBEE-906FE10D173B}" type="presParOf" srcId="{F3BE7879-4C47-4F0D-A6F3-20617C3EFA27}" destId="{23509B1A-B8C3-411B-99E7-F625B61ADC58}" srcOrd="1" destOrd="0" presId="urn:microsoft.com/office/officeart/2018/2/layout/IconVerticalSolidList"/>
    <dgm:cxn modelId="{DE5E955E-8994-4F34-AB94-34FBF1590D99}" type="presParOf" srcId="{F3BE7879-4C47-4F0D-A6F3-20617C3EFA27}" destId="{08CFF6EB-8252-4491-80A2-58619E15794E}" srcOrd="2" destOrd="0" presId="urn:microsoft.com/office/officeart/2018/2/layout/IconVerticalSolidList"/>
    <dgm:cxn modelId="{216B49B1-C9E1-43BA-9A9A-38CF5B7FBC60}" type="presParOf" srcId="{F3BE7879-4C47-4F0D-A6F3-20617C3EFA27}" destId="{01844229-9DD7-455B-A95C-DDF09E8FB42C}" srcOrd="3" destOrd="0" presId="urn:microsoft.com/office/officeart/2018/2/layout/IconVerticalSolidList"/>
    <dgm:cxn modelId="{F5BA0C69-D213-4187-8801-0FF57E711D27}" type="presParOf" srcId="{BADBBFF9-29AB-4FF2-B68E-3B5F6E1A1BC9}" destId="{90DA10A1-785C-4107-8307-B74A46247CD8}" srcOrd="3" destOrd="0" presId="urn:microsoft.com/office/officeart/2018/2/layout/IconVerticalSolidList"/>
    <dgm:cxn modelId="{DF14059C-D55D-4297-8397-E2D019214A66}" type="presParOf" srcId="{BADBBFF9-29AB-4FF2-B68E-3B5F6E1A1BC9}" destId="{91A6A2F7-F56D-4CE4-A426-2CD9C3CC6A12}" srcOrd="4" destOrd="0" presId="urn:microsoft.com/office/officeart/2018/2/layout/IconVerticalSolidList"/>
    <dgm:cxn modelId="{C8C1408C-71A4-41B6-8A3A-6001E605FC96}" type="presParOf" srcId="{91A6A2F7-F56D-4CE4-A426-2CD9C3CC6A12}" destId="{B05C44AD-AD3B-4BFE-A2F4-9A8D37E18C54}" srcOrd="0" destOrd="0" presId="urn:microsoft.com/office/officeart/2018/2/layout/IconVerticalSolidList"/>
    <dgm:cxn modelId="{0FCABEA2-6877-4EED-A03C-430697F71415}" type="presParOf" srcId="{91A6A2F7-F56D-4CE4-A426-2CD9C3CC6A12}" destId="{86A063F3-4AF8-434A-8926-4547134D2706}" srcOrd="1" destOrd="0" presId="urn:microsoft.com/office/officeart/2018/2/layout/IconVerticalSolidList"/>
    <dgm:cxn modelId="{5DF04484-780D-4B8A-AEE9-516B426077F4}" type="presParOf" srcId="{91A6A2F7-F56D-4CE4-A426-2CD9C3CC6A12}" destId="{4D8D5C16-079D-47C4-9684-6CC481AD1743}" srcOrd="2" destOrd="0" presId="urn:microsoft.com/office/officeart/2018/2/layout/IconVerticalSolidList"/>
    <dgm:cxn modelId="{88B18F95-AB40-4874-A01C-99B676C8A6B5}" type="presParOf" srcId="{91A6A2F7-F56D-4CE4-A426-2CD9C3CC6A12}" destId="{53443998-B72F-4B39-BC6B-9A8EB99596FC}" srcOrd="3" destOrd="0" presId="urn:microsoft.com/office/officeart/2018/2/layout/IconVerticalSolidList"/>
    <dgm:cxn modelId="{EAF283AB-8BF5-482A-A4A3-837F4BD3A002}" type="presParOf" srcId="{BADBBFF9-29AB-4FF2-B68E-3B5F6E1A1BC9}" destId="{35352AD8-74A5-4D6C-92C9-40E6A079789F}" srcOrd="5" destOrd="0" presId="urn:microsoft.com/office/officeart/2018/2/layout/IconVerticalSolidList"/>
    <dgm:cxn modelId="{618AE677-DD92-401C-B7AA-1A70F411DBAC}" type="presParOf" srcId="{BADBBFF9-29AB-4FF2-B68E-3B5F6E1A1BC9}" destId="{9979B7B2-957C-4302-9C5B-3826F7E46DDB}" srcOrd="6" destOrd="0" presId="urn:microsoft.com/office/officeart/2018/2/layout/IconVerticalSolidList"/>
    <dgm:cxn modelId="{E1C0300D-ED9C-499E-B210-D83730649F94}" type="presParOf" srcId="{9979B7B2-957C-4302-9C5B-3826F7E46DDB}" destId="{1D927716-8049-47D7-A036-1783F401081C}" srcOrd="0" destOrd="0" presId="urn:microsoft.com/office/officeart/2018/2/layout/IconVerticalSolidList"/>
    <dgm:cxn modelId="{1BD15458-F9C5-4B6C-8694-A3DE3FBA6F2F}" type="presParOf" srcId="{9979B7B2-957C-4302-9C5B-3826F7E46DDB}" destId="{6E65C818-7EB4-4ED4-AC2F-FDCB9EE6B62A}" srcOrd="1" destOrd="0" presId="urn:microsoft.com/office/officeart/2018/2/layout/IconVerticalSolidList"/>
    <dgm:cxn modelId="{BE42DAE4-7A3C-4DE1-A237-B6C1EEA46766}" type="presParOf" srcId="{9979B7B2-957C-4302-9C5B-3826F7E46DDB}" destId="{75F896F9-8EA1-4AC9-853D-949FD3324F04}" srcOrd="2" destOrd="0" presId="urn:microsoft.com/office/officeart/2018/2/layout/IconVerticalSolidList"/>
    <dgm:cxn modelId="{6CD0D1B4-1EAA-4FF1-9A2B-1040D2CC0525}" type="presParOf" srcId="{9979B7B2-957C-4302-9C5B-3826F7E46DDB}" destId="{4E86361E-125D-4C5A-A614-5D2EAEC7D4A7}" srcOrd="3" destOrd="0" presId="urn:microsoft.com/office/officeart/2018/2/layout/IconVerticalSolidList"/>
    <dgm:cxn modelId="{582B05BE-10FB-4D7F-8201-9B2C94CD7FE1}" type="presParOf" srcId="{BADBBFF9-29AB-4FF2-B68E-3B5F6E1A1BC9}" destId="{A5309293-A1E0-4797-A2D0-501CEEEA1339}" srcOrd="7" destOrd="0" presId="urn:microsoft.com/office/officeart/2018/2/layout/IconVerticalSolidList"/>
    <dgm:cxn modelId="{B696E2ED-12B9-4324-B6CD-B607D078DFCB}" type="presParOf" srcId="{BADBBFF9-29AB-4FF2-B68E-3B5F6E1A1BC9}" destId="{EE5422B2-7613-450F-A9B2-EEF6EB925ED4}" srcOrd="8" destOrd="0" presId="urn:microsoft.com/office/officeart/2018/2/layout/IconVerticalSolidList"/>
    <dgm:cxn modelId="{CA7F502F-2DF7-4D8E-BC33-9DF5B1588FB3}" type="presParOf" srcId="{EE5422B2-7613-450F-A9B2-EEF6EB925ED4}" destId="{6C324E55-E00C-481B-896D-AEB3D625A052}" srcOrd="0" destOrd="0" presId="urn:microsoft.com/office/officeart/2018/2/layout/IconVerticalSolidList"/>
    <dgm:cxn modelId="{B652FBDE-9BC0-4256-B142-51A08CF79EA6}" type="presParOf" srcId="{EE5422B2-7613-450F-A9B2-EEF6EB925ED4}" destId="{5A6ECC90-DFE0-4416-BC5C-817A32769595}" srcOrd="1" destOrd="0" presId="urn:microsoft.com/office/officeart/2018/2/layout/IconVerticalSolidList"/>
    <dgm:cxn modelId="{1144C3AD-48DA-41E0-9EC1-974AECBCB378}" type="presParOf" srcId="{EE5422B2-7613-450F-A9B2-EEF6EB925ED4}" destId="{EA0A2A31-0609-415B-B957-06548B5BF664}" srcOrd="2" destOrd="0" presId="urn:microsoft.com/office/officeart/2018/2/layout/IconVerticalSolidList"/>
    <dgm:cxn modelId="{4E0FE02A-8B24-4092-B8B6-F96A28AE1034}" type="presParOf" srcId="{EE5422B2-7613-450F-A9B2-EEF6EB925ED4}" destId="{B46FF3A1-C750-4823-B41A-15AF16EFB61D}" srcOrd="3" destOrd="0" presId="urn:microsoft.com/office/officeart/2018/2/layout/IconVerticalSolidList"/>
    <dgm:cxn modelId="{B1C91095-7966-4CF8-9F2C-93DABA7FDE3C}" type="presParOf" srcId="{BADBBFF9-29AB-4FF2-B68E-3B5F6E1A1BC9}" destId="{D67D1D33-ABCD-4464-8C95-208E794D6C96}" srcOrd="9" destOrd="0" presId="urn:microsoft.com/office/officeart/2018/2/layout/IconVerticalSolidList"/>
    <dgm:cxn modelId="{E4A5DEAF-86C8-4735-80A1-169FE6CEA197}" type="presParOf" srcId="{BADBBFF9-29AB-4FF2-B68E-3B5F6E1A1BC9}" destId="{A9AC8209-EC99-454B-8657-2BFED5283300}" srcOrd="10" destOrd="0" presId="urn:microsoft.com/office/officeart/2018/2/layout/IconVerticalSolidList"/>
    <dgm:cxn modelId="{D804BBA5-C606-429E-ACA4-111FB76FC6AD}" type="presParOf" srcId="{A9AC8209-EC99-454B-8657-2BFED5283300}" destId="{9A2CF3D3-EB10-443E-9915-C5EF6A79FC10}" srcOrd="0" destOrd="0" presId="urn:microsoft.com/office/officeart/2018/2/layout/IconVerticalSolidList"/>
    <dgm:cxn modelId="{0607D227-AF1E-4229-9934-A2CE7361F866}" type="presParOf" srcId="{A9AC8209-EC99-454B-8657-2BFED5283300}" destId="{5589F997-A5E6-471C-B694-061DF68F524F}" srcOrd="1" destOrd="0" presId="urn:microsoft.com/office/officeart/2018/2/layout/IconVerticalSolidList"/>
    <dgm:cxn modelId="{7EDCEC9A-3431-4592-A5C0-502F166AD735}" type="presParOf" srcId="{A9AC8209-EC99-454B-8657-2BFED5283300}" destId="{179C46FB-229B-4292-B669-46FC99BD3321}" srcOrd="2" destOrd="0" presId="urn:microsoft.com/office/officeart/2018/2/layout/IconVerticalSolidList"/>
    <dgm:cxn modelId="{8476BD58-231C-4EB4-B274-8124F3138AE8}" type="presParOf" srcId="{A9AC8209-EC99-454B-8657-2BFED5283300}" destId="{56B25153-1FF7-475E-AD0E-28E0B70A2ABA}" srcOrd="3" destOrd="0" presId="urn:microsoft.com/office/officeart/2018/2/layout/IconVerticalSolidList"/>
    <dgm:cxn modelId="{461747B0-D4F2-49F5-BD6C-994F17A76243}" type="presParOf" srcId="{BADBBFF9-29AB-4FF2-B68E-3B5F6E1A1BC9}" destId="{CA2D7C82-C529-482C-A08B-08939FC6F5B3}" srcOrd="11" destOrd="0" presId="urn:microsoft.com/office/officeart/2018/2/layout/IconVerticalSolidList"/>
    <dgm:cxn modelId="{EFF65703-3240-4399-A32D-E4D6D0F70434}" type="presParOf" srcId="{BADBBFF9-29AB-4FF2-B68E-3B5F6E1A1BC9}" destId="{FBFAEAB3-3C88-46A6-B33B-AD5C6A16CFF5}" srcOrd="12" destOrd="0" presId="urn:microsoft.com/office/officeart/2018/2/layout/IconVerticalSolidList"/>
    <dgm:cxn modelId="{E336CC82-BDBE-45DA-A41E-08F503C8C292}" type="presParOf" srcId="{FBFAEAB3-3C88-46A6-B33B-AD5C6A16CFF5}" destId="{8E7FBF5F-61F8-49A9-89EA-5C0F70A515DB}" srcOrd="0" destOrd="0" presId="urn:microsoft.com/office/officeart/2018/2/layout/IconVerticalSolidList"/>
    <dgm:cxn modelId="{FF437F17-02F4-4334-A1FA-F617A1160047}" type="presParOf" srcId="{FBFAEAB3-3C88-46A6-B33B-AD5C6A16CFF5}" destId="{3F21D603-51B8-4FDE-BF75-9A4DDB8CF5A3}" srcOrd="1" destOrd="0" presId="urn:microsoft.com/office/officeart/2018/2/layout/IconVerticalSolidList"/>
    <dgm:cxn modelId="{2E8781AF-85FE-4B94-BA2D-21E4ABD7F212}" type="presParOf" srcId="{FBFAEAB3-3C88-46A6-B33B-AD5C6A16CFF5}" destId="{CB8B72DA-3E7A-4EB4-A8B9-E24F699C0462}" srcOrd="2" destOrd="0" presId="urn:microsoft.com/office/officeart/2018/2/layout/IconVerticalSolidList"/>
    <dgm:cxn modelId="{2DAEC883-AB41-4EBE-84F9-E453E300172C}" type="presParOf" srcId="{FBFAEAB3-3C88-46A6-B33B-AD5C6A16CFF5}" destId="{15ACEDB0-38C7-4C83-AA71-A538E24E65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E510A5-0004-4CBC-B5E9-71C736819CA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C6BA5B4-A46A-4372-961E-7C6C15526E77}">
      <dgm:prSet/>
      <dgm:spPr/>
      <dgm:t>
        <a:bodyPr/>
        <a:lstStyle/>
        <a:p>
          <a:r>
            <a:rPr lang="en-GB"/>
            <a:t>Define</a:t>
          </a:r>
          <a:endParaRPr lang="en-US"/>
        </a:p>
      </dgm:t>
    </dgm:pt>
    <dgm:pt modelId="{AFC2D2A9-E94A-40D4-A7F2-79238EA9B411}" type="parTrans" cxnId="{B824D625-464A-4BFF-8A4D-8EA9E85CF140}">
      <dgm:prSet/>
      <dgm:spPr/>
      <dgm:t>
        <a:bodyPr/>
        <a:lstStyle/>
        <a:p>
          <a:endParaRPr lang="en-US"/>
        </a:p>
      </dgm:t>
    </dgm:pt>
    <dgm:pt modelId="{1BF898DA-2EF9-40B2-A2E6-A6969562E5B8}" type="sibTrans" cxnId="{B824D625-464A-4BFF-8A4D-8EA9E85CF140}">
      <dgm:prSet/>
      <dgm:spPr/>
      <dgm:t>
        <a:bodyPr/>
        <a:lstStyle/>
        <a:p>
          <a:endParaRPr lang="en-US"/>
        </a:p>
      </dgm:t>
    </dgm:pt>
    <dgm:pt modelId="{B1AC7B8D-4AE6-47AF-A227-231C812EE772}">
      <dgm:prSet/>
      <dgm:spPr/>
      <dgm:t>
        <a:bodyPr/>
        <a:lstStyle/>
        <a:p>
          <a:r>
            <a:rPr lang="en-GB"/>
            <a:t>Measure</a:t>
          </a:r>
          <a:endParaRPr lang="en-US"/>
        </a:p>
      </dgm:t>
    </dgm:pt>
    <dgm:pt modelId="{E7A53DE4-EFA2-4582-800A-3C14142AAB44}" type="parTrans" cxnId="{915F07E0-208F-4F7E-BB53-3DBD57F1058A}">
      <dgm:prSet/>
      <dgm:spPr/>
      <dgm:t>
        <a:bodyPr/>
        <a:lstStyle/>
        <a:p>
          <a:endParaRPr lang="en-US"/>
        </a:p>
      </dgm:t>
    </dgm:pt>
    <dgm:pt modelId="{9036C87E-5159-41A4-A58E-0281C94C92D6}" type="sibTrans" cxnId="{915F07E0-208F-4F7E-BB53-3DBD57F1058A}">
      <dgm:prSet/>
      <dgm:spPr/>
      <dgm:t>
        <a:bodyPr/>
        <a:lstStyle/>
        <a:p>
          <a:endParaRPr lang="en-US"/>
        </a:p>
      </dgm:t>
    </dgm:pt>
    <dgm:pt modelId="{099A146B-A8B0-4F42-B826-29114E4A9F86}">
      <dgm:prSet/>
      <dgm:spPr/>
      <dgm:t>
        <a:bodyPr/>
        <a:lstStyle/>
        <a:p>
          <a:r>
            <a:rPr lang="en-GB"/>
            <a:t>Analyse</a:t>
          </a:r>
          <a:endParaRPr lang="en-US"/>
        </a:p>
      </dgm:t>
    </dgm:pt>
    <dgm:pt modelId="{CF857E26-2CD6-4FC0-B6A9-95410654830F}" type="parTrans" cxnId="{F7A8C4A8-4EB6-4464-9A30-60EC0E9F7B6A}">
      <dgm:prSet/>
      <dgm:spPr/>
      <dgm:t>
        <a:bodyPr/>
        <a:lstStyle/>
        <a:p>
          <a:endParaRPr lang="en-US"/>
        </a:p>
      </dgm:t>
    </dgm:pt>
    <dgm:pt modelId="{8DA9064E-E59D-4E80-9B34-8B321B60EE7B}" type="sibTrans" cxnId="{F7A8C4A8-4EB6-4464-9A30-60EC0E9F7B6A}">
      <dgm:prSet/>
      <dgm:spPr/>
      <dgm:t>
        <a:bodyPr/>
        <a:lstStyle/>
        <a:p>
          <a:endParaRPr lang="en-US"/>
        </a:p>
      </dgm:t>
    </dgm:pt>
    <dgm:pt modelId="{AE102BFB-65B6-4EB1-A172-02D604648E07}">
      <dgm:prSet/>
      <dgm:spPr/>
      <dgm:t>
        <a:bodyPr/>
        <a:lstStyle/>
        <a:p>
          <a:r>
            <a:rPr lang="en-GB"/>
            <a:t>Improve</a:t>
          </a:r>
          <a:endParaRPr lang="en-US"/>
        </a:p>
      </dgm:t>
    </dgm:pt>
    <dgm:pt modelId="{412A721C-90DE-4160-89FC-74CA212A2221}" type="parTrans" cxnId="{0909F5F7-ECEB-451E-915E-B27A9FBDFDC4}">
      <dgm:prSet/>
      <dgm:spPr/>
      <dgm:t>
        <a:bodyPr/>
        <a:lstStyle/>
        <a:p>
          <a:endParaRPr lang="en-US"/>
        </a:p>
      </dgm:t>
    </dgm:pt>
    <dgm:pt modelId="{242B6A9A-6DB6-480B-9F7D-C5AD66038688}" type="sibTrans" cxnId="{0909F5F7-ECEB-451E-915E-B27A9FBDFDC4}">
      <dgm:prSet/>
      <dgm:spPr/>
      <dgm:t>
        <a:bodyPr/>
        <a:lstStyle/>
        <a:p>
          <a:endParaRPr lang="en-US"/>
        </a:p>
      </dgm:t>
    </dgm:pt>
    <dgm:pt modelId="{D127F3F5-3A1B-4A90-BDE0-26EE5D4E2EAD}">
      <dgm:prSet/>
      <dgm:spPr/>
      <dgm:t>
        <a:bodyPr/>
        <a:lstStyle/>
        <a:p>
          <a:r>
            <a:rPr lang="en-GB"/>
            <a:t>Control</a:t>
          </a:r>
          <a:endParaRPr lang="en-US"/>
        </a:p>
      </dgm:t>
    </dgm:pt>
    <dgm:pt modelId="{C4225A39-239B-4BF8-9A6F-1E9A1C37A97F}" type="parTrans" cxnId="{1F5B7BD8-473A-4F59-946A-E6C04F18653B}">
      <dgm:prSet/>
      <dgm:spPr/>
      <dgm:t>
        <a:bodyPr/>
        <a:lstStyle/>
        <a:p>
          <a:endParaRPr lang="en-US"/>
        </a:p>
      </dgm:t>
    </dgm:pt>
    <dgm:pt modelId="{ADFD160E-49D4-4E35-BB11-241A54E4B2C5}" type="sibTrans" cxnId="{1F5B7BD8-473A-4F59-946A-E6C04F18653B}">
      <dgm:prSet/>
      <dgm:spPr/>
      <dgm:t>
        <a:bodyPr/>
        <a:lstStyle/>
        <a:p>
          <a:endParaRPr lang="en-US"/>
        </a:p>
      </dgm:t>
    </dgm:pt>
    <dgm:pt modelId="{117EE86E-08B2-4097-9BEC-A2298695DF17}">
      <dgm:prSet/>
      <dgm:spPr/>
      <dgm:t>
        <a:bodyPr/>
        <a:lstStyle/>
        <a:p>
          <a:r>
            <a:rPr lang="en-GB"/>
            <a:t>Review</a:t>
          </a:r>
          <a:endParaRPr lang="en-US"/>
        </a:p>
      </dgm:t>
    </dgm:pt>
    <dgm:pt modelId="{6114A8C4-58FA-4223-A705-CAFC2CF21903}" type="parTrans" cxnId="{7EAC8EF9-2901-4765-87CB-928FBBD0D5AE}">
      <dgm:prSet/>
      <dgm:spPr/>
      <dgm:t>
        <a:bodyPr/>
        <a:lstStyle/>
        <a:p>
          <a:endParaRPr lang="en-US"/>
        </a:p>
      </dgm:t>
    </dgm:pt>
    <dgm:pt modelId="{3BB70C15-53F7-4C4B-854D-4F07A85F2E39}" type="sibTrans" cxnId="{7EAC8EF9-2901-4765-87CB-928FBBD0D5AE}">
      <dgm:prSet/>
      <dgm:spPr/>
      <dgm:t>
        <a:bodyPr/>
        <a:lstStyle/>
        <a:p>
          <a:endParaRPr lang="en-US"/>
        </a:p>
      </dgm:t>
    </dgm:pt>
    <dgm:pt modelId="{02691CE8-C731-4498-A2A6-7A16230D854D}" type="pres">
      <dgm:prSet presAssocID="{A0E510A5-0004-4CBC-B5E9-71C736819CAE}" presName="vert0" presStyleCnt="0">
        <dgm:presLayoutVars>
          <dgm:dir/>
          <dgm:animOne val="branch"/>
          <dgm:animLvl val="lvl"/>
        </dgm:presLayoutVars>
      </dgm:prSet>
      <dgm:spPr/>
    </dgm:pt>
    <dgm:pt modelId="{406B1FAC-1F62-4A75-A9B2-1037CF092290}" type="pres">
      <dgm:prSet presAssocID="{9C6BA5B4-A46A-4372-961E-7C6C15526E77}" presName="thickLine" presStyleLbl="alignNode1" presStyleIdx="0" presStyleCnt="6"/>
      <dgm:spPr/>
    </dgm:pt>
    <dgm:pt modelId="{FB0C89E6-4CC5-4215-BE80-71BBB6EA755C}" type="pres">
      <dgm:prSet presAssocID="{9C6BA5B4-A46A-4372-961E-7C6C15526E77}" presName="horz1" presStyleCnt="0"/>
      <dgm:spPr/>
    </dgm:pt>
    <dgm:pt modelId="{9CEB6F68-B7CB-402A-8657-20A77D325783}" type="pres">
      <dgm:prSet presAssocID="{9C6BA5B4-A46A-4372-961E-7C6C15526E77}" presName="tx1" presStyleLbl="revTx" presStyleIdx="0" presStyleCnt="6"/>
      <dgm:spPr/>
    </dgm:pt>
    <dgm:pt modelId="{E75805F6-43FE-4B87-8F74-7C55724A6FC7}" type="pres">
      <dgm:prSet presAssocID="{9C6BA5B4-A46A-4372-961E-7C6C15526E77}" presName="vert1" presStyleCnt="0"/>
      <dgm:spPr/>
    </dgm:pt>
    <dgm:pt modelId="{03A24718-A554-415C-AE97-ADE5B9C54CDA}" type="pres">
      <dgm:prSet presAssocID="{B1AC7B8D-4AE6-47AF-A227-231C812EE772}" presName="thickLine" presStyleLbl="alignNode1" presStyleIdx="1" presStyleCnt="6"/>
      <dgm:spPr/>
    </dgm:pt>
    <dgm:pt modelId="{531EEFFA-EE66-45E1-85F3-9CBEF1AC8C05}" type="pres">
      <dgm:prSet presAssocID="{B1AC7B8D-4AE6-47AF-A227-231C812EE772}" presName="horz1" presStyleCnt="0"/>
      <dgm:spPr/>
    </dgm:pt>
    <dgm:pt modelId="{14ECF904-79BE-4DA4-81BA-9577630D6536}" type="pres">
      <dgm:prSet presAssocID="{B1AC7B8D-4AE6-47AF-A227-231C812EE772}" presName="tx1" presStyleLbl="revTx" presStyleIdx="1" presStyleCnt="6"/>
      <dgm:spPr/>
    </dgm:pt>
    <dgm:pt modelId="{37B3299C-3FB1-4723-94F5-BF469049F70F}" type="pres">
      <dgm:prSet presAssocID="{B1AC7B8D-4AE6-47AF-A227-231C812EE772}" presName="vert1" presStyleCnt="0"/>
      <dgm:spPr/>
    </dgm:pt>
    <dgm:pt modelId="{B6C38D86-FB2C-4D74-99F4-E6FB2CC1D588}" type="pres">
      <dgm:prSet presAssocID="{099A146B-A8B0-4F42-B826-29114E4A9F86}" presName="thickLine" presStyleLbl="alignNode1" presStyleIdx="2" presStyleCnt="6"/>
      <dgm:spPr/>
    </dgm:pt>
    <dgm:pt modelId="{BB0342BC-318F-4A7E-97E9-31EF751FAADC}" type="pres">
      <dgm:prSet presAssocID="{099A146B-A8B0-4F42-B826-29114E4A9F86}" presName="horz1" presStyleCnt="0"/>
      <dgm:spPr/>
    </dgm:pt>
    <dgm:pt modelId="{64BCA72C-3F5F-43E7-BF6A-3973E7486F2A}" type="pres">
      <dgm:prSet presAssocID="{099A146B-A8B0-4F42-B826-29114E4A9F86}" presName="tx1" presStyleLbl="revTx" presStyleIdx="2" presStyleCnt="6"/>
      <dgm:spPr/>
    </dgm:pt>
    <dgm:pt modelId="{5AD13E7A-6BFC-4173-949D-BD0F86117357}" type="pres">
      <dgm:prSet presAssocID="{099A146B-A8B0-4F42-B826-29114E4A9F86}" presName="vert1" presStyleCnt="0"/>
      <dgm:spPr/>
    </dgm:pt>
    <dgm:pt modelId="{4D1591F0-BE0E-4290-B0CE-6FA0CDFE8717}" type="pres">
      <dgm:prSet presAssocID="{AE102BFB-65B6-4EB1-A172-02D604648E07}" presName="thickLine" presStyleLbl="alignNode1" presStyleIdx="3" presStyleCnt="6"/>
      <dgm:spPr/>
    </dgm:pt>
    <dgm:pt modelId="{989B956B-97B9-4BE4-89DF-DC9AE4895E13}" type="pres">
      <dgm:prSet presAssocID="{AE102BFB-65B6-4EB1-A172-02D604648E07}" presName="horz1" presStyleCnt="0"/>
      <dgm:spPr/>
    </dgm:pt>
    <dgm:pt modelId="{C62AA636-6FDC-4E3C-A569-2F70A42EE6B4}" type="pres">
      <dgm:prSet presAssocID="{AE102BFB-65B6-4EB1-A172-02D604648E07}" presName="tx1" presStyleLbl="revTx" presStyleIdx="3" presStyleCnt="6"/>
      <dgm:spPr/>
    </dgm:pt>
    <dgm:pt modelId="{C04AC880-C6A1-4345-9775-128BE6244BC6}" type="pres">
      <dgm:prSet presAssocID="{AE102BFB-65B6-4EB1-A172-02D604648E07}" presName="vert1" presStyleCnt="0"/>
      <dgm:spPr/>
    </dgm:pt>
    <dgm:pt modelId="{26CAAFEC-0FE7-4716-95DC-0003896A0A01}" type="pres">
      <dgm:prSet presAssocID="{D127F3F5-3A1B-4A90-BDE0-26EE5D4E2EAD}" presName="thickLine" presStyleLbl="alignNode1" presStyleIdx="4" presStyleCnt="6"/>
      <dgm:spPr/>
    </dgm:pt>
    <dgm:pt modelId="{8E5CCEAC-031B-4784-AC2B-ABB3C1099EC2}" type="pres">
      <dgm:prSet presAssocID="{D127F3F5-3A1B-4A90-BDE0-26EE5D4E2EAD}" presName="horz1" presStyleCnt="0"/>
      <dgm:spPr/>
    </dgm:pt>
    <dgm:pt modelId="{09C7DD54-EF56-42A5-8619-3D37E8A0AF5C}" type="pres">
      <dgm:prSet presAssocID="{D127F3F5-3A1B-4A90-BDE0-26EE5D4E2EAD}" presName="tx1" presStyleLbl="revTx" presStyleIdx="4" presStyleCnt="6"/>
      <dgm:spPr/>
    </dgm:pt>
    <dgm:pt modelId="{A30445BC-7858-47F9-BA13-D9CAD3E947A7}" type="pres">
      <dgm:prSet presAssocID="{D127F3F5-3A1B-4A90-BDE0-26EE5D4E2EAD}" presName="vert1" presStyleCnt="0"/>
      <dgm:spPr/>
    </dgm:pt>
    <dgm:pt modelId="{6EECA93C-CB19-4A6A-8A8F-DA40BAFB7ADB}" type="pres">
      <dgm:prSet presAssocID="{117EE86E-08B2-4097-9BEC-A2298695DF17}" presName="thickLine" presStyleLbl="alignNode1" presStyleIdx="5" presStyleCnt="6"/>
      <dgm:spPr/>
    </dgm:pt>
    <dgm:pt modelId="{02CAEFA7-27AE-4396-AFFB-F80910769022}" type="pres">
      <dgm:prSet presAssocID="{117EE86E-08B2-4097-9BEC-A2298695DF17}" presName="horz1" presStyleCnt="0"/>
      <dgm:spPr/>
    </dgm:pt>
    <dgm:pt modelId="{CCBEFBA3-800D-4541-B5E8-7CEBF24738BD}" type="pres">
      <dgm:prSet presAssocID="{117EE86E-08B2-4097-9BEC-A2298695DF17}" presName="tx1" presStyleLbl="revTx" presStyleIdx="5" presStyleCnt="6"/>
      <dgm:spPr/>
    </dgm:pt>
    <dgm:pt modelId="{271806BC-F8D9-462B-B7F7-26A5AFA0E04B}" type="pres">
      <dgm:prSet presAssocID="{117EE86E-08B2-4097-9BEC-A2298695DF17}" presName="vert1" presStyleCnt="0"/>
      <dgm:spPr/>
    </dgm:pt>
  </dgm:ptLst>
  <dgm:cxnLst>
    <dgm:cxn modelId="{239B1416-7E8C-4F89-8E8B-E424D39C5DBA}" type="presOf" srcId="{AE102BFB-65B6-4EB1-A172-02D604648E07}" destId="{C62AA636-6FDC-4E3C-A569-2F70A42EE6B4}" srcOrd="0" destOrd="0" presId="urn:microsoft.com/office/officeart/2008/layout/LinedList"/>
    <dgm:cxn modelId="{B824D625-464A-4BFF-8A4D-8EA9E85CF140}" srcId="{A0E510A5-0004-4CBC-B5E9-71C736819CAE}" destId="{9C6BA5B4-A46A-4372-961E-7C6C15526E77}" srcOrd="0" destOrd="0" parTransId="{AFC2D2A9-E94A-40D4-A7F2-79238EA9B411}" sibTransId="{1BF898DA-2EF9-40B2-A2E6-A6969562E5B8}"/>
    <dgm:cxn modelId="{36286F2A-1329-44F6-95F6-269BBF3008BE}" type="presOf" srcId="{D127F3F5-3A1B-4A90-BDE0-26EE5D4E2EAD}" destId="{09C7DD54-EF56-42A5-8619-3D37E8A0AF5C}" srcOrd="0" destOrd="0" presId="urn:microsoft.com/office/officeart/2008/layout/LinedList"/>
    <dgm:cxn modelId="{73A85364-D7BB-494B-AA32-40C73647708C}" type="presOf" srcId="{099A146B-A8B0-4F42-B826-29114E4A9F86}" destId="{64BCA72C-3F5F-43E7-BF6A-3973E7486F2A}" srcOrd="0" destOrd="0" presId="urn:microsoft.com/office/officeart/2008/layout/LinedList"/>
    <dgm:cxn modelId="{BAEE134B-E768-4461-9626-E75A2A3CEC87}" type="presOf" srcId="{A0E510A5-0004-4CBC-B5E9-71C736819CAE}" destId="{02691CE8-C731-4498-A2A6-7A16230D854D}" srcOrd="0" destOrd="0" presId="urn:microsoft.com/office/officeart/2008/layout/LinedList"/>
    <dgm:cxn modelId="{7C2D50A7-CA8A-4EE1-B786-BC601807D0FD}" type="presOf" srcId="{B1AC7B8D-4AE6-47AF-A227-231C812EE772}" destId="{14ECF904-79BE-4DA4-81BA-9577630D6536}" srcOrd="0" destOrd="0" presId="urn:microsoft.com/office/officeart/2008/layout/LinedList"/>
    <dgm:cxn modelId="{F7A8C4A8-4EB6-4464-9A30-60EC0E9F7B6A}" srcId="{A0E510A5-0004-4CBC-B5E9-71C736819CAE}" destId="{099A146B-A8B0-4F42-B826-29114E4A9F86}" srcOrd="2" destOrd="0" parTransId="{CF857E26-2CD6-4FC0-B6A9-95410654830F}" sibTransId="{8DA9064E-E59D-4E80-9B34-8B321B60EE7B}"/>
    <dgm:cxn modelId="{1B0508C8-D0F4-4C41-A2E2-3AB6D09ECD81}" type="presOf" srcId="{117EE86E-08B2-4097-9BEC-A2298695DF17}" destId="{CCBEFBA3-800D-4541-B5E8-7CEBF24738BD}" srcOrd="0" destOrd="0" presId="urn:microsoft.com/office/officeart/2008/layout/LinedList"/>
    <dgm:cxn modelId="{84C7E3CA-9359-41A9-8B37-2AC2812B9C41}" type="presOf" srcId="{9C6BA5B4-A46A-4372-961E-7C6C15526E77}" destId="{9CEB6F68-B7CB-402A-8657-20A77D325783}" srcOrd="0" destOrd="0" presId="urn:microsoft.com/office/officeart/2008/layout/LinedList"/>
    <dgm:cxn modelId="{1F5B7BD8-473A-4F59-946A-E6C04F18653B}" srcId="{A0E510A5-0004-4CBC-B5E9-71C736819CAE}" destId="{D127F3F5-3A1B-4A90-BDE0-26EE5D4E2EAD}" srcOrd="4" destOrd="0" parTransId="{C4225A39-239B-4BF8-9A6F-1E9A1C37A97F}" sibTransId="{ADFD160E-49D4-4E35-BB11-241A54E4B2C5}"/>
    <dgm:cxn modelId="{915F07E0-208F-4F7E-BB53-3DBD57F1058A}" srcId="{A0E510A5-0004-4CBC-B5E9-71C736819CAE}" destId="{B1AC7B8D-4AE6-47AF-A227-231C812EE772}" srcOrd="1" destOrd="0" parTransId="{E7A53DE4-EFA2-4582-800A-3C14142AAB44}" sibTransId="{9036C87E-5159-41A4-A58E-0281C94C92D6}"/>
    <dgm:cxn modelId="{0909F5F7-ECEB-451E-915E-B27A9FBDFDC4}" srcId="{A0E510A5-0004-4CBC-B5E9-71C736819CAE}" destId="{AE102BFB-65B6-4EB1-A172-02D604648E07}" srcOrd="3" destOrd="0" parTransId="{412A721C-90DE-4160-89FC-74CA212A2221}" sibTransId="{242B6A9A-6DB6-480B-9F7D-C5AD66038688}"/>
    <dgm:cxn modelId="{7EAC8EF9-2901-4765-87CB-928FBBD0D5AE}" srcId="{A0E510A5-0004-4CBC-B5E9-71C736819CAE}" destId="{117EE86E-08B2-4097-9BEC-A2298695DF17}" srcOrd="5" destOrd="0" parTransId="{6114A8C4-58FA-4223-A705-CAFC2CF21903}" sibTransId="{3BB70C15-53F7-4C4B-854D-4F07A85F2E39}"/>
    <dgm:cxn modelId="{DF7BBCEB-1117-4CDC-8AAF-EEA392ACF98A}" type="presParOf" srcId="{02691CE8-C731-4498-A2A6-7A16230D854D}" destId="{406B1FAC-1F62-4A75-A9B2-1037CF092290}" srcOrd="0" destOrd="0" presId="urn:microsoft.com/office/officeart/2008/layout/LinedList"/>
    <dgm:cxn modelId="{0B4EAFF7-2162-4AB4-8DAB-DC67C0BF6FF0}" type="presParOf" srcId="{02691CE8-C731-4498-A2A6-7A16230D854D}" destId="{FB0C89E6-4CC5-4215-BE80-71BBB6EA755C}" srcOrd="1" destOrd="0" presId="urn:microsoft.com/office/officeart/2008/layout/LinedList"/>
    <dgm:cxn modelId="{040464E6-3BFF-47A0-9758-C62C3851BE77}" type="presParOf" srcId="{FB0C89E6-4CC5-4215-BE80-71BBB6EA755C}" destId="{9CEB6F68-B7CB-402A-8657-20A77D325783}" srcOrd="0" destOrd="0" presId="urn:microsoft.com/office/officeart/2008/layout/LinedList"/>
    <dgm:cxn modelId="{301E34FC-29BA-4F87-B2BF-58FC8730ABDE}" type="presParOf" srcId="{FB0C89E6-4CC5-4215-BE80-71BBB6EA755C}" destId="{E75805F6-43FE-4B87-8F74-7C55724A6FC7}" srcOrd="1" destOrd="0" presId="urn:microsoft.com/office/officeart/2008/layout/LinedList"/>
    <dgm:cxn modelId="{3626A89E-EC8E-4949-BACB-0DA7071965F3}" type="presParOf" srcId="{02691CE8-C731-4498-A2A6-7A16230D854D}" destId="{03A24718-A554-415C-AE97-ADE5B9C54CDA}" srcOrd="2" destOrd="0" presId="urn:microsoft.com/office/officeart/2008/layout/LinedList"/>
    <dgm:cxn modelId="{762E94D0-D751-4EB8-987F-B398EB471FD2}" type="presParOf" srcId="{02691CE8-C731-4498-A2A6-7A16230D854D}" destId="{531EEFFA-EE66-45E1-85F3-9CBEF1AC8C05}" srcOrd="3" destOrd="0" presId="urn:microsoft.com/office/officeart/2008/layout/LinedList"/>
    <dgm:cxn modelId="{90D486C3-0E9B-4CE1-89E1-C132FF772D14}" type="presParOf" srcId="{531EEFFA-EE66-45E1-85F3-9CBEF1AC8C05}" destId="{14ECF904-79BE-4DA4-81BA-9577630D6536}" srcOrd="0" destOrd="0" presId="urn:microsoft.com/office/officeart/2008/layout/LinedList"/>
    <dgm:cxn modelId="{CF9AF533-7E09-44F5-8D73-48190F9793E4}" type="presParOf" srcId="{531EEFFA-EE66-45E1-85F3-9CBEF1AC8C05}" destId="{37B3299C-3FB1-4723-94F5-BF469049F70F}" srcOrd="1" destOrd="0" presId="urn:microsoft.com/office/officeart/2008/layout/LinedList"/>
    <dgm:cxn modelId="{5DC1FBA2-0817-442B-9A4C-15849162B968}" type="presParOf" srcId="{02691CE8-C731-4498-A2A6-7A16230D854D}" destId="{B6C38D86-FB2C-4D74-99F4-E6FB2CC1D588}" srcOrd="4" destOrd="0" presId="urn:microsoft.com/office/officeart/2008/layout/LinedList"/>
    <dgm:cxn modelId="{F4D84AFF-2695-4766-A14A-AD6C6E7BF639}" type="presParOf" srcId="{02691CE8-C731-4498-A2A6-7A16230D854D}" destId="{BB0342BC-318F-4A7E-97E9-31EF751FAADC}" srcOrd="5" destOrd="0" presId="urn:microsoft.com/office/officeart/2008/layout/LinedList"/>
    <dgm:cxn modelId="{DAE265B2-71AD-45D1-B67A-29EB88DCA69D}" type="presParOf" srcId="{BB0342BC-318F-4A7E-97E9-31EF751FAADC}" destId="{64BCA72C-3F5F-43E7-BF6A-3973E7486F2A}" srcOrd="0" destOrd="0" presId="urn:microsoft.com/office/officeart/2008/layout/LinedList"/>
    <dgm:cxn modelId="{53D7915E-0952-4CB7-915F-D52D32F0BDD8}" type="presParOf" srcId="{BB0342BC-318F-4A7E-97E9-31EF751FAADC}" destId="{5AD13E7A-6BFC-4173-949D-BD0F86117357}" srcOrd="1" destOrd="0" presId="urn:microsoft.com/office/officeart/2008/layout/LinedList"/>
    <dgm:cxn modelId="{5CED089A-AB8A-4C6B-B8B8-8B1D772751AD}" type="presParOf" srcId="{02691CE8-C731-4498-A2A6-7A16230D854D}" destId="{4D1591F0-BE0E-4290-B0CE-6FA0CDFE8717}" srcOrd="6" destOrd="0" presId="urn:microsoft.com/office/officeart/2008/layout/LinedList"/>
    <dgm:cxn modelId="{2B736014-C52B-4426-999C-FFD2EC35E1F4}" type="presParOf" srcId="{02691CE8-C731-4498-A2A6-7A16230D854D}" destId="{989B956B-97B9-4BE4-89DF-DC9AE4895E13}" srcOrd="7" destOrd="0" presId="urn:microsoft.com/office/officeart/2008/layout/LinedList"/>
    <dgm:cxn modelId="{B9322765-B2F0-4B41-AD18-5B180BFFAE4C}" type="presParOf" srcId="{989B956B-97B9-4BE4-89DF-DC9AE4895E13}" destId="{C62AA636-6FDC-4E3C-A569-2F70A42EE6B4}" srcOrd="0" destOrd="0" presId="urn:microsoft.com/office/officeart/2008/layout/LinedList"/>
    <dgm:cxn modelId="{B87B0F9B-EC02-4CDD-B26D-7BCC05260A5A}" type="presParOf" srcId="{989B956B-97B9-4BE4-89DF-DC9AE4895E13}" destId="{C04AC880-C6A1-4345-9775-128BE6244BC6}" srcOrd="1" destOrd="0" presId="urn:microsoft.com/office/officeart/2008/layout/LinedList"/>
    <dgm:cxn modelId="{1FF47B80-5848-4D13-A2F6-7A73A1CCC0BE}" type="presParOf" srcId="{02691CE8-C731-4498-A2A6-7A16230D854D}" destId="{26CAAFEC-0FE7-4716-95DC-0003896A0A01}" srcOrd="8" destOrd="0" presId="urn:microsoft.com/office/officeart/2008/layout/LinedList"/>
    <dgm:cxn modelId="{14BFEE2F-13D2-411F-8AE8-0C956C83093E}" type="presParOf" srcId="{02691CE8-C731-4498-A2A6-7A16230D854D}" destId="{8E5CCEAC-031B-4784-AC2B-ABB3C1099EC2}" srcOrd="9" destOrd="0" presId="urn:microsoft.com/office/officeart/2008/layout/LinedList"/>
    <dgm:cxn modelId="{26FB5506-7A9E-4F8D-93D4-652831709259}" type="presParOf" srcId="{8E5CCEAC-031B-4784-AC2B-ABB3C1099EC2}" destId="{09C7DD54-EF56-42A5-8619-3D37E8A0AF5C}" srcOrd="0" destOrd="0" presId="urn:microsoft.com/office/officeart/2008/layout/LinedList"/>
    <dgm:cxn modelId="{C3390502-8660-4BDF-80B1-53E17C77676D}" type="presParOf" srcId="{8E5CCEAC-031B-4784-AC2B-ABB3C1099EC2}" destId="{A30445BC-7858-47F9-BA13-D9CAD3E947A7}" srcOrd="1" destOrd="0" presId="urn:microsoft.com/office/officeart/2008/layout/LinedList"/>
    <dgm:cxn modelId="{6958EC65-2966-479F-AD58-54FBB52E7E2C}" type="presParOf" srcId="{02691CE8-C731-4498-A2A6-7A16230D854D}" destId="{6EECA93C-CB19-4A6A-8A8F-DA40BAFB7ADB}" srcOrd="10" destOrd="0" presId="urn:microsoft.com/office/officeart/2008/layout/LinedList"/>
    <dgm:cxn modelId="{001F8C7E-7F6E-4E78-8B12-D0ADEE83122D}" type="presParOf" srcId="{02691CE8-C731-4498-A2A6-7A16230D854D}" destId="{02CAEFA7-27AE-4396-AFFB-F80910769022}" srcOrd="11" destOrd="0" presId="urn:microsoft.com/office/officeart/2008/layout/LinedList"/>
    <dgm:cxn modelId="{F57CC1BE-E6EB-41E9-B931-AC46A881A49E}" type="presParOf" srcId="{02CAEFA7-27AE-4396-AFFB-F80910769022}" destId="{CCBEFBA3-800D-4541-B5E8-7CEBF24738BD}" srcOrd="0" destOrd="0" presId="urn:microsoft.com/office/officeart/2008/layout/LinedList"/>
    <dgm:cxn modelId="{9608A06B-D60F-48A9-A658-1943BB000460}" type="presParOf" srcId="{02CAEFA7-27AE-4396-AFFB-F80910769022}" destId="{271806BC-F8D9-462B-B7F7-26A5AFA0E04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88473C-330D-4A9C-8F97-24442AB8615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A46BD7-9C7B-4FBD-9020-35735E5D5A79}">
      <dgm:prSet/>
      <dgm:spPr/>
      <dgm:t>
        <a:bodyPr/>
        <a:lstStyle/>
        <a:p>
          <a:r>
            <a:rPr lang="en-GB"/>
            <a:t>Activity /Event</a:t>
          </a:r>
          <a:endParaRPr lang="en-US"/>
        </a:p>
      </dgm:t>
    </dgm:pt>
    <dgm:pt modelId="{543AC639-5B88-4F7C-BE79-75891FA46847}" type="parTrans" cxnId="{524C30C3-A9D8-4460-B17F-739D3F475DCC}">
      <dgm:prSet/>
      <dgm:spPr/>
      <dgm:t>
        <a:bodyPr/>
        <a:lstStyle/>
        <a:p>
          <a:endParaRPr lang="en-US"/>
        </a:p>
      </dgm:t>
    </dgm:pt>
    <dgm:pt modelId="{D4EDAC90-D504-41C7-9F63-9D78A711FDA6}" type="sibTrans" cxnId="{524C30C3-A9D8-4460-B17F-739D3F475DCC}">
      <dgm:prSet/>
      <dgm:spPr/>
      <dgm:t>
        <a:bodyPr/>
        <a:lstStyle/>
        <a:p>
          <a:endParaRPr lang="en-US"/>
        </a:p>
      </dgm:t>
    </dgm:pt>
    <dgm:pt modelId="{A6D2786C-1354-4AAE-A1C1-6C65120407F6}">
      <dgm:prSet/>
      <dgm:spPr/>
      <dgm:t>
        <a:bodyPr/>
        <a:lstStyle/>
        <a:p>
          <a:r>
            <a:rPr lang="en-GB"/>
            <a:t>Potential Hazard / Risk</a:t>
          </a:r>
          <a:endParaRPr lang="en-US"/>
        </a:p>
      </dgm:t>
    </dgm:pt>
    <dgm:pt modelId="{91FA085C-CD32-4CDE-BF38-AEDA7D781C67}" type="parTrans" cxnId="{417DBF0E-630D-4BBD-99C8-136E43213A9C}">
      <dgm:prSet/>
      <dgm:spPr/>
      <dgm:t>
        <a:bodyPr/>
        <a:lstStyle/>
        <a:p>
          <a:endParaRPr lang="en-US"/>
        </a:p>
      </dgm:t>
    </dgm:pt>
    <dgm:pt modelId="{819F5483-7520-4A89-A35B-EC9CDF49C2EE}" type="sibTrans" cxnId="{417DBF0E-630D-4BBD-99C8-136E43213A9C}">
      <dgm:prSet/>
      <dgm:spPr/>
      <dgm:t>
        <a:bodyPr/>
        <a:lstStyle/>
        <a:p>
          <a:endParaRPr lang="en-US"/>
        </a:p>
      </dgm:t>
    </dgm:pt>
    <dgm:pt modelId="{A40B748E-AD30-45FA-8874-9EF6A5083217}">
      <dgm:prSet/>
      <dgm:spPr/>
      <dgm:t>
        <a:bodyPr/>
        <a:lstStyle/>
        <a:p>
          <a:r>
            <a:rPr lang="en-GB"/>
            <a:t>Risk Rating</a:t>
          </a:r>
          <a:endParaRPr lang="en-US"/>
        </a:p>
      </dgm:t>
    </dgm:pt>
    <dgm:pt modelId="{67FC66B0-3729-4921-AD60-B8CC6EFAF0B2}" type="parTrans" cxnId="{5C82FE86-5B18-4A89-9BD5-7550D6A578BF}">
      <dgm:prSet/>
      <dgm:spPr/>
      <dgm:t>
        <a:bodyPr/>
        <a:lstStyle/>
        <a:p>
          <a:endParaRPr lang="en-US"/>
        </a:p>
      </dgm:t>
    </dgm:pt>
    <dgm:pt modelId="{10D5B5A1-1ADE-433D-A9EA-E8ECF4F33C90}" type="sibTrans" cxnId="{5C82FE86-5B18-4A89-9BD5-7550D6A578BF}">
      <dgm:prSet/>
      <dgm:spPr/>
      <dgm:t>
        <a:bodyPr/>
        <a:lstStyle/>
        <a:p>
          <a:endParaRPr lang="en-US"/>
        </a:p>
      </dgm:t>
    </dgm:pt>
    <dgm:pt modelId="{AA7D39D8-6191-49A6-B4F6-1A75BE8416D0}">
      <dgm:prSet/>
      <dgm:spPr/>
      <dgm:t>
        <a:bodyPr/>
        <a:lstStyle/>
        <a:p>
          <a:r>
            <a:rPr lang="en-GB"/>
            <a:t>Risk Control Measures</a:t>
          </a:r>
          <a:endParaRPr lang="en-US"/>
        </a:p>
      </dgm:t>
    </dgm:pt>
    <dgm:pt modelId="{048014DA-AF5E-457B-9215-1526F9E69DFA}" type="parTrans" cxnId="{7E862010-57A9-4A6F-BA0B-2B0081880769}">
      <dgm:prSet/>
      <dgm:spPr/>
      <dgm:t>
        <a:bodyPr/>
        <a:lstStyle/>
        <a:p>
          <a:endParaRPr lang="en-US"/>
        </a:p>
      </dgm:t>
    </dgm:pt>
    <dgm:pt modelId="{1B395F7E-26BE-4144-B0CC-4620E513FC31}" type="sibTrans" cxnId="{7E862010-57A9-4A6F-BA0B-2B0081880769}">
      <dgm:prSet/>
      <dgm:spPr/>
      <dgm:t>
        <a:bodyPr/>
        <a:lstStyle/>
        <a:p>
          <a:endParaRPr lang="en-US"/>
        </a:p>
      </dgm:t>
    </dgm:pt>
    <dgm:pt modelId="{D33DE5FB-4A63-480C-BFDE-A806DA1F0E82}">
      <dgm:prSet/>
      <dgm:spPr/>
      <dgm:t>
        <a:bodyPr/>
        <a:lstStyle/>
        <a:p>
          <a:r>
            <a:rPr lang="en-GB"/>
            <a:t>Risk Rating</a:t>
          </a:r>
          <a:endParaRPr lang="en-US"/>
        </a:p>
      </dgm:t>
    </dgm:pt>
    <dgm:pt modelId="{546E5459-79DE-4706-AD3A-0953B74D46AE}" type="parTrans" cxnId="{A2A9F43B-75EB-472B-989F-B92E23A7C451}">
      <dgm:prSet/>
      <dgm:spPr/>
      <dgm:t>
        <a:bodyPr/>
        <a:lstStyle/>
        <a:p>
          <a:endParaRPr lang="en-US"/>
        </a:p>
      </dgm:t>
    </dgm:pt>
    <dgm:pt modelId="{FBD671DD-4E1E-445B-8336-7C3D456BB622}" type="sibTrans" cxnId="{A2A9F43B-75EB-472B-989F-B92E23A7C451}">
      <dgm:prSet/>
      <dgm:spPr/>
      <dgm:t>
        <a:bodyPr/>
        <a:lstStyle/>
        <a:p>
          <a:endParaRPr lang="en-US"/>
        </a:p>
      </dgm:t>
    </dgm:pt>
    <dgm:pt modelId="{FE3C80D2-7DD2-46BF-8529-A83322A0B979}">
      <dgm:prSet/>
      <dgm:spPr/>
      <dgm:t>
        <a:bodyPr/>
        <a:lstStyle/>
        <a:p>
          <a:r>
            <a:rPr lang="en-GB"/>
            <a:t>Person Responsible</a:t>
          </a:r>
          <a:endParaRPr lang="en-US"/>
        </a:p>
      </dgm:t>
    </dgm:pt>
    <dgm:pt modelId="{4C3E8074-6D8E-4EBD-9A6D-BAE546ABE3B2}" type="parTrans" cxnId="{C1938405-63AD-409B-8C91-8C5E56EE075D}">
      <dgm:prSet/>
      <dgm:spPr/>
      <dgm:t>
        <a:bodyPr/>
        <a:lstStyle/>
        <a:p>
          <a:endParaRPr lang="en-US"/>
        </a:p>
      </dgm:t>
    </dgm:pt>
    <dgm:pt modelId="{1F8FA258-34AD-4134-96F4-1D1F4CA7FA00}" type="sibTrans" cxnId="{C1938405-63AD-409B-8C91-8C5E56EE075D}">
      <dgm:prSet/>
      <dgm:spPr/>
      <dgm:t>
        <a:bodyPr/>
        <a:lstStyle/>
        <a:p>
          <a:endParaRPr lang="en-US"/>
        </a:p>
      </dgm:t>
    </dgm:pt>
    <dgm:pt modelId="{3C29E016-D571-49D0-8C50-F41DD87D1A6B}">
      <dgm:prSet/>
      <dgm:spPr/>
      <dgm:t>
        <a:bodyPr/>
        <a:lstStyle/>
        <a:p>
          <a:r>
            <a:rPr lang="en-GB"/>
            <a:t>Time Frame</a:t>
          </a:r>
          <a:endParaRPr lang="en-US"/>
        </a:p>
      </dgm:t>
    </dgm:pt>
    <dgm:pt modelId="{014C55B6-19DA-46A5-B389-3221D40B37C5}" type="parTrans" cxnId="{8763AFCE-00DF-44B5-9468-73410C10F5D2}">
      <dgm:prSet/>
      <dgm:spPr/>
      <dgm:t>
        <a:bodyPr/>
        <a:lstStyle/>
        <a:p>
          <a:endParaRPr lang="en-US"/>
        </a:p>
      </dgm:t>
    </dgm:pt>
    <dgm:pt modelId="{5AE24D17-13E3-4009-ADE1-161A82FBBB8D}" type="sibTrans" cxnId="{8763AFCE-00DF-44B5-9468-73410C10F5D2}">
      <dgm:prSet/>
      <dgm:spPr/>
      <dgm:t>
        <a:bodyPr/>
        <a:lstStyle/>
        <a:p>
          <a:endParaRPr lang="en-US"/>
        </a:p>
      </dgm:t>
    </dgm:pt>
    <dgm:pt modelId="{1EB88C3B-A5AD-4609-869A-870BF1896AF6}" type="pres">
      <dgm:prSet presAssocID="{D588473C-330D-4A9C-8F97-24442AB86156}" presName="vert0" presStyleCnt="0">
        <dgm:presLayoutVars>
          <dgm:dir/>
          <dgm:animOne val="branch"/>
          <dgm:animLvl val="lvl"/>
        </dgm:presLayoutVars>
      </dgm:prSet>
      <dgm:spPr/>
    </dgm:pt>
    <dgm:pt modelId="{8BCCCF50-BF54-4B8C-BB16-BF2DBD8D4413}" type="pres">
      <dgm:prSet presAssocID="{F9A46BD7-9C7B-4FBD-9020-35735E5D5A79}" presName="thickLine" presStyleLbl="alignNode1" presStyleIdx="0" presStyleCnt="7"/>
      <dgm:spPr/>
    </dgm:pt>
    <dgm:pt modelId="{57383F54-D616-43A0-A912-70DFB03896D6}" type="pres">
      <dgm:prSet presAssocID="{F9A46BD7-9C7B-4FBD-9020-35735E5D5A79}" presName="horz1" presStyleCnt="0"/>
      <dgm:spPr/>
    </dgm:pt>
    <dgm:pt modelId="{97C119F8-2FB2-4DFE-9636-4E0E4FEB1CCE}" type="pres">
      <dgm:prSet presAssocID="{F9A46BD7-9C7B-4FBD-9020-35735E5D5A79}" presName="tx1" presStyleLbl="revTx" presStyleIdx="0" presStyleCnt="7"/>
      <dgm:spPr/>
    </dgm:pt>
    <dgm:pt modelId="{8FFCBE00-E0EA-4ACC-9DE2-1C3561B3250D}" type="pres">
      <dgm:prSet presAssocID="{F9A46BD7-9C7B-4FBD-9020-35735E5D5A79}" presName="vert1" presStyleCnt="0"/>
      <dgm:spPr/>
    </dgm:pt>
    <dgm:pt modelId="{3F92B457-CFB2-4059-A77F-75DA10ED0B83}" type="pres">
      <dgm:prSet presAssocID="{A6D2786C-1354-4AAE-A1C1-6C65120407F6}" presName="thickLine" presStyleLbl="alignNode1" presStyleIdx="1" presStyleCnt="7"/>
      <dgm:spPr/>
    </dgm:pt>
    <dgm:pt modelId="{0E09F200-8486-4A26-8199-6766E1B4648C}" type="pres">
      <dgm:prSet presAssocID="{A6D2786C-1354-4AAE-A1C1-6C65120407F6}" presName="horz1" presStyleCnt="0"/>
      <dgm:spPr/>
    </dgm:pt>
    <dgm:pt modelId="{AF9DDBE4-F9D8-4248-9148-A675330554B4}" type="pres">
      <dgm:prSet presAssocID="{A6D2786C-1354-4AAE-A1C1-6C65120407F6}" presName="tx1" presStyleLbl="revTx" presStyleIdx="1" presStyleCnt="7"/>
      <dgm:spPr/>
    </dgm:pt>
    <dgm:pt modelId="{6DDC36CB-88C1-4021-8D3F-33FC5C5B2A4E}" type="pres">
      <dgm:prSet presAssocID="{A6D2786C-1354-4AAE-A1C1-6C65120407F6}" presName="vert1" presStyleCnt="0"/>
      <dgm:spPr/>
    </dgm:pt>
    <dgm:pt modelId="{666CAFD4-F69D-443A-B21D-79F0240C3335}" type="pres">
      <dgm:prSet presAssocID="{A40B748E-AD30-45FA-8874-9EF6A5083217}" presName="thickLine" presStyleLbl="alignNode1" presStyleIdx="2" presStyleCnt="7"/>
      <dgm:spPr/>
    </dgm:pt>
    <dgm:pt modelId="{840BA45C-0E76-4D20-AB0E-5BA09527C37E}" type="pres">
      <dgm:prSet presAssocID="{A40B748E-AD30-45FA-8874-9EF6A5083217}" presName="horz1" presStyleCnt="0"/>
      <dgm:spPr/>
    </dgm:pt>
    <dgm:pt modelId="{A7A2DB05-CD58-484D-AEB7-ADEFDD20191D}" type="pres">
      <dgm:prSet presAssocID="{A40B748E-AD30-45FA-8874-9EF6A5083217}" presName="tx1" presStyleLbl="revTx" presStyleIdx="2" presStyleCnt="7"/>
      <dgm:spPr/>
    </dgm:pt>
    <dgm:pt modelId="{A1DEFCFF-7D40-434B-B052-54718BCE3AAB}" type="pres">
      <dgm:prSet presAssocID="{A40B748E-AD30-45FA-8874-9EF6A5083217}" presName="vert1" presStyleCnt="0"/>
      <dgm:spPr/>
    </dgm:pt>
    <dgm:pt modelId="{675B9480-4A97-4ECE-B766-497420B153EA}" type="pres">
      <dgm:prSet presAssocID="{AA7D39D8-6191-49A6-B4F6-1A75BE8416D0}" presName="thickLine" presStyleLbl="alignNode1" presStyleIdx="3" presStyleCnt="7"/>
      <dgm:spPr/>
    </dgm:pt>
    <dgm:pt modelId="{98AC8E9D-76CF-4A8E-B3A2-BF41CFC96848}" type="pres">
      <dgm:prSet presAssocID="{AA7D39D8-6191-49A6-B4F6-1A75BE8416D0}" presName="horz1" presStyleCnt="0"/>
      <dgm:spPr/>
    </dgm:pt>
    <dgm:pt modelId="{C3600E33-4C1F-4078-B5AB-3E86B29192ED}" type="pres">
      <dgm:prSet presAssocID="{AA7D39D8-6191-49A6-B4F6-1A75BE8416D0}" presName="tx1" presStyleLbl="revTx" presStyleIdx="3" presStyleCnt="7"/>
      <dgm:spPr/>
    </dgm:pt>
    <dgm:pt modelId="{08ADFD5A-A3E7-44BE-A173-7E9DA937AE93}" type="pres">
      <dgm:prSet presAssocID="{AA7D39D8-6191-49A6-B4F6-1A75BE8416D0}" presName="vert1" presStyleCnt="0"/>
      <dgm:spPr/>
    </dgm:pt>
    <dgm:pt modelId="{322B7A6F-DD4B-44D0-A7D4-C05E052890AB}" type="pres">
      <dgm:prSet presAssocID="{D33DE5FB-4A63-480C-BFDE-A806DA1F0E82}" presName="thickLine" presStyleLbl="alignNode1" presStyleIdx="4" presStyleCnt="7"/>
      <dgm:spPr/>
    </dgm:pt>
    <dgm:pt modelId="{EF2061B4-5BFF-405E-A40E-9F10ECC85FAA}" type="pres">
      <dgm:prSet presAssocID="{D33DE5FB-4A63-480C-BFDE-A806DA1F0E82}" presName="horz1" presStyleCnt="0"/>
      <dgm:spPr/>
    </dgm:pt>
    <dgm:pt modelId="{DF930973-8D6A-4460-8EF0-053E7B60C9C3}" type="pres">
      <dgm:prSet presAssocID="{D33DE5FB-4A63-480C-BFDE-A806DA1F0E82}" presName="tx1" presStyleLbl="revTx" presStyleIdx="4" presStyleCnt="7"/>
      <dgm:spPr/>
    </dgm:pt>
    <dgm:pt modelId="{3D159821-FE16-4025-934A-2A8A23493780}" type="pres">
      <dgm:prSet presAssocID="{D33DE5FB-4A63-480C-BFDE-A806DA1F0E82}" presName="vert1" presStyleCnt="0"/>
      <dgm:spPr/>
    </dgm:pt>
    <dgm:pt modelId="{0670B1C3-5A41-4DC0-95C6-6B4476C8FBE8}" type="pres">
      <dgm:prSet presAssocID="{FE3C80D2-7DD2-46BF-8529-A83322A0B979}" presName="thickLine" presStyleLbl="alignNode1" presStyleIdx="5" presStyleCnt="7"/>
      <dgm:spPr/>
    </dgm:pt>
    <dgm:pt modelId="{E0C0F8F2-452B-495E-8B94-0B3F56058EDE}" type="pres">
      <dgm:prSet presAssocID="{FE3C80D2-7DD2-46BF-8529-A83322A0B979}" presName="horz1" presStyleCnt="0"/>
      <dgm:spPr/>
    </dgm:pt>
    <dgm:pt modelId="{0680C658-CDFD-413A-B609-0FA646038F23}" type="pres">
      <dgm:prSet presAssocID="{FE3C80D2-7DD2-46BF-8529-A83322A0B979}" presName="tx1" presStyleLbl="revTx" presStyleIdx="5" presStyleCnt="7"/>
      <dgm:spPr/>
    </dgm:pt>
    <dgm:pt modelId="{024F8B36-F8BC-418A-91DC-2CA06D7F5573}" type="pres">
      <dgm:prSet presAssocID="{FE3C80D2-7DD2-46BF-8529-A83322A0B979}" presName="vert1" presStyleCnt="0"/>
      <dgm:spPr/>
    </dgm:pt>
    <dgm:pt modelId="{33D311D6-DBCD-4FCB-A4A5-7D3AB6EC1477}" type="pres">
      <dgm:prSet presAssocID="{3C29E016-D571-49D0-8C50-F41DD87D1A6B}" presName="thickLine" presStyleLbl="alignNode1" presStyleIdx="6" presStyleCnt="7"/>
      <dgm:spPr/>
    </dgm:pt>
    <dgm:pt modelId="{CC9F46A0-72E4-400B-B027-80E029E9A7A2}" type="pres">
      <dgm:prSet presAssocID="{3C29E016-D571-49D0-8C50-F41DD87D1A6B}" presName="horz1" presStyleCnt="0"/>
      <dgm:spPr/>
    </dgm:pt>
    <dgm:pt modelId="{17C84C95-9127-4B30-99D7-7E1DAC593C48}" type="pres">
      <dgm:prSet presAssocID="{3C29E016-D571-49D0-8C50-F41DD87D1A6B}" presName="tx1" presStyleLbl="revTx" presStyleIdx="6" presStyleCnt="7"/>
      <dgm:spPr/>
    </dgm:pt>
    <dgm:pt modelId="{AFEC709C-1D3F-4D61-8E17-C911F4C30514}" type="pres">
      <dgm:prSet presAssocID="{3C29E016-D571-49D0-8C50-F41DD87D1A6B}" presName="vert1" presStyleCnt="0"/>
      <dgm:spPr/>
    </dgm:pt>
  </dgm:ptLst>
  <dgm:cxnLst>
    <dgm:cxn modelId="{C1938405-63AD-409B-8C91-8C5E56EE075D}" srcId="{D588473C-330D-4A9C-8F97-24442AB86156}" destId="{FE3C80D2-7DD2-46BF-8529-A83322A0B979}" srcOrd="5" destOrd="0" parTransId="{4C3E8074-6D8E-4EBD-9A6D-BAE546ABE3B2}" sibTransId="{1F8FA258-34AD-4134-96F4-1D1F4CA7FA00}"/>
    <dgm:cxn modelId="{417DBF0E-630D-4BBD-99C8-136E43213A9C}" srcId="{D588473C-330D-4A9C-8F97-24442AB86156}" destId="{A6D2786C-1354-4AAE-A1C1-6C65120407F6}" srcOrd="1" destOrd="0" parTransId="{91FA085C-CD32-4CDE-BF38-AEDA7D781C67}" sibTransId="{819F5483-7520-4A89-A35B-EC9CDF49C2EE}"/>
    <dgm:cxn modelId="{7E862010-57A9-4A6F-BA0B-2B0081880769}" srcId="{D588473C-330D-4A9C-8F97-24442AB86156}" destId="{AA7D39D8-6191-49A6-B4F6-1A75BE8416D0}" srcOrd="3" destOrd="0" parTransId="{048014DA-AF5E-457B-9215-1526F9E69DFA}" sibTransId="{1B395F7E-26BE-4144-B0CC-4620E513FC31}"/>
    <dgm:cxn modelId="{394EB427-9B3E-49A8-83B7-EC95E2DAC863}" type="presOf" srcId="{A6D2786C-1354-4AAE-A1C1-6C65120407F6}" destId="{AF9DDBE4-F9D8-4248-9148-A675330554B4}" srcOrd="0" destOrd="0" presId="urn:microsoft.com/office/officeart/2008/layout/LinedList"/>
    <dgm:cxn modelId="{A2A9F43B-75EB-472B-989F-B92E23A7C451}" srcId="{D588473C-330D-4A9C-8F97-24442AB86156}" destId="{D33DE5FB-4A63-480C-BFDE-A806DA1F0E82}" srcOrd="4" destOrd="0" parTransId="{546E5459-79DE-4706-AD3A-0953B74D46AE}" sibTransId="{FBD671DD-4E1E-445B-8336-7C3D456BB622}"/>
    <dgm:cxn modelId="{CF1ABC3F-912F-46FE-9BF4-D3065C814B58}" type="presOf" srcId="{D588473C-330D-4A9C-8F97-24442AB86156}" destId="{1EB88C3B-A5AD-4609-869A-870BF1896AF6}" srcOrd="0" destOrd="0" presId="urn:microsoft.com/office/officeart/2008/layout/LinedList"/>
    <dgm:cxn modelId="{4A0CE443-90B1-4B96-97BA-B452D9ABD237}" type="presOf" srcId="{A40B748E-AD30-45FA-8874-9EF6A5083217}" destId="{A7A2DB05-CD58-484D-AEB7-ADEFDD20191D}" srcOrd="0" destOrd="0" presId="urn:microsoft.com/office/officeart/2008/layout/LinedList"/>
    <dgm:cxn modelId="{7A876D70-479F-4621-8E28-68961F08351A}" type="presOf" srcId="{FE3C80D2-7DD2-46BF-8529-A83322A0B979}" destId="{0680C658-CDFD-413A-B609-0FA646038F23}" srcOrd="0" destOrd="0" presId="urn:microsoft.com/office/officeart/2008/layout/LinedList"/>
    <dgm:cxn modelId="{2D96DE85-2499-403B-95C7-BAE98863FF00}" type="presOf" srcId="{3C29E016-D571-49D0-8C50-F41DD87D1A6B}" destId="{17C84C95-9127-4B30-99D7-7E1DAC593C48}" srcOrd="0" destOrd="0" presId="urn:microsoft.com/office/officeart/2008/layout/LinedList"/>
    <dgm:cxn modelId="{5C82FE86-5B18-4A89-9BD5-7550D6A578BF}" srcId="{D588473C-330D-4A9C-8F97-24442AB86156}" destId="{A40B748E-AD30-45FA-8874-9EF6A5083217}" srcOrd="2" destOrd="0" parTransId="{67FC66B0-3729-4921-AD60-B8CC6EFAF0B2}" sibTransId="{10D5B5A1-1ADE-433D-A9EA-E8ECF4F33C90}"/>
    <dgm:cxn modelId="{8FDE709C-5FE2-41F4-9682-CFCE5D0F022F}" type="presOf" srcId="{F9A46BD7-9C7B-4FBD-9020-35735E5D5A79}" destId="{97C119F8-2FB2-4DFE-9636-4E0E4FEB1CCE}" srcOrd="0" destOrd="0" presId="urn:microsoft.com/office/officeart/2008/layout/LinedList"/>
    <dgm:cxn modelId="{92AF00AD-F56A-4931-8508-283894AD46C9}" type="presOf" srcId="{AA7D39D8-6191-49A6-B4F6-1A75BE8416D0}" destId="{C3600E33-4C1F-4078-B5AB-3E86B29192ED}" srcOrd="0" destOrd="0" presId="urn:microsoft.com/office/officeart/2008/layout/LinedList"/>
    <dgm:cxn modelId="{A0D009C2-68BA-4D02-9002-2FB62280F22B}" type="presOf" srcId="{D33DE5FB-4A63-480C-BFDE-A806DA1F0E82}" destId="{DF930973-8D6A-4460-8EF0-053E7B60C9C3}" srcOrd="0" destOrd="0" presId="urn:microsoft.com/office/officeart/2008/layout/LinedList"/>
    <dgm:cxn modelId="{524C30C3-A9D8-4460-B17F-739D3F475DCC}" srcId="{D588473C-330D-4A9C-8F97-24442AB86156}" destId="{F9A46BD7-9C7B-4FBD-9020-35735E5D5A79}" srcOrd="0" destOrd="0" parTransId="{543AC639-5B88-4F7C-BE79-75891FA46847}" sibTransId="{D4EDAC90-D504-41C7-9F63-9D78A711FDA6}"/>
    <dgm:cxn modelId="{8763AFCE-00DF-44B5-9468-73410C10F5D2}" srcId="{D588473C-330D-4A9C-8F97-24442AB86156}" destId="{3C29E016-D571-49D0-8C50-F41DD87D1A6B}" srcOrd="6" destOrd="0" parTransId="{014C55B6-19DA-46A5-B389-3221D40B37C5}" sibTransId="{5AE24D17-13E3-4009-ADE1-161A82FBBB8D}"/>
    <dgm:cxn modelId="{D9C7CFA3-B0AD-4E83-B538-2AE902BCAB3E}" type="presParOf" srcId="{1EB88C3B-A5AD-4609-869A-870BF1896AF6}" destId="{8BCCCF50-BF54-4B8C-BB16-BF2DBD8D4413}" srcOrd="0" destOrd="0" presId="urn:microsoft.com/office/officeart/2008/layout/LinedList"/>
    <dgm:cxn modelId="{49AE3C9D-4930-4287-BDA2-2D2ECE799F19}" type="presParOf" srcId="{1EB88C3B-A5AD-4609-869A-870BF1896AF6}" destId="{57383F54-D616-43A0-A912-70DFB03896D6}" srcOrd="1" destOrd="0" presId="urn:microsoft.com/office/officeart/2008/layout/LinedList"/>
    <dgm:cxn modelId="{B91D8E40-4933-4551-88F5-8E6FA7423DEB}" type="presParOf" srcId="{57383F54-D616-43A0-A912-70DFB03896D6}" destId="{97C119F8-2FB2-4DFE-9636-4E0E4FEB1CCE}" srcOrd="0" destOrd="0" presId="urn:microsoft.com/office/officeart/2008/layout/LinedList"/>
    <dgm:cxn modelId="{C7E13E4E-3D41-4F11-9A1F-97BDEAD8FD28}" type="presParOf" srcId="{57383F54-D616-43A0-A912-70DFB03896D6}" destId="{8FFCBE00-E0EA-4ACC-9DE2-1C3561B3250D}" srcOrd="1" destOrd="0" presId="urn:microsoft.com/office/officeart/2008/layout/LinedList"/>
    <dgm:cxn modelId="{CE5AF427-83DA-4B9F-B256-B3FD3521B1DC}" type="presParOf" srcId="{1EB88C3B-A5AD-4609-869A-870BF1896AF6}" destId="{3F92B457-CFB2-4059-A77F-75DA10ED0B83}" srcOrd="2" destOrd="0" presId="urn:microsoft.com/office/officeart/2008/layout/LinedList"/>
    <dgm:cxn modelId="{D45300CF-6A69-44DE-A9A3-89B868C0296B}" type="presParOf" srcId="{1EB88C3B-A5AD-4609-869A-870BF1896AF6}" destId="{0E09F200-8486-4A26-8199-6766E1B4648C}" srcOrd="3" destOrd="0" presId="urn:microsoft.com/office/officeart/2008/layout/LinedList"/>
    <dgm:cxn modelId="{53561F3E-A514-4CC1-A9F1-89E6D4458900}" type="presParOf" srcId="{0E09F200-8486-4A26-8199-6766E1B4648C}" destId="{AF9DDBE4-F9D8-4248-9148-A675330554B4}" srcOrd="0" destOrd="0" presId="urn:microsoft.com/office/officeart/2008/layout/LinedList"/>
    <dgm:cxn modelId="{137735A0-429B-47EC-BE83-5955FEF9D5CF}" type="presParOf" srcId="{0E09F200-8486-4A26-8199-6766E1B4648C}" destId="{6DDC36CB-88C1-4021-8D3F-33FC5C5B2A4E}" srcOrd="1" destOrd="0" presId="urn:microsoft.com/office/officeart/2008/layout/LinedList"/>
    <dgm:cxn modelId="{EE680339-D687-4C8F-9610-665F5B7DCB0A}" type="presParOf" srcId="{1EB88C3B-A5AD-4609-869A-870BF1896AF6}" destId="{666CAFD4-F69D-443A-B21D-79F0240C3335}" srcOrd="4" destOrd="0" presId="urn:microsoft.com/office/officeart/2008/layout/LinedList"/>
    <dgm:cxn modelId="{548F5A19-9472-4DC0-97BA-E62D379D93A2}" type="presParOf" srcId="{1EB88C3B-A5AD-4609-869A-870BF1896AF6}" destId="{840BA45C-0E76-4D20-AB0E-5BA09527C37E}" srcOrd="5" destOrd="0" presId="urn:microsoft.com/office/officeart/2008/layout/LinedList"/>
    <dgm:cxn modelId="{DD4EAB2F-AB0E-4741-A4BF-191390536AA8}" type="presParOf" srcId="{840BA45C-0E76-4D20-AB0E-5BA09527C37E}" destId="{A7A2DB05-CD58-484D-AEB7-ADEFDD20191D}" srcOrd="0" destOrd="0" presId="urn:microsoft.com/office/officeart/2008/layout/LinedList"/>
    <dgm:cxn modelId="{B215CBC2-FAB4-416A-BC96-906970EA9E61}" type="presParOf" srcId="{840BA45C-0E76-4D20-AB0E-5BA09527C37E}" destId="{A1DEFCFF-7D40-434B-B052-54718BCE3AAB}" srcOrd="1" destOrd="0" presId="urn:microsoft.com/office/officeart/2008/layout/LinedList"/>
    <dgm:cxn modelId="{A5F3847C-395D-4B45-9359-FC9BFC73D897}" type="presParOf" srcId="{1EB88C3B-A5AD-4609-869A-870BF1896AF6}" destId="{675B9480-4A97-4ECE-B766-497420B153EA}" srcOrd="6" destOrd="0" presId="urn:microsoft.com/office/officeart/2008/layout/LinedList"/>
    <dgm:cxn modelId="{F3A49B96-E975-4F48-9080-BE56152A4AB3}" type="presParOf" srcId="{1EB88C3B-A5AD-4609-869A-870BF1896AF6}" destId="{98AC8E9D-76CF-4A8E-B3A2-BF41CFC96848}" srcOrd="7" destOrd="0" presId="urn:microsoft.com/office/officeart/2008/layout/LinedList"/>
    <dgm:cxn modelId="{A478AFAB-DF26-4451-B712-89825263B80E}" type="presParOf" srcId="{98AC8E9D-76CF-4A8E-B3A2-BF41CFC96848}" destId="{C3600E33-4C1F-4078-B5AB-3E86B29192ED}" srcOrd="0" destOrd="0" presId="urn:microsoft.com/office/officeart/2008/layout/LinedList"/>
    <dgm:cxn modelId="{BBEA4425-5E5B-472C-8DC6-448C8A3E666E}" type="presParOf" srcId="{98AC8E9D-76CF-4A8E-B3A2-BF41CFC96848}" destId="{08ADFD5A-A3E7-44BE-A173-7E9DA937AE93}" srcOrd="1" destOrd="0" presId="urn:microsoft.com/office/officeart/2008/layout/LinedList"/>
    <dgm:cxn modelId="{963A2D63-43CF-448E-929A-385DD4E2D93D}" type="presParOf" srcId="{1EB88C3B-A5AD-4609-869A-870BF1896AF6}" destId="{322B7A6F-DD4B-44D0-A7D4-C05E052890AB}" srcOrd="8" destOrd="0" presId="urn:microsoft.com/office/officeart/2008/layout/LinedList"/>
    <dgm:cxn modelId="{AE6F03D4-1CF8-45C9-BEE9-D10299339687}" type="presParOf" srcId="{1EB88C3B-A5AD-4609-869A-870BF1896AF6}" destId="{EF2061B4-5BFF-405E-A40E-9F10ECC85FAA}" srcOrd="9" destOrd="0" presId="urn:microsoft.com/office/officeart/2008/layout/LinedList"/>
    <dgm:cxn modelId="{3BF8B165-C10E-4087-AC84-DB50B9DE6ADB}" type="presParOf" srcId="{EF2061B4-5BFF-405E-A40E-9F10ECC85FAA}" destId="{DF930973-8D6A-4460-8EF0-053E7B60C9C3}" srcOrd="0" destOrd="0" presId="urn:microsoft.com/office/officeart/2008/layout/LinedList"/>
    <dgm:cxn modelId="{E6A13819-1ACE-4F55-9C1F-E587F386BED3}" type="presParOf" srcId="{EF2061B4-5BFF-405E-A40E-9F10ECC85FAA}" destId="{3D159821-FE16-4025-934A-2A8A23493780}" srcOrd="1" destOrd="0" presId="urn:microsoft.com/office/officeart/2008/layout/LinedList"/>
    <dgm:cxn modelId="{5B5B5C0B-C414-41D0-8FB4-550B3CC6F1BF}" type="presParOf" srcId="{1EB88C3B-A5AD-4609-869A-870BF1896AF6}" destId="{0670B1C3-5A41-4DC0-95C6-6B4476C8FBE8}" srcOrd="10" destOrd="0" presId="urn:microsoft.com/office/officeart/2008/layout/LinedList"/>
    <dgm:cxn modelId="{0BD9B099-D6E7-41EB-8824-699BC4FB03FA}" type="presParOf" srcId="{1EB88C3B-A5AD-4609-869A-870BF1896AF6}" destId="{E0C0F8F2-452B-495E-8B94-0B3F56058EDE}" srcOrd="11" destOrd="0" presId="urn:microsoft.com/office/officeart/2008/layout/LinedList"/>
    <dgm:cxn modelId="{699FFC50-FC6C-4BF4-8222-0893A5311463}" type="presParOf" srcId="{E0C0F8F2-452B-495E-8B94-0B3F56058EDE}" destId="{0680C658-CDFD-413A-B609-0FA646038F23}" srcOrd="0" destOrd="0" presId="urn:microsoft.com/office/officeart/2008/layout/LinedList"/>
    <dgm:cxn modelId="{C12D16B5-C6BF-4251-961D-678B3A496FA0}" type="presParOf" srcId="{E0C0F8F2-452B-495E-8B94-0B3F56058EDE}" destId="{024F8B36-F8BC-418A-91DC-2CA06D7F5573}" srcOrd="1" destOrd="0" presId="urn:microsoft.com/office/officeart/2008/layout/LinedList"/>
    <dgm:cxn modelId="{1C5DD0E3-ED62-4248-96ED-49FB676DBB37}" type="presParOf" srcId="{1EB88C3B-A5AD-4609-869A-870BF1896AF6}" destId="{33D311D6-DBCD-4FCB-A4A5-7D3AB6EC1477}" srcOrd="12" destOrd="0" presId="urn:microsoft.com/office/officeart/2008/layout/LinedList"/>
    <dgm:cxn modelId="{D2D9ABE7-9296-45CF-92F6-C1CEA61BB829}" type="presParOf" srcId="{1EB88C3B-A5AD-4609-869A-870BF1896AF6}" destId="{CC9F46A0-72E4-400B-B027-80E029E9A7A2}" srcOrd="13" destOrd="0" presId="urn:microsoft.com/office/officeart/2008/layout/LinedList"/>
    <dgm:cxn modelId="{88F549FF-FFD9-4369-A319-93C39838007C}" type="presParOf" srcId="{CC9F46A0-72E4-400B-B027-80E029E9A7A2}" destId="{17C84C95-9127-4B30-99D7-7E1DAC593C48}" srcOrd="0" destOrd="0" presId="urn:microsoft.com/office/officeart/2008/layout/LinedList"/>
    <dgm:cxn modelId="{B0597716-0D10-4613-A62E-E1FEA67BBBFD}" type="presParOf" srcId="{CC9F46A0-72E4-400B-B027-80E029E9A7A2}" destId="{AFEC709C-1D3F-4D61-8E17-C911F4C305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882209-B586-48B0-BF3F-51E4AFE2FA6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00DF9BA-282A-4A6B-86DA-9543E4114297}">
      <dgm:prSet/>
      <dgm:spPr/>
      <dgm:t>
        <a:bodyPr/>
        <a:lstStyle/>
        <a:p>
          <a:r>
            <a:rPr lang="en-GB"/>
            <a:t>What are the risks or hazards?</a:t>
          </a:r>
          <a:endParaRPr lang="en-US"/>
        </a:p>
      </dgm:t>
    </dgm:pt>
    <dgm:pt modelId="{182FB5CB-3043-4EAA-92AF-2361AEAE267F}" type="parTrans" cxnId="{EDF3DAFE-E288-456C-BF17-6BFB79A2C84A}">
      <dgm:prSet/>
      <dgm:spPr/>
      <dgm:t>
        <a:bodyPr/>
        <a:lstStyle/>
        <a:p>
          <a:endParaRPr lang="en-US"/>
        </a:p>
      </dgm:t>
    </dgm:pt>
    <dgm:pt modelId="{879C624A-1AAA-4FDA-942F-E585DD6CCBC1}" type="sibTrans" cxnId="{EDF3DAFE-E288-456C-BF17-6BFB79A2C84A}">
      <dgm:prSet/>
      <dgm:spPr/>
      <dgm:t>
        <a:bodyPr/>
        <a:lstStyle/>
        <a:p>
          <a:endParaRPr lang="en-US"/>
        </a:p>
      </dgm:t>
    </dgm:pt>
    <dgm:pt modelId="{73980A75-AF58-4DF6-BD7E-E0B5508E8237}">
      <dgm:prSet/>
      <dgm:spPr/>
      <dgm:t>
        <a:bodyPr/>
        <a:lstStyle/>
        <a:p>
          <a:r>
            <a:rPr lang="en-GB"/>
            <a:t>Who might be harmed and how?</a:t>
          </a:r>
          <a:endParaRPr lang="en-US"/>
        </a:p>
      </dgm:t>
    </dgm:pt>
    <dgm:pt modelId="{C8BBAA70-4BAC-45C9-B5C6-679FBC95F3F3}" type="parTrans" cxnId="{FF00526F-B816-41A4-82F8-DAD5627A99A2}">
      <dgm:prSet/>
      <dgm:spPr/>
      <dgm:t>
        <a:bodyPr/>
        <a:lstStyle/>
        <a:p>
          <a:endParaRPr lang="en-US"/>
        </a:p>
      </dgm:t>
    </dgm:pt>
    <dgm:pt modelId="{D085131E-810E-4E05-B2DC-4ACCC696D12D}" type="sibTrans" cxnId="{FF00526F-B816-41A4-82F8-DAD5627A99A2}">
      <dgm:prSet/>
      <dgm:spPr/>
      <dgm:t>
        <a:bodyPr/>
        <a:lstStyle/>
        <a:p>
          <a:endParaRPr lang="en-US"/>
        </a:p>
      </dgm:t>
    </dgm:pt>
    <dgm:pt modelId="{9D21CDD5-13A4-4D0A-B788-322DB0C37EE2}">
      <dgm:prSet/>
      <dgm:spPr/>
      <dgm:t>
        <a:bodyPr/>
        <a:lstStyle/>
        <a:p>
          <a:r>
            <a:rPr lang="en-GB"/>
            <a:t>What are you already doing to control the risks?</a:t>
          </a:r>
          <a:endParaRPr lang="en-US"/>
        </a:p>
      </dgm:t>
    </dgm:pt>
    <dgm:pt modelId="{7E4EB8F3-58A9-4128-95F4-BF59DE325DA7}" type="parTrans" cxnId="{EDCEB7D9-9A79-4D0A-A01A-48A526165C37}">
      <dgm:prSet/>
      <dgm:spPr/>
      <dgm:t>
        <a:bodyPr/>
        <a:lstStyle/>
        <a:p>
          <a:endParaRPr lang="en-US"/>
        </a:p>
      </dgm:t>
    </dgm:pt>
    <dgm:pt modelId="{5BA09426-AE84-4620-80F6-32D5EEC645F0}" type="sibTrans" cxnId="{EDCEB7D9-9A79-4D0A-A01A-48A526165C37}">
      <dgm:prSet/>
      <dgm:spPr/>
      <dgm:t>
        <a:bodyPr/>
        <a:lstStyle/>
        <a:p>
          <a:endParaRPr lang="en-US"/>
        </a:p>
      </dgm:t>
    </dgm:pt>
    <dgm:pt modelId="{E2335611-EAC3-4253-AC30-917E3ACC5DB2}">
      <dgm:prSet/>
      <dgm:spPr/>
      <dgm:t>
        <a:bodyPr/>
        <a:lstStyle/>
        <a:p>
          <a:r>
            <a:rPr lang="en-GB"/>
            <a:t>What further action do you need to take to control the risks?</a:t>
          </a:r>
          <a:endParaRPr lang="en-US"/>
        </a:p>
      </dgm:t>
    </dgm:pt>
    <dgm:pt modelId="{643EF665-D485-4BF0-88B5-962061F7ADBA}" type="parTrans" cxnId="{F08DF4EA-EBD1-4738-AD79-CBE59581ECCC}">
      <dgm:prSet/>
      <dgm:spPr/>
      <dgm:t>
        <a:bodyPr/>
        <a:lstStyle/>
        <a:p>
          <a:endParaRPr lang="en-US"/>
        </a:p>
      </dgm:t>
    </dgm:pt>
    <dgm:pt modelId="{D75AB999-5B33-4F4F-AC94-F37EAACD1680}" type="sibTrans" cxnId="{F08DF4EA-EBD1-4738-AD79-CBE59581ECCC}">
      <dgm:prSet/>
      <dgm:spPr/>
      <dgm:t>
        <a:bodyPr/>
        <a:lstStyle/>
        <a:p>
          <a:endParaRPr lang="en-US"/>
        </a:p>
      </dgm:t>
    </dgm:pt>
    <dgm:pt modelId="{AE4CD42F-1203-4AD5-A53E-9AC793B2BF52}">
      <dgm:prSet/>
      <dgm:spPr/>
      <dgm:t>
        <a:bodyPr/>
        <a:lstStyle/>
        <a:p>
          <a:r>
            <a:rPr lang="en-GB"/>
            <a:t>Who needs to carry out the action?</a:t>
          </a:r>
          <a:endParaRPr lang="en-US"/>
        </a:p>
      </dgm:t>
    </dgm:pt>
    <dgm:pt modelId="{13A5F288-DB10-4FCD-A8AF-CF9053FD18DC}" type="parTrans" cxnId="{B1004906-66F3-490D-A8BF-2FE4EC818553}">
      <dgm:prSet/>
      <dgm:spPr/>
      <dgm:t>
        <a:bodyPr/>
        <a:lstStyle/>
        <a:p>
          <a:endParaRPr lang="en-US"/>
        </a:p>
      </dgm:t>
    </dgm:pt>
    <dgm:pt modelId="{BECA7119-4A2C-4A7D-B870-F93B015F6186}" type="sibTrans" cxnId="{B1004906-66F3-490D-A8BF-2FE4EC818553}">
      <dgm:prSet/>
      <dgm:spPr/>
      <dgm:t>
        <a:bodyPr/>
        <a:lstStyle/>
        <a:p>
          <a:endParaRPr lang="en-US"/>
        </a:p>
      </dgm:t>
    </dgm:pt>
    <dgm:pt modelId="{711E4DE3-BE98-4C16-A6B1-6A71EBD9A354}">
      <dgm:prSet/>
      <dgm:spPr/>
      <dgm:t>
        <a:bodyPr/>
        <a:lstStyle/>
        <a:p>
          <a:r>
            <a:rPr lang="en-GB"/>
            <a:t>When is the action needed to be done by?</a:t>
          </a:r>
          <a:endParaRPr lang="en-US"/>
        </a:p>
      </dgm:t>
    </dgm:pt>
    <dgm:pt modelId="{D81FD7AB-686A-4F58-89FD-E4F58087EE75}" type="parTrans" cxnId="{4E3E20B5-67D4-4150-8168-5EA202D56CCD}">
      <dgm:prSet/>
      <dgm:spPr/>
      <dgm:t>
        <a:bodyPr/>
        <a:lstStyle/>
        <a:p>
          <a:endParaRPr lang="en-US"/>
        </a:p>
      </dgm:t>
    </dgm:pt>
    <dgm:pt modelId="{54850D12-DE45-4D70-A0ED-86C90D3E719F}" type="sibTrans" cxnId="{4E3E20B5-67D4-4150-8168-5EA202D56CCD}">
      <dgm:prSet/>
      <dgm:spPr/>
      <dgm:t>
        <a:bodyPr/>
        <a:lstStyle/>
        <a:p>
          <a:endParaRPr lang="en-US"/>
        </a:p>
      </dgm:t>
    </dgm:pt>
    <dgm:pt modelId="{B0589D45-DCFE-4ADA-91EE-F3361694FDDA}">
      <dgm:prSet/>
      <dgm:spPr/>
      <dgm:t>
        <a:bodyPr/>
        <a:lstStyle/>
        <a:p>
          <a:r>
            <a:rPr lang="en-GB"/>
            <a:t>Importance of Record Keeping - RA &amp; Training Records</a:t>
          </a:r>
          <a:endParaRPr lang="en-US"/>
        </a:p>
      </dgm:t>
    </dgm:pt>
    <dgm:pt modelId="{D250B8FC-E314-44F5-92B8-B3F87B5F8D54}" type="parTrans" cxnId="{CEBE0D80-FC0E-466F-9D9A-489F39AC9A7E}">
      <dgm:prSet/>
      <dgm:spPr/>
      <dgm:t>
        <a:bodyPr/>
        <a:lstStyle/>
        <a:p>
          <a:endParaRPr lang="en-US"/>
        </a:p>
      </dgm:t>
    </dgm:pt>
    <dgm:pt modelId="{3A6D08B2-36CE-4302-A21F-2D4BAA7ADB4A}" type="sibTrans" cxnId="{CEBE0D80-FC0E-466F-9D9A-489F39AC9A7E}">
      <dgm:prSet/>
      <dgm:spPr/>
      <dgm:t>
        <a:bodyPr/>
        <a:lstStyle/>
        <a:p>
          <a:endParaRPr lang="en-US"/>
        </a:p>
      </dgm:t>
    </dgm:pt>
    <dgm:pt modelId="{10EC1BC2-C59F-4C6F-85DE-822609E42A4F}" type="pres">
      <dgm:prSet presAssocID="{2D882209-B586-48B0-BF3F-51E4AFE2FA63}" presName="linear" presStyleCnt="0">
        <dgm:presLayoutVars>
          <dgm:animLvl val="lvl"/>
          <dgm:resizeHandles val="exact"/>
        </dgm:presLayoutVars>
      </dgm:prSet>
      <dgm:spPr/>
    </dgm:pt>
    <dgm:pt modelId="{9093A4A0-FF42-408B-8FFF-E62322DFA651}" type="pres">
      <dgm:prSet presAssocID="{600DF9BA-282A-4A6B-86DA-9543E411429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7727D9A-0E23-4712-B2A2-4482EA3C1315}" type="pres">
      <dgm:prSet presAssocID="{879C624A-1AAA-4FDA-942F-E585DD6CCBC1}" presName="spacer" presStyleCnt="0"/>
      <dgm:spPr/>
    </dgm:pt>
    <dgm:pt modelId="{D45F3DA1-C57D-47F6-80FC-3B811F00CF83}" type="pres">
      <dgm:prSet presAssocID="{73980A75-AF58-4DF6-BD7E-E0B5508E8237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A51CBF5-15F3-470D-864C-BC3C402809AB}" type="pres">
      <dgm:prSet presAssocID="{D085131E-810E-4E05-B2DC-4ACCC696D12D}" presName="spacer" presStyleCnt="0"/>
      <dgm:spPr/>
    </dgm:pt>
    <dgm:pt modelId="{502055DB-03F4-445C-A064-33207207D1A8}" type="pres">
      <dgm:prSet presAssocID="{9D21CDD5-13A4-4D0A-B788-322DB0C37EE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F605C91-8291-424E-8160-C3D71E4E38FE}" type="pres">
      <dgm:prSet presAssocID="{5BA09426-AE84-4620-80F6-32D5EEC645F0}" presName="spacer" presStyleCnt="0"/>
      <dgm:spPr/>
    </dgm:pt>
    <dgm:pt modelId="{0A1A6626-4D63-4F3B-A25D-A5BF426E0FD5}" type="pres">
      <dgm:prSet presAssocID="{E2335611-EAC3-4253-AC30-917E3ACC5DB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0092F9C-0D16-452A-95D8-1B1A973DBD20}" type="pres">
      <dgm:prSet presAssocID="{D75AB999-5B33-4F4F-AC94-F37EAACD1680}" presName="spacer" presStyleCnt="0"/>
      <dgm:spPr/>
    </dgm:pt>
    <dgm:pt modelId="{BCE816B2-B579-4A5C-B2C0-76AE22352F26}" type="pres">
      <dgm:prSet presAssocID="{AE4CD42F-1203-4AD5-A53E-9AC793B2BF5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E0296EB-12BB-4EE2-81F8-E8D47454A8AC}" type="pres">
      <dgm:prSet presAssocID="{BECA7119-4A2C-4A7D-B870-F93B015F6186}" presName="spacer" presStyleCnt="0"/>
      <dgm:spPr/>
    </dgm:pt>
    <dgm:pt modelId="{CE8E4432-D144-4312-A82B-4E38506A449D}" type="pres">
      <dgm:prSet presAssocID="{711E4DE3-BE98-4C16-A6B1-6A71EBD9A35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77E9200-219E-44A9-84CF-8FF969FB2B3E}" type="pres">
      <dgm:prSet presAssocID="{54850D12-DE45-4D70-A0ED-86C90D3E719F}" presName="spacer" presStyleCnt="0"/>
      <dgm:spPr/>
    </dgm:pt>
    <dgm:pt modelId="{51CDEA87-8F22-4121-9F64-04F888CEE7A6}" type="pres">
      <dgm:prSet presAssocID="{B0589D45-DCFE-4ADA-91EE-F3361694FDD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1004906-66F3-490D-A8BF-2FE4EC818553}" srcId="{2D882209-B586-48B0-BF3F-51E4AFE2FA63}" destId="{AE4CD42F-1203-4AD5-A53E-9AC793B2BF52}" srcOrd="4" destOrd="0" parTransId="{13A5F288-DB10-4FCD-A8AF-CF9053FD18DC}" sibTransId="{BECA7119-4A2C-4A7D-B870-F93B015F6186}"/>
    <dgm:cxn modelId="{3DE94D1B-3A8A-4B3D-BCF8-22B01B0FE079}" type="presOf" srcId="{9D21CDD5-13A4-4D0A-B788-322DB0C37EE2}" destId="{502055DB-03F4-445C-A064-33207207D1A8}" srcOrd="0" destOrd="0" presId="urn:microsoft.com/office/officeart/2005/8/layout/vList2"/>
    <dgm:cxn modelId="{28A4C85F-14CF-4E05-B6CA-995D7F48A130}" type="presOf" srcId="{AE4CD42F-1203-4AD5-A53E-9AC793B2BF52}" destId="{BCE816B2-B579-4A5C-B2C0-76AE22352F26}" srcOrd="0" destOrd="0" presId="urn:microsoft.com/office/officeart/2005/8/layout/vList2"/>
    <dgm:cxn modelId="{FF00526F-B816-41A4-82F8-DAD5627A99A2}" srcId="{2D882209-B586-48B0-BF3F-51E4AFE2FA63}" destId="{73980A75-AF58-4DF6-BD7E-E0B5508E8237}" srcOrd="1" destOrd="0" parTransId="{C8BBAA70-4BAC-45C9-B5C6-679FBC95F3F3}" sibTransId="{D085131E-810E-4E05-B2DC-4ACCC696D12D}"/>
    <dgm:cxn modelId="{CEBE0D80-FC0E-466F-9D9A-489F39AC9A7E}" srcId="{2D882209-B586-48B0-BF3F-51E4AFE2FA63}" destId="{B0589D45-DCFE-4ADA-91EE-F3361694FDDA}" srcOrd="6" destOrd="0" parTransId="{D250B8FC-E314-44F5-92B8-B3F87B5F8D54}" sibTransId="{3A6D08B2-36CE-4302-A21F-2D4BAA7ADB4A}"/>
    <dgm:cxn modelId="{8CA88481-A743-4593-9124-FD098D7B67BA}" type="presOf" srcId="{2D882209-B586-48B0-BF3F-51E4AFE2FA63}" destId="{10EC1BC2-C59F-4C6F-85DE-822609E42A4F}" srcOrd="0" destOrd="0" presId="urn:microsoft.com/office/officeart/2005/8/layout/vList2"/>
    <dgm:cxn modelId="{802E8A90-84E4-4FA4-BE58-3522D454A2B2}" type="presOf" srcId="{600DF9BA-282A-4A6B-86DA-9543E4114297}" destId="{9093A4A0-FF42-408B-8FFF-E62322DFA651}" srcOrd="0" destOrd="0" presId="urn:microsoft.com/office/officeart/2005/8/layout/vList2"/>
    <dgm:cxn modelId="{72C9AB91-7B06-4EC9-8054-E1C01B39DB1A}" type="presOf" srcId="{711E4DE3-BE98-4C16-A6B1-6A71EBD9A354}" destId="{CE8E4432-D144-4312-A82B-4E38506A449D}" srcOrd="0" destOrd="0" presId="urn:microsoft.com/office/officeart/2005/8/layout/vList2"/>
    <dgm:cxn modelId="{449D4DAA-575A-4FDE-B38C-D3FB67A0880A}" type="presOf" srcId="{E2335611-EAC3-4253-AC30-917E3ACC5DB2}" destId="{0A1A6626-4D63-4F3B-A25D-A5BF426E0FD5}" srcOrd="0" destOrd="0" presId="urn:microsoft.com/office/officeart/2005/8/layout/vList2"/>
    <dgm:cxn modelId="{4E3E20B5-67D4-4150-8168-5EA202D56CCD}" srcId="{2D882209-B586-48B0-BF3F-51E4AFE2FA63}" destId="{711E4DE3-BE98-4C16-A6B1-6A71EBD9A354}" srcOrd="5" destOrd="0" parTransId="{D81FD7AB-686A-4F58-89FD-E4F58087EE75}" sibTransId="{54850D12-DE45-4D70-A0ED-86C90D3E719F}"/>
    <dgm:cxn modelId="{BECFD1C6-B2E8-4815-B78E-9C36C51F0336}" type="presOf" srcId="{B0589D45-DCFE-4ADA-91EE-F3361694FDDA}" destId="{51CDEA87-8F22-4121-9F64-04F888CEE7A6}" srcOrd="0" destOrd="0" presId="urn:microsoft.com/office/officeart/2005/8/layout/vList2"/>
    <dgm:cxn modelId="{E7E0E5C8-5ADB-4508-BC02-F72A3B6060CF}" type="presOf" srcId="{73980A75-AF58-4DF6-BD7E-E0B5508E8237}" destId="{D45F3DA1-C57D-47F6-80FC-3B811F00CF83}" srcOrd="0" destOrd="0" presId="urn:microsoft.com/office/officeart/2005/8/layout/vList2"/>
    <dgm:cxn modelId="{EDCEB7D9-9A79-4D0A-A01A-48A526165C37}" srcId="{2D882209-B586-48B0-BF3F-51E4AFE2FA63}" destId="{9D21CDD5-13A4-4D0A-B788-322DB0C37EE2}" srcOrd="2" destOrd="0" parTransId="{7E4EB8F3-58A9-4128-95F4-BF59DE325DA7}" sibTransId="{5BA09426-AE84-4620-80F6-32D5EEC645F0}"/>
    <dgm:cxn modelId="{F08DF4EA-EBD1-4738-AD79-CBE59581ECCC}" srcId="{2D882209-B586-48B0-BF3F-51E4AFE2FA63}" destId="{E2335611-EAC3-4253-AC30-917E3ACC5DB2}" srcOrd="3" destOrd="0" parTransId="{643EF665-D485-4BF0-88B5-962061F7ADBA}" sibTransId="{D75AB999-5B33-4F4F-AC94-F37EAACD1680}"/>
    <dgm:cxn modelId="{EDF3DAFE-E288-456C-BF17-6BFB79A2C84A}" srcId="{2D882209-B586-48B0-BF3F-51E4AFE2FA63}" destId="{600DF9BA-282A-4A6B-86DA-9543E4114297}" srcOrd="0" destOrd="0" parTransId="{182FB5CB-3043-4EAA-92AF-2361AEAE267F}" sibTransId="{879C624A-1AAA-4FDA-942F-E585DD6CCBC1}"/>
    <dgm:cxn modelId="{3C6C9069-BE4D-4450-A737-07BBDFC4F36B}" type="presParOf" srcId="{10EC1BC2-C59F-4C6F-85DE-822609E42A4F}" destId="{9093A4A0-FF42-408B-8FFF-E62322DFA651}" srcOrd="0" destOrd="0" presId="urn:microsoft.com/office/officeart/2005/8/layout/vList2"/>
    <dgm:cxn modelId="{9F720765-B8B3-4999-B231-02070270C411}" type="presParOf" srcId="{10EC1BC2-C59F-4C6F-85DE-822609E42A4F}" destId="{27727D9A-0E23-4712-B2A2-4482EA3C1315}" srcOrd="1" destOrd="0" presId="urn:microsoft.com/office/officeart/2005/8/layout/vList2"/>
    <dgm:cxn modelId="{F4771B90-9CCC-4892-B871-3652E230594B}" type="presParOf" srcId="{10EC1BC2-C59F-4C6F-85DE-822609E42A4F}" destId="{D45F3DA1-C57D-47F6-80FC-3B811F00CF83}" srcOrd="2" destOrd="0" presId="urn:microsoft.com/office/officeart/2005/8/layout/vList2"/>
    <dgm:cxn modelId="{E1F4F22F-EB26-44B8-895C-BD60D660F7C9}" type="presParOf" srcId="{10EC1BC2-C59F-4C6F-85DE-822609E42A4F}" destId="{3A51CBF5-15F3-470D-864C-BC3C402809AB}" srcOrd="3" destOrd="0" presId="urn:microsoft.com/office/officeart/2005/8/layout/vList2"/>
    <dgm:cxn modelId="{325E542B-1E6D-42E1-BCDF-92591C6A8CE5}" type="presParOf" srcId="{10EC1BC2-C59F-4C6F-85DE-822609E42A4F}" destId="{502055DB-03F4-445C-A064-33207207D1A8}" srcOrd="4" destOrd="0" presId="urn:microsoft.com/office/officeart/2005/8/layout/vList2"/>
    <dgm:cxn modelId="{614FE875-1733-4E9E-9362-747AF033F5E0}" type="presParOf" srcId="{10EC1BC2-C59F-4C6F-85DE-822609E42A4F}" destId="{8F605C91-8291-424E-8160-C3D71E4E38FE}" srcOrd="5" destOrd="0" presId="urn:microsoft.com/office/officeart/2005/8/layout/vList2"/>
    <dgm:cxn modelId="{DFABE5D7-4900-451D-9E28-2C1A116B6C12}" type="presParOf" srcId="{10EC1BC2-C59F-4C6F-85DE-822609E42A4F}" destId="{0A1A6626-4D63-4F3B-A25D-A5BF426E0FD5}" srcOrd="6" destOrd="0" presId="urn:microsoft.com/office/officeart/2005/8/layout/vList2"/>
    <dgm:cxn modelId="{3C82BDD1-2453-4E9F-B56E-207DC4BC481A}" type="presParOf" srcId="{10EC1BC2-C59F-4C6F-85DE-822609E42A4F}" destId="{D0092F9C-0D16-452A-95D8-1B1A973DBD20}" srcOrd="7" destOrd="0" presId="urn:microsoft.com/office/officeart/2005/8/layout/vList2"/>
    <dgm:cxn modelId="{0D44A139-0F68-4775-B2AD-5E2CBFC06551}" type="presParOf" srcId="{10EC1BC2-C59F-4C6F-85DE-822609E42A4F}" destId="{BCE816B2-B579-4A5C-B2C0-76AE22352F26}" srcOrd="8" destOrd="0" presId="urn:microsoft.com/office/officeart/2005/8/layout/vList2"/>
    <dgm:cxn modelId="{ECAA0941-F094-40DE-BD4D-2363D6C06737}" type="presParOf" srcId="{10EC1BC2-C59F-4C6F-85DE-822609E42A4F}" destId="{9E0296EB-12BB-4EE2-81F8-E8D47454A8AC}" srcOrd="9" destOrd="0" presId="urn:microsoft.com/office/officeart/2005/8/layout/vList2"/>
    <dgm:cxn modelId="{BD7920C1-A483-40E0-AB07-2313566E9AC0}" type="presParOf" srcId="{10EC1BC2-C59F-4C6F-85DE-822609E42A4F}" destId="{CE8E4432-D144-4312-A82B-4E38506A449D}" srcOrd="10" destOrd="0" presId="urn:microsoft.com/office/officeart/2005/8/layout/vList2"/>
    <dgm:cxn modelId="{24999820-08B8-4AAE-9445-92AF13E87F69}" type="presParOf" srcId="{10EC1BC2-C59F-4C6F-85DE-822609E42A4F}" destId="{377E9200-219E-44A9-84CF-8FF969FB2B3E}" srcOrd="11" destOrd="0" presId="urn:microsoft.com/office/officeart/2005/8/layout/vList2"/>
    <dgm:cxn modelId="{51FEC5CC-8A6E-4FB5-9EA7-D6764E4FD40C}" type="presParOf" srcId="{10EC1BC2-C59F-4C6F-85DE-822609E42A4F}" destId="{51CDEA87-8F22-4121-9F64-04F888CEE7A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5C06AF-F242-4F55-B61E-55D164BC5824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7B509F-65C4-4187-8B72-2D9166DDD8B6}">
      <dgm:prSet/>
      <dgm:spPr/>
      <dgm:t>
        <a:bodyPr/>
        <a:lstStyle/>
        <a:p>
          <a:r>
            <a:rPr lang="en-US"/>
            <a:t>Avoid</a:t>
          </a:r>
        </a:p>
      </dgm:t>
    </dgm:pt>
    <dgm:pt modelId="{08358735-0FF3-471B-9F50-773FA3E83644}" type="parTrans" cxnId="{94289F43-BD26-4684-B13F-C5FC65F880B9}">
      <dgm:prSet/>
      <dgm:spPr/>
      <dgm:t>
        <a:bodyPr/>
        <a:lstStyle/>
        <a:p>
          <a:endParaRPr lang="en-US"/>
        </a:p>
      </dgm:t>
    </dgm:pt>
    <dgm:pt modelId="{1E5EFEFC-C8C1-4AB6-9A0C-AF05E094669E}" type="sibTrans" cxnId="{94289F43-BD26-4684-B13F-C5FC65F880B9}">
      <dgm:prSet/>
      <dgm:spPr/>
      <dgm:t>
        <a:bodyPr/>
        <a:lstStyle/>
        <a:p>
          <a:endParaRPr lang="en-US"/>
        </a:p>
      </dgm:t>
    </dgm:pt>
    <dgm:pt modelId="{6799EC55-A808-4A88-8520-1250E6A9518D}">
      <dgm:prSet/>
      <dgm:spPr/>
      <dgm:t>
        <a:bodyPr/>
        <a:lstStyle/>
        <a:p>
          <a:r>
            <a:rPr lang="en-US"/>
            <a:t>Avoid the Risk - Changing Plans</a:t>
          </a:r>
        </a:p>
      </dgm:t>
    </dgm:pt>
    <dgm:pt modelId="{6EA63D34-554B-48A1-9045-1CFB8B6F9C58}" type="parTrans" cxnId="{5B174175-F521-4A2A-8EB0-5C5B4345CA3A}">
      <dgm:prSet/>
      <dgm:spPr/>
      <dgm:t>
        <a:bodyPr/>
        <a:lstStyle/>
        <a:p>
          <a:endParaRPr lang="en-US"/>
        </a:p>
      </dgm:t>
    </dgm:pt>
    <dgm:pt modelId="{6FDC4A49-7CD2-4959-BD11-046743B8CB09}" type="sibTrans" cxnId="{5B174175-F521-4A2A-8EB0-5C5B4345CA3A}">
      <dgm:prSet/>
      <dgm:spPr/>
      <dgm:t>
        <a:bodyPr/>
        <a:lstStyle/>
        <a:p>
          <a:endParaRPr lang="en-US"/>
        </a:p>
      </dgm:t>
    </dgm:pt>
    <dgm:pt modelId="{52087310-3C6E-4DBE-ABCB-F135AD50E721}">
      <dgm:prSet/>
      <dgm:spPr/>
      <dgm:t>
        <a:bodyPr/>
        <a:lstStyle/>
        <a:p>
          <a:r>
            <a:rPr lang="en-US"/>
            <a:t>Reduce</a:t>
          </a:r>
        </a:p>
      </dgm:t>
    </dgm:pt>
    <dgm:pt modelId="{7EE584FF-A2CB-43BF-8401-CA3AFED12372}" type="parTrans" cxnId="{34B2EC2D-BA7B-4C17-883F-5E95CFB6527E}">
      <dgm:prSet/>
      <dgm:spPr/>
      <dgm:t>
        <a:bodyPr/>
        <a:lstStyle/>
        <a:p>
          <a:endParaRPr lang="en-US"/>
        </a:p>
      </dgm:t>
    </dgm:pt>
    <dgm:pt modelId="{2BC47DA3-F01B-445B-ABF5-326A26A59F93}" type="sibTrans" cxnId="{34B2EC2D-BA7B-4C17-883F-5E95CFB6527E}">
      <dgm:prSet/>
      <dgm:spPr/>
      <dgm:t>
        <a:bodyPr/>
        <a:lstStyle/>
        <a:p>
          <a:endParaRPr lang="en-US"/>
        </a:p>
      </dgm:t>
    </dgm:pt>
    <dgm:pt modelId="{A9B3CBE6-7F8C-40CC-A02C-49E0ACC5E2F0}">
      <dgm:prSet/>
      <dgm:spPr/>
      <dgm:t>
        <a:bodyPr/>
        <a:lstStyle/>
        <a:p>
          <a:r>
            <a:rPr lang="en-US"/>
            <a:t>Reduce the Risk - Equipment / Protection</a:t>
          </a:r>
        </a:p>
      </dgm:t>
    </dgm:pt>
    <dgm:pt modelId="{1E15DE70-3785-4A38-811A-B39FA67AE615}" type="parTrans" cxnId="{BADE61B7-E4AD-4B94-9165-03A29FA7D364}">
      <dgm:prSet/>
      <dgm:spPr/>
      <dgm:t>
        <a:bodyPr/>
        <a:lstStyle/>
        <a:p>
          <a:endParaRPr lang="en-US"/>
        </a:p>
      </dgm:t>
    </dgm:pt>
    <dgm:pt modelId="{D8486C3B-1B68-4E11-8BD1-E383B4E71C55}" type="sibTrans" cxnId="{BADE61B7-E4AD-4B94-9165-03A29FA7D364}">
      <dgm:prSet/>
      <dgm:spPr/>
      <dgm:t>
        <a:bodyPr/>
        <a:lstStyle/>
        <a:p>
          <a:endParaRPr lang="en-US"/>
        </a:p>
      </dgm:t>
    </dgm:pt>
    <dgm:pt modelId="{EA905FDD-B014-4AAF-B966-52683F74905C}">
      <dgm:prSet/>
      <dgm:spPr/>
      <dgm:t>
        <a:bodyPr/>
        <a:lstStyle/>
        <a:p>
          <a:r>
            <a:rPr lang="en-US"/>
            <a:t>Transfer</a:t>
          </a:r>
        </a:p>
      </dgm:t>
    </dgm:pt>
    <dgm:pt modelId="{785E6888-51A9-44E9-B068-48ADEBF6BD61}" type="parTrans" cxnId="{05F555CE-FB08-4636-8619-49B9280266F7}">
      <dgm:prSet/>
      <dgm:spPr/>
      <dgm:t>
        <a:bodyPr/>
        <a:lstStyle/>
        <a:p>
          <a:endParaRPr lang="en-US"/>
        </a:p>
      </dgm:t>
    </dgm:pt>
    <dgm:pt modelId="{2E086963-5AAB-4A6E-BE45-70AFDD0AE1FB}" type="sibTrans" cxnId="{05F555CE-FB08-4636-8619-49B9280266F7}">
      <dgm:prSet/>
      <dgm:spPr/>
      <dgm:t>
        <a:bodyPr/>
        <a:lstStyle/>
        <a:p>
          <a:endParaRPr lang="en-US"/>
        </a:p>
      </dgm:t>
    </dgm:pt>
    <dgm:pt modelId="{82D47898-F1B9-43A9-9D55-2883F7AB5DCC}">
      <dgm:prSet/>
      <dgm:spPr/>
      <dgm:t>
        <a:bodyPr/>
        <a:lstStyle/>
        <a:p>
          <a:r>
            <a:rPr lang="en-US"/>
            <a:t>Transfer the Risk - Public Liability / Insurance</a:t>
          </a:r>
        </a:p>
      </dgm:t>
    </dgm:pt>
    <dgm:pt modelId="{304E8E20-7642-48CB-A0F2-FA08BD788903}" type="parTrans" cxnId="{17DCC7FF-D13C-444E-AF14-27AD2D188E0C}">
      <dgm:prSet/>
      <dgm:spPr/>
      <dgm:t>
        <a:bodyPr/>
        <a:lstStyle/>
        <a:p>
          <a:endParaRPr lang="en-US"/>
        </a:p>
      </dgm:t>
    </dgm:pt>
    <dgm:pt modelId="{A31574DE-1786-443C-9BBD-708CBF0B4D21}" type="sibTrans" cxnId="{17DCC7FF-D13C-444E-AF14-27AD2D188E0C}">
      <dgm:prSet/>
      <dgm:spPr/>
      <dgm:t>
        <a:bodyPr/>
        <a:lstStyle/>
        <a:p>
          <a:endParaRPr lang="en-US"/>
        </a:p>
      </dgm:t>
    </dgm:pt>
    <dgm:pt modelId="{FF18A7B0-C69B-4324-B487-6EA081E814EE}">
      <dgm:prSet/>
      <dgm:spPr/>
      <dgm:t>
        <a:bodyPr/>
        <a:lstStyle/>
        <a:p>
          <a:r>
            <a:rPr lang="en-US"/>
            <a:t>Retain</a:t>
          </a:r>
        </a:p>
      </dgm:t>
    </dgm:pt>
    <dgm:pt modelId="{E997D6C7-04BC-466F-9C24-74B9A6E6BE43}" type="parTrans" cxnId="{299870AE-9BF1-41FD-B254-192598F19756}">
      <dgm:prSet/>
      <dgm:spPr/>
      <dgm:t>
        <a:bodyPr/>
        <a:lstStyle/>
        <a:p>
          <a:endParaRPr lang="en-US"/>
        </a:p>
      </dgm:t>
    </dgm:pt>
    <dgm:pt modelId="{7BA8DF37-B661-4277-9D3A-E8A0A2A82B80}" type="sibTrans" cxnId="{299870AE-9BF1-41FD-B254-192598F19756}">
      <dgm:prSet/>
      <dgm:spPr/>
      <dgm:t>
        <a:bodyPr/>
        <a:lstStyle/>
        <a:p>
          <a:endParaRPr lang="en-US"/>
        </a:p>
      </dgm:t>
    </dgm:pt>
    <dgm:pt modelId="{D9F58EF7-236B-42E8-892E-9CBC2BF3B29D}">
      <dgm:prSet/>
      <dgm:spPr/>
      <dgm:t>
        <a:bodyPr/>
        <a:lstStyle/>
        <a:p>
          <a:r>
            <a:rPr lang="en-US"/>
            <a:t>Retain the Risk - Acceptance</a:t>
          </a:r>
        </a:p>
      </dgm:t>
    </dgm:pt>
    <dgm:pt modelId="{9C082EF0-CB4A-4273-BFD5-FE6469BED0FC}" type="parTrans" cxnId="{EDFC99B2-91C7-4CAA-881F-CA9F6AD54531}">
      <dgm:prSet/>
      <dgm:spPr/>
      <dgm:t>
        <a:bodyPr/>
        <a:lstStyle/>
        <a:p>
          <a:endParaRPr lang="en-US"/>
        </a:p>
      </dgm:t>
    </dgm:pt>
    <dgm:pt modelId="{F5BE3F20-943E-479C-BA93-D8CA990BAE64}" type="sibTrans" cxnId="{EDFC99B2-91C7-4CAA-881F-CA9F6AD54531}">
      <dgm:prSet/>
      <dgm:spPr/>
      <dgm:t>
        <a:bodyPr/>
        <a:lstStyle/>
        <a:p>
          <a:endParaRPr lang="en-US"/>
        </a:p>
      </dgm:t>
    </dgm:pt>
    <dgm:pt modelId="{61F3466D-7165-4E2E-9400-C9C65E87C1D9}" type="pres">
      <dgm:prSet presAssocID="{225C06AF-F242-4F55-B61E-55D164BC5824}" presName="Name0" presStyleCnt="0">
        <dgm:presLayoutVars>
          <dgm:dir/>
          <dgm:animLvl val="lvl"/>
          <dgm:resizeHandles val="exact"/>
        </dgm:presLayoutVars>
      </dgm:prSet>
      <dgm:spPr/>
    </dgm:pt>
    <dgm:pt modelId="{308FD5A5-A0DC-4C15-B64A-A464664BEDBE}" type="pres">
      <dgm:prSet presAssocID="{F37B509F-65C4-4187-8B72-2D9166DDD8B6}" presName="composite" presStyleCnt="0"/>
      <dgm:spPr/>
    </dgm:pt>
    <dgm:pt modelId="{615BB532-5596-40CB-8F89-9B0A014EE9E3}" type="pres">
      <dgm:prSet presAssocID="{F37B509F-65C4-4187-8B72-2D9166DDD8B6}" presName="parTx" presStyleLbl="alignNode1" presStyleIdx="0" presStyleCnt="4">
        <dgm:presLayoutVars>
          <dgm:chMax val="0"/>
          <dgm:chPref val="0"/>
        </dgm:presLayoutVars>
      </dgm:prSet>
      <dgm:spPr/>
    </dgm:pt>
    <dgm:pt modelId="{B39E740A-E83D-4B87-BC73-4739FC5501A5}" type="pres">
      <dgm:prSet presAssocID="{F37B509F-65C4-4187-8B72-2D9166DDD8B6}" presName="desTx" presStyleLbl="alignAccFollowNode1" presStyleIdx="0" presStyleCnt="4">
        <dgm:presLayoutVars/>
      </dgm:prSet>
      <dgm:spPr/>
    </dgm:pt>
    <dgm:pt modelId="{5F7AF79C-8C9E-4A0B-93FB-774C04F290B9}" type="pres">
      <dgm:prSet presAssocID="{1E5EFEFC-C8C1-4AB6-9A0C-AF05E094669E}" presName="space" presStyleCnt="0"/>
      <dgm:spPr/>
    </dgm:pt>
    <dgm:pt modelId="{73E48C85-A81E-48E6-B898-3494B02DBA0E}" type="pres">
      <dgm:prSet presAssocID="{52087310-3C6E-4DBE-ABCB-F135AD50E721}" presName="composite" presStyleCnt="0"/>
      <dgm:spPr/>
    </dgm:pt>
    <dgm:pt modelId="{1706D245-0180-4CDB-AF54-761B43EBCE74}" type="pres">
      <dgm:prSet presAssocID="{52087310-3C6E-4DBE-ABCB-F135AD50E721}" presName="parTx" presStyleLbl="alignNode1" presStyleIdx="1" presStyleCnt="4">
        <dgm:presLayoutVars>
          <dgm:chMax val="0"/>
          <dgm:chPref val="0"/>
        </dgm:presLayoutVars>
      </dgm:prSet>
      <dgm:spPr/>
    </dgm:pt>
    <dgm:pt modelId="{709A41C7-2F47-48E4-A03C-231C1BBB4E62}" type="pres">
      <dgm:prSet presAssocID="{52087310-3C6E-4DBE-ABCB-F135AD50E721}" presName="desTx" presStyleLbl="alignAccFollowNode1" presStyleIdx="1" presStyleCnt="4">
        <dgm:presLayoutVars/>
      </dgm:prSet>
      <dgm:spPr/>
    </dgm:pt>
    <dgm:pt modelId="{FE029868-A32B-484D-BFDF-8F254C10A02A}" type="pres">
      <dgm:prSet presAssocID="{2BC47DA3-F01B-445B-ABF5-326A26A59F93}" presName="space" presStyleCnt="0"/>
      <dgm:spPr/>
    </dgm:pt>
    <dgm:pt modelId="{7317F4B2-D5D6-4157-801B-6A4CAC96AAD5}" type="pres">
      <dgm:prSet presAssocID="{EA905FDD-B014-4AAF-B966-52683F74905C}" presName="composite" presStyleCnt="0"/>
      <dgm:spPr/>
    </dgm:pt>
    <dgm:pt modelId="{6D308F91-741D-43F5-BABC-D16A74514EC4}" type="pres">
      <dgm:prSet presAssocID="{EA905FDD-B014-4AAF-B966-52683F74905C}" presName="parTx" presStyleLbl="alignNode1" presStyleIdx="2" presStyleCnt="4">
        <dgm:presLayoutVars>
          <dgm:chMax val="0"/>
          <dgm:chPref val="0"/>
        </dgm:presLayoutVars>
      </dgm:prSet>
      <dgm:spPr/>
    </dgm:pt>
    <dgm:pt modelId="{1BE08A1E-068B-4BD9-8318-BDE45C86AE09}" type="pres">
      <dgm:prSet presAssocID="{EA905FDD-B014-4AAF-B966-52683F74905C}" presName="desTx" presStyleLbl="alignAccFollowNode1" presStyleIdx="2" presStyleCnt="4">
        <dgm:presLayoutVars/>
      </dgm:prSet>
      <dgm:spPr/>
    </dgm:pt>
    <dgm:pt modelId="{63991D9E-A7C5-4380-9854-8D2D6D915B28}" type="pres">
      <dgm:prSet presAssocID="{2E086963-5AAB-4A6E-BE45-70AFDD0AE1FB}" presName="space" presStyleCnt="0"/>
      <dgm:spPr/>
    </dgm:pt>
    <dgm:pt modelId="{F8FC0773-73C6-453B-85C0-788774926D37}" type="pres">
      <dgm:prSet presAssocID="{FF18A7B0-C69B-4324-B487-6EA081E814EE}" presName="composite" presStyleCnt="0"/>
      <dgm:spPr/>
    </dgm:pt>
    <dgm:pt modelId="{F752CB16-1A27-4C6D-A157-89EFD05DF891}" type="pres">
      <dgm:prSet presAssocID="{FF18A7B0-C69B-4324-B487-6EA081E814EE}" presName="parTx" presStyleLbl="alignNode1" presStyleIdx="3" presStyleCnt="4">
        <dgm:presLayoutVars>
          <dgm:chMax val="0"/>
          <dgm:chPref val="0"/>
        </dgm:presLayoutVars>
      </dgm:prSet>
      <dgm:spPr/>
    </dgm:pt>
    <dgm:pt modelId="{30018C67-0A0D-4464-B62A-32F2AF3BDA2A}" type="pres">
      <dgm:prSet presAssocID="{FF18A7B0-C69B-4324-B487-6EA081E814EE}" presName="desTx" presStyleLbl="alignAccFollowNode1" presStyleIdx="3" presStyleCnt="4">
        <dgm:presLayoutVars/>
      </dgm:prSet>
      <dgm:spPr/>
    </dgm:pt>
  </dgm:ptLst>
  <dgm:cxnLst>
    <dgm:cxn modelId="{B820EE03-5D11-4681-B570-2439172D4420}" type="presOf" srcId="{EA905FDD-B014-4AAF-B966-52683F74905C}" destId="{6D308F91-741D-43F5-BABC-D16A74514EC4}" srcOrd="0" destOrd="0" presId="urn:microsoft.com/office/officeart/2016/7/layout/HorizontalActionList"/>
    <dgm:cxn modelId="{5BD47105-E584-4195-9AFA-D09EDA88069F}" type="presOf" srcId="{52087310-3C6E-4DBE-ABCB-F135AD50E721}" destId="{1706D245-0180-4CDB-AF54-761B43EBCE74}" srcOrd="0" destOrd="0" presId="urn:microsoft.com/office/officeart/2016/7/layout/HorizontalActionList"/>
    <dgm:cxn modelId="{D274AF20-12D8-4C02-9C87-94212655B502}" type="presOf" srcId="{6799EC55-A808-4A88-8520-1250E6A9518D}" destId="{B39E740A-E83D-4B87-BC73-4739FC5501A5}" srcOrd="0" destOrd="0" presId="urn:microsoft.com/office/officeart/2016/7/layout/HorizontalActionList"/>
    <dgm:cxn modelId="{34B2EC2D-BA7B-4C17-883F-5E95CFB6527E}" srcId="{225C06AF-F242-4F55-B61E-55D164BC5824}" destId="{52087310-3C6E-4DBE-ABCB-F135AD50E721}" srcOrd="1" destOrd="0" parTransId="{7EE584FF-A2CB-43BF-8401-CA3AFED12372}" sibTransId="{2BC47DA3-F01B-445B-ABF5-326A26A59F93}"/>
    <dgm:cxn modelId="{94289F43-BD26-4684-B13F-C5FC65F880B9}" srcId="{225C06AF-F242-4F55-B61E-55D164BC5824}" destId="{F37B509F-65C4-4187-8B72-2D9166DDD8B6}" srcOrd="0" destOrd="0" parTransId="{08358735-0FF3-471B-9F50-773FA3E83644}" sibTransId="{1E5EFEFC-C8C1-4AB6-9A0C-AF05E094669E}"/>
    <dgm:cxn modelId="{2BB0C543-0B33-4B87-8E0A-1C6DE91A2A58}" type="presOf" srcId="{82D47898-F1B9-43A9-9D55-2883F7AB5DCC}" destId="{1BE08A1E-068B-4BD9-8318-BDE45C86AE09}" srcOrd="0" destOrd="0" presId="urn:microsoft.com/office/officeart/2016/7/layout/HorizontalActionList"/>
    <dgm:cxn modelId="{5B174175-F521-4A2A-8EB0-5C5B4345CA3A}" srcId="{F37B509F-65C4-4187-8B72-2D9166DDD8B6}" destId="{6799EC55-A808-4A88-8520-1250E6A9518D}" srcOrd="0" destOrd="0" parTransId="{6EA63D34-554B-48A1-9045-1CFB8B6F9C58}" sibTransId="{6FDC4A49-7CD2-4959-BD11-046743B8CB09}"/>
    <dgm:cxn modelId="{09B28C87-860B-4212-A159-32A430BA2AF7}" type="presOf" srcId="{A9B3CBE6-7F8C-40CC-A02C-49E0ACC5E2F0}" destId="{709A41C7-2F47-48E4-A03C-231C1BBB4E62}" srcOrd="0" destOrd="0" presId="urn:microsoft.com/office/officeart/2016/7/layout/HorizontalActionList"/>
    <dgm:cxn modelId="{0931D994-EB9D-47D4-9B0A-32161A2D6E51}" type="presOf" srcId="{FF18A7B0-C69B-4324-B487-6EA081E814EE}" destId="{F752CB16-1A27-4C6D-A157-89EFD05DF891}" srcOrd="0" destOrd="0" presId="urn:microsoft.com/office/officeart/2016/7/layout/HorizontalActionList"/>
    <dgm:cxn modelId="{299870AE-9BF1-41FD-B254-192598F19756}" srcId="{225C06AF-F242-4F55-B61E-55D164BC5824}" destId="{FF18A7B0-C69B-4324-B487-6EA081E814EE}" srcOrd="3" destOrd="0" parTransId="{E997D6C7-04BC-466F-9C24-74B9A6E6BE43}" sibTransId="{7BA8DF37-B661-4277-9D3A-E8A0A2A82B80}"/>
    <dgm:cxn modelId="{EDFC99B2-91C7-4CAA-881F-CA9F6AD54531}" srcId="{FF18A7B0-C69B-4324-B487-6EA081E814EE}" destId="{D9F58EF7-236B-42E8-892E-9CBC2BF3B29D}" srcOrd="0" destOrd="0" parTransId="{9C082EF0-CB4A-4273-BFD5-FE6469BED0FC}" sibTransId="{F5BE3F20-943E-479C-BA93-D8CA990BAE64}"/>
    <dgm:cxn modelId="{BADE61B7-E4AD-4B94-9165-03A29FA7D364}" srcId="{52087310-3C6E-4DBE-ABCB-F135AD50E721}" destId="{A9B3CBE6-7F8C-40CC-A02C-49E0ACC5E2F0}" srcOrd="0" destOrd="0" parTransId="{1E15DE70-3785-4A38-811A-B39FA67AE615}" sibTransId="{D8486C3B-1B68-4E11-8BD1-E383B4E71C55}"/>
    <dgm:cxn modelId="{9B41ECB7-8EE4-4151-A1A3-4F1BC5E918CE}" type="presOf" srcId="{D9F58EF7-236B-42E8-892E-9CBC2BF3B29D}" destId="{30018C67-0A0D-4464-B62A-32F2AF3BDA2A}" srcOrd="0" destOrd="0" presId="urn:microsoft.com/office/officeart/2016/7/layout/HorizontalActionList"/>
    <dgm:cxn modelId="{05F555CE-FB08-4636-8619-49B9280266F7}" srcId="{225C06AF-F242-4F55-B61E-55D164BC5824}" destId="{EA905FDD-B014-4AAF-B966-52683F74905C}" srcOrd="2" destOrd="0" parTransId="{785E6888-51A9-44E9-B068-48ADEBF6BD61}" sibTransId="{2E086963-5AAB-4A6E-BE45-70AFDD0AE1FB}"/>
    <dgm:cxn modelId="{97635BEC-2EB5-44BB-B334-49E122DC7808}" type="presOf" srcId="{225C06AF-F242-4F55-B61E-55D164BC5824}" destId="{61F3466D-7165-4E2E-9400-C9C65E87C1D9}" srcOrd="0" destOrd="0" presId="urn:microsoft.com/office/officeart/2016/7/layout/HorizontalActionList"/>
    <dgm:cxn modelId="{8BCEF3F6-B1AF-41C9-86B6-2DC603C7993A}" type="presOf" srcId="{F37B509F-65C4-4187-8B72-2D9166DDD8B6}" destId="{615BB532-5596-40CB-8F89-9B0A014EE9E3}" srcOrd="0" destOrd="0" presId="urn:microsoft.com/office/officeart/2016/7/layout/HorizontalActionList"/>
    <dgm:cxn modelId="{17DCC7FF-D13C-444E-AF14-27AD2D188E0C}" srcId="{EA905FDD-B014-4AAF-B966-52683F74905C}" destId="{82D47898-F1B9-43A9-9D55-2883F7AB5DCC}" srcOrd="0" destOrd="0" parTransId="{304E8E20-7642-48CB-A0F2-FA08BD788903}" sibTransId="{A31574DE-1786-443C-9BBD-708CBF0B4D21}"/>
    <dgm:cxn modelId="{2EEFE843-BFF2-4880-901C-34C16E026509}" type="presParOf" srcId="{61F3466D-7165-4E2E-9400-C9C65E87C1D9}" destId="{308FD5A5-A0DC-4C15-B64A-A464664BEDBE}" srcOrd="0" destOrd="0" presId="urn:microsoft.com/office/officeart/2016/7/layout/HorizontalActionList"/>
    <dgm:cxn modelId="{3731FEF5-B03F-4F38-AF6A-B326D4522B58}" type="presParOf" srcId="{308FD5A5-A0DC-4C15-B64A-A464664BEDBE}" destId="{615BB532-5596-40CB-8F89-9B0A014EE9E3}" srcOrd="0" destOrd="0" presId="urn:microsoft.com/office/officeart/2016/7/layout/HorizontalActionList"/>
    <dgm:cxn modelId="{0ACC27A8-4AB8-4682-8495-75CBABD2504F}" type="presParOf" srcId="{308FD5A5-A0DC-4C15-B64A-A464664BEDBE}" destId="{B39E740A-E83D-4B87-BC73-4739FC5501A5}" srcOrd="1" destOrd="0" presId="urn:microsoft.com/office/officeart/2016/7/layout/HorizontalActionList"/>
    <dgm:cxn modelId="{7F1F228E-CABB-45C7-AFF8-5886E0D0A904}" type="presParOf" srcId="{61F3466D-7165-4E2E-9400-C9C65E87C1D9}" destId="{5F7AF79C-8C9E-4A0B-93FB-774C04F290B9}" srcOrd="1" destOrd="0" presId="urn:microsoft.com/office/officeart/2016/7/layout/HorizontalActionList"/>
    <dgm:cxn modelId="{5E04A8B9-8A47-4508-AA7D-BEA87F8AADD1}" type="presParOf" srcId="{61F3466D-7165-4E2E-9400-C9C65E87C1D9}" destId="{73E48C85-A81E-48E6-B898-3494B02DBA0E}" srcOrd="2" destOrd="0" presId="urn:microsoft.com/office/officeart/2016/7/layout/HorizontalActionList"/>
    <dgm:cxn modelId="{823A27CD-1CE0-4ED0-B0B2-8DD5723578FF}" type="presParOf" srcId="{73E48C85-A81E-48E6-B898-3494B02DBA0E}" destId="{1706D245-0180-4CDB-AF54-761B43EBCE74}" srcOrd="0" destOrd="0" presId="urn:microsoft.com/office/officeart/2016/7/layout/HorizontalActionList"/>
    <dgm:cxn modelId="{48EC3FDE-B6A2-4B87-9920-B59EC8334E11}" type="presParOf" srcId="{73E48C85-A81E-48E6-B898-3494B02DBA0E}" destId="{709A41C7-2F47-48E4-A03C-231C1BBB4E62}" srcOrd="1" destOrd="0" presId="urn:microsoft.com/office/officeart/2016/7/layout/HorizontalActionList"/>
    <dgm:cxn modelId="{E7C81AD1-07C4-4597-B239-D8E51E544D92}" type="presParOf" srcId="{61F3466D-7165-4E2E-9400-C9C65E87C1D9}" destId="{FE029868-A32B-484D-BFDF-8F254C10A02A}" srcOrd="3" destOrd="0" presId="urn:microsoft.com/office/officeart/2016/7/layout/HorizontalActionList"/>
    <dgm:cxn modelId="{42E3DC5F-66A6-4E3D-B8E8-D2F64955C241}" type="presParOf" srcId="{61F3466D-7165-4E2E-9400-C9C65E87C1D9}" destId="{7317F4B2-D5D6-4157-801B-6A4CAC96AAD5}" srcOrd="4" destOrd="0" presId="urn:microsoft.com/office/officeart/2016/7/layout/HorizontalActionList"/>
    <dgm:cxn modelId="{8CB7CB71-8C43-4AD7-B7F8-5EABF08BCE50}" type="presParOf" srcId="{7317F4B2-D5D6-4157-801B-6A4CAC96AAD5}" destId="{6D308F91-741D-43F5-BABC-D16A74514EC4}" srcOrd="0" destOrd="0" presId="urn:microsoft.com/office/officeart/2016/7/layout/HorizontalActionList"/>
    <dgm:cxn modelId="{54C3E6F9-8FB9-40F3-9F86-5C73EBDF7A3E}" type="presParOf" srcId="{7317F4B2-D5D6-4157-801B-6A4CAC96AAD5}" destId="{1BE08A1E-068B-4BD9-8318-BDE45C86AE09}" srcOrd="1" destOrd="0" presId="urn:microsoft.com/office/officeart/2016/7/layout/HorizontalActionList"/>
    <dgm:cxn modelId="{2E619407-023E-4B21-ABCE-9748FA242AF2}" type="presParOf" srcId="{61F3466D-7165-4E2E-9400-C9C65E87C1D9}" destId="{63991D9E-A7C5-4380-9854-8D2D6D915B28}" srcOrd="5" destOrd="0" presId="urn:microsoft.com/office/officeart/2016/7/layout/HorizontalActionList"/>
    <dgm:cxn modelId="{A0B09E9E-62D2-4E7A-81DB-62C2A1608D08}" type="presParOf" srcId="{61F3466D-7165-4E2E-9400-C9C65E87C1D9}" destId="{F8FC0773-73C6-453B-85C0-788774926D37}" srcOrd="6" destOrd="0" presId="urn:microsoft.com/office/officeart/2016/7/layout/HorizontalActionList"/>
    <dgm:cxn modelId="{8528FBB9-ABC1-4CD6-96C7-3A21DA65BF2F}" type="presParOf" srcId="{F8FC0773-73C6-453B-85C0-788774926D37}" destId="{F752CB16-1A27-4C6D-A157-89EFD05DF891}" srcOrd="0" destOrd="0" presId="urn:microsoft.com/office/officeart/2016/7/layout/HorizontalActionList"/>
    <dgm:cxn modelId="{078335DB-2912-40D6-9668-E1231116264A}" type="presParOf" srcId="{F8FC0773-73C6-453B-85C0-788774926D37}" destId="{30018C67-0A0D-4464-B62A-32F2AF3BDA2A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59806AA-5ADF-464D-AD93-44AAAD69084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E3FDD1-BC6A-4201-B15F-B87BF24007F8}">
      <dgm:prSet/>
      <dgm:spPr/>
      <dgm:t>
        <a:bodyPr/>
        <a:lstStyle/>
        <a:p>
          <a:r>
            <a:rPr lang="en-GB"/>
            <a:t>Dates</a:t>
          </a:r>
          <a:endParaRPr lang="en-US"/>
        </a:p>
      </dgm:t>
    </dgm:pt>
    <dgm:pt modelId="{60D07C87-A74E-4E57-997A-7EF20190B786}" type="parTrans" cxnId="{85E032B4-A373-472C-8CC2-F14D3FD0AB9C}">
      <dgm:prSet/>
      <dgm:spPr/>
      <dgm:t>
        <a:bodyPr/>
        <a:lstStyle/>
        <a:p>
          <a:endParaRPr lang="en-US"/>
        </a:p>
      </dgm:t>
    </dgm:pt>
    <dgm:pt modelId="{D2E00210-B8D4-4BB1-BAA5-40B5D349911A}" type="sibTrans" cxnId="{85E032B4-A373-472C-8CC2-F14D3FD0AB9C}">
      <dgm:prSet/>
      <dgm:spPr/>
      <dgm:t>
        <a:bodyPr/>
        <a:lstStyle/>
        <a:p>
          <a:endParaRPr lang="en-US"/>
        </a:p>
      </dgm:t>
    </dgm:pt>
    <dgm:pt modelId="{91E3D0E4-111E-4102-800A-4CC5CAD3465F}">
      <dgm:prSet/>
      <dgm:spPr/>
      <dgm:t>
        <a:bodyPr/>
        <a:lstStyle/>
        <a:p>
          <a:r>
            <a:rPr lang="en-GB"/>
            <a:t>Location / Venue - Directions / Post Code / What3Words</a:t>
          </a:r>
          <a:endParaRPr lang="en-US"/>
        </a:p>
      </dgm:t>
    </dgm:pt>
    <dgm:pt modelId="{9C3F9606-1D5F-4F4F-BFF0-4298A724517E}" type="parTrans" cxnId="{8B5C886C-88CF-4A7E-B029-9F43F6C92C54}">
      <dgm:prSet/>
      <dgm:spPr/>
      <dgm:t>
        <a:bodyPr/>
        <a:lstStyle/>
        <a:p>
          <a:endParaRPr lang="en-US"/>
        </a:p>
      </dgm:t>
    </dgm:pt>
    <dgm:pt modelId="{9D859E7A-80E3-4592-A194-3B6F426671C8}" type="sibTrans" cxnId="{8B5C886C-88CF-4A7E-B029-9F43F6C92C54}">
      <dgm:prSet/>
      <dgm:spPr/>
      <dgm:t>
        <a:bodyPr/>
        <a:lstStyle/>
        <a:p>
          <a:endParaRPr lang="en-US"/>
        </a:p>
      </dgm:t>
    </dgm:pt>
    <dgm:pt modelId="{5F65EDF8-EAB8-4182-A115-558DC9FCC43F}">
      <dgm:prSet/>
      <dgm:spPr/>
      <dgm:t>
        <a:bodyPr/>
        <a:lstStyle/>
        <a:p>
          <a:r>
            <a:rPr lang="en-GB"/>
            <a:t>Participants</a:t>
          </a:r>
          <a:endParaRPr lang="en-US"/>
        </a:p>
      </dgm:t>
    </dgm:pt>
    <dgm:pt modelId="{03F40F59-43AE-4588-BE76-7E0F7E7100D4}" type="parTrans" cxnId="{72C36367-728C-4EFD-9625-1A463654C516}">
      <dgm:prSet/>
      <dgm:spPr/>
      <dgm:t>
        <a:bodyPr/>
        <a:lstStyle/>
        <a:p>
          <a:endParaRPr lang="en-US"/>
        </a:p>
      </dgm:t>
    </dgm:pt>
    <dgm:pt modelId="{A0F6393E-6837-4EEE-95C3-7B6FDCFA8012}" type="sibTrans" cxnId="{72C36367-728C-4EFD-9625-1A463654C516}">
      <dgm:prSet/>
      <dgm:spPr/>
      <dgm:t>
        <a:bodyPr/>
        <a:lstStyle/>
        <a:p>
          <a:endParaRPr lang="en-US"/>
        </a:p>
      </dgm:t>
    </dgm:pt>
    <dgm:pt modelId="{D5691C71-CF61-4D07-8867-5DB3D3C46B24}">
      <dgm:prSet/>
      <dgm:spPr/>
      <dgm:t>
        <a:bodyPr/>
        <a:lstStyle/>
        <a:p>
          <a:r>
            <a:rPr lang="en-GB"/>
            <a:t>Transport</a:t>
          </a:r>
          <a:endParaRPr lang="en-US"/>
        </a:p>
      </dgm:t>
    </dgm:pt>
    <dgm:pt modelId="{9E2F670E-A4A3-4E72-B8B4-4A4475A1D7AC}" type="parTrans" cxnId="{FEA73CC6-2DF9-4758-BA43-6150F32E7A6B}">
      <dgm:prSet/>
      <dgm:spPr/>
      <dgm:t>
        <a:bodyPr/>
        <a:lstStyle/>
        <a:p>
          <a:endParaRPr lang="en-US"/>
        </a:p>
      </dgm:t>
    </dgm:pt>
    <dgm:pt modelId="{9E96E9C5-87E8-46CD-BB03-0A66179FE4CC}" type="sibTrans" cxnId="{FEA73CC6-2DF9-4758-BA43-6150F32E7A6B}">
      <dgm:prSet/>
      <dgm:spPr/>
      <dgm:t>
        <a:bodyPr/>
        <a:lstStyle/>
        <a:p>
          <a:endParaRPr lang="en-US"/>
        </a:p>
      </dgm:t>
    </dgm:pt>
    <dgm:pt modelId="{0B3CED68-6711-41D4-A4AF-09F6B87259A5}">
      <dgm:prSet/>
      <dgm:spPr/>
      <dgm:t>
        <a:bodyPr/>
        <a:lstStyle/>
        <a:p>
          <a:r>
            <a:rPr lang="en-GB"/>
            <a:t>Equipment</a:t>
          </a:r>
          <a:endParaRPr lang="en-US"/>
        </a:p>
      </dgm:t>
    </dgm:pt>
    <dgm:pt modelId="{7E31AF0C-FE97-492C-B8E2-51B80C4CAA98}" type="parTrans" cxnId="{0D1BFCBA-3A39-4F11-A93B-CF42D1CB8651}">
      <dgm:prSet/>
      <dgm:spPr/>
      <dgm:t>
        <a:bodyPr/>
        <a:lstStyle/>
        <a:p>
          <a:endParaRPr lang="en-US"/>
        </a:p>
      </dgm:t>
    </dgm:pt>
    <dgm:pt modelId="{E873B796-3D70-4766-8233-67E2D1C1299C}" type="sibTrans" cxnId="{0D1BFCBA-3A39-4F11-A93B-CF42D1CB8651}">
      <dgm:prSet/>
      <dgm:spPr/>
      <dgm:t>
        <a:bodyPr/>
        <a:lstStyle/>
        <a:p>
          <a:endParaRPr lang="en-US"/>
        </a:p>
      </dgm:t>
    </dgm:pt>
    <dgm:pt modelId="{5DA3E04E-5A0D-4270-9A00-4A6E8D61DA9E}">
      <dgm:prSet/>
      <dgm:spPr/>
      <dgm:t>
        <a:bodyPr/>
        <a:lstStyle/>
        <a:p>
          <a:r>
            <a:rPr lang="en-GB"/>
            <a:t>Activity</a:t>
          </a:r>
          <a:endParaRPr lang="en-US"/>
        </a:p>
      </dgm:t>
    </dgm:pt>
    <dgm:pt modelId="{502D6461-F15C-4D0C-8BAF-0CEC1ED79C7A}" type="parTrans" cxnId="{AB07F5E2-8CAC-4A03-AC92-CA88D628210A}">
      <dgm:prSet/>
      <dgm:spPr/>
      <dgm:t>
        <a:bodyPr/>
        <a:lstStyle/>
        <a:p>
          <a:endParaRPr lang="en-US"/>
        </a:p>
      </dgm:t>
    </dgm:pt>
    <dgm:pt modelId="{8E8DF853-FD54-4700-A3E1-AC6574145C30}" type="sibTrans" cxnId="{AB07F5E2-8CAC-4A03-AC92-CA88D628210A}">
      <dgm:prSet/>
      <dgm:spPr/>
      <dgm:t>
        <a:bodyPr/>
        <a:lstStyle/>
        <a:p>
          <a:endParaRPr lang="en-US"/>
        </a:p>
      </dgm:t>
    </dgm:pt>
    <dgm:pt modelId="{0F3086E5-1D08-44E1-B741-B8CC046CFAA9}">
      <dgm:prSet/>
      <dgm:spPr/>
      <dgm:t>
        <a:bodyPr/>
        <a:lstStyle/>
        <a:p>
          <a:r>
            <a:rPr lang="en-GB"/>
            <a:t>Staffing </a:t>
          </a:r>
          <a:endParaRPr lang="en-US"/>
        </a:p>
      </dgm:t>
    </dgm:pt>
    <dgm:pt modelId="{989ABBC5-B54F-4A34-A4BC-3946C882A3AC}" type="parTrans" cxnId="{665D0B98-8765-404E-B593-B743D6B2840F}">
      <dgm:prSet/>
      <dgm:spPr/>
      <dgm:t>
        <a:bodyPr/>
        <a:lstStyle/>
        <a:p>
          <a:endParaRPr lang="en-US"/>
        </a:p>
      </dgm:t>
    </dgm:pt>
    <dgm:pt modelId="{ADA83A70-93E8-4732-A8C1-02041833CACB}" type="sibTrans" cxnId="{665D0B98-8765-404E-B593-B743D6B2840F}">
      <dgm:prSet/>
      <dgm:spPr/>
      <dgm:t>
        <a:bodyPr/>
        <a:lstStyle/>
        <a:p>
          <a:endParaRPr lang="en-US"/>
        </a:p>
      </dgm:t>
    </dgm:pt>
    <dgm:pt modelId="{22842D41-CE2D-424B-A1AA-265E4C16C4F5}">
      <dgm:prSet/>
      <dgm:spPr/>
      <dgm:t>
        <a:bodyPr/>
        <a:lstStyle/>
        <a:p>
          <a:r>
            <a:rPr lang="en-GB"/>
            <a:t>Management</a:t>
          </a:r>
          <a:endParaRPr lang="en-US"/>
        </a:p>
      </dgm:t>
    </dgm:pt>
    <dgm:pt modelId="{17A71303-0B39-4A6F-A543-C2375B276FA9}" type="parTrans" cxnId="{89D0F1C1-142B-4563-A68B-D989D970069B}">
      <dgm:prSet/>
      <dgm:spPr/>
      <dgm:t>
        <a:bodyPr/>
        <a:lstStyle/>
        <a:p>
          <a:endParaRPr lang="en-US"/>
        </a:p>
      </dgm:t>
    </dgm:pt>
    <dgm:pt modelId="{8D8D15CF-1E3B-46CE-A694-5827EF217534}" type="sibTrans" cxnId="{89D0F1C1-142B-4563-A68B-D989D970069B}">
      <dgm:prSet/>
      <dgm:spPr/>
      <dgm:t>
        <a:bodyPr/>
        <a:lstStyle/>
        <a:p>
          <a:endParaRPr lang="en-US"/>
        </a:p>
      </dgm:t>
    </dgm:pt>
    <dgm:pt modelId="{218EE59A-1EC7-4840-8DE1-86EAE1834CD6}">
      <dgm:prSet/>
      <dgm:spPr/>
      <dgm:t>
        <a:bodyPr/>
        <a:lstStyle/>
        <a:p>
          <a:r>
            <a:rPr lang="en-GB"/>
            <a:t>Operational Plan</a:t>
          </a:r>
          <a:endParaRPr lang="en-US"/>
        </a:p>
      </dgm:t>
    </dgm:pt>
    <dgm:pt modelId="{481C0AC2-62A4-4D3F-8ED0-2534D62246DF}" type="parTrans" cxnId="{02007BE0-DB8D-436B-8DD8-7AA0DC0B81F1}">
      <dgm:prSet/>
      <dgm:spPr/>
      <dgm:t>
        <a:bodyPr/>
        <a:lstStyle/>
        <a:p>
          <a:endParaRPr lang="en-US"/>
        </a:p>
      </dgm:t>
    </dgm:pt>
    <dgm:pt modelId="{C34E78B7-068C-4C2F-BC77-7EEA69175BB8}" type="sibTrans" cxnId="{02007BE0-DB8D-436B-8DD8-7AA0DC0B81F1}">
      <dgm:prSet/>
      <dgm:spPr/>
      <dgm:t>
        <a:bodyPr/>
        <a:lstStyle/>
        <a:p>
          <a:endParaRPr lang="en-US"/>
        </a:p>
      </dgm:t>
    </dgm:pt>
    <dgm:pt modelId="{D2156E4C-9AD7-447A-877A-B7D47E7C23D5}">
      <dgm:prSet/>
      <dgm:spPr/>
      <dgm:t>
        <a:bodyPr/>
        <a:lstStyle/>
        <a:p>
          <a:r>
            <a:rPr lang="en-GB"/>
            <a:t>Training / Briefing</a:t>
          </a:r>
          <a:endParaRPr lang="en-US"/>
        </a:p>
      </dgm:t>
    </dgm:pt>
    <dgm:pt modelId="{7FC72961-538F-4028-862C-0A6A1382E5DA}" type="parTrans" cxnId="{35C8086B-1737-44E5-8012-2179DBE19679}">
      <dgm:prSet/>
      <dgm:spPr/>
      <dgm:t>
        <a:bodyPr/>
        <a:lstStyle/>
        <a:p>
          <a:endParaRPr lang="en-US"/>
        </a:p>
      </dgm:t>
    </dgm:pt>
    <dgm:pt modelId="{BAC61411-2239-429D-B79F-20198A097206}" type="sibTrans" cxnId="{35C8086B-1737-44E5-8012-2179DBE19679}">
      <dgm:prSet/>
      <dgm:spPr/>
      <dgm:t>
        <a:bodyPr/>
        <a:lstStyle/>
        <a:p>
          <a:endParaRPr lang="en-US"/>
        </a:p>
      </dgm:t>
    </dgm:pt>
    <dgm:pt modelId="{7D58D937-3B64-4FD7-8ACF-7E2A6D84D4CE}">
      <dgm:prSet/>
      <dgm:spPr/>
      <dgm:t>
        <a:bodyPr/>
        <a:lstStyle/>
        <a:p>
          <a:r>
            <a:rPr lang="en-GB"/>
            <a:t>Paperwork / Consent Forms</a:t>
          </a:r>
          <a:endParaRPr lang="en-US"/>
        </a:p>
      </dgm:t>
    </dgm:pt>
    <dgm:pt modelId="{102257BA-4BE3-47F7-82DE-6A1648DD7B9F}" type="parTrans" cxnId="{50201C47-E3B6-4662-947D-1AD194A51E8C}">
      <dgm:prSet/>
      <dgm:spPr/>
      <dgm:t>
        <a:bodyPr/>
        <a:lstStyle/>
        <a:p>
          <a:endParaRPr lang="en-US"/>
        </a:p>
      </dgm:t>
    </dgm:pt>
    <dgm:pt modelId="{74882A0B-3A25-4DC7-9841-E15661452EC1}" type="sibTrans" cxnId="{50201C47-E3B6-4662-947D-1AD194A51E8C}">
      <dgm:prSet/>
      <dgm:spPr/>
      <dgm:t>
        <a:bodyPr/>
        <a:lstStyle/>
        <a:p>
          <a:endParaRPr lang="en-US"/>
        </a:p>
      </dgm:t>
    </dgm:pt>
    <dgm:pt modelId="{48752F3D-8AEC-49FE-A789-6C107D06BD01}">
      <dgm:prSet/>
      <dgm:spPr/>
      <dgm:t>
        <a:bodyPr/>
        <a:lstStyle/>
        <a:p>
          <a:r>
            <a:rPr lang="en-GB"/>
            <a:t>Insurance</a:t>
          </a:r>
          <a:endParaRPr lang="en-US"/>
        </a:p>
      </dgm:t>
    </dgm:pt>
    <dgm:pt modelId="{6E4E519A-25A5-4C86-BABC-7A4583D55E57}" type="parTrans" cxnId="{47A303E1-CDB1-41D1-AD6F-9C8EC670B378}">
      <dgm:prSet/>
      <dgm:spPr/>
      <dgm:t>
        <a:bodyPr/>
        <a:lstStyle/>
        <a:p>
          <a:endParaRPr lang="en-US"/>
        </a:p>
      </dgm:t>
    </dgm:pt>
    <dgm:pt modelId="{2AA67785-A3A9-44E9-8171-41E541E00697}" type="sibTrans" cxnId="{47A303E1-CDB1-41D1-AD6F-9C8EC670B378}">
      <dgm:prSet/>
      <dgm:spPr/>
      <dgm:t>
        <a:bodyPr/>
        <a:lstStyle/>
        <a:p>
          <a:endParaRPr lang="en-US"/>
        </a:p>
      </dgm:t>
    </dgm:pt>
    <dgm:pt modelId="{B514729C-262D-4820-9F6B-EE27EA2B3B0E}">
      <dgm:prSet/>
      <dgm:spPr/>
      <dgm:t>
        <a:bodyPr/>
        <a:lstStyle/>
        <a:p>
          <a:r>
            <a:rPr lang="en-GB"/>
            <a:t>Additional Info - PPE, Equipment, Environment, Supervision, Emergency Procedures, Risks/Hazards, Other</a:t>
          </a:r>
          <a:endParaRPr lang="en-US"/>
        </a:p>
      </dgm:t>
    </dgm:pt>
    <dgm:pt modelId="{09F124D2-B8F9-4239-A2C5-C799209CAD6C}" type="parTrans" cxnId="{E8EAE499-3E7C-4795-9C86-A467B3DEEEFB}">
      <dgm:prSet/>
      <dgm:spPr/>
      <dgm:t>
        <a:bodyPr/>
        <a:lstStyle/>
        <a:p>
          <a:endParaRPr lang="en-US"/>
        </a:p>
      </dgm:t>
    </dgm:pt>
    <dgm:pt modelId="{70A0C090-57E5-4784-BDB2-93F34E8ED578}" type="sibTrans" cxnId="{E8EAE499-3E7C-4795-9C86-A467B3DEEEFB}">
      <dgm:prSet/>
      <dgm:spPr/>
      <dgm:t>
        <a:bodyPr/>
        <a:lstStyle/>
        <a:p>
          <a:endParaRPr lang="en-US"/>
        </a:p>
      </dgm:t>
    </dgm:pt>
    <dgm:pt modelId="{1D02668C-5365-4515-BAAA-57F58935A681}" type="pres">
      <dgm:prSet presAssocID="{F59806AA-5ADF-464D-AD93-44AAAD690844}" presName="vert0" presStyleCnt="0">
        <dgm:presLayoutVars>
          <dgm:dir/>
          <dgm:animOne val="branch"/>
          <dgm:animLvl val="lvl"/>
        </dgm:presLayoutVars>
      </dgm:prSet>
      <dgm:spPr/>
    </dgm:pt>
    <dgm:pt modelId="{999EF803-545B-4F63-82C7-C09ACE49E642}" type="pres">
      <dgm:prSet presAssocID="{A4E3FDD1-BC6A-4201-B15F-B87BF24007F8}" presName="thickLine" presStyleLbl="alignNode1" presStyleIdx="0" presStyleCnt="13"/>
      <dgm:spPr/>
    </dgm:pt>
    <dgm:pt modelId="{9081D160-743F-4357-A364-0E4B71A1A5BE}" type="pres">
      <dgm:prSet presAssocID="{A4E3FDD1-BC6A-4201-B15F-B87BF24007F8}" presName="horz1" presStyleCnt="0"/>
      <dgm:spPr/>
    </dgm:pt>
    <dgm:pt modelId="{9E536695-AB8E-4F26-BEC3-8995B47D26AE}" type="pres">
      <dgm:prSet presAssocID="{A4E3FDD1-BC6A-4201-B15F-B87BF24007F8}" presName="tx1" presStyleLbl="revTx" presStyleIdx="0" presStyleCnt="13"/>
      <dgm:spPr/>
    </dgm:pt>
    <dgm:pt modelId="{548B8A8A-3739-4342-98D1-B6FBB6FFCC00}" type="pres">
      <dgm:prSet presAssocID="{A4E3FDD1-BC6A-4201-B15F-B87BF24007F8}" presName="vert1" presStyleCnt="0"/>
      <dgm:spPr/>
    </dgm:pt>
    <dgm:pt modelId="{11DE2610-C3C6-4035-B6AD-15749C4ED008}" type="pres">
      <dgm:prSet presAssocID="{91E3D0E4-111E-4102-800A-4CC5CAD3465F}" presName="thickLine" presStyleLbl="alignNode1" presStyleIdx="1" presStyleCnt="13"/>
      <dgm:spPr/>
    </dgm:pt>
    <dgm:pt modelId="{772D9901-4FBD-4DF7-896D-5D6E380AA91C}" type="pres">
      <dgm:prSet presAssocID="{91E3D0E4-111E-4102-800A-4CC5CAD3465F}" presName="horz1" presStyleCnt="0"/>
      <dgm:spPr/>
    </dgm:pt>
    <dgm:pt modelId="{14834BD7-A0B3-4C3E-85B0-A59F92B13337}" type="pres">
      <dgm:prSet presAssocID="{91E3D0E4-111E-4102-800A-4CC5CAD3465F}" presName="tx1" presStyleLbl="revTx" presStyleIdx="1" presStyleCnt="13"/>
      <dgm:spPr/>
    </dgm:pt>
    <dgm:pt modelId="{DE0848D3-699D-4ADA-A12E-92989232E90A}" type="pres">
      <dgm:prSet presAssocID="{91E3D0E4-111E-4102-800A-4CC5CAD3465F}" presName="vert1" presStyleCnt="0"/>
      <dgm:spPr/>
    </dgm:pt>
    <dgm:pt modelId="{082E2FFD-559F-4197-BCDE-F72D1FDB5475}" type="pres">
      <dgm:prSet presAssocID="{5F65EDF8-EAB8-4182-A115-558DC9FCC43F}" presName="thickLine" presStyleLbl="alignNode1" presStyleIdx="2" presStyleCnt="13"/>
      <dgm:spPr/>
    </dgm:pt>
    <dgm:pt modelId="{FA991051-D3B8-4EBF-A1DF-C32FEF435181}" type="pres">
      <dgm:prSet presAssocID="{5F65EDF8-EAB8-4182-A115-558DC9FCC43F}" presName="horz1" presStyleCnt="0"/>
      <dgm:spPr/>
    </dgm:pt>
    <dgm:pt modelId="{C98226C7-F52A-45EA-9E2C-EB8515FEEAA8}" type="pres">
      <dgm:prSet presAssocID="{5F65EDF8-EAB8-4182-A115-558DC9FCC43F}" presName="tx1" presStyleLbl="revTx" presStyleIdx="2" presStyleCnt="13"/>
      <dgm:spPr/>
    </dgm:pt>
    <dgm:pt modelId="{C49A6C7A-644C-4D9D-AF6C-8BDBFD23300A}" type="pres">
      <dgm:prSet presAssocID="{5F65EDF8-EAB8-4182-A115-558DC9FCC43F}" presName="vert1" presStyleCnt="0"/>
      <dgm:spPr/>
    </dgm:pt>
    <dgm:pt modelId="{025CFA6F-623E-4A77-8D0A-5D48E7C52035}" type="pres">
      <dgm:prSet presAssocID="{D5691C71-CF61-4D07-8867-5DB3D3C46B24}" presName="thickLine" presStyleLbl="alignNode1" presStyleIdx="3" presStyleCnt="13"/>
      <dgm:spPr/>
    </dgm:pt>
    <dgm:pt modelId="{1D3C028A-6B1E-4259-946F-02F7092DEA9E}" type="pres">
      <dgm:prSet presAssocID="{D5691C71-CF61-4D07-8867-5DB3D3C46B24}" presName="horz1" presStyleCnt="0"/>
      <dgm:spPr/>
    </dgm:pt>
    <dgm:pt modelId="{92B6C5C9-8B40-4795-A3B8-76D8140F72CF}" type="pres">
      <dgm:prSet presAssocID="{D5691C71-CF61-4D07-8867-5DB3D3C46B24}" presName="tx1" presStyleLbl="revTx" presStyleIdx="3" presStyleCnt="13"/>
      <dgm:spPr/>
    </dgm:pt>
    <dgm:pt modelId="{1869489C-9F69-45F3-BF8A-32A92F8F5635}" type="pres">
      <dgm:prSet presAssocID="{D5691C71-CF61-4D07-8867-5DB3D3C46B24}" presName="vert1" presStyleCnt="0"/>
      <dgm:spPr/>
    </dgm:pt>
    <dgm:pt modelId="{F00F1365-17E3-4E2A-8DF2-073F0098D71A}" type="pres">
      <dgm:prSet presAssocID="{0B3CED68-6711-41D4-A4AF-09F6B87259A5}" presName="thickLine" presStyleLbl="alignNode1" presStyleIdx="4" presStyleCnt="13"/>
      <dgm:spPr/>
    </dgm:pt>
    <dgm:pt modelId="{C2435E5F-5E43-40B4-B99D-B37ECA240E0A}" type="pres">
      <dgm:prSet presAssocID="{0B3CED68-6711-41D4-A4AF-09F6B87259A5}" presName="horz1" presStyleCnt="0"/>
      <dgm:spPr/>
    </dgm:pt>
    <dgm:pt modelId="{26EEADFC-CDC4-4EE7-B94F-5634991FF257}" type="pres">
      <dgm:prSet presAssocID="{0B3CED68-6711-41D4-A4AF-09F6B87259A5}" presName="tx1" presStyleLbl="revTx" presStyleIdx="4" presStyleCnt="13"/>
      <dgm:spPr/>
    </dgm:pt>
    <dgm:pt modelId="{7B15BA4A-E8AD-4FAC-8E6E-D5DB290CD9AE}" type="pres">
      <dgm:prSet presAssocID="{0B3CED68-6711-41D4-A4AF-09F6B87259A5}" presName="vert1" presStyleCnt="0"/>
      <dgm:spPr/>
    </dgm:pt>
    <dgm:pt modelId="{96D3B135-AFFD-48EC-8406-8FD8693C6825}" type="pres">
      <dgm:prSet presAssocID="{5DA3E04E-5A0D-4270-9A00-4A6E8D61DA9E}" presName="thickLine" presStyleLbl="alignNode1" presStyleIdx="5" presStyleCnt="13"/>
      <dgm:spPr/>
    </dgm:pt>
    <dgm:pt modelId="{03428303-8FE9-42B7-8C56-E72663259CC6}" type="pres">
      <dgm:prSet presAssocID="{5DA3E04E-5A0D-4270-9A00-4A6E8D61DA9E}" presName="horz1" presStyleCnt="0"/>
      <dgm:spPr/>
    </dgm:pt>
    <dgm:pt modelId="{743F67BF-2D56-43D5-80A5-68669D9B52CF}" type="pres">
      <dgm:prSet presAssocID="{5DA3E04E-5A0D-4270-9A00-4A6E8D61DA9E}" presName="tx1" presStyleLbl="revTx" presStyleIdx="5" presStyleCnt="13"/>
      <dgm:spPr/>
    </dgm:pt>
    <dgm:pt modelId="{6D19AC5A-4BD9-4F7D-9E3B-34B20BE20E2A}" type="pres">
      <dgm:prSet presAssocID="{5DA3E04E-5A0D-4270-9A00-4A6E8D61DA9E}" presName="vert1" presStyleCnt="0"/>
      <dgm:spPr/>
    </dgm:pt>
    <dgm:pt modelId="{48A3B245-C552-4582-99E8-A865B4C0C95F}" type="pres">
      <dgm:prSet presAssocID="{0F3086E5-1D08-44E1-B741-B8CC046CFAA9}" presName="thickLine" presStyleLbl="alignNode1" presStyleIdx="6" presStyleCnt="13"/>
      <dgm:spPr/>
    </dgm:pt>
    <dgm:pt modelId="{0728FC90-F22E-406A-B98D-DA1B0D16681B}" type="pres">
      <dgm:prSet presAssocID="{0F3086E5-1D08-44E1-B741-B8CC046CFAA9}" presName="horz1" presStyleCnt="0"/>
      <dgm:spPr/>
    </dgm:pt>
    <dgm:pt modelId="{94FAB09E-8F6F-49E9-BE5E-37476F8025ED}" type="pres">
      <dgm:prSet presAssocID="{0F3086E5-1D08-44E1-B741-B8CC046CFAA9}" presName="tx1" presStyleLbl="revTx" presStyleIdx="6" presStyleCnt="13"/>
      <dgm:spPr/>
    </dgm:pt>
    <dgm:pt modelId="{43DCE00E-F857-4EBF-8F69-798D95FEAE5E}" type="pres">
      <dgm:prSet presAssocID="{0F3086E5-1D08-44E1-B741-B8CC046CFAA9}" presName="vert1" presStyleCnt="0"/>
      <dgm:spPr/>
    </dgm:pt>
    <dgm:pt modelId="{37568F00-67C9-4C0E-A41D-A0526660B9B1}" type="pres">
      <dgm:prSet presAssocID="{22842D41-CE2D-424B-A1AA-265E4C16C4F5}" presName="thickLine" presStyleLbl="alignNode1" presStyleIdx="7" presStyleCnt="13"/>
      <dgm:spPr/>
    </dgm:pt>
    <dgm:pt modelId="{DD122B0E-4752-41BB-961B-117492BE19BC}" type="pres">
      <dgm:prSet presAssocID="{22842D41-CE2D-424B-A1AA-265E4C16C4F5}" presName="horz1" presStyleCnt="0"/>
      <dgm:spPr/>
    </dgm:pt>
    <dgm:pt modelId="{F24221CC-91AF-42A6-A003-14CF935C6059}" type="pres">
      <dgm:prSet presAssocID="{22842D41-CE2D-424B-A1AA-265E4C16C4F5}" presName="tx1" presStyleLbl="revTx" presStyleIdx="7" presStyleCnt="13"/>
      <dgm:spPr/>
    </dgm:pt>
    <dgm:pt modelId="{0609C09F-9A40-49A0-AE38-BF8CAADEB4E5}" type="pres">
      <dgm:prSet presAssocID="{22842D41-CE2D-424B-A1AA-265E4C16C4F5}" presName="vert1" presStyleCnt="0"/>
      <dgm:spPr/>
    </dgm:pt>
    <dgm:pt modelId="{1D3D5010-54C8-4362-B2A6-1F0FABA4CC88}" type="pres">
      <dgm:prSet presAssocID="{218EE59A-1EC7-4840-8DE1-86EAE1834CD6}" presName="thickLine" presStyleLbl="alignNode1" presStyleIdx="8" presStyleCnt="13"/>
      <dgm:spPr/>
    </dgm:pt>
    <dgm:pt modelId="{01DA5349-9F4D-4217-A324-787147FACF49}" type="pres">
      <dgm:prSet presAssocID="{218EE59A-1EC7-4840-8DE1-86EAE1834CD6}" presName="horz1" presStyleCnt="0"/>
      <dgm:spPr/>
    </dgm:pt>
    <dgm:pt modelId="{408F7950-D024-42A2-ADEC-ACD3A3568A53}" type="pres">
      <dgm:prSet presAssocID="{218EE59A-1EC7-4840-8DE1-86EAE1834CD6}" presName="tx1" presStyleLbl="revTx" presStyleIdx="8" presStyleCnt="13"/>
      <dgm:spPr/>
    </dgm:pt>
    <dgm:pt modelId="{45881B03-D3DD-4185-9EAE-659DC34096E0}" type="pres">
      <dgm:prSet presAssocID="{218EE59A-1EC7-4840-8DE1-86EAE1834CD6}" presName="vert1" presStyleCnt="0"/>
      <dgm:spPr/>
    </dgm:pt>
    <dgm:pt modelId="{057A5352-58A8-4E77-B34B-8B16160E0D21}" type="pres">
      <dgm:prSet presAssocID="{D2156E4C-9AD7-447A-877A-B7D47E7C23D5}" presName="thickLine" presStyleLbl="alignNode1" presStyleIdx="9" presStyleCnt="13"/>
      <dgm:spPr/>
    </dgm:pt>
    <dgm:pt modelId="{C0D159E8-0FD1-4F33-8DAB-3E629C1D1D8B}" type="pres">
      <dgm:prSet presAssocID="{D2156E4C-9AD7-447A-877A-B7D47E7C23D5}" presName="horz1" presStyleCnt="0"/>
      <dgm:spPr/>
    </dgm:pt>
    <dgm:pt modelId="{53885A8E-5B89-4151-A6A4-6C6BC231BA21}" type="pres">
      <dgm:prSet presAssocID="{D2156E4C-9AD7-447A-877A-B7D47E7C23D5}" presName="tx1" presStyleLbl="revTx" presStyleIdx="9" presStyleCnt="13"/>
      <dgm:spPr/>
    </dgm:pt>
    <dgm:pt modelId="{32B77D4F-7DB2-4DAC-B989-C6BA2F3E924D}" type="pres">
      <dgm:prSet presAssocID="{D2156E4C-9AD7-447A-877A-B7D47E7C23D5}" presName="vert1" presStyleCnt="0"/>
      <dgm:spPr/>
    </dgm:pt>
    <dgm:pt modelId="{989AE367-F1DD-4F8C-905B-48A3A4E0BEB9}" type="pres">
      <dgm:prSet presAssocID="{7D58D937-3B64-4FD7-8ACF-7E2A6D84D4CE}" presName="thickLine" presStyleLbl="alignNode1" presStyleIdx="10" presStyleCnt="13"/>
      <dgm:spPr/>
    </dgm:pt>
    <dgm:pt modelId="{21A1BBD5-046D-459E-99F3-199A186A5003}" type="pres">
      <dgm:prSet presAssocID="{7D58D937-3B64-4FD7-8ACF-7E2A6D84D4CE}" presName="horz1" presStyleCnt="0"/>
      <dgm:spPr/>
    </dgm:pt>
    <dgm:pt modelId="{8EBB88A3-4A9A-4DBE-99A8-24AAC25D556E}" type="pres">
      <dgm:prSet presAssocID="{7D58D937-3B64-4FD7-8ACF-7E2A6D84D4CE}" presName="tx1" presStyleLbl="revTx" presStyleIdx="10" presStyleCnt="13"/>
      <dgm:spPr/>
    </dgm:pt>
    <dgm:pt modelId="{05ECCCBC-4C19-49DA-A5EE-9618A34D7C97}" type="pres">
      <dgm:prSet presAssocID="{7D58D937-3B64-4FD7-8ACF-7E2A6D84D4CE}" presName="vert1" presStyleCnt="0"/>
      <dgm:spPr/>
    </dgm:pt>
    <dgm:pt modelId="{8276C486-90A8-4069-9DF2-6677B809354B}" type="pres">
      <dgm:prSet presAssocID="{48752F3D-8AEC-49FE-A789-6C107D06BD01}" presName="thickLine" presStyleLbl="alignNode1" presStyleIdx="11" presStyleCnt="13"/>
      <dgm:spPr/>
    </dgm:pt>
    <dgm:pt modelId="{8FFF347E-864B-4D10-B65A-2A3576964C34}" type="pres">
      <dgm:prSet presAssocID="{48752F3D-8AEC-49FE-A789-6C107D06BD01}" presName="horz1" presStyleCnt="0"/>
      <dgm:spPr/>
    </dgm:pt>
    <dgm:pt modelId="{42FB93E0-2FB3-4A08-8AE5-DF3B0BBED2DA}" type="pres">
      <dgm:prSet presAssocID="{48752F3D-8AEC-49FE-A789-6C107D06BD01}" presName="tx1" presStyleLbl="revTx" presStyleIdx="11" presStyleCnt="13"/>
      <dgm:spPr/>
    </dgm:pt>
    <dgm:pt modelId="{A5334FD1-0C3E-408E-A9DA-7203323BE528}" type="pres">
      <dgm:prSet presAssocID="{48752F3D-8AEC-49FE-A789-6C107D06BD01}" presName="vert1" presStyleCnt="0"/>
      <dgm:spPr/>
    </dgm:pt>
    <dgm:pt modelId="{042AC9A7-50FA-4B33-94E7-9E3298E6E587}" type="pres">
      <dgm:prSet presAssocID="{B514729C-262D-4820-9F6B-EE27EA2B3B0E}" presName="thickLine" presStyleLbl="alignNode1" presStyleIdx="12" presStyleCnt="13"/>
      <dgm:spPr/>
    </dgm:pt>
    <dgm:pt modelId="{F1CC8DA7-E7F9-4115-98A7-034AF19DAF34}" type="pres">
      <dgm:prSet presAssocID="{B514729C-262D-4820-9F6B-EE27EA2B3B0E}" presName="horz1" presStyleCnt="0"/>
      <dgm:spPr/>
    </dgm:pt>
    <dgm:pt modelId="{EF1F3AAC-973F-4368-B2B2-25E4CA81F3FC}" type="pres">
      <dgm:prSet presAssocID="{B514729C-262D-4820-9F6B-EE27EA2B3B0E}" presName="tx1" presStyleLbl="revTx" presStyleIdx="12" presStyleCnt="13"/>
      <dgm:spPr/>
    </dgm:pt>
    <dgm:pt modelId="{202B9ED3-CC25-4831-9E44-8C188EA6857A}" type="pres">
      <dgm:prSet presAssocID="{B514729C-262D-4820-9F6B-EE27EA2B3B0E}" presName="vert1" presStyleCnt="0"/>
      <dgm:spPr/>
    </dgm:pt>
  </dgm:ptLst>
  <dgm:cxnLst>
    <dgm:cxn modelId="{5EB16D20-1A79-4BB5-B511-47285216A093}" type="presOf" srcId="{5DA3E04E-5A0D-4270-9A00-4A6E8D61DA9E}" destId="{743F67BF-2D56-43D5-80A5-68669D9B52CF}" srcOrd="0" destOrd="0" presId="urn:microsoft.com/office/officeart/2008/layout/LinedList"/>
    <dgm:cxn modelId="{E8196226-E9B8-4B72-BFB0-81D09C0CA900}" type="presOf" srcId="{0F3086E5-1D08-44E1-B741-B8CC046CFAA9}" destId="{94FAB09E-8F6F-49E9-BE5E-37476F8025ED}" srcOrd="0" destOrd="0" presId="urn:microsoft.com/office/officeart/2008/layout/LinedList"/>
    <dgm:cxn modelId="{DAF3F63E-57E8-4355-B6F2-34F7A0110922}" type="presOf" srcId="{0B3CED68-6711-41D4-A4AF-09F6B87259A5}" destId="{26EEADFC-CDC4-4EE7-B94F-5634991FF257}" srcOrd="0" destOrd="0" presId="urn:microsoft.com/office/officeart/2008/layout/LinedList"/>
    <dgm:cxn modelId="{AA20C45D-7775-4B01-AE94-60588D11640D}" type="presOf" srcId="{D5691C71-CF61-4D07-8867-5DB3D3C46B24}" destId="{92B6C5C9-8B40-4795-A3B8-76D8140F72CF}" srcOrd="0" destOrd="0" presId="urn:microsoft.com/office/officeart/2008/layout/LinedList"/>
    <dgm:cxn modelId="{069A2C5F-2F11-4DEE-A0E4-F810542FAF34}" type="presOf" srcId="{7D58D937-3B64-4FD7-8ACF-7E2A6D84D4CE}" destId="{8EBB88A3-4A9A-4DBE-99A8-24AAC25D556E}" srcOrd="0" destOrd="0" presId="urn:microsoft.com/office/officeart/2008/layout/LinedList"/>
    <dgm:cxn modelId="{50201C47-E3B6-4662-947D-1AD194A51E8C}" srcId="{F59806AA-5ADF-464D-AD93-44AAAD690844}" destId="{7D58D937-3B64-4FD7-8ACF-7E2A6D84D4CE}" srcOrd="10" destOrd="0" parTransId="{102257BA-4BE3-47F7-82DE-6A1648DD7B9F}" sibTransId="{74882A0B-3A25-4DC7-9841-E15661452EC1}"/>
    <dgm:cxn modelId="{72C36367-728C-4EFD-9625-1A463654C516}" srcId="{F59806AA-5ADF-464D-AD93-44AAAD690844}" destId="{5F65EDF8-EAB8-4182-A115-558DC9FCC43F}" srcOrd="2" destOrd="0" parTransId="{03F40F59-43AE-4588-BE76-7E0F7E7100D4}" sibTransId="{A0F6393E-6837-4EEE-95C3-7B6FDCFA8012}"/>
    <dgm:cxn modelId="{08E9716A-AD4C-4C39-9F33-DA630098D813}" type="presOf" srcId="{B514729C-262D-4820-9F6B-EE27EA2B3B0E}" destId="{EF1F3AAC-973F-4368-B2B2-25E4CA81F3FC}" srcOrd="0" destOrd="0" presId="urn:microsoft.com/office/officeart/2008/layout/LinedList"/>
    <dgm:cxn modelId="{35C8086B-1737-44E5-8012-2179DBE19679}" srcId="{F59806AA-5ADF-464D-AD93-44AAAD690844}" destId="{D2156E4C-9AD7-447A-877A-B7D47E7C23D5}" srcOrd="9" destOrd="0" parTransId="{7FC72961-538F-4028-862C-0A6A1382E5DA}" sibTransId="{BAC61411-2239-429D-B79F-20198A097206}"/>
    <dgm:cxn modelId="{8B5C886C-88CF-4A7E-B029-9F43F6C92C54}" srcId="{F59806AA-5ADF-464D-AD93-44AAAD690844}" destId="{91E3D0E4-111E-4102-800A-4CC5CAD3465F}" srcOrd="1" destOrd="0" parTransId="{9C3F9606-1D5F-4F4F-BFF0-4298A724517E}" sibTransId="{9D859E7A-80E3-4592-A194-3B6F426671C8}"/>
    <dgm:cxn modelId="{87EBCF74-2222-4AEA-BD13-FC2510FC1888}" type="presOf" srcId="{D2156E4C-9AD7-447A-877A-B7D47E7C23D5}" destId="{53885A8E-5B89-4151-A6A4-6C6BC231BA21}" srcOrd="0" destOrd="0" presId="urn:microsoft.com/office/officeart/2008/layout/LinedList"/>
    <dgm:cxn modelId="{E97D0C96-BD53-457E-A2EC-EBEC5D22E3CA}" type="presOf" srcId="{48752F3D-8AEC-49FE-A789-6C107D06BD01}" destId="{42FB93E0-2FB3-4A08-8AE5-DF3B0BBED2DA}" srcOrd="0" destOrd="0" presId="urn:microsoft.com/office/officeart/2008/layout/LinedList"/>
    <dgm:cxn modelId="{665D0B98-8765-404E-B593-B743D6B2840F}" srcId="{F59806AA-5ADF-464D-AD93-44AAAD690844}" destId="{0F3086E5-1D08-44E1-B741-B8CC046CFAA9}" srcOrd="6" destOrd="0" parTransId="{989ABBC5-B54F-4A34-A4BC-3946C882A3AC}" sibTransId="{ADA83A70-93E8-4732-A8C1-02041833CACB}"/>
    <dgm:cxn modelId="{E8EAE499-3E7C-4795-9C86-A467B3DEEEFB}" srcId="{F59806AA-5ADF-464D-AD93-44AAAD690844}" destId="{B514729C-262D-4820-9F6B-EE27EA2B3B0E}" srcOrd="12" destOrd="0" parTransId="{09F124D2-B8F9-4239-A2C5-C799209CAD6C}" sibTransId="{70A0C090-57E5-4784-BDB2-93F34E8ED578}"/>
    <dgm:cxn modelId="{85E032B4-A373-472C-8CC2-F14D3FD0AB9C}" srcId="{F59806AA-5ADF-464D-AD93-44AAAD690844}" destId="{A4E3FDD1-BC6A-4201-B15F-B87BF24007F8}" srcOrd="0" destOrd="0" parTransId="{60D07C87-A74E-4E57-997A-7EF20190B786}" sibTransId="{D2E00210-B8D4-4BB1-BAA5-40B5D349911A}"/>
    <dgm:cxn modelId="{0D1BFCBA-3A39-4F11-A93B-CF42D1CB8651}" srcId="{F59806AA-5ADF-464D-AD93-44AAAD690844}" destId="{0B3CED68-6711-41D4-A4AF-09F6B87259A5}" srcOrd="4" destOrd="0" parTransId="{7E31AF0C-FE97-492C-B8E2-51B80C4CAA98}" sibTransId="{E873B796-3D70-4766-8233-67E2D1C1299C}"/>
    <dgm:cxn modelId="{C3EB53BD-81DD-423C-9418-929AC2BB8F56}" type="presOf" srcId="{A4E3FDD1-BC6A-4201-B15F-B87BF24007F8}" destId="{9E536695-AB8E-4F26-BEC3-8995B47D26AE}" srcOrd="0" destOrd="0" presId="urn:microsoft.com/office/officeart/2008/layout/LinedList"/>
    <dgm:cxn modelId="{D07051BE-9B80-44B1-8946-0FA9A6DBCDE0}" type="presOf" srcId="{91E3D0E4-111E-4102-800A-4CC5CAD3465F}" destId="{14834BD7-A0B3-4C3E-85B0-A59F92B13337}" srcOrd="0" destOrd="0" presId="urn:microsoft.com/office/officeart/2008/layout/LinedList"/>
    <dgm:cxn modelId="{89D0F1C1-142B-4563-A68B-D989D970069B}" srcId="{F59806AA-5ADF-464D-AD93-44AAAD690844}" destId="{22842D41-CE2D-424B-A1AA-265E4C16C4F5}" srcOrd="7" destOrd="0" parTransId="{17A71303-0B39-4A6F-A543-C2375B276FA9}" sibTransId="{8D8D15CF-1E3B-46CE-A694-5827EF217534}"/>
    <dgm:cxn modelId="{FEA73CC6-2DF9-4758-BA43-6150F32E7A6B}" srcId="{F59806AA-5ADF-464D-AD93-44AAAD690844}" destId="{D5691C71-CF61-4D07-8867-5DB3D3C46B24}" srcOrd="3" destOrd="0" parTransId="{9E2F670E-A4A3-4E72-B8B4-4A4475A1D7AC}" sibTransId="{9E96E9C5-87E8-46CD-BB03-0A66179FE4CC}"/>
    <dgm:cxn modelId="{876BA4C7-50AA-4A93-BC79-409F78BDA0A2}" type="presOf" srcId="{F59806AA-5ADF-464D-AD93-44AAAD690844}" destId="{1D02668C-5365-4515-BAAA-57F58935A681}" srcOrd="0" destOrd="0" presId="urn:microsoft.com/office/officeart/2008/layout/LinedList"/>
    <dgm:cxn modelId="{726CBACD-AD17-4652-B831-148AE4D78DB5}" type="presOf" srcId="{218EE59A-1EC7-4840-8DE1-86EAE1834CD6}" destId="{408F7950-D024-42A2-ADEC-ACD3A3568A53}" srcOrd="0" destOrd="0" presId="urn:microsoft.com/office/officeart/2008/layout/LinedList"/>
    <dgm:cxn modelId="{E739E2DC-6C8B-4783-A416-E013A444FA77}" type="presOf" srcId="{22842D41-CE2D-424B-A1AA-265E4C16C4F5}" destId="{F24221CC-91AF-42A6-A003-14CF935C6059}" srcOrd="0" destOrd="0" presId="urn:microsoft.com/office/officeart/2008/layout/LinedList"/>
    <dgm:cxn modelId="{02007BE0-DB8D-436B-8DD8-7AA0DC0B81F1}" srcId="{F59806AA-5ADF-464D-AD93-44AAAD690844}" destId="{218EE59A-1EC7-4840-8DE1-86EAE1834CD6}" srcOrd="8" destOrd="0" parTransId="{481C0AC2-62A4-4D3F-8ED0-2534D62246DF}" sibTransId="{C34E78B7-068C-4C2F-BC77-7EEA69175BB8}"/>
    <dgm:cxn modelId="{47A303E1-CDB1-41D1-AD6F-9C8EC670B378}" srcId="{F59806AA-5ADF-464D-AD93-44AAAD690844}" destId="{48752F3D-8AEC-49FE-A789-6C107D06BD01}" srcOrd="11" destOrd="0" parTransId="{6E4E519A-25A5-4C86-BABC-7A4583D55E57}" sibTransId="{2AA67785-A3A9-44E9-8171-41E541E00697}"/>
    <dgm:cxn modelId="{AB07F5E2-8CAC-4A03-AC92-CA88D628210A}" srcId="{F59806AA-5ADF-464D-AD93-44AAAD690844}" destId="{5DA3E04E-5A0D-4270-9A00-4A6E8D61DA9E}" srcOrd="5" destOrd="0" parTransId="{502D6461-F15C-4D0C-8BAF-0CEC1ED79C7A}" sibTransId="{8E8DF853-FD54-4700-A3E1-AC6574145C30}"/>
    <dgm:cxn modelId="{F9D02CEA-6E33-4D59-81EC-1166B6C17020}" type="presOf" srcId="{5F65EDF8-EAB8-4182-A115-558DC9FCC43F}" destId="{C98226C7-F52A-45EA-9E2C-EB8515FEEAA8}" srcOrd="0" destOrd="0" presId="urn:microsoft.com/office/officeart/2008/layout/LinedList"/>
    <dgm:cxn modelId="{2D54F193-2DE5-41EA-833A-72A1D9BA1C7F}" type="presParOf" srcId="{1D02668C-5365-4515-BAAA-57F58935A681}" destId="{999EF803-545B-4F63-82C7-C09ACE49E642}" srcOrd="0" destOrd="0" presId="urn:microsoft.com/office/officeart/2008/layout/LinedList"/>
    <dgm:cxn modelId="{83BEF044-77FC-474B-82A7-6193EE0215DB}" type="presParOf" srcId="{1D02668C-5365-4515-BAAA-57F58935A681}" destId="{9081D160-743F-4357-A364-0E4B71A1A5BE}" srcOrd="1" destOrd="0" presId="urn:microsoft.com/office/officeart/2008/layout/LinedList"/>
    <dgm:cxn modelId="{571A015B-4194-4EFE-99C6-ADFB1FB44AFA}" type="presParOf" srcId="{9081D160-743F-4357-A364-0E4B71A1A5BE}" destId="{9E536695-AB8E-4F26-BEC3-8995B47D26AE}" srcOrd="0" destOrd="0" presId="urn:microsoft.com/office/officeart/2008/layout/LinedList"/>
    <dgm:cxn modelId="{58065B4D-0CEB-4960-B473-ACFDC4280A5B}" type="presParOf" srcId="{9081D160-743F-4357-A364-0E4B71A1A5BE}" destId="{548B8A8A-3739-4342-98D1-B6FBB6FFCC00}" srcOrd="1" destOrd="0" presId="urn:microsoft.com/office/officeart/2008/layout/LinedList"/>
    <dgm:cxn modelId="{EFD8DDCB-5B7F-4B23-B26A-1CB01FD46BA6}" type="presParOf" srcId="{1D02668C-5365-4515-BAAA-57F58935A681}" destId="{11DE2610-C3C6-4035-B6AD-15749C4ED008}" srcOrd="2" destOrd="0" presId="urn:microsoft.com/office/officeart/2008/layout/LinedList"/>
    <dgm:cxn modelId="{63756EA5-CC24-4602-9D10-13B3AD006DF4}" type="presParOf" srcId="{1D02668C-5365-4515-BAAA-57F58935A681}" destId="{772D9901-4FBD-4DF7-896D-5D6E380AA91C}" srcOrd="3" destOrd="0" presId="urn:microsoft.com/office/officeart/2008/layout/LinedList"/>
    <dgm:cxn modelId="{457A02F8-B117-4D8D-A494-681454CD7C86}" type="presParOf" srcId="{772D9901-4FBD-4DF7-896D-5D6E380AA91C}" destId="{14834BD7-A0B3-4C3E-85B0-A59F92B13337}" srcOrd="0" destOrd="0" presId="urn:microsoft.com/office/officeart/2008/layout/LinedList"/>
    <dgm:cxn modelId="{59EC00A8-43FD-43CB-8F29-0638925645AD}" type="presParOf" srcId="{772D9901-4FBD-4DF7-896D-5D6E380AA91C}" destId="{DE0848D3-699D-4ADA-A12E-92989232E90A}" srcOrd="1" destOrd="0" presId="urn:microsoft.com/office/officeart/2008/layout/LinedList"/>
    <dgm:cxn modelId="{44D55A65-101C-4471-AFCD-5B4DDCCD7197}" type="presParOf" srcId="{1D02668C-5365-4515-BAAA-57F58935A681}" destId="{082E2FFD-559F-4197-BCDE-F72D1FDB5475}" srcOrd="4" destOrd="0" presId="urn:microsoft.com/office/officeart/2008/layout/LinedList"/>
    <dgm:cxn modelId="{BCD2A85B-22C8-43D9-B649-38618050090F}" type="presParOf" srcId="{1D02668C-5365-4515-BAAA-57F58935A681}" destId="{FA991051-D3B8-4EBF-A1DF-C32FEF435181}" srcOrd="5" destOrd="0" presId="urn:microsoft.com/office/officeart/2008/layout/LinedList"/>
    <dgm:cxn modelId="{EBC159E5-0EEC-4108-8BC6-9209C0BAA6FE}" type="presParOf" srcId="{FA991051-D3B8-4EBF-A1DF-C32FEF435181}" destId="{C98226C7-F52A-45EA-9E2C-EB8515FEEAA8}" srcOrd="0" destOrd="0" presId="urn:microsoft.com/office/officeart/2008/layout/LinedList"/>
    <dgm:cxn modelId="{FF1682F2-2910-469D-9679-821E3776936F}" type="presParOf" srcId="{FA991051-D3B8-4EBF-A1DF-C32FEF435181}" destId="{C49A6C7A-644C-4D9D-AF6C-8BDBFD23300A}" srcOrd="1" destOrd="0" presId="urn:microsoft.com/office/officeart/2008/layout/LinedList"/>
    <dgm:cxn modelId="{7D88F5DF-E892-4F27-8F5B-C9EEEB700E94}" type="presParOf" srcId="{1D02668C-5365-4515-BAAA-57F58935A681}" destId="{025CFA6F-623E-4A77-8D0A-5D48E7C52035}" srcOrd="6" destOrd="0" presId="urn:microsoft.com/office/officeart/2008/layout/LinedList"/>
    <dgm:cxn modelId="{4651C5A1-66A5-4E12-A91E-CFFE691C9309}" type="presParOf" srcId="{1D02668C-5365-4515-BAAA-57F58935A681}" destId="{1D3C028A-6B1E-4259-946F-02F7092DEA9E}" srcOrd="7" destOrd="0" presId="urn:microsoft.com/office/officeart/2008/layout/LinedList"/>
    <dgm:cxn modelId="{7D7AF529-CF2E-4700-9F2C-D3C6F20C3240}" type="presParOf" srcId="{1D3C028A-6B1E-4259-946F-02F7092DEA9E}" destId="{92B6C5C9-8B40-4795-A3B8-76D8140F72CF}" srcOrd="0" destOrd="0" presId="urn:microsoft.com/office/officeart/2008/layout/LinedList"/>
    <dgm:cxn modelId="{E6026E39-E95C-4163-9ED9-D6B708D4E42F}" type="presParOf" srcId="{1D3C028A-6B1E-4259-946F-02F7092DEA9E}" destId="{1869489C-9F69-45F3-BF8A-32A92F8F5635}" srcOrd="1" destOrd="0" presId="urn:microsoft.com/office/officeart/2008/layout/LinedList"/>
    <dgm:cxn modelId="{5C94AC1B-47D2-4A94-A851-5915720D1F71}" type="presParOf" srcId="{1D02668C-5365-4515-BAAA-57F58935A681}" destId="{F00F1365-17E3-4E2A-8DF2-073F0098D71A}" srcOrd="8" destOrd="0" presId="urn:microsoft.com/office/officeart/2008/layout/LinedList"/>
    <dgm:cxn modelId="{F0A89994-0B19-4771-AF13-DA570857C54F}" type="presParOf" srcId="{1D02668C-5365-4515-BAAA-57F58935A681}" destId="{C2435E5F-5E43-40B4-B99D-B37ECA240E0A}" srcOrd="9" destOrd="0" presId="urn:microsoft.com/office/officeart/2008/layout/LinedList"/>
    <dgm:cxn modelId="{95E62FD5-C82F-4BB7-BC6D-B76B3F7569C4}" type="presParOf" srcId="{C2435E5F-5E43-40B4-B99D-B37ECA240E0A}" destId="{26EEADFC-CDC4-4EE7-B94F-5634991FF257}" srcOrd="0" destOrd="0" presId="urn:microsoft.com/office/officeart/2008/layout/LinedList"/>
    <dgm:cxn modelId="{72110D71-6A5F-4740-8A92-6232BA8AFAC9}" type="presParOf" srcId="{C2435E5F-5E43-40B4-B99D-B37ECA240E0A}" destId="{7B15BA4A-E8AD-4FAC-8E6E-D5DB290CD9AE}" srcOrd="1" destOrd="0" presId="urn:microsoft.com/office/officeart/2008/layout/LinedList"/>
    <dgm:cxn modelId="{D839C58A-E899-4260-99CC-0E6821CCA3F3}" type="presParOf" srcId="{1D02668C-5365-4515-BAAA-57F58935A681}" destId="{96D3B135-AFFD-48EC-8406-8FD8693C6825}" srcOrd="10" destOrd="0" presId="urn:microsoft.com/office/officeart/2008/layout/LinedList"/>
    <dgm:cxn modelId="{655912EF-7B7B-42B4-8F70-156D2448EA70}" type="presParOf" srcId="{1D02668C-5365-4515-BAAA-57F58935A681}" destId="{03428303-8FE9-42B7-8C56-E72663259CC6}" srcOrd="11" destOrd="0" presId="urn:microsoft.com/office/officeart/2008/layout/LinedList"/>
    <dgm:cxn modelId="{E334F96B-DD81-47E6-9D3D-6F3E782A61EC}" type="presParOf" srcId="{03428303-8FE9-42B7-8C56-E72663259CC6}" destId="{743F67BF-2D56-43D5-80A5-68669D9B52CF}" srcOrd="0" destOrd="0" presId="urn:microsoft.com/office/officeart/2008/layout/LinedList"/>
    <dgm:cxn modelId="{9F9C209D-4AD7-4351-A765-551FCA9D28FD}" type="presParOf" srcId="{03428303-8FE9-42B7-8C56-E72663259CC6}" destId="{6D19AC5A-4BD9-4F7D-9E3B-34B20BE20E2A}" srcOrd="1" destOrd="0" presId="urn:microsoft.com/office/officeart/2008/layout/LinedList"/>
    <dgm:cxn modelId="{C4AA6640-B5D5-4AA2-9775-22D1EB686D5C}" type="presParOf" srcId="{1D02668C-5365-4515-BAAA-57F58935A681}" destId="{48A3B245-C552-4582-99E8-A865B4C0C95F}" srcOrd="12" destOrd="0" presId="urn:microsoft.com/office/officeart/2008/layout/LinedList"/>
    <dgm:cxn modelId="{BF1298A9-0453-4780-AB8E-7AFAF569F382}" type="presParOf" srcId="{1D02668C-5365-4515-BAAA-57F58935A681}" destId="{0728FC90-F22E-406A-B98D-DA1B0D16681B}" srcOrd="13" destOrd="0" presId="urn:microsoft.com/office/officeart/2008/layout/LinedList"/>
    <dgm:cxn modelId="{1DF0E6D2-E3F0-40AC-8A7F-E1FEA44C5E18}" type="presParOf" srcId="{0728FC90-F22E-406A-B98D-DA1B0D16681B}" destId="{94FAB09E-8F6F-49E9-BE5E-37476F8025ED}" srcOrd="0" destOrd="0" presId="urn:microsoft.com/office/officeart/2008/layout/LinedList"/>
    <dgm:cxn modelId="{2D7EE51C-E6E8-4A02-9AAB-BC9C3E9EC8F0}" type="presParOf" srcId="{0728FC90-F22E-406A-B98D-DA1B0D16681B}" destId="{43DCE00E-F857-4EBF-8F69-798D95FEAE5E}" srcOrd="1" destOrd="0" presId="urn:microsoft.com/office/officeart/2008/layout/LinedList"/>
    <dgm:cxn modelId="{6FD7D08B-8E1E-42F2-991F-9D523EAFE7B3}" type="presParOf" srcId="{1D02668C-5365-4515-BAAA-57F58935A681}" destId="{37568F00-67C9-4C0E-A41D-A0526660B9B1}" srcOrd="14" destOrd="0" presId="urn:microsoft.com/office/officeart/2008/layout/LinedList"/>
    <dgm:cxn modelId="{37C585A4-0836-4EE3-B252-3C1143B1318A}" type="presParOf" srcId="{1D02668C-5365-4515-BAAA-57F58935A681}" destId="{DD122B0E-4752-41BB-961B-117492BE19BC}" srcOrd="15" destOrd="0" presId="urn:microsoft.com/office/officeart/2008/layout/LinedList"/>
    <dgm:cxn modelId="{45E6A208-3D12-4E16-B6B3-D38B8FC1A4F8}" type="presParOf" srcId="{DD122B0E-4752-41BB-961B-117492BE19BC}" destId="{F24221CC-91AF-42A6-A003-14CF935C6059}" srcOrd="0" destOrd="0" presId="urn:microsoft.com/office/officeart/2008/layout/LinedList"/>
    <dgm:cxn modelId="{5DF7C065-3061-40CA-90C7-27ECF907397A}" type="presParOf" srcId="{DD122B0E-4752-41BB-961B-117492BE19BC}" destId="{0609C09F-9A40-49A0-AE38-BF8CAADEB4E5}" srcOrd="1" destOrd="0" presId="urn:microsoft.com/office/officeart/2008/layout/LinedList"/>
    <dgm:cxn modelId="{CF85D73C-291A-4B3C-BEC1-0DBFEC3A98F7}" type="presParOf" srcId="{1D02668C-5365-4515-BAAA-57F58935A681}" destId="{1D3D5010-54C8-4362-B2A6-1F0FABA4CC88}" srcOrd="16" destOrd="0" presId="urn:microsoft.com/office/officeart/2008/layout/LinedList"/>
    <dgm:cxn modelId="{62D004FE-D122-4096-AEB1-167DA61A0F06}" type="presParOf" srcId="{1D02668C-5365-4515-BAAA-57F58935A681}" destId="{01DA5349-9F4D-4217-A324-787147FACF49}" srcOrd="17" destOrd="0" presId="urn:microsoft.com/office/officeart/2008/layout/LinedList"/>
    <dgm:cxn modelId="{5B2EA7E3-4172-47F3-B927-1F2B787FAF5B}" type="presParOf" srcId="{01DA5349-9F4D-4217-A324-787147FACF49}" destId="{408F7950-D024-42A2-ADEC-ACD3A3568A53}" srcOrd="0" destOrd="0" presId="urn:microsoft.com/office/officeart/2008/layout/LinedList"/>
    <dgm:cxn modelId="{4B67ED57-203D-4E64-AA93-3B116D67C412}" type="presParOf" srcId="{01DA5349-9F4D-4217-A324-787147FACF49}" destId="{45881B03-D3DD-4185-9EAE-659DC34096E0}" srcOrd="1" destOrd="0" presId="urn:microsoft.com/office/officeart/2008/layout/LinedList"/>
    <dgm:cxn modelId="{AD51CA1C-4381-4320-826D-10B2324A79D3}" type="presParOf" srcId="{1D02668C-5365-4515-BAAA-57F58935A681}" destId="{057A5352-58A8-4E77-B34B-8B16160E0D21}" srcOrd="18" destOrd="0" presId="urn:microsoft.com/office/officeart/2008/layout/LinedList"/>
    <dgm:cxn modelId="{78215211-F7C8-4351-B78B-8A52334B8111}" type="presParOf" srcId="{1D02668C-5365-4515-BAAA-57F58935A681}" destId="{C0D159E8-0FD1-4F33-8DAB-3E629C1D1D8B}" srcOrd="19" destOrd="0" presId="urn:microsoft.com/office/officeart/2008/layout/LinedList"/>
    <dgm:cxn modelId="{807031C9-F858-4436-9FBD-74C4CF8663CF}" type="presParOf" srcId="{C0D159E8-0FD1-4F33-8DAB-3E629C1D1D8B}" destId="{53885A8E-5B89-4151-A6A4-6C6BC231BA21}" srcOrd="0" destOrd="0" presId="urn:microsoft.com/office/officeart/2008/layout/LinedList"/>
    <dgm:cxn modelId="{804EEBF6-787E-45FC-B5CA-CADDDF026856}" type="presParOf" srcId="{C0D159E8-0FD1-4F33-8DAB-3E629C1D1D8B}" destId="{32B77D4F-7DB2-4DAC-B989-C6BA2F3E924D}" srcOrd="1" destOrd="0" presId="urn:microsoft.com/office/officeart/2008/layout/LinedList"/>
    <dgm:cxn modelId="{E86A7106-36F4-4CF1-A0C0-F6756097BA8F}" type="presParOf" srcId="{1D02668C-5365-4515-BAAA-57F58935A681}" destId="{989AE367-F1DD-4F8C-905B-48A3A4E0BEB9}" srcOrd="20" destOrd="0" presId="urn:microsoft.com/office/officeart/2008/layout/LinedList"/>
    <dgm:cxn modelId="{788B0327-2D30-43F5-B15E-C5C0B9293143}" type="presParOf" srcId="{1D02668C-5365-4515-BAAA-57F58935A681}" destId="{21A1BBD5-046D-459E-99F3-199A186A5003}" srcOrd="21" destOrd="0" presId="urn:microsoft.com/office/officeart/2008/layout/LinedList"/>
    <dgm:cxn modelId="{378667AF-0C13-4D3A-9F04-9D9318D88AB7}" type="presParOf" srcId="{21A1BBD5-046D-459E-99F3-199A186A5003}" destId="{8EBB88A3-4A9A-4DBE-99A8-24AAC25D556E}" srcOrd="0" destOrd="0" presId="urn:microsoft.com/office/officeart/2008/layout/LinedList"/>
    <dgm:cxn modelId="{8C8BF5D7-A1B6-4A9F-AE48-A29E66A16963}" type="presParOf" srcId="{21A1BBD5-046D-459E-99F3-199A186A5003}" destId="{05ECCCBC-4C19-49DA-A5EE-9618A34D7C97}" srcOrd="1" destOrd="0" presId="urn:microsoft.com/office/officeart/2008/layout/LinedList"/>
    <dgm:cxn modelId="{B13275E2-3D9A-459C-A874-5E4C06CB33C9}" type="presParOf" srcId="{1D02668C-5365-4515-BAAA-57F58935A681}" destId="{8276C486-90A8-4069-9DF2-6677B809354B}" srcOrd="22" destOrd="0" presId="urn:microsoft.com/office/officeart/2008/layout/LinedList"/>
    <dgm:cxn modelId="{0C53D5D2-EC2A-4D97-A0B9-A46A1817458F}" type="presParOf" srcId="{1D02668C-5365-4515-BAAA-57F58935A681}" destId="{8FFF347E-864B-4D10-B65A-2A3576964C34}" srcOrd="23" destOrd="0" presId="urn:microsoft.com/office/officeart/2008/layout/LinedList"/>
    <dgm:cxn modelId="{A4267379-C9FD-45C8-88F9-AB2998F81741}" type="presParOf" srcId="{8FFF347E-864B-4D10-B65A-2A3576964C34}" destId="{42FB93E0-2FB3-4A08-8AE5-DF3B0BBED2DA}" srcOrd="0" destOrd="0" presId="urn:microsoft.com/office/officeart/2008/layout/LinedList"/>
    <dgm:cxn modelId="{F6452E20-52F0-4FDA-AF45-9AACED03F90D}" type="presParOf" srcId="{8FFF347E-864B-4D10-B65A-2A3576964C34}" destId="{A5334FD1-0C3E-408E-A9DA-7203323BE528}" srcOrd="1" destOrd="0" presId="urn:microsoft.com/office/officeart/2008/layout/LinedList"/>
    <dgm:cxn modelId="{90433B52-1746-4CEE-BD92-7E626D37616B}" type="presParOf" srcId="{1D02668C-5365-4515-BAAA-57F58935A681}" destId="{042AC9A7-50FA-4B33-94E7-9E3298E6E587}" srcOrd="24" destOrd="0" presId="urn:microsoft.com/office/officeart/2008/layout/LinedList"/>
    <dgm:cxn modelId="{96C4F8AA-31CA-491B-A81C-815E641421DA}" type="presParOf" srcId="{1D02668C-5365-4515-BAAA-57F58935A681}" destId="{F1CC8DA7-E7F9-4115-98A7-034AF19DAF34}" srcOrd="25" destOrd="0" presId="urn:microsoft.com/office/officeart/2008/layout/LinedList"/>
    <dgm:cxn modelId="{F112A891-2F36-4BFE-B13B-837E5F90CFC9}" type="presParOf" srcId="{F1CC8DA7-E7F9-4115-98A7-034AF19DAF34}" destId="{EF1F3AAC-973F-4368-B2B2-25E4CA81F3FC}" srcOrd="0" destOrd="0" presId="urn:microsoft.com/office/officeart/2008/layout/LinedList"/>
    <dgm:cxn modelId="{F95DB12C-1D73-4516-8A75-DB36A100F322}" type="presParOf" srcId="{F1CC8DA7-E7F9-4115-98A7-034AF19DAF34}" destId="{202B9ED3-CC25-4831-9E44-8C188EA685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18DCCD-50D4-4415-A615-4683D5F215E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F36F6C-83A0-4CE1-A1A6-B77311D98179}">
      <dgm:prSet/>
      <dgm:spPr/>
      <dgm:t>
        <a:bodyPr/>
        <a:lstStyle/>
        <a:p>
          <a:r>
            <a:rPr lang="en-GB"/>
            <a:t>Flow Chart</a:t>
          </a:r>
          <a:endParaRPr lang="en-US"/>
        </a:p>
      </dgm:t>
    </dgm:pt>
    <dgm:pt modelId="{1C1FBEFF-A429-47C2-8736-E9791ED70AA5}" type="parTrans" cxnId="{3F42A577-07F2-4569-8886-5CA2158D4955}">
      <dgm:prSet/>
      <dgm:spPr/>
      <dgm:t>
        <a:bodyPr/>
        <a:lstStyle/>
        <a:p>
          <a:endParaRPr lang="en-US"/>
        </a:p>
      </dgm:t>
    </dgm:pt>
    <dgm:pt modelId="{55665461-4A9B-42F7-AACB-593AD2BC55BA}" type="sibTrans" cxnId="{3F42A577-07F2-4569-8886-5CA2158D4955}">
      <dgm:prSet/>
      <dgm:spPr/>
      <dgm:t>
        <a:bodyPr/>
        <a:lstStyle/>
        <a:p>
          <a:endParaRPr lang="en-US"/>
        </a:p>
      </dgm:t>
    </dgm:pt>
    <dgm:pt modelId="{F868A018-9E34-4BCE-979C-D60FCBF4FF51}">
      <dgm:prSet/>
      <dgm:spPr/>
      <dgm:t>
        <a:bodyPr/>
        <a:lstStyle/>
        <a:p>
          <a:r>
            <a:rPr lang="en-GB"/>
            <a:t>Responsibilities</a:t>
          </a:r>
          <a:endParaRPr lang="en-US"/>
        </a:p>
      </dgm:t>
    </dgm:pt>
    <dgm:pt modelId="{2FF6C1AD-BD90-412F-AE32-CB4B07271F77}" type="parTrans" cxnId="{377180CA-7FD6-4E57-8AE8-8E4DF7B508A1}">
      <dgm:prSet/>
      <dgm:spPr/>
      <dgm:t>
        <a:bodyPr/>
        <a:lstStyle/>
        <a:p>
          <a:endParaRPr lang="en-US"/>
        </a:p>
      </dgm:t>
    </dgm:pt>
    <dgm:pt modelId="{D7CBC116-422B-4360-8234-BC7914D44CD5}" type="sibTrans" cxnId="{377180CA-7FD6-4E57-8AE8-8E4DF7B508A1}">
      <dgm:prSet/>
      <dgm:spPr/>
      <dgm:t>
        <a:bodyPr/>
        <a:lstStyle/>
        <a:p>
          <a:endParaRPr lang="en-US"/>
        </a:p>
      </dgm:t>
    </dgm:pt>
    <dgm:pt modelId="{78D13FB6-E999-40E3-AEF5-7FA2026C197F}">
      <dgm:prSet/>
      <dgm:spPr/>
      <dgm:t>
        <a:bodyPr/>
        <a:lstStyle/>
        <a:p>
          <a:r>
            <a:rPr lang="en-GB"/>
            <a:t>Inspections</a:t>
          </a:r>
          <a:endParaRPr lang="en-US"/>
        </a:p>
      </dgm:t>
    </dgm:pt>
    <dgm:pt modelId="{250BD547-7B7C-4B20-8996-4B3D61A0003C}" type="parTrans" cxnId="{177EDE1D-C072-4B01-B6F0-D5FEF9B2C845}">
      <dgm:prSet/>
      <dgm:spPr/>
      <dgm:t>
        <a:bodyPr/>
        <a:lstStyle/>
        <a:p>
          <a:endParaRPr lang="en-US"/>
        </a:p>
      </dgm:t>
    </dgm:pt>
    <dgm:pt modelId="{78899E87-993D-4AE8-B1FC-F915705EA2D8}" type="sibTrans" cxnId="{177EDE1D-C072-4B01-B6F0-D5FEF9B2C845}">
      <dgm:prSet/>
      <dgm:spPr/>
      <dgm:t>
        <a:bodyPr/>
        <a:lstStyle/>
        <a:p>
          <a:endParaRPr lang="en-US"/>
        </a:p>
      </dgm:t>
    </dgm:pt>
    <dgm:pt modelId="{A6E6FE4F-7C10-4C6E-81C6-CE1EEE3C5A03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1357CABE-1DB9-44D1-BF77-565D8BD75C7E}" type="parTrans" cxnId="{5F14CB61-770E-4EB4-B885-8186E6578C5B}">
      <dgm:prSet/>
      <dgm:spPr/>
      <dgm:t>
        <a:bodyPr/>
        <a:lstStyle/>
        <a:p>
          <a:endParaRPr lang="en-US"/>
        </a:p>
      </dgm:t>
    </dgm:pt>
    <dgm:pt modelId="{C9EB0A43-FBFB-4C3F-BBAC-419F7C698D4C}" type="sibTrans" cxnId="{5F14CB61-770E-4EB4-B885-8186E6578C5B}">
      <dgm:prSet/>
      <dgm:spPr/>
      <dgm:t>
        <a:bodyPr/>
        <a:lstStyle/>
        <a:p>
          <a:endParaRPr lang="en-US"/>
        </a:p>
      </dgm:t>
    </dgm:pt>
    <dgm:pt modelId="{7632DC4A-313A-4D18-8D47-E888EBBD8D2C}">
      <dgm:prSet/>
      <dgm:spPr/>
      <dgm:t>
        <a:bodyPr/>
        <a:lstStyle/>
        <a:p>
          <a:r>
            <a:rPr lang="en-GB"/>
            <a:t>1st Aiders</a:t>
          </a:r>
          <a:endParaRPr lang="en-US"/>
        </a:p>
      </dgm:t>
    </dgm:pt>
    <dgm:pt modelId="{782002CF-DCC0-425F-86D4-F3E64B5A89B2}" type="parTrans" cxnId="{1B342A30-177F-4B83-8273-AEC03DFD89FD}">
      <dgm:prSet/>
      <dgm:spPr/>
      <dgm:t>
        <a:bodyPr/>
        <a:lstStyle/>
        <a:p>
          <a:endParaRPr lang="en-US"/>
        </a:p>
      </dgm:t>
    </dgm:pt>
    <dgm:pt modelId="{D4CA679B-5F7B-484F-AA92-D932AE0414C2}" type="sibTrans" cxnId="{1B342A30-177F-4B83-8273-AEC03DFD89FD}">
      <dgm:prSet/>
      <dgm:spPr/>
      <dgm:t>
        <a:bodyPr/>
        <a:lstStyle/>
        <a:p>
          <a:endParaRPr lang="en-US"/>
        </a:p>
      </dgm:t>
    </dgm:pt>
    <dgm:pt modelId="{5ED03F54-2305-4D32-9D23-C3D441292F24}">
      <dgm:prSet/>
      <dgm:spPr/>
      <dgm:t>
        <a:bodyPr/>
        <a:lstStyle/>
        <a:p>
          <a:r>
            <a:rPr lang="en-GB"/>
            <a:t>Accident Reports </a:t>
          </a:r>
          <a:endParaRPr lang="en-US"/>
        </a:p>
      </dgm:t>
    </dgm:pt>
    <dgm:pt modelId="{7334A4A8-7F23-49D0-8E70-FC0E7D86041B}" type="parTrans" cxnId="{14D46F32-F165-4AC3-9D54-9DC2A4EB1F15}">
      <dgm:prSet/>
      <dgm:spPr/>
      <dgm:t>
        <a:bodyPr/>
        <a:lstStyle/>
        <a:p>
          <a:endParaRPr lang="en-US"/>
        </a:p>
      </dgm:t>
    </dgm:pt>
    <dgm:pt modelId="{5C765112-AC55-43FA-A707-679C8FED374C}" type="sibTrans" cxnId="{14D46F32-F165-4AC3-9D54-9DC2A4EB1F15}">
      <dgm:prSet/>
      <dgm:spPr/>
      <dgm:t>
        <a:bodyPr/>
        <a:lstStyle/>
        <a:p>
          <a:endParaRPr lang="en-US"/>
        </a:p>
      </dgm:t>
    </dgm:pt>
    <dgm:pt modelId="{94A17E39-31C7-4EFD-B673-887A252123B9}">
      <dgm:prSet/>
      <dgm:spPr/>
      <dgm:t>
        <a:bodyPr/>
        <a:lstStyle/>
        <a:p>
          <a:r>
            <a:rPr lang="en-GB"/>
            <a:t>Emergency Procedures  &amp; Plan</a:t>
          </a:r>
          <a:endParaRPr lang="en-US"/>
        </a:p>
      </dgm:t>
    </dgm:pt>
    <dgm:pt modelId="{2B0185AD-A2C9-47EB-A0C8-3A0185FF65D2}" type="parTrans" cxnId="{4F3C0638-1F62-468F-AA15-ED072C2D7265}">
      <dgm:prSet/>
      <dgm:spPr/>
      <dgm:t>
        <a:bodyPr/>
        <a:lstStyle/>
        <a:p>
          <a:endParaRPr lang="en-US"/>
        </a:p>
      </dgm:t>
    </dgm:pt>
    <dgm:pt modelId="{853BE75A-86DF-4CE7-97C8-FFE4350E94A8}" type="sibTrans" cxnId="{4F3C0638-1F62-468F-AA15-ED072C2D7265}">
      <dgm:prSet/>
      <dgm:spPr/>
      <dgm:t>
        <a:bodyPr/>
        <a:lstStyle/>
        <a:p>
          <a:endParaRPr lang="en-US"/>
        </a:p>
      </dgm:t>
    </dgm:pt>
    <dgm:pt modelId="{12A54B79-7FA9-41E5-A47C-488D56655CC9}">
      <dgm:prSet/>
      <dgm:spPr/>
      <dgm:t>
        <a:bodyPr/>
        <a:lstStyle/>
        <a:p>
          <a:r>
            <a:rPr lang="en-GB"/>
            <a:t>Emergency Contact Details</a:t>
          </a:r>
          <a:endParaRPr lang="en-US"/>
        </a:p>
      </dgm:t>
    </dgm:pt>
    <dgm:pt modelId="{A282BDAA-83B7-4DAC-9ED6-F6DA0D1649FD}" type="parTrans" cxnId="{21098D64-92BA-44F9-9842-FEA1AE8D4807}">
      <dgm:prSet/>
      <dgm:spPr/>
      <dgm:t>
        <a:bodyPr/>
        <a:lstStyle/>
        <a:p>
          <a:endParaRPr lang="en-US"/>
        </a:p>
      </dgm:t>
    </dgm:pt>
    <dgm:pt modelId="{30D9506E-03F2-4E56-86B5-85DE14C1A26D}" type="sibTrans" cxnId="{21098D64-92BA-44F9-9842-FEA1AE8D4807}">
      <dgm:prSet/>
      <dgm:spPr/>
      <dgm:t>
        <a:bodyPr/>
        <a:lstStyle/>
        <a:p>
          <a:endParaRPr lang="en-US"/>
        </a:p>
      </dgm:t>
    </dgm:pt>
    <dgm:pt modelId="{9F6D3338-A404-4510-8A09-29279D1F9796}">
      <dgm:prSet/>
      <dgm:spPr/>
      <dgm:t>
        <a:bodyPr/>
        <a:lstStyle/>
        <a:p>
          <a:r>
            <a:rPr lang="en-GB"/>
            <a:t>Control Centre - Press coordinator / Emergency Co-ordinators</a:t>
          </a:r>
          <a:endParaRPr lang="en-US"/>
        </a:p>
      </dgm:t>
    </dgm:pt>
    <dgm:pt modelId="{BCF2F3E1-2577-4684-B743-23EC079C80B3}" type="parTrans" cxnId="{94C02F08-0D68-4274-9D38-581B63EA5B25}">
      <dgm:prSet/>
      <dgm:spPr/>
      <dgm:t>
        <a:bodyPr/>
        <a:lstStyle/>
        <a:p>
          <a:endParaRPr lang="en-US"/>
        </a:p>
      </dgm:t>
    </dgm:pt>
    <dgm:pt modelId="{81EC9CB1-ACEA-4886-B6A7-3EEA908798D1}" type="sibTrans" cxnId="{94C02F08-0D68-4274-9D38-581B63EA5B25}">
      <dgm:prSet/>
      <dgm:spPr/>
      <dgm:t>
        <a:bodyPr/>
        <a:lstStyle/>
        <a:p>
          <a:endParaRPr lang="en-US"/>
        </a:p>
      </dgm:t>
    </dgm:pt>
    <dgm:pt modelId="{90F771EE-B750-4031-9970-81C525CDD050}" type="pres">
      <dgm:prSet presAssocID="{F318DCCD-50D4-4415-A615-4683D5F215E3}" presName="vert0" presStyleCnt="0">
        <dgm:presLayoutVars>
          <dgm:dir/>
          <dgm:animOne val="branch"/>
          <dgm:animLvl val="lvl"/>
        </dgm:presLayoutVars>
      </dgm:prSet>
      <dgm:spPr/>
    </dgm:pt>
    <dgm:pt modelId="{34D4D14E-8F42-4181-8093-94F93B8E002C}" type="pres">
      <dgm:prSet presAssocID="{0EF36F6C-83A0-4CE1-A1A6-B77311D98179}" presName="thickLine" presStyleLbl="alignNode1" presStyleIdx="0" presStyleCnt="9"/>
      <dgm:spPr/>
    </dgm:pt>
    <dgm:pt modelId="{DD54401D-499E-4546-962A-2D07A97F4952}" type="pres">
      <dgm:prSet presAssocID="{0EF36F6C-83A0-4CE1-A1A6-B77311D98179}" presName="horz1" presStyleCnt="0"/>
      <dgm:spPr/>
    </dgm:pt>
    <dgm:pt modelId="{E65EF100-3D6E-44B1-91F8-C5CC2E80F936}" type="pres">
      <dgm:prSet presAssocID="{0EF36F6C-83A0-4CE1-A1A6-B77311D98179}" presName="tx1" presStyleLbl="revTx" presStyleIdx="0" presStyleCnt="9"/>
      <dgm:spPr/>
    </dgm:pt>
    <dgm:pt modelId="{9A6E8D89-FF5A-4381-B20D-660C3AD40330}" type="pres">
      <dgm:prSet presAssocID="{0EF36F6C-83A0-4CE1-A1A6-B77311D98179}" presName="vert1" presStyleCnt="0"/>
      <dgm:spPr/>
    </dgm:pt>
    <dgm:pt modelId="{9F08F0A1-1BCE-4513-80B9-D91DE659D2EF}" type="pres">
      <dgm:prSet presAssocID="{F868A018-9E34-4BCE-979C-D60FCBF4FF51}" presName="thickLine" presStyleLbl="alignNode1" presStyleIdx="1" presStyleCnt="9"/>
      <dgm:spPr/>
    </dgm:pt>
    <dgm:pt modelId="{362DEAA1-7388-4B6F-BABE-546D930B7C6A}" type="pres">
      <dgm:prSet presAssocID="{F868A018-9E34-4BCE-979C-D60FCBF4FF51}" presName="horz1" presStyleCnt="0"/>
      <dgm:spPr/>
    </dgm:pt>
    <dgm:pt modelId="{E93B84FC-7D2F-423D-8B15-31AEF858513F}" type="pres">
      <dgm:prSet presAssocID="{F868A018-9E34-4BCE-979C-D60FCBF4FF51}" presName="tx1" presStyleLbl="revTx" presStyleIdx="1" presStyleCnt="9"/>
      <dgm:spPr/>
    </dgm:pt>
    <dgm:pt modelId="{D6CBEFEB-1977-47C7-9635-11502723B84F}" type="pres">
      <dgm:prSet presAssocID="{F868A018-9E34-4BCE-979C-D60FCBF4FF51}" presName="vert1" presStyleCnt="0"/>
      <dgm:spPr/>
    </dgm:pt>
    <dgm:pt modelId="{810BA824-F5BB-478A-B35C-44FA1EBC84D9}" type="pres">
      <dgm:prSet presAssocID="{78D13FB6-E999-40E3-AEF5-7FA2026C197F}" presName="thickLine" presStyleLbl="alignNode1" presStyleIdx="2" presStyleCnt="9"/>
      <dgm:spPr/>
    </dgm:pt>
    <dgm:pt modelId="{18544F5B-A20A-44FF-B6B7-75CF3AE80FBD}" type="pres">
      <dgm:prSet presAssocID="{78D13FB6-E999-40E3-AEF5-7FA2026C197F}" presName="horz1" presStyleCnt="0"/>
      <dgm:spPr/>
    </dgm:pt>
    <dgm:pt modelId="{58D7C485-0CB3-4935-BD2B-2D93E7C9087C}" type="pres">
      <dgm:prSet presAssocID="{78D13FB6-E999-40E3-AEF5-7FA2026C197F}" presName="tx1" presStyleLbl="revTx" presStyleIdx="2" presStyleCnt="9"/>
      <dgm:spPr/>
    </dgm:pt>
    <dgm:pt modelId="{23FFBFE0-EADC-4766-A0F1-313529B23743}" type="pres">
      <dgm:prSet presAssocID="{78D13FB6-E999-40E3-AEF5-7FA2026C197F}" presName="vert1" presStyleCnt="0"/>
      <dgm:spPr/>
    </dgm:pt>
    <dgm:pt modelId="{B5767E81-78E7-4415-8B93-72A3BD085156}" type="pres">
      <dgm:prSet presAssocID="{A6E6FE4F-7C10-4C6E-81C6-CE1EEE3C5A03}" presName="thickLine" presStyleLbl="alignNode1" presStyleIdx="3" presStyleCnt="9"/>
      <dgm:spPr/>
    </dgm:pt>
    <dgm:pt modelId="{126DA5C2-777F-46F7-8A34-7F97EA36AA75}" type="pres">
      <dgm:prSet presAssocID="{A6E6FE4F-7C10-4C6E-81C6-CE1EEE3C5A03}" presName="horz1" presStyleCnt="0"/>
      <dgm:spPr/>
    </dgm:pt>
    <dgm:pt modelId="{F98FC447-1A79-47AE-BA57-A1D23A2462F6}" type="pres">
      <dgm:prSet presAssocID="{A6E6FE4F-7C10-4C6E-81C6-CE1EEE3C5A03}" presName="tx1" presStyleLbl="revTx" presStyleIdx="3" presStyleCnt="9"/>
      <dgm:spPr/>
    </dgm:pt>
    <dgm:pt modelId="{6CC1B073-9220-472F-AD4D-59618FD662E4}" type="pres">
      <dgm:prSet presAssocID="{A6E6FE4F-7C10-4C6E-81C6-CE1EEE3C5A03}" presName="vert1" presStyleCnt="0"/>
      <dgm:spPr/>
    </dgm:pt>
    <dgm:pt modelId="{258D15AC-CC4A-4A0C-A328-7EBF933AC0F6}" type="pres">
      <dgm:prSet presAssocID="{7632DC4A-313A-4D18-8D47-E888EBBD8D2C}" presName="thickLine" presStyleLbl="alignNode1" presStyleIdx="4" presStyleCnt="9"/>
      <dgm:spPr/>
    </dgm:pt>
    <dgm:pt modelId="{1D4D6339-8A22-4407-937C-D3012CCE0D76}" type="pres">
      <dgm:prSet presAssocID="{7632DC4A-313A-4D18-8D47-E888EBBD8D2C}" presName="horz1" presStyleCnt="0"/>
      <dgm:spPr/>
    </dgm:pt>
    <dgm:pt modelId="{B2076729-D9C6-4B72-9DCA-2DD8C2C177E5}" type="pres">
      <dgm:prSet presAssocID="{7632DC4A-313A-4D18-8D47-E888EBBD8D2C}" presName="tx1" presStyleLbl="revTx" presStyleIdx="4" presStyleCnt="9"/>
      <dgm:spPr/>
    </dgm:pt>
    <dgm:pt modelId="{948608EA-EB3D-4974-9B36-63B025E4FF5B}" type="pres">
      <dgm:prSet presAssocID="{7632DC4A-313A-4D18-8D47-E888EBBD8D2C}" presName="vert1" presStyleCnt="0"/>
      <dgm:spPr/>
    </dgm:pt>
    <dgm:pt modelId="{43D52192-002D-4803-9AE6-F39E1D3DE2B4}" type="pres">
      <dgm:prSet presAssocID="{5ED03F54-2305-4D32-9D23-C3D441292F24}" presName="thickLine" presStyleLbl="alignNode1" presStyleIdx="5" presStyleCnt="9"/>
      <dgm:spPr/>
    </dgm:pt>
    <dgm:pt modelId="{41934486-C4A8-45FE-81A8-DFB23AFD6BAD}" type="pres">
      <dgm:prSet presAssocID="{5ED03F54-2305-4D32-9D23-C3D441292F24}" presName="horz1" presStyleCnt="0"/>
      <dgm:spPr/>
    </dgm:pt>
    <dgm:pt modelId="{09F32863-35EE-4497-A5D0-E508B143677E}" type="pres">
      <dgm:prSet presAssocID="{5ED03F54-2305-4D32-9D23-C3D441292F24}" presName="tx1" presStyleLbl="revTx" presStyleIdx="5" presStyleCnt="9"/>
      <dgm:spPr/>
    </dgm:pt>
    <dgm:pt modelId="{EC3CBF5A-91AE-4C6F-98F1-C7D47F8B57AC}" type="pres">
      <dgm:prSet presAssocID="{5ED03F54-2305-4D32-9D23-C3D441292F24}" presName="vert1" presStyleCnt="0"/>
      <dgm:spPr/>
    </dgm:pt>
    <dgm:pt modelId="{CAC4C76C-BE05-4124-8E6C-D7B2EB7EC672}" type="pres">
      <dgm:prSet presAssocID="{94A17E39-31C7-4EFD-B673-887A252123B9}" presName="thickLine" presStyleLbl="alignNode1" presStyleIdx="6" presStyleCnt="9"/>
      <dgm:spPr/>
    </dgm:pt>
    <dgm:pt modelId="{B715ED00-228E-4DF4-B732-3D89EDF33047}" type="pres">
      <dgm:prSet presAssocID="{94A17E39-31C7-4EFD-B673-887A252123B9}" presName="horz1" presStyleCnt="0"/>
      <dgm:spPr/>
    </dgm:pt>
    <dgm:pt modelId="{6BA08B98-5D69-4850-8F1C-5297914CD678}" type="pres">
      <dgm:prSet presAssocID="{94A17E39-31C7-4EFD-B673-887A252123B9}" presName="tx1" presStyleLbl="revTx" presStyleIdx="6" presStyleCnt="9"/>
      <dgm:spPr/>
    </dgm:pt>
    <dgm:pt modelId="{192D2BD9-F1F8-4917-A03D-C23BCF0A3975}" type="pres">
      <dgm:prSet presAssocID="{94A17E39-31C7-4EFD-B673-887A252123B9}" presName="vert1" presStyleCnt="0"/>
      <dgm:spPr/>
    </dgm:pt>
    <dgm:pt modelId="{83D1C7F4-1FB8-4D24-8ADE-039027ACEB46}" type="pres">
      <dgm:prSet presAssocID="{12A54B79-7FA9-41E5-A47C-488D56655CC9}" presName="thickLine" presStyleLbl="alignNode1" presStyleIdx="7" presStyleCnt="9"/>
      <dgm:spPr/>
    </dgm:pt>
    <dgm:pt modelId="{E0770863-4416-4F76-A3F7-C7F48DFBBCF0}" type="pres">
      <dgm:prSet presAssocID="{12A54B79-7FA9-41E5-A47C-488D56655CC9}" presName="horz1" presStyleCnt="0"/>
      <dgm:spPr/>
    </dgm:pt>
    <dgm:pt modelId="{A99E9963-6A20-4486-8D68-E900EEF2477E}" type="pres">
      <dgm:prSet presAssocID="{12A54B79-7FA9-41E5-A47C-488D56655CC9}" presName="tx1" presStyleLbl="revTx" presStyleIdx="7" presStyleCnt="9"/>
      <dgm:spPr/>
    </dgm:pt>
    <dgm:pt modelId="{A3959B08-912D-4BED-94EC-4A20F5862088}" type="pres">
      <dgm:prSet presAssocID="{12A54B79-7FA9-41E5-A47C-488D56655CC9}" presName="vert1" presStyleCnt="0"/>
      <dgm:spPr/>
    </dgm:pt>
    <dgm:pt modelId="{BE77DFCD-9709-4641-B9DA-183260F3D7F4}" type="pres">
      <dgm:prSet presAssocID="{9F6D3338-A404-4510-8A09-29279D1F9796}" presName="thickLine" presStyleLbl="alignNode1" presStyleIdx="8" presStyleCnt="9"/>
      <dgm:spPr/>
    </dgm:pt>
    <dgm:pt modelId="{DF5C284D-4D25-4DFF-A7D1-091478438717}" type="pres">
      <dgm:prSet presAssocID="{9F6D3338-A404-4510-8A09-29279D1F9796}" presName="horz1" presStyleCnt="0"/>
      <dgm:spPr/>
    </dgm:pt>
    <dgm:pt modelId="{452CC5E4-045B-42F1-98A3-CACAE8F57EB4}" type="pres">
      <dgm:prSet presAssocID="{9F6D3338-A404-4510-8A09-29279D1F9796}" presName="tx1" presStyleLbl="revTx" presStyleIdx="8" presStyleCnt="9"/>
      <dgm:spPr/>
    </dgm:pt>
    <dgm:pt modelId="{66D1D78D-D6D7-4F9F-9881-D31441F59B89}" type="pres">
      <dgm:prSet presAssocID="{9F6D3338-A404-4510-8A09-29279D1F9796}" presName="vert1" presStyleCnt="0"/>
      <dgm:spPr/>
    </dgm:pt>
  </dgm:ptLst>
  <dgm:cxnLst>
    <dgm:cxn modelId="{94C02F08-0D68-4274-9D38-581B63EA5B25}" srcId="{F318DCCD-50D4-4415-A615-4683D5F215E3}" destId="{9F6D3338-A404-4510-8A09-29279D1F9796}" srcOrd="8" destOrd="0" parTransId="{BCF2F3E1-2577-4684-B743-23EC079C80B3}" sibTransId="{81EC9CB1-ACEA-4886-B6A7-3EEA908798D1}"/>
    <dgm:cxn modelId="{177EDE1D-C072-4B01-B6F0-D5FEF9B2C845}" srcId="{F318DCCD-50D4-4415-A615-4683D5F215E3}" destId="{78D13FB6-E999-40E3-AEF5-7FA2026C197F}" srcOrd="2" destOrd="0" parTransId="{250BD547-7B7C-4B20-8996-4B3D61A0003C}" sibTransId="{78899E87-993D-4AE8-B1FC-F915705EA2D8}"/>
    <dgm:cxn modelId="{1B342A30-177F-4B83-8273-AEC03DFD89FD}" srcId="{F318DCCD-50D4-4415-A615-4683D5F215E3}" destId="{7632DC4A-313A-4D18-8D47-E888EBBD8D2C}" srcOrd="4" destOrd="0" parTransId="{782002CF-DCC0-425F-86D4-F3E64B5A89B2}" sibTransId="{D4CA679B-5F7B-484F-AA92-D932AE0414C2}"/>
    <dgm:cxn modelId="{14D46F32-F165-4AC3-9D54-9DC2A4EB1F15}" srcId="{F318DCCD-50D4-4415-A615-4683D5F215E3}" destId="{5ED03F54-2305-4D32-9D23-C3D441292F24}" srcOrd="5" destOrd="0" parTransId="{7334A4A8-7F23-49D0-8E70-FC0E7D86041B}" sibTransId="{5C765112-AC55-43FA-A707-679C8FED374C}"/>
    <dgm:cxn modelId="{9C008533-479A-4126-ABCF-F354A535FF72}" type="presOf" srcId="{7632DC4A-313A-4D18-8D47-E888EBBD8D2C}" destId="{B2076729-D9C6-4B72-9DCA-2DD8C2C177E5}" srcOrd="0" destOrd="0" presId="urn:microsoft.com/office/officeart/2008/layout/LinedList"/>
    <dgm:cxn modelId="{4F3C0638-1F62-468F-AA15-ED072C2D7265}" srcId="{F318DCCD-50D4-4415-A615-4683D5F215E3}" destId="{94A17E39-31C7-4EFD-B673-887A252123B9}" srcOrd="6" destOrd="0" parTransId="{2B0185AD-A2C9-47EB-A0C8-3A0185FF65D2}" sibTransId="{853BE75A-86DF-4CE7-97C8-FFE4350E94A8}"/>
    <dgm:cxn modelId="{D2D24E3A-8B1A-4550-A9C9-C103E473317D}" type="presOf" srcId="{9F6D3338-A404-4510-8A09-29279D1F9796}" destId="{452CC5E4-045B-42F1-98A3-CACAE8F57EB4}" srcOrd="0" destOrd="0" presId="urn:microsoft.com/office/officeart/2008/layout/LinedList"/>
    <dgm:cxn modelId="{5F14CB61-770E-4EB4-B885-8186E6578C5B}" srcId="{F318DCCD-50D4-4415-A615-4683D5F215E3}" destId="{A6E6FE4F-7C10-4C6E-81C6-CE1EEE3C5A03}" srcOrd="3" destOrd="0" parTransId="{1357CABE-1DB9-44D1-BF77-565D8BD75C7E}" sibTransId="{C9EB0A43-FBFB-4C3F-BBAC-419F7C698D4C}"/>
    <dgm:cxn modelId="{21098D64-92BA-44F9-9842-FEA1AE8D4807}" srcId="{F318DCCD-50D4-4415-A615-4683D5F215E3}" destId="{12A54B79-7FA9-41E5-A47C-488D56655CC9}" srcOrd="7" destOrd="0" parTransId="{A282BDAA-83B7-4DAC-9ED6-F6DA0D1649FD}" sibTransId="{30D9506E-03F2-4E56-86B5-85DE14C1A26D}"/>
    <dgm:cxn modelId="{D5794C4F-F805-47D2-9AC6-1200FB35910A}" type="presOf" srcId="{F318DCCD-50D4-4415-A615-4683D5F215E3}" destId="{90F771EE-B750-4031-9970-81C525CDD050}" srcOrd="0" destOrd="0" presId="urn:microsoft.com/office/officeart/2008/layout/LinedList"/>
    <dgm:cxn modelId="{3F42A577-07F2-4569-8886-5CA2158D4955}" srcId="{F318DCCD-50D4-4415-A615-4683D5F215E3}" destId="{0EF36F6C-83A0-4CE1-A1A6-B77311D98179}" srcOrd="0" destOrd="0" parTransId="{1C1FBEFF-A429-47C2-8736-E9791ED70AA5}" sibTransId="{55665461-4A9B-42F7-AACB-593AD2BC55BA}"/>
    <dgm:cxn modelId="{1B24BA79-4A53-4F88-B4C7-A87F8B2F4ECD}" type="presOf" srcId="{A6E6FE4F-7C10-4C6E-81C6-CE1EEE3C5A03}" destId="{F98FC447-1A79-47AE-BA57-A1D23A2462F6}" srcOrd="0" destOrd="0" presId="urn:microsoft.com/office/officeart/2008/layout/LinedList"/>
    <dgm:cxn modelId="{91929889-F472-475D-B8FD-B50187EE89F7}" type="presOf" srcId="{94A17E39-31C7-4EFD-B673-887A252123B9}" destId="{6BA08B98-5D69-4850-8F1C-5297914CD678}" srcOrd="0" destOrd="0" presId="urn:microsoft.com/office/officeart/2008/layout/LinedList"/>
    <dgm:cxn modelId="{B2D7C390-AC81-4F75-B986-55A8553A0AF0}" type="presOf" srcId="{0EF36F6C-83A0-4CE1-A1A6-B77311D98179}" destId="{E65EF100-3D6E-44B1-91F8-C5CC2E80F936}" srcOrd="0" destOrd="0" presId="urn:microsoft.com/office/officeart/2008/layout/LinedList"/>
    <dgm:cxn modelId="{377180CA-7FD6-4E57-8AE8-8E4DF7B508A1}" srcId="{F318DCCD-50D4-4415-A615-4683D5F215E3}" destId="{F868A018-9E34-4BCE-979C-D60FCBF4FF51}" srcOrd="1" destOrd="0" parTransId="{2FF6C1AD-BD90-412F-AE32-CB4B07271F77}" sibTransId="{D7CBC116-422B-4360-8234-BC7914D44CD5}"/>
    <dgm:cxn modelId="{D84B6AD3-897B-48EC-8DFD-DFD1B98BBBB5}" type="presOf" srcId="{12A54B79-7FA9-41E5-A47C-488D56655CC9}" destId="{A99E9963-6A20-4486-8D68-E900EEF2477E}" srcOrd="0" destOrd="0" presId="urn:microsoft.com/office/officeart/2008/layout/LinedList"/>
    <dgm:cxn modelId="{C605A6E4-5D9E-4204-AD98-21B1AEFD7CF3}" type="presOf" srcId="{F868A018-9E34-4BCE-979C-D60FCBF4FF51}" destId="{E93B84FC-7D2F-423D-8B15-31AEF858513F}" srcOrd="0" destOrd="0" presId="urn:microsoft.com/office/officeart/2008/layout/LinedList"/>
    <dgm:cxn modelId="{334022EF-0186-4C4F-863C-BF384548E5D9}" type="presOf" srcId="{5ED03F54-2305-4D32-9D23-C3D441292F24}" destId="{09F32863-35EE-4497-A5D0-E508B143677E}" srcOrd="0" destOrd="0" presId="urn:microsoft.com/office/officeart/2008/layout/LinedList"/>
    <dgm:cxn modelId="{27530EFE-384D-4BCE-8A6B-65389BF6EC1B}" type="presOf" srcId="{78D13FB6-E999-40E3-AEF5-7FA2026C197F}" destId="{58D7C485-0CB3-4935-BD2B-2D93E7C9087C}" srcOrd="0" destOrd="0" presId="urn:microsoft.com/office/officeart/2008/layout/LinedList"/>
    <dgm:cxn modelId="{B67BDFFC-69CB-47BF-90D4-22FC60701DA8}" type="presParOf" srcId="{90F771EE-B750-4031-9970-81C525CDD050}" destId="{34D4D14E-8F42-4181-8093-94F93B8E002C}" srcOrd="0" destOrd="0" presId="urn:microsoft.com/office/officeart/2008/layout/LinedList"/>
    <dgm:cxn modelId="{DAE5709D-379E-4CD5-AD9D-821DE446E6F3}" type="presParOf" srcId="{90F771EE-B750-4031-9970-81C525CDD050}" destId="{DD54401D-499E-4546-962A-2D07A97F4952}" srcOrd="1" destOrd="0" presId="urn:microsoft.com/office/officeart/2008/layout/LinedList"/>
    <dgm:cxn modelId="{3D5C173D-CE3A-4322-BE39-44B4E3BDAE09}" type="presParOf" srcId="{DD54401D-499E-4546-962A-2D07A97F4952}" destId="{E65EF100-3D6E-44B1-91F8-C5CC2E80F936}" srcOrd="0" destOrd="0" presId="urn:microsoft.com/office/officeart/2008/layout/LinedList"/>
    <dgm:cxn modelId="{EA3BB816-FD8E-442F-AC56-4689F3F4B4FF}" type="presParOf" srcId="{DD54401D-499E-4546-962A-2D07A97F4952}" destId="{9A6E8D89-FF5A-4381-B20D-660C3AD40330}" srcOrd="1" destOrd="0" presId="urn:microsoft.com/office/officeart/2008/layout/LinedList"/>
    <dgm:cxn modelId="{14C280FF-D653-4672-9E10-CA4C8264BD79}" type="presParOf" srcId="{90F771EE-B750-4031-9970-81C525CDD050}" destId="{9F08F0A1-1BCE-4513-80B9-D91DE659D2EF}" srcOrd="2" destOrd="0" presId="urn:microsoft.com/office/officeart/2008/layout/LinedList"/>
    <dgm:cxn modelId="{64CAD987-F05A-478B-9ABC-FF04E8F271A0}" type="presParOf" srcId="{90F771EE-B750-4031-9970-81C525CDD050}" destId="{362DEAA1-7388-4B6F-BABE-546D930B7C6A}" srcOrd="3" destOrd="0" presId="urn:microsoft.com/office/officeart/2008/layout/LinedList"/>
    <dgm:cxn modelId="{DD6BCF2C-2E90-479C-87EA-817E53C79CA9}" type="presParOf" srcId="{362DEAA1-7388-4B6F-BABE-546D930B7C6A}" destId="{E93B84FC-7D2F-423D-8B15-31AEF858513F}" srcOrd="0" destOrd="0" presId="urn:microsoft.com/office/officeart/2008/layout/LinedList"/>
    <dgm:cxn modelId="{DC0311B4-85E1-4818-AFA8-A0BC14EFFE6F}" type="presParOf" srcId="{362DEAA1-7388-4B6F-BABE-546D930B7C6A}" destId="{D6CBEFEB-1977-47C7-9635-11502723B84F}" srcOrd="1" destOrd="0" presId="urn:microsoft.com/office/officeart/2008/layout/LinedList"/>
    <dgm:cxn modelId="{3EDD29A2-C3C3-4C19-9E51-C2EA203A26A3}" type="presParOf" srcId="{90F771EE-B750-4031-9970-81C525CDD050}" destId="{810BA824-F5BB-478A-B35C-44FA1EBC84D9}" srcOrd="4" destOrd="0" presId="urn:microsoft.com/office/officeart/2008/layout/LinedList"/>
    <dgm:cxn modelId="{BF8A9BA4-B9B4-4DC7-B4FB-48E67A4914EF}" type="presParOf" srcId="{90F771EE-B750-4031-9970-81C525CDD050}" destId="{18544F5B-A20A-44FF-B6B7-75CF3AE80FBD}" srcOrd="5" destOrd="0" presId="urn:microsoft.com/office/officeart/2008/layout/LinedList"/>
    <dgm:cxn modelId="{D5C01221-1AD3-4A0D-ACB9-C2D47E1C0BA9}" type="presParOf" srcId="{18544F5B-A20A-44FF-B6B7-75CF3AE80FBD}" destId="{58D7C485-0CB3-4935-BD2B-2D93E7C9087C}" srcOrd="0" destOrd="0" presId="urn:microsoft.com/office/officeart/2008/layout/LinedList"/>
    <dgm:cxn modelId="{F5426CF0-7ECF-40DF-BEE1-6E1F2F798A47}" type="presParOf" srcId="{18544F5B-A20A-44FF-B6B7-75CF3AE80FBD}" destId="{23FFBFE0-EADC-4766-A0F1-313529B23743}" srcOrd="1" destOrd="0" presId="urn:microsoft.com/office/officeart/2008/layout/LinedList"/>
    <dgm:cxn modelId="{A7095ED3-9757-4FBC-B0DF-ECA1013B1B0A}" type="presParOf" srcId="{90F771EE-B750-4031-9970-81C525CDD050}" destId="{B5767E81-78E7-4415-8B93-72A3BD085156}" srcOrd="6" destOrd="0" presId="urn:microsoft.com/office/officeart/2008/layout/LinedList"/>
    <dgm:cxn modelId="{277E4F07-E891-4EEF-8DDD-F0A04F0F50B6}" type="presParOf" srcId="{90F771EE-B750-4031-9970-81C525CDD050}" destId="{126DA5C2-777F-46F7-8A34-7F97EA36AA75}" srcOrd="7" destOrd="0" presId="urn:microsoft.com/office/officeart/2008/layout/LinedList"/>
    <dgm:cxn modelId="{E76CBB69-0750-457D-81F7-26C8E40863B8}" type="presParOf" srcId="{126DA5C2-777F-46F7-8A34-7F97EA36AA75}" destId="{F98FC447-1A79-47AE-BA57-A1D23A2462F6}" srcOrd="0" destOrd="0" presId="urn:microsoft.com/office/officeart/2008/layout/LinedList"/>
    <dgm:cxn modelId="{A9C25C48-3706-43DA-B27D-CEF0776D7758}" type="presParOf" srcId="{126DA5C2-777F-46F7-8A34-7F97EA36AA75}" destId="{6CC1B073-9220-472F-AD4D-59618FD662E4}" srcOrd="1" destOrd="0" presId="urn:microsoft.com/office/officeart/2008/layout/LinedList"/>
    <dgm:cxn modelId="{A4CF5541-9FE2-40BF-8F55-C8507A848272}" type="presParOf" srcId="{90F771EE-B750-4031-9970-81C525CDD050}" destId="{258D15AC-CC4A-4A0C-A328-7EBF933AC0F6}" srcOrd="8" destOrd="0" presId="urn:microsoft.com/office/officeart/2008/layout/LinedList"/>
    <dgm:cxn modelId="{3EEA407B-D824-4C20-8E26-9EF4158175DE}" type="presParOf" srcId="{90F771EE-B750-4031-9970-81C525CDD050}" destId="{1D4D6339-8A22-4407-937C-D3012CCE0D76}" srcOrd="9" destOrd="0" presId="urn:microsoft.com/office/officeart/2008/layout/LinedList"/>
    <dgm:cxn modelId="{7DFE9FB5-DE95-4D14-B287-F0DE8AEC22B6}" type="presParOf" srcId="{1D4D6339-8A22-4407-937C-D3012CCE0D76}" destId="{B2076729-D9C6-4B72-9DCA-2DD8C2C177E5}" srcOrd="0" destOrd="0" presId="urn:microsoft.com/office/officeart/2008/layout/LinedList"/>
    <dgm:cxn modelId="{002854E2-FA0C-44F5-B64C-AFC77C055422}" type="presParOf" srcId="{1D4D6339-8A22-4407-937C-D3012CCE0D76}" destId="{948608EA-EB3D-4974-9B36-63B025E4FF5B}" srcOrd="1" destOrd="0" presId="urn:microsoft.com/office/officeart/2008/layout/LinedList"/>
    <dgm:cxn modelId="{6D5FFFBC-5AB2-4DD7-A3EA-1A375AFD368D}" type="presParOf" srcId="{90F771EE-B750-4031-9970-81C525CDD050}" destId="{43D52192-002D-4803-9AE6-F39E1D3DE2B4}" srcOrd="10" destOrd="0" presId="urn:microsoft.com/office/officeart/2008/layout/LinedList"/>
    <dgm:cxn modelId="{49FB6971-FDDB-4C87-B84D-73E337160EC6}" type="presParOf" srcId="{90F771EE-B750-4031-9970-81C525CDD050}" destId="{41934486-C4A8-45FE-81A8-DFB23AFD6BAD}" srcOrd="11" destOrd="0" presId="urn:microsoft.com/office/officeart/2008/layout/LinedList"/>
    <dgm:cxn modelId="{B8596C88-9038-4DA3-A56F-24CDD4AF4E43}" type="presParOf" srcId="{41934486-C4A8-45FE-81A8-DFB23AFD6BAD}" destId="{09F32863-35EE-4497-A5D0-E508B143677E}" srcOrd="0" destOrd="0" presId="urn:microsoft.com/office/officeart/2008/layout/LinedList"/>
    <dgm:cxn modelId="{BAA7AEE0-B2FC-49E9-81CA-EB750B66C8EA}" type="presParOf" srcId="{41934486-C4A8-45FE-81A8-DFB23AFD6BAD}" destId="{EC3CBF5A-91AE-4C6F-98F1-C7D47F8B57AC}" srcOrd="1" destOrd="0" presId="urn:microsoft.com/office/officeart/2008/layout/LinedList"/>
    <dgm:cxn modelId="{201B1488-55E3-4320-8909-53C67339280C}" type="presParOf" srcId="{90F771EE-B750-4031-9970-81C525CDD050}" destId="{CAC4C76C-BE05-4124-8E6C-D7B2EB7EC672}" srcOrd="12" destOrd="0" presId="urn:microsoft.com/office/officeart/2008/layout/LinedList"/>
    <dgm:cxn modelId="{741775DE-8AF2-48C4-9BB5-239C0B6CD915}" type="presParOf" srcId="{90F771EE-B750-4031-9970-81C525CDD050}" destId="{B715ED00-228E-4DF4-B732-3D89EDF33047}" srcOrd="13" destOrd="0" presId="urn:microsoft.com/office/officeart/2008/layout/LinedList"/>
    <dgm:cxn modelId="{5B0DF73B-7E5E-4575-9197-35B571423F4C}" type="presParOf" srcId="{B715ED00-228E-4DF4-B732-3D89EDF33047}" destId="{6BA08B98-5D69-4850-8F1C-5297914CD678}" srcOrd="0" destOrd="0" presId="urn:microsoft.com/office/officeart/2008/layout/LinedList"/>
    <dgm:cxn modelId="{083E84AD-5009-43E1-BD58-1FFA8264DFE0}" type="presParOf" srcId="{B715ED00-228E-4DF4-B732-3D89EDF33047}" destId="{192D2BD9-F1F8-4917-A03D-C23BCF0A3975}" srcOrd="1" destOrd="0" presId="urn:microsoft.com/office/officeart/2008/layout/LinedList"/>
    <dgm:cxn modelId="{6D3EEF95-19BC-463A-844F-E4419279B15E}" type="presParOf" srcId="{90F771EE-B750-4031-9970-81C525CDD050}" destId="{83D1C7F4-1FB8-4D24-8ADE-039027ACEB46}" srcOrd="14" destOrd="0" presId="urn:microsoft.com/office/officeart/2008/layout/LinedList"/>
    <dgm:cxn modelId="{17A0BB0D-CD51-4735-A29E-FF05E54A356A}" type="presParOf" srcId="{90F771EE-B750-4031-9970-81C525CDD050}" destId="{E0770863-4416-4F76-A3F7-C7F48DFBBCF0}" srcOrd="15" destOrd="0" presId="urn:microsoft.com/office/officeart/2008/layout/LinedList"/>
    <dgm:cxn modelId="{5D24C1A2-FC12-42F4-86B6-059D63194111}" type="presParOf" srcId="{E0770863-4416-4F76-A3F7-C7F48DFBBCF0}" destId="{A99E9963-6A20-4486-8D68-E900EEF2477E}" srcOrd="0" destOrd="0" presId="urn:microsoft.com/office/officeart/2008/layout/LinedList"/>
    <dgm:cxn modelId="{FC835937-C067-45DF-8547-0318F0AA7D2C}" type="presParOf" srcId="{E0770863-4416-4F76-A3F7-C7F48DFBBCF0}" destId="{A3959B08-912D-4BED-94EC-4A20F5862088}" srcOrd="1" destOrd="0" presId="urn:microsoft.com/office/officeart/2008/layout/LinedList"/>
    <dgm:cxn modelId="{8B625D02-AF8D-4725-9E02-AF9D863B558B}" type="presParOf" srcId="{90F771EE-B750-4031-9970-81C525CDD050}" destId="{BE77DFCD-9709-4641-B9DA-183260F3D7F4}" srcOrd="16" destOrd="0" presId="urn:microsoft.com/office/officeart/2008/layout/LinedList"/>
    <dgm:cxn modelId="{A8968B07-C283-4DD1-BEB6-1D4D5C305837}" type="presParOf" srcId="{90F771EE-B750-4031-9970-81C525CDD050}" destId="{DF5C284D-4D25-4DFF-A7D1-091478438717}" srcOrd="17" destOrd="0" presId="urn:microsoft.com/office/officeart/2008/layout/LinedList"/>
    <dgm:cxn modelId="{EC9B86A2-B0C5-4730-B1E2-4EF4BA118E7C}" type="presParOf" srcId="{DF5C284D-4D25-4DFF-A7D1-091478438717}" destId="{452CC5E4-045B-42F1-98A3-CACAE8F57EB4}" srcOrd="0" destOrd="0" presId="urn:microsoft.com/office/officeart/2008/layout/LinedList"/>
    <dgm:cxn modelId="{431C5753-1556-429E-9CFC-5424B2E27967}" type="presParOf" srcId="{DF5C284D-4D25-4DFF-A7D1-091478438717}" destId="{66D1D78D-D6D7-4F9F-9881-D31441F59B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209B285-3655-49B5-8ECA-867A5895E60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E4A999F-00F2-4E0D-8DA9-44EA399D69B7}">
      <dgm:prSet/>
      <dgm:spPr/>
      <dgm:t>
        <a:bodyPr/>
        <a:lstStyle/>
        <a:p>
          <a:r>
            <a:rPr lang="en-GB"/>
            <a:t>Responsibility</a:t>
          </a:r>
          <a:endParaRPr lang="en-US"/>
        </a:p>
      </dgm:t>
    </dgm:pt>
    <dgm:pt modelId="{275D54D6-C6A0-4DA9-A320-B3CC59DE2A59}" type="parTrans" cxnId="{00627588-2722-4A06-8CD0-4F341449C454}">
      <dgm:prSet/>
      <dgm:spPr/>
      <dgm:t>
        <a:bodyPr/>
        <a:lstStyle/>
        <a:p>
          <a:endParaRPr lang="en-US"/>
        </a:p>
      </dgm:t>
    </dgm:pt>
    <dgm:pt modelId="{3E6F3E7F-DB0E-4020-9540-2070926CD68B}" type="sibTrans" cxnId="{00627588-2722-4A06-8CD0-4F341449C454}">
      <dgm:prSet/>
      <dgm:spPr/>
      <dgm:t>
        <a:bodyPr/>
        <a:lstStyle/>
        <a:p>
          <a:endParaRPr lang="en-US"/>
        </a:p>
      </dgm:t>
    </dgm:pt>
    <dgm:pt modelId="{01C8A3DB-93D5-471A-941E-D0356846A9D1}">
      <dgm:prSet/>
      <dgm:spPr/>
      <dgm:t>
        <a:bodyPr/>
        <a:lstStyle/>
        <a:p>
          <a:r>
            <a:rPr lang="en-GB"/>
            <a:t>Honesty</a:t>
          </a:r>
          <a:endParaRPr lang="en-US"/>
        </a:p>
      </dgm:t>
    </dgm:pt>
    <dgm:pt modelId="{D7EB86D7-02DE-49EE-A519-E73C449A7005}" type="parTrans" cxnId="{B07E1CE1-1CD3-4017-A75F-DE532CEBE022}">
      <dgm:prSet/>
      <dgm:spPr/>
      <dgm:t>
        <a:bodyPr/>
        <a:lstStyle/>
        <a:p>
          <a:endParaRPr lang="en-US"/>
        </a:p>
      </dgm:t>
    </dgm:pt>
    <dgm:pt modelId="{1F673127-427D-4247-8B2F-7B46362A296E}" type="sibTrans" cxnId="{B07E1CE1-1CD3-4017-A75F-DE532CEBE022}">
      <dgm:prSet/>
      <dgm:spPr/>
      <dgm:t>
        <a:bodyPr/>
        <a:lstStyle/>
        <a:p>
          <a:endParaRPr lang="en-US"/>
        </a:p>
      </dgm:t>
    </dgm:pt>
    <dgm:pt modelId="{C7F95907-262C-4BC8-9885-3685F042EAA1}">
      <dgm:prSet/>
      <dgm:spPr/>
      <dgm:t>
        <a:bodyPr/>
        <a:lstStyle/>
        <a:p>
          <a:r>
            <a:rPr lang="en-GB"/>
            <a:t>Factual </a:t>
          </a:r>
          <a:endParaRPr lang="en-US"/>
        </a:p>
      </dgm:t>
    </dgm:pt>
    <dgm:pt modelId="{F059C6B4-F5A5-4BF9-BB69-16481A48B11B}" type="parTrans" cxnId="{7EE386C1-30D0-4AF9-AE5E-E55839A2C18F}">
      <dgm:prSet/>
      <dgm:spPr/>
      <dgm:t>
        <a:bodyPr/>
        <a:lstStyle/>
        <a:p>
          <a:endParaRPr lang="en-US"/>
        </a:p>
      </dgm:t>
    </dgm:pt>
    <dgm:pt modelId="{DFB2FA32-5553-45E0-B6D8-2DA791FCE319}" type="sibTrans" cxnId="{7EE386C1-30D0-4AF9-AE5E-E55839A2C18F}">
      <dgm:prSet/>
      <dgm:spPr/>
      <dgm:t>
        <a:bodyPr/>
        <a:lstStyle/>
        <a:p>
          <a:endParaRPr lang="en-US"/>
        </a:p>
      </dgm:t>
    </dgm:pt>
    <dgm:pt modelId="{2D79E4C9-B53A-4DD8-A4BD-48ADED4D00A2}">
      <dgm:prSet/>
      <dgm:spPr/>
      <dgm:t>
        <a:bodyPr/>
        <a:lstStyle/>
        <a:p>
          <a:r>
            <a:rPr lang="en-GB"/>
            <a:t>Reliable</a:t>
          </a:r>
          <a:endParaRPr lang="en-US"/>
        </a:p>
      </dgm:t>
    </dgm:pt>
    <dgm:pt modelId="{EFB3F7E2-EDFC-4FEA-834C-8E1CE0E1CAB1}" type="parTrans" cxnId="{5E983A7C-7B64-4712-81D5-F08FED4F5550}">
      <dgm:prSet/>
      <dgm:spPr/>
      <dgm:t>
        <a:bodyPr/>
        <a:lstStyle/>
        <a:p>
          <a:endParaRPr lang="en-US"/>
        </a:p>
      </dgm:t>
    </dgm:pt>
    <dgm:pt modelId="{5019D569-1A0F-4BD9-9992-41E6648EB733}" type="sibTrans" cxnId="{5E983A7C-7B64-4712-81D5-F08FED4F5550}">
      <dgm:prSet/>
      <dgm:spPr/>
      <dgm:t>
        <a:bodyPr/>
        <a:lstStyle/>
        <a:p>
          <a:endParaRPr lang="en-US"/>
        </a:p>
      </dgm:t>
    </dgm:pt>
    <dgm:pt modelId="{22798A41-45A2-42D0-8F83-6BF88BDD443B}">
      <dgm:prSet/>
      <dgm:spPr/>
      <dgm:t>
        <a:bodyPr/>
        <a:lstStyle/>
        <a:p>
          <a:r>
            <a:rPr lang="en-GB"/>
            <a:t>Reassurance</a:t>
          </a:r>
          <a:endParaRPr lang="en-US"/>
        </a:p>
      </dgm:t>
    </dgm:pt>
    <dgm:pt modelId="{B0317511-CEA6-460F-8539-39D9DA050747}" type="parTrans" cxnId="{48A625BA-F34A-42F9-98D4-CBC6FF52BE7A}">
      <dgm:prSet/>
      <dgm:spPr/>
      <dgm:t>
        <a:bodyPr/>
        <a:lstStyle/>
        <a:p>
          <a:endParaRPr lang="en-US"/>
        </a:p>
      </dgm:t>
    </dgm:pt>
    <dgm:pt modelId="{8ADB6DFB-97BC-4B7F-9791-2497556D075F}" type="sibTrans" cxnId="{48A625BA-F34A-42F9-98D4-CBC6FF52BE7A}">
      <dgm:prSet/>
      <dgm:spPr/>
      <dgm:t>
        <a:bodyPr/>
        <a:lstStyle/>
        <a:p>
          <a:endParaRPr lang="en-US"/>
        </a:p>
      </dgm:t>
    </dgm:pt>
    <dgm:pt modelId="{CBD51334-4D7E-45A6-8EA9-5EAB25915854}">
      <dgm:prSet/>
      <dgm:spPr/>
      <dgm:t>
        <a:bodyPr/>
        <a:lstStyle/>
        <a:p>
          <a:r>
            <a:rPr lang="en-GB"/>
            <a:t>FCO Advice</a:t>
          </a:r>
          <a:endParaRPr lang="en-US"/>
        </a:p>
      </dgm:t>
    </dgm:pt>
    <dgm:pt modelId="{2A4FFA00-7572-4462-9603-DE9661C8973C}" type="parTrans" cxnId="{6A45D483-7358-4E89-B830-AA175F44AF78}">
      <dgm:prSet/>
      <dgm:spPr/>
      <dgm:t>
        <a:bodyPr/>
        <a:lstStyle/>
        <a:p>
          <a:endParaRPr lang="en-US"/>
        </a:p>
      </dgm:t>
    </dgm:pt>
    <dgm:pt modelId="{F399660B-78C0-43D5-A808-205E7CB27240}" type="sibTrans" cxnId="{6A45D483-7358-4E89-B830-AA175F44AF78}">
      <dgm:prSet/>
      <dgm:spPr/>
      <dgm:t>
        <a:bodyPr/>
        <a:lstStyle/>
        <a:p>
          <a:endParaRPr lang="en-US"/>
        </a:p>
      </dgm:t>
    </dgm:pt>
    <dgm:pt modelId="{5091AE5F-355F-4787-80E2-A34B45F5487B}">
      <dgm:prSet/>
      <dgm:spPr/>
      <dgm:t>
        <a:bodyPr/>
        <a:lstStyle/>
        <a:p>
          <a:r>
            <a:rPr lang="en-GB"/>
            <a:t>Monitor &amp; Review</a:t>
          </a:r>
          <a:endParaRPr lang="en-US"/>
        </a:p>
      </dgm:t>
    </dgm:pt>
    <dgm:pt modelId="{52A3BE6E-2560-49A4-8F77-A3D0A1AAC24C}" type="parTrans" cxnId="{56CE124B-500E-45F2-B556-F653A4CEA8CC}">
      <dgm:prSet/>
      <dgm:spPr/>
      <dgm:t>
        <a:bodyPr/>
        <a:lstStyle/>
        <a:p>
          <a:endParaRPr lang="en-US"/>
        </a:p>
      </dgm:t>
    </dgm:pt>
    <dgm:pt modelId="{D6AEE5BF-C525-48FC-A5A8-D35D2C5286B5}" type="sibTrans" cxnId="{56CE124B-500E-45F2-B556-F653A4CEA8CC}">
      <dgm:prSet/>
      <dgm:spPr/>
      <dgm:t>
        <a:bodyPr/>
        <a:lstStyle/>
        <a:p>
          <a:endParaRPr lang="en-US"/>
        </a:p>
      </dgm:t>
    </dgm:pt>
    <dgm:pt modelId="{5C51A91A-FF65-4DD2-ADD0-EFE4CC3473EA}">
      <dgm:prSet/>
      <dgm:spPr/>
      <dgm:t>
        <a:bodyPr/>
        <a:lstStyle/>
        <a:p>
          <a:r>
            <a:rPr lang="en-GB"/>
            <a:t>Records</a:t>
          </a:r>
          <a:endParaRPr lang="en-US"/>
        </a:p>
      </dgm:t>
    </dgm:pt>
    <dgm:pt modelId="{859A7F92-21E0-4B1F-B26F-16E51F9A74ED}" type="parTrans" cxnId="{4E01D962-4050-41CA-A3EA-48DE0E96D0AD}">
      <dgm:prSet/>
      <dgm:spPr/>
      <dgm:t>
        <a:bodyPr/>
        <a:lstStyle/>
        <a:p>
          <a:endParaRPr lang="en-US"/>
        </a:p>
      </dgm:t>
    </dgm:pt>
    <dgm:pt modelId="{3F3D2A80-E197-4BF4-B75C-22BA2FF5D958}" type="sibTrans" cxnId="{4E01D962-4050-41CA-A3EA-48DE0E96D0AD}">
      <dgm:prSet/>
      <dgm:spPr/>
      <dgm:t>
        <a:bodyPr/>
        <a:lstStyle/>
        <a:p>
          <a:endParaRPr lang="en-US"/>
        </a:p>
      </dgm:t>
    </dgm:pt>
    <dgm:pt modelId="{374BA24E-1032-45F5-9870-8F129C3EEF20}">
      <dgm:prSet/>
      <dgm:spPr/>
      <dgm:t>
        <a:bodyPr/>
        <a:lstStyle/>
        <a:p>
          <a:r>
            <a:rPr lang="en-GB"/>
            <a:t>Communications &amp; Technology</a:t>
          </a:r>
          <a:endParaRPr lang="en-US"/>
        </a:p>
      </dgm:t>
    </dgm:pt>
    <dgm:pt modelId="{FAECD8FB-969C-44BA-9460-C946A4010910}" type="parTrans" cxnId="{C36BEAE4-AFC0-456C-9F9E-D871000AD353}">
      <dgm:prSet/>
      <dgm:spPr/>
      <dgm:t>
        <a:bodyPr/>
        <a:lstStyle/>
        <a:p>
          <a:endParaRPr lang="en-US"/>
        </a:p>
      </dgm:t>
    </dgm:pt>
    <dgm:pt modelId="{ACCDEEB9-D6DA-41BC-993A-FF5BF5712F73}" type="sibTrans" cxnId="{C36BEAE4-AFC0-456C-9F9E-D871000AD353}">
      <dgm:prSet/>
      <dgm:spPr/>
      <dgm:t>
        <a:bodyPr/>
        <a:lstStyle/>
        <a:p>
          <a:endParaRPr lang="en-US"/>
        </a:p>
      </dgm:t>
    </dgm:pt>
    <dgm:pt modelId="{8C6D2129-74B1-422F-A3F7-ADC77EC1EEE1}">
      <dgm:prSet/>
      <dgm:spPr/>
      <dgm:t>
        <a:bodyPr/>
        <a:lstStyle/>
        <a:p>
          <a:r>
            <a:rPr lang="en-GB"/>
            <a:t>Impacts</a:t>
          </a:r>
          <a:endParaRPr lang="en-US"/>
        </a:p>
      </dgm:t>
    </dgm:pt>
    <dgm:pt modelId="{89C33527-9E5A-43E4-B0C5-F2D5D43C85CD}" type="parTrans" cxnId="{6EA8D3CC-F4A8-4172-BA64-58E8CE172669}">
      <dgm:prSet/>
      <dgm:spPr/>
      <dgm:t>
        <a:bodyPr/>
        <a:lstStyle/>
        <a:p>
          <a:endParaRPr lang="en-US"/>
        </a:p>
      </dgm:t>
    </dgm:pt>
    <dgm:pt modelId="{D7E6BC77-63E4-43C7-AAB4-819C4B788315}" type="sibTrans" cxnId="{6EA8D3CC-F4A8-4172-BA64-58E8CE172669}">
      <dgm:prSet/>
      <dgm:spPr/>
      <dgm:t>
        <a:bodyPr/>
        <a:lstStyle/>
        <a:p>
          <a:endParaRPr lang="en-US"/>
        </a:p>
      </dgm:t>
    </dgm:pt>
    <dgm:pt modelId="{5B205C42-A9FD-4124-9668-D81B036E73E8}">
      <dgm:prSet/>
      <dgm:spPr/>
      <dgm:t>
        <a:bodyPr/>
        <a:lstStyle/>
        <a:p>
          <a:r>
            <a:rPr lang="en-GB"/>
            <a:t>Response Plans &amp; Recovery Plan</a:t>
          </a:r>
          <a:endParaRPr lang="en-US"/>
        </a:p>
      </dgm:t>
    </dgm:pt>
    <dgm:pt modelId="{AB5380BF-5A44-48BA-A7FA-65D3AC5BD7B7}" type="parTrans" cxnId="{353ABD64-897F-420E-946B-8A4BB4A91F32}">
      <dgm:prSet/>
      <dgm:spPr/>
      <dgm:t>
        <a:bodyPr/>
        <a:lstStyle/>
        <a:p>
          <a:endParaRPr lang="en-US"/>
        </a:p>
      </dgm:t>
    </dgm:pt>
    <dgm:pt modelId="{E29C42B3-2912-4FC2-82A9-3B0715D34DF1}" type="sibTrans" cxnId="{353ABD64-897F-420E-946B-8A4BB4A91F32}">
      <dgm:prSet/>
      <dgm:spPr/>
      <dgm:t>
        <a:bodyPr/>
        <a:lstStyle/>
        <a:p>
          <a:endParaRPr lang="en-US"/>
        </a:p>
      </dgm:t>
    </dgm:pt>
    <dgm:pt modelId="{4A74E0D4-1F46-49C8-9F42-31B463FE11DE}" type="pres">
      <dgm:prSet presAssocID="{4209B285-3655-49B5-8ECA-867A5895E605}" presName="linear" presStyleCnt="0">
        <dgm:presLayoutVars>
          <dgm:animLvl val="lvl"/>
          <dgm:resizeHandles val="exact"/>
        </dgm:presLayoutVars>
      </dgm:prSet>
      <dgm:spPr/>
    </dgm:pt>
    <dgm:pt modelId="{A2288041-B56F-4992-BA44-75A767B0D4C0}" type="pres">
      <dgm:prSet presAssocID="{BE4A999F-00F2-4E0D-8DA9-44EA399D69B7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5FBE6466-F0D8-4787-A830-B5F1D245CB6D}" type="pres">
      <dgm:prSet presAssocID="{3E6F3E7F-DB0E-4020-9540-2070926CD68B}" presName="spacer" presStyleCnt="0"/>
      <dgm:spPr/>
    </dgm:pt>
    <dgm:pt modelId="{67444358-12AD-440B-993B-291D25A1241D}" type="pres">
      <dgm:prSet presAssocID="{01C8A3DB-93D5-471A-941E-D0356846A9D1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8CA0DBC2-3A5B-4C38-A243-8CBDD8FF9CE8}" type="pres">
      <dgm:prSet presAssocID="{1F673127-427D-4247-8B2F-7B46362A296E}" presName="spacer" presStyleCnt="0"/>
      <dgm:spPr/>
    </dgm:pt>
    <dgm:pt modelId="{DCB552B3-926A-4C5D-8C18-FE985A9B48A3}" type="pres">
      <dgm:prSet presAssocID="{C7F95907-262C-4BC8-9885-3685F042EAA1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B39F076B-ED33-4187-8888-8352DAFE84AE}" type="pres">
      <dgm:prSet presAssocID="{DFB2FA32-5553-45E0-B6D8-2DA791FCE319}" presName="spacer" presStyleCnt="0"/>
      <dgm:spPr/>
    </dgm:pt>
    <dgm:pt modelId="{695C276C-AF44-44AE-B877-F8C372472B9D}" type="pres">
      <dgm:prSet presAssocID="{2D79E4C9-B53A-4DD8-A4BD-48ADED4D00A2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B07AB057-DC22-4B96-A83E-D56A291087AA}" type="pres">
      <dgm:prSet presAssocID="{5019D569-1A0F-4BD9-9992-41E6648EB733}" presName="spacer" presStyleCnt="0"/>
      <dgm:spPr/>
    </dgm:pt>
    <dgm:pt modelId="{CE295724-B85D-40D4-9EB7-5F987A8C6EB5}" type="pres">
      <dgm:prSet presAssocID="{22798A41-45A2-42D0-8F83-6BF88BDD443B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0CBB8B30-F049-46DB-A1BF-9ECD2DD29A38}" type="pres">
      <dgm:prSet presAssocID="{8ADB6DFB-97BC-4B7F-9791-2497556D075F}" presName="spacer" presStyleCnt="0"/>
      <dgm:spPr/>
    </dgm:pt>
    <dgm:pt modelId="{EF5C5F85-3025-4807-817E-526FD8272D72}" type="pres">
      <dgm:prSet presAssocID="{CBD51334-4D7E-45A6-8EA9-5EAB25915854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747461BE-BF0C-455A-BA65-2C83885E9838}" type="pres">
      <dgm:prSet presAssocID="{F399660B-78C0-43D5-A808-205E7CB27240}" presName="spacer" presStyleCnt="0"/>
      <dgm:spPr/>
    </dgm:pt>
    <dgm:pt modelId="{1028B7C4-912A-4359-8C02-33EA9AEE8450}" type="pres">
      <dgm:prSet presAssocID="{5091AE5F-355F-4787-80E2-A34B45F5487B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E65B5052-A638-45A3-BF19-D147F4A97410}" type="pres">
      <dgm:prSet presAssocID="{D6AEE5BF-C525-48FC-A5A8-D35D2C5286B5}" presName="spacer" presStyleCnt="0"/>
      <dgm:spPr/>
    </dgm:pt>
    <dgm:pt modelId="{AD6E4826-49FF-4EDA-8206-E54E0333E222}" type="pres">
      <dgm:prSet presAssocID="{5C51A91A-FF65-4DD2-ADD0-EFE4CC3473EA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15ED5713-7568-4C88-A1B7-C51F2EB1F653}" type="pres">
      <dgm:prSet presAssocID="{3F3D2A80-E197-4BF4-B75C-22BA2FF5D958}" presName="spacer" presStyleCnt="0"/>
      <dgm:spPr/>
    </dgm:pt>
    <dgm:pt modelId="{19F71E1F-5F2C-4A2E-9706-0AEE1C937369}" type="pres">
      <dgm:prSet presAssocID="{374BA24E-1032-45F5-9870-8F129C3EEF20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A4CECF15-DDA4-4D75-92DF-25DA761E1941}" type="pres">
      <dgm:prSet presAssocID="{ACCDEEB9-D6DA-41BC-993A-FF5BF5712F73}" presName="spacer" presStyleCnt="0"/>
      <dgm:spPr/>
    </dgm:pt>
    <dgm:pt modelId="{F1A2874C-FAFD-4922-9DAF-5FE76B2521EF}" type="pres">
      <dgm:prSet presAssocID="{8C6D2129-74B1-422F-A3F7-ADC77EC1EEE1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0BAD4F0C-F433-4B5F-AB7A-772D3E3B5B2D}" type="pres">
      <dgm:prSet presAssocID="{D7E6BC77-63E4-43C7-AAB4-819C4B788315}" presName="spacer" presStyleCnt="0"/>
      <dgm:spPr/>
    </dgm:pt>
    <dgm:pt modelId="{5AE2B9B2-5A74-4D82-8A4D-FACC24BE06D7}" type="pres">
      <dgm:prSet presAssocID="{5B205C42-A9FD-4124-9668-D81B036E73E8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F3267D1D-3FE0-4D0E-953A-45378497F36A}" type="presOf" srcId="{5C51A91A-FF65-4DD2-ADD0-EFE4CC3473EA}" destId="{AD6E4826-49FF-4EDA-8206-E54E0333E222}" srcOrd="0" destOrd="0" presId="urn:microsoft.com/office/officeart/2005/8/layout/vList2"/>
    <dgm:cxn modelId="{59AAB325-0B75-49B8-90C2-C9DD73F8A481}" type="presOf" srcId="{5B205C42-A9FD-4124-9668-D81B036E73E8}" destId="{5AE2B9B2-5A74-4D82-8A4D-FACC24BE06D7}" srcOrd="0" destOrd="0" presId="urn:microsoft.com/office/officeart/2005/8/layout/vList2"/>
    <dgm:cxn modelId="{B1A0B72F-5483-45E3-856C-3BC875B1140B}" type="presOf" srcId="{5091AE5F-355F-4787-80E2-A34B45F5487B}" destId="{1028B7C4-912A-4359-8C02-33EA9AEE8450}" srcOrd="0" destOrd="0" presId="urn:microsoft.com/office/officeart/2005/8/layout/vList2"/>
    <dgm:cxn modelId="{4E01D962-4050-41CA-A3EA-48DE0E96D0AD}" srcId="{4209B285-3655-49B5-8ECA-867A5895E605}" destId="{5C51A91A-FF65-4DD2-ADD0-EFE4CC3473EA}" srcOrd="7" destOrd="0" parTransId="{859A7F92-21E0-4B1F-B26F-16E51F9A74ED}" sibTransId="{3F3D2A80-E197-4BF4-B75C-22BA2FF5D958}"/>
    <dgm:cxn modelId="{353ABD64-897F-420E-946B-8A4BB4A91F32}" srcId="{4209B285-3655-49B5-8ECA-867A5895E605}" destId="{5B205C42-A9FD-4124-9668-D81B036E73E8}" srcOrd="10" destOrd="0" parTransId="{AB5380BF-5A44-48BA-A7FA-65D3AC5BD7B7}" sibTransId="{E29C42B3-2912-4FC2-82A9-3B0715D34DF1}"/>
    <dgm:cxn modelId="{D4270167-3C68-4352-9441-C3AC2E10A597}" type="presOf" srcId="{CBD51334-4D7E-45A6-8EA9-5EAB25915854}" destId="{EF5C5F85-3025-4807-817E-526FD8272D72}" srcOrd="0" destOrd="0" presId="urn:microsoft.com/office/officeart/2005/8/layout/vList2"/>
    <dgm:cxn modelId="{5FD57767-B1E2-43DD-BA86-1A094E8D13C6}" type="presOf" srcId="{8C6D2129-74B1-422F-A3F7-ADC77EC1EEE1}" destId="{F1A2874C-FAFD-4922-9DAF-5FE76B2521EF}" srcOrd="0" destOrd="0" presId="urn:microsoft.com/office/officeart/2005/8/layout/vList2"/>
    <dgm:cxn modelId="{56CE124B-500E-45F2-B556-F653A4CEA8CC}" srcId="{4209B285-3655-49B5-8ECA-867A5895E605}" destId="{5091AE5F-355F-4787-80E2-A34B45F5487B}" srcOrd="6" destOrd="0" parTransId="{52A3BE6E-2560-49A4-8F77-A3D0A1AAC24C}" sibTransId="{D6AEE5BF-C525-48FC-A5A8-D35D2C5286B5}"/>
    <dgm:cxn modelId="{59C6676F-195C-468A-9F86-CAA3AA73866B}" type="presOf" srcId="{4209B285-3655-49B5-8ECA-867A5895E605}" destId="{4A74E0D4-1F46-49C8-9F42-31B463FE11DE}" srcOrd="0" destOrd="0" presId="urn:microsoft.com/office/officeart/2005/8/layout/vList2"/>
    <dgm:cxn modelId="{4B584874-233C-4ACF-A49B-FBCEF97FB4A4}" type="presOf" srcId="{2D79E4C9-B53A-4DD8-A4BD-48ADED4D00A2}" destId="{695C276C-AF44-44AE-B877-F8C372472B9D}" srcOrd="0" destOrd="0" presId="urn:microsoft.com/office/officeart/2005/8/layout/vList2"/>
    <dgm:cxn modelId="{A3964475-211C-42CB-A2AA-E1DD19EF2B55}" type="presOf" srcId="{BE4A999F-00F2-4E0D-8DA9-44EA399D69B7}" destId="{A2288041-B56F-4992-BA44-75A767B0D4C0}" srcOrd="0" destOrd="0" presId="urn:microsoft.com/office/officeart/2005/8/layout/vList2"/>
    <dgm:cxn modelId="{72F3B17A-5FDC-4D37-AFB3-EBB78E77BF01}" type="presOf" srcId="{01C8A3DB-93D5-471A-941E-D0356846A9D1}" destId="{67444358-12AD-440B-993B-291D25A1241D}" srcOrd="0" destOrd="0" presId="urn:microsoft.com/office/officeart/2005/8/layout/vList2"/>
    <dgm:cxn modelId="{5E983A7C-7B64-4712-81D5-F08FED4F5550}" srcId="{4209B285-3655-49B5-8ECA-867A5895E605}" destId="{2D79E4C9-B53A-4DD8-A4BD-48ADED4D00A2}" srcOrd="3" destOrd="0" parTransId="{EFB3F7E2-EDFC-4FEA-834C-8E1CE0E1CAB1}" sibTransId="{5019D569-1A0F-4BD9-9992-41E6648EB733}"/>
    <dgm:cxn modelId="{61A58A81-DB63-48F5-8279-3F8EF5D76834}" type="presOf" srcId="{374BA24E-1032-45F5-9870-8F129C3EEF20}" destId="{19F71E1F-5F2C-4A2E-9706-0AEE1C937369}" srcOrd="0" destOrd="0" presId="urn:microsoft.com/office/officeart/2005/8/layout/vList2"/>
    <dgm:cxn modelId="{6A45D483-7358-4E89-B830-AA175F44AF78}" srcId="{4209B285-3655-49B5-8ECA-867A5895E605}" destId="{CBD51334-4D7E-45A6-8EA9-5EAB25915854}" srcOrd="5" destOrd="0" parTransId="{2A4FFA00-7572-4462-9603-DE9661C8973C}" sibTransId="{F399660B-78C0-43D5-A808-205E7CB27240}"/>
    <dgm:cxn modelId="{00627588-2722-4A06-8CD0-4F341449C454}" srcId="{4209B285-3655-49B5-8ECA-867A5895E605}" destId="{BE4A999F-00F2-4E0D-8DA9-44EA399D69B7}" srcOrd="0" destOrd="0" parTransId="{275D54D6-C6A0-4DA9-A320-B3CC59DE2A59}" sibTransId="{3E6F3E7F-DB0E-4020-9540-2070926CD68B}"/>
    <dgm:cxn modelId="{986D1A98-9BCA-4811-BECB-0B6F06AD978E}" type="presOf" srcId="{22798A41-45A2-42D0-8F83-6BF88BDD443B}" destId="{CE295724-B85D-40D4-9EB7-5F987A8C6EB5}" srcOrd="0" destOrd="0" presId="urn:microsoft.com/office/officeart/2005/8/layout/vList2"/>
    <dgm:cxn modelId="{48A625BA-F34A-42F9-98D4-CBC6FF52BE7A}" srcId="{4209B285-3655-49B5-8ECA-867A5895E605}" destId="{22798A41-45A2-42D0-8F83-6BF88BDD443B}" srcOrd="4" destOrd="0" parTransId="{B0317511-CEA6-460F-8539-39D9DA050747}" sibTransId="{8ADB6DFB-97BC-4B7F-9791-2497556D075F}"/>
    <dgm:cxn modelId="{7EE386C1-30D0-4AF9-AE5E-E55839A2C18F}" srcId="{4209B285-3655-49B5-8ECA-867A5895E605}" destId="{C7F95907-262C-4BC8-9885-3685F042EAA1}" srcOrd="2" destOrd="0" parTransId="{F059C6B4-F5A5-4BF9-BB69-16481A48B11B}" sibTransId="{DFB2FA32-5553-45E0-B6D8-2DA791FCE319}"/>
    <dgm:cxn modelId="{6D4F52C2-5200-4360-80D2-B7FBC9D4F4E8}" type="presOf" srcId="{C7F95907-262C-4BC8-9885-3685F042EAA1}" destId="{DCB552B3-926A-4C5D-8C18-FE985A9B48A3}" srcOrd="0" destOrd="0" presId="urn:microsoft.com/office/officeart/2005/8/layout/vList2"/>
    <dgm:cxn modelId="{6EA8D3CC-F4A8-4172-BA64-58E8CE172669}" srcId="{4209B285-3655-49B5-8ECA-867A5895E605}" destId="{8C6D2129-74B1-422F-A3F7-ADC77EC1EEE1}" srcOrd="9" destOrd="0" parTransId="{89C33527-9E5A-43E4-B0C5-F2D5D43C85CD}" sibTransId="{D7E6BC77-63E4-43C7-AAB4-819C4B788315}"/>
    <dgm:cxn modelId="{B07E1CE1-1CD3-4017-A75F-DE532CEBE022}" srcId="{4209B285-3655-49B5-8ECA-867A5895E605}" destId="{01C8A3DB-93D5-471A-941E-D0356846A9D1}" srcOrd="1" destOrd="0" parTransId="{D7EB86D7-02DE-49EE-A519-E73C449A7005}" sibTransId="{1F673127-427D-4247-8B2F-7B46362A296E}"/>
    <dgm:cxn modelId="{C36BEAE4-AFC0-456C-9F9E-D871000AD353}" srcId="{4209B285-3655-49B5-8ECA-867A5895E605}" destId="{374BA24E-1032-45F5-9870-8F129C3EEF20}" srcOrd="8" destOrd="0" parTransId="{FAECD8FB-969C-44BA-9460-C946A4010910}" sibTransId="{ACCDEEB9-D6DA-41BC-993A-FF5BF5712F73}"/>
    <dgm:cxn modelId="{1CDD21EE-649C-4D07-8883-18062EF78247}" type="presParOf" srcId="{4A74E0D4-1F46-49C8-9F42-31B463FE11DE}" destId="{A2288041-B56F-4992-BA44-75A767B0D4C0}" srcOrd="0" destOrd="0" presId="urn:microsoft.com/office/officeart/2005/8/layout/vList2"/>
    <dgm:cxn modelId="{F40C30F1-3D0F-4AA9-94EA-F203FA75CA93}" type="presParOf" srcId="{4A74E0D4-1F46-49C8-9F42-31B463FE11DE}" destId="{5FBE6466-F0D8-4787-A830-B5F1D245CB6D}" srcOrd="1" destOrd="0" presId="urn:microsoft.com/office/officeart/2005/8/layout/vList2"/>
    <dgm:cxn modelId="{9F94FF79-D917-4FD1-89BF-8BDF8E6189F7}" type="presParOf" srcId="{4A74E0D4-1F46-49C8-9F42-31B463FE11DE}" destId="{67444358-12AD-440B-993B-291D25A1241D}" srcOrd="2" destOrd="0" presId="urn:microsoft.com/office/officeart/2005/8/layout/vList2"/>
    <dgm:cxn modelId="{D7EA42F9-F678-43EF-B51A-FC803BE5F0A3}" type="presParOf" srcId="{4A74E0D4-1F46-49C8-9F42-31B463FE11DE}" destId="{8CA0DBC2-3A5B-4C38-A243-8CBDD8FF9CE8}" srcOrd="3" destOrd="0" presId="urn:microsoft.com/office/officeart/2005/8/layout/vList2"/>
    <dgm:cxn modelId="{AB853CB4-FABE-41B1-B8BE-36AD22FA9136}" type="presParOf" srcId="{4A74E0D4-1F46-49C8-9F42-31B463FE11DE}" destId="{DCB552B3-926A-4C5D-8C18-FE985A9B48A3}" srcOrd="4" destOrd="0" presId="urn:microsoft.com/office/officeart/2005/8/layout/vList2"/>
    <dgm:cxn modelId="{0CC7201D-1F74-4817-A4C5-596DD093913B}" type="presParOf" srcId="{4A74E0D4-1F46-49C8-9F42-31B463FE11DE}" destId="{B39F076B-ED33-4187-8888-8352DAFE84AE}" srcOrd="5" destOrd="0" presId="urn:microsoft.com/office/officeart/2005/8/layout/vList2"/>
    <dgm:cxn modelId="{FD6935F5-8D69-4BC8-8316-1DDFD6FD5BBF}" type="presParOf" srcId="{4A74E0D4-1F46-49C8-9F42-31B463FE11DE}" destId="{695C276C-AF44-44AE-B877-F8C372472B9D}" srcOrd="6" destOrd="0" presId="urn:microsoft.com/office/officeart/2005/8/layout/vList2"/>
    <dgm:cxn modelId="{338E25BE-80D0-4E8E-9E8E-B33B237D18C0}" type="presParOf" srcId="{4A74E0D4-1F46-49C8-9F42-31B463FE11DE}" destId="{B07AB057-DC22-4B96-A83E-D56A291087AA}" srcOrd="7" destOrd="0" presId="urn:microsoft.com/office/officeart/2005/8/layout/vList2"/>
    <dgm:cxn modelId="{85FBAF0E-A42A-42DA-A116-127EAF023DB7}" type="presParOf" srcId="{4A74E0D4-1F46-49C8-9F42-31B463FE11DE}" destId="{CE295724-B85D-40D4-9EB7-5F987A8C6EB5}" srcOrd="8" destOrd="0" presId="urn:microsoft.com/office/officeart/2005/8/layout/vList2"/>
    <dgm:cxn modelId="{CA0CAEE5-BE2B-4FFF-91FE-6E04B63D4FA3}" type="presParOf" srcId="{4A74E0D4-1F46-49C8-9F42-31B463FE11DE}" destId="{0CBB8B30-F049-46DB-A1BF-9ECD2DD29A38}" srcOrd="9" destOrd="0" presId="urn:microsoft.com/office/officeart/2005/8/layout/vList2"/>
    <dgm:cxn modelId="{C360C64A-591B-42D3-8B63-BD1D57382064}" type="presParOf" srcId="{4A74E0D4-1F46-49C8-9F42-31B463FE11DE}" destId="{EF5C5F85-3025-4807-817E-526FD8272D72}" srcOrd="10" destOrd="0" presId="urn:microsoft.com/office/officeart/2005/8/layout/vList2"/>
    <dgm:cxn modelId="{7723A5B1-4E10-47C2-BC80-80BAE8275739}" type="presParOf" srcId="{4A74E0D4-1F46-49C8-9F42-31B463FE11DE}" destId="{747461BE-BF0C-455A-BA65-2C83885E9838}" srcOrd="11" destOrd="0" presId="urn:microsoft.com/office/officeart/2005/8/layout/vList2"/>
    <dgm:cxn modelId="{04244CDC-F372-43B1-8B7C-1A6794E28242}" type="presParOf" srcId="{4A74E0D4-1F46-49C8-9F42-31B463FE11DE}" destId="{1028B7C4-912A-4359-8C02-33EA9AEE8450}" srcOrd="12" destOrd="0" presId="urn:microsoft.com/office/officeart/2005/8/layout/vList2"/>
    <dgm:cxn modelId="{1D955308-31F1-428E-9831-ED379F9194C2}" type="presParOf" srcId="{4A74E0D4-1F46-49C8-9F42-31B463FE11DE}" destId="{E65B5052-A638-45A3-BF19-D147F4A97410}" srcOrd="13" destOrd="0" presId="urn:microsoft.com/office/officeart/2005/8/layout/vList2"/>
    <dgm:cxn modelId="{C8F0F51A-B37D-45AC-BD68-976B628A25BC}" type="presParOf" srcId="{4A74E0D4-1F46-49C8-9F42-31B463FE11DE}" destId="{AD6E4826-49FF-4EDA-8206-E54E0333E222}" srcOrd="14" destOrd="0" presId="urn:microsoft.com/office/officeart/2005/8/layout/vList2"/>
    <dgm:cxn modelId="{EBB10D09-24FB-489C-9CF0-0C94CDCA528B}" type="presParOf" srcId="{4A74E0D4-1F46-49C8-9F42-31B463FE11DE}" destId="{15ED5713-7568-4C88-A1B7-C51F2EB1F653}" srcOrd="15" destOrd="0" presId="urn:microsoft.com/office/officeart/2005/8/layout/vList2"/>
    <dgm:cxn modelId="{A660A774-ED15-4174-A9CD-0C4A55A81501}" type="presParOf" srcId="{4A74E0D4-1F46-49C8-9F42-31B463FE11DE}" destId="{19F71E1F-5F2C-4A2E-9706-0AEE1C937369}" srcOrd="16" destOrd="0" presId="urn:microsoft.com/office/officeart/2005/8/layout/vList2"/>
    <dgm:cxn modelId="{1659ECA2-86E7-4974-9A1A-25F91DAFDA8E}" type="presParOf" srcId="{4A74E0D4-1F46-49C8-9F42-31B463FE11DE}" destId="{A4CECF15-DDA4-4D75-92DF-25DA761E1941}" srcOrd="17" destOrd="0" presId="urn:microsoft.com/office/officeart/2005/8/layout/vList2"/>
    <dgm:cxn modelId="{AB28E537-C08A-434F-B98A-F96989D668FB}" type="presParOf" srcId="{4A74E0D4-1F46-49C8-9F42-31B463FE11DE}" destId="{F1A2874C-FAFD-4922-9DAF-5FE76B2521EF}" srcOrd="18" destOrd="0" presId="urn:microsoft.com/office/officeart/2005/8/layout/vList2"/>
    <dgm:cxn modelId="{B40F99E0-8C3B-4FF9-91C6-156940EA7277}" type="presParOf" srcId="{4A74E0D4-1F46-49C8-9F42-31B463FE11DE}" destId="{0BAD4F0C-F433-4B5F-AB7A-772D3E3B5B2D}" srcOrd="19" destOrd="0" presId="urn:microsoft.com/office/officeart/2005/8/layout/vList2"/>
    <dgm:cxn modelId="{9C8E54F3-22AC-4450-AF70-014810B9765E}" type="presParOf" srcId="{4A74E0D4-1F46-49C8-9F42-31B463FE11DE}" destId="{5AE2B9B2-5A74-4D82-8A4D-FACC24BE06D7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23B98-3EBE-4096-9310-816CFB8100E7}">
      <dsp:nvSpPr>
        <dsp:cNvPr id="0" name=""/>
        <dsp:cNvSpPr/>
      </dsp:nvSpPr>
      <dsp:spPr>
        <a:xfrm>
          <a:off x="2899779" y="686484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729398"/>
        <a:ext cx="28053" cy="5610"/>
      </dsp:txXfrm>
    </dsp:sp>
    <dsp:sp modelId="{BBBA17DD-1B6D-4421-93F2-F0A33CF2F8F0}">
      <dsp:nvSpPr>
        <dsp:cNvPr id="0" name=""/>
        <dsp:cNvSpPr/>
      </dsp:nvSpPr>
      <dsp:spPr>
        <a:xfrm>
          <a:off x="462167" y="380"/>
          <a:ext cx="2439412" cy="1463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People</a:t>
          </a:r>
          <a:endParaRPr lang="en-US" sz="1700" kern="1200"/>
        </a:p>
      </dsp:txBody>
      <dsp:txXfrm>
        <a:off x="462167" y="380"/>
        <a:ext cx="2439412" cy="1463647"/>
      </dsp:txXfrm>
    </dsp:sp>
    <dsp:sp modelId="{E751E3A6-D547-4D00-97A1-F98FA65D4933}">
      <dsp:nvSpPr>
        <dsp:cNvPr id="0" name=""/>
        <dsp:cNvSpPr/>
      </dsp:nvSpPr>
      <dsp:spPr>
        <a:xfrm>
          <a:off x="1681873" y="1462227"/>
          <a:ext cx="3000476" cy="530464"/>
        </a:xfrm>
        <a:custGeom>
          <a:avLst/>
          <a:gdLst/>
          <a:ahLst/>
          <a:cxnLst/>
          <a:rect l="0" t="0" r="0" b="0"/>
          <a:pathLst>
            <a:path>
              <a:moveTo>
                <a:pt x="3000476" y="0"/>
              </a:moveTo>
              <a:lnTo>
                <a:pt x="3000476" y="282332"/>
              </a:lnTo>
              <a:lnTo>
                <a:pt x="0" y="282332"/>
              </a:lnTo>
              <a:lnTo>
                <a:pt x="0" y="53046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5799" y="1724654"/>
        <a:ext cx="152624" cy="5610"/>
      </dsp:txXfrm>
    </dsp:sp>
    <dsp:sp modelId="{4935BB2E-793A-46D4-889A-CB25271A374F}">
      <dsp:nvSpPr>
        <dsp:cNvPr id="0" name=""/>
        <dsp:cNvSpPr/>
      </dsp:nvSpPr>
      <dsp:spPr>
        <a:xfrm>
          <a:off x="3462644" y="380"/>
          <a:ext cx="2439412" cy="1463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Processes </a:t>
          </a:r>
          <a:endParaRPr lang="en-US" sz="1700" kern="1200"/>
        </a:p>
      </dsp:txBody>
      <dsp:txXfrm>
        <a:off x="3462644" y="380"/>
        <a:ext cx="2439412" cy="1463647"/>
      </dsp:txXfrm>
    </dsp:sp>
    <dsp:sp modelId="{0E39F736-A477-4B26-B133-AFA953D40F1E}">
      <dsp:nvSpPr>
        <dsp:cNvPr id="0" name=""/>
        <dsp:cNvSpPr/>
      </dsp:nvSpPr>
      <dsp:spPr>
        <a:xfrm>
          <a:off x="2899779" y="2711196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2754110"/>
        <a:ext cx="28053" cy="5610"/>
      </dsp:txXfrm>
    </dsp:sp>
    <dsp:sp modelId="{7F81E1AB-2A31-4528-A8A9-633F6383DE0B}">
      <dsp:nvSpPr>
        <dsp:cNvPr id="0" name=""/>
        <dsp:cNvSpPr/>
      </dsp:nvSpPr>
      <dsp:spPr>
        <a:xfrm>
          <a:off x="462167" y="2025092"/>
          <a:ext cx="2439412" cy="1463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Systems - Normal Operating Procedures, Special Operating Procedures &amp; Emergency Operating Procedures</a:t>
          </a:r>
          <a:endParaRPr lang="en-US" sz="1700" kern="1200"/>
        </a:p>
      </dsp:txBody>
      <dsp:txXfrm>
        <a:off x="462167" y="2025092"/>
        <a:ext cx="2439412" cy="1463647"/>
      </dsp:txXfrm>
    </dsp:sp>
    <dsp:sp modelId="{F67A0B40-D41E-449A-8BBA-9DBBA5494D97}">
      <dsp:nvSpPr>
        <dsp:cNvPr id="0" name=""/>
        <dsp:cNvSpPr/>
      </dsp:nvSpPr>
      <dsp:spPr>
        <a:xfrm>
          <a:off x="1681873" y="3486939"/>
          <a:ext cx="3000476" cy="530464"/>
        </a:xfrm>
        <a:custGeom>
          <a:avLst/>
          <a:gdLst/>
          <a:ahLst/>
          <a:cxnLst/>
          <a:rect l="0" t="0" r="0" b="0"/>
          <a:pathLst>
            <a:path>
              <a:moveTo>
                <a:pt x="3000476" y="0"/>
              </a:moveTo>
              <a:lnTo>
                <a:pt x="3000476" y="282332"/>
              </a:lnTo>
              <a:lnTo>
                <a:pt x="0" y="282332"/>
              </a:lnTo>
              <a:lnTo>
                <a:pt x="0" y="53046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5799" y="3749366"/>
        <a:ext cx="152624" cy="5610"/>
      </dsp:txXfrm>
    </dsp:sp>
    <dsp:sp modelId="{993DFE17-086A-4D15-BEE6-1AB2ACF94B7C}">
      <dsp:nvSpPr>
        <dsp:cNvPr id="0" name=""/>
        <dsp:cNvSpPr/>
      </dsp:nvSpPr>
      <dsp:spPr>
        <a:xfrm>
          <a:off x="3462644" y="2025092"/>
          <a:ext cx="2439412" cy="1463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Events Operations</a:t>
          </a:r>
          <a:endParaRPr lang="en-US" sz="1700" kern="1200"/>
        </a:p>
      </dsp:txBody>
      <dsp:txXfrm>
        <a:off x="3462644" y="2025092"/>
        <a:ext cx="2439412" cy="1463647"/>
      </dsp:txXfrm>
    </dsp:sp>
    <dsp:sp modelId="{6E65CF58-750E-4D2D-8390-3A5546D65FF6}">
      <dsp:nvSpPr>
        <dsp:cNvPr id="0" name=""/>
        <dsp:cNvSpPr/>
      </dsp:nvSpPr>
      <dsp:spPr>
        <a:xfrm>
          <a:off x="2899779" y="4735907"/>
          <a:ext cx="53046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46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985" y="4778822"/>
        <a:ext cx="28053" cy="5610"/>
      </dsp:txXfrm>
    </dsp:sp>
    <dsp:sp modelId="{8A308A65-AC6C-404F-9D01-F36014563E8C}">
      <dsp:nvSpPr>
        <dsp:cNvPr id="0" name=""/>
        <dsp:cNvSpPr/>
      </dsp:nvSpPr>
      <dsp:spPr>
        <a:xfrm>
          <a:off x="462167" y="4049804"/>
          <a:ext cx="2439412" cy="1463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Management </a:t>
          </a:r>
          <a:endParaRPr lang="en-US" sz="1700" kern="1200"/>
        </a:p>
      </dsp:txBody>
      <dsp:txXfrm>
        <a:off x="462167" y="4049804"/>
        <a:ext cx="2439412" cy="1463647"/>
      </dsp:txXfrm>
    </dsp:sp>
    <dsp:sp modelId="{6F4A731E-1B5D-4C20-8FBA-01D889AE3B13}">
      <dsp:nvSpPr>
        <dsp:cNvPr id="0" name=""/>
        <dsp:cNvSpPr/>
      </dsp:nvSpPr>
      <dsp:spPr>
        <a:xfrm>
          <a:off x="3462644" y="4049804"/>
          <a:ext cx="2439412" cy="1463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33" tIns="125471" rIns="119533" bIns="1254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Inspections</a:t>
          </a:r>
          <a:endParaRPr lang="en-US" sz="1700" kern="1200"/>
        </a:p>
      </dsp:txBody>
      <dsp:txXfrm>
        <a:off x="3462644" y="4049804"/>
        <a:ext cx="2439412" cy="1463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CAA0C9-0A46-42C2-8F07-EC6B53D95479}">
      <dsp:nvSpPr>
        <dsp:cNvPr id="0" name=""/>
        <dsp:cNvSpPr/>
      </dsp:nvSpPr>
      <dsp:spPr>
        <a:xfrm>
          <a:off x="0" y="423"/>
          <a:ext cx="10515600" cy="582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D93BE-5143-450B-9456-3254C0897533}">
      <dsp:nvSpPr>
        <dsp:cNvPr id="0" name=""/>
        <dsp:cNvSpPr/>
      </dsp:nvSpPr>
      <dsp:spPr>
        <a:xfrm>
          <a:off x="176356" y="131597"/>
          <a:ext cx="320647" cy="3206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432D78-5424-4473-9384-BC71B6927530}">
      <dsp:nvSpPr>
        <dsp:cNvPr id="0" name=""/>
        <dsp:cNvSpPr/>
      </dsp:nvSpPr>
      <dsp:spPr>
        <a:xfrm>
          <a:off x="673360" y="423"/>
          <a:ext cx="9842239" cy="58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00" tIns="61700" rIns="61700" bIns="617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Risk Identification - Perceiving Hazards, Identifying Failures, Recognising Adverse Consequences</a:t>
          </a:r>
          <a:endParaRPr lang="en-US" sz="1600" kern="1200"/>
        </a:p>
      </dsp:txBody>
      <dsp:txXfrm>
        <a:off x="673360" y="423"/>
        <a:ext cx="9842239" cy="582995"/>
      </dsp:txXfrm>
    </dsp:sp>
    <dsp:sp modelId="{29C4BA3D-9B90-40F8-B1EB-9D1980121895}">
      <dsp:nvSpPr>
        <dsp:cNvPr id="0" name=""/>
        <dsp:cNvSpPr/>
      </dsp:nvSpPr>
      <dsp:spPr>
        <a:xfrm>
          <a:off x="0" y="729168"/>
          <a:ext cx="10515600" cy="582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09B1A-B8C3-411B-99E7-F625B61ADC58}">
      <dsp:nvSpPr>
        <dsp:cNvPr id="0" name=""/>
        <dsp:cNvSpPr/>
      </dsp:nvSpPr>
      <dsp:spPr>
        <a:xfrm>
          <a:off x="176356" y="860342"/>
          <a:ext cx="320647" cy="3206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44229-9DD7-455B-A95C-DDF09E8FB42C}">
      <dsp:nvSpPr>
        <dsp:cNvPr id="0" name=""/>
        <dsp:cNvSpPr/>
      </dsp:nvSpPr>
      <dsp:spPr>
        <a:xfrm>
          <a:off x="673360" y="729168"/>
          <a:ext cx="9842239" cy="58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00" tIns="61700" rIns="61700" bIns="617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ASSESSMENT</a:t>
          </a:r>
          <a:endParaRPr lang="en-US" sz="1600" kern="1200"/>
        </a:p>
      </dsp:txBody>
      <dsp:txXfrm>
        <a:off x="673360" y="729168"/>
        <a:ext cx="9842239" cy="582995"/>
      </dsp:txXfrm>
    </dsp:sp>
    <dsp:sp modelId="{B05C44AD-AD3B-4BFE-A2F4-9A8D37E18C54}">
      <dsp:nvSpPr>
        <dsp:cNvPr id="0" name=""/>
        <dsp:cNvSpPr/>
      </dsp:nvSpPr>
      <dsp:spPr>
        <a:xfrm>
          <a:off x="0" y="1457913"/>
          <a:ext cx="10515600" cy="582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A063F3-4AF8-434A-8926-4547134D2706}">
      <dsp:nvSpPr>
        <dsp:cNvPr id="0" name=""/>
        <dsp:cNvSpPr/>
      </dsp:nvSpPr>
      <dsp:spPr>
        <a:xfrm>
          <a:off x="176356" y="1589087"/>
          <a:ext cx="320647" cy="3206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43998-B72F-4B39-BC6B-9A8EB99596FC}">
      <dsp:nvSpPr>
        <dsp:cNvPr id="0" name=""/>
        <dsp:cNvSpPr/>
      </dsp:nvSpPr>
      <dsp:spPr>
        <a:xfrm>
          <a:off x="673360" y="1457913"/>
          <a:ext cx="9842239" cy="58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00" tIns="61700" rIns="61700" bIns="617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Estimating Risk, Probability, Understand RisK, &amp; Quantify Risk Evaluation </a:t>
          </a:r>
          <a:endParaRPr lang="en-US" sz="1600" kern="1200"/>
        </a:p>
      </dsp:txBody>
      <dsp:txXfrm>
        <a:off x="673360" y="1457913"/>
        <a:ext cx="9842239" cy="582995"/>
      </dsp:txXfrm>
    </dsp:sp>
    <dsp:sp modelId="{1D927716-8049-47D7-A036-1783F401081C}">
      <dsp:nvSpPr>
        <dsp:cNvPr id="0" name=""/>
        <dsp:cNvSpPr/>
      </dsp:nvSpPr>
      <dsp:spPr>
        <a:xfrm>
          <a:off x="0" y="2186658"/>
          <a:ext cx="10515600" cy="582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5C818-7EB4-4ED4-AC2F-FDCB9EE6B62A}">
      <dsp:nvSpPr>
        <dsp:cNvPr id="0" name=""/>
        <dsp:cNvSpPr/>
      </dsp:nvSpPr>
      <dsp:spPr>
        <a:xfrm>
          <a:off x="176356" y="2317832"/>
          <a:ext cx="320647" cy="3206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6361E-125D-4C5A-A614-5D2EAEC7D4A7}">
      <dsp:nvSpPr>
        <dsp:cNvPr id="0" name=""/>
        <dsp:cNvSpPr/>
      </dsp:nvSpPr>
      <dsp:spPr>
        <a:xfrm>
          <a:off x="673360" y="2186658"/>
          <a:ext cx="9842239" cy="58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00" tIns="61700" rIns="61700" bIns="617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Risk Elimination - Eliminating Significant Risks, Judging Acceptable Risks, Risk Comparisons v Benefit Analysis </a:t>
          </a:r>
          <a:endParaRPr lang="en-US" sz="1600" kern="1200"/>
        </a:p>
      </dsp:txBody>
      <dsp:txXfrm>
        <a:off x="673360" y="2186658"/>
        <a:ext cx="9842239" cy="582995"/>
      </dsp:txXfrm>
    </dsp:sp>
    <dsp:sp modelId="{6C324E55-E00C-481B-896D-AEB3D625A052}">
      <dsp:nvSpPr>
        <dsp:cNvPr id="0" name=""/>
        <dsp:cNvSpPr/>
      </dsp:nvSpPr>
      <dsp:spPr>
        <a:xfrm>
          <a:off x="0" y="2915403"/>
          <a:ext cx="10515600" cy="582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ECC90-DFE0-4416-BC5C-817A32769595}">
      <dsp:nvSpPr>
        <dsp:cNvPr id="0" name=""/>
        <dsp:cNvSpPr/>
      </dsp:nvSpPr>
      <dsp:spPr>
        <a:xfrm>
          <a:off x="176356" y="3046577"/>
          <a:ext cx="320647" cy="3206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FF3A1-C750-4823-B41A-15AF16EFB61D}">
      <dsp:nvSpPr>
        <dsp:cNvPr id="0" name=""/>
        <dsp:cNvSpPr/>
      </dsp:nvSpPr>
      <dsp:spPr>
        <a:xfrm>
          <a:off x="673360" y="2915403"/>
          <a:ext cx="9842239" cy="58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00" tIns="61700" rIns="61700" bIns="617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MINIMISE, MONITOR &amp; CONTROL</a:t>
          </a:r>
          <a:endParaRPr lang="en-US" sz="1600" kern="1200"/>
        </a:p>
      </dsp:txBody>
      <dsp:txXfrm>
        <a:off x="673360" y="2915403"/>
        <a:ext cx="9842239" cy="582995"/>
      </dsp:txXfrm>
    </dsp:sp>
    <dsp:sp modelId="{9A2CF3D3-EB10-443E-9915-C5EF6A79FC10}">
      <dsp:nvSpPr>
        <dsp:cNvPr id="0" name=""/>
        <dsp:cNvSpPr/>
      </dsp:nvSpPr>
      <dsp:spPr>
        <a:xfrm>
          <a:off x="0" y="3644148"/>
          <a:ext cx="10515600" cy="582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9F997-A5E6-471C-B694-061DF68F524F}">
      <dsp:nvSpPr>
        <dsp:cNvPr id="0" name=""/>
        <dsp:cNvSpPr/>
      </dsp:nvSpPr>
      <dsp:spPr>
        <a:xfrm>
          <a:off x="176356" y="3775322"/>
          <a:ext cx="320647" cy="32064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25153-1FF7-475E-AD0E-28E0B70A2ABA}">
      <dsp:nvSpPr>
        <dsp:cNvPr id="0" name=""/>
        <dsp:cNvSpPr/>
      </dsp:nvSpPr>
      <dsp:spPr>
        <a:xfrm>
          <a:off x="673360" y="3644148"/>
          <a:ext cx="9842239" cy="58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00" tIns="61700" rIns="61700" bIns="617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RESOURCES</a:t>
          </a:r>
          <a:endParaRPr lang="en-US" sz="1600" kern="1200"/>
        </a:p>
      </dsp:txBody>
      <dsp:txXfrm>
        <a:off x="673360" y="3644148"/>
        <a:ext cx="9842239" cy="582995"/>
      </dsp:txXfrm>
    </dsp:sp>
    <dsp:sp modelId="{8E7FBF5F-61F8-49A9-89EA-5C0F70A515DB}">
      <dsp:nvSpPr>
        <dsp:cNvPr id="0" name=""/>
        <dsp:cNvSpPr/>
      </dsp:nvSpPr>
      <dsp:spPr>
        <a:xfrm>
          <a:off x="0" y="4372893"/>
          <a:ext cx="10515600" cy="582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1D603-51B8-4FDE-BF75-9A4DDB8CF5A3}">
      <dsp:nvSpPr>
        <dsp:cNvPr id="0" name=""/>
        <dsp:cNvSpPr/>
      </dsp:nvSpPr>
      <dsp:spPr>
        <a:xfrm>
          <a:off x="176356" y="4504067"/>
          <a:ext cx="320647" cy="32064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CEDB0-38C7-4C83-AA71-A538E24E65EF}">
      <dsp:nvSpPr>
        <dsp:cNvPr id="0" name=""/>
        <dsp:cNvSpPr/>
      </dsp:nvSpPr>
      <dsp:spPr>
        <a:xfrm>
          <a:off x="673360" y="4372893"/>
          <a:ext cx="9842239" cy="582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700" tIns="61700" rIns="61700" bIns="617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PRIORITISATION OF RISKS</a:t>
          </a:r>
          <a:endParaRPr lang="en-US" sz="1600" kern="1200"/>
        </a:p>
      </dsp:txBody>
      <dsp:txXfrm>
        <a:off x="673360" y="4372893"/>
        <a:ext cx="9842239" cy="5829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B1FAC-1F62-4A75-A9B2-1037CF092290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EB6F68-B7CB-402A-8657-20A77D325783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Define</a:t>
          </a:r>
          <a:endParaRPr lang="en-US" sz="4200" kern="1200"/>
        </a:p>
      </dsp:txBody>
      <dsp:txXfrm>
        <a:off x="0" y="2703"/>
        <a:ext cx="6900512" cy="921789"/>
      </dsp:txXfrm>
    </dsp:sp>
    <dsp:sp modelId="{03A24718-A554-415C-AE97-ADE5B9C54CDA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CF904-79BE-4DA4-81BA-9577630D6536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Measure</a:t>
          </a:r>
          <a:endParaRPr lang="en-US" sz="4200" kern="1200"/>
        </a:p>
      </dsp:txBody>
      <dsp:txXfrm>
        <a:off x="0" y="924492"/>
        <a:ext cx="6900512" cy="921789"/>
      </dsp:txXfrm>
    </dsp:sp>
    <dsp:sp modelId="{B6C38D86-FB2C-4D74-99F4-E6FB2CC1D588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CA72C-3F5F-43E7-BF6A-3973E7486F2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Analyse</a:t>
          </a:r>
          <a:endParaRPr lang="en-US" sz="4200" kern="1200"/>
        </a:p>
      </dsp:txBody>
      <dsp:txXfrm>
        <a:off x="0" y="1846281"/>
        <a:ext cx="6900512" cy="921789"/>
      </dsp:txXfrm>
    </dsp:sp>
    <dsp:sp modelId="{4D1591F0-BE0E-4290-B0CE-6FA0CDFE871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AA636-6FDC-4E3C-A569-2F70A42EE6B4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Improve</a:t>
          </a:r>
          <a:endParaRPr lang="en-US" sz="4200" kern="1200"/>
        </a:p>
      </dsp:txBody>
      <dsp:txXfrm>
        <a:off x="0" y="2768070"/>
        <a:ext cx="6900512" cy="921789"/>
      </dsp:txXfrm>
    </dsp:sp>
    <dsp:sp modelId="{26CAAFEC-0FE7-4716-95DC-0003896A0A01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7DD54-EF56-42A5-8619-3D37E8A0AF5C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Control</a:t>
          </a:r>
          <a:endParaRPr lang="en-US" sz="4200" kern="1200"/>
        </a:p>
      </dsp:txBody>
      <dsp:txXfrm>
        <a:off x="0" y="3689859"/>
        <a:ext cx="6900512" cy="921789"/>
      </dsp:txXfrm>
    </dsp:sp>
    <dsp:sp modelId="{6EECA93C-CB19-4A6A-8A8F-DA40BAFB7ADB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EFBA3-800D-4541-B5E8-7CEBF24738BD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Review</a:t>
          </a:r>
          <a:endParaRPr lang="en-US" sz="4200" kern="1200"/>
        </a:p>
      </dsp:txBody>
      <dsp:txXfrm>
        <a:off x="0" y="4611648"/>
        <a:ext cx="6900512" cy="921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CCCF50-BF54-4B8C-BB16-BF2DBD8D4413}">
      <dsp:nvSpPr>
        <dsp:cNvPr id="0" name=""/>
        <dsp:cNvSpPr/>
      </dsp:nvSpPr>
      <dsp:spPr>
        <a:xfrm>
          <a:off x="0" y="579"/>
          <a:ext cx="12026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C119F8-2FB2-4DFE-9636-4E0E4FEB1CCE}">
      <dsp:nvSpPr>
        <dsp:cNvPr id="0" name=""/>
        <dsp:cNvSpPr/>
      </dsp:nvSpPr>
      <dsp:spPr>
        <a:xfrm>
          <a:off x="0" y="579"/>
          <a:ext cx="12026348" cy="678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Activity /Event</a:t>
          </a:r>
          <a:endParaRPr lang="en-US" sz="3100" kern="1200"/>
        </a:p>
      </dsp:txBody>
      <dsp:txXfrm>
        <a:off x="0" y="579"/>
        <a:ext cx="12026348" cy="678534"/>
      </dsp:txXfrm>
    </dsp:sp>
    <dsp:sp modelId="{3F92B457-CFB2-4059-A77F-75DA10ED0B83}">
      <dsp:nvSpPr>
        <dsp:cNvPr id="0" name=""/>
        <dsp:cNvSpPr/>
      </dsp:nvSpPr>
      <dsp:spPr>
        <a:xfrm>
          <a:off x="0" y="679114"/>
          <a:ext cx="12026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DDBE4-F9D8-4248-9148-A675330554B4}">
      <dsp:nvSpPr>
        <dsp:cNvPr id="0" name=""/>
        <dsp:cNvSpPr/>
      </dsp:nvSpPr>
      <dsp:spPr>
        <a:xfrm>
          <a:off x="0" y="679114"/>
          <a:ext cx="12026348" cy="678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Potential Hazard / Risk</a:t>
          </a:r>
          <a:endParaRPr lang="en-US" sz="3100" kern="1200"/>
        </a:p>
      </dsp:txBody>
      <dsp:txXfrm>
        <a:off x="0" y="679114"/>
        <a:ext cx="12026348" cy="678534"/>
      </dsp:txXfrm>
    </dsp:sp>
    <dsp:sp modelId="{666CAFD4-F69D-443A-B21D-79F0240C3335}">
      <dsp:nvSpPr>
        <dsp:cNvPr id="0" name=""/>
        <dsp:cNvSpPr/>
      </dsp:nvSpPr>
      <dsp:spPr>
        <a:xfrm>
          <a:off x="0" y="1357649"/>
          <a:ext cx="12026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2DB05-CD58-484D-AEB7-ADEFDD20191D}">
      <dsp:nvSpPr>
        <dsp:cNvPr id="0" name=""/>
        <dsp:cNvSpPr/>
      </dsp:nvSpPr>
      <dsp:spPr>
        <a:xfrm>
          <a:off x="0" y="1357649"/>
          <a:ext cx="12026348" cy="678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Risk Rating</a:t>
          </a:r>
          <a:endParaRPr lang="en-US" sz="3100" kern="1200"/>
        </a:p>
      </dsp:txBody>
      <dsp:txXfrm>
        <a:off x="0" y="1357649"/>
        <a:ext cx="12026348" cy="678534"/>
      </dsp:txXfrm>
    </dsp:sp>
    <dsp:sp modelId="{675B9480-4A97-4ECE-B766-497420B153EA}">
      <dsp:nvSpPr>
        <dsp:cNvPr id="0" name=""/>
        <dsp:cNvSpPr/>
      </dsp:nvSpPr>
      <dsp:spPr>
        <a:xfrm>
          <a:off x="0" y="2036184"/>
          <a:ext cx="12026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00E33-4C1F-4078-B5AB-3E86B29192ED}">
      <dsp:nvSpPr>
        <dsp:cNvPr id="0" name=""/>
        <dsp:cNvSpPr/>
      </dsp:nvSpPr>
      <dsp:spPr>
        <a:xfrm>
          <a:off x="0" y="2036184"/>
          <a:ext cx="12026348" cy="678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Risk Control Measures</a:t>
          </a:r>
          <a:endParaRPr lang="en-US" sz="3100" kern="1200"/>
        </a:p>
      </dsp:txBody>
      <dsp:txXfrm>
        <a:off x="0" y="2036184"/>
        <a:ext cx="12026348" cy="678534"/>
      </dsp:txXfrm>
    </dsp:sp>
    <dsp:sp modelId="{322B7A6F-DD4B-44D0-A7D4-C05E052890AB}">
      <dsp:nvSpPr>
        <dsp:cNvPr id="0" name=""/>
        <dsp:cNvSpPr/>
      </dsp:nvSpPr>
      <dsp:spPr>
        <a:xfrm>
          <a:off x="0" y="2714719"/>
          <a:ext cx="12026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30973-8D6A-4460-8EF0-053E7B60C9C3}">
      <dsp:nvSpPr>
        <dsp:cNvPr id="0" name=""/>
        <dsp:cNvSpPr/>
      </dsp:nvSpPr>
      <dsp:spPr>
        <a:xfrm>
          <a:off x="0" y="2714719"/>
          <a:ext cx="12026348" cy="678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Risk Rating</a:t>
          </a:r>
          <a:endParaRPr lang="en-US" sz="3100" kern="1200"/>
        </a:p>
      </dsp:txBody>
      <dsp:txXfrm>
        <a:off x="0" y="2714719"/>
        <a:ext cx="12026348" cy="678534"/>
      </dsp:txXfrm>
    </dsp:sp>
    <dsp:sp modelId="{0670B1C3-5A41-4DC0-95C6-6B4476C8FBE8}">
      <dsp:nvSpPr>
        <dsp:cNvPr id="0" name=""/>
        <dsp:cNvSpPr/>
      </dsp:nvSpPr>
      <dsp:spPr>
        <a:xfrm>
          <a:off x="0" y="3393254"/>
          <a:ext cx="12026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0C658-CDFD-413A-B609-0FA646038F23}">
      <dsp:nvSpPr>
        <dsp:cNvPr id="0" name=""/>
        <dsp:cNvSpPr/>
      </dsp:nvSpPr>
      <dsp:spPr>
        <a:xfrm>
          <a:off x="0" y="3393254"/>
          <a:ext cx="12026348" cy="678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Person Responsible</a:t>
          </a:r>
          <a:endParaRPr lang="en-US" sz="3100" kern="1200"/>
        </a:p>
      </dsp:txBody>
      <dsp:txXfrm>
        <a:off x="0" y="3393254"/>
        <a:ext cx="12026348" cy="678534"/>
      </dsp:txXfrm>
    </dsp:sp>
    <dsp:sp modelId="{33D311D6-DBCD-4FCB-A4A5-7D3AB6EC1477}">
      <dsp:nvSpPr>
        <dsp:cNvPr id="0" name=""/>
        <dsp:cNvSpPr/>
      </dsp:nvSpPr>
      <dsp:spPr>
        <a:xfrm>
          <a:off x="0" y="4071789"/>
          <a:ext cx="12026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84C95-9127-4B30-99D7-7E1DAC593C48}">
      <dsp:nvSpPr>
        <dsp:cNvPr id="0" name=""/>
        <dsp:cNvSpPr/>
      </dsp:nvSpPr>
      <dsp:spPr>
        <a:xfrm>
          <a:off x="0" y="4071789"/>
          <a:ext cx="12026348" cy="6785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Time Frame</a:t>
          </a:r>
          <a:endParaRPr lang="en-US" sz="3100" kern="1200"/>
        </a:p>
      </dsp:txBody>
      <dsp:txXfrm>
        <a:off x="0" y="4071789"/>
        <a:ext cx="12026348" cy="6785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3A4A0-FF42-408B-8FFF-E62322DFA651}">
      <dsp:nvSpPr>
        <dsp:cNvPr id="0" name=""/>
        <dsp:cNvSpPr/>
      </dsp:nvSpPr>
      <dsp:spPr>
        <a:xfrm>
          <a:off x="0" y="80465"/>
          <a:ext cx="10515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are the risks or hazards?</a:t>
          </a:r>
          <a:endParaRPr lang="en-US" sz="2400" kern="1200"/>
        </a:p>
      </dsp:txBody>
      <dsp:txXfrm>
        <a:off x="28100" y="108565"/>
        <a:ext cx="10459400" cy="519439"/>
      </dsp:txXfrm>
    </dsp:sp>
    <dsp:sp modelId="{D45F3DA1-C57D-47F6-80FC-3B811F00CF83}">
      <dsp:nvSpPr>
        <dsp:cNvPr id="0" name=""/>
        <dsp:cNvSpPr/>
      </dsp:nvSpPr>
      <dsp:spPr>
        <a:xfrm>
          <a:off x="0" y="725225"/>
          <a:ext cx="10515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Who might be harmed and how?</a:t>
          </a:r>
          <a:endParaRPr lang="en-US" sz="2400" kern="1200"/>
        </a:p>
      </dsp:txBody>
      <dsp:txXfrm>
        <a:off x="28100" y="753325"/>
        <a:ext cx="10459400" cy="519439"/>
      </dsp:txXfrm>
    </dsp:sp>
    <dsp:sp modelId="{502055DB-03F4-445C-A064-33207207D1A8}">
      <dsp:nvSpPr>
        <dsp:cNvPr id="0" name=""/>
        <dsp:cNvSpPr/>
      </dsp:nvSpPr>
      <dsp:spPr>
        <a:xfrm>
          <a:off x="0" y="1369985"/>
          <a:ext cx="10515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are you already doing to control the risks?</a:t>
          </a:r>
          <a:endParaRPr lang="en-US" sz="2400" kern="1200"/>
        </a:p>
      </dsp:txBody>
      <dsp:txXfrm>
        <a:off x="28100" y="1398085"/>
        <a:ext cx="10459400" cy="519439"/>
      </dsp:txXfrm>
    </dsp:sp>
    <dsp:sp modelId="{0A1A6626-4D63-4F3B-A25D-A5BF426E0FD5}">
      <dsp:nvSpPr>
        <dsp:cNvPr id="0" name=""/>
        <dsp:cNvSpPr/>
      </dsp:nvSpPr>
      <dsp:spPr>
        <a:xfrm>
          <a:off x="0" y="2014745"/>
          <a:ext cx="10515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further action do you need to take to control the risks?</a:t>
          </a:r>
          <a:endParaRPr lang="en-US" sz="2400" kern="1200"/>
        </a:p>
      </dsp:txBody>
      <dsp:txXfrm>
        <a:off x="28100" y="2042845"/>
        <a:ext cx="10459400" cy="519439"/>
      </dsp:txXfrm>
    </dsp:sp>
    <dsp:sp modelId="{BCE816B2-B579-4A5C-B2C0-76AE22352F26}">
      <dsp:nvSpPr>
        <dsp:cNvPr id="0" name=""/>
        <dsp:cNvSpPr/>
      </dsp:nvSpPr>
      <dsp:spPr>
        <a:xfrm>
          <a:off x="0" y="2659505"/>
          <a:ext cx="10515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Who needs to carry out the action?</a:t>
          </a:r>
          <a:endParaRPr lang="en-US" sz="2400" kern="1200"/>
        </a:p>
      </dsp:txBody>
      <dsp:txXfrm>
        <a:off x="28100" y="2687605"/>
        <a:ext cx="10459400" cy="519439"/>
      </dsp:txXfrm>
    </dsp:sp>
    <dsp:sp modelId="{CE8E4432-D144-4312-A82B-4E38506A449D}">
      <dsp:nvSpPr>
        <dsp:cNvPr id="0" name=""/>
        <dsp:cNvSpPr/>
      </dsp:nvSpPr>
      <dsp:spPr>
        <a:xfrm>
          <a:off x="0" y="3304265"/>
          <a:ext cx="10515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When is the action needed to be done by?</a:t>
          </a:r>
          <a:endParaRPr lang="en-US" sz="2400" kern="1200"/>
        </a:p>
      </dsp:txBody>
      <dsp:txXfrm>
        <a:off x="28100" y="3332365"/>
        <a:ext cx="10459400" cy="519439"/>
      </dsp:txXfrm>
    </dsp:sp>
    <dsp:sp modelId="{51CDEA87-8F22-4121-9F64-04F888CEE7A6}">
      <dsp:nvSpPr>
        <dsp:cNvPr id="0" name=""/>
        <dsp:cNvSpPr/>
      </dsp:nvSpPr>
      <dsp:spPr>
        <a:xfrm>
          <a:off x="0" y="3949025"/>
          <a:ext cx="105156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Importance of Record Keeping - RA &amp; Training Records</a:t>
          </a:r>
          <a:endParaRPr lang="en-US" sz="2400" kern="1200"/>
        </a:p>
      </dsp:txBody>
      <dsp:txXfrm>
        <a:off x="28100" y="3977125"/>
        <a:ext cx="10459400" cy="5194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BB532-5596-40CB-8F89-9B0A014EE9E3}">
      <dsp:nvSpPr>
        <dsp:cNvPr id="0" name=""/>
        <dsp:cNvSpPr/>
      </dsp:nvSpPr>
      <dsp:spPr>
        <a:xfrm>
          <a:off x="7438" y="870267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Avoid</a:t>
          </a:r>
        </a:p>
      </dsp:txBody>
      <dsp:txXfrm>
        <a:off x="7438" y="870267"/>
        <a:ext cx="2544259" cy="763277"/>
      </dsp:txXfrm>
    </dsp:sp>
    <dsp:sp modelId="{B39E740A-E83D-4B87-BC73-4739FC5501A5}">
      <dsp:nvSpPr>
        <dsp:cNvPr id="0" name=""/>
        <dsp:cNvSpPr/>
      </dsp:nvSpPr>
      <dsp:spPr>
        <a:xfrm>
          <a:off x="7438" y="1633545"/>
          <a:ext cx="2544259" cy="18475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Avoid the Risk - Changing Plans</a:t>
          </a:r>
        </a:p>
      </dsp:txBody>
      <dsp:txXfrm>
        <a:off x="7438" y="1633545"/>
        <a:ext cx="2544259" cy="1847524"/>
      </dsp:txXfrm>
    </dsp:sp>
    <dsp:sp modelId="{1706D245-0180-4CDB-AF54-761B43EBCE74}">
      <dsp:nvSpPr>
        <dsp:cNvPr id="0" name=""/>
        <dsp:cNvSpPr/>
      </dsp:nvSpPr>
      <dsp:spPr>
        <a:xfrm>
          <a:off x="2659592" y="870267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Reduce</a:t>
          </a:r>
        </a:p>
      </dsp:txBody>
      <dsp:txXfrm>
        <a:off x="2659592" y="870267"/>
        <a:ext cx="2544259" cy="763277"/>
      </dsp:txXfrm>
    </dsp:sp>
    <dsp:sp modelId="{709A41C7-2F47-48E4-A03C-231C1BBB4E62}">
      <dsp:nvSpPr>
        <dsp:cNvPr id="0" name=""/>
        <dsp:cNvSpPr/>
      </dsp:nvSpPr>
      <dsp:spPr>
        <a:xfrm>
          <a:off x="2659592" y="1633545"/>
          <a:ext cx="2544259" cy="18475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 the Risk - Equipment / Protection</a:t>
          </a:r>
        </a:p>
      </dsp:txBody>
      <dsp:txXfrm>
        <a:off x="2659592" y="1633545"/>
        <a:ext cx="2544259" cy="1847524"/>
      </dsp:txXfrm>
    </dsp:sp>
    <dsp:sp modelId="{6D308F91-741D-43F5-BABC-D16A74514EC4}">
      <dsp:nvSpPr>
        <dsp:cNvPr id="0" name=""/>
        <dsp:cNvSpPr/>
      </dsp:nvSpPr>
      <dsp:spPr>
        <a:xfrm>
          <a:off x="5311747" y="870267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Transfer</a:t>
          </a:r>
        </a:p>
      </dsp:txBody>
      <dsp:txXfrm>
        <a:off x="5311747" y="870267"/>
        <a:ext cx="2544259" cy="763277"/>
      </dsp:txXfrm>
    </dsp:sp>
    <dsp:sp modelId="{1BE08A1E-068B-4BD9-8318-BDE45C86AE09}">
      <dsp:nvSpPr>
        <dsp:cNvPr id="0" name=""/>
        <dsp:cNvSpPr/>
      </dsp:nvSpPr>
      <dsp:spPr>
        <a:xfrm>
          <a:off x="5311747" y="1633545"/>
          <a:ext cx="2544259" cy="18475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Transfer the Risk - Public Liability / Insurance</a:t>
          </a:r>
        </a:p>
      </dsp:txBody>
      <dsp:txXfrm>
        <a:off x="5311747" y="1633545"/>
        <a:ext cx="2544259" cy="1847524"/>
      </dsp:txXfrm>
    </dsp:sp>
    <dsp:sp modelId="{F752CB16-1A27-4C6D-A157-89EFD05DF891}">
      <dsp:nvSpPr>
        <dsp:cNvPr id="0" name=""/>
        <dsp:cNvSpPr/>
      </dsp:nvSpPr>
      <dsp:spPr>
        <a:xfrm>
          <a:off x="7963901" y="870267"/>
          <a:ext cx="2544259" cy="7632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Retain</a:t>
          </a:r>
        </a:p>
      </dsp:txBody>
      <dsp:txXfrm>
        <a:off x="7963901" y="870267"/>
        <a:ext cx="2544259" cy="763277"/>
      </dsp:txXfrm>
    </dsp:sp>
    <dsp:sp modelId="{30018C67-0A0D-4464-B62A-32F2AF3BDA2A}">
      <dsp:nvSpPr>
        <dsp:cNvPr id="0" name=""/>
        <dsp:cNvSpPr/>
      </dsp:nvSpPr>
      <dsp:spPr>
        <a:xfrm>
          <a:off x="7963901" y="1633545"/>
          <a:ext cx="2544259" cy="184752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Retain the Risk - Acceptance</a:t>
          </a:r>
        </a:p>
      </dsp:txBody>
      <dsp:txXfrm>
        <a:off x="7963901" y="1633545"/>
        <a:ext cx="2544259" cy="18475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EF803-545B-4F63-82C7-C09ACE49E642}">
      <dsp:nvSpPr>
        <dsp:cNvPr id="0" name=""/>
        <dsp:cNvSpPr/>
      </dsp:nvSpPr>
      <dsp:spPr>
        <a:xfrm>
          <a:off x="0" y="626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536695-AB8E-4F26-BEC3-8995B47D26AE}">
      <dsp:nvSpPr>
        <dsp:cNvPr id="0" name=""/>
        <dsp:cNvSpPr/>
      </dsp:nvSpPr>
      <dsp:spPr>
        <a:xfrm>
          <a:off x="0" y="626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Dates</a:t>
          </a:r>
          <a:endParaRPr lang="en-US" sz="1800" kern="1200"/>
        </a:p>
      </dsp:txBody>
      <dsp:txXfrm>
        <a:off x="0" y="626"/>
        <a:ext cx="11353800" cy="394410"/>
      </dsp:txXfrm>
    </dsp:sp>
    <dsp:sp modelId="{11DE2610-C3C6-4035-B6AD-15749C4ED008}">
      <dsp:nvSpPr>
        <dsp:cNvPr id="0" name=""/>
        <dsp:cNvSpPr/>
      </dsp:nvSpPr>
      <dsp:spPr>
        <a:xfrm>
          <a:off x="0" y="395036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34BD7-A0B3-4C3E-85B0-A59F92B13337}">
      <dsp:nvSpPr>
        <dsp:cNvPr id="0" name=""/>
        <dsp:cNvSpPr/>
      </dsp:nvSpPr>
      <dsp:spPr>
        <a:xfrm>
          <a:off x="0" y="395036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Location / Venue - Directions / Post Code / What3Words</a:t>
          </a:r>
          <a:endParaRPr lang="en-US" sz="1800" kern="1200"/>
        </a:p>
      </dsp:txBody>
      <dsp:txXfrm>
        <a:off x="0" y="395036"/>
        <a:ext cx="11353800" cy="394410"/>
      </dsp:txXfrm>
    </dsp:sp>
    <dsp:sp modelId="{082E2FFD-559F-4197-BCDE-F72D1FDB5475}">
      <dsp:nvSpPr>
        <dsp:cNvPr id="0" name=""/>
        <dsp:cNvSpPr/>
      </dsp:nvSpPr>
      <dsp:spPr>
        <a:xfrm>
          <a:off x="0" y="789447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226C7-F52A-45EA-9E2C-EB8515FEEAA8}">
      <dsp:nvSpPr>
        <dsp:cNvPr id="0" name=""/>
        <dsp:cNvSpPr/>
      </dsp:nvSpPr>
      <dsp:spPr>
        <a:xfrm>
          <a:off x="0" y="789447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Participants</a:t>
          </a:r>
          <a:endParaRPr lang="en-US" sz="1800" kern="1200"/>
        </a:p>
      </dsp:txBody>
      <dsp:txXfrm>
        <a:off x="0" y="789447"/>
        <a:ext cx="11353800" cy="394410"/>
      </dsp:txXfrm>
    </dsp:sp>
    <dsp:sp modelId="{025CFA6F-623E-4A77-8D0A-5D48E7C52035}">
      <dsp:nvSpPr>
        <dsp:cNvPr id="0" name=""/>
        <dsp:cNvSpPr/>
      </dsp:nvSpPr>
      <dsp:spPr>
        <a:xfrm>
          <a:off x="0" y="1183858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6C5C9-8B40-4795-A3B8-76D8140F72CF}">
      <dsp:nvSpPr>
        <dsp:cNvPr id="0" name=""/>
        <dsp:cNvSpPr/>
      </dsp:nvSpPr>
      <dsp:spPr>
        <a:xfrm>
          <a:off x="0" y="1183858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Transport</a:t>
          </a:r>
          <a:endParaRPr lang="en-US" sz="1800" kern="1200"/>
        </a:p>
      </dsp:txBody>
      <dsp:txXfrm>
        <a:off x="0" y="1183858"/>
        <a:ext cx="11353800" cy="394410"/>
      </dsp:txXfrm>
    </dsp:sp>
    <dsp:sp modelId="{F00F1365-17E3-4E2A-8DF2-073F0098D71A}">
      <dsp:nvSpPr>
        <dsp:cNvPr id="0" name=""/>
        <dsp:cNvSpPr/>
      </dsp:nvSpPr>
      <dsp:spPr>
        <a:xfrm>
          <a:off x="0" y="1578269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EADFC-CDC4-4EE7-B94F-5634991FF257}">
      <dsp:nvSpPr>
        <dsp:cNvPr id="0" name=""/>
        <dsp:cNvSpPr/>
      </dsp:nvSpPr>
      <dsp:spPr>
        <a:xfrm>
          <a:off x="0" y="1578269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Equipment</a:t>
          </a:r>
          <a:endParaRPr lang="en-US" sz="1800" kern="1200"/>
        </a:p>
      </dsp:txBody>
      <dsp:txXfrm>
        <a:off x="0" y="1578269"/>
        <a:ext cx="11353800" cy="394410"/>
      </dsp:txXfrm>
    </dsp:sp>
    <dsp:sp modelId="{96D3B135-AFFD-48EC-8406-8FD8693C6825}">
      <dsp:nvSpPr>
        <dsp:cNvPr id="0" name=""/>
        <dsp:cNvSpPr/>
      </dsp:nvSpPr>
      <dsp:spPr>
        <a:xfrm>
          <a:off x="0" y="1972679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F67BF-2D56-43D5-80A5-68669D9B52CF}">
      <dsp:nvSpPr>
        <dsp:cNvPr id="0" name=""/>
        <dsp:cNvSpPr/>
      </dsp:nvSpPr>
      <dsp:spPr>
        <a:xfrm>
          <a:off x="0" y="1972679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Activity</a:t>
          </a:r>
          <a:endParaRPr lang="en-US" sz="1800" kern="1200"/>
        </a:p>
      </dsp:txBody>
      <dsp:txXfrm>
        <a:off x="0" y="1972679"/>
        <a:ext cx="11353800" cy="394410"/>
      </dsp:txXfrm>
    </dsp:sp>
    <dsp:sp modelId="{48A3B245-C552-4582-99E8-A865B4C0C95F}">
      <dsp:nvSpPr>
        <dsp:cNvPr id="0" name=""/>
        <dsp:cNvSpPr/>
      </dsp:nvSpPr>
      <dsp:spPr>
        <a:xfrm>
          <a:off x="0" y="2367090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FAB09E-8F6F-49E9-BE5E-37476F8025ED}">
      <dsp:nvSpPr>
        <dsp:cNvPr id="0" name=""/>
        <dsp:cNvSpPr/>
      </dsp:nvSpPr>
      <dsp:spPr>
        <a:xfrm>
          <a:off x="0" y="2367090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Staffing </a:t>
          </a:r>
          <a:endParaRPr lang="en-US" sz="1800" kern="1200"/>
        </a:p>
      </dsp:txBody>
      <dsp:txXfrm>
        <a:off x="0" y="2367090"/>
        <a:ext cx="11353800" cy="394410"/>
      </dsp:txXfrm>
    </dsp:sp>
    <dsp:sp modelId="{37568F00-67C9-4C0E-A41D-A0526660B9B1}">
      <dsp:nvSpPr>
        <dsp:cNvPr id="0" name=""/>
        <dsp:cNvSpPr/>
      </dsp:nvSpPr>
      <dsp:spPr>
        <a:xfrm>
          <a:off x="0" y="2761501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221CC-91AF-42A6-A003-14CF935C6059}">
      <dsp:nvSpPr>
        <dsp:cNvPr id="0" name=""/>
        <dsp:cNvSpPr/>
      </dsp:nvSpPr>
      <dsp:spPr>
        <a:xfrm>
          <a:off x="0" y="2761501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Management</a:t>
          </a:r>
          <a:endParaRPr lang="en-US" sz="1800" kern="1200"/>
        </a:p>
      </dsp:txBody>
      <dsp:txXfrm>
        <a:off x="0" y="2761501"/>
        <a:ext cx="11353800" cy="394410"/>
      </dsp:txXfrm>
    </dsp:sp>
    <dsp:sp modelId="{1D3D5010-54C8-4362-B2A6-1F0FABA4CC88}">
      <dsp:nvSpPr>
        <dsp:cNvPr id="0" name=""/>
        <dsp:cNvSpPr/>
      </dsp:nvSpPr>
      <dsp:spPr>
        <a:xfrm>
          <a:off x="0" y="3155912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F7950-D024-42A2-ADEC-ACD3A3568A53}">
      <dsp:nvSpPr>
        <dsp:cNvPr id="0" name=""/>
        <dsp:cNvSpPr/>
      </dsp:nvSpPr>
      <dsp:spPr>
        <a:xfrm>
          <a:off x="0" y="3155912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Operational Plan</a:t>
          </a:r>
          <a:endParaRPr lang="en-US" sz="1800" kern="1200"/>
        </a:p>
      </dsp:txBody>
      <dsp:txXfrm>
        <a:off x="0" y="3155912"/>
        <a:ext cx="11353800" cy="394410"/>
      </dsp:txXfrm>
    </dsp:sp>
    <dsp:sp modelId="{057A5352-58A8-4E77-B34B-8B16160E0D21}">
      <dsp:nvSpPr>
        <dsp:cNvPr id="0" name=""/>
        <dsp:cNvSpPr/>
      </dsp:nvSpPr>
      <dsp:spPr>
        <a:xfrm>
          <a:off x="0" y="3550322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85A8E-5B89-4151-A6A4-6C6BC231BA21}">
      <dsp:nvSpPr>
        <dsp:cNvPr id="0" name=""/>
        <dsp:cNvSpPr/>
      </dsp:nvSpPr>
      <dsp:spPr>
        <a:xfrm>
          <a:off x="0" y="3550322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Training / Briefing</a:t>
          </a:r>
          <a:endParaRPr lang="en-US" sz="1800" kern="1200"/>
        </a:p>
      </dsp:txBody>
      <dsp:txXfrm>
        <a:off x="0" y="3550322"/>
        <a:ext cx="11353800" cy="394410"/>
      </dsp:txXfrm>
    </dsp:sp>
    <dsp:sp modelId="{989AE367-F1DD-4F8C-905B-48A3A4E0BEB9}">
      <dsp:nvSpPr>
        <dsp:cNvPr id="0" name=""/>
        <dsp:cNvSpPr/>
      </dsp:nvSpPr>
      <dsp:spPr>
        <a:xfrm>
          <a:off x="0" y="3944733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B88A3-4A9A-4DBE-99A8-24AAC25D556E}">
      <dsp:nvSpPr>
        <dsp:cNvPr id="0" name=""/>
        <dsp:cNvSpPr/>
      </dsp:nvSpPr>
      <dsp:spPr>
        <a:xfrm>
          <a:off x="0" y="3944733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Paperwork / Consent Forms</a:t>
          </a:r>
          <a:endParaRPr lang="en-US" sz="1800" kern="1200"/>
        </a:p>
      </dsp:txBody>
      <dsp:txXfrm>
        <a:off x="0" y="3944733"/>
        <a:ext cx="11353800" cy="394410"/>
      </dsp:txXfrm>
    </dsp:sp>
    <dsp:sp modelId="{8276C486-90A8-4069-9DF2-6677B809354B}">
      <dsp:nvSpPr>
        <dsp:cNvPr id="0" name=""/>
        <dsp:cNvSpPr/>
      </dsp:nvSpPr>
      <dsp:spPr>
        <a:xfrm>
          <a:off x="0" y="4339144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B93E0-2FB3-4A08-8AE5-DF3B0BBED2DA}">
      <dsp:nvSpPr>
        <dsp:cNvPr id="0" name=""/>
        <dsp:cNvSpPr/>
      </dsp:nvSpPr>
      <dsp:spPr>
        <a:xfrm>
          <a:off x="0" y="4339144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Insurance</a:t>
          </a:r>
          <a:endParaRPr lang="en-US" sz="1800" kern="1200"/>
        </a:p>
      </dsp:txBody>
      <dsp:txXfrm>
        <a:off x="0" y="4339144"/>
        <a:ext cx="11353800" cy="394410"/>
      </dsp:txXfrm>
    </dsp:sp>
    <dsp:sp modelId="{042AC9A7-50FA-4B33-94E7-9E3298E6E587}">
      <dsp:nvSpPr>
        <dsp:cNvPr id="0" name=""/>
        <dsp:cNvSpPr/>
      </dsp:nvSpPr>
      <dsp:spPr>
        <a:xfrm>
          <a:off x="0" y="4733555"/>
          <a:ext cx="11353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F3AAC-973F-4368-B2B2-25E4CA81F3FC}">
      <dsp:nvSpPr>
        <dsp:cNvPr id="0" name=""/>
        <dsp:cNvSpPr/>
      </dsp:nvSpPr>
      <dsp:spPr>
        <a:xfrm>
          <a:off x="0" y="4733555"/>
          <a:ext cx="11353800" cy="394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Additional Info - PPE, Equipment, Environment, Supervision, Emergency Procedures, Risks/Hazards, Other</a:t>
          </a:r>
          <a:endParaRPr lang="en-US" sz="1800" kern="1200"/>
        </a:p>
      </dsp:txBody>
      <dsp:txXfrm>
        <a:off x="0" y="4733555"/>
        <a:ext cx="11353800" cy="3944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4D14E-8F42-4181-8093-94F93B8E002C}">
      <dsp:nvSpPr>
        <dsp:cNvPr id="0" name=""/>
        <dsp:cNvSpPr/>
      </dsp:nvSpPr>
      <dsp:spPr>
        <a:xfrm>
          <a:off x="0" y="615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EF100-3D6E-44B1-91F8-C5CC2E80F936}">
      <dsp:nvSpPr>
        <dsp:cNvPr id="0" name=""/>
        <dsp:cNvSpPr/>
      </dsp:nvSpPr>
      <dsp:spPr>
        <a:xfrm>
          <a:off x="0" y="615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Flow Chart</a:t>
          </a:r>
          <a:endParaRPr lang="en-US" sz="2500" kern="1200"/>
        </a:p>
      </dsp:txBody>
      <dsp:txXfrm>
        <a:off x="0" y="615"/>
        <a:ext cx="10303565" cy="560135"/>
      </dsp:txXfrm>
    </dsp:sp>
    <dsp:sp modelId="{9F08F0A1-1BCE-4513-80B9-D91DE659D2EF}">
      <dsp:nvSpPr>
        <dsp:cNvPr id="0" name=""/>
        <dsp:cNvSpPr/>
      </dsp:nvSpPr>
      <dsp:spPr>
        <a:xfrm>
          <a:off x="0" y="560751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B84FC-7D2F-423D-8B15-31AEF858513F}">
      <dsp:nvSpPr>
        <dsp:cNvPr id="0" name=""/>
        <dsp:cNvSpPr/>
      </dsp:nvSpPr>
      <dsp:spPr>
        <a:xfrm>
          <a:off x="0" y="560751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Responsibilities</a:t>
          </a:r>
          <a:endParaRPr lang="en-US" sz="2500" kern="1200"/>
        </a:p>
      </dsp:txBody>
      <dsp:txXfrm>
        <a:off x="0" y="560751"/>
        <a:ext cx="10303565" cy="560135"/>
      </dsp:txXfrm>
    </dsp:sp>
    <dsp:sp modelId="{810BA824-F5BB-478A-B35C-44FA1EBC84D9}">
      <dsp:nvSpPr>
        <dsp:cNvPr id="0" name=""/>
        <dsp:cNvSpPr/>
      </dsp:nvSpPr>
      <dsp:spPr>
        <a:xfrm>
          <a:off x="0" y="1120886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7C485-0CB3-4935-BD2B-2D93E7C9087C}">
      <dsp:nvSpPr>
        <dsp:cNvPr id="0" name=""/>
        <dsp:cNvSpPr/>
      </dsp:nvSpPr>
      <dsp:spPr>
        <a:xfrm>
          <a:off x="0" y="1120886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Inspections</a:t>
          </a:r>
          <a:endParaRPr lang="en-US" sz="2500" kern="1200"/>
        </a:p>
      </dsp:txBody>
      <dsp:txXfrm>
        <a:off x="0" y="1120886"/>
        <a:ext cx="10303565" cy="560135"/>
      </dsp:txXfrm>
    </dsp:sp>
    <dsp:sp modelId="{B5767E81-78E7-4415-8B93-72A3BD085156}">
      <dsp:nvSpPr>
        <dsp:cNvPr id="0" name=""/>
        <dsp:cNvSpPr/>
      </dsp:nvSpPr>
      <dsp:spPr>
        <a:xfrm>
          <a:off x="0" y="1681022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8FC447-1A79-47AE-BA57-A1D23A2462F6}">
      <dsp:nvSpPr>
        <dsp:cNvPr id="0" name=""/>
        <dsp:cNvSpPr/>
      </dsp:nvSpPr>
      <dsp:spPr>
        <a:xfrm>
          <a:off x="0" y="1681022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Assessments</a:t>
          </a:r>
          <a:endParaRPr lang="en-US" sz="2500" kern="1200"/>
        </a:p>
      </dsp:txBody>
      <dsp:txXfrm>
        <a:off x="0" y="1681022"/>
        <a:ext cx="10303565" cy="560135"/>
      </dsp:txXfrm>
    </dsp:sp>
    <dsp:sp modelId="{258D15AC-CC4A-4A0C-A328-7EBF933AC0F6}">
      <dsp:nvSpPr>
        <dsp:cNvPr id="0" name=""/>
        <dsp:cNvSpPr/>
      </dsp:nvSpPr>
      <dsp:spPr>
        <a:xfrm>
          <a:off x="0" y="2241158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76729-D9C6-4B72-9DCA-2DD8C2C177E5}">
      <dsp:nvSpPr>
        <dsp:cNvPr id="0" name=""/>
        <dsp:cNvSpPr/>
      </dsp:nvSpPr>
      <dsp:spPr>
        <a:xfrm>
          <a:off x="0" y="2241158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1st Aiders</a:t>
          </a:r>
          <a:endParaRPr lang="en-US" sz="2500" kern="1200"/>
        </a:p>
      </dsp:txBody>
      <dsp:txXfrm>
        <a:off x="0" y="2241158"/>
        <a:ext cx="10303565" cy="560135"/>
      </dsp:txXfrm>
    </dsp:sp>
    <dsp:sp modelId="{43D52192-002D-4803-9AE6-F39E1D3DE2B4}">
      <dsp:nvSpPr>
        <dsp:cNvPr id="0" name=""/>
        <dsp:cNvSpPr/>
      </dsp:nvSpPr>
      <dsp:spPr>
        <a:xfrm>
          <a:off x="0" y="2801293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32863-35EE-4497-A5D0-E508B143677E}">
      <dsp:nvSpPr>
        <dsp:cNvPr id="0" name=""/>
        <dsp:cNvSpPr/>
      </dsp:nvSpPr>
      <dsp:spPr>
        <a:xfrm>
          <a:off x="0" y="2801293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Accident Reports </a:t>
          </a:r>
          <a:endParaRPr lang="en-US" sz="2500" kern="1200"/>
        </a:p>
      </dsp:txBody>
      <dsp:txXfrm>
        <a:off x="0" y="2801293"/>
        <a:ext cx="10303565" cy="560135"/>
      </dsp:txXfrm>
    </dsp:sp>
    <dsp:sp modelId="{CAC4C76C-BE05-4124-8E6C-D7B2EB7EC672}">
      <dsp:nvSpPr>
        <dsp:cNvPr id="0" name=""/>
        <dsp:cNvSpPr/>
      </dsp:nvSpPr>
      <dsp:spPr>
        <a:xfrm>
          <a:off x="0" y="3361429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A08B98-5D69-4850-8F1C-5297914CD678}">
      <dsp:nvSpPr>
        <dsp:cNvPr id="0" name=""/>
        <dsp:cNvSpPr/>
      </dsp:nvSpPr>
      <dsp:spPr>
        <a:xfrm>
          <a:off x="0" y="3361429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Emergency Procedures  &amp; Plan</a:t>
          </a:r>
          <a:endParaRPr lang="en-US" sz="2500" kern="1200"/>
        </a:p>
      </dsp:txBody>
      <dsp:txXfrm>
        <a:off x="0" y="3361429"/>
        <a:ext cx="10303565" cy="560135"/>
      </dsp:txXfrm>
    </dsp:sp>
    <dsp:sp modelId="{83D1C7F4-1FB8-4D24-8ADE-039027ACEB46}">
      <dsp:nvSpPr>
        <dsp:cNvPr id="0" name=""/>
        <dsp:cNvSpPr/>
      </dsp:nvSpPr>
      <dsp:spPr>
        <a:xfrm>
          <a:off x="0" y="3921565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E9963-6A20-4486-8D68-E900EEF2477E}">
      <dsp:nvSpPr>
        <dsp:cNvPr id="0" name=""/>
        <dsp:cNvSpPr/>
      </dsp:nvSpPr>
      <dsp:spPr>
        <a:xfrm>
          <a:off x="0" y="3921565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Emergency Contact Details</a:t>
          </a:r>
          <a:endParaRPr lang="en-US" sz="2500" kern="1200"/>
        </a:p>
      </dsp:txBody>
      <dsp:txXfrm>
        <a:off x="0" y="3921565"/>
        <a:ext cx="10303565" cy="560135"/>
      </dsp:txXfrm>
    </dsp:sp>
    <dsp:sp modelId="{BE77DFCD-9709-4641-B9DA-183260F3D7F4}">
      <dsp:nvSpPr>
        <dsp:cNvPr id="0" name=""/>
        <dsp:cNvSpPr/>
      </dsp:nvSpPr>
      <dsp:spPr>
        <a:xfrm>
          <a:off x="0" y="4481700"/>
          <a:ext cx="103035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CC5E4-045B-42F1-98A3-CACAE8F57EB4}">
      <dsp:nvSpPr>
        <dsp:cNvPr id="0" name=""/>
        <dsp:cNvSpPr/>
      </dsp:nvSpPr>
      <dsp:spPr>
        <a:xfrm>
          <a:off x="0" y="4481700"/>
          <a:ext cx="10303565" cy="560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Control Centre - Press coordinator / Emergency Co-ordinators</a:t>
          </a:r>
          <a:endParaRPr lang="en-US" sz="2500" kern="1200"/>
        </a:p>
      </dsp:txBody>
      <dsp:txXfrm>
        <a:off x="0" y="4481700"/>
        <a:ext cx="10303565" cy="5601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88041-B56F-4992-BA44-75A767B0D4C0}">
      <dsp:nvSpPr>
        <dsp:cNvPr id="0" name=""/>
        <dsp:cNvSpPr/>
      </dsp:nvSpPr>
      <dsp:spPr>
        <a:xfrm>
          <a:off x="0" y="134598"/>
          <a:ext cx="6589260" cy="4077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Responsibility</a:t>
          </a:r>
          <a:endParaRPr lang="en-US" sz="1700" kern="1200"/>
        </a:p>
      </dsp:txBody>
      <dsp:txXfrm>
        <a:off x="19904" y="154502"/>
        <a:ext cx="6549452" cy="367937"/>
      </dsp:txXfrm>
    </dsp:sp>
    <dsp:sp modelId="{67444358-12AD-440B-993B-291D25A1241D}">
      <dsp:nvSpPr>
        <dsp:cNvPr id="0" name=""/>
        <dsp:cNvSpPr/>
      </dsp:nvSpPr>
      <dsp:spPr>
        <a:xfrm>
          <a:off x="0" y="591303"/>
          <a:ext cx="6589260" cy="407745"/>
        </a:xfrm>
        <a:prstGeom prst="roundRect">
          <a:avLst/>
        </a:prstGeom>
        <a:solidFill>
          <a:schemeClr val="accent5">
            <a:hueOff val="-675854"/>
            <a:satOff val="-1742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Honesty</a:t>
          </a:r>
          <a:endParaRPr lang="en-US" sz="1700" kern="1200"/>
        </a:p>
      </dsp:txBody>
      <dsp:txXfrm>
        <a:off x="19904" y="611207"/>
        <a:ext cx="6549452" cy="367937"/>
      </dsp:txXfrm>
    </dsp:sp>
    <dsp:sp modelId="{DCB552B3-926A-4C5D-8C18-FE985A9B48A3}">
      <dsp:nvSpPr>
        <dsp:cNvPr id="0" name=""/>
        <dsp:cNvSpPr/>
      </dsp:nvSpPr>
      <dsp:spPr>
        <a:xfrm>
          <a:off x="0" y="1048008"/>
          <a:ext cx="6589260" cy="40774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Factual </a:t>
          </a:r>
          <a:endParaRPr lang="en-US" sz="1700" kern="1200"/>
        </a:p>
      </dsp:txBody>
      <dsp:txXfrm>
        <a:off x="19904" y="1067912"/>
        <a:ext cx="6549452" cy="367937"/>
      </dsp:txXfrm>
    </dsp:sp>
    <dsp:sp modelId="{695C276C-AF44-44AE-B877-F8C372472B9D}">
      <dsp:nvSpPr>
        <dsp:cNvPr id="0" name=""/>
        <dsp:cNvSpPr/>
      </dsp:nvSpPr>
      <dsp:spPr>
        <a:xfrm>
          <a:off x="0" y="1504713"/>
          <a:ext cx="6589260" cy="407745"/>
        </a:xfrm>
        <a:prstGeom prst="roundRect">
          <a:avLst/>
        </a:prstGeom>
        <a:solidFill>
          <a:schemeClr val="accent5">
            <a:hueOff val="-2027563"/>
            <a:satOff val="-5226"/>
            <a:lumOff val="-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Reliable</a:t>
          </a:r>
          <a:endParaRPr lang="en-US" sz="1700" kern="1200"/>
        </a:p>
      </dsp:txBody>
      <dsp:txXfrm>
        <a:off x="19904" y="1524617"/>
        <a:ext cx="6549452" cy="367937"/>
      </dsp:txXfrm>
    </dsp:sp>
    <dsp:sp modelId="{CE295724-B85D-40D4-9EB7-5F987A8C6EB5}">
      <dsp:nvSpPr>
        <dsp:cNvPr id="0" name=""/>
        <dsp:cNvSpPr/>
      </dsp:nvSpPr>
      <dsp:spPr>
        <a:xfrm>
          <a:off x="0" y="1961418"/>
          <a:ext cx="6589260" cy="40774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Reassurance</a:t>
          </a:r>
          <a:endParaRPr lang="en-US" sz="1700" kern="1200"/>
        </a:p>
      </dsp:txBody>
      <dsp:txXfrm>
        <a:off x="19904" y="1981322"/>
        <a:ext cx="6549452" cy="367937"/>
      </dsp:txXfrm>
    </dsp:sp>
    <dsp:sp modelId="{EF5C5F85-3025-4807-817E-526FD8272D72}">
      <dsp:nvSpPr>
        <dsp:cNvPr id="0" name=""/>
        <dsp:cNvSpPr/>
      </dsp:nvSpPr>
      <dsp:spPr>
        <a:xfrm>
          <a:off x="0" y="2418123"/>
          <a:ext cx="6589260" cy="40774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FCO Advice</a:t>
          </a:r>
          <a:endParaRPr lang="en-US" sz="1700" kern="1200"/>
        </a:p>
      </dsp:txBody>
      <dsp:txXfrm>
        <a:off x="19904" y="2438027"/>
        <a:ext cx="6549452" cy="367937"/>
      </dsp:txXfrm>
    </dsp:sp>
    <dsp:sp modelId="{1028B7C4-912A-4359-8C02-33EA9AEE8450}">
      <dsp:nvSpPr>
        <dsp:cNvPr id="0" name=""/>
        <dsp:cNvSpPr/>
      </dsp:nvSpPr>
      <dsp:spPr>
        <a:xfrm>
          <a:off x="0" y="2874828"/>
          <a:ext cx="6589260" cy="40774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Monitor &amp; Review</a:t>
          </a:r>
          <a:endParaRPr lang="en-US" sz="1700" kern="1200"/>
        </a:p>
      </dsp:txBody>
      <dsp:txXfrm>
        <a:off x="19904" y="2894732"/>
        <a:ext cx="6549452" cy="367937"/>
      </dsp:txXfrm>
    </dsp:sp>
    <dsp:sp modelId="{AD6E4826-49FF-4EDA-8206-E54E0333E222}">
      <dsp:nvSpPr>
        <dsp:cNvPr id="0" name=""/>
        <dsp:cNvSpPr/>
      </dsp:nvSpPr>
      <dsp:spPr>
        <a:xfrm>
          <a:off x="0" y="3331533"/>
          <a:ext cx="6589260" cy="407745"/>
        </a:xfrm>
        <a:prstGeom prst="roundRect">
          <a:avLst/>
        </a:prstGeom>
        <a:solidFill>
          <a:schemeClr val="accent5">
            <a:hueOff val="-4730980"/>
            <a:satOff val="-12193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Records</a:t>
          </a:r>
          <a:endParaRPr lang="en-US" sz="1700" kern="1200"/>
        </a:p>
      </dsp:txBody>
      <dsp:txXfrm>
        <a:off x="19904" y="3351437"/>
        <a:ext cx="6549452" cy="367937"/>
      </dsp:txXfrm>
    </dsp:sp>
    <dsp:sp modelId="{19F71E1F-5F2C-4A2E-9706-0AEE1C937369}">
      <dsp:nvSpPr>
        <dsp:cNvPr id="0" name=""/>
        <dsp:cNvSpPr/>
      </dsp:nvSpPr>
      <dsp:spPr>
        <a:xfrm>
          <a:off x="0" y="3788239"/>
          <a:ext cx="6589260" cy="40774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Communications &amp; Technology</a:t>
          </a:r>
          <a:endParaRPr lang="en-US" sz="1700" kern="1200"/>
        </a:p>
      </dsp:txBody>
      <dsp:txXfrm>
        <a:off x="19904" y="3808143"/>
        <a:ext cx="6549452" cy="367937"/>
      </dsp:txXfrm>
    </dsp:sp>
    <dsp:sp modelId="{F1A2874C-FAFD-4922-9DAF-5FE76B2521EF}">
      <dsp:nvSpPr>
        <dsp:cNvPr id="0" name=""/>
        <dsp:cNvSpPr/>
      </dsp:nvSpPr>
      <dsp:spPr>
        <a:xfrm>
          <a:off x="0" y="4244944"/>
          <a:ext cx="6589260" cy="407745"/>
        </a:xfrm>
        <a:prstGeom prst="roundRect">
          <a:avLst/>
        </a:prstGeom>
        <a:solidFill>
          <a:schemeClr val="accent5">
            <a:hueOff val="-6082688"/>
            <a:satOff val="-15677"/>
            <a:lumOff val="-1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Impacts</a:t>
          </a:r>
          <a:endParaRPr lang="en-US" sz="1700" kern="1200"/>
        </a:p>
      </dsp:txBody>
      <dsp:txXfrm>
        <a:off x="19904" y="4264848"/>
        <a:ext cx="6549452" cy="367937"/>
      </dsp:txXfrm>
    </dsp:sp>
    <dsp:sp modelId="{5AE2B9B2-5A74-4D82-8A4D-FACC24BE06D7}">
      <dsp:nvSpPr>
        <dsp:cNvPr id="0" name=""/>
        <dsp:cNvSpPr/>
      </dsp:nvSpPr>
      <dsp:spPr>
        <a:xfrm>
          <a:off x="0" y="4701648"/>
          <a:ext cx="6589260" cy="40774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Response Plans &amp; Recovery Plan</a:t>
          </a:r>
          <a:endParaRPr lang="en-US" sz="1700" kern="1200"/>
        </a:p>
      </dsp:txBody>
      <dsp:txXfrm>
        <a:off x="19904" y="4721552"/>
        <a:ext cx="6549452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04/02/2024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112261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Management </a:t>
            </a:r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Crisis Planning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3790" y="-187499"/>
            <a:ext cx="14653591" cy="1737071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  - Op Man to Strat Plan!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9442"/>
            <a:ext cx="10515600" cy="4997521"/>
          </a:xfrm>
        </p:spPr>
        <p:txBody>
          <a:bodyPr/>
          <a:lstStyle/>
          <a:p>
            <a:r>
              <a:rPr lang="en-GB" dirty="0"/>
              <a:t>Introduction to ;–</a:t>
            </a:r>
          </a:p>
          <a:p>
            <a:endParaRPr lang="en-GB" dirty="0"/>
          </a:p>
          <a:p>
            <a:r>
              <a:rPr lang="en-GB" dirty="0"/>
              <a:t>Risk Management Responsibilities</a:t>
            </a:r>
          </a:p>
          <a:p>
            <a:endParaRPr lang="en-GB" dirty="0"/>
          </a:p>
          <a:p>
            <a:r>
              <a:rPr lang="en-GB" dirty="0"/>
              <a:t>Crisis Management Planning</a:t>
            </a:r>
          </a:p>
          <a:p>
            <a:endParaRPr lang="en-GB" dirty="0"/>
          </a:p>
          <a:p>
            <a:r>
              <a:rPr lang="en-GB" dirty="0"/>
              <a:t>Operational, Tactical &amp; Strategic Planning &amp; Management</a:t>
            </a:r>
          </a:p>
          <a:p>
            <a:endParaRPr lang="en-GB" dirty="0"/>
          </a:p>
          <a:p>
            <a:r>
              <a:rPr lang="en-GB" b="1" dirty="0"/>
              <a:t>Apply to Pre Event Assignment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A8105-4BC3-2102-EA54-0C368B817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8464"/>
            <a:ext cx="3807187" cy="2228074"/>
          </a:xfrm>
        </p:spPr>
        <p:txBody>
          <a:bodyPr>
            <a:normAutofit/>
          </a:bodyPr>
          <a:lstStyle/>
          <a:p>
            <a:r>
              <a:rPr lang="en-GB" sz="6000" b="1" dirty="0"/>
              <a:t>Risk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D2759-12C2-E75F-641D-BC7A85D80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2279"/>
            <a:ext cx="3799425" cy="3143241"/>
          </a:xfrm>
        </p:spPr>
        <p:txBody>
          <a:bodyPr>
            <a:normAutofit fontScale="92500"/>
          </a:bodyPr>
          <a:lstStyle/>
          <a:p>
            <a:r>
              <a:rPr lang="en-GB" dirty="0"/>
              <a:t>Intuitive or Judgemental Assessment</a:t>
            </a:r>
          </a:p>
          <a:p>
            <a:endParaRPr lang="en-GB" dirty="0"/>
          </a:p>
          <a:p>
            <a:r>
              <a:rPr lang="en-GB" dirty="0"/>
              <a:t>Risk Assessment Matrix</a:t>
            </a:r>
          </a:p>
          <a:p>
            <a:endParaRPr lang="en-GB" dirty="0"/>
          </a:p>
          <a:p>
            <a:r>
              <a:rPr lang="en-GB" dirty="0"/>
              <a:t>Risk Rankings</a:t>
            </a:r>
          </a:p>
          <a:p>
            <a:endParaRPr lang="en-GB" sz="2000" dirty="0"/>
          </a:p>
        </p:txBody>
      </p:sp>
      <p:pic>
        <p:nvPicPr>
          <p:cNvPr id="16" name="Picture 15" descr="Mountains by the sea">
            <a:extLst>
              <a:ext uri="{FF2B5EF4-FFF2-40B4-BE49-F238E27FC236}">
                <a16:creationId xmlns:a16="http://schemas.microsoft.com/office/drawing/2014/main" id="{CA42965F-9BE2-C388-A785-F2128289B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73" r="588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27348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B612B-B3A5-5BD1-95A5-F39F94A8A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/>
              <a:t>Critical Dependencies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C5C413-B2D2-9A31-6EBE-2871491C47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36661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9045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01186-32CF-AFFC-1374-752FAE551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51790"/>
            <a:ext cx="10515600" cy="1510748"/>
          </a:xfrm>
        </p:spPr>
        <p:txBody>
          <a:bodyPr/>
          <a:lstStyle/>
          <a:p>
            <a:r>
              <a:rPr lang="en-GB" b="1" dirty="0"/>
              <a:t>Risk Assessment Methodologies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1032F6-DDB5-13E4-3CBD-9BF6CFFA01F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881270"/>
          <a:ext cx="10515600" cy="4956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9050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1DF11-07A5-B3A4-871E-2B476C9D5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 b="1"/>
              <a:t>Six Sigma Methodology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4E7569-52D5-5507-3988-E5C6B139FA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858760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3060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48374-F0E7-8F9E-5D7B-4A55DFDA2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529" y="-629477"/>
            <a:ext cx="11801061" cy="2252868"/>
          </a:xfrm>
        </p:spPr>
        <p:txBody>
          <a:bodyPr/>
          <a:lstStyle/>
          <a:p>
            <a:r>
              <a:rPr lang="en-GB" b="1" dirty="0"/>
              <a:t>Risk Assessment &amp; Crisis Management Planning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176D58-2776-14A0-E0C0-51CFC80AF18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643" y="960783"/>
          <a:ext cx="12026348" cy="4750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4475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CDF2C-DEF8-843F-8542-03A66DE50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98173"/>
            <a:ext cx="10515600" cy="1988862"/>
          </a:xfrm>
        </p:spPr>
        <p:txBody>
          <a:bodyPr/>
          <a:lstStyle/>
          <a:p>
            <a:r>
              <a:rPr lang="en-GB" b="1" dirty="0"/>
              <a:t>Risk Assessment Processes &amp; Templates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A520F-3B74-60BC-B2AA-843FF6E4D59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205949"/>
          <a:ext cx="10515600" cy="4605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8033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B5A4E-55F5-D8BB-A448-3E2DD7203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79442"/>
          </a:xfrm>
        </p:spPr>
        <p:txBody>
          <a:bodyPr/>
          <a:lstStyle/>
          <a:p>
            <a:r>
              <a:rPr lang="en-GB" b="1" dirty="0"/>
              <a:t>Risk Rating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758AA-923A-11A2-D8E0-86EC9F151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52329"/>
            <a:ext cx="11353800" cy="4492487"/>
          </a:xfrm>
        </p:spPr>
        <p:txBody>
          <a:bodyPr>
            <a:normAutofit fontScale="92500" lnSpcReduction="20000"/>
          </a:bodyPr>
          <a:lstStyle/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LIKELYHOOD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5.Highly Likely 4. Likely 3. Possible 2. Unlikely 1.Rare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CONSEQUENCES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5. Catastrophic. 4. Major 3. Moderate 2. Minor 1. Insignificant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RISK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rPr lang="en-GB" dirty="0"/>
              <a:t>Extreme (Immediate Action Required), High Risk (Senior Management Responsibility), Moderate Risk (Management Responsibility must be specified), Low Risk (Routine Procedures)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2137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9429-F69D-721C-C9D3-E22C6EEB4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Risk Mitigation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49DB5F-53AD-A0CF-67F7-FD0AFD8428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1042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54701-7924-5DFB-6A66-54EC053C5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9930" y="-251790"/>
            <a:ext cx="7010400" cy="993912"/>
          </a:xfrm>
        </p:spPr>
        <p:txBody>
          <a:bodyPr/>
          <a:lstStyle/>
          <a:p>
            <a:r>
              <a:rPr lang="en-GB" b="1" dirty="0"/>
              <a:t>Crisis Operational Planning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62BE4D-9872-9703-F01E-CCE44614FA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629478"/>
          <a:ext cx="11353800" cy="51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7767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D2420-888B-A4FF-B756-B39879F9E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7078" y="-364435"/>
            <a:ext cx="7066722" cy="1285461"/>
          </a:xfrm>
        </p:spPr>
        <p:txBody>
          <a:bodyPr/>
          <a:lstStyle/>
          <a:p>
            <a:r>
              <a:rPr lang="en-GB" b="1" dirty="0"/>
              <a:t>Emergency Procedures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B871AB-CEA1-58E2-4643-5108261E29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8661" y="775252"/>
          <a:ext cx="10303565" cy="5042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4967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BB733-3C99-C9A4-8137-947559410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>
            <a:normAutofit/>
          </a:bodyPr>
          <a:lstStyle/>
          <a:p>
            <a:r>
              <a:rPr lang="en-GB" b="1"/>
              <a:t>Issues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4F626E-58F4-E326-FA82-963EFB4475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524931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3537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177AB-5C6B-1251-E100-3FD8F10F0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Review  - Op Man to Strat Plan!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3001F-C1F4-27A0-BC05-13F1149E1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Risk Assessments</a:t>
            </a:r>
          </a:p>
          <a:p>
            <a:r>
              <a:rPr lang="en-GB" dirty="0"/>
              <a:t>Risk Management</a:t>
            </a:r>
          </a:p>
          <a:p>
            <a:r>
              <a:rPr lang="en-GB" dirty="0"/>
              <a:t>Crisis Planning </a:t>
            </a:r>
          </a:p>
          <a:p>
            <a:endParaRPr lang="en-GB" dirty="0"/>
          </a:p>
          <a:p>
            <a:r>
              <a:rPr lang="en-GB" dirty="0"/>
              <a:t>Relate to Pre-Event Assignment</a:t>
            </a:r>
          </a:p>
          <a:p>
            <a:r>
              <a:rPr lang="en-GB" dirty="0"/>
              <a:t>Operational Management Procedures – Tactical &amp; Strategic</a:t>
            </a:r>
          </a:p>
          <a:p>
            <a:r>
              <a:rPr lang="en-GB" dirty="0"/>
              <a:t>Responsibility</a:t>
            </a:r>
          </a:p>
          <a:p>
            <a:r>
              <a:rPr lang="en-GB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3128433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451</Words>
  <Application>Microsoft Office PowerPoint</Application>
  <PresentationFormat>Widescreen</PresentationFormat>
  <Paragraphs>118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 Today’s Session  - Op Man to Strat Plan!</vt:lpstr>
      <vt:lpstr>Risk Audits</vt:lpstr>
      <vt:lpstr>Critical Dependencies</vt:lpstr>
      <vt:lpstr>Risk Assessment Methodologies</vt:lpstr>
      <vt:lpstr>Six Sigma Methodology</vt:lpstr>
      <vt:lpstr>Risk Assessment &amp; Crisis Management Planning</vt:lpstr>
      <vt:lpstr>Risk Assessment Processes &amp; Templates</vt:lpstr>
      <vt:lpstr>Risk Rating Matrix</vt:lpstr>
      <vt:lpstr>Risk Mitigation Strategies</vt:lpstr>
      <vt:lpstr>Crisis Operational Planning</vt:lpstr>
      <vt:lpstr>Emergency Procedures</vt:lpstr>
      <vt:lpstr>Issues</vt:lpstr>
      <vt:lpstr>Session Review  - Op Man to Strat Plan!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2024-02-04T19:58:31Z</dcterms:modified>
</cp:coreProperties>
</file>