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6" r:id="rId3"/>
    <p:sldId id="257" r:id="rId4"/>
    <p:sldId id="258" r:id="rId5"/>
    <p:sldId id="259" r:id="rId6"/>
    <p:sldId id="263" r:id="rId7"/>
    <p:sldId id="260" r:id="rId8"/>
    <p:sldId id="261" r:id="rId9"/>
    <p:sldId id="262"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1E6E3D-91B7-0047-954A-1FEC2CA43A5E}" v="2" dt="2023-11-12T19:08:32.590"/>
    <p1510:client id="{DA8EC26F-BDE6-4C7E-8E0B-C97C0CBFC0A8}" v="401" dt="2023-11-12T21:04:26.839"/>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wholeTbl>
    <a:band1H>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band1H>
    <a:band1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1V>
    <a:band2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4472C4"/>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4472C4"/>
          </a:solidFill>
        </a:fill>
      </a:tcStyle>
    </a:firstRow>
  </a:tblStyle>
  <a:tblStyle styleId="{9D7B26C5-4107-4FEC-AEDC-1716B250A1EF}" styleName="">
    <a:wholeTbl>
      <a:tcTxStyle>
        <a:font>
          <a:latin typeface="+mn-lt"/>
          <a:ea typeface="+mn-ea"/>
          <a:cs typeface="+mn-cs"/>
        </a:font>
        <a:srgbClr val="000000"/>
      </a:tcTxStyle>
      <a:tcStyle>
        <a:tcBdr>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band1H>
      <a:tcStyle>
        <a:tcBdr/>
        <a:fill>
          <a:solidFill>
            <a:srgbClr val="000000"/>
          </a:solidFill>
        </a:fill>
      </a:tcStyle>
    </a:band1H>
    <a:band2H>
      <a:tcStyle>
        <a:tcBdr/>
      </a:tcStyle>
    </a:band2H>
    <a:band1V>
      <a:tcStyle>
        <a:tcBdr/>
        <a:fill>
          <a:solidFill>
            <a:srgbClr val="000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0000"/>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0000"/>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170" autoAdjust="0"/>
  </p:normalViewPr>
  <p:slideViewPr>
    <p:cSldViewPr snapToGrid="0">
      <p:cViewPr varScale="1">
        <p:scale>
          <a:sx n="72" d="100"/>
          <a:sy n="72" d="100"/>
        </p:scale>
        <p:origin x="29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ystal Gardner (2027750)" userId="3fec0a8d-5f11-4096-9ce4-af9ec3adb6cb" providerId="ADAL" clId="{351E6E3D-91B7-0047-954A-1FEC2CA43A5E}"/>
    <pc:docChg chg="undo custSel addSld delSld modSld">
      <pc:chgData name="Krystal Gardner (2027750)" userId="3fec0a8d-5f11-4096-9ce4-af9ec3adb6cb" providerId="ADAL" clId="{351E6E3D-91B7-0047-954A-1FEC2CA43A5E}" dt="2023-11-12T19:08:32.590" v="1644" actId="22"/>
      <pc:docMkLst>
        <pc:docMk/>
      </pc:docMkLst>
      <pc:sldChg chg="modSp modNotesTx">
        <pc:chgData name="Krystal Gardner (2027750)" userId="3fec0a8d-5f11-4096-9ce4-af9ec3adb6cb" providerId="ADAL" clId="{351E6E3D-91B7-0047-954A-1FEC2CA43A5E}" dt="2023-11-12T15:54:44.549" v="781" actId="20577"/>
        <pc:sldMkLst>
          <pc:docMk/>
          <pc:sldMk cId="0" sldId="257"/>
        </pc:sldMkLst>
        <pc:spChg chg="mod">
          <ac:chgData name="Krystal Gardner (2027750)" userId="3fec0a8d-5f11-4096-9ce4-af9ec3adb6cb" providerId="ADAL" clId="{351E6E3D-91B7-0047-954A-1FEC2CA43A5E}" dt="2023-11-12T15:52:18.356" v="746" actId="1076"/>
          <ac:spMkLst>
            <pc:docMk/>
            <pc:sldMk cId="0" sldId="257"/>
            <ac:spMk id="3" creationId="{542C2C40-DC50-EA21-23BC-0C168796E61C}"/>
          </ac:spMkLst>
        </pc:spChg>
        <pc:spChg chg="mod">
          <ac:chgData name="Krystal Gardner (2027750)" userId="3fec0a8d-5f11-4096-9ce4-af9ec3adb6cb" providerId="ADAL" clId="{351E6E3D-91B7-0047-954A-1FEC2CA43A5E}" dt="2023-11-12T15:54:44.549" v="781" actId="20577"/>
          <ac:spMkLst>
            <pc:docMk/>
            <pc:sldMk cId="0" sldId="257"/>
            <ac:spMk id="5" creationId="{F05478A9-D57F-BC99-3C85-48BFD6E9F0A8}"/>
          </ac:spMkLst>
        </pc:spChg>
        <pc:picChg chg="mod">
          <ac:chgData name="Krystal Gardner (2027750)" userId="3fec0a8d-5f11-4096-9ce4-af9ec3adb6cb" providerId="ADAL" clId="{351E6E3D-91B7-0047-954A-1FEC2CA43A5E}" dt="2023-11-12T15:44:32.649" v="561" actId="1076"/>
          <ac:picMkLst>
            <pc:docMk/>
            <pc:sldMk cId="0" sldId="257"/>
            <ac:picMk id="7" creationId="{D0B79C1D-2ED5-8BE5-E5D8-8F594D3E8EA5}"/>
          </ac:picMkLst>
        </pc:picChg>
      </pc:sldChg>
      <pc:sldChg chg="addSp delSp modSp mod setBg modNotesTx">
        <pc:chgData name="Krystal Gardner (2027750)" userId="3fec0a8d-5f11-4096-9ce4-af9ec3adb6cb" providerId="ADAL" clId="{351E6E3D-91B7-0047-954A-1FEC2CA43A5E}" dt="2023-11-12T18:15:39.842" v="1516" actId="26606"/>
        <pc:sldMkLst>
          <pc:docMk/>
          <pc:sldMk cId="0" sldId="259"/>
        </pc:sldMkLst>
        <pc:spChg chg="mod">
          <ac:chgData name="Krystal Gardner (2027750)" userId="3fec0a8d-5f11-4096-9ce4-af9ec3adb6cb" providerId="ADAL" clId="{351E6E3D-91B7-0047-954A-1FEC2CA43A5E}" dt="2023-11-12T18:15:39.842" v="1516" actId="26606"/>
          <ac:spMkLst>
            <pc:docMk/>
            <pc:sldMk cId="0" sldId="259"/>
            <ac:spMk id="2" creationId="{2544F5E5-F5ED-6E73-8050-746E84F56EDB}"/>
          </ac:spMkLst>
        </pc:spChg>
        <pc:spChg chg="del">
          <ac:chgData name="Krystal Gardner (2027750)" userId="3fec0a8d-5f11-4096-9ce4-af9ec3adb6cb" providerId="ADAL" clId="{351E6E3D-91B7-0047-954A-1FEC2CA43A5E}" dt="2023-11-10T13:26:07.217" v="0" actId="22"/>
          <ac:spMkLst>
            <pc:docMk/>
            <pc:sldMk cId="0" sldId="259"/>
            <ac:spMk id="3" creationId="{69EC7D41-5B8C-F31B-7896-78D85C316FE9}"/>
          </ac:spMkLst>
        </pc:spChg>
        <pc:spChg chg="add mod">
          <ac:chgData name="Krystal Gardner (2027750)" userId="3fec0a8d-5f11-4096-9ce4-af9ec3adb6cb" providerId="ADAL" clId="{351E6E3D-91B7-0047-954A-1FEC2CA43A5E}" dt="2023-11-12T18:15:39.842" v="1516" actId="26606"/>
          <ac:spMkLst>
            <pc:docMk/>
            <pc:sldMk cId="0" sldId="259"/>
            <ac:spMk id="10" creationId="{1A5AD138-7F3F-DE6C-BDCD-6FCBB4FB968F}"/>
          </ac:spMkLst>
        </pc:spChg>
        <pc:spChg chg="add del">
          <ac:chgData name="Krystal Gardner (2027750)" userId="3fec0a8d-5f11-4096-9ce4-af9ec3adb6cb" providerId="ADAL" clId="{351E6E3D-91B7-0047-954A-1FEC2CA43A5E}" dt="2023-11-12T18:15:39.842" v="1516" actId="26606"/>
          <ac:spMkLst>
            <pc:docMk/>
            <pc:sldMk cId="0" sldId="259"/>
            <ac:spMk id="13" creationId="{F13C74B1-5B17-4795-BED0-7140497B445A}"/>
          </ac:spMkLst>
        </pc:spChg>
        <pc:spChg chg="add del">
          <ac:chgData name="Krystal Gardner (2027750)" userId="3fec0a8d-5f11-4096-9ce4-af9ec3adb6cb" providerId="ADAL" clId="{351E6E3D-91B7-0047-954A-1FEC2CA43A5E}" dt="2023-11-12T18:15:39.842" v="1516" actId="26606"/>
          <ac:spMkLst>
            <pc:docMk/>
            <pc:sldMk cId="0" sldId="259"/>
            <ac:spMk id="15" creationId="{D4974D33-8DC5-464E-8C6D-BE58F0669C17}"/>
          </ac:spMkLst>
        </pc:spChg>
        <pc:spChg chg="add">
          <ac:chgData name="Krystal Gardner (2027750)" userId="3fec0a8d-5f11-4096-9ce4-af9ec3adb6cb" providerId="ADAL" clId="{351E6E3D-91B7-0047-954A-1FEC2CA43A5E}" dt="2023-11-12T18:15:39.842" v="1516" actId="26606"/>
          <ac:spMkLst>
            <pc:docMk/>
            <pc:sldMk cId="0" sldId="259"/>
            <ac:spMk id="20" creationId="{352BEC0E-22F8-46D0-9632-375DB541B06C}"/>
          </ac:spMkLst>
        </pc:spChg>
        <pc:spChg chg="add">
          <ac:chgData name="Krystal Gardner (2027750)" userId="3fec0a8d-5f11-4096-9ce4-af9ec3adb6cb" providerId="ADAL" clId="{351E6E3D-91B7-0047-954A-1FEC2CA43A5E}" dt="2023-11-12T18:15:39.842" v="1516" actId="26606"/>
          <ac:spMkLst>
            <pc:docMk/>
            <pc:sldMk cId="0" sldId="259"/>
            <ac:spMk id="22" creationId="{3FCFB1DE-0B7E-48CC-BA90-B2AB0889F9D6}"/>
          </ac:spMkLst>
        </pc:spChg>
        <pc:picChg chg="add mod">
          <ac:chgData name="Krystal Gardner (2027750)" userId="3fec0a8d-5f11-4096-9ce4-af9ec3adb6cb" providerId="ADAL" clId="{351E6E3D-91B7-0047-954A-1FEC2CA43A5E}" dt="2023-11-12T18:15:39.842" v="1516" actId="26606"/>
          <ac:picMkLst>
            <pc:docMk/>
            <pc:sldMk cId="0" sldId="259"/>
            <ac:picMk id="4" creationId="{89A623D1-5A4F-717A-6A6B-7F1A8C68F448}"/>
          </ac:picMkLst>
        </pc:picChg>
        <pc:picChg chg="add mod">
          <ac:chgData name="Krystal Gardner (2027750)" userId="3fec0a8d-5f11-4096-9ce4-af9ec3adb6cb" providerId="ADAL" clId="{351E6E3D-91B7-0047-954A-1FEC2CA43A5E}" dt="2023-11-12T18:15:39.842" v="1516" actId="26606"/>
          <ac:picMkLst>
            <pc:docMk/>
            <pc:sldMk cId="0" sldId="259"/>
            <ac:picMk id="6" creationId="{2BF4C67F-8935-954A-CD82-BD6E3B681F52}"/>
          </ac:picMkLst>
        </pc:picChg>
      </pc:sldChg>
      <pc:sldChg chg="addSp delSp modSp mod setBg modNotesTx">
        <pc:chgData name="Krystal Gardner (2027750)" userId="3fec0a8d-5f11-4096-9ce4-af9ec3adb6cb" providerId="ADAL" clId="{351E6E3D-91B7-0047-954A-1FEC2CA43A5E}" dt="2023-11-12T16:17:08.269" v="1128" actId="20577"/>
        <pc:sldMkLst>
          <pc:docMk/>
          <pc:sldMk cId="0" sldId="260"/>
        </pc:sldMkLst>
        <pc:spChg chg="mod">
          <ac:chgData name="Krystal Gardner (2027750)" userId="3fec0a8d-5f11-4096-9ce4-af9ec3adb6cb" providerId="ADAL" clId="{351E6E3D-91B7-0047-954A-1FEC2CA43A5E}" dt="2023-11-12T15:27:59.640" v="414" actId="26606"/>
          <ac:spMkLst>
            <pc:docMk/>
            <pc:sldMk cId="0" sldId="260"/>
            <ac:spMk id="2" creationId="{8C9530EC-7513-8435-9D69-EEE24616CFD4}"/>
          </ac:spMkLst>
        </pc:spChg>
        <pc:spChg chg="del">
          <ac:chgData name="Krystal Gardner (2027750)" userId="3fec0a8d-5f11-4096-9ce4-af9ec3adb6cb" providerId="ADAL" clId="{351E6E3D-91B7-0047-954A-1FEC2CA43A5E}" dt="2023-11-12T12:42:52.735" v="364" actId="931"/>
          <ac:spMkLst>
            <pc:docMk/>
            <pc:sldMk cId="0" sldId="260"/>
            <ac:spMk id="3" creationId="{A71352B8-67B8-528D-46A5-D76A3B3BFEE6}"/>
          </ac:spMkLst>
        </pc:spChg>
        <pc:spChg chg="add del">
          <ac:chgData name="Krystal Gardner (2027750)" userId="3fec0a8d-5f11-4096-9ce4-af9ec3adb6cb" providerId="ADAL" clId="{351E6E3D-91B7-0047-954A-1FEC2CA43A5E}" dt="2023-11-12T12:43:19.608" v="366" actId="26606"/>
          <ac:spMkLst>
            <pc:docMk/>
            <pc:sldMk cId="0" sldId="260"/>
            <ac:spMk id="8" creationId="{2B96C3E2-20F1-8190-C0B4-B901EF15235E}"/>
          </ac:spMkLst>
        </pc:spChg>
        <pc:spChg chg="add del">
          <ac:chgData name="Krystal Gardner (2027750)" userId="3fec0a8d-5f11-4096-9ce4-af9ec3adb6cb" providerId="ADAL" clId="{351E6E3D-91B7-0047-954A-1FEC2CA43A5E}" dt="2023-11-12T12:43:27.207" v="370" actId="26606"/>
          <ac:spMkLst>
            <pc:docMk/>
            <pc:sldMk cId="0" sldId="260"/>
            <ac:spMk id="9" creationId="{1707FC24-6981-43D9-B525-C7832BA22463}"/>
          </ac:spMkLst>
        </pc:spChg>
        <pc:spChg chg="add del">
          <ac:chgData name="Krystal Gardner (2027750)" userId="3fec0a8d-5f11-4096-9ce4-af9ec3adb6cb" providerId="ADAL" clId="{351E6E3D-91B7-0047-954A-1FEC2CA43A5E}" dt="2023-11-12T12:43:19.608" v="366" actId="26606"/>
          <ac:spMkLst>
            <pc:docMk/>
            <pc:sldMk cId="0" sldId="260"/>
            <ac:spMk id="11" creationId="{F13C74B1-5B17-4795-BED0-7140497B445A}"/>
          </ac:spMkLst>
        </pc:spChg>
        <pc:spChg chg="add del">
          <ac:chgData name="Krystal Gardner (2027750)" userId="3fec0a8d-5f11-4096-9ce4-af9ec3adb6cb" providerId="ADAL" clId="{351E6E3D-91B7-0047-954A-1FEC2CA43A5E}" dt="2023-11-12T12:43:38.052" v="372" actId="26606"/>
          <ac:spMkLst>
            <pc:docMk/>
            <pc:sldMk cId="0" sldId="260"/>
            <ac:spMk id="12" creationId="{9B7AD9F6-8CE7-4299-8FC6-328F4DCD3FF9}"/>
          </ac:spMkLst>
        </pc:spChg>
        <pc:spChg chg="add del">
          <ac:chgData name="Krystal Gardner (2027750)" userId="3fec0a8d-5f11-4096-9ce4-af9ec3adb6cb" providerId="ADAL" clId="{351E6E3D-91B7-0047-954A-1FEC2CA43A5E}" dt="2023-11-12T12:43:19.608" v="366" actId="26606"/>
          <ac:spMkLst>
            <pc:docMk/>
            <pc:sldMk cId="0" sldId="260"/>
            <ac:spMk id="13" creationId="{D4974D33-8DC5-464E-8C6D-BE58F0669C17}"/>
          </ac:spMkLst>
        </pc:spChg>
        <pc:spChg chg="add del">
          <ac:chgData name="Krystal Gardner (2027750)" userId="3fec0a8d-5f11-4096-9ce4-af9ec3adb6cb" providerId="ADAL" clId="{351E6E3D-91B7-0047-954A-1FEC2CA43A5E}" dt="2023-11-12T12:43:38.052" v="372" actId="26606"/>
          <ac:spMkLst>
            <pc:docMk/>
            <pc:sldMk cId="0" sldId="260"/>
            <ac:spMk id="14" creationId="{F49775AF-8896-43EE-92C6-83497D6DC56F}"/>
          </ac:spMkLst>
        </pc:spChg>
        <pc:spChg chg="add del">
          <ac:chgData name="Krystal Gardner (2027750)" userId="3fec0a8d-5f11-4096-9ce4-af9ec3adb6cb" providerId="ADAL" clId="{351E6E3D-91B7-0047-954A-1FEC2CA43A5E}" dt="2023-11-12T12:43:23.822" v="368" actId="26606"/>
          <ac:spMkLst>
            <pc:docMk/>
            <pc:sldMk cId="0" sldId="260"/>
            <ac:spMk id="16" creationId="{A97FD41E-DEB9-28B1-38A8-CA0FAF5D2ED2}"/>
          </ac:spMkLst>
        </pc:spChg>
        <pc:spChg chg="add del">
          <ac:chgData name="Krystal Gardner (2027750)" userId="3fec0a8d-5f11-4096-9ce4-af9ec3adb6cb" providerId="ADAL" clId="{351E6E3D-91B7-0047-954A-1FEC2CA43A5E}" dt="2023-11-12T12:43:39.302" v="374" actId="26606"/>
          <ac:spMkLst>
            <pc:docMk/>
            <pc:sldMk cId="0" sldId="260"/>
            <ac:spMk id="17" creationId="{1707FC24-6981-43D9-B525-C7832BA22463}"/>
          </ac:spMkLst>
        </pc:spChg>
        <pc:spChg chg="add del">
          <ac:chgData name="Krystal Gardner (2027750)" userId="3fec0a8d-5f11-4096-9ce4-af9ec3adb6cb" providerId="ADAL" clId="{351E6E3D-91B7-0047-954A-1FEC2CA43A5E}" dt="2023-11-12T12:43:46.625" v="376" actId="26606"/>
          <ac:spMkLst>
            <pc:docMk/>
            <pc:sldMk cId="0" sldId="260"/>
            <ac:spMk id="19" creationId="{F13C74B1-5B17-4795-BED0-7140497B445A}"/>
          </ac:spMkLst>
        </pc:spChg>
        <pc:spChg chg="add del">
          <ac:chgData name="Krystal Gardner (2027750)" userId="3fec0a8d-5f11-4096-9ce4-af9ec3adb6cb" providerId="ADAL" clId="{351E6E3D-91B7-0047-954A-1FEC2CA43A5E}" dt="2023-11-12T12:43:46.625" v="376" actId="26606"/>
          <ac:spMkLst>
            <pc:docMk/>
            <pc:sldMk cId="0" sldId="260"/>
            <ac:spMk id="20" creationId="{D4974D33-8DC5-464E-8C6D-BE58F0669C17}"/>
          </ac:spMkLst>
        </pc:spChg>
        <pc:spChg chg="add del">
          <ac:chgData name="Krystal Gardner (2027750)" userId="3fec0a8d-5f11-4096-9ce4-af9ec3adb6cb" providerId="ADAL" clId="{351E6E3D-91B7-0047-954A-1FEC2CA43A5E}" dt="2023-11-12T12:43:46.625" v="376" actId="26606"/>
          <ac:spMkLst>
            <pc:docMk/>
            <pc:sldMk cId="0" sldId="260"/>
            <ac:spMk id="21" creationId="{2B96C3E2-20F1-8190-C0B4-B901EF15235E}"/>
          </ac:spMkLst>
        </pc:spChg>
        <pc:spChg chg="add del">
          <ac:chgData name="Krystal Gardner (2027750)" userId="3fec0a8d-5f11-4096-9ce4-af9ec3adb6cb" providerId="ADAL" clId="{351E6E3D-91B7-0047-954A-1FEC2CA43A5E}" dt="2023-11-12T12:43:52.120" v="378" actId="26606"/>
          <ac:spMkLst>
            <pc:docMk/>
            <pc:sldMk cId="0" sldId="260"/>
            <ac:spMk id="23" creationId="{9B7AD9F6-8CE7-4299-8FC6-328F4DCD3FF9}"/>
          </ac:spMkLst>
        </pc:spChg>
        <pc:spChg chg="add del">
          <ac:chgData name="Krystal Gardner (2027750)" userId="3fec0a8d-5f11-4096-9ce4-af9ec3adb6cb" providerId="ADAL" clId="{351E6E3D-91B7-0047-954A-1FEC2CA43A5E}" dt="2023-11-12T12:43:52.120" v="378" actId="26606"/>
          <ac:spMkLst>
            <pc:docMk/>
            <pc:sldMk cId="0" sldId="260"/>
            <ac:spMk id="24" creationId="{F49775AF-8896-43EE-92C6-83497D6DC56F}"/>
          </ac:spMkLst>
        </pc:spChg>
        <pc:spChg chg="add del">
          <ac:chgData name="Krystal Gardner (2027750)" userId="3fec0a8d-5f11-4096-9ce4-af9ec3adb6cb" providerId="ADAL" clId="{351E6E3D-91B7-0047-954A-1FEC2CA43A5E}" dt="2023-11-12T15:27:59.640" v="414" actId="26606"/>
          <ac:spMkLst>
            <pc:docMk/>
            <pc:sldMk cId="0" sldId="260"/>
            <ac:spMk id="26" creationId="{F13C74B1-5B17-4795-BED0-7140497B445A}"/>
          </ac:spMkLst>
        </pc:spChg>
        <pc:spChg chg="add del">
          <ac:chgData name="Krystal Gardner (2027750)" userId="3fec0a8d-5f11-4096-9ce4-af9ec3adb6cb" providerId="ADAL" clId="{351E6E3D-91B7-0047-954A-1FEC2CA43A5E}" dt="2023-11-12T15:27:59.640" v="414" actId="26606"/>
          <ac:spMkLst>
            <pc:docMk/>
            <pc:sldMk cId="0" sldId="260"/>
            <ac:spMk id="27" creationId="{D4974D33-8DC5-464E-8C6D-BE58F0669C17}"/>
          </ac:spMkLst>
        </pc:spChg>
        <pc:spChg chg="add mod ord">
          <ac:chgData name="Krystal Gardner (2027750)" userId="3fec0a8d-5f11-4096-9ce4-af9ec3adb6cb" providerId="ADAL" clId="{351E6E3D-91B7-0047-954A-1FEC2CA43A5E}" dt="2023-11-12T16:14:13.779" v="1125" actId="20577"/>
          <ac:spMkLst>
            <pc:docMk/>
            <pc:sldMk cId="0" sldId="260"/>
            <ac:spMk id="28" creationId="{2B96C3E2-20F1-8190-C0B4-B901EF15235E}"/>
          </ac:spMkLst>
        </pc:spChg>
        <pc:spChg chg="add del">
          <ac:chgData name="Krystal Gardner (2027750)" userId="3fec0a8d-5f11-4096-9ce4-af9ec3adb6cb" providerId="ADAL" clId="{351E6E3D-91B7-0047-954A-1FEC2CA43A5E}" dt="2023-11-12T15:27:52.371" v="411" actId="26606"/>
          <ac:spMkLst>
            <pc:docMk/>
            <pc:sldMk cId="0" sldId="260"/>
            <ac:spMk id="33" creationId="{63F5877B-98C7-49DD-83AB-0F6F57CB6543}"/>
          </ac:spMkLst>
        </pc:spChg>
        <pc:spChg chg="add del">
          <ac:chgData name="Krystal Gardner (2027750)" userId="3fec0a8d-5f11-4096-9ce4-af9ec3adb6cb" providerId="ADAL" clId="{351E6E3D-91B7-0047-954A-1FEC2CA43A5E}" dt="2023-11-12T15:27:52.371" v="411" actId="26606"/>
          <ac:spMkLst>
            <pc:docMk/>
            <pc:sldMk cId="0" sldId="260"/>
            <ac:spMk id="35" creationId="{4EA91930-66BC-4C41-B4F5-C31EB216F64B}"/>
          </ac:spMkLst>
        </pc:spChg>
        <pc:spChg chg="add del">
          <ac:chgData name="Krystal Gardner (2027750)" userId="3fec0a8d-5f11-4096-9ce4-af9ec3adb6cb" providerId="ADAL" clId="{351E6E3D-91B7-0047-954A-1FEC2CA43A5E}" dt="2023-11-12T15:27:52.371" v="411" actId="26606"/>
          <ac:spMkLst>
            <pc:docMk/>
            <pc:sldMk cId="0" sldId="260"/>
            <ac:spMk id="37" creationId="{6313CF8F-B436-401E-9575-DE0F8E8B5B17}"/>
          </ac:spMkLst>
        </pc:spChg>
        <pc:spChg chg="add del">
          <ac:chgData name="Krystal Gardner (2027750)" userId="3fec0a8d-5f11-4096-9ce4-af9ec3adb6cb" providerId="ADAL" clId="{351E6E3D-91B7-0047-954A-1FEC2CA43A5E}" dt="2023-11-12T15:27:52.371" v="411" actId="26606"/>
          <ac:spMkLst>
            <pc:docMk/>
            <pc:sldMk cId="0" sldId="260"/>
            <ac:spMk id="39" creationId="{2A38CFE9-C30A-4551-ACCB-D5808FBC39CD}"/>
          </ac:spMkLst>
        </pc:spChg>
        <pc:spChg chg="add del">
          <ac:chgData name="Krystal Gardner (2027750)" userId="3fec0a8d-5f11-4096-9ce4-af9ec3adb6cb" providerId="ADAL" clId="{351E6E3D-91B7-0047-954A-1FEC2CA43A5E}" dt="2023-11-12T15:27:52.371" v="411" actId="26606"/>
          <ac:spMkLst>
            <pc:docMk/>
            <pc:sldMk cId="0" sldId="260"/>
            <ac:spMk id="41" creationId="{67EF550F-47CE-4FB2-9DAC-12AD835C833D}"/>
          </ac:spMkLst>
        </pc:spChg>
        <pc:spChg chg="add del">
          <ac:chgData name="Krystal Gardner (2027750)" userId="3fec0a8d-5f11-4096-9ce4-af9ec3adb6cb" providerId="ADAL" clId="{351E6E3D-91B7-0047-954A-1FEC2CA43A5E}" dt="2023-11-12T15:27:59.626" v="413" actId="26606"/>
          <ac:spMkLst>
            <pc:docMk/>
            <pc:sldMk cId="0" sldId="260"/>
            <ac:spMk id="43" creationId="{21AC6A30-4F22-4C0F-B278-19C5B8A80C55}"/>
          </ac:spMkLst>
        </pc:spChg>
        <pc:spChg chg="add del">
          <ac:chgData name="Krystal Gardner (2027750)" userId="3fec0a8d-5f11-4096-9ce4-af9ec3adb6cb" providerId="ADAL" clId="{351E6E3D-91B7-0047-954A-1FEC2CA43A5E}" dt="2023-11-12T15:27:59.626" v="413" actId="26606"/>
          <ac:spMkLst>
            <pc:docMk/>
            <pc:sldMk cId="0" sldId="260"/>
            <ac:spMk id="44" creationId="{BB4335AD-65B1-44E4-90AF-264024FE4BD2}"/>
          </ac:spMkLst>
        </pc:spChg>
        <pc:spChg chg="add">
          <ac:chgData name="Krystal Gardner (2027750)" userId="3fec0a8d-5f11-4096-9ce4-af9ec3adb6cb" providerId="ADAL" clId="{351E6E3D-91B7-0047-954A-1FEC2CA43A5E}" dt="2023-11-12T15:27:59.640" v="414" actId="26606"/>
          <ac:spMkLst>
            <pc:docMk/>
            <pc:sldMk cId="0" sldId="260"/>
            <ac:spMk id="46" creationId="{63F5877B-98C7-49DD-83AB-0F6F57CB6543}"/>
          </ac:spMkLst>
        </pc:spChg>
        <pc:spChg chg="add">
          <ac:chgData name="Krystal Gardner (2027750)" userId="3fec0a8d-5f11-4096-9ce4-af9ec3adb6cb" providerId="ADAL" clId="{351E6E3D-91B7-0047-954A-1FEC2CA43A5E}" dt="2023-11-12T15:27:59.640" v="414" actId="26606"/>
          <ac:spMkLst>
            <pc:docMk/>
            <pc:sldMk cId="0" sldId="260"/>
            <ac:spMk id="47" creationId="{4EA91930-66BC-4C41-B4F5-C31EB216F64B}"/>
          </ac:spMkLst>
        </pc:spChg>
        <pc:spChg chg="add">
          <ac:chgData name="Krystal Gardner (2027750)" userId="3fec0a8d-5f11-4096-9ce4-af9ec3adb6cb" providerId="ADAL" clId="{351E6E3D-91B7-0047-954A-1FEC2CA43A5E}" dt="2023-11-12T15:27:59.640" v="414" actId="26606"/>
          <ac:spMkLst>
            <pc:docMk/>
            <pc:sldMk cId="0" sldId="260"/>
            <ac:spMk id="48" creationId="{6313CF8F-B436-401E-9575-DE0F8E8B5B17}"/>
          </ac:spMkLst>
        </pc:spChg>
        <pc:spChg chg="add">
          <ac:chgData name="Krystal Gardner (2027750)" userId="3fec0a8d-5f11-4096-9ce4-af9ec3adb6cb" providerId="ADAL" clId="{351E6E3D-91B7-0047-954A-1FEC2CA43A5E}" dt="2023-11-12T15:27:59.640" v="414" actId="26606"/>
          <ac:spMkLst>
            <pc:docMk/>
            <pc:sldMk cId="0" sldId="260"/>
            <ac:spMk id="49" creationId="{2A38CFE9-C30A-4551-ACCB-D5808FBC39CD}"/>
          </ac:spMkLst>
        </pc:spChg>
        <pc:spChg chg="add">
          <ac:chgData name="Krystal Gardner (2027750)" userId="3fec0a8d-5f11-4096-9ce4-af9ec3adb6cb" providerId="ADAL" clId="{351E6E3D-91B7-0047-954A-1FEC2CA43A5E}" dt="2023-11-12T15:27:59.640" v="414" actId="26606"/>
          <ac:spMkLst>
            <pc:docMk/>
            <pc:sldMk cId="0" sldId="260"/>
            <ac:spMk id="50" creationId="{67EF550F-47CE-4FB2-9DAC-12AD835C833D}"/>
          </ac:spMkLst>
        </pc:spChg>
        <pc:picChg chg="add mod ord">
          <ac:chgData name="Krystal Gardner (2027750)" userId="3fec0a8d-5f11-4096-9ce4-af9ec3adb6cb" providerId="ADAL" clId="{351E6E3D-91B7-0047-954A-1FEC2CA43A5E}" dt="2023-11-12T15:29:34.103" v="431" actId="14100"/>
          <ac:picMkLst>
            <pc:docMk/>
            <pc:sldMk cId="0" sldId="260"/>
            <ac:picMk id="4" creationId="{4E584D0D-6F29-47D6-3E1C-3A561116544A}"/>
          </ac:picMkLst>
        </pc:picChg>
        <pc:picChg chg="add mod ord">
          <ac:chgData name="Krystal Gardner (2027750)" userId="3fec0a8d-5f11-4096-9ce4-af9ec3adb6cb" providerId="ADAL" clId="{351E6E3D-91B7-0047-954A-1FEC2CA43A5E}" dt="2023-11-12T15:27:59.640" v="414" actId="26606"/>
          <ac:picMkLst>
            <pc:docMk/>
            <pc:sldMk cId="0" sldId="260"/>
            <ac:picMk id="7" creationId="{4803E0C6-E300-C262-3131-8BD7AB422813}"/>
          </ac:picMkLst>
        </pc:picChg>
        <pc:picChg chg="add mod">
          <ac:chgData name="Krystal Gardner (2027750)" userId="3fec0a8d-5f11-4096-9ce4-af9ec3adb6cb" providerId="ADAL" clId="{351E6E3D-91B7-0047-954A-1FEC2CA43A5E}" dt="2023-11-12T15:30:44.526" v="452" actId="1076"/>
          <ac:picMkLst>
            <pc:docMk/>
            <pc:sldMk cId="0" sldId="260"/>
            <ac:picMk id="18" creationId="{24E45EF3-0ED3-3E1B-5737-CE69EE2B534A}"/>
          </ac:picMkLst>
        </pc:picChg>
        <pc:cxnChg chg="add del">
          <ac:chgData name="Krystal Gardner (2027750)" userId="3fec0a8d-5f11-4096-9ce4-af9ec3adb6cb" providerId="ADAL" clId="{351E6E3D-91B7-0047-954A-1FEC2CA43A5E}" dt="2023-11-12T12:43:23.822" v="368" actId="26606"/>
          <ac:cxnSpMkLst>
            <pc:docMk/>
            <pc:sldMk cId="0" sldId="260"/>
            <ac:cxnSpMk id="15" creationId="{1503BFE4-729B-D9D0-C17B-501E6AF1127A}"/>
          </ac:cxnSpMkLst>
        </pc:cxnChg>
      </pc:sldChg>
      <pc:sldChg chg="addSp delSp modSp mod setBg modNotesTx">
        <pc:chgData name="Krystal Gardner (2027750)" userId="3fec0a8d-5f11-4096-9ce4-af9ec3adb6cb" providerId="ADAL" clId="{351E6E3D-91B7-0047-954A-1FEC2CA43A5E}" dt="2023-11-12T18:16:19.392" v="1521" actId="1076"/>
        <pc:sldMkLst>
          <pc:docMk/>
          <pc:sldMk cId="0" sldId="261"/>
        </pc:sldMkLst>
        <pc:spChg chg="mod">
          <ac:chgData name="Krystal Gardner (2027750)" userId="3fec0a8d-5f11-4096-9ce4-af9ec3adb6cb" providerId="ADAL" clId="{351E6E3D-91B7-0047-954A-1FEC2CA43A5E}" dt="2023-11-12T16:22:44.536" v="1132" actId="26606"/>
          <ac:spMkLst>
            <pc:docMk/>
            <pc:sldMk cId="0" sldId="261"/>
            <ac:spMk id="2" creationId="{122A65B9-B637-EB88-7905-20554A694D03}"/>
          </ac:spMkLst>
        </pc:spChg>
        <pc:spChg chg="del">
          <ac:chgData name="Krystal Gardner (2027750)" userId="3fec0a8d-5f11-4096-9ce4-af9ec3adb6cb" providerId="ADAL" clId="{351E6E3D-91B7-0047-954A-1FEC2CA43A5E}" dt="2023-11-12T16:22:25.334" v="1129" actId="22"/>
          <ac:spMkLst>
            <pc:docMk/>
            <pc:sldMk cId="0" sldId="261"/>
            <ac:spMk id="3" creationId="{A3DE54F0-2DE1-CA51-E945-B89A7997963E}"/>
          </ac:spMkLst>
        </pc:spChg>
        <pc:spChg chg="add mod">
          <ac:chgData name="Krystal Gardner (2027750)" userId="3fec0a8d-5f11-4096-9ce4-af9ec3adb6cb" providerId="ADAL" clId="{351E6E3D-91B7-0047-954A-1FEC2CA43A5E}" dt="2023-11-12T16:28:43.293" v="1159" actId="20577"/>
          <ac:spMkLst>
            <pc:docMk/>
            <pc:sldMk cId="0" sldId="261"/>
            <ac:spMk id="9" creationId="{E9DE3E13-0E66-1FDA-93B0-260576A70F84}"/>
          </ac:spMkLst>
        </pc:spChg>
        <pc:spChg chg="add del">
          <ac:chgData name="Krystal Gardner (2027750)" userId="3fec0a8d-5f11-4096-9ce4-af9ec3adb6cb" providerId="ADAL" clId="{351E6E3D-91B7-0047-954A-1FEC2CA43A5E}" dt="2023-11-12T16:22:44.529" v="1131" actId="26606"/>
          <ac:spMkLst>
            <pc:docMk/>
            <pc:sldMk cId="0" sldId="261"/>
            <ac:spMk id="10" creationId="{85DFCAB4-20DD-2A08-EBDF-25246615F828}"/>
          </ac:spMkLst>
        </pc:spChg>
        <pc:spChg chg="add del">
          <ac:chgData name="Krystal Gardner (2027750)" userId="3fec0a8d-5f11-4096-9ce4-af9ec3adb6cb" providerId="ADAL" clId="{351E6E3D-91B7-0047-954A-1FEC2CA43A5E}" dt="2023-11-12T16:26:59.183" v="1133" actId="22"/>
          <ac:spMkLst>
            <pc:docMk/>
            <pc:sldMk cId="0" sldId="261"/>
            <ac:spMk id="17" creationId="{CD7E0BFB-979C-0B89-AD83-303546BAF7BC}"/>
          </ac:spMkLst>
        </pc:spChg>
        <pc:grpChg chg="add del">
          <ac:chgData name="Krystal Gardner (2027750)" userId="3fec0a8d-5f11-4096-9ce4-af9ec3adb6cb" providerId="ADAL" clId="{351E6E3D-91B7-0047-954A-1FEC2CA43A5E}" dt="2023-11-12T16:22:44.529" v="1131" actId="26606"/>
          <ac:grpSpMkLst>
            <pc:docMk/>
            <pc:sldMk cId="0" sldId="261"/>
            <ac:grpSpMk id="13" creationId="{3AFCAD34-1AFC-BC1A-F6B2-C34C63912EAB}"/>
          </ac:grpSpMkLst>
        </pc:grpChg>
        <pc:picChg chg="add mod">
          <ac:chgData name="Krystal Gardner (2027750)" userId="3fec0a8d-5f11-4096-9ce4-af9ec3adb6cb" providerId="ADAL" clId="{351E6E3D-91B7-0047-954A-1FEC2CA43A5E}" dt="2023-11-12T16:22:44.536" v="1132" actId="26606"/>
          <ac:picMkLst>
            <pc:docMk/>
            <pc:sldMk cId="0" sldId="261"/>
            <ac:picMk id="6" creationId="{33A60673-8828-8A75-3150-58B060C7AD98}"/>
          </ac:picMkLst>
        </pc:picChg>
        <pc:picChg chg="add mod">
          <ac:chgData name="Krystal Gardner (2027750)" userId="3fec0a8d-5f11-4096-9ce4-af9ec3adb6cb" providerId="ADAL" clId="{351E6E3D-91B7-0047-954A-1FEC2CA43A5E}" dt="2023-11-12T18:16:19.392" v="1521" actId="1076"/>
          <ac:picMkLst>
            <pc:docMk/>
            <pc:sldMk cId="0" sldId="261"/>
            <ac:picMk id="12" creationId="{508DA15F-68DE-565A-13E5-AAF1DD0A227D}"/>
          </ac:picMkLst>
        </pc:picChg>
      </pc:sldChg>
      <pc:sldChg chg="addSp delSp modSp mod setBg modNotesTx">
        <pc:chgData name="Krystal Gardner (2027750)" userId="3fec0a8d-5f11-4096-9ce4-af9ec3adb6cb" providerId="ADAL" clId="{351E6E3D-91B7-0047-954A-1FEC2CA43A5E}" dt="2023-11-12T18:23:01.157" v="1556" actId="20577"/>
        <pc:sldMkLst>
          <pc:docMk/>
          <pc:sldMk cId="0" sldId="262"/>
        </pc:sldMkLst>
        <pc:spChg chg="mod">
          <ac:chgData name="Krystal Gardner (2027750)" userId="3fec0a8d-5f11-4096-9ce4-af9ec3adb6cb" providerId="ADAL" clId="{351E6E3D-91B7-0047-954A-1FEC2CA43A5E}" dt="2023-11-12T18:16:41.076" v="1523" actId="26606"/>
          <ac:spMkLst>
            <pc:docMk/>
            <pc:sldMk cId="0" sldId="262"/>
            <ac:spMk id="2" creationId="{A1C606C6-8352-78AC-D078-885E0CF064B4}"/>
          </ac:spMkLst>
        </pc:spChg>
        <pc:spChg chg="mod">
          <ac:chgData name="Krystal Gardner (2027750)" userId="3fec0a8d-5f11-4096-9ce4-af9ec3adb6cb" providerId="ADAL" clId="{351E6E3D-91B7-0047-954A-1FEC2CA43A5E}" dt="2023-11-12T18:16:41.076" v="1523" actId="26606"/>
          <ac:spMkLst>
            <pc:docMk/>
            <pc:sldMk cId="0" sldId="262"/>
            <ac:spMk id="3" creationId="{A7C2135A-18B3-14ED-C4A0-78F01D4D9876}"/>
          </ac:spMkLst>
        </pc:spChg>
        <pc:spChg chg="add del">
          <ac:chgData name="Krystal Gardner (2027750)" userId="3fec0a8d-5f11-4096-9ce4-af9ec3adb6cb" providerId="ADAL" clId="{351E6E3D-91B7-0047-954A-1FEC2CA43A5E}" dt="2023-11-12T18:14:55.789" v="1511" actId="26606"/>
          <ac:spMkLst>
            <pc:docMk/>
            <pc:sldMk cId="0" sldId="262"/>
            <ac:spMk id="11" creationId="{F13C74B1-5B17-4795-BED0-7140497B445A}"/>
          </ac:spMkLst>
        </pc:spChg>
        <pc:spChg chg="add del">
          <ac:chgData name="Krystal Gardner (2027750)" userId="3fec0a8d-5f11-4096-9ce4-af9ec3adb6cb" providerId="ADAL" clId="{351E6E3D-91B7-0047-954A-1FEC2CA43A5E}" dt="2023-11-12T18:14:55.789" v="1511" actId="26606"/>
          <ac:spMkLst>
            <pc:docMk/>
            <pc:sldMk cId="0" sldId="262"/>
            <ac:spMk id="13" creationId="{D4974D33-8DC5-464E-8C6D-BE58F0669C17}"/>
          </ac:spMkLst>
        </pc:spChg>
        <pc:spChg chg="add del">
          <ac:chgData name="Krystal Gardner (2027750)" userId="3fec0a8d-5f11-4096-9ce4-af9ec3adb6cb" providerId="ADAL" clId="{351E6E3D-91B7-0047-954A-1FEC2CA43A5E}" dt="2023-11-12T18:14:57.224" v="1513" actId="26606"/>
          <ac:spMkLst>
            <pc:docMk/>
            <pc:sldMk cId="0" sldId="262"/>
            <ac:spMk id="15" creationId="{45D37F4E-DDB4-456B-97E0-9937730A039F}"/>
          </ac:spMkLst>
        </pc:spChg>
        <pc:spChg chg="add del">
          <ac:chgData name="Krystal Gardner (2027750)" userId="3fec0a8d-5f11-4096-9ce4-af9ec3adb6cb" providerId="ADAL" clId="{351E6E3D-91B7-0047-954A-1FEC2CA43A5E}" dt="2023-11-12T18:14:57.224" v="1513" actId="26606"/>
          <ac:spMkLst>
            <pc:docMk/>
            <pc:sldMk cId="0" sldId="262"/>
            <ac:spMk id="16" creationId="{B2DD41CD-8F47-4F56-AD12-4E2FF7696987}"/>
          </ac:spMkLst>
        </pc:spChg>
        <pc:spChg chg="add del">
          <ac:chgData name="Krystal Gardner (2027750)" userId="3fec0a8d-5f11-4096-9ce4-af9ec3adb6cb" providerId="ADAL" clId="{351E6E3D-91B7-0047-954A-1FEC2CA43A5E}" dt="2023-11-12T18:16:41.076" v="1523" actId="26606"/>
          <ac:spMkLst>
            <pc:docMk/>
            <pc:sldMk cId="0" sldId="262"/>
            <ac:spMk id="18" creationId="{F13C74B1-5B17-4795-BED0-7140497B445A}"/>
          </ac:spMkLst>
        </pc:spChg>
        <pc:spChg chg="add del">
          <ac:chgData name="Krystal Gardner (2027750)" userId="3fec0a8d-5f11-4096-9ce4-af9ec3adb6cb" providerId="ADAL" clId="{351E6E3D-91B7-0047-954A-1FEC2CA43A5E}" dt="2023-11-12T18:16:41.076" v="1523" actId="26606"/>
          <ac:spMkLst>
            <pc:docMk/>
            <pc:sldMk cId="0" sldId="262"/>
            <ac:spMk id="19" creationId="{D4974D33-8DC5-464E-8C6D-BE58F0669C17}"/>
          </ac:spMkLst>
        </pc:spChg>
        <pc:spChg chg="add">
          <ac:chgData name="Krystal Gardner (2027750)" userId="3fec0a8d-5f11-4096-9ce4-af9ec3adb6cb" providerId="ADAL" clId="{351E6E3D-91B7-0047-954A-1FEC2CA43A5E}" dt="2023-11-12T18:16:41.076" v="1523" actId="26606"/>
          <ac:spMkLst>
            <pc:docMk/>
            <pc:sldMk cId="0" sldId="262"/>
            <ac:spMk id="24" creationId="{394842B0-684D-44CC-B4BC-D13331CFD290}"/>
          </ac:spMkLst>
        </pc:spChg>
        <pc:spChg chg="add">
          <ac:chgData name="Krystal Gardner (2027750)" userId="3fec0a8d-5f11-4096-9ce4-af9ec3adb6cb" providerId="ADAL" clId="{351E6E3D-91B7-0047-954A-1FEC2CA43A5E}" dt="2023-11-12T18:16:41.076" v="1523" actId="26606"/>
          <ac:spMkLst>
            <pc:docMk/>
            <pc:sldMk cId="0" sldId="262"/>
            <ac:spMk id="26" creationId="{4C2A3DC3-F495-4B99-9FF3-3FB30D63235E}"/>
          </ac:spMkLst>
        </pc:spChg>
        <pc:picChg chg="add mod">
          <ac:chgData name="Krystal Gardner (2027750)" userId="3fec0a8d-5f11-4096-9ce4-af9ec3adb6cb" providerId="ADAL" clId="{351E6E3D-91B7-0047-954A-1FEC2CA43A5E}" dt="2023-11-12T18:16:41.076" v="1523" actId="26606"/>
          <ac:picMkLst>
            <pc:docMk/>
            <pc:sldMk cId="0" sldId="262"/>
            <ac:picMk id="6" creationId="{13E63863-F37F-47B8-37EB-E43603DF6004}"/>
          </ac:picMkLst>
        </pc:picChg>
        <pc:picChg chg="add mod">
          <ac:chgData name="Krystal Gardner (2027750)" userId="3fec0a8d-5f11-4096-9ce4-af9ec3adb6cb" providerId="ADAL" clId="{351E6E3D-91B7-0047-954A-1FEC2CA43A5E}" dt="2023-11-12T18:16:41.076" v="1523" actId="26606"/>
          <ac:picMkLst>
            <pc:docMk/>
            <pc:sldMk cId="0" sldId="262"/>
            <ac:picMk id="8" creationId="{1C96127B-7119-972D-FC40-47198A848B26}"/>
          </ac:picMkLst>
        </pc:picChg>
      </pc:sldChg>
      <pc:sldChg chg="addSp delSp modSp mod setBg modNotesTx">
        <pc:chgData name="Krystal Gardner (2027750)" userId="3fec0a8d-5f11-4096-9ce4-af9ec3adb6cb" providerId="ADAL" clId="{351E6E3D-91B7-0047-954A-1FEC2CA43A5E}" dt="2023-11-12T18:07:03.402" v="1492" actId="20577"/>
        <pc:sldMkLst>
          <pc:docMk/>
          <pc:sldMk cId="0" sldId="263"/>
        </pc:sldMkLst>
        <pc:spChg chg="mod">
          <ac:chgData name="Krystal Gardner (2027750)" userId="3fec0a8d-5f11-4096-9ce4-af9ec3adb6cb" providerId="ADAL" clId="{351E6E3D-91B7-0047-954A-1FEC2CA43A5E}" dt="2023-11-12T12:34:27.182" v="363" actId="26606"/>
          <ac:spMkLst>
            <pc:docMk/>
            <pc:sldMk cId="0" sldId="263"/>
            <ac:spMk id="2" creationId="{2B3CB421-BA07-C6B6-DCA8-24F22ED3B203}"/>
          </ac:spMkLst>
        </pc:spChg>
        <pc:spChg chg="mod ord">
          <ac:chgData name="Krystal Gardner (2027750)" userId="3fec0a8d-5f11-4096-9ce4-af9ec3adb6cb" providerId="ADAL" clId="{351E6E3D-91B7-0047-954A-1FEC2CA43A5E}" dt="2023-11-12T12:34:27.182" v="363" actId="26606"/>
          <ac:spMkLst>
            <pc:docMk/>
            <pc:sldMk cId="0" sldId="263"/>
            <ac:spMk id="3" creationId="{18154DE9-E9C6-B22D-E457-85D807892525}"/>
          </ac:spMkLst>
        </pc:spChg>
        <pc:spChg chg="add del">
          <ac:chgData name="Krystal Gardner (2027750)" userId="3fec0a8d-5f11-4096-9ce4-af9ec3adb6cb" providerId="ADAL" clId="{351E6E3D-91B7-0047-954A-1FEC2CA43A5E}" dt="2023-11-10T13:58:26.237" v="226" actId="22"/>
          <ac:spMkLst>
            <pc:docMk/>
            <pc:sldMk cId="0" sldId="263"/>
            <ac:spMk id="5" creationId="{350FFBC7-C0F0-C458-A99E-C4D3028BD555}"/>
          </ac:spMkLst>
        </pc:spChg>
        <pc:spChg chg="add del">
          <ac:chgData name="Krystal Gardner (2027750)" userId="3fec0a8d-5f11-4096-9ce4-af9ec3adb6cb" providerId="ADAL" clId="{351E6E3D-91B7-0047-954A-1FEC2CA43A5E}" dt="2023-11-12T12:32:02.720" v="289" actId="22"/>
          <ac:spMkLst>
            <pc:docMk/>
            <pc:sldMk cId="0" sldId="263"/>
            <ac:spMk id="5" creationId="{73076703-E731-2609-19E1-8FE289AA0BCE}"/>
          </ac:spMkLst>
        </pc:spChg>
        <pc:spChg chg="add del">
          <ac:chgData name="Krystal Gardner (2027750)" userId="3fec0a8d-5f11-4096-9ce4-af9ec3adb6cb" providerId="ADAL" clId="{351E6E3D-91B7-0047-954A-1FEC2CA43A5E}" dt="2023-11-12T12:34:27.168" v="362" actId="26606"/>
          <ac:spMkLst>
            <pc:docMk/>
            <pc:sldMk cId="0" sldId="263"/>
            <ac:spMk id="13" creationId="{D1EA859B-E555-4109-94F3-6700E046E008}"/>
          </ac:spMkLst>
        </pc:spChg>
        <pc:spChg chg="add del">
          <ac:chgData name="Krystal Gardner (2027750)" userId="3fec0a8d-5f11-4096-9ce4-af9ec3adb6cb" providerId="ADAL" clId="{351E6E3D-91B7-0047-954A-1FEC2CA43A5E}" dt="2023-11-12T12:34:27.168" v="362" actId="26606"/>
          <ac:spMkLst>
            <pc:docMk/>
            <pc:sldMk cId="0" sldId="263"/>
            <ac:spMk id="15" creationId="{04812C46-200A-4DEB-A05E-3ED6C68C2387}"/>
          </ac:spMkLst>
        </pc:spChg>
        <pc:spChg chg="add">
          <ac:chgData name="Krystal Gardner (2027750)" userId="3fec0a8d-5f11-4096-9ce4-af9ec3adb6cb" providerId="ADAL" clId="{351E6E3D-91B7-0047-954A-1FEC2CA43A5E}" dt="2023-11-12T12:34:27.182" v="363" actId="26606"/>
          <ac:spMkLst>
            <pc:docMk/>
            <pc:sldMk cId="0" sldId="263"/>
            <ac:spMk id="17" creationId="{04812C46-200A-4DEB-A05E-3ED6C68C2387}"/>
          </ac:spMkLst>
        </pc:spChg>
        <pc:spChg chg="add">
          <ac:chgData name="Krystal Gardner (2027750)" userId="3fec0a8d-5f11-4096-9ce4-af9ec3adb6cb" providerId="ADAL" clId="{351E6E3D-91B7-0047-954A-1FEC2CA43A5E}" dt="2023-11-12T12:34:27.182" v="363" actId="26606"/>
          <ac:spMkLst>
            <pc:docMk/>
            <pc:sldMk cId="0" sldId="263"/>
            <ac:spMk id="18" creationId="{D1EA859B-E555-4109-94F3-6700E046E008}"/>
          </ac:spMkLst>
        </pc:spChg>
        <pc:grpChg chg="add del">
          <ac:chgData name="Krystal Gardner (2027750)" userId="3fec0a8d-5f11-4096-9ce4-af9ec3adb6cb" providerId="ADAL" clId="{351E6E3D-91B7-0047-954A-1FEC2CA43A5E}" dt="2023-11-12T12:34:24.418" v="360" actId="26606"/>
          <ac:grpSpMkLst>
            <pc:docMk/>
            <pc:sldMk cId="0" sldId="263"/>
            <ac:grpSpMk id="11" creationId="{5EFBDE31-BB3E-6CFC-23CD-B5976DA38438}"/>
          </ac:grpSpMkLst>
        </pc:grpChg>
        <pc:picChg chg="add mod ord">
          <ac:chgData name="Krystal Gardner (2027750)" userId="3fec0a8d-5f11-4096-9ce4-af9ec3adb6cb" providerId="ADAL" clId="{351E6E3D-91B7-0047-954A-1FEC2CA43A5E}" dt="2023-11-12T12:34:27.182" v="363" actId="26606"/>
          <ac:picMkLst>
            <pc:docMk/>
            <pc:sldMk cId="0" sldId="263"/>
            <ac:picMk id="6" creationId="{098A50DC-5D7A-ADBF-521D-18A3BA33AC67}"/>
          </ac:picMkLst>
        </pc:picChg>
      </pc:sldChg>
      <pc:sldChg chg="addSp delSp modSp modNotesTx">
        <pc:chgData name="Krystal Gardner (2027750)" userId="3fec0a8d-5f11-4096-9ce4-af9ec3adb6cb" providerId="ADAL" clId="{351E6E3D-91B7-0047-954A-1FEC2CA43A5E}" dt="2023-11-12T18:39:31.856" v="1642" actId="27636"/>
        <pc:sldMkLst>
          <pc:docMk/>
          <pc:sldMk cId="0" sldId="264"/>
        </pc:sldMkLst>
        <pc:spChg chg="del mod">
          <ac:chgData name="Krystal Gardner (2027750)" userId="3fec0a8d-5f11-4096-9ce4-af9ec3adb6cb" providerId="ADAL" clId="{351E6E3D-91B7-0047-954A-1FEC2CA43A5E}" dt="2023-11-12T18:36:12.814" v="1598" actId="21"/>
          <ac:spMkLst>
            <pc:docMk/>
            <pc:sldMk cId="0" sldId="264"/>
            <ac:spMk id="3" creationId="{67F97288-8B43-BDC5-642D-5A2463163F38}"/>
          </ac:spMkLst>
        </pc:spChg>
        <pc:spChg chg="add del mod">
          <ac:chgData name="Krystal Gardner (2027750)" userId="3fec0a8d-5f11-4096-9ce4-af9ec3adb6cb" providerId="ADAL" clId="{351E6E3D-91B7-0047-954A-1FEC2CA43A5E}" dt="2023-11-12T18:36:15.527" v="1599" actId="22"/>
          <ac:spMkLst>
            <pc:docMk/>
            <pc:sldMk cId="0" sldId="264"/>
            <ac:spMk id="5" creationId="{2E3B3BEC-388D-67F0-F8E4-03E10AAE2CC5}"/>
          </ac:spMkLst>
        </pc:spChg>
        <pc:spChg chg="add del mod">
          <ac:chgData name="Krystal Gardner (2027750)" userId="3fec0a8d-5f11-4096-9ce4-af9ec3adb6cb" providerId="ADAL" clId="{351E6E3D-91B7-0047-954A-1FEC2CA43A5E}" dt="2023-11-12T18:36:47.159" v="1600" actId="21"/>
          <ac:spMkLst>
            <pc:docMk/>
            <pc:sldMk cId="0" sldId="264"/>
            <ac:spMk id="8" creationId="{55251CD9-337D-AF94-A732-32FA0607BD53}"/>
          </ac:spMkLst>
        </pc:spChg>
        <pc:spChg chg="add del mod">
          <ac:chgData name="Krystal Gardner (2027750)" userId="3fec0a8d-5f11-4096-9ce4-af9ec3adb6cb" providerId="ADAL" clId="{351E6E3D-91B7-0047-954A-1FEC2CA43A5E}" dt="2023-11-12T18:36:51.059" v="1601" actId="22"/>
          <ac:spMkLst>
            <pc:docMk/>
            <pc:sldMk cId="0" sldId="264"/>
            <ac:spMk id="10" creationId="{5AEAF533-A0EB-28F5-82CA-D80A59D27EBD}"/>
          </ac:spMkLst>
        </pc:spChg>
        <pc:spChg chg="add del mod">
          <ac:chgData name="Krystal Gardner (2027750)" userId="3fec0a8d-5f11-4096-9ce4-af9ec3adb6cb" providerId="ADAL" clId="{351E6E3D-91B7-0047-954A-1FEC2CA43A5E}" dt="2023-11-12T18:37:15.107" v="1602" actId="21"/>
          <ac:spMkLst>
            <pc:docMk/>
            <pc:sldMk cId="0" sldId="264"/>
            <ac:spMk id="13" creationId="{B17C1CAA-DCCA-AB00-1381-7131654BFE09}"/>
          </ac:spMkLst>
        </pc:spChg>
        <pc:spChg chg="add del mod">
          <ac:chgData name="Krystal Gardner (2027750)" userId="3fec0a8d-5f11-4096-9ce4-af9ec3adb6cb" providerId="ADAL" clId="{351E6E3D-91B7-0047-954A-1FEC2CA43A5E}" dt="2023-11-12T18:37:18.338" v="1603" actId="22"/>
          <ac:spMkLst>
            <pc:docMk/>
            <pc:sldMk cId="0" sldId="264"/>
            <ac:spMk id="15" creationId="{6B9BF6AE-E922-78DC-2F08-D89AC333DEF2}"/>
          </ac:spMkLst>
        </pc:spChg>
        <pc:spChg chg="add del mod">
          <ac:chgData name="Krystal Gardner (2027750)" userId="3fec0a8d-5f11-4096-9ce4-af9ec3adb6cb" providerId="ADAL" clId="{351E6E3D-91B7-0047-954A-1FEC2CA43A5E}" dt="2023-11-12T18:37:39.934" v="1604" actId="21"/>
          <ac:spMkLst>
            <pc:docMk/>
            <pc:sldMk cId="0" sldId="264"/>
            <ac:spMk id="18" creationId="{5BCE55A2-B0C3-8EA7-EAF8-7B71D1433EE7}"/>
          </ac:spMkLst>
        </pc:spChg>
        <pc:spChg chg="add del mod">
          <ac:chgData name="Krystal Gardner (2027750)" userId="3fec0a8d-5f11-4096-9ce4-af9ec3adb6cb" providerId="ADAL" clId="{351E6E3D-91B7-0047-954A-1FEC2CA43A5E}" dt="2023-11-12T18:39:31.856" v="1642" actId="27636"/>
          <ac:spMkLst>
            <pc:docMk/>
            <pc:sldMk cId="0" sldId="264"/>
            <ac:spMk id="20" creationId="{4F33BF63-A48B-9778-D346-864FC6A60C68}"/>
          </ac:spMkLst>
        </pc:spChg>
        <pc:spChg chg="add del mod">
          <ac:chgData name="Krystal Gardner (2027750)" userId="3fec0a8d-5f11-4096-9ce4-af9ec3adb6cb" providerId="ADAL" clId="{351E6E3D-91B7-0047-954A-1FEC2CA43A5E}" dt="2023-11-12T18:37:49.103" v="1606" actId="22"/>
          <ac:spMkLst>
            <pc:docMk/>
            <pc:sldMk cId="0" sldId="264"/>
            <ac:spMk id="22" creationId="{E975C76D-456A-2185-4E28-294EE39E2E42}"/>
          </ac:spMkLst>
        </pc:spChg>
      </pc:sldChg>
      <pc:sldChg chg="addSp delSp modSp">
        <pc:chgData name="Krystal Gardner (2027750)" userId="3fec0a8d-5f11-4096-9ce4-af9ec3adb6cb" providerId="ADAL" clId="{351E6E3D-91B7-0047-954A-1FEC2CA43A5E}" dt="2023-11-12T18:20:44.936" v="1543" actId="22"/>
        <pc:sldMkLst>
          <pc:docMk/>
          <pc:sldMk cId="0" sldId="265"/>
        </pc:sldMkLst>
        <pc:spChg chg="mod">
          <ac:chgData name="Krystal Gardner (2027750)" userId="3fec0a8d-5f11-4096-9ce4-af9ec3adb6cb" providerId="ADAL" clId="{351E6E3D-91B7-0047-954A-1FEC2CA43A5E}" dt="2023-11-12T18:20:44.936" v="1543" actId="22"/>
          <ac:spMkLst>
            <pc:docMk/>
            <pc:sldMk cId="0" sldId="265"/>
            <ac:spMk id="3" creationId="{40F01104-7912-6FBB-9E5F-6F1A21B8DB2D}"/>
          </ac:spMkLst>
        </pc:spChg>
        <pc:spChg chg="add del">
          <ac:chgData name="Krystal Gardner (2027750)" userId="3fec0a8d-5f11-4096-9ce4-af9ec3adb6cb" providerId="ADAL" clId="{351E6E3D-91B7-0047-954A-1FEC2CA43A5E}" dt="2023-11-12T18:19:17.669" v="1534" actId="22"/>
          <ac:spMkLst>
            <pc:docMk/>
            <pc:sldMk cId="0" sldId="265"/>
            <ac:spMk id="5" creationId="{1565C45B-48D7-DDDE-29FB-9D4AD0847FA0}"/>
          </ac:spMkLst>
        </pc:spChg>
        <pc:spChg chg="add del">
          <ac:chgData name="Krystal Gardner (2027750)" userId="3fec0a8d-5f11-4096-9ce4-af9ec3adb6cb" providerId="ADAL" clId="{351E6E3D-91B7-0047-954A-1FEC2CA43A5E}" dt="2023-11-12T18:19:23.854" v="1536" actId="22"/>
          <ac:spMkLst>
            <pc:docMk/>
            <pc:sldMk cId="0" sldId="265"/>
            <ac:spMk id="7" creationId="{8666ED10-47CF-9FDB-F55D-E11DE5298B2E}"/>
          </ac:spMkLst>
        </pc:spChg>
      </pc:sldChg>
      <pc:sldChg chg="modSp modNotesTx">
        <pc:chgData name="Krystal Gardner (2027750)" userId="3fec0a8d-5f11-4096-9ce4-af9ec3adb6cb" providerId="ADAL" clId="{351E6E3D-91B7-0047-954A-1FEC2CA43A5E}" dt="2023-11-12T19:08:32.590" v="1644" actId="22"/>
        <pc:sldMkLst>
          <pc:docMk/>
          <pc:sldMk cId="0" sldId="266"/>
        </pc:sldMkLst>
        <pc:spChg chg="mod">
          <ac:chgData name="Krystal Gardner (2027750)" userId="3fec0a8d-5f11-4096-9ce4-af9ec3adb6cb" providerId="ADAL" clId="{351E6E3D-91B7-0047-954A-1FEC2CA43A5E}" dt="2023-11-12T15:34:26.737" v="484" actId="20577"/>
          <ac:spMkLst>
            <pc:docMk/>
            <pc:sldMk cId="0" sldId="266"/>
            <ac:spMk id="5" creationId="{72795408-E8AC-0548-053F-F094F6B7E6CD}"/>
          </ac:spMkLst>
        </pc:spChg>
      </pc:sldChg>
      <pc:sldChg chg="add del">
        <pc:chgData name="Krystal Gardner (2027750)" userId="3fec0a8d-5f11-4096-9ce4-af9ec3adb6cb" providerId="ADAL" clId="{351E6E3D-91B7-0047-954A-1FEC2CA43A5E}" dt="2023-11-12T14:38:14.575" v="392" actId="22"/>
        <pc:sldMkLst>
          <pc:docMk/>
          <pc:sldMk cId="676537108" sldId="267"/>
        </pc:sldMkLst>
      </pc:sldChg>
    </pc:docChg>
  </pc:docChgLst>
  <pc:docChgLst>
    <pc:chgData name="Krystal Gardner (2027750)" userId="3fec0a8d-5f11-4096-9ce4-af9ec3adb6cb" providerId="ADAL" clId="{DA8EC26F-BDE6-4C7E-8E0B-C97C0CBFC0A8}"/>
    <pc:docChg chg="undo custSel addSld modSld">
      <pc:chgData name="Krystal Gardner (2027750)" userId="3fec0a8d-5f11-4096-9ce4-af9ec3adb6cb" providerId="ADAL" clId="{DA8EC26F-BDE6-4C7E-8E0B-C97C0CBFC0A8}" dt="2023-11-12T21:07:08.486" v="1742" actId="27636"/>
      <pc:docMkLst>
        <pc:docMk/>
      </pc:docMkLst>
      <pc:sldChg chg="modSp mod modNotesTx">
        <pc:chgData name="Krystal Gardner (2027750)" userId="3fec0a8d-5f11-4096-9ce4-af9ec3adb6cb" providerId="ADAL" clId="{DA8EC26F-BDE6-4C7E-8E0B-C97C0CBFC0A8}" dt="2023-11-12T19:28:43.400" v="806" actId="14100"/>
        <pc:sldMkLst>
          <pc:docMk/>
          <pc:sldMk cId="0" sldId="256"/>
        </pc:sldMkLst>
        <pc:spChg chg="mod">
          <ac:chgData name="Krystal Gardner (2027750)" userId="3fec0a8d-5f11-4096-9ce4-af9ec3adb6cb" providerId="ADAL" clId="{DA8EC26F-BDE6-4C7E-8E0B-C97C0CBFC0A8}" dt="2023-11-12T19:28:43.400" v="806" actId="14100"/>
          <ac:spMkLst>
            <pc:docMk/>
            <pc:sldMk cId="0" sldId="256"/>
            <ac:spMk id="3" creationId="{3BBC8D08-1334-9AD7-9BAD-144391E2C4C7}"/>
          </ac:spMkLst>
        </pc:spChg>
        <pc:spChg chg="mod">
          <ac:chgData name="Krystal Gardner (2027750)" userId="3fec0a8d-5f11-4096-9ce4-af9ec3adb6cb" providerId="ADAL" clId="{DA8EC26F-BDE6-4C7E-8E0B-C97C0CBFC0A8}" dt="2023-11-12T19:28:14.263" v="805" actId="20577"/>
          <ac:spMkLst>
            <pc:docMk/>
            <pc:sldMk cId="0" sldId="256"/>
            <ac:spMk id="4" creationId="{281B8BAB-9AE2-DDB5-B6E0-8736CB10285C}"/>
          </ac:spMkLst>
        </pc:spChg>
      </pc:sldChg>
      <pc:sldChg chg="modSp mod modNotesTx">
        <pc:chgData name="Krystal Gardner (2027750)" userId="3fec0a8d-5f11-4096-9ce4-af9ec3adb6cb" providerId="ADAL" clId="{DA8EC26F-BDE6-4C7E-8E0B-C97C0CBFC0A8}" dt="2023-11-12T19:33:08.744" v="820" actId="20577"/>
        <pc:sldMkLst>
          <pc:docMk/>
          <pc:sldMk cId="0" sldId="257"/>
        </pc:sldMkLst>
        <pc:spChg chg="mod">
          <ac:chgData name="Krystal Gardner (2027750)" userId="3fec0a8d-5f11-4096-9ce4-af9ec3adb6cb" providerId="ADAL" clId="{DA8EC26F-BDE6-4C7E-8E0B-C97C0CBFC0A8}" dt="2023-11-12T18:54:17.872" v="41" actId="14100"/>
          <ac:spMkLst>
            <pc:docMk/>
            <pc:sldMk cId="0" sldId="257"/>
            <ac:spMk id="3" creationId="{542C2C40-DC50-EA21-23BC-0C168796E61C}"/>
          </ac:spMkLst>
        </pc:spChg>
        <pc:spChg chg="mod">
          <ac:chgData name="Krystal Gardner (2027750)" userId="3fec0a8d-5f11-4096-9ce4-af9ec3adb6cb" providerId="ADAL" clId="{DA8EC26F-BDE6-4C7E-8E0B-C97C0CBFC0A8}" dt="2023-11-12T19:31:11.765" v="817" actId="20577"/>
          <ac:spMkLst>
            <pc:docMk/>
            <pc:sldMk cId="0" sldId="257"/>
            <ac:spMk id="5" creationId="{F05478A9-D57F-BC99-3C85-48BFD6E9F0A8}"/>
          </ac:spMkLst>
        </pc:spChg>
        <pc:graphicFrameChg chg="modGraphic">
          <ac:chgData name="Krystal Gardner (2027750)" userId="3fec0a8d-5f11-4096-9ce4-af9ec3adb6cb" providerId="ADAL" clId="{DA8EC26F-BDE6-4C7E-8E0B-C97C0CBFC0A8}" dt="2023-11-12T19:32:19.374" v="819" actId="113"/>
          <ac:graphicFrameMkLst>
            <pc:docMk/>
            <pc:sldMk cId="0" sldId="257"/>
            <ac:graphicFrameMk id="6" creationId="{81372D15-E2E8-2CD0-5419-5B09A5C58A7E}"/>
          </ac:graphicFrameMkLst>
        </pc:graphicFrameChg>
        <pc:picChg chg="mod">
          <ac:chgData name="Krystal Gardner (2027750)" userId="3fec0a8d-5f11-4096-9ce4-af9ec3adb6cb" providerId="ADAL" clId="{DA8EC26F-BDE6-4C7E-8E0B-C97C0CBFC0A8}" dt="2023-11-12T18:54:27.995" v="43" actId="14100"/>
          <ac:picMkLst>
            <pc:docMk/>
            <pc:sldMk cId="0" sldId="257"/>
            <ac:picMk id="7" creationId="{D0B79C1D-2ED5-8BE5-E5D8-8F594D3E8EA5}"/>
          </ac:picMkLst>
        </pc:picChg>
      </pc:sldChg>
      <pc:sldChg chg="modSp mod modNotesTx">
        <pc:chgData name="Krystal Gardner (2027750)" userId="3fec0a8d-5f11-4096-9ce4-af9ec3adb6cb" providerId="ADAL" clId="{DA8EC26F-BDE6-4C7E-8E0B-C97C0CBFC0A8}" dt="2023-11-12T19:41:02.921" v="932" actId="255"/>
        <pc:sldMkLst>
          <pc:docMk/>
          <pc:sldMk cId="0" sldId="258"/>
        </pc:sldMkLst>
        <pc:spChg chg="mod">
          <ac:chgData name="Krystal Gardner (2027750)" userId="3fec0a8d-5f11-4096-9ce4-af9ec3adb6cb" providerId="ADAL" clId="{DA8EC26F-BDE6-4C7E-8E0B-C97C0CBFC0A8}" dt="2023-11-12T19:41:02.921" v="932" actId="255"/>
          <ac:spMkLst>
            <pc:docMk/>
            <pc:sldMk cId="0" sldId="258"/>
            <ac:spMk id="5" creationId="{15374543-E6C9-BBA1-F7C2-9038162FDD7B}"/>
          </ac:spMkLst>
        </pc:spChg>
      </pc:sldChg>
      <pc:sldChg chg="modSp mod modNotesTx">
        <pc:chgData name="Krystal Gardner (2027750)" userId="3fec0a8d-5f11-4096-9ce4-af9ec3adb6cb" providerId="ADAL" clId="{DA8EC26F-BDE6-4C7E-8E0B-C97C0CBFC0A8}" dt="2023-11-12T20:27:29.720" v="1299" actId="27636"/>
        <pc:sldMkLst>
          <pc:docMk/>
          <pc:sldMk cId="0" sldId="259"/>
        </pc:sldMkLst>
        <pc:spChg chg="mod">
          <ac:chgData name="Krystal Gardner (2027750)" userId="3fec0a8d-5f11-4096-9ce4-af9ec3adb6cb" providerId="ADAL" clId="{DA8EC26F-BDE6-4C7E-8E0B-C97C0CBFC0A8}" dt="2023-11-12T20:26:59.558" v="1294" actId="27636"/>
          <ac:spMkLst>
            <pc:docMk/>
            <pc:sldMk cId="0" sldId="259"/>
            <ac:spMk id="2" creationId="{2544F5E5-F5ED-6E73-8050-746E84F56EDB}"/>
          </ac:spMkLst>
        </pc:spChg>
        <pc:spChg chg="mod">
          <ac:chgData name="Krystal Gardner (2027750)" userId="3fec0a8d-5f11-4096-9ce4-af9ec3adb6cb" providerId="ADAL" clId="{DA8EC26F-BDE6-4C7E-8E0B-C97C0CBFC0A8}" dt="2023-11-12T20:27:29.720" v="1299" actId="27636"/>
          <ac:spMkLst>
            <pc:docMk/>
            <pc:sldMk cId="0" sldId="259"/>
            <ac:spMk id="10" creationId="{1A5AD138-7F3F-DE6C-BDCD-6FCBB4FB968F}"/>
          </ac:spMkLst>
        </pc:spChg>
      </pc:sldChg>
      <pc:sldChg chg="delSp modSp mod modNotesTx">
        <pc:chgData name="Krystal Gardner (2027750)" userId="3fec0a8d-5f11-4096-9ce4-af9ec3adb6cb" providerId="ADAL" clId="{DA8EC26F-BDE6-4C7E-8E0B-C97C0CBFC0A8}" dt="2023-11-12T20:32:11.462" v="1333" actId="27636"/>
        <pc:sldMkLst>
          <pc:docMk/>
          <pc:sldMk cId="0" sldId="260"/>
        </pc:sldMkLst>
        <pc:spChg chg="mod">
          <ac:chgData name="Krystal Gardner (2027750)" userId="3fec0a8d-5f11-4096-9ce4-af9ec3adb6cb" providerId="ADAL" clId="{DA8EC26F-BDE6-4C7E-8E0B-C97C0CBFC0A8}" dt="2023-11-12T20:31:47.837" v="1330" actId="255"/>
          <ac:spMkLst>
            <pc:docMk/>
            <pc:sldMk cId="0" sldId="260"/>
            <ac:spMk id="2" creationId="{8C9530EC-7513-8435-9D69-EEE24616CFD4}"/>
          </ac:spMkLst>
        </pc:spChg>
        <pc:spChg chg="mod">
          <ac:chgData name="Krystal Gardner (2027750)" userId="3fec0a8d-5f11-4096-9ce4-af9ec3adb6cb" providerId="ADAL" clId="{DA8EC26F-BDE6-4C7E-8E0B-C97C0CBFC0A8}" dt="2023-11-12T20:32:11.462" v="1333" actId="27636"/>
          <ac:spMkLst>
            <pc:docMk/>
            <pc:sldMk cId="0" sldId="260"/>
            <ac:spMk id="28" creationId="{2B96C3E2-20F1-8190-C0B4-B901EF15235E}"/>
          </ac:spMkLst>
        </pc:spChg>
        <pc:picChg chg="del">
          <ac:chgData name="Krystal Gardner (2027750)" userId="3fec0a8d-5f11-4096-9ce4-af9ec3adb6cb" providerId="ADAL" clId="{DA8EC26F-BDE6-4C7E-8E0B-C97C0CBFC0A8}" dt="2023-11-12T20:31:21.237" v="1328" actId="478"/>
          <ac:picMkLst>
            <pc:docMk/>
            <pc:sldMk cId="0" sldId="260"/>
            <ac:picMk id="4" creationId="{4E584D0D-6F29-47D6-3E1C-3A561116544A}"/>
          </ac:picMkLst>
        </pc:picChg>
      </pc:sldChg>
      <pc:sldChg chg="modSp mod modNotesTx">
        <pc:chgData name="Krystal Gardner (2027750)" userId="3fec0a8d-5f11-4096-9ce4-af9ec3adb6cb" providerId="ADAL" clId="{DA8EC26F-BDE6-4C7E-8E0B-C97C0CBFC0A8}" dt="2023-11-12T20:42:18.092" v="1431" actId="20577"/>
        <pc:sldMkLst>
          <pc:docMk/>
          <pc:sldMk cId="0" sldId="261"/>
        </pc:sldMkLst>
        <pc:spChg chg="mod">
          <ac:chgData name="Krystal Gardner (2027750)" userId="3fec0a8d-5f11-4096-9ce4-af9ec3adb6cb" providerId="ADAL" clId="{DA8EC26F-BDE6-4C7E-8E0B-C97C0CBFC0A8}" dt="2023-11-12T20:35:58.669" v="1363" actId="14100"/>
          <ac:spMkLst>
            <pc:docMk/>
            <pc:sldMk cId="0" sldId="261"/>
            <ac:spMk id="2" creationId="{122A65B9-B637-EB88-7905-20554A694D03}"/>
          </ac:spMkLst>
        </pc:spChg>
        <pc:spChg chg="mod">
          <ac:chgData name="Krystal Gardner (2027750)" userId="3fec0a8d-5f11-4096-9ce4-af9ec3adb6cb" providerId="ADAL" clId="{DA8EC26F-BDE6-4C7E-8E0B-C97C0CBFC0A8}" dt="2023-11-12T20:42:18.092" v="1431" actId="20577"/>
          <ac:spMkLst>
            <pc:docMk/>
            <pc:sldMk cId="0" sldId="261"/>
            <ac:spMk id="9" creationId="{E9DE3E13-0E66-1FDA-93B0-260576A70F84}"/>
          </ac:spMkLst>
        </pc:spChg>
      </pc:sldChg>
      <pc:sldChg chg="modSp mod modNotesTx">
        <pc:chgData name="Krystal Gardner (2027750)" userId="3fec0a8d-5f11-4096-9ce4-af9ec3adb6cb" providerId="ADAL" clId="{DA8EC26F-BDE6-4C7E-8E0B-C97C0CBFC0A8}" dt="2023-11-12T20:55:05.499" v="1614" actId="113"/>
        <pc:sldMkLst>
          <pc:docMk/>
          <pc:sldMk cId="0" sldId="262"/>
        </pc:sldMkLst>
        <pc:spChg chg="mod">
          <ac:chgData name="Krystal Gardner (2027750)" userId="3fec0a8d-5f11-4096-9ce4-af9ec3adb6cb" providerId="ADAL" clId="{DA8EC26F-BDE6-4C7E-8E0B-C97C0CBFC0A8}" dt="2023-11-12T20:55:05.499" v="1614" actId="113"/>
          <ac:spMkLst>
            <pc:docMk/>
            <pc:sldMk cId="0" sldId="262"/>
            <ac:spMk id="2" creationId="{A1C606C6-8352-78AC-D078-885E0CF064B4}"/>
          </ac:spMkLst>
        </pc:spChg>
        <pc:spChg chg="mod">
          <ac:chgData name="Krystal Gardner (2027750)" userId="3fec0a8d-5f11-4096-9ce4-af9ec3adb6cb" providerId="ADAL" clId="{DA8EC26F-BDE6-4C7E-8E0B-C97C0CBFC0A8}" dt="2023-11-12T20:54:58.476" v="1613" actId="20577"/>
          <ac:spMkLst>
            <pc:docMk/>
            <pc:sldMk cId="0" sldId="262"/>
            <ac:spMk id="3" creationId="{A7C2135A-18B3-14ED-C4A0-78F01D4D9876}"/>
          </ac:spMkLst>
        </pc:spChg>
      </pc:sldChg>
      <pc:sldChg chg="modSp mod modNotesTx">
        <pc:chgData name="Krystal Gardner (2027750)" userId="3fec0a8d-5f11-4096-9ce4-af9ec3adb6cb" providerId="ADAL" clId="{DA8EC26F-BDE6-4C7E-8E0B-C97C0CBFC0A8}" dt="2023-11-12T20:00:44.468" v="1238" actId="27636"/>
        <pc:sldMkLst>
          <pc:docMk/>
          <pc:sldMk cId="0" sldId="263"/>
        </pc:sldMkLst>
        <pc:spChg chg="mod">
          <ac:chgData name="Krystal Gardner (2027750)" userId="3fec0a8d-5f11-4096-9ce4-af9ec3adb6cb" providerId="ADAL" clId="{DA8EC26F-BDE6-4C7E-8E0B-C97C0CBFC0A8}" dt="2023-11-12T20:00:19.113" v="1234" actId="27636"/>
          <ac:spMkLst>
            <pc:docMk/>
            <pc:sldMk cId="0" sldId="263"/>
            <ac:spMk id="2" creationId="{2B3CB421-BA07-C6B6-DCA8-24F22ED3B203}"/>
          </ac:spMkLst>
        </pc:spChg>
        <pc:spChg chg="mod">
          <ac:chgData name="Krystal Gardner (2027750)" userId="3fec0a8d-5f11-4096-9ce4-af9ec3adb6cb" providerId="ADAL" clId="{DA8EC26F-BDE6-4C7E-8E0B-C97C0CBFC0A8}" dt="2023-11-12T20:00:44.468" v="1238" actId="27636"/>
          <ac:spMkLst>
            <pc:docMk/>
            <pc:sldMk cId="0" sldId="263"/>
            <ac:spMk id="3" creationId="{18154DE9-E9C6-B22D-E457-85D807892525}"/>
          </ac:spMkLst>
        </pc:spChg>
      </pc:sldChg>
      <pc:sldChg chg="addSp delSp modSp mod setBg">
        <pc:chgData name="Krystal Gardner (2027750)" userId="3fec0a8d-5f11-4096-9ce4-af9ec3adb6cb" providerId="ADAL" clId="{DA8EC26F-BDE6-4C7E-8E0B-C97C0CBFC0A8}" dt="2023-11-12T20:49:31.775" v="1550" actId="255"/>
        <pc:sldMkLst>
          <pc:docMk/>
          <pc:sldMk cId="0" sldId="264"/>
        </pc:sldMkLst>
        <pc:spChg chg="mod">
          <ac:chgData name="Krystal Gardner (2027750)" userId="3fec0a8d-5f11-4096-9ce4-af9ec3adb6cb" providerId="ADAL" clId="{DA8EC26F-BDE6-4C7E-8E0B-C97C0CBFC0A8}" dt="2023-11-12T20:48:46.641" v="1542" actId="113"/>
          <ac:spMkLst>
            <pc:docMk/>
            <pc:sldMk cId="0" sldId="264"/>
            <ac:spMk id="2" creationId="{D39C3B82-DFA6-DB77-C647-572190657C96}"/>
          </ac:spMkLst>
        </pc:spChg>
        <pc:spChg chg="mod ord">
          <ac:chgData name="Krystal Gardner (2027750)" userId="3fec0a8d-5f11-4096-9ce4-af9ec3adb6cb" providerId="ADAL" clId="{DA8EC26F-BDE6-4C7E-8E0B-C97C0CBFC0A8}" dt="2023-11-12T20:49:31.775" v="1550" actId="255"/>
          <ac:spMkLst>
            <pc:docMk/>
            <pc:sldMk cId="0" sldId="264"/>
            <ac:spMk id="20" creationId="{4F33BF63-A48B-9778-D346-864FC6A60C68}"/>
          </ac:spMkLst>
        </pc:spChg>
        <pc:spChg chg="add del">
          <ac:chgData name="Krystal Gardner (2027750)" userId="3fec0a8d-5f11-4096-9ce4-af9ec3adb6cb" providerId="ADAL" clId="{DA8EC26F-BDE6-4C7E-8E0B-C97C0CBFC0A8}" dt="2023-11-12T20:47:55.646" v="1527" actId="26606"/>
          <ac:spMkLst>
            <pc:docMk/>
            <pc:sldMk cId="0" sldId="264"/>
            <ac:spMk id="27" creationId="{D1EA859B-E555-4109-94F3-6700E046E008}"/>
          </ac:spMkLst>
        </pc:spChg>
        <pc:spChg chg="add del">
          <ac:chgData name="Krystal Gardner (2027750)" userId="3fec0a8d-5f11-4096-9ce4-af9ec3adb6cb" providerId="ADAL" clId="{DA8EC26F-BDE6-4C7E-8E0B-C97C0CBFC0A8}" dt="2023-11-12T20:47:53.978" v="1525" actId="26606"/>
          <ac:spMkLst>
            <pc:docMk/>
            <pc:sldMk cId="0" sldId="264"/>
            <ac:spMk id="29" creationId="{45D37F4E-DDB4-456B-97E0-9937730A039F}"/>
          </ac:spMkLst>
        </pc:spChg>
        <pc:spChg chg="add del">
          <ac:chgData name="Krystal Gardner (2027750)" userId="3fec0a8d-5f11-4096-9ce4-af9ec3adb6cb" providerId="ADAL" clId="{DA8EC26F-BDE6-4C7E-8E0B-C97C0CBFC0A8}" dt="2023-11-12T20:47:53.978" v="1525" actId="26606"/>
          <ac:spMkLst>
            <pc:docMk/>
            <pc:sldMk cId="0" sldId="264"/>
            <ac:spMk id="30" creationId="{B2DD41CD-8F47-4F56-AD12-4E2FF7696987}"/>
          </ac:spMkLst>
        </pc:spChg>
        <pc:spChg chg="add del">
          <ac:chgData name="Krystal Gardner (2027750)" userId="3fec0a8d-5f11-4096-9ce4-af9ec3adb6cb" providerId="ADAL" clId="{DA8EC26F-BDE6-4C7E-8E0B-C97C0CBFC0A8}" dt="2023-11-12T20:48:04.897" v="1533" actId="26606"/>
          <ac:spMkLst>
            <pc:docMk/>
            <pc:sldMk cId="0" sldId="264"/>
            <ac:spMk id="31" creationId="{DF790E19-E9B6-4BD2-909F-5CC48808D217}"/>
          </ac:spMkLst>
        </pc:spChg>
        <pc:spChg chg="add del">
          <ac:chgData name="Krystal Gardner (2027750)" userId="3fec0a8d-5f11-4096-9ce4-af9ec3adb6cb" providerId="ADAL" clId="{DA8EC26F-BDE6-4C7E-8E0B-C97C0CBFC0A8}" dt="2023-11-12T20:47:55.646" v="1527" actId="26606"/>
          <ac:spMkLst>
            <pc:docMk/>
            <pc:sldMk cId="0" sldId="264"/>
            <ac:spMk id="32" creationId="{04812C46-200A-4DEB-A05E-3ED6C68C2387}"/>
          </ac:spMkLst>
        </pc:spChg>
        <pc:spChg chg="add del">
          <ac:chgData name="Krystal Gardner (2027750)" userId="3fec0a8d-5f11-4096-9ce4-af9ec3adb6cb" providerId="ADAL" clId="{DA8EC26F-BDE6-4C7E-8E0B-C97C0CBFC0A8}" dt="2023-11-12T20:47:59.369" v="1531" actId="26606"/>
          <ac:spMkLst>
            <pc:docMk/>
            <pc:sldMk cId="0" sldId="264"/>
            <ac:spMk id="37" creationId="{F13C74B1-5B17-4795-BED0-7140497B445A}"/>
          </ac:spMkLst>
        </pc:spChg>
        <pc:spChg chg="add del">
          <ac:chgData name="Krystal Gardner (2027750)" userId="3fec0a8d-5f11-4096-9ce4-af9ec3adb6cb" providerId="ADAL" clId="{DA8EC26F-BDE6-4C7E-8E0B-C97C0CBFC0A8}" dt="2023-11-12T20:47:59.369" v="1531" actId="26606"/>
          <ac:spMkLst>
            <pc:docMk/>
            <pc:sldMk cId="0" sldId="264"/>
            <ac:spMk id="38" creationId="{D4974D33-8DC5-464E-8C6D-BE58F0669C17}"/>
          </ac:spMkLst>
        </pc:spChg>
        <pc:spChg chg="add del">
          <ac:chgData name="Krystal Gardner (2027750)" userId="3fec0a8d-5f11-4096-9ce4-af9ec3adb6cb" providerId="ADAL" clId="{DA8EC26F-BDE6-4C7E-8E0B-C97C0CBFC0A8}" dt="2023-11-12T20:48:04.897" v="1533" actId="26606"/>
          <ac:spMkLst>
            <pc:docMk/>
            <pc:sldMk cId="0" sldId="264"/>
            <ac:spMk id="40" creationId="{73C994B4-9721-4148-9EEC-6793CECDE8DD}"/>
          </ac:spMkLst>
        </pc:spChg>
        <pc:spChg chg="add del">
          <ac:chgData name="Krystal Gardner (2027750)" userId="3fec0a8d-5f11-4096-9ce4-af9ec3adb6cb" providerId="ADAL" clId="{DA8EC26F-BDE6-4C7E-8E0B-C97C0CBFC0A8}" dt="2023-11-12T20:48:04.897" v="1533" actId="26606"/>
          <ac:spMkLst>
            <pc:docMk/>
            <pc:sldMk cId="0" sldId="264"/>
            <ac:spMk id="41" creationId="{F9D95E49-763A-4886-B038-82F734740554}"/>
          </ac:spMkLst>
        </pc:spChg>
        <pc:spChg chg="add del">
          <ac:chgData name="Krystal Gardner (2027750)" userId="3fec0a8d-5f11-4096-9ce4-af9ec3adb6cb" providerId="ADAL" clId="{DA8EC26F-BDE6-4C7E-8E0B-C97C0CBFC0A8}" dt="2023-11-12T20:48:04.897" v="1533" actId="26606"/>
          <ac:spMkLst>
            <pc:docMk/>
            <pc:sldMk cId="0" sldId="264"/>
            <ac:spMk id="42" creationId="{FFC9858F-A31F-4B2E-998C-663913EFD28C}"/>
          </ac:spMkLst>
        </pc:spChg>
        <pc:spChg chg="add del">
          <ac:chgData name="Krystal Gardner (2027750)" userId="3fec0a8d-5f11-4096-9ce4-af9ec3adb6cb" providerId="ADAL" clId="{DA8EC26F-BDE6-4C7E-8E0B-C97C0CBFC0A8}" dt="2023-11-12T20:48:11.796" v="1535" actId="26606"/>
          <ac:spMkLst>
            <pc:docMk/>
            <pc:sldMk cId="0" sldId="264"/>
            <ac:spMk id="44" creationId="{AF6CB648-9554-488A-B457-99CAAD1DA528}"/>
          </ac:spMkLst>
        </pc:spChg>
        <pc:spChg chg="add del">
          <ac:chgData name="Krystal Gardner (2027750)" userId="3fec0a8d-5f11-4096-9ce4-af9ec3adb6cb" providerId="ADAL" clId="{DA8EC26F-BDE6-4C7E-8E0B-C97C0CBFC0A8}" dt="2023-11-12T20:48:11.796" v="1535" actId="26606"/>
          <ac:spMkLst>
            <pc:docMk/>
            <pc:sldMk cId="0" sldId="264"/>
            <ac:spMk id="45" creationId="{E3ADCBE7-9330-1CDA-00EB-CDD12DB722FF}"/>
          </ac:spMkLst>
        </pc:spChg>
        <pc:spChg chg="add del">
          <ac:chgData name="Krystal Gardner (2027750)" userId="3fec0a8d-5f11-4096-9ce4-af9ec3adb6cb" providerId="ADAL" clId="{DA8EC26F-BDE6-4C7E-8E0B-C97C0CBFC0A8}" dt="2023-11-12T20:48:19.504" v="1537" actId="26606"/>
          <ac:spMkLst>
            <pc:docMk/>
            <pc:sldMk cId="0" sldId="264"/>
            <ac:spMk id="47" creationId="{F13C74B1-5B17-4795-BED0-7140497B445A}"/>
          </ac:spMkLst>
        </pc:spChg>
        <pc:spChg chg="add del">
          <ac:chgData name="Krystal Gardner (2027750)" userId="3fec0a8d-5f11-4096-9ce4-af9ec3adb6cb" providerId="ADAL" clId="{DA8EC26F-BDE6-4C7E-8E0B-C97C0CBFC0A8}" dt="2023-11-12T20:48:19.504" v="1537" actId="26606"/>
          <ac:spMkLst>
            <pc:docMk/>
            <pc:sldMk cId="0" sldId="264"/>
            <ac:spMk id="48" creationId="{D4974D33-8DC5-464E-8C6D-BE58F0669C17}"/>
          </ac:spMkLst>
        </pc:spChg>
        <pc:spChg chg="add">
          <ac:chgData name="Krystal Gardner (2027750)" userId="3fec0a8d-5f11-4096-9ce4-af9ec3adb6cb" providerId="ADAL" clId="{DA8EC26F-BDE6-4C7E-8E0B-C97C0CBFC0A8}" dt="2023-11-12T20:48:19.520" v="1538" actId="26606"/>
          <ac:spMkLst>
            <pc:docMk/>
            <pc:sldMk cId="0" sldId="264"/>
            <ac:spMk id="50" creationId="{45D37F4E-DDB4-456B-97E0-9937730A039F}"/>
          </ac:spMkLst>
        </pc:spChg>
        <pc:spChg chg="add">
          <ac:chgData name="Krystal Gardner (2027750)" userId="3fec0a8d-5f11-4096-9ce4-af9ec3adb6cb" providerId="ADAL" clId="{DA8EC26F-BDE6-4C7E-8E0B-C97C0CBFC0A8}" dt="2023-11-12T20:48:19.520" v="1538" actId="26606"/>
          <ac:spMkLst>
            <pc:docMk/>
            <pc:sldMk cId="0" sldId="264"/>
            <ac:spMk id="51" creationId="{B2DD41CD-8F47-4F56-AD12-4E2FF7696987}"/>
          </ac:spMkLst>
        </pc:spChg>
        <pc:grpChg chg="add del">
          <ac:chgData name="Krystal Gardner (2027750)" userId="3fec0a8d-5f11-4096-9ce4-af9ec3adb6cb" providerId="ADAL" clId="{DA8EC26F-BDE6-4C7E-8E0B-C97C0CBFC0A8}" dt="2023-11-12T20:47:52.088" v="1523" actId="26606"/>
          <ac:grpSpMkLst>
            <pc:docMk/>
            <pc:sldMk cId="0" sldId="264"/>
            <ac:grpSpMk id="25" creationId="{1FD67D68-9B83-C338-8342-3348D8F22347}"/>
          </ac:grpSpMkLst>
        </pc:grpChg>
        <pc:grpChg chg="add del">
          <ac:chgData name="Krystal Gardner (2027750)" userId="3fec0a8d-5f11-4096-9ce4-af9ec3adb6cb" providerId="ADAL" clId="{DA8EC26F-BDE6-4C7E-8E0B-C97C0CBFC0A8}" dt="2023-11-12T20:47:57.450" v="1529" actId="26606"/>
          <ac:grpSpMkLst>
            <pc:docMk/>
            <pc:sldMk cId="0" sldId="264"/>
            <ac:grpSpMk id="34" creationId="{1FD67D68-9B83-C338-8342-3348D8F22347}"/>
          </ac:grpSpMkLst>
        </pc:grpChg>
        <pc:picChg chg="add mod ord">
          <ac:chgData name="Krystal Gardner (2027750)" userId="3fec0a8d-5f11-4096-9ce4-af9ec3adb6cb" providerId="ADAL" clId="{DA8EC26F-BDE6-4C7E-8E0B-C97C0CBFC0A8}" dt="2023-11-12T20:48:19.520" v="1538" actId="26606"/>
          <ac:picMkLst>
            <pc:docMk/>
            <pc:sldMk cId="0" sldId="264"/>
            <ac:picMk id="3" creationId="{FF5E0C68-A0B9-6703-521A-2CE06B4E9A86}"/>
          </ac:picMkLst>
        </pc:picChg>
        <pc:cxnChg chg="add del">
          <ac:chgData name="Krystal Gardner (2027750)" userId="3fec0a8d-5f11-4096-9ce4-af9ec3adb6cb" providerId="ADAL" clId="{DA8EC26F-BDE6-4C7E-8E0B-C97C0CBFC0A8}" dt="2023-11-12T20:48:04.897" v="1533" actId="26606"/>
          <ac:cxnSpMkLst>
            <pc:docMk/>
            <pc:sldMk cId="0" sldId="264"/>
            <ac:cxnSpMk id="33" creationId="{F085D7B9-E066-4923-8CB7-294BF306296A}"/>
          </ac:cxnSpMkLst>
        </pc:cxnChg>
        <pc:cxnChg chg="add del">
          <ac:chgData name="Krystal Gardner (2027750)" userId="3fec0a8d-5f11-4096-9ce4-af9ec3adb6cb" providerId="ADAL" clId="{DA8EC26F-BDE6-4C7E-8E0B-C97C0CBFC0A8}" dt="2023-11-12T20:48:04.897" v="1533" actId="26606"/>
          <ac:cxnSpMkLst>
            <pc:docMk/>
            <pc:sldMk cId="0" sldId="264"/>
            <ac:cxnSpMk id="35" creationId="{A0D1937B-1153-481F-B585-996B948FDC82}"/>
          </ac:cxnSpMkLst>
        </pc:cxnChg>
      </pc:sldChg>
      <pc:sldChg chg="modSp mod">
        <pc:chgData name="Krystal Gardner (2027750)" userId="3fec0a8d-5f11-4096-9ce4-af9ec3adb6cb" providerId="ADAL" clId="{DA8EC26F-BDE6-4C7E-8E0B-C97C0CBFC0A8}" dt="2023-11-12T21:06:43.100" v="1737" actId="255"/>
        <pc:sldMkLst>
          <pc:docMk/>
          <pc:sldMk cId="0" sldId="265"/>
        </pc:sldMkLst>
        <pc:spChg chg="mod">
          <ac:chgData name="Krystal Gardner (2027750)" userId="3fec0a8d-5f11-4096-9ce4-af9ec3adb6cb" providerId="ADAL" clId="{DA8EC26F-BDE6-4C7E-8E0B-C97C0CBFC0A8}" dt="2023-11-12T21:03:08.049" v="1703" actId="255"/>
          <ac:spMkLst>
            <pc:docMk/>
            <pc:sldMk cId="0" sldId="265"/>
            <ac:spMk id="2" creationId="{836D91EB-7024-1680-FC02-4602801B03CE}"/>
          </ac:spMkLst>
        </pc:spChg>
        <pc:spChg chg="mod">
          <ac:chgData name="Krystal Gardner (2027750)" userId="3fec0a8d-5f11-4096-9ce4-af9ec3adb6cb" providerId="ADAL" clId="{DA8EC26F-BDE6-4C7E-8E0B-C97C0CBFC0A8}" dt="2023-11-12T21:06:43.100" v="1737" actId="255"/>
          <ac:spMkLst>
            <pc:docMk/>
            <pc:sldMk cId="0" sldId="265"/>
            <ac:spMk id="3" creationId="{40F01104-7912-6FBB-9E5F-6F1A21B8DB2D}"/>
          </ac:spMkLst>
        </pc:spChg>
      </pc:sldChg>
      <pc:sldChg chg="modSp mod modNotesTx">
        <pc:chgData name="Krystal Gardner (2027750)" userId="3fec0a8d-5f11-4096-9ce4-af9ec3adb6cb" providerId="ADAL" clId="{DA8EC26F-BDE6-4C7E-8E0B-C97C0CBFC0A8}" dt="2023-11-12T19:29:08.485" v="807" actId="255"/>
        <pc:sldMkLst>
          <pc:docMk/>
          <pc:sldMk cId="0" sldId="266"/>
        </pc:sldMkLst>
        <pc:spChg chg="mod">
          <ac:chgData name="Krystal Gardner (2027750)" userId="3fec0a8d-5f11-4096-9ce4-af9ec3adb6cb" providerId="ADAL" clId="{DA8EC26F-BDE6-4C7E-8E0B-C97C0CBFC0A8}" dt="2023-11-12T18:52:46.142" v="26" actId="27636"/>
          <ac:spMkLst>
            <pc:docMk/>
            <pc:sldMk cId="0" sldId="266"/>
            <ac:spMk id="3" creationId="{EB0B3253-8032-BA23-72AA-6DFB35976D7B}"/>
          </ac:spMkLst>
        </pc:spChg>
        <pc:spChg chg="mod">
          <ac:chgData name="Krystal Gardner (2027750)" userId="3fec0a8d-5f11-4096-9ce4-af9ec3adb6cb" providerId="ADAL" clId="{DA8EC26F-BDE6-4C7E-8E0B-C97C0CBFC0A8}" dt="2023-11-12T19:29:08.485" v="807" actId="255"/>
          <ac:spMkLst>
            <pc:docMk/>
            <pc:sldMk cId="0" sldId="266"/>
            <ac:spMk id="5" creationId="{72795408-E8AC-0548-053F-F094F6B7E6CD}"/>
          </ac:spMkLst>
        </pc:spChg>
      </pc:sldChg>
      <pc:sldChg chg="modSp new mod">
        <pc:chgData name="Krystal Gardner (2027750)" userId="3fec0a8d-5f11-4096-9ce4-af9ec3adb6cb" providerId="ADAL" clId="{DA8EC26F-BDE6-4C7E-8E0B-C97C0CBFC0A8}" dt="2023-11-12T21:07:08.486" v="1742" actId="27636"/>
        <pc:sldMkLst>
          <pc:docMk/>
          <pc:sldMk cId="2092245527" sldId="267"/>
        </pc:sldMkLst>
        <pc:spChg chg="mod">
          <ac:chgData name="Krystal Gardner (2027750)" userId="3fec0a8d-5f11-4096-9ce4-af9ec3adb6cb" providerId="ADAL" clId="{DA8EC26F-BDE6-4C7E-8E0B-C97C0CBFC0A8}" dt="2023-11-12T21:04:06.394" v="1706" actId="20577"/>
          <ac:spMkLst>
            <pc:docMk/>
            <pc:sldMk cId="2092245527" sldId="267"/>
            <ac:spMk id="2" creationId="{83084AC3-D6D6-B9F1-CC7E-CE908A667C9B}"/>
          </ac:spMkLst>
        </pc:spChg>
        <pc:spChg chg="mod">
          <ac:chgData name="Krystal Gardner (2027750)" userId="3fec0a8d-5f11-4096-9ce4-af9ec3adb6cb" providerId="ADAL" clId="{DA8EC26F-BDE6-4C7E-8E0B-C97C0CBFC0A8}" dt="2023-11-12T21:07:08.486" v="1742" actId="27636"/>
          <ac:spMkLst>
            <pc:docMk/>
            <pc:sldMk cId="2092245527" sldId="267"/>
            <ac:spMk id="3" creationId="{787563EC-BAF3-49CD-F99B-2E5AF54A46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679FBBF8-5EBF-C0E7-C269-0A779862390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27407C8C-B7BB-8A28-94B6-3B0FA2262AB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DFE45F9-9C80-4DBE-B4E5-DEA78EE8156A}" type="datetime1">
              <a:rPr lang="en-GB"/>
              <a:pPr lvl="0"/>
              <a:t>12/11/2023</a:t>
            </a:fld>
            <a:endParaRPr lang="en-GB"/>
          </a:p>
        </p:txBody>
      </p:sp>
      <p:sp>
        <p:nvSpPr>
          <p:cNvPr id="10" name="Slide Image Placeholder 3">
            <a:extLst>
              <a:ext uri="{FF2B5EF4-FFF2-40B4-BE49-F238E27FC236}">
                <a16:creationId xmlns:a16="http://schemas.microsoft.com/office/drawing/2014/main" id="{CAE81C0C-2AD6-8EA0-1792-F6BAF785F9E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ADFA86E6-5D8E-2D2A-67A2-55A181AE036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EFB3F7C8-FE96-4F29-BAF8-CBC3F3DF51A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C3C697CE-732A-D5F7-8B1B-E32478D71D6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4369372-346F-4C06-8ABE-5B5D6B630648}"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0CF3A-B328-4DFE-BA4B-8FA2E1160AF7}" type="datetimeFigureOut">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16F89E-6BEE-4F12-A8BB-91891ED6EC4D}" type="slidenum">
              <a:t>‹#›</a:t>
            </a:fld>
            <a:endParaRPr lang="en-US"/>
          </a:p>
        </p:txBody>
      </p:sp>
    </p:spTree>
    <p:extLst>
      <p:ext uri="{BB962C8B-B14F-4D97-AF65-F5344CB8AC3E}">
        <p14:creationId xmlns:p14="http://schemas.microsoft.com/office/powerpoint/2010/main" val="212647761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3DAA9E-878F-E989-1022-49F06624459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E9C16F1-7AAE-8FA5-1537-47EED38E344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endParaRPr lang="en-US" dirty="0"/>
          </a:p>
          <a:p>
            <a:pPr lvl="0"/>
            <a:endParaRPr lang="en-GB" dirty="0"/>
          </a:p>
        </p:txBody>
      </p:sp>
      <p:sp>
        <p:nvSpPr>
          <p:cNvPr id="4" name="Slide Number Placeholder 3">
            <a:extLst>
              <a:ext uri="{FF2B5EF4-FFF2-40B4-BE49-F238E27FC236}">
                <a16:creationId xmlns:a16="http://schemas.microsoft.com/office/drawing/2014/main" id="{0298F62E-DA00-27C4-FCAE-CBC8A2C810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39C40C4-3EA6-48CD-8DDD-3673CFDA14FE}"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Welcome, Today, we’re focusing on our new room cleaning checklist at Ibis Hotel. We’ll explore the critical elements that contribute to elevating the guest experience. Our journey includes understanding the Ibis Hotel Employee Engagement Model, linking employee engagement to cleaning excellence, following to brand standards in room cleaning, emphasising health and safety procedures, practical application of our checklist, and recognising key standards within it. Towards the end, we’ll discuss the vital role of employee recognition and acknowledge our team’s commitment with a glimpse into future steps. Let’s jump into the content, starting with the checklist  its significance in delivering exceptional service at Ibis Hotel.”</a:t>
            </a:r>
            <a:endParaRPr lang="en-GB" dirty="0"/>
          </a:p>
        </p:txBody>
      </p:sp>
      <p:sp>
        <p:nvSpPr>
          <p:cNvPr id="4" name="Slide Number Placeholder 3"/>
          <p:cNvSpPr>
            <a:spLocks noGrp="1"/>
          </p:cNvSpPr>
          <p:nvPr>
            <p:ph type="sldNum" sz="quarter" idx="5"/>
          </p:nvPr>
        </p:nvSpPr>
        <p:spPr/>
        <p:txBody>
          <a:bodyPr/>
          <a:lstStyle/>
          <a:p>
            <a:pPr lvl="0"/>
            <a:fld id="{04369372-346F-4C06-8ABE-5B5D6B630648}" type="slidenum">
              <a:rPr lang="en-GB" smtClean="0"/>
              <a:t>2</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2</a:t>
            </a:fld>
            <a:endParaRPr lang="en-GB"/>
          </a:p>
        </p:txBody>
      </p:sp>
    </p:spTree>
    <p:extLst>
      <p:ext uri="{BB962C8B-B14F-4D97-AF65-F5344CB8AC3E}">
        <p14:creationId xmlns:p14="http://schemas.microsoft.com/office/powerpoint/2010/main" val="3912642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0B5391-25F1-34B9-4C88-E24D97B1E02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421E0C6E-932D-63D8-E1AF-A76C26F5B9D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dirty="0"/>
              <a:t>This is the new Checklist steps for the room cleaning this will be the focus today.</a:t>
            </a:r>
          </a:p>
          <a:p>
            <a:pPr lvl="0"/>
            <a:r>
              <a:rPr lang="en-US" dirty="0"/>
              <a:t>This check list is centered around  General cleaning task to enhances our commitment to high standards.</a:t>
            </a:r>
          </a:p>
          <a:p>
            <a:pPr lvl="0"/>
            <a:r>
              <a:rPr lang="en-US" dirty="0"/>
              <a:t>We aim to elevate the guest experience through meticulous attention to detail.</a:t>
            </a:r>
            <a:endParaRPr lang="en-GB" dirty="0"/>
          </a:p>
          <a:p>
            <a:pPr lvl="0"/>
            <a:endParaRPr lang="en-GB" dirty="0"/>
          </a:p>
          <a:p>
            <a:pPr marL="171450" lvl="0" indent="-171450">
              <a:buFont typeface="Arial" panose="020B0604020202020204" pitchFamily="34" charset="0"/>
              <a:buChar char="•"/>
            </a:pPr>
            <a:r>
              <a:rPr lang="en-GB" dirty="0"/>
              <a:t>Objectives: Enhance cleanliness and elevate guest satisfaction	</a:t>
            </a:r>
          </a:p>
          <a:p>
            <a:pPr marL="171450" lvl="0" indent="-171450">
              <a:buFont typeface="Arial" panose="020B0604020202020204" pitchFamily="34" charset="0"/>
              <a:buChar char="•"/>
            </a:pPr>
            <a:r>
              <a:rPr lang="en-GB" dirty="0"/>
              <a:t>Emphasise improvements from the previous version</a:t>
            </a:r>
          </a:p>
          <a:p>
            <a:pPr marL="171450" lvl="0" indent="-171450">
              <a:buFont typeface="Arial" panose="020B0604020202020204" pitchFamily="34" charset="0"/>
              <a:buChar char="•"/>
            </a:pPr>
            <a:r>
              <a:rPr lang="en-GB" dirty="0"/>
              <a:t>Goal: Ensure every room meets Ibis Hotel standards</a:t>
            </a:r>
          </a:p>
          <a:p>
            <a:pPr marL="171450" lvl="0" indent="-1714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99355A38-5E2E-0076-C5EC-35A15D4908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A8DD618-E7AE-4CB3-B605-9AAACBA839EF}"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5A9446-3458-D83F-B385-163729EB0416}"/>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77A155F-0DC6-7AAC-E3BC-B47663CBC43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dirty="0"/>
              <a:t>At Ibis Hotel, our success in room cleaning hinges on a robust employee engagement model.</a:t>
            </a:r>
          </a:p>
          <a:p>
            <a:pPr lvl="0"/>
            <a:r>
              <a:rPr lang="en-US" dirty="0"/>
              <a:t>Our model priorities key elements, such as effective communication, recognition of achievements, and ongoing development.</a:t>
            </a:r>
          </a:p>
          <a:p>
            <a:pPr lvl="0"/>
            <a:r>
              <a:rPr lang="en-US" dirty="0"/>
              <a:t>Housekeeping at Ibis are the driving force behind our ability to consistently deliver exceptional service, ultimately contributing to a positive and memorable guest experience.</a:t>
            </a:r>
          </a:p>
          <a:p>
            <a:pPr lvl="0"/>
            <a:endParaRPr lang="en-US" dirty="0"/>
          </a:p>
          <a:p>
            <a:pPr lvl="0"/>
            <a:r>
              <a:rPr lang="en-US" dirty="0"/>
              <a:t>Employee engagement at the Ibis is the cornerstone of our success in room cleaning.</a:t>
            </a:r>
          </a:p>
          <a:p>
            <a:pPr lvl="0"/>
            <a:r>
              <a:rPr lang="en-US" dirty="0"/>
              <a:t>Focusing on elements such as communication, recognition, and development.</a:t>
            </a:r>
          </a:p>
          <a:p>
            <a:pPr lvl="0"/>
            <a:r>
              <a:rPr lang="en-US" dirty="0"/>
              <a:t>Engaged will help us deliver exceptional service, contributing to a positive guest experience.</a:t>
            </a:r>
            <a:endParaRPr lang="en-GB" dirty="0"/>
          </a:p>
        </p:txBody>
      </p:sp>
      <p:sp>
        <p:nvSpPr>
          <p:cNvPr id="4" name="Slide Number Placeholder 3">
            <a:extLst>
              <a:ext uri="{FF2B5EF4-FFF2-40B4-BE49-F238E27FC236}">
                <a16:creationId xmlns:a16="http://schemas.microsoft.com/office/drawing/2014/main" id="{FF65BFCB-8CAB-3D1C-1C21-E342838D8D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C29EA84-2E82-4F41-A9C4-F5E80AE3A299}"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EA059F-DDCC-1261-F534-790A96728B3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93D109A-AF32-58C6-1291-12D6DFF9994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marL="171450" indent="-171450">
              <a:buFont typeface="Arial" panose="020B0604020202020204" pitchFamily="34" charset="0"/>
              <a:buChar char="•"/>
            </a:pPr>
            <a:r>
              <a:rPr lang="en-US" dirty="0"/>
              <a:t>strong</a:t>
            </a:r>
            <a:r>
              <a:rPr lang="en-GB" dirty="0" err="1"/>
              <a:t>ly</a:t>
            </a:r>
            <a:r>
              <a:rPr lang="en-US" dirty="0"/>
              <a:t> emphasis on employee engagement directly impacts the excellence of our cleaning practices here at Ibis Hotel.</a:t>
            </a:r>
            <a:r>
              <a:rPr lang="en-GB" dirty="0"/>
              <a:t> </a:t>
            </a:r>
          </a:p>
          <a:p>
            <a:pPr marL="171450" indent="-171450">
              <a:buFont typeface="Arial" panose="020B0604020202020204" pitchFamily="34" charset="0"/>
              <a:buChar char="•"/>
            </a:pPr>
            <a:r>
              <a:rPr lang="en-GB" dirty="0"/>
              <a:t>Ibis perspectives: </a:t>
            </a:r>
            <a:r>
              <a:rPr lang="en-US" dirty="0"/>
              <a:t>an engaged team means more than just fulfilled employees—it translates to meticulous attention to detail in our cleaning routines, ensuring every guest room reflects our commitment to excellence.</a:t>
            </a:r>
            <a:endParaRPr lang="en-GB" dirty="0"/>
          </a:p>
          <a:p>
            <a:pPr marL="171450" indent="-171450">
              <a:buFont typeface="Arial" panose="020B0604020202020204" pitchFamily="34" charset="0"/>
              <a:buChar char="•"/>
            </a:pPr>
            <a:r>
              <a:rPr lang="en-US" dirty="0"/>
              <a:t>Team ownership, I want to see pride, and initiative in maintaining high standards	</a:t>
            </a:r>
            <a:endParaRPr lang="en-GB" dirty="0"/>
          </a:p>
          <a:p>
            <a:pPr marL="171450" indent="-171450">
              <a:buFont typeface="Arial" panose="020B0604020202020204" pitchFamily="34" charset="0"/>
              <a:buChar char="•"/>
            </a:pPr>
            <a:r>
              <a:rPr lang="en-US" dirty="0"/>
              <a:t>Connection: Engaged teams contribute to a positive guest environment</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4D0D8B8E-0379-6BB4-54E7-3E0040BAB48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A82967-F8BB-462A-B894-AE6FAE37D4D0}"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a:p>
            <a:pPr marL="0" indent="0">
              <a:buFont typeface="Arial" panose="020B0604020202020204" pitchFamily="34" charset="0"/>
              <a:buNone/>
            </a:pPr>
            <a:r>
              <a:rPr lang="en-US" dirty="0"/>
              <a:t> aligning  our room cleaning practices with the distinctive brand standards of Ibis Hotel.</a:t>
            </a:r>
            <a:endParaRPr lang="en-GB" dirty="0"/>
          </a:p>
          <a:p>
            <a:r>
              <a:rPr lang="en-US" dirty="0"/>
              <a:t>•</a:t>
            </a:r>
            <a:r>
              <a:rPr lang="en-GB" dirty="0"/>
              <a:t> </a:t>
            </a:r>
            <a:r>
              <a:rPr lang="en-US" dirty="0"/>
              <a:t>Ibis brand standards extend beyond cleanliness to create a unique guest experience the new checklist will give you more time to make sure </a:t>
            </a:r>
            <a:r>
              <a:rPr lang="en-US" dirty="0" err="1"/>
              <a:t>thses</a:t>
            </a:r>
            <a:r>
              <a:rPr lang="en-US" dirty="0"/>
              <a:t> brand standards are done.</a:t>
            </a:r>
            <a:endParaRPr lang="en-GB" dirty="0"/>
          </a:p>
          <a:p>
            <a:pPr marL="171450" indent="-171450">
              <a:buFont typeface="Arial" panose="020B0604020202020204" pitchFamily="34" charset="0"/>
              <a:buChar char="•"/>
            </a:pPr>
            <a:r>
              <a:rPr lang="en-US" dirty="0"/>
              <a:t>Specifics include </a:t>
            </a:r>
            <a:r>
              <a:rPr lang="en-GB" dirty="0"/>
              <a:t>Diversey cleaning products that we use these are the brand standards </a:t>
            </a:r>
            <a:r>
              <a:rPr lang="en-US" dirty="0"/>
              <a:t> of </a:t>
            </a:r>
            <a:r>
              <a:rPr lang="en-GB" dirty="0"/>
              <a:t>the </a:t>
            </a:r>
            <a:r>
              <a:rPr lang="en-US" dirty="0"/>
              <a:t>branded cleaning materials</a:t>
            </a:r>
            <a:r>
              <a:rPr lang="en-GB" dirty="0"/>
              <a:t> that must be used. Do not knock or enter if DND is on the door. </a:t>
            </a:r>
          </a:p>
          <a:p>
            <a:pPr marL="171450" indent="-171450">
              <a:buFont typeface="Arial" panose="020B0604020202020204" pitchFamily="34" charset="0"/>
              <a:buChar char="•"/>
            </a:pPr>
            <a:r>
              <a:rPr lang="en-US" dirty="0"/>
              <a:t>Our aim: Consistently deliver a branded, welcoming atmosphere in every room</a:t>
            </a:r>
            <a:r>
              <a:rPr lang="en-GB" dirty="0"/>
              <a:t>, another standard is always knock on the door to see if the room is vacant. </a:t>
            </a:r>
          </a:p>
          <a:p>
            <a:pPr marL="171450" indent="-171450">
              <a:buFont typeface="Arial" panose="020B0604020202020204" pitchFamily="34" charset="0"/>
              <a:buChar char="•"/>
            </a:pPr>
            <a:r>
              <a:rPr lang="en-US" dirty="0"/>
              <a:t>Adhering to Ibis Hotel brand standards makes our cleaning practices an integral part of the overall guest experience.</a:t>
            </a:r>
          </a:p>
        </p:txBody>
      </p:sp>
      <p:sp>
        <p:nvSpPr>
          <p:cNvPr id="4" name="Slide Number Placeholder 3"/>
          <p:cNvSpPr>
            <a:spLocks noGrp="1"/>
          </p:cNvSpPr>
          <p:nvPr>
            <p:ph type="sldNum" sz="quarter" idx="5"/>
          </p:nvPr>
        </p:nvSpPr>
        <p:spPr/>
        <p:txBody>
          <a:bodyPr/>
          <a:lstStyle/>
          <a:p>
            <a:pPr lvl="0"/>
            <a:fld id="{04369372-346F-4C06-8ABE-5B5D6B630648}" type="slidenum">
              <a:rPr lang="en-GB" smtClean="0"/>
              <a:t>6</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6</a:t>
            </a:fld>
            <a:endParaRPr lang="en-GB"/>
          </a:p>
        </p:txBody>
      </p:sp>
    </p:spTree>
    <p:extLst>
      <p:ext uri="{BB962C8B-B14F-4D97-AF65-F5344CB8AC3E}">
        <p14:creationId xmlns:p14="http://schemas.microsoft.com/office/powerpoint/2010/main" val="2140667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Now, let’s shift our focus to the critical aspect of health and safety procedures in room cleaning at Ibis Hotel.</a:t>
            </a:r>
            <a:endParaRPr lang="en-GB" dirty="0"/>
          </a:p>
          <a:p>
            <a:r>
              <a:rPr lang="en-US" dirty="0"/>
              <a:t>•</a:t>
            </a:r>
            <a:r>
              <a:rPr lang="en-GB" dirty="0"/>
              <a:t> </a:t>
            </a:r>
            <a:r>
              <a:rPr lang="en-US" dirty="0"/>
              <a:t>At Ibis, ensuring the well-being of both guests and our team members is a top priority.</a:t>
            </a:r>
            <a:endParaRPr lang="en-GB" dirty="0"/>
          </a:p>
          <a:p>
            <a:r>
              <a:rPr lang="en-US" dirty="0"/>
              <a:t>•</a:t>
            </a:r>
            <a:r>
              <a:rPr lang="en-GB" dirty="0"/>
              <a:t> </a:t>
            </a:r>
            <a:r>
              <a:rPr lang="en-US" dirty="0"/>
              <a:t>Our health and safety procedures </a:t>
            </a:r>
            <a:r>
              <a:rPr lang="en-GB" dirty="0"/>
              <a:t>are </a:t>
            </a:r>
            <a:r>
              <a:rPr lang="en-US" dirty="0"/>
              <a:t>proper  handling of cleaning chemicals, use of personal</a:t>
            </a:r>
            <a:r>
              <a:rPr lang="en-GB" dirty="0"/>
              <a:t> using </a:t>
            </a:r>
            <a:r>
              <a:rPr lang="en-US" dirty="0"/>
              <a:t> protective equipment</a:t>
            </a:r>
            <a:r>
              <a:rPr lang="en-GB" dirty="0"/>
              <a:t> colour coordinating cloths for different areas of cleaning </a:t>
            </a:r>
          </a:p>
          <a:p>
            <a:r>
              <a:rPr lang="en-US" dirty="0"/>
              <a:t>•Clear signage with Ibis branding is strategically placed to guide our team through these procedures.</a:t>
            </a:r>
            <a:endParaRPr lang="en-GB" dirty="0"/>
          </a:p>
          <a:p>
            <a:r>
              <a:rPr lang="en-US" dirty="0"/>
              <a:t>•Regular training sessions will be conducted to keep our team updated on the latest safety protocols.</a:t>
            </a:r>
            <a:endParaRPr lang="en-GB" dirty="0"/>
          </a:p>
          <a:p>
            <a:r>
              <a:rPr lang="en-US" dirty="0"/>
              <a:t>•Compliance with health and safety standards not only safeguards everyone involved but also contributes to the overall positive guest experience.</a:t>
            </a:r>
          </a:p>
        </p:txBody>
      </p:sp>
      <p:sp>
        <p:nvSpPr>
          <p:cNvPr id="4" name="Slide Number Placeholder 3"/>
          <p:cNvSpPr>
            <a:spLocks noGrp="1"/>
          </p:cNvSpPr>
          <p:nvPr>
            <p:ph type="sldNum" sz="quarter" idx="5"/>
          </p:nvPr>
        </p:nvSpPr>
        <p:spPr/>
        <p:txBody>
          <a:bodyPr/>
          <a:lstStyle/>
          <a:p>
            <a:pPr lvl="0"/>
            <a:fld id="{04369372-346F-4C06-8ABE-5B5D6B630648}" type="slidenum">
              <a:rPr lang="en-GB" smtClean="0"/>
              <a:t>7</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7</a:t>
            </a:fld>
            <a:endParaRPr lang="en-GB"/>
          </a:p>
        </p:txBody>
      </p:sp>
    </p:spTree>
    <p:extLst>
      <p:ext uri="{BB962C8B-B14F-4D97-AF65-F5344CB8AC3E}">
        <p14:creationId xmlns:p14="http://schemas.microsoft.com/office/powerpoint/2010/main" val="2235660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let’s explore the hands-on aspect of our room cleaning process – the practical application of our checklist.</a:t>
            </a:r>
          </a:p>
          <a:p>
            <a:r>
              <a:rPr lang="en-US" dirty="0"/>
              <a:t>The checklist is a guide for the team to ensuring that each room is cleaned consistently and efficiently.	</a:t>
            </a:r>
          </a:p>
          <a:p>
            <a:r>
              <a:rPr lang="en-US" dirty="0"/>
              <a:t>As team members, it’s crucial to reference the checklist for each room, following the step-by-step guide laid out.	</a:t>
            </a:r>
          </a:p>
          <a:p>
            <a:r>
              <a:rPr lang="en-US" dirty="0"/>
              <a:t>Our brand standards are seamlessly integrated into every item on the checklist, reinforcing our commitment to excellence and the unique Ibis Hotel experience.	</a:t>
            </a:r>
          </a:p>
          <a:p>
            <a:r>
              <a:rPr lang="en-US" dirty="0"/>
              <a:t>Consider the checklist as a valuable tool – it not only maintains high standards but also ensures our practices align with brand expectations, contributing to a superior guest experience.</a:t>
            </a:r>
          </a:p>
        </p:txBody>
      </p:sp>
      <p:sp>
        <p:nvSpPr>
          <p:cNvPr id="4" name="Slide Number Placeholder 3"/>
          <p:cNvSpPr>
            <a:spLocks noGrp="1"/>
          </p:cNvSpPr>
          <p:nvPr>
            <p:ph type="sldNum" sz="quarter" idx="5"/>
          </p:nvPr>
        </p:nvSpPr>
        <p:spPr/>
        <p:txBody>
          <a:bodyPr/>
          <a:lstStyle/>
          <a:p>
            <a:pPr lvl="0"/>
            <a:fld id="{04369372-346F-4C06-8ABE-5B5D6B630648}" type="slidenum">
              <a:rPr lang="en-GB" smtClean="0"/>
              <a:t>8</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8</a:t>
            </a:fld>
            <a:endParaRPr lang="en-GB"/>
          </a:p>
        </p:txBody>
      </p:sp>
    </p:spTree>
    <p:extLst>
      <p:ext uri="{BB962C8B-B14F-4D97-AF65-F5344CB8AC3E}">
        <p14:creationId xmlns:p14="http://schemas.microsoft.com/office/powerpoint/2010/main" val="4097908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Our commitment to your well-being goes beyond physical safety. Personal well-being is equally important. This slide serves as a reminder to prioriti</a:t>
            </a:r>
            <a:r>
              <a:rPr lang="en-GB" dirty="0"/>
              <a:t>se</a:t>
            </a:r>
            <a:r>
              <a:rPr lang="en-US" dirty="0"/>
              <a:t> self-care, recogni</a:t>
            </a:r>
            <a:r>
              <a:rPr lang="en-GB" dirty="0"/>
              <a:t>se</a:t>
            </a:r>
            <a:r>
              <a:rPr lang="en-US" dirty="0"/>
              <a:t> stressors, and access available resources for support..</a:t>
            </a:r>
          </a:p>
        </p:txBody>
      </p:sp>
      <p:sp>
        <p:nvSpPr>
          <p:cNvPr id="4" name="Slide Number Placeholder 3"/>
          <p:cNvSpPr>
            <a:spLocks noGrp="1"/>
          </p:cNvSpPr>
          <p:nvPr>
            <p:ph type="sldNum" sz="quarter" idx="5"/>
          </p:nvPr>
        </p:nvSpPr>
        <p:spPr/>
        <p:txBody>
          <a:bodyPr/>
          <a:lstStyle/>
          <a:p>
            <a:pPr lvl="0"/>
            <a:fld id="{04369372-346F-4C06-8ABE-5B5D6B630648}" type="slidenum">
              <a:rPr lang="en-GB" smtClean="0"/>
              <a:t>9</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9</a:t>
            </a:fld>
            <a:endParaRPr lang="en-GB"/>
          </a:p>
        </p:txBody>
      </p:sp>
    </p:spTree>
    <p:extLst>
      <p:ext uri="{BB962C8B-B14F-4D97-AF65-F5344CB8AC3E}">
        <p14:creationId xmlns:p14="http://schemas.microsoft.com/office/powerpoint/2010/main" val="495818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As we conclude, here’s a snapshot of our key takeaways. I want to highlight the crucial role of our checklist – it ensures consistency, efficiency, and adherence to standards, making it the cornerstone of our commitment to excellence at Ibis Hotel. Moving forward, we recognize the team’s commitment involves continuous training, regular check-ins, and opportunities for contributions to our ongoing success. Thank you for your dedication to excellence at Ibis Hotel.”</a:t>
            </a:r>
          </a:p>
        </p:txBody>
      </p:sp>
      <p:sp>
        <p:nvSpPr>
          <p:cNvPr id="4" name="Slide Number Placeholder 3"/>
          <p:cNvSpPr>
            <a:spLocks noGrp="1"/>
          </p:cNvSpPr>
          <p:nvPr>
            <p:ph type="sldNum" sz="quarter" idx="5"/>
          </p:nvPr>
        </p:nvSpPr>
        <p:spPr/>
        <p:txBody>
          <a:bodyPr/>
          <a:lstStyle/>
          <a:p>
            <a:pPr lvl="0"/>
            <a:fld id="{04369372-346F-4C06-8ABE-5B5D6B630648}" type="slidenum">
              <a:rPr lang="en-GB" smtClean="0"/>
              <a:t>10</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10</a:t>
            </a:fld>
            <a:endParaRPr lang="en-GB"/>
          </a:p>
        </p:txBody>
      </p:sp>
    </p:spTree>
    <p:extLst>
      <p:ext uri="{BB962C8B-B14F-4D97-AF65-F5344CB8AC3E}">
        <p14:creationId xmlns:p14="http://schemas.microsoft.com/office/powerpoint/2010/main" val="2192181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4369372-346F-4C06-8ABE-5B5D6B630648}" type="slidenum">
              <a:rPr lang="en-GB" smtClean="0"/>
              <a:t>11</a:t>
            </a:fld>
            <a:endParaRPr lang="en-GB"/>
          </a:p>
        </p:txBody>
      </p:sp>
      <p:sp>
        <p:nvSpPr>
          <p:cNvPr id="5" name="Slide Number Placeholder 4"/>
          <p:cNvSpPr>
            <a:spLocks noGrp="1"/>
          </p:cNvSpPr>
          <p:nvPr>
            <p:ph type="sldNum" sz="quarter" idx="5"/>
          </p:nvPr>
        </p:nvSpPr>
        <p:spPr/>
        <p:txBody>
          <a:bodyPr/>
          <a:lstStyle/>
          <a:p>
            <a:fld id="{F216F89E-6BEE-4F12-A8BB-91891ED6EC4D}" type="slidenum">
              <a:rPr lang="en-GB" smtClean="0"/>
              <a:t>11</a:t>
            </a:fld>
            <a:endParaRPr lang="en-GB"/>
          </a:p>
        </p:txBody>
      </p:sp>
    </p:spTree>
    <p:extLst>
      <p:ext uri="{BB962C8B-B14F-4D97-AF65-F5344CB8AC3E}">
        <p14:creationId xmlns:p14="http://schemas.microsoft.com/office/powerpoint/2010/main" val="2970805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A885F-2D30-A881-585D-5CE67BE64B8C}"/>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714502B2-1E3D-158E-CA98-FF903EC2F4A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709FBB8A-2874-100E-6163-AFE52047315D}"/>
              </a:ext>
            </a:extLst>
          </p:cNvPr>
          <p:cNvSpPr txBox="1">
            <a:spLocks noGrp="1"/>
          </p:cNvSpPr>
          <p:nvPr>
            <p:ph type="dt" sz="half" idx="7"/>
          </p:nvPr>
        </p:nvSpPr>
        <p:spPr>
          <a:xfrm>
            <a:off x="838203" y="6356351"/>
            <a:ext cx="2743200" cy="365129"/>
          </a:xfrm>
        </p:spPr>
        <p:txBody>
          <a:bodyPr/>
          <a:lstStyle>
            <a:lvl1pPr>
              <a:defRPr/>
            </a:lvl1pPr>
          </a:lstStyle>
          <a:p>
            <a:pPr lvl="0"/>
            <a:fld id="{6D58B35D-669B-40ED-8279-7CD8F12E6E2F}" type="datetime1">
              <a:rPr lang="en-GB"/>
              <a:pPr lvl="0"/>
              <a:t>12/11/2023</a:t>
            </a:fld>
            <a:endParaRPr lang="en-GB"/>
          </a:p>
        </p:txBody>
      </p:sp>
      <p:sp>
        <p:nvSpPr>
          <p:cNvPr id="5" name="Footer Placeholder 4">
            <a:extLst>
              <a:ext uri="{FF2B5EF4-FFF2-40B4-BE49-F238E27FC236}">
                <a16:creationId xmlns:a16="http://schemas.microsoft.com/office/drawing/2014/main" id="{7E7C7D8F-1992-1C72-EB42-76FA14C6B5A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AA011C1-894F-8352-ADCD-0F29F7A81FA1}"/>
              </a:ext>
            </a:extLst>
          </p:cNvPr>
          <p:cNvSpPr txBox="1">
            <a:spLocks noGrp="1"/>
          </p:cNvSpPr>
          <p:nvPr>
            <p:ph type="sldNum" sz="quarter" idx="8"/>
          </p:nvPr>
        </p:nvSpPr>
        <p:spPr>
          <a:xfrm>
            <a:off x="8610603" y="6356351"/>
            <a:ext cx="2743200" cy="365129"/>
          </a:xfrm>
        </p:spPr>
        <p:txBody>
          <a:bodyPr/>
          <a:lstStyle>
            <a:lvl1pPr>
              <a:defRPr/>
            </a:lvl1pPr>
          </a:lstStyle>
          <a:p>
            <a:pPr lvl="0"/>
            <a:fld id="{05479420-012A-4BE2-A3C0-9E7F420C9A55}" type="slidenum">
              <a:t>‹#›</a:t>
            </a:fld>
            <a:endParaRPr lang="en-GB"/>
          </a:p>
        </p:txBody>
      </p:sp>
    </p:spTree>
    <p:extLst>
      <p:ext uri="{BB962C8B-B14F-4D97-AF65-F5344CB8AC3E}">
        <p14:creationId xmlns:p14="http://schemas.microsoft.com/office/powerpoint/2010/main" val="25155989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35794-0307-31E1-A02F-D7826EB7B6C0}"/>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E19317E-6AB9-0009-48CD-109FAD4FBDDF}"/>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5A524-ACCE-BAC5-910E-887CFF396D64}"/>
              </a:ext>
            </a:extLst>
          </p:cNvPr>
          <p:cNvSpPr txBox="1">
            <a:spLocks noGrp="1"/>
          </p:cNvSpPr>
          <p:nvPr>
            <p:ph type="dt" sz="half" idx="7"/>
          </p:nvPr>
        </p:nvSpPr>
        <p:spPr>
          <a:xfrm>
            <a:off x="838203" y="6356351"/>
            <a:ext cx="2743200" cy="365129"/>
          </a:xfrm>
        </p:spPr>
        <p:txBody>
          <a:bodyPr/>
          <a:lstStyle>
            <a:lvl1pPr>
              <a:defRPr/>
            </a:lvl1pPr>
          </a:lstStyle>
          <a:p>
            <a:pPr lvl="0"/>
            <a:fld id="{43CBF95A-4532-45DD-BEB6-0EFD43E5314A}" type="datetime1">
              <a:rPr lang="en-GB"/>
              <a:pPr lvl="0"/>
              <a:t>12/11/2023</a:t>
            </a:fld>
            <a:endParaRPr lang="en-GB"/>
          </a:p>
        </p:txBody>
      </p:sp>
      <p:sp>
        <p:nvSpPr>
          <p:cNvPr id="5" name="Footer Placeholder 4">
            <a:extLst>
              <a:ext uri="{FF2B5EF4-FFF2-40B4-BE49-F238E27FC236}">
                <a16:creationId xmlns:a16="http://schemas.microsoft.com/office/drawing/2014/main" id="{DFBD31FC-A1FF-AA8A-78BD-FEE9334267B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B05AD95-4F73-8DFF-24E3-B0DB15662230}"/>
              </a:ext>
            </a:extLst>
          </p:cNvPr>
          <p:cNvSpPr txBox="1">
            <a:spLocks noGrp="1"/>
          </p:cNvSpPr>
          <p:nvPr>
            <p:ph type="sldNum" sz="quarter" idx="8"/>
          </p:nvPr>
        </p:nvSpPr>
        <p:spPr>
          <a:xfrm>
            <a:off x="8610603" y="6356351"/>
            <a:ext cx="2743200" cy="365129"/>
          </a:xfrm>
        </p:spPr>
        <p:txBody>
          <a:bodyPr/>
          <a:lstStyle>
            <a:lvl1pPr>
              <a:defRPr/>
            </a:lvl1pPr>
          </a:lstStyle>
          <a:p>
            <a:pPr lvl="0"/>
            <a:fld id="{B9BB88CF-B474-4E85-AF38-43480E544E6E}" type="slidenum">
              <a:t>‹#›</a:t>
            </a:fld>
            <a:endParaRPr lang="en-GB"/>
          </a:p>
        </p:txBody>
      </p:sp>
    </p:spTree>
    <p:extLst>
      <p:ext uri="{BB962C8B-B14F-4D97-AF65-F5344CB8AC3E}">
        <p14:creationId xmlns:p14="http://schemas.microsoft.com/office/powerpoint/2010/main" val="26067799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C0D86-87A3-DD20-BAA3-C11B19E3211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E2EA5D6-9F0A-5074-4668-03B6E6E4543A}"/>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4E27638-85BB-C4B4-4B44-99A88137DD63}"/>
              </a:ext>
            </a:extLst>
          </p:cNvPr>
          <p:cNvSpPr txBox="1">
            <a:spLocks noGrp="1"/>
          </p:cNvSpPr>
          <p:nvPr>
            <p:ph type="dt" sz="half" idx="7"/>
          </p:nvPr>
        </p:nvSpPr>
        <p:spPr>
          <a:xfrm>
            <a:off x="838203" y="6356351"/>
            <a:ext cx="2743200" cy="365129"/>
          </a:xfrm>
        </p:spPr>
        <p:txBody>
          <a:bodyPr/>
          <a:lstStyle>
            <a:lvl1pPr>
              <a:defRPr/>
            </a:lvl1pPr>
          </a:lstStyle>
          <a:p>
            <a:pPr lvl="0"/>
            <a:fld id="{D644C82C-427A-4C55-BD3A-F0C3E76241E7}" type="datetime1">
              <a:rPr lang="en-GB"/>
              <a:pPr lvl="0"/>
              <a:t>12/11/2023</a:t>
            </a:fld>
            <a:endParaRPr lang="en-GB"/>
          </a:p>
        </p:txBody>
      </p:sp>
      <p:sp>
        <p:nvSpPr>
          <p:cNvPr id="5" name="Footer Placeholder 4">
            <a:extLst>
              <a:ext uri="{FF2B5EF4-FFF2-40B4-BE49-F238E27FC236}">
                <a16:creationId xmlns:a16="http://schemas.microsoft.com/office/drawing/2014/main" id="{297F3163-2EDA-1AEA-3714-CE0F66A5CA1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344927D-AD11-B53C-87C7-692051F92F93}"/>
              </a:ext>
            </a:extLst>
          </p:cNvPr>
          <p:cNvSpPr txBox="1">
            <a:spLocks noGrp="1"/>
          </p:cNvSpPr>
          <p:nvPr>
            <p:ph type="sldNum" sz="quarter" idx="8"/>
          </p:nvPr>
        </p:nvSpPr>
        <p:spPr>
          <a:xfrm>
            <a:off x="8610603" y="6356351"/>
            <a:ext cx="2743200" cy="365129"/>
          </a:xfrm>
        </p:spPr>
        <p:txBody>
          <a:bodyPr/>
          <a:lstStyle>
            <a:lvl1pPr>
              <a:defRPr/>
            </a:lvl1pPr>
          </a:lstStyle>
          <a:p>
            <a:pPr lvl="0"/>
            <a:fld id="{CE144D8F-57A2-4738-B7AA-F31D0E7C84C3}" type="slidenum">
              <a:t>‹#›</a:t>
            </a:fld>
            <a:endParaRPr lang="en-GB"/>
          </a:p>
        </p:txBody>
      </p:sp>
    </p:spTree>
    <p:extLst>
      <p:ext uri="{BB962C8B-B14F-4D97-AF65-F5344CB8AC3E}">
        <p14:creationId xmlns:p14="http://schemas.microsoft.com/office/powerpoint/2010/main" val="2807884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C06D-A86B-F72B-5A18-6B1974B8FA77}"/>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22F912B-0356-1677-644C-0772B77C1279}"/>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066FF5-7A8C-38F7-008B-25DCCF09F8E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E5B263-E5E1-2648-63F5-377A5F6CDA6C}"/>
              </a:ext>
            </a:extLst>
          </p:cNvPr>
          <p:cNvSpPr txBox="1">
            <a:spLocks noGrp="1"/>
          </p:cNvSpPr>
          <p:nvPr>
            <p:ph type="dt" sz="half" idx="7"/>
          </p:nvPr>
        </p:nvSpPr>
        <p:spPr>
          <a:xfrm>
            <a:off x="838203" y="6356351"/>
            <a:ext cx="2743200" cy="365129"/>
          </a:xfrm>
        </p:spPr>
        <p:txBody>
          <a:bodyPr/>
          <a:lstStyle>
            <a:lvl1pPr>
              <a:defRPr/>
            </a:lvl1pPr>
          </a:lstStyle>
          <a:p>
            <a:pPr lvl="0"/>
            <a:fld id="{63614968-62CE-49C9-92DE-27C716C0915F}" type="datetime1">
              <a:rPr lang="en-GB"/>
              <a:pPr lvl="0"/>
              <a:t>12/11/2023</a:t>
            </a:fld>
            <a:endParaRPr lang="en-GB"/>
          </a:p>
        </p:txBody>
      </p:sp>
      <p:sp>
        <p:nvSpPr>
          <p:cNvPr id="6" name="Footer Placeholder 5">
            <a:extLst>
              <a:ext uri="{FF2B5EF4-FFF2-40B4-BE49-F238E27FC236}">
                <a16:creationId xmlns:a16="http://schemas.microsoft.com/office/drawing/2014/main" id="{D0F51560-CD69-234B-652C-93CF51C8812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CA304F8-B9EF-E6DC-B651-D670028038B1}"/>
              </a:ext>
            </a:extLst>
          </p:cNvPr>
          <p:cNvSpPr txBox="1">
            <a:spLocks noGrp="1"/>
          </p:cNvSpPr>
          <p:nvPr>
            <p:ph type="sldNum" sz="quarter" idx="8"/>
          </p:nvPr>
        </p:nvSpPr>
        <p:spPr>
          <a:xfrm>
            <a:off x="8610603" y="6356351"/>
            <a:ext cx="2743200" cy="365129"/>
          </a:xfrm>
        </p:spPr>
        <p:txBody>
          <a:bodyPr/>
          <a:lstStyle>
            <a:lvl1pPr>
              <a:defRPr/>
            </a:lvl1pPr>
          </a:lstStyle>
          <a:p>
            <a:pPr lvl="0"/>
            <a:fld id="{37813E45-A503-4198-9817-463A963FD005}" type="slidenum">
              <a:t>‹#›</a:t>
            </a:fld>
            <a:endParaRPr lang="en-GB"/>
          </a:p>
        </p:txBody>
      </p:sp>
    </p:spTree>
    <p:extLst>
      <p:ext uri="{BB962C8B-B14F-4D97-AF65-F5344CB8AC3E}">
        <p14:creationId xmlns:p14="http://schemas.microsoft.com/office/powerpoint/2010/main" val="3007236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CDE0E-053E-6113-EFA2-4721B1EA781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AEEBD03-6CBC-16BF-AC17-166AFDBA030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35D8C0FF-3BB7-99CE-E238-7DF7AA56445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C16E55-290C-C06D-83E3-E215FCAA97F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71AA7227-6407-12AB-34B6-9516850DD2E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9D21EF-3E9F-8579-03D9-79DB7B5A97CF}"/>
              </a:ext>
            </a:extLst>
          </p:cNvPr>
          <p:cNvSpPr txBox="1">
            <a:spLocks noGrp="1"/>
          </p:cNvSpPr>
          <p:nvPr>
            <p:ph type="dt" sz="half" idx="7"/>
          </p:nvPr>
        </p:nvSpPr>
        <p:spPr>
          <a:xfrm>
            <a:off x="838203" y="6356351"/>
            <a:ext cx="2743200" cy="365129"/>
          </a:xfrm>
        </p:spPr>
        <p:txBody>
          <a:bodyPr/>
          <a:lstStyle>
            <a:lvl1pPr>
              <a:defRPr/>
            </a:lvl1pPr>
          </a:lstStyle>
          <a:p>
            <a:pPr lvl="0"/>
            <a:fld id="{2DD29017-9FE8-47AB-ACD7-427F5F00F00F}" type="datetime1">
              <a:rPr lang="en-GB"/>
              <a:pPr lvl="0"/>
              <a:t>12/11/2023</a:t>
            </a:fld>
            <a:endParaRPr lang="en-GB"/>
          </a:p>
        </p:txBody>
      </p:sp>
      <p:sp>
        <p:nvSpPr>
          <p:cNvPr id="8" name="Footer Placeholder 7">
            <a:extLst>
              <a:ext uri="{FF2B5EF4-FFF2-40B4-BE49-F238E27FC236}">
                <a16:creationId xmlns:a16="http://schemas.microsoft.com/office/drawing/2014/main" id="{331B9DD1-8694-BAA4-DEE1-D9DC5716FDE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A3485339-B631-1CCA-F5A2-156DD4CF578D}"/>
              </a:ext>
            </a:extLst>
          </p:cNvPr>
          <p:cNvSpPr txBox="1">
            <a:spLocks noGrp="1"/>
          </p:cNvSpPr>
          <p:nvPr>
            <p:ph type="sldNum" sz="quarter" idx="8"/>
          </p:nvPr>
        </p:nvSpPr>
        <p:spPr>
          <a:xfrm>
            <a:off x="8610603" y="6356351"/>
            <a:ext cx="2743200" cy="365129"/>
          </a:xfrm>
        </p:spPr>
        <p:txBody>
          <a:bodyPr/>
          <a:lstStyle>
            <a:lvl1pPr>
              <a:defRPr/>
            </a:lvl1pPr>
          </a:lstStyle>
          <a:p>
            <a:pPr lvl="0"/>
            <a:fld id="{267F62C5-083F-4B42-A337-5F8A5797459A}" type="slidenum">
              <a:t>‹#›</a:t>
            </a:fld>
            <a:endParaRPr lang="en-GB"/>
          </a:p>
        </p:txBody>
      </p:sp>
    </p:spTree>
    <p:extLst>
      <p:ext uri="{BB962C8B-B14F-4D97-AF65-F5344CB8AC3E}">
        <p14:creationId xmlns:p14="http://schemas.microsoft.com/office/powerpoint/2010/main" val="3046150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95A2-67EB-D811-E213-411AA673D7C3}"/>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A2049BB7-077D-FFC2-E318-D3BCE8CD7EE8}"/>
              </a:ext>
            </a:extLst>
          </p:cNvPr>
          <p:cNvSpPr txBox="1">
            <a:spLocks noGrp="1"/>
          </p:cNvSpPr>
          <p:nvPr>
            <p:ph type="dt" sz="half" idx="7"/>
          </p:nvPr>
        </p:nvSpPr>
        <p:spPr>
          <a:xfrm>
            <a:off x="838203" y="6356351"/>
            <a:ext cx="2743200" cy="365129"/>
          </a:xfrm>
        </p:spPr>
        <p:txBody>
          <a:bodyPr/>
          <a:lstStyle>
            <a:lvl1pPr>
              <a:defRPr/>
            </a:lvl1pPr>
          </a:lstStyle>
          <a:p>
            <a:pPr lvl="0"/>
            <a:fld id="{90225B00-4A12-44E0-8824-963F6782762C}" type="datetime1">
              <a:rPr lang="en-GB"/>
              <a:pPr lvl="0"/>
              <a:t>12/11/2023</a:t>
            </a:fld>
            <a:endParaRPr lang="en-GB"/>
          </a:p>
        </p:txBody>
      </p:sp>
      <p:sp>
        <p:nvSpPr>
          <p:cNvPr id="4" name="Footer Placeholder 3">
            <a:extLst>
              <a:ext uri="{FF2B5EF4-FFF2-40B4-BE49-F238E27FC236}">
                <a16:creationId xmlns:a16="http://schemas.microsoft.com/office/drawing/2014/main" id="{3A935073-0086-0EC9-909A-E398C14EB29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F85E817-2442-E4C1-93C8-C5ACCC6EF451}"/>
              </a:ext>
            </a:extLst>
          </p:cNvPr>
          <p:cNvSpPr txBox="1">
            <a:spLocks noGrp="1"/>
          </p:cNvSpPr>
          <p:nvPr>
            <p:ph type="sldNum" sz="quarter" idx="8"/>
          </p:nvPr>
        </p:nvSpPr>
        <p:spPr>
          <a:xfrm>
            <a:off x="8610603" y="6356351"/>
            <a:ext cx="2743200" cy="365129"/>
          </a:xfrm>
        </p:spPr>
        <p:txBody>
          <a:bodyPr/>
          <a:lstStyle>
            <a:lvl1pPr>
              <a:defRPr/>
            </a:lvl1pPr>
          </a:lstStyle>
          <a:p>
            <a:pPr lvl="0"/>
            <a:fld id="{E5AD04AC-2A9F-49EA-B9DD-27494143ACFA}" type="slidenum">
              <a:t>‹#›</a:t>
            </a:fld>
            <a:endParaRPr lang="en-GB"/>
          </a:p>
        </p:txBody>
      </p:sp>
    </p:spTree>
    <p:extLst>
      <p:ext uri="{BB962C8B-B14F-4D97-AF65-F5344CB8AC3E}">
        <p14:creationId xmlns:p14="http://schemas.microsoft.com/office/powerpoint/2010/main" val="3124195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8FF53A-9759-F434-B563-FA076BAB3F8B}"/>
              </a:ext>
            </a:extLst>
          </p:cNvPr>
          <p:cNvSpPr txBox="1">
            <a:spLocks noGrp="1"/>
          </p:cNvSpPr>
          <p:nvPr>
            <p:ph type="dt" sz="half" idx="7"/>
          </p:nvPr>
        </p:nvSpPr>
        <p:spPr>
          <a:xfrm>
            <a:off x="838203" y="6356351"/>
            <a:ext cx="2743200" cy="365129"/>
          </a:xfrm>
        </p:spPr>
        <p:txBody>
          <a:bodyPr/>
          <a:lstStyle>
            <a:lvl1pPr>
              <a:defRPr/>
            </a:lvl1pPr>
          </a:lstStyle>
          <a:p>
            <a:pPr lvl="0"/>
            <a:fld id="{F28D0908-6171-45C9-A6AD-36D8C89719CD}" type="datetime1">
              <a:rPr lang="en-GB"/>
              <a:pPr lvl="0"/>
              <a:t>12/11/2023</a:t>
            </a:fld>
            <a:endParaRPr lang="en-GB"/>
          </a:p>
        </p:txBody>
      </p:sp>
      <p:sp>
        <p:nvSpPr>
          <p:cNvPr id="3" name="Footer Placeholder 2">
            <a:extLst>
              <a:ext uri="{FF2B5EF4-FFF2-40B4-BE49-F238E27FC236}">
                <a16:creationId xmlns:a16="http://schemas.microsoft.com/office/drawing/2014/main" id="{F74E4FE8-E388-5F5B-1064-776D2F1784E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034261E-6D5B-2CF7-CDEE-56F2919EC594}"/>
              </a:ext>
            </a:extLst>
          </p:cNvPr>
          <p:cNvSpPr txBox="1">
            <a:spLocks noGrp="1"/>
          </p:cNvSpPr>
          <p:nvPr>
            <p:ph type="sldNum" sz="quarter" idx="8"/>
          </p:nvPr>
        </p:nvSpPr>
        <p:spPr>
          <a:xfrm>
            <a:off x="8610603" y="6356351"/>
            <a:ext cx="2743200" cy="365129"/>
          </a:xfrm>
        </p:spPr>
        <p:txBody>
          <a:bodyPr/>
          <a:lstStyle>
            <a:lvl1pPr>
              <a:defRPr/>
            </a:lvl1pPr>
          </a:lstStyle>
          <a:p>
            <a:pPr lvl="0"/>
            <a:fld id="{C2C1D13E-38FF-4D3B-9B3C-9F29B5C46A6D}" type="slidenum">
              <a:t>‹#›</a:t>
            </a:fld>
            <a:endParaRPr lang="en-GB"/>
          </a:p>
        </p:txBody>
      </p:sp>
    </p:spTree>
    <p:extLst>
      <p:ext uri="{BB962C8B-B14F-4D97-AF65-F5344CB8AC3E}">
        <p14:creationId xmlns:p14="http://schemas.microsoft.com/office/powerpoint/2010/main" val="2518859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F965F-5C17-3B00-CA46-A7946EF2339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87B3B09-D482-46DA-50AA-DEC006B82DB9}"/>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8807EE-2F3E-9F0F-77D2-D2DE8E674D2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654C5F0-9D01-D4BC-F664-3E64065FDDF0}"/>
              </a:ext>
            </a:extLst>
          </p:cNvPr>
          <p:cNvSpPr txBox="1">
            <a:spLocks noGrp="1"/>
          </p:cNvSpPr>
          <p:nvPr>
            <p:ph type="dt" sz="half" idx="7"/>
          </p:nvPr>
        </p:nvSpPr>
        <p:spPr>
          <a:xfrm>
            <a:off x="838203" y="6356351"/>
            <a:ext cx="2743200" cy="365129"/>
          </a:xfrm>
        </p:spPr>
        <p:txBody>
          <a:bodyPr/>
          <a:lstStyle>
            <a:lvl1pPr>
              <a:defRPr/>
            </a:lvl1pPr>
          </a:lstStyle>
          <a:p>
            <a:pPr lvl="0"/>
            <a:fld id="{71D466CF-B6F2-49E9-864C-4E5F7BFA22D1}" type="datetime1">
              <a:rPr lang="en-GB"/>
              <a:pPr lvl="0"/>
              <a:t>12/11/2023</a:t>
            </a:fld>
            <a:endParaRPr lang="en-GB"/>
          </a:p>
        </p:txBody>
      </p:sp>
      <p:sp>
        <p:nvSpPr>
          <p:cNvPr id="6" name="Footer Placeholder 5">
            <a:extLst>
              <a:ext uri="{FF2B5EF4-FFF2-40B4-BE49-F238E27FC236}">
                <a16:creationId xmlns:a16="http://schemas.microsoft.com/office/drawing/2014/main" id="{B95F9709-C321-451B-1D31-86B8F3917F8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90A4905-91F6-EE2A-B21A-BC0875DDD023}"/>
              </a:ext>
            </a:extLst>
          </p:cNvPr>
          <p:cNvSpPr txBox="1">
            <a:spLocks noGrp="1"/>
          </p:cNvSpPr>
          <p:nvPr>
            <p:ph type="sldNum" sz="quarter" idx="8"/>
          </p:nvPr>
        </p:nvSpPr>
        <p:spPr>
          <a:xfrm>
            <a:off x="8610603" y="6356351"/>
            <a:ext cx="2743200" cy="365129"/>
          </a:xfrm>
        </p:spPr>
        <p:txBody>
          <a:bodyPr/>
          <a:lstStyle>
            <a:lvl1pPr>
              <a:defRPr/>
            </a:lvl1pPr>
          </a:lstStyle>
          <a:p>
            <a:pPr lvl="0"/>
            <a:fld id="{CA71C67B-C283-453D-BF6C-1947EC1493B6}" type="slidenum">
              <a:t>‹#›</a:t>
            </a:fld>
            <a:endParaRPr lang="en-GB"/>
          </a:p>
        </p:txBody>
      </p:sp>
    </p:spTree>
    <p:extLst>
      <p:ext uri="{BB962C8B-B14F-4D97-AF65-F5344CB8AC3E}">
        <p14:creationId xmlns:p14="http://schemas.microsoft.com/office/powerpoint/2010/main" val="2029834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429A-AFC9-FA21-5B70-7AC8A142B8C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D538BA56-36B8-9C69-3474-261CD7325840}"/>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B86D1B6-2AA1-21C7-A718-1E967720AB1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3843805-B574-B5AF-1ABA-0FF480E3F060}"/>
              </a:ext>
            </a:extLst>
          </p:cNvPr>
          <p:cNvSpPr txBox="1">
            <a:spLocks noGrp="1"/>
          </p:cNvSpPr>
          <p:nvPr>
            <p:ph type="dt" sz="half" idx="7"/>
          </p:nvPr>
        </p:nvSpPr>
        <p:spPr>
          <a:xfrm>
            <a:off x="838203" y="6356351"/>
            <a:ext cx="2743200" cy="365129"/>
          </a:xfrm>
        </p:spPr>
        <p:txBody>
          <a:bodyPr/>
          <a:lstStyle>
            <a:lvl1pPr>
              <a:defRPr/>
            </a:lvl1pPr>
          </a:lstStyle>
          <a:p>
            <a:pPr lvl="0"/>
            <a:fld id="{5E9D3759-6C1A-48E3-859E-4D86BFA921A9}" type="datetime1">
              <a:rPr lang="en-GB"/>
              <a:pPr lvl="0"/>
              <a:t>12/11/2023</a:t>
            </a:fld>
            <a:endParaRPr lang="en-GB"/>
          </a:p>
        </p:txBody>
      </p:sp>
      <p:sp>
        <p:nvSpPr>
          <p:cNvPr id="6" name="Footer Placeholder 5">
            <a:extLst>
              <a:ext uri="{FF2B5EF4-FFF2-40B4-BE49-F238E27FC236}">
                <a16:creationId xmlns:a16="http://schemas.microsoft.com/office/drawing/2014/main" id="{BFF624EA-1514-68B3-16E9-92958AAE19F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E2FA5B4-657A-DE03-7481-897CC4E9DE59}"/>
              </a:ext>
            </a:extLst>
          </p:cNvPr>
          <p:cNvSpPr txBox="1">
            <a:spLocks noGrp="1"/>
          </p:cNvSpPr>
          <p:nvPr>
            <p:ph type="sldNum" sz="quarter" idx="8"/>
          </p:nvPr>
        </p:nvSpPr>
        <p:spPr>
          <a:xfrm>
            <a:off x="8610603" y="6356351"/>
            <a:ext cx="2743200" cy="365129"/>
          </a:xfrm>
        </p:spPr>
        <p:txBody>
          <a:bodyPr/>
          <a:lstStyle>
            <a:lvl1pPr>
              <a:defRPr/>
            </a:lvl1pPr>
          </a:lstStyle>
          <a:p>
            <a:pPr lvl="0"/>
            <a:fld id="{AD43DDE0-BE40-4FD8-9997-C1FA08215F56}" type="slidenum">
              <a:t>‹#›</a:t>
            </a:fld>
            <a:endParaRPr lang="en-GB"/>
          </a:p>
        </p:txBody>
      </p:sp>
    </p:spTree>
    <p:extLst>
      <p:ext uri="{BB962C8B-B14F-4D97-AF65-F5344CB8AC3E}">
        <p14:creationId xmlns:p14="http://schemas.microsoft.com/office/powerpoint/2010/main" val="3795262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5B5D3-A9B0-932F-00F8-333D07E79730}"/>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0594F7B-52BB-D0D0-9E59-1C69ECCA7BA3}"/>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E9AF2-A618-C70C-FFC2-7815D891EE12}"/>
              </a:ext>
            </a:extLst>
          </p:cNvPr>
          <p:cNvSpPr txBox="1">
            <a:spLocks noGrp="1"/>
          </p:cNvSpPr>
          <p:nvPr>
            <p:ph type="dt" sz="half" idx="7"/>
          </p:nvPr>
        </p:nvSpPr>
        <p:spPr>
          <a:xfrm>
            <a:off x="838203" y="6356351"/>
            <a:ext cx="2743200" cy="365129"/>
          </a:xfrm>
        </p:spPr>
        <p:txBody>
          <a:bodyPr/>
          <a:lstStyle>
            <a:lvl1pPr>
              <a:defRPr/>
            </a:lvl1pPr>
          </a:lstStyle>
          <a:p>
            <a:pPr lvl="0"/>
            <a:fld id="{3A0B2545-1BB2-4E00-A94E-08C8C8EFC5F2}" type="datetime1">
              <a:rPr lang="en-GB"/>
              <a:pPr lvl="0"/>
              <a:t>12/11/2023</a:t>
            </a:fld>
            <a:endParaRPr lang="en-GB"/>
          </a:p>
        </p:txBody>
      </p:sp>
      <p:sp>
        <p:nvSpPr>
          <p:cNvPr id="5" name="Footer Placeholder 4">
            <a:extLst>
              <a:ext uri="{FF2B5EF4-FFF2-40B4-BE49-F238E27FC236}">
                <a16:creationId xmlns:a16="http://schemas.microsoft.com/office/drawing/2014/main" id="{D1220937-29E6-274E-3E5B-02DDC571A47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5E30F1B-3EF1-1499-2F63-C98F8CEDE205}"/>
              </a:ext>
            </a:extLst>
          </p:cNvPr>
          <p:cNvSpPr txBox="1">
            <a:spLocks noGrp="1"/>
          </p:cNvSpPr>
          <p:nvPr>
            <p:ph type="sldNum" sz="quarter" idx="8"/>
          </p:nvPr>
        </p:nvSpPr>
        <p:spPr>
          <a:xfrm>
            <a:off x="8610603" y="6356351"/>
            <a:ext cx="2743200" cy="365129"/>
          </a:xfrm>
        </p:spPr>
        <p:txBody>
          <a:bodyPr/>
          <a:lstStyle>
            <a:lvl1pPr>
              <a:defRPr/>
            </a:lvl1pPr>
          </a:lstStyle>
          <a:p>
            <a:pPr lvl="0"/>
            <a:fld id="{622577EF-F7FB-4FF0-BB5A-47EBBBFF6BAB}" type="slidenum">
              <a:t>‹#›</a:t>
            </a:fld>
            <a:endParaRPr lang="en-GB"/>
          </a:p>
        </p:txBody>
      </p:sp>
    </p:spTree>
    <p:extLst>
      <p:ext uri="{BB962C8B-B14F-4D97-AF65-F5344CB8AC3E}">
        <p14:creationId xmlns:p14="http://schemas.microsoft.com/office/powerpoint/2010/main" val="898629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E0CA9-EF8C-99CC-F38E-179BFBDD82C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26DE2FE-0811-BCCF-926F-F110D0F6C5B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18BBF2-8951-511E-F1BA-5775DFEF4025}"/>
              </a:ext>
            </a:extLst>
          </p:cNvPr>
          <p:cNvSpPr txBox="1">
            <a:spLocks noGrp="1"/>
          </p:cNvSpPr>
          <p:nvPr>
            <p:ph type="dt" sz="half" idx="7"/>
          </p:nvPr>
        </p:nvSpPr>
        <p:spPr>
          <a:xfrm>
            <a:off x="838203" y="6356351"/>
            <a:ext cx="2743200" cy="365129"/>
          </a:xfrm>
        </p:spPr>
        <p:txBody>
          <a:bodyPr/>
          <a:lstStyle>
            <a:lvl1pPr>
              <a:defRPr/>
            </a:lvl1pPr>
          </a:lstStyle>
          <a:p>
            <a:pPr lvl="0"/>
            <a:fld id="{66E15209-C1A2-4A1E-9F4B-3D3216D7EB88}" type="datetime1">
              <a:rPr lang="en-GB"/>
              <a:pPr lvl="0"/>
              <a:t>12/11/2023</a:t>
            </a:fld>
            <a:endParaRPr lang="en-GB"/>
          </a:p>
        </p:txBody>
      </p:sp>
      <p:sp>
        <p:nvSpPr>
          <p:cNvPr id="5" name="Footer Placeholder 4">
            <a:extLst>
              <a:ext uri="{FF2B5EF4-FFF2-40B4-BE49-F238E27FC236}">
                <a16:creationId xmlns:a16="http://schemas.microsoft.com/office/drawing/2014/main" id="{55ECA531-2E08-C1EF-0973-D18E29AD770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36C4ED0-6EC6-799C-A856-B8F428D2FA37}"/>
              </a:ext>
            </a:extLst>
          </p:cNvPr>
          <p:cNvSpPr txBox="1">
            <a:spLocks noGrp="1"/>
          </p:cNvSpPr>
          <p:nvPr>
            <p:ph type="sldNum" sz="quarter" idx="8"/>
          </p:nvPr>
        </p:nvSpPr>
        <p:spPr>
          <a:xfrm>
            <a:off x="8610603" y="6356351"/>
            <a:ext cx="2743200" cy="365129"/>
          </a:xfrm>
        </p:spPr>
        <p:txBody>
          <a:bodyPr/>
          <a:lstStyle>
            <a:lvl1pPr>
              <a:defRPr/>
            </a:lvl1pPr>
          </a:lstStyle>
          <a:p>
            <a:pPr lvl="0"/>
            <a:fld id="{3AD6D67C-6CCB-4221-A1FD-06106A319A4D}" type="slidenum">
              <a:t>‹#›</a:t>
            </a:fld>
            <a:endParaRPr lang="en-GB"/>
          </a:p>
        </p:txBody>
      </p:sp>
    </p:spTree>
    <p:extLst>
      <p:ext uri="{BB962C8B-B14F-4D97-AF65-F5344CB8AC3E}">
        <p14:creationId xmlns:p14="http://schemas.microsoft.com/office/powerpoint/2010/main" val="2176029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EDB5AD-80E3-25E1-D904-A7D8B75E8B4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0D78882-FC46-2886-C3FD-D4045359A74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3459B2-EB06-D326-7F49-959C21002D6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9E1CB054-036F-495A-AC49-AD4E9B649D1F}" type="datetime1">
              <a:rPr lang="en-GB"/>
              <a:pPr lvl="0"/>
              <a:t>12/11/2023</a:t>
            </a:fld>
            <a:endParaRPr lang="en-GB"/>
          </a:p>
        </p:txBody>
      </p:sp>
      <p:sp>
        <p:nvSpPr>
          <p:cNvPr id="5" name="Footer Placeholder 4">
            <a:extLst>
              <a:ext uri="{FF2B5EF4-FFF2-40B4-BE49-F238E27FC236}">
                <a16:creationId xmlns:a16="http://schemas.microsoft.com/office/drawing/2014/main" id="{89F8EB3F-AE30-913B-FED4-2D28A7E6D0B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198A6140-EFEA-FED6-42F2-063F90934261}"/>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B573415D-22B8-4647-99C7-9584EDF4FAC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orporateculture.co.uk/culture/?utm_source=bing&amp;utm_medium=cpc&amp;utm_campaign=519078758&amp;utm_content=1323814296306730&amp;utm_term=employee%20engagement&amp;msclkid=edc8af4c7a0011ab7687ca1d515d2ee6" TargetMode="External"/><Relationship Id="rId7" Type="http://schemas.openxmlformats.org/officeDocument/2006/relationships/hyperlink" Target="https://www.3btraining.com/training-advice/benefits-regular-train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looka.com/blog/15-brand-guidelines-examples-to-inspire-your-brand-guide/" TargetMode="External"/><Relationship Id="rId5" Type="http://schemas.openxmlformats.org/officeDocument/2006/relationships/hyperlink" Target="https://guestjoy.com/blog/communication-in-the-hospitality-industry/" TargetMode="External"/><Relationship Id="rId4" Type="http://schemas.openxmlformats.org/officeDocument/2006/relationships/hyperlink" Target="https://www.currentschoolnews.com/articles/hotels-to-stay-in-ikeja/"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janitorialmanager.com/blog/a-cleaning-checklist/" TargetMode="External"/><Relationship Id="rId2" Type="http://schemas.openxmlformats.org/officeDocument/2006/relationships/hyperlink" Target="https://teamflect.com/employee-engagement?msclkid=5db8091ea2f718cae5b36c5240be2145&amp;utm_source=bing&amp;utm_medium=cpc&amp;utm_campaign=UK%20-%20Employee%20Engagement&amp;utm_term=activities%20employees%20engagement&amp;utm_content=Employee%20Engagement" TargetMode="External"/><Relationship Id="rId1" Type="http://schemas.openxmlformats.org/officeDocument/2006/relationships/slideLayout" Target="../slideLayouts/slideLayout2.xml"/><Relationship Id="rId6" Type="http://schemas.openxmlformats.org/officeDocument/2006/relationships/hyperlink" Target="https://www.wonder.legal/uk/modele/health-and-safety-policy?msclkid=97bac79ea1ef155c29daa2cf8c1ae6fc" TargetMode="External"/><Relationship Id="rId5" Type="http://schemas.openxmlformats.org/officeDocument/2006/relationships/hyperlink" Target="https://www.mindtools.com/a64ukmv/the-three-component-model-of-commitment" TargetMode="External"/><Relationship Id="rId4" Type="http://schemas.openxmlformats.org/officeDocument/2006/relationships/hyperlink" Target="https://www.hse.gov.uk/work-at-height/step-by-step-guid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B418786A-8B18-19C5-2DE6-0E0330FA63A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BBC8D08-1334-9AD7-9BAD-144391E2C4C7}"/>
              </a:ext>
            </a:extLst>
          </p:cNvPr>
          <p:cNvSpPr txBox="1">
            <a:spLocks noGrp="1"/>
          </p:cNvSpPr>
          <p:nvPr>
            <p:ph type="ctrTitle"/>
          </p:nvPr>
        </p:nvSpPr>
        <p:spPr>
          <a:xfrm>
            <a:off x="640080" y="320040"/>
            <a:ext cx="6692822" cy="2867043"/>
          </a:xfrm>
        </p:spPr>
        <p:txBody>
          <a:bodyPr anchorCtr="0">
            <a:normAutofit/>
          </a:bodyPr>
          <a:lstStyle/>
          <a:p>
            <a:pPr lvl="0" algn="l"/>
            <a:r>
              <a:rPr lang="en-GB" sz="4800" b="1" dirty="0">
                <a:latin typeface="Arial" panose="020B0604020202020204" pitchFamily="34" charset="0"/>
                <a:cs typeface="Arial" panose="020B0604020202020204" pitchFamily="34" charset="0"/>
              </a:rPr>
              <a:t>Housekeeping Training Checklist</a:t>
            </a:r>
          </a:p>
        </p:txBody>
      </p:sp>
      <p:sp>
        <p:nvSpPr>
          <p:cNvPr id="4" name="Subtitle 2">
            <a:extLst>
              <a:ext uri="{FF2B5EF4-FFF2-40B4-BE49-F238E27FC236}">
                <a16:creationId xmlns:a16="http://schemas.microsoft.com/office/drawing/2014/main" id="{281B8BAB-9AE2-DDB5-B6E0-8736CB10285C}"/>
              </a:ext>
            </a:extLst>
          </p:cNvPr>
          <p:cNvSpPr txBox="1">
            <a:spLocks noGrp="1"/>
          </p:cNvSpPr>
          <p:nvPr>
            <p:ph type="subTitle" idx="1"/>
          </p:nvPr>
        </p:nvSpPr>
        <p:spPr>
          <a:xfrm>
            <a:off x="640080" y="4631161"/>
            <a:ext cx="6692822" cy="1569485"/>
          </a:xfrm>
        </p:spPr>
        <p:txBody>
          <a:bodyPr anchorCtr="0">
            <a:normAutofit fontScale="92500"/>
          </a:bodyPr>
          <a:lstStyle/>
          <a:p>
            <a:pPr lvl="0" algn="l">
              <a:lnSpc>
                <a:spcPct val="150000"/>
              </a:lnSpc>
            </a:pPr>
            <a:r>
              <a:rPr lang="en-US" dirty="0">
                <a:latin typeface="Arial" panose="020B0604020202020204" pitchFamily="34" charset="0"/>
                <a:cs typeface="Arial" panose="020B0604020202020204" pitchFamily="34" charset="0"/>
              </a:rPr>
              <a:t>Ensuring Excellence in Housekeeping Operations</a:t>
            </a:r>
          </a:p>
          <a:p>
            <a:pPr lvl="0" algn="l">
              <a:lnSpc>
                <a:spcPct val="150000"/>
              </a:lnSpc>
            </a:pPr>
            <a:r>
              <a:rPr lang="en-US" dirty="0">
                <a:latin typeface="Arial" panose="020B0604020202020204" pitchFamily="34" charset="0"/>
                <a:cs typeface="Arial" panose="020B0604020202020204" pitchFamily="34" charset="0"/>
              </a:rPr>
              <a:t>Presented by Kystal Gardner 2027750</a:t>
            </a:r>
          </a:p>
          <a:p>
            <a:pPr lvl="0" algn="l">
              <a:lnSpc>
                <a:spcPct val="150000"/>
              </a:lnSpc>
            </a:pPr>
            <a:endParaRPr lang="en-US" dirty="0">
              <a:latin typeface="Arial" panose="020B0604020202020204" pitchFamily="34" charset="0"/>
              <a:cs typeface="Arial" panose="020B0604020202020204" pitchFamily="34" charset="0"/>
            </a:endParaRPr>
          </a:p>
        </p:txBody>
      </p:sp>
      <p:sp>
        <p:nvSpPr>
          <p:cNvPr id="5" name="sketch line">
            <a:extLst>
              <a:ext uri="{FF2B5EF4-FFF2-40B4-BE49-F238E27FC236}">
                <a16:creationId xmlns:a16="http://schemas.microsoft.com/office/drawing/2014/main" id="{DB7712BD-96B0-538C-AED4-9673B2347A05}"/>
              </a:ext>
            </a:extLst>
          </p:cNvPr>
          <p:cNvSpPr>
            <a:spLocks noMove="1" noResize="1"/>
          </p:cNvSpPr>
          <p:nvPr/>
        </p:nvSpPr>
        <p:spPr>
          <a:xfrm>
            <a:off x="714557" y="4409264"/>
            <a:ext cx="4243593" cy="18288"/>
          </a:xfrm>
          <a:prstGeom prst="rect">
            <a:avLst/>
          </a:prstGeom>
          <a:solidFill>
            <a:srgbClr val="ED7D31"/>
          </a:solidFill>
          <a:ln w="38103"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3">
            <a:extLst>
              <a:ext uri="{FF2B5EF4-FFF2-40B4-BE49-F238E27FC236}">
                <a16:creationId xmlns:a16="http://schemas.microsoft.com/office/drawing/2014/main" id="{E66B112B-1401-AB9F-5136-B000A452CB63}"/>
              </a:ext>
            </a:extLst>
          </p:cNvPr>
          <p:cNvPicPr>
            <a:picLocks noChangeAspect="1"/>
          </p:cNvPicPr>
          <p:nvPr/>
        </p:nvPicPr>
        <p:blipFill>
          <a:blip r:embed="rId3"/>
          <a:stretch>
            <a:fillRect/>
          </a:stretch>
        </p:blipFill>
        <p:spPr>
          <a:xfrm>
            <a:off x="7781544" y="1267074"/>
            <a:ext cx="4087368" cy="4087368"/>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DD3E03D-51A6-0F2D-909B-A77C96B7D6F0}"/>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B0B3253-8032-BA23-72AA-6DFB35976D7B}"/>
              </a:ext>
            </a:extLst>
          </p:cNvPr>
          <p:cNvSpPr txBox="1">
            <a:spLocks noGrp="1"/>
          </p:cNvSpPr>
          <p:nvPr>
            <p:ph type="title"/>
          </p:nvPr>
        </p:nvSpPr>
        <p:spPr>
          <a:xfrm>
            <a:off x="630936" y="640080"/>
            <a:ext cx="4818888" cy="891540"/>
          </a:xfrm>
        </p:spPr>
        <p:txBody>
          <a:bodyPr anchor="b">
            <a:normAutofit fontScale="90000"/>
          </a:bodyPr>
          <a:lstStyle/>
          <a:p>
            <a:pPr lvl="0">
              <a:lnSpc>
                <a:spcPct val="150000"/>
              </a:lnSpc>
            </a:pPr>
            <a:r>
              <a:rPr lang="en-GB" sz="4800" b="1" dirty="0">
                <a:latin typeface="Arial" panose="020B0604020202020204" pitchFamily="34" charset="0"/>
                <a:cs typeface="Arial" panose="020B0604020202020204" pitchFamily="34" charset="0"/>
              </a:rPr>
              <a:t>Content page </a:t>
            </a:r>
          </a:p>
        </p:txBody>
      </p:sp>
      <p:sp>
        <p:nvSpPr>
          <p:cNvPr id="4" name="sketch line">
            <a:extLst>
              <a:ext uri="{FF2B5EF4-FFF2-40B4-BE49-F238E27FC236}">
                <a16:creationId xmlns:a16="http://schemas.microsoft.com/office/drawing/2014/main" id="{B926E45E-E4DC-46F8-DDBF-A68D235DEDA0}"/>
              </a:ext>
            </a:extLst>
          </p:cNvPr>
          <p:cNvSpPr>
            <a:spLocks noMove="1" noResize="1"/>
          </p:cNvSpPr>
          <p:nvPr/>
        </p:nvSpPr>
        <p:spPr>
          <a:xfrm>
            <a:off x="643280" y="2372868"/>
            <a:ext cx="3255099" cy="18288"/>
          </a:xfrm>
          <a:prstGeom prst="rect">
            <a:avLst/>
          </a:prstGeom>
          <a:solidFill>
            <a:srgbClr val="ED7D31"/>
          </a:solidFill>
          <a:ln w="38103"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Content Placeholder 2">
            <a:extLst>
              <a:ext uri="{FF2B5EF4-FFF2-40B4-BE49-F238E27FC236}">
                <a16:creationId xmlns:a16="http://schemas.microsoft.com/office/drawing/2014/main" id="{72795408-E8AC-0548-053F-F094F6B7E6CD}"/>
              </a:ext>
            </a:extLst>
          </p:cNvPr>
          <p:cNvSpPr txBox="1">
            <a:spLocks noGrp="1"/>
          </p:cNvSpPr>
          <p:nvPr>
            <p:ph idx="1"/>
          </p:nvPr>
        </p:nvSpPr>
        <p:spPr>
          <a:xfrm>
            <a:off x="630936" y="1975757"/>
            <a:ext cx="4818888" cy="4490357"/>
          </a:xfrm>
        </p:spPr>
        <p:txBody>
          <a:bodyPr>
            <a:normAutofit fontScale="40000" lnSpcReduction="20000"/>
          </a:bodyPr>
          <a:lstStyle/>
          <a:p>
            <a:pPr lvl="0">
              <a:lnSpc>
                <a:spcPct val="170000"/>
              </a:lnSpc>
            </a:pPr>
            <a:r>
              <a:rPr lang="en-GB" sz="4500" dirty="0">
                <a:latin typeface="Arial" panose="020B0604020202020204" pitchFamily="34" charset="0"/>
                <a:cs typeface="Arial" panose="020B0604020202020204" pitchFamily="34" charset="0"/>
              </a:rPr>
              <a:t>Introduction to the room cleaning checklist </a:t>
            </a:r>
          </a:p>
          <a:p>
            <a:pPr lvl="0">
              <a:lnSpc>
                <a:spcPct val="170000"/>
              </a:lnSpc>
            </a:pPr>
            <a:r>
              <a:rPr lang="en-GB" sz="4500" dirty="0">
                <a:latin typeface="Arial" panose="020B0604020202020204" pitchFamily="34" charset="0"/>
                <a:cs typeface="Arial" panose="020B0604020202020204" pitchFamily="34" charset="0"/>
              </a:rPr>
              <a:t>Employee engagement Model overview</a:t>
            </a:r>
          </a:p>
          <a:p>
            <a:pPr lvl="0">
              <a:lnSpc>
                <a:spcPct val="170000"/>
              </a:lnSpc>
            </a:pPr>
            <a:r>
              <a:rPr lang="en-GB" sz="4500" dirty="0">
                <a:latin typeface="Arial" panose="020B0604020202020204" pitchFamily="34" charset="0"/>
                <a:cs typeface="Arial" panose="020B0604020202020204" pitchFamily="34" charset="0"/>
              </a:rPr>
              <a:t>Linking employee engagement to cleaning excellence </a:t>
            </a:r>
          </a:p>
          <a:p>
            <a:pPr lvl="0">
              <a:lnSpc>
                <a:spcPct val="170000"/>
              </a:lnSpc>
            </a:pPr>
            <a:r>
              <a:rPr lang="en-GB" sz="4500" dirty="0">
                <a:latin typeface="Arial" panose="020B0604020202020204" pitchFamily="34" charset="0"/>
                <a:cs typeface="Arial" panose="020B0604020202020204" pitchFamily="34" charset="0"/>
              </a:rPr>
              <a:t>Brand standards in room cleaning</a:t>
            </a:r>
          </a:p>
          <a:p>
            <a:pPr lvl="0">
              <a:lnSpc>
                <a:spcPct val="170000"/>
              </a:lnSpc>
            </a:pPr>
            <a:r>
              <a:rPr lang="en-GB" sz="4500" dirty="0">
                <a:latin typeface="Arial" panose="020B0604020202020204" pitchFamily="34" charset="0"/>
                <a:cs typeface="Arial" panose="020B0604020202020204" pitchFamily="34" charset="0"/>
              </a:rPr>
              <a:t>Health and Safety procedures</a:t>
            </a:r>
          </a:p>
          <a:p>
            <a:pPr lvl="0">
              <a:lnSpc>
                <a:spcPct val="170000"/>
              </a:lnSpc>
            </a:pPr>
            <a:r>
              <a:rPr lang="en-GB" sz="4500" dirty="0">
                <a:latin typeface="Arial" panose="020B0604020202020204" pitchFamily="34" charset="0"/>
                <a:cs typeface="Arial" panose="020B0604020202020204" pitchFamily="34" charset="0"/>
              </a:rPr>
              <a:t>Personal safety and well-being </a:t>
            </a:r>
          </a:p>
          <a:p>
            <a:pPr lvl="0">
              <a:lnSpc>
                <a:spcPct val="170000"/>
              </a:lnSpc>
            </a:pPr>
            <a:r>
              <a:rPr lang="en-GB" sz="4500" dirty="0">
                <a:latin typeface="Arial" panose="020B0604020202020204" pitchFamily="34" charset="0"/>
                <a:cs typeface="Arial" panose="020B0604020202020204" pitchFamily="34" charset="0"/>
              </a:rPr>
              <a:t>Practical application: using the Checklist </a:t>
            </a:r>
          </a:p>
          <a:p>
            <a:pPr lvl="0">
              <a:lnSpc>
                <a:spcPct val="80000"/>
              </a:lnSpc>
            </a:pPr>
            <a:endParaRPr lang="en-GB" sz="2200" dirty="0"/>
          </a:p>
          <a:p>
            <a:pPr lvl="0">
              <a:lnSpc>
                <a:spcPct val="80000"/>
              </a:lnSpc>
            </a:pPr>
            <a:endParaRPr lang="en-GB" sz="2200" dirty="0"/>
          </a:p>
          <a:p>
            <a:pPr lvl="0">
              <a:lnSpc>
                <a:spcPct val="80000"/>
              </a:lnSpc>
            </a:pPr>
            <a:endParaRPr lang="en-GB" sz="2200" dirty="0"/>
          </a:p>
        </p:txBody>
      </p:sp>
      <p:pic>
        <p:nvPicPr>
          <p:cNvPr id="6" name="Picture 3">
            <a:extLst>
              <a:ext uri="{FF2B5EF4-FFF2-40B4-BE49-F238E27FC236}">
                <a16:creationId xmlns:a16="http://schemas.microsoft.com/office/drawing/2014/main" id="{DA2C33A0-D6F2-2ADC-D1ED-66072197C23C}"/>
              </a:ext>
            </a:extLst>
          </p:cNvPr>
          <p:cNvPicPr>
            <a:picLocks noChangeAspect="1"/>
          </p:cNvPicPr>
          <p:nvPr/>
        </p:nvPicPr>
        <p:blipFill>
          <a:blip r:embed="rId3"/>
          <a:stretch>
            <a:fillRect/>
          </a:stretch>
        </p:blipFill>
        <p:spPr>
          <a:xfrm>
            <a:off x="6099048" y="1381887"/>
            <a:ext cx="5458968" cy="4094226"/>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30">
            <a:extLst>
              <a:ext uri="{FF2B5EF4-FFF2-40B4-BE49-F238E27FC236}">
                <a16:creationId xmlns:a16="http://schemas.microsoft.com/office/drawing/2014/main" id="{36DA0979-7463-9BF4-B385-B4FF890C3BC2}"/>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42C2C40-DC50-EA21-23BC-0C168796E61C}"/>
              </a:ext>
            </a:extLst>
          </p:cNvPr>
          <p:cNvSpPr txBox="1">
            <a:spLocks noGrp="1"/>
          </p:cNvSpPr>
          <p:nvPr>
            <p:ph type="title"/>
          </p:nvPr>
        </p:nvSpPr>
        <p:spPr>
          <a:xfrm>
            <a:off x="676709" y="-97972"/>
            <a:ext cx="3934935" cy="1036865"/>
          </a:xfrm>
        </p:spPr>
        <p:txBody>
          <a:bodyPr anchor="b">
            <a:noAutofit/>
          </a:bodyPr>
          <a:lstStyle/>
          <a:p>
            <a:pPr lvl="0"/>
            <a:r>
              <a:rPr lang="en-GB" sz="4800" b="1" dirty="0">
                <a:latin typeface="Arial" panose="020B0604020202020204" pitchFamily="34" charset="0"/>
                <a:cs typeface="Arial" panose="020B0604020202020204" pitchFamily="34" charset="0"/>
              </a:rPr>
              <a:t>Introduction </a:t>
            </a:r>
          </a:p>
        </p:txBody>
      </p:sp>
      <p:sp>
        <p:nvSpPr>
          <p:cNvPr id="4" name="sketch line">
            <a:extLst>
              <a:ext uri="{FF2B5EF4-FFF2-40B4-BE49-F238E27FC236}">
                <a16:creationId xmlns:a16="http://schemas.microsoft.com/office/drawing/2014/main" id="{7640BE2F-A218-215A-B05E-71BAF759C7BE}"/>
              </a:ext>
            </a:extLst>
          </p:cNvPr>
          <p:cNvSpPr>
            <a:spLocks noMove="1" noResize="1"/>
          </p:cNvSpPr>
          <p:nvPr/>
        </p:nvSpPr>
        <p:spPr>
          <a:xfrm>
            <a:off x="643280" y="2573752"/>
            <a:ext cx="3255099" cy="18288"/>
          </a:xfrm>
          <a:prstGeom prst="rect">
            <a:avLst/>
          </a:prstGeom>
          <a:solidFill>
            <a:srgbClr val="ED7D31"/>
          </a:solidFill>
          <a:ln w="38103"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Content Placeholder 2">
            <a:extLst>
              <a:ext uri="{FF2B5EF4-FFF2-40B4-BE49-F238E27FC236}">
                <a16:creationId xmlns:a16="http://schemas.microsoft.com/office/drawing/2014/main" id="{F05478A9-D57F-BC99-3C85-48BFD6E9F0A8}"/>
              </a:ext>
            </a:extLst>
          </p:cNvPr>
          <p:cNvSpPr txBox="1">
            <a:spLocks noGrp="1"/>
          </p:cNvSpPr>
          <p:nvPr>
            <p:ph idx="1"/>
          </p:nvPr>
        </p:nvSpPr>
        <p:spPr>
          <a:xfrm>
            <a:off x="591322" y="1249136"/>
            <a:ext cx="3429000" cy="3886200"/>
          </a:xfrm>
        </p:spPr>
        <p:txBody>
          <a:bodyPr>
            <a:normAutofit fontScale="85000" lnSpcReduction="10000"/>
          </a:bodyPr>
          <a:lstStyle/>
          <a:p>
            <a:pPr lvl="0">
              <a:lnSpc>
                <a:spcPct val="150000"/>
              </a:lnSpc>
            </a:pPr>
            <a:r>
              <a:rPr lang="en-US" sz="2200" dirty="0">
                <a:latin typeface="Arial" panose="020B0604020202020204" pitchFamily="34" charset="0"/>
                <a:cs typeface="Arial" panose="020B0604020202020204" pitchFamily="34" charset="0"/>
              </a:rPr>
              <a:t>Importance of observance to checklist for consistent standard</a:t>
            </a:r>
            <a:r>
              <a:rPr lang="en-GB" sz="2200" dirty="0">
                <a:latin typeface="Arial" panose="020B0604020202020204" pitchFamily="34" charset="0"/>
                <a:cs typeface="Arial" panose="020B0604020202020204" pitchFamily="34" charset="0"/>
              </a:rPr>
              <a:t>s. (Williams, 2019)</a:t>
            </a:r>
          </a:p>
          <a:p>
            <a:pPr>
              <a:lnSpc>
                <a:spcPct val="150000"/>
              </a:lnSpc>
            </a:pPr>
            <a:r>
              <a:rPr lang="en-GB" sz="2200" dirty="0">
                <a:latin typeface="Arial" panose="020B0604020202020204" pitchFamily="34" charset="0"/>
                <a:cs typeface="Arial" panose="020B0604020202020204" pitchFamily="34" charset="0"/>
              </a:rPr>
              <a:t>Training will benefit staff and guest.</a:t>
            </a:r>
          </a:p>
          <a:p>
            <a:pPr>
              <a:lnSpc>
                <a:spcPct val="150000"/>
              </a:lnSpc>
            </a:pPr>
            <a:r>
              <a:rPr lang="en-GB" sz="2200" dirty="0">
                <a:latin typeface="Arial" panose="020B0604020202020204" pitchFamily="34" charset="0"/>
                <a:cs typeface="Arial" panose="020B0604020202020204" pitchFamily="34" charset="0"/>
              </a:rPr>
              <a:t>Recent complaints and suggestions to be prevented for future. </a:t>
            </a:r>
          </a:p>
          <a:p>
            <a:pPr lvl="0"/>
            <a:endParaRPr lang="en-GB" sz="2200" dirty="0"/>
          </a:p>
        </p:txBody>
      </p:sp>
      <p:graphicFrame>
        <p:nvGraphicFramePr>
          <p:cNvPr id="6" name="Table 4">
            <a:extLst>
              <a:ext uri="{FF2B5EF4-FFF2-40B4-BE49-F238E27FC236}">
                <a16:creationId xmlns:a16="http://schemas.microsoft.com/office/drawing/2014/main" id="{81372D15-E2E8-2CD0-5419-5B09A5C58A7E}"/>
              </a:ext>
            </a:extLst>
          </p:cNvPr>
          <p:cNvGraphicFramePr>
            <a:graphicFrameLocks noGrp="1"/>
          </p:cNvGraphicFramePr>
          <p:nvPr>
            <p:extLst>
              <p:ext uri="{D42A27DB-BD31-4B8C-83A1-F6EECF244321}">
                <p14:modId xmlns:p14="http://schemas.microsoft.com/office/powerpoint/2010/main" val="1882445112"/>
              </p:ext>
            </p:extLst>
          </p:nvPr>
        </p:nvGraphicFramePr>
        <p:xfrm>
          <a:off x="5321743" y="640080"/>
          <a:ext cx="5568832" cy="5577840"/>
        </p:xfrm>
        <a:graphic>
          <a:graphicData uri="http://schemas.openxmlformats.org/drawingml/2006/table">
            <a:tbl>
              <a:tblPr firstRow="1" lastRow="1" lastCol="1" bandRow="1" bandCol="1">
                <a:effectLst/>
                <a:tableStyleId>{5C22544A-7EE6-4342-B048-85BDC9FD1C3A}</a:tableStyleId>
              </a:tblPr>
              <a:tblGrid>
                <a:gridCol w="3630378">
                  <a:extLst>
                    <a:ext uri="{9D8B030D-6E8A-4147-A177-3AD203B41FA5}">
                      <a16:colId xmlns:a16="http://schemas.microsoft.com/office/drawing/2014/main" val="2901097774"/>
                    </a:ext>
                  </a:extLst>
                </a:gridCol>
                <a:gridCol w="1938454">
                  <a:extLst>
                    <a:ext uri="{9D8B030D-6E8A-4147-A177-3AD203B41FA5}">
                      <a16:colId xmlns:a16="http://schemas.microsoft.com/office/drawing/2014/main" val="1406173817"/>
                    </a:ext>
                  </a:extLst>
                </a:gridCol>
              </a:tblGrid>
              <a:tr h="348615">
                <a:tc>
                  <a:txBody>
                    <a:bodyPr/>
                    <a:lstStyle/>
                    <a:p>
                      <a:pPr lvl="0">
                        <a:lnSpc>
                          <a:spcPct val="107000"/>
                        </a:lnSpc>
                        <a:spcBef>
                          <a:spcPts val="200"/>
                        </a:spcBef>
                        <a:spcAft>
                          <a:spcPts val="200"/>
                        </a:spcAft>
                      </a:pPr>
                      <a:r>
                        <a:rPr lang="en-US" sz="1100" b="0" cap="none" spc="0">
                          <a:solidFill>
                            <a:srgbClr val="FFFFFF"/>
                          </a:solidFill>
                        </a:rPr>
                        <a:t>General cleaning task</a:t>
                      </a:r>
                      <a:endParaRPr lang="en-GB" sz="1100" b="0" cap="none" spc="0">
                        <a:solidFill>
                          <a:srgbClr val="FFFFFF"/>
                        </a:solidFill>
                        <a:latin typeface="Times New Roman" pitchFamily="18"/>
                        <a:ea typeface="Calibri" pitchFamily="34"/>
                        <a:cs typeface="Arial" pitchFamily="34"/>
                      </a:endParaRPr>
                    </a:p>
                  </a:txBody>
                  <a:tcPr marL="95883" marR="48902" marT="73755" marB="73755" anchor="ctr">
                    <a:solidFill>
                      <a:srgbClr val="4472C4"/>
                    </a:solidFill>
                  </a:tcPr>
                </a:tc>
                <a:tc>
                  <a:txBody>
                    <a:bodyPr/>
                    <a:lstStyle/>
                    <a:p>
                      <a:pPr lvl="0" algn="l">
                        <a:lnSpc>
                          <a:spcPct val="107000"/>
                        </a:lnSpc>
                        <a:spcBef>
                          <a:spcPts val="200"/>
                        </a:spcBef>
                        <a:spcAft>
                          <a:spcPts val="200"/>
                        </a:spcAft>
                      </a:pPr>
                      <a:r>
                        <a:rPr lang="en-US" sz="1100" b="0" cap="none" spc="0">
                          <a:solidFill>
                            <a:srgbClr val="FFFFFF"/>
                          </a:solidFill>
                        </a:rPr>
                        <a:t>Estimated time (minutes) </a:t>
                      </a:r>
                      <a:endParaRPr lang="en-GB" sz="1100" b="0" cap="none" spc="0">
                        <a:solidFill>
                          <a:srgbClr val="FFFFFF"/>
                        </a:solidFill>
                        <a:latin typeface="Times New Roman" pitchFamily="18"/>
                        <a:ea typeface="Calibri" pitchFamily="34"/>
                        <a:cs typeface="Arial" pitchFamily="34"/>
                      </a:endParaRPr>
                    </a:p>
                  </a:txBody>
                  <a:tcPr marL="95883" marR="48902" marT="73755" marB="73755" anchor="ctr">
                    <a:solidFill>
                      <a:srgbClr val="4472C4"/>
                    </a:solidFill>
                  </a:tcPr>
                </a:tc>
                <a:extLst>
                  <a:ext uri="{0D108BD9-81ED-4DB2-BD59-A6C34878D82A}">
                    <a16:rowId xmlns:a16="http://schemas.microsoft.com/office/drawing/2014/main" val="4274302099"/>
                  </a:ext>
                </a:extLst>
              </a:tr>
              <a:tr h="348615">
                <a:tc>
                  <a:txBody>
                    <a:bodyPr/>
                    <a:lstStyle/>
                    <a:p>
                      <a:pPr lvl="0">
                        <a:lnSpc>
                          <a:spcPct val="107000"/>
                        </a:lnSpc>
                        <a:spcBef>
                          <a:spcPts val="200"/>
                        </a:spcBef>
                        <a:spcAft>
                          <a:spcPts val="200"/>
                        </a:spcAft>
                      </a:pPr>
                      <a:r>
                        <a:rPr lang="en-US" sz="1100" cap="none" spc="0">
                          <a:solidFill>
                            <a:srgbClr val="000000"/>
                          </a:solidFill>
                        </a:rPr>
                        <a:t>Check and restock cleaning supplies. </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1</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3553452147"/>
                  </a:ext>
                </a:extLst>
              </a:tr>
              <a:tr h="348615">
                <a:tc>
                  <a:txBody>
                    <a:bodyPr/>
                    <a:lstStyle/>
                    <a:p>
                      <a:pPr lvl="0">
                        <a:lnSpc>
                          <a:spcPct val="107000"/>
                        </a:lnSpc>
                        <a:spcBef>
                          <a:spcPts val="200"/>
                        </a:spcBef>
                        <a:spcAft>
                          <a:spcPts val="200"/>
                        </a:spcAft>
                      </a:pPr>
                      <a:r>
                        <a:rPr lang="en-US" sz="1100" cap="none" spc="0" dirty="0">
                          <a:solidFill>
                            <a:srgbClr val="000000"/>
                          </a:solidFill>
                        </a:rPr>
                        <a:t>Empty rubbish bin.</a:t>
                      </a:r>
                      <a:endParaRPr lang="en-GB" sz="1100" cap="none" spc="0" dirty="0">
                        <a:solidFill>
                          <a:srgbClr val="000000"/>
                        </a:solidFill>
                        <a:latin typeface="Times New Roman" pitchFamily="18"/>
                        <a:ea typeface="Calibri" pitchFamily="34"/>
                        <a:cs typeface="Arial" pitchFamily="34"/>
                      </a:endParaRPr>
                    </a:p>
                  </a:txBody>
                  <a:tcPr marL="95883" marR="48902" marT="73755" marB="73755">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2</a:t>
                      </a:r>
                      <a:endParaRPr lang="en-GB" sz="1100" b="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extLst>
                  <a:ext uri="{0D108BD9-81ED-4DB2-BD59-A6C34878D82A}">
                    <a16:rowId xmlns:a16="http://schemas.microsoft.com/office/drawing/2014/main" val="3370902512"/>
                  </a:ext>
                </a:extLst>
              </a:tr>
              <a:tr h="348615">
                <a:tc>
                  <a:txBody>
                    <a:bodyPr/>
                    <a:lstStyle/>
                    <a:p>
                      <a:pPr lvl="0">
                        <a:lnSpc>
                          <a:spcPct val="107000"/>
                        </a:lnSpc>
                        <a:spcBef>
                          <a:spcPts val="200"/>
                        </a:spcBef>
                        <a:spcAft>
                          <a:spcPts val="200"/>
                        </a:spcAft>
                      </a:pPr>
                      <a:r>
                        <a:rPr lang="en-US" sz="1100" cap="none" spc="0">
                          <a:solidFill>
                            <a:srgbClr val="000000"/>
                          </a:solidFill>
                        </a:rPr>
                        <a:t>Dust all services.</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3</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336709611"/>
                  </a:ext>
                </a:extLst>
              </a:tr>
              <a:tr h="348615">
                <a:tc>
                  <a:txBody>
                    <a:bodyPr/>
                    <a:lstStyle/>
                    <a:p>
                      <a:pPr lvl="0">
                        <a:lnSpc>
                          <a:spcPct val="107000"/>
                        </a:lnSpc>
                        <a:spcBef>
                          <a:spcPts val="200"/>
                        </a:spcBef>
                        <a:spcAft>
                          <a:spcPts val="200"/>
                        </a:spcAft>
                      </a:pPr>
                      <a:r>
                        <a:rPr lang="en-US" sz="1100" cap="none" spc="0">
                          <a:solidFill>
                            <a:srgbClr val="000000"/>
                          </a:solidFill>
                        </a:rPr>
                        <a:t>Wipe down surfaces (switches door handles).</a:t>
                      </a:r>
                      <a:endParaRPr lang="en-GB" sz="110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2</a:t>
                      </a:r>
                      <a:endParaRPr lang="en-GB" sz="1100" b="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extLst>
                  <a:ext uri="{0D108BD9-81ED-4DB2-BD59-A6C34878D82A}">
                    <a16:rowId xmlns:a16="http://schemas.microsoft.com/office/drawing/2014/main" val="517024024"/>
                  </a:ext>
                </a:extLst>
              </a:tr>
              <a:tr h="348615">
                <a:tc>
                  <a:txBody>
                    <a:bodyPr/>
                    <a:lstStyle/>
                    <a:p>
                      <a:pPr lvl="0">
                        <a:lnSpc>
                          <a:spcPct val="107000"/>
                        </a:lnSpc>
                        <a:spcBef>
                          <a:spcPts val="200"/>
                        </a:spcBef>
                        <a:spcAft>
                          <a:spcPts val="200"/>
                        </a:spcAft>
                      </a:pPr>
                      <a:r>
                        <a:rPr lang="en-US" sz="1100" cap="none" spc="0">
                          <a:solidFill>
                            <a:srgbClr val="000000"/>
                          </a:solidFill>
                        </a:rPr>
                        <a:t>Replace the lining and make the bed.</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5</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3115935277"/>
                  </a:ext>
                </a:extLst>
              </a:tr>
              <a:tr h="348615">
                <a:tc>
                  <a:txBody>
                    <a:bodyPr/>
                    <a:lstStyle/>
                    <a:p>
                      <a:pPr lvl="0">
                        <a:lnSpc>
                          <a:spcPct val="107000"/>
                        </a:lnSpc>
                        <a:spcBef>
                          <a:spcPts val="200"/>
                        </a:spcBef>
                        <a:spcAft>
                          <a:spcPts val="200"/>
                        </a:spcAft>
                      </a:pPr>
                      <a:r>
                        <a:rPr lang="en-US" sz="1100" cap="none" spc="0">
                          <a:solidFill>
                            <a:srgbClr val="000000"/>
                          </a:solidFill>
                        </a:rPr>
                        <a:t>Vacuum or the floor.</a:t>
                      </a:r>
                      <a:endParaRPr lang="en-GB" sz="110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4</a:t>
                      </a:r>
                      <a:endParaRPr lang="en-GB" sz="1100" b="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extLst>
                  <a:ext uri="{0D108BD9-81ED-4DB2-BD59-A6C34878D82A}">
                    <a16:rowId xmlns:a16="http://schemas.microsoft.com/office/drawing/2014/main" val="2811565857"/>
                  </a:ext>
                </a:extLst>
              </a:tr>
              <a:tr h="348615">
                <a:tc>
                  <a:txBody>
                    <a:bodyPr/>
                    <a:lstStyle/>
                    <a:p>
                      <a:pPr lvl="0">
                        <a:lnSpc>
                          <a:spcPct val="107000"/>
                        </a:lnSpc>
                        <a:spcBef>
                          <a:spcPts val="200"/>
                        </a:spcBef>
                        <a:spcAft>
                          <a:spcPts val="200"/>
                        </a:spcAft>
                      </a:pPr>
                      <a:r>
                        <a:rPr lang="en-US" sz="1100" cap="none" spc="0">
                          <a:solidFill>
                            <a:srgbClr val="000000"/>
                          </a:solidFill>
                        </a:rPr>
                        <a:t>Total time for general cleaning. </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17</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626559055"/>
                  </a:ext>
                </a:extLst>
              </a:tr>
              <a:tr h="348615">
                <a:tc>
                  <a:txBody>
                    <a:bodyPr/>
                    <a:lstStyle/>
                    <a:p>
                      <a:pPr lvl="0">
                        <a:lnSpc>
                          <a:spcPct val="107000"/>
                        </a:lnSpc>
                        <a:spcBef>
                          <a:spcPts val="200"/>
                        </a:spcBef>
                        <a:spcAft>
                          <a:spcPts val="200"/>
                        </a:spcAft>
                      </a:pPr>
                      <a:r>
                        <a:rPr lang="en-US" sz="1100" b="1" cap="none" spc="0" dirty="0">
                          <a:solidFill>
                            <a:srgbClr val="000000"/>
                          </a:solidFill>
                        </a:rPr>
                        <a:t>Additional Task</a:t>
                      </a:r>
                      <a:endParaRPr lang="en-GB" sz="1100" b="1" cap="none" spc="0" dirty="0">
                        <a:solidFill>
                          <a:srgbClr val="000000"/>
                        </a:solidFill>
                        <a:latin typeface="Times New Roman" pitchFamily="18"/>
                        <a:ea typeface="Calibri" pitchFamily="34"/>
                        <a:cs typeface="Arial" pitchFamily="34"/>
                      </a:endParaRPr>
                    </a:p>
                  </a:txBody>
                  <a:tcPr marL="95883" marR="48902" marT="73755" marB="73755">
                    <a:solidFill>
                      <a:srgbClr val="F2F2F2"/>
                    </a:solidFill>
                  </a:tcPr>
                </a:tc>
                <a:tc>
                  <a:txBody>
                    <a:bodyPr/>
                    <a:lstStyle/>
                    <a:p>
                      <a:pPr lvl="0" algn="l">
                        <a:lnSpc>
                          <a:spcPct val="107000"/>
                        </a:lnSpc>
                        <a:spcBef>
                          <a:spcPts val="200"/>
                        </a:spcBef>
                        <a:spcAft>
                          <a:spcPts val="200"/>
                        </a:spcAft>
                      </a:pPr>
                      <a:r>
                        <a:rPr lang="en-US" sz="1100" b="1" cap="none" spc="0" dirty="0">
                          <a:solidFill>
                            <a:srgbClr val="000000"/>
                          </a:solidFill>
                        </a:rPr>
                        <a:t>Estimated time (Minutes)</a:t>
                      </a:r>
                      <a:endParaRPr lang="en-GB" sz="1100" b="1" cap="none" spc="0" dirty="0">
                        <a:solidFill>
                          <a:srgbClr val="000000"/>
                        </a:solidFill>
                        <a:latin typeface="Times New Roman" pitchFamily="18"/>
                        <a:ea typeface="Calibri" pitchFamily="34"/>
                        <a:cs typeface="Arial" pitchFamily="34"/>
                      </a:endParaRPr>
                    </a:p>
                  </a:txBody>
                  <a:tcPr marL="95883" marR="48902" marT="73755" marB="73755">
                    <a:solidFill>
                      <a:srgbClr val="F2F2F2"/>
                    </a:solidFill>
                  </a:tcPr>
                </a:tc>
                <a:extLst>
                  <a:ext uri="{0D108BD9-81ED-4DB2-BD59-A6C34878D82A}">
                    <a16:rowId xmlns:a16="http://schemas.microsoft.com/office/drawing/2014/main" val="427916450"/>
                  </a:ext>
                </a:extLst>
              </a:tr>
              <a:tr h="348615">
                <a:tc>
                  <a:txBody>
                    <a:bodyPr/>
                    <a:lstStyle/>
                    <a:p>
                      <a:pPr lvl="0">
                        <a:lnSpc>
                          <a:spcPct val="107000"/>
                        </a:lnSpc>
                        <a:spcBef>
                          <a:spcPts val="200"/>
                        </a:spcBef>
                        <a:spcAft>
                          <a:spcPts val="200"/>
                        </a:spcAft>
                      </a:pPr>
                      <a:r>
                        <a:rPr lang="en-US" sz="1100" cap="none" spc="0">
                          <a:solidFill>
                            <a:srgbClr val="000000"/>
                          </a:solidFill>
                        </a:rPr>
                        <a:t>Cleaning bathroom (sink, toilet, shower and mirrors).</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5</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3391121809"/>
                  </a:ext>
                </a:extLst>
              </a:tr>
              <a:tr h="348615">
                <a:tc>
                  <a:txBody>
                    <a:bodyPr/>
                    <a:lstStyle/>
                    <a:p>
                      <a:pPr lvl="0">
                        <a:lnSpc>
                          <a:spcPct val="107000"/>
                        </a:lnSpc>
                        <a:spcBef>
                          <a:spcPts val="200"/>
                        </a:spcBef>
                        <a:spcAft>
                          <a:spcPts val="200"/>
                        </a:spcAft>
                      </a:pPr>
                      <a:r>
                        <a:rPr lang="en-US" sz="1100" cap="none" spc="0">
                          <a:solidFill>
                            <a:srgbClr val="000000"/>
                          </a:solidFill>
                        </a:rPr>
                        <a:t>Inspect and replenish amenities (soap, shampoo etc).</a:t>
                      </a:r>
                      <a:endParaRPr lang="en-GB" sz="110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2</a:t>
                      </a:r>
                      <a:endParaRPr lang="en-GB" sz="1100" b="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extLst>
                  <a:ext uri="{0D108BD9-81ED-4DB2-BD59-A6C34878D82A}">
                    <a16:rowId xmlns:a16="http://schemas.microsoft.com/office/drawing/2014/main" val="302408715"/>
                  </a:ext>
                </a:extLst>
              </a:tr>
              <a:tr h="348615">
                <a:tc>
                  <a:txBody>
                    <a:bodyPr/>
                    <a:lstStyle/>
                    <a:p>
                      <a:pPr lvl="0">
                        <a:lnSpc>
                          <a:spcPct val="107000"/>
                        </a:lnSpc>
                        <a:spcBef>
                          <a:spcPts val="200"/>
                        </a:spcBef>
                        <a:spcAft>
                          <a:spcPts val="200"/>
                        </a:spcAft>
                      </a:pPr>
                      <a:r>
                        <a:rPr lang="en-US" sz="1100" cap="none" spc="0">
                          <a:solidFill>
                            <a:srgbClr val="000000"/>
                          </a:solidFill>
                        </a:rPr>
                        <a:t>Spot check for Stains and marks on walls or furniture. </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2</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2540217409"/>
                  </a:ext>
                </a:extLst>
              </a:tr>
              <a:tr h="348615">
                <a:tc>
                  <a:txBody>
                    <a:bodyPr/>
                    <a:lstStyle/>
                    <a:p>
                      <a:pPr lvl="0">
                        <a:lnSpc>
                          <a:spcPct val="107000"/>
                        </a:lnSpc>
                        <a:spcBef>
                          <a:spcPts val="200"/>
                        </a:spcBef>
                        <a:spcAft>
                          <a:spcPts val="200"/>
                        </a:spcAft>
                      </a:pPr>
                      <a:r>
                        <a:rPr lang="en-US" sz="1100" cap="none" spc="0">
                          <a:solidFill>
                            <a:srgbClr val="000000"/>
                          </a:solidFill>
                        </a:rPr>
                        <a:t>Check for any maintenance or issues and report. </a:t>
                      </a:r>
                      <a:endParaRPr lang="en-GB" sz="110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2</a:t>
                      </a:r>
                      <a:endParaRPr lang="en-GB" sz="1100" b="0" cap="none" spc="0">
                        <a:solidFill>
                          <a:srgbClr val="000000"/>
                        </a:solidFill>
                        <a:latin typeface="Times New Roman" pitchFamily="18"/>
                        <a:ea typeface="Calibri" pitchFamily="34"/>
                        <a:cs typeface="Arial" pitchFamily="34"/>
                      </a:endParaRPr>
                    </a:p>
                  </a:txBody>
                  <a:tcPr marL="95883" marR="48902" marT="73755" marB="73755">
                    <a:solidFill>
                      <a:srgbClr val="F2F2F2"/>
                    </a:solidFill>
                  </a:tcPr>
                </a:tc>
                <a:extLst>
                  <a:ext uri="{0D108BD9-81ED-4DB2-BD59-A6C34878D82A}">
                    <a16:rowId xmlns:a16="http://schemas.microsoft.com/office/drawing/2014/main" val="2990558485"/>
                  </a:ext>
                </a:extLst>
              </a:tr>
              <a:tr h="348615">
                <a:tc>
                  <a:txBody>
                    <a:bodyPr/>
                    <a:lstStyle/>
                    <a:p>
                      <a:pPr lvl="0">
                        <a:lnSpc>
                          <a:spcPct val="107000"/>
                        </a:lnSpc>
                        <a:spcBef>
                          <a:spcPts val="200"/>
                        </a:spcBef>
                        <a:spcAft>
                          <a:spcPts val="200"/>
                        </a:spcAft>
                      </a:pPr>
                      <a:r>
                        <a:rPr lang="en-US" sz="1100" cap="none" spc="0">
                          <a:solidFill>
                            <a:srgbClr val="000000"/>
                          </a:solidFill>
                        </a:rPr>
                        <a:t>Total time for additional tasking. </a:t>
                      </a:r>
                      <a:endParaRPr lang="en-GB" sz="1100" cap="none" spc="0">
                        <a:solidFill>
                          <a:srgbClr val="000000"/>
                        </a:solidFill>
                        <a:latin typeface="Times New Roman" pitchFamily="18"/>
                        <a:ea typeface="Calibri" pitchFamily="34"/>
                        <a:cs typeface="Arial" pitchFamily="34"/>
                      </a:endParaRPr>
                    </a:p>
                  </a:txBody>
                  <a:tcPr marL="95883" marR="48902" marT="73755" marB="73755">
                    <a:lnR w="6345" cap="flat" cmpd="sng" algn="ctr">
                      <a:solidFill>
                        <a:srgbClr val="404040"/>
                      </a:solidFill>
                      <a:prstDash val="solid"/>
                      <a:round/>
                      <a:headEnd type="none" w="med" len="med"/>
                      <a:tailEnd type="none" w="med" len="med"/>
                    </a:lnR>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9</a:t>
                      </a:r>
                      <a:endParaRPr lang="en-GB" sz="1100" b="0" cap="none" spc="0">
                        <a:solidFill>
                          <a:srgbClr val="000000"/>
                        </a:solidFill>
                        <a:latin typeface="Times New Roman" pitchFamily="18"/>
                        <a:ea typeface="Calibri" pitchFamily="34"/>
                        <a:cs typeface="Arial" pitchFamily="34"/>
                      </a:endParaRPr>
                    </a:p>
                  </a:txBody>
                  <a:tcPr marL="95883" marR="48902" marT="73755" marB="73755">
                    <a:lnL w="6345" cap="flat" cmpd="sng" algn="ctr">
                      <a:solidFill>
                        <a:srgbClr val="404040"/>
                      </a:solidFill>
                      <a:prstDash val="solid"/>
                      <a:round/>
                      <a:headEnd type="none" w="med" len="med"/>
                      <a:tailEnd type="none" w="med" len="med"/>
                    </a:lnL>
                    <a:solidFill>
                      <a:srgbClr val="F2F2F2"/>
                    </a:solidFill>
                  </a:tcPr>
                </a:tc>
                <a:extLst>
                  <a:ext uri="{0D108BD9-81ED-4DB2-BD59-A6C34878D82A}">
                    <a16:rowId xmlns:a16="http://schemas.microsoft.com/office/drawing/2014/main" val="29030965"/>
                  </a:ext>
                </a:extLst>
              </a:tr>
              <a:tr h="348615">
                <a:tc>
                  <a:txBody>
                    <a:bodyPr/>
                    <a:lstStyle/>
                    <a:p>
                      <a:pPr lvl="0">
                        <a:lnSpc>
                          <a:spcPct val="107000"/>
                        </a:lnSpc>
                        <a:spcBef>
                          <a:spcPts val="200"/>
                        </a:spcBef>
                        <a:spcAft>
                          <a:spcPts val="200"/>
                        </a:spcAft>
                      </a:pPr>
                      <a:r>
                        <a:rPr lang="en-US" sz="1100" cap="none" spc="0">
                          <a:solidFill>
                            <a:srgbClr val="000000"/>
                          </a:solidFill>
                        </a:rPr>
                        <a:t>Grand totally cleaning time. </a:t>
                      </a:r>
                      <a:endParaRPr lang="en-GB" sz="1100" cap="none" spc="0">
                        <a:solidFill>
                          <a:srgbClr val="000000"/>
                        </a:solidFill>
                        <a:latin typeface="Times New Roman" pitchFamily="18"/>
                        <a:ea typeface="Calibri" pitchFamily="34"/>
                        <a:cs typeface="Arial" pitchFamily="34"/>
                      </a:endParaRPr>
                    </a:p>
                  </a:txBody>
                  <a:tcPr marL="95883" marR="48902" marT="73755" marB="73755">
                    <a:lnB w="19046" cap="flat" cmpd="sng" algn="ctr">
                      <a:solidFill>
                        <a:srgbClr val="4472C4"/>
                      </a:solidFill>
                      <a:prstDash val="solid"/>
                      <a:round/>
                      <a:headEnd type="none" w="med" len="med"/>
                      <a:tailEnd type="none" w="med" len="med"/>
                    </a:lnB>
                    <a:solidFill>
                      <a:srgbClr val="F2F2F2"/>
                    </a:solidFill>
                  </a:tcPr>
                </a:tc>
                <a:tc>
                  <a:txBody>
                    <a:bodyPr/>
                    <a:lstStyle/>
                    <a:p>
                      <a:pPr lvl="0" algn="l">
                        <a:lnSpc>
                          <a:spcPct val="107000"/>
                        </a:lnSpc>
                        <a:spcBef>
                          <a:spcPts val="200"/>
                        </a:spcBef>
                        <a:spcAft>
                          <a:spcPts val="200"/>
                        </a:spcAft>
                      </a:pPr>
                      <a:r>
                        <a:rPr lang="en-US" sz="1100" b="0" cap="none" spc="0">
                          <a:solidFill>
                            <a:srgbClr val="000000"/>
                          </a:solidFill>
                        </a:rPr>
                        <a:t>31 mins </a:t>
                      </a:r>
                      <a:endParaRPr lang="en-GB" sz="1100" b="0" cap="none" spc="0">
                        <a:solidFill>
                          <a:srgbClr val="000000"/>
                        </a:solidFill>
                        <a:latin typeface="Times New Roman" pitchFamily="18"/>
                        <a:ea typeface="Calibri" pitchFamily="34"/>
                        <a:cs typeface="Arial" pitchFamily="34"/>
                      </a:endParaRPr>
                    </a:p>
                  </a:txBody>
                  <a:tcPr marL="95883" marR="48902" marT="73755" marB="73755">
                    <a:lnB w="19046" cap="flat" cmpd="sng" algn="ctr">
                      <a:solidFill>
                        <a:srgbClr val="4472C4"/>
                      </a:solidFill>
                      <a:prstDash val="solid"/>
                      <a:round/>
                      <a:headEnd type="none" w="med" len="med"/>
                      <a:tailEnd type="none" w="med" len="med"/>
                    </a:lnB>
                    <a:solidFill>
                      <a:srgbClr val="F2F2F2"/>
                    </a:solidFill>
                  </a:tcPr>
                </a:tc>
                <a:extLst>
                  <a:ext uri="{0D108BD9-81ED-4DB2-BD59-A6C34878D82A}">
                    <a16:rowId xmlns:a16="http://schemas.microsoft.com/office/drawing/2014/main" val="213137011"/>
                  </a:ext>
                </a:extLst>
              </a:tr>
              <a:tr h="348615">
                <a:tc>
                  <a:txBody>
                    <a:bodyPr/>
                    <a:lstStyle/>
                    <a:p>
                      <a:pPr lvl="0">
                        <a:lnSpc>
                          <a:spcPct val="107000"/>
                        </a:lnSpc>
                        <a:spcBef>
                          <a:spcPts val="200"/>
                        </a:spcBef>
                        <a:spcAft>
                          <a:spcPts val="200"/>
                        </a:spcAft>
                      </a:pPr>
                      <a:r>
                        <a:rPr lang="en-US" sz="1100" b="1" cap="none" spc="0">
                          <a:solidFill>
                            <a:srgbClr val="000000"/>
                          </a:solidFill>
                        </a:rPr>
                        <a:t>FEEDBACK</a:t>
                      </a:r>
                      <a:endParaRPr lang="en-GB" sz="1100" b="1" cap="none" spc="0">
                        <a:solidFill>
                          <a:srgbClr val="000000"/>
                        </a:solidFill>
                        <a:latin typeface="Times New Roman" pitchFamily="18"/>
                        <a:ea typeface="Calibri" pitchFamily="34"/>
                        <a:cs typeface="Arial" pitchFamily="34"/>
                      </a:endParaRPr>
                    </a:p>
                  </a:txBody>
                  <a:tcPr marL="95883" marR="48902" marT="73755" marB="73755">
                    <a:lnT w="19046" cap="flat" cmpd="sng" algn="ctr">
                      <a:solidFill>
                        <a:srgbClr val="4472C4"/>
                      </a:solidFill>
                      <a:prstDash val="solid"/>
                      <a:round/>
                      <a:headEnd type="none" w="med" len="med"/>
                      <a:tailEnd type="none" w="med" len="med"/>
                    </a:lnT>
                    <a:solidFill>
                      <a:srgbClr val="F2F2F2"/>
                    </a:solidFill>
                  </a:tcPr>
                </a:tc>
                <a:tc>
                  <a:txBody>
                    <a:bodyPr/>
                    <a:lstStyle/>
                    <a:p>
                      <a:pPr lvl="0" algn="l">
                        <a:lnSpc>
                          <a:spcPct val="107000"/>
                        </a:lnSpc>
                        <a:spcBef>
                          <a:spcPts val="200"/>
                        </a:spcBef>
                        <a:spcAft>
                          <a:spcPts val="200"/>
                        </a:spcAft>
                      </a:pPr>
                      <a:r>
                        <a:rPr lang="en-US" sz="1100" b="1" cap="none" spc="0" dirty="0">
                          <a:solidFill>
                            <a:srgbClr val="000000"/>
                          </a:solidFill>
                        </a:rPr>
                        <a:t> </a:t>
                      </a:r>
                      <a:endParaRPr lang="en-GB" sz="1100" b="1" cap="none" spc="0" dirty="0">
                        <a:solidFill>
                          <a:srgbClr val="000000"/>
                        </a:solidFill>
                        <a:latin typeface="Times New Roman" pitchFamily="18"/>
                        <a:ea typeface="Calibri" pitchFamily="34"/>
                        <a:cs typeface="Arial" pitchFamily="34"/>
                      </a:endParaRPr>
                    </a:p>
                  </a:txBody>
                  <a:tcPr marL="95883" marR="48902" marT="73755" marB="73755">
                    <a:lnT w="19046" cap="flat" cmpd="sng" algn="ctr">
                      <a:solidFill>
                        <a:srgbClr val="4472C4"/>
                      </a:solidFill>
                      <a:prstDash val="solid"/>
                      <a:round/>
                      <a:headEnd type="none" w="med" len="med"/>
                      <a:tailEnd type="none" w="med" len="med"/>
                    </a:lnT>
                    <a:solidFill>
                      <a:srgbClr val="F2F2F2"/>
                    </a:solidFill>
                  </a:tcPr>
                </a:tc>
                <a:extLst>
                  <a:ext uri="{0D108BD9-81ED-4DB2-BD59-A6C34878D82A}">
                    <a16:rowId xmlns:a16="http://schemas.microsoft.com/office/drawing/2014/main" val="1254689744"/>
                  </a:ext>
                </a:extLst>
              </a:tr>
            </a:tbl>
          </a:graphicData>
        </a:graphic>
      </p:graphicFrame>
      <p:pic>
        <p:nvPicPr>
          <p:cNvPr id="7" name="Picture 8">
            <a:extLst>
              <a:ext uri="{FF2B5EF4-FFF2-40B4-BE49-F238E27FC236}">
                <a16:creationId xmlns:a16="http://schemas.microsoft.com/office/drawing/2014/main" id="{D0B79C1D-2ED5-8BE5-E5D8-8F594D3E8EA5}"/>
              </a:ext>
            </a:extLst>
          </p:cNvPr>
          <p:cNvPicPr>
            <a:picLocks noChangeAspect="1"/>
          </p:cNvPicPr>
          <p:nvPr/>
        </p:nvPicPr>
        <p:blipFill>
          <a:blip r:embed="rId3"/>
          <a:stretch>
            <a:fillRect/>
          </a:stretch>
        </p:blipFill>
        <p:spPr>
          <a:xfrm>
            <a:off x="884051" y="5021642"/>
            <a:ext cx="3014319" cy="183635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AA45D-8412-017B-E03A-4AEC7145942B}"/>
              </a:ext>
            </a:extLst>
          </p:cNvPr>
          <p:cNvSpPr txBox="1">
            <a:spLocks noGrp="1"/>
          </p:cNvSpPr>
          <p:nvPr>
            <p:ph type="title"/>
          </p:nvPr>
        </p:nvSpPr>
        <p:spPr>
          <a:xfrm>
            <a:off x="838203" y="365129"/>
            <a:ext cx="10515600" cy="1325559"/>
          </a:xfrm>
        </p:spPr>
        <p:txBody>
          <a:bodyPr/>
          <a:lstStyle/>
          <a:p>
            <a:pPr lvl="0"/>
            <a:r>
              <a:rPr lang="en-GB" sz="4000">
                <a:latin typeface="Arial" pitchFamily="34"/>
                <a:cs typeface="Arial" pitchFamily="34"/>
              </a:rPr>
              <a:t>Employee Engagement Overview</a:t>
            </a:r>
          </a:p>
        </p:txBody>
      </p:sp>
      <p:pic>
        <p:nvPicPr>
          <p:cNvPr id="3" name="Picture 7">
            <a:extLst>
              <a:ext uri="{FF2B5EF4-FFF2-40B4-BE49-F238E27FC236}">
                <a16:creationId xmlns:a16="http://schemas.microsoft.com/office/drawing/2014/main" id="{873CAC82-E5F6-CAAC-BC20-F5EB2C22A7EC}"/>
              </a:ext>
            </a:extLst>
          </p:cNvPr>
          <p:cNvPicPr>
            <a:picLocks noChangeAspect="1"/>
          </p:cNvPicPr>
          <p:nvPr/>
        </p:nvPicPr>
        <p:blipFill>
          <a:blip r:embed="rId3"/>
          <a:stretch>
            <a:fillRect/>
          </a:stretch>
        </p:blipFill>
        <p:spPr>
          <a:xfrm>
            <a:off x="8521247" y="1553026"/>
            <a:ext cx="3011686" cy="1615580"/>
          </a:xfrm>
          <a:prstGeom prst="rect">
            <a:avLst/>
          </a:prstGeom>
          <a:noFill/>
          <a:ln cap="flat">
            <a:noFill/>
          </a:ln>
        </p:spPr>
      </p:pic>
      <p:pic>
        <p:nvPicPr>
          <p:cNvPr id="4" name="Content Placeholder 10">
            <a:extLst>
              <a:ext uri="{FF2B5EF4-FFF2-40B4-BE49-F238E27FC236}">
                <a16:creationId xmlns:a16="http://schemas.microsoft.com/office/drawing/2014/main" id="{7B898DA3-D2CD-0F86-94B4-8E0469422880}"/>
              </a:ext>
            </a:extLst>
          </p:cNvPr>
          <p:cNvPicPr>
            <a:picLocks noGrp="1" noChangeAspect="1"/>
          </p:cNvPicPr>
          <p:nvPr>
            <p:ph idx="1"/>
          </p:nvPr>
        </p:nvPicPr>
        <p:blipFill>
          <a:blip r:embed="rId4"/>
          <a:stretch>
            <a:fillRect/>
          </a:stretch>
        </p:blipFill>
        <p:spPr>
          <a:xfrm>
            <a:off x="1916993" y="2831339"/>
            <a:ext cx="5710876" cy="4065651"/>
          </a:xfrm>
        </p:spPr>
      </p:pic>
      <p:sp>
        <p:nvSpPr>
          <p:cNvPr id="5" name="TextBox 12">
            <a:extLst>
              <a:ext uri="{FF2B5EF4-FFF2-40B4-BE49-F238E27FC236}">
                <a16:creationId xmlns:a16="http://schemas.microsoft.com/office/drawing/2014/main" id="{15374543-E6C9-BBA1-F7C2-9038162FDD7B}"/>
              </a:ext>
            </a:extLst>
          </p:cNvPr>
          <p:cNvSpPr txBox="1"/>
          <p:nvPr/>
        </p:nvSpPr>
        <p:spPr>
          <a:xfrm>
            <a:off x="838203" y="1945486"/>
            <a:ext cx="6097904" cy="95866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anose="020B0604020202020204" pitchFamily="34" charset="0"/>
                <a:cs typeface="Arial" panose="020B0604020202020204" pitchFamily="34" charset="0"/>
              </a:rPr>
              <a:t>Employee engagement is the cornerstone of our success in room cleaning. (Elle, 2022)</a:t>
            </a:r>
            <a:endParaRPr lang="en-GB" sz="20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4F5E5-F5ED-6E73-8050-746E84F56EDB}"/>
              </a:ext>
            </a:extLst>
          </p:cNvPr>
          <p:cNvSpPr txBox="1">
            <a:spLocks noGrp="1"/>
          </p:cNvSpPr>
          <p:nvPr>
            <p:ph type="title"/>
          </p:nvPr>
        </p:nvSpPr>
        <p:spPr>
          <a:xfrm>
            <a:off x="640080" y="329184"/>
            <a:ext cx="6894576" cy="1783080"/>
          </a:xfrm>
        </p:spPr>
        <p:txBody>
          <a:bodyPr anchor="b">
            <a:normAutofit fontScale="90000"/>
          </a:bodyPr>
          <a:lstStyle/>
          <a:p>
            <a:pPr lvl="0">
              <a:lnSpc>
                <a:spcPct val="150000"/>
              </a:lnSpc>
            </a:pPr>
            <a:r>
              <a:rPr lang="en-US" sz="3800" b="1" dirty="0">
                <a:latin typeface="Arial" pitchFamily="34"/>
                <a:cs typeface="Arial" pitchFamily="34"/>
              </a:rPr>
              <a:t>Linking Employee Engagement to Cleaning Excellence</a:t>
            </a:r>
            <a:endParaRPr lang="en-GB" sz="3800" b="1" dirty="0">
              <a:latin typeface="Arial" pitchFamily="34"/>
              <a:cs typeface="Arial" pitchFamily="34"/>
            </a:endParaRP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1A5AD138-7F3F-DE6C-BDCD-6FCBB4FB968F}"/>
              </a:ext>
            </a:extLst>
          </p:cNvPr>
          <p:cNvSpPr>
            <a:spLocks noGrp="1"/>
          </p:cNvSpPr>
          <p:nvPr>
            <p:ph idx="1"/>
          </p:nvPr>
        </p:nvSpPr>
        <p:spPr>
          <a:xfrm>
            <a:off x="640080" y="2706624"/>
            <a:ext cx="6894576" cy="3483864"/>
          </a:xfrm>
        </p:spPr>
        <p:txBody>
          <a:bodyPr>
            <a:normAutofit lnSpcReduction="10000"/>
          </a:bodyPr>
          <a:lstStyle/>
          <a:p>
            <a:pPr>
              <a:lnSpc>
                <a:spcPct val="150000"/>
              </a:lnSpc>
            </a:pPr>
            <a:r>
              <a:rPr lang="en-US" sz="2200" dirty="0">
                <a:latin typeface="Arail"/>
              </a:rPr>
              <a:t> </a:t>
            </a:r>
            <a:r>
              <a:rPr lang="en-GB" sz="2200" dirty="0">
                <a:latin typeface="Arail"/>
              </a:rPr>
              <a:t>Employees </a:t>
            </a:r>
            <a:r>
              <a:rPr lang="en-US" sz="2200" dirty="0">
                <a:latin typeface="Arail"/>
              </a:rPr>
              <a:t>engagement impacts cleaning </a:t>
            </a:r>
            <a:r>
              <a:rPr lang="en-GB" sz="2200" dirty="0">
                <a:latin typeface="Arail"/>
              </a:rPr>
              <a:t>excellence</a:t>
            </a:r>
          </a:p>
          <a:p>
            <a:pPr>
              <a:lnSpc>
                <a:spcPct val="150000"/>
              </a:lnSpc>
            </a:pPr>
            <a:r>
              <a:rPr lang="en-US" sz="2200" dirty="0">
                <a:latin typeface="Arail"/>
              </a:rPr>
              <a:t>Ibis perspective  (Corporate Culture Group, n.d.).</a:t>
            </a:r>
            <a:endParaRPr lang="en-GB" sz="2200" dirty="0">
              <a:latin typeface="Arail"/>
            </a:endParaRPr>
          </a:p>
          <a:p>
            <a:pPr>
              <a:lnSpc>
                <a:spcPct val="150000"/>
              </a:lnSpc>
            </a:pPr>
            <a:r>
              <a:rPr lang="en-US" sz="2200" dirty="0">
                <a:latin typeface="Arail"/>
              </a:rPr>
              <a:t>Results in cleaner, more welcoming guest rooms	</a:t>
            </a:r>
            <a:endParaRPr lang="en-GB" sz="2200" dirty="0">
              <a:latin typeface="Arail"/>
            </a:endParaRPr>
          </a:p>
          <a:p>
            <a:pPr>
              <a:lnSpc>
                <a:spcPct val="150000"/>
              </a:lnSpc>
            </a:pPr>
            <a:r>
              <a:rPr lang="en-US" sz="2200" dirty="0">
                <a:latin typeface="Arail"/>
              </a:rPr>
              <a:t>Team ownership, pride, and initiative in maintaining high standards</a:t>
            </a:r>
            <a:endParaRPr lang="en-GB" sz="2200" dirty="0">
              <a:latin typeface="Arail"/>
            </a:endParaRPr>
          </a:p>
          <a:p>
            <a:pPr>
              <a:lnSpc>
                <a:spcPct val="150000"/>
              </a:lnSpc>
            </a:pPr>
            <a:r>
              <a:rPr lang="en-US" sz="2200" dirty="0">
                <a:latin typeface="Arail"/>
              </a:rPr>
              <a:t>Connection</a:t>
            </a:r>
            <a:r>
              <a:rPr lang="en-GB" sz="2200" dirty="0">
                <a:latin typeface="Arail"/>
              </a:rPr>
              <a:t> </a:t>
            </a:r>
            <a:endParaRPr lang="en-US" sz="2200" dirty="0">
              <a:latin typeface="Arail"/>
            </a:endParaRPr>
          </a:p>
        </p:txBody>
      </p:sp>
      <p:pic>
        <p:nvPicPr>
          <p:cNvPr id="6" name="Content Placeholder 5">
            <a:extLst>
              <a:ext uri="{FF2B5EF4-FFF2-40B4-BE49-F238E27FC236}">
                <a16:creationId xmlns:a16="http://schemas.microsoft.com/office/drawing/2014/main" id="{2BF4C67F-8935-954A-CD82-BD6E3B681F52}"/>
              </a:ext>
            </a:extLst>
          </p:cNvPr>
          <p:cNvPicPr>
            <a:picLocks noChangeAspect="1"/>
          </p:cNvPicPr>
          <p:nvPr/>
        </p:nvPicPr>
        <p:blipFill rotWithShape="1">
          <a:blip r:embed="rId3"/>
          <a:srcRect t="302" r="-1" b="-1"/>
          <a:stretch/>
        </p:blipFill>
        <p:spPr>
          <a:xfrm>
            <a:off x="8150769" y="329183"/>
            <a:ext cx="3440358" cy="3429969"/>
          </a:xfrm>
          <a:prstGeom prst="rect">
            <a:avLst/>
          </a:prstGeom>
        </p:spPr>
      </p:pic>
      <p:pic>
        <p:nvPicPr>
          <p:cNvPr id="4" name="Picture 7">
            <a:extLst>
              <a:ext uri="{FF2B5EF4-FFF2-40B4-BE49-F238E27FC236}">
                <a16:creationId xmlns:a16="http://schemas.microsoft.com/office/drawing/2014/main" id="{89A623D1-5A4F-717A-6A6B-7F1A8C68F448}"/>
              </a:ext>
            </a:extLst>
          </p:cNvPr>
          <p:cNvPicPr>
            <a:picLocks noChangeAspect="1"/>
          </p:cNvPicPr>
          <p:nvPr/>
        </p:nvPicPr>
        <p:blipFill>
          <a:blip r:embed="rId4"/>
          <a:stretch>
            <a:fillRect/>
          </a:stretch>
        </p:blipFill>
        <p:spPr>
          <a:xfrm>
            <a:off x="7863840" y="4093423"/>
            <a:ext cx="3995928" cy="214781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98A50DC-5D7A-ADBF-521D-18A3BA33AC67}"/>
              </a:ext>
            </a:extLst>
          </p:cNvPr>
          <p:cNvPicPr>
            <a:picLocks noChangeAspect="1"/>
          </p:cNvPicPr>
          <p:nvPr/>
        </p:nvPicPr>
        <p:blipFill rotWithShape="1">
          <a:blip r:embed="rId3">
            <a:extLst>
              <a:ext uri="{28A0092B-C50C-407E-A947-70E740481C1C}">
                <a14:useLocalDpi xmlns:a14="http://schemas.microsoft.com/office/drawing/2010/main" val="0"/>
              </a:ext>
            </a:extLst>
          </a:blip>
          <a:srcRect r="243"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3CB421-BA07-C6B6-DCA8-24F22ED3B203}"/>
              </a:ext>
            </a:extLst>
          </p:cNvPr>
          <p:cNvSpPr txBox="1">
            <a:spLocks noGrp="1"/>
          </p:cNvSpPr>
          <p:nvPr>
            <p:ph type="title"/>
          </p:nvPr>
        </p:nvSpPr>
        <p:spPr>
          <a:xfrm>
            <a:off x="7531610" y="365125"/>
            <a:ext cx="3822189" cy="1899912"/>
          </a:xfrm>
        </p:spPr>
        <p:txBody>
          <a:bodyPr>
            <a:normAutofit/>
          </a:bodyPr>
          <a:lstStyle/>
          <a:p>
            <a:pPr lvl="0">
              <a:lnSpc>
                <a:spcPct val="150000"/>
              </a:lnSpc>
            </a:pPr>
            <a:r>
              <a:rPr lang="en-US" sz="3200" b="1" dirty="0">
                <a:latin typeface="Arial" panose="020B0604020202020204" pitchFamily="34" charset="0"/>
                <a:cs typeface="Arial" panose="020B0604020202020204" pitchFamily="34" charset="0"/>
              </a:rPr>
              <a:t>Brand Standards in Room Cleaning</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154DE9-E9C6-B22D-E457-85D807892525}"/>
              </a:ext>
            </a:extLst>
          </p:cNvPr>
          <p:cNvSpPr txBox="1">
            <a:spLocks noGrp="1"/>
          </p:cNvSpPr>
          <p:nvPr>
            <p:ph idx="1"/>
          </p:nvPr>
        </p:nvSpPr>
        <p:spPr>
          <a:xfrm>
            <a:off x="7531610" y="2434201"/>
            <a:ext cx="3822189" cy="3742762"/>
          </a:xfrm>
        </p:spPr>
        <p:txBody>
          <a:bodyPr>
            <a:normAutofit fontScale="92500"/>
          </a:bodyPr>
          <a:lstStyle/>
          <a:p>
            <a:pPr>
              <a:lnSpc>
                <a:spcPct val="150000"/>
              </a:lnSpc>
            </a:pPr>
            <a:r>
              <a:rPr lang="en-US" sz="2400" dirty="0">
                <a:latin typeface="Arial" panose="020B0604020202020204" pitchFamily="34" charset="0"/>
                <a:cs typeface="Arial" panose="020B0604020202020204" pitchFamily="34" charset="0"/>
              </a:rPr>
              <a:t>Ibis brand standards extend beyond cleanliness to create a unique guest experience(</a:t>
            </a:r>
            <a:r>
              <a:rPr lang="en-US" sz="2400" dirty="0" err="1">
                <a:latin typeface="Arial" panose="020B0604020202020204" pitchFamily="34" charset="0"/>
                <a:cs typeface="Arial" panose="020B0604020202020204" pitchFamily="34" charset="0"/>
              </a:rPr>
              <a:t>Looka</a:t>
            </a:r>
            <a:r>
              <a:rPr lang="en-US" sz="2400" dirty="0">
                <a:latin typeface="Arial" panose="020B0604020202020204" pitchFamily="34" charset="0"/>
                <a:cs typeface="Arial" panose="020B0604020202020204" pitchFamily="34" charset="0"/>
              </a:rPr>
              <a:t>, 2022).</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Our aim is to consistently deliver a branded, welcoming in every room.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803E0C6-E300-C262-3131-8BD7AB422813}"/>
              </a:ext>
            </a:extLst>
          </p:cNvPr>
          <p:cNvPicPr>
            <a:picLocks noChangeAspect="1"/>
          </p:cNvPicPr>
          <p:nvPr/>
        </p:nvPicPr>
        <p:blipFill rotWithShape="1">
          <a:blip r:embed="rId3"/>
          <a:srcRect l="14156" r="43605"/>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sp useBgFill="1">
        <p:nvSpPr>
          <p:cNvPr id="47" name="Freeform: Shape 46">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8" name="Freeform: Shape 47">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9530EC-7513-8435-9D69-EEE24616CFD4}"/>
              </a:ext>
            </a:extLst>
          </p:cNvPr>
          <p:cNvSpPr txBox="1">
            <a:spLocks noGrp="1"/>
          </p:cNvSpPr>
          <p:nvPr>
            <p:ph type="title"/>
          </p:nvPr>
        </p:nvSpPr>
        <p:spPr>
          <a:xfrm>
            <a:off x="448056" y="284618"/>
            <a:ext cx="6494282" cy="1210697"/>
          </a:xfrm>
        </p:spPr>
        <p:txBody>
          <a:bodyPr anchor="ctr">
            <a:noAutofit/>
          </a:bodyPr>
          <a:lstStyle/>
          <a:p>
            <a:pPr lvl="0">
              <a:lnSpc>
                <a:spcPct val="150000"/>
              </a:lnSpc>
            </a:pPr>
            <a:r>
              <a:rPr lang="en-GB" sz="3200" b="1" dirty="0">
                <a:latin typeface="Arial" panose="020B0604020202020204" pitchFamily="34" charset="0"/>
                <a:cs typeface="Arial" panose="020B0604020202020204" pitchFamily="34" charset="0"/>
              </a:rPr>
              <a:t>Health and Safety Procedures</a:t>
            </a:r>
          </a:p>
        </p:txBody>
      </p:sp>
      <p:sp>
        <p:nvSpPr>
          <p:cNvPr id="49" name="Rectangle 48">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0" name="Rectangle 49">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Content Placeholder 7">
            <a:extLst>
              <a:ext uri="{FF2B5EF4-FFF2-40B4-BE49-F238E27FC236}">
                <a16:creationId xmlns:a16="http://schemas.microsoft.com/office/drawing/2014/main" id="{2B96C3E2-20F1-8190-C0B4-B901EF15235E}"/>
              </a:ext>
            </a:extLst>
          </p:cNvPr>
          <p:cNvSpPr>
            <a:spLocks noGrp="1"/>
          </p:cNvSpPr>
          <p:nvPr>
            <p:ph idx="1"/>
          </p:nvPr>
        </p:nvSpPr>
        <p:spPr>
          <a:xfrm>
            <a:off x="448056" y="1562470"/>
            <a:ext cx="2804504" cy="5148515"/>
          </a:xfrm>
        </p:spPr>
        <p:txBody>
          <a:bodyPr>
            <a:normAutofit/>
          </a:bodyPr>
          <a:lstStyle/>
          <a:p>
            <a:pPr>
              <a:lnSpc>
                <a:spcPct val="170000"/>
              </a:lnSpc>
            </a:pPr>
            <a:r>
              <a:rPr lang="en-US" sz="1600" dirty="0">
                <a:latin typeface="Arial" panose="020B0604020202020204" pitchFamily="34" charset="0"/>
                <a:cs typeface="Arial" panose="020B0604020202020204" pitchFamily="34" charset="0"/>
              </a:rPr>
              <a:t>At Ibis, ensuring the well-being of both guests and our team members is a top priority.</a:t>
            </a:r>
            <a:endParaRPr lang="en-GB" sz="1600" dirty="0">
              <a:latin typeface="Arial" panose="020B0604020202020204" pitchFamily="34" charset="0"/>
              <a:cs typeface="Arial" panose="020B0604020202020204" pitchFamily="34" charset="0"/>
            </a:endParaRPr>
          </a:p>
          <a:p>
            <a:pPr>
              <a:lnSpc>
                <a:spcPct val="170000"/>
              </a:lnSpc>
            </a:pPr>
            <a:r>
              <a:rPr lang="en-GB" sz="1600" dirty="0">
                <a:latin typeface="Arial" panose="020B0604020202020204" pitchFamily="34" charset="0"/>
                <a:cs typeface="Arial" panose="020B0604020202020204" pitchFamily="34" charset="0"/>
              </a:rPr>
              <a:t>Health and safety procedures (www.wonder.legal, n.d.).</a:t>
            </a:r>
          </a:p>
          <a:p>
            <a:pPr>
              <a:lnSpc>
                <a:spcPct val="170000"/>
              </a:lnSpc>
            </a:pPr>
            <a:r>
              <a:rPr lang="en-GB" sz="1600" dirty="0">
                <a:latin typeface="Arial" panose="020B0604020202020204" pitchFamily="34" charset="0"/>
                <a:cs typeface="Arial" panose="020B0604020202020204" pitchFamily="34" charset="0"/>
              </a:rPr>
              <a:t>Regular Training (Latham, 2016).</a:t>
            </a:r>
          </a:p>
          <a:p>
            <a:pPr>
              <a:lnSpc>
                <a:spcPct val="170000"/>
              </a:lnSpc>
            </a:pPr>
            <a:r>
              <a:rPr lang="en-GB" sz="1600" dirty="0">
                <a:latin typeface="Arial" panose="020B0604020202020204" pitchFamily="34" charset="0"/>
                <a:cs typeface="Arial" panose="020B0604020202020204" pitchFamily="34" charset="0"/>
              </a:rPr>
              <a:t>Compliance insures a positive guest experience. </a:t>
            </a:r>
            <a:endParaRPr lang="en-US" sz="1600" dirty="0">
              <a:latin typeface="Arial" panose="020B0604020202020204" pitchFamily="34" charset="0"/>
              <a:cs typeface="Arial" panose="020B0604020202020204" pitchFamily="34" charset="0"/>
            </a:endParaRPr>
          </a:p>
        </p:txBody>
      </p:sp>
      <p:pic>
        <p:nvPicPr>
          <p:cNvPr id="18" name="Picture 7">
            <a:extLst>
              <a:ext uri="{FF2B5EF4-FFF2-40B4-BE49-F238E27FC236}">
                <a16:creationId xmlns:a16="http://schemas.microsoft.com/office/drawing/2014/main" id="{24E45EF3-0ED3-3E1B-5737-CE69EE2B534A}"/>
              </a:ext>
            </a:extLst>
          </p:cNvPr>
          <p:cNvPicPr>
            <a:picLocks noChangeAspect="1"/>
          </p:cNvPicPr>
          <p:nvPr/>
        </p:nvPicPr>
        <p:blipFill>
          <a:blip r:embed="rId4"/>
          <a:stretch>
            <a:fillRect/>
          </a:stretch>
        </p:blipFill>
        <p:spPr>
          <a:xfrm>
            <a:off x="9678993" y="6176963"/>
            <a:ext cx="2517580" cy="742163"/>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A65B9-B637-EB88-7905-20554A694D03}"/>
              </a:ext>
            </a:extLst>
          </p:cNvPr>
          <p:cNvSpPr txBox="1">
            <a:spLocks noGrp="1"/>
          </p:cNvSpPr>
          <p:nvPr>
            <p:ph type="title"/>
          </p:nvPr>
        </p:nvSpPr>
        <p:spPr>
          <a:xfrm>
            <a:off x="914400" y="0"/>
            <a:ext cx="5069150" cy="1420427"/>
          </a:xfrm>
        </p:spPr>
        <p:txBody>
          <a:bodyPr anchor="b">
            <a:noAutofit/>
          </a:bodyPr>
          <a:lstStyle/>
          <a:p>
            <a:pPr lvl="0">
              <a:lnSpc>
                <a:spcPct val="150000"/>
              </a:lnSpc>
            </a:pPr>
            <a:r>
              <a:rPr lang="en-US" sz="3600" b="1" dirty="0">
                <a:solidFill>
                  <a:schemeClr val="tx1"/>
                </a:solidFill>
                <a:latin typeface="Arial" panose="020B0604020202020204" pitchFamily="34" charset="0"/>
                <a:cs typeface="Arial" panose="020B0604020202020204" pitchFamily="34" charset="0"/>
              </a:rPr>
              <a:t>Practical Application: Checklist</a:t>
            </a:r>
            <a:endParaRPr lang="en-GB" sz="3600" b="1" dirty="0">
              <a:solidFill>
                <a:schemeClr val="tx1"/>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33A60673-8828-8A75-3150-58B060C7AD98}"/>
              </a:ext>
            </a:extLst>
          </p:cNvPr>
          <p:cNvPicPr>
            <a:picLocks noChangeAspect="1"/>
          </p:cNvPicPr>
          <p:nvPr/>
        </p:nvPicPr>
        <p:blipFill rotWithShape="1">
          <a:blip r:embed="rId3"/>
          <a:srcRect l="35135" r="1" b="1"/>
          <a:stretch/>
        </p:blipFill>
        <p:spPr>
          <a:xfrm>
            <a:off x="6089374" y="602974"/>
            <a:ext cx="5486400" cy="5638800"/>
          </a:xfrm>
          <a:prstGeom prst="rect">
            <a:avLst/>
          </a:prstGeom>
        </p:spPr>
      </p:pic>
      <p:sp>
        <p:nvSpPr>
          <p:cNvPr id="9" name="Content Placeholder 9">
            <a:extLst>
              <a:ext uri="{FF2B5EF4-FFF2-40B4-BE49-F238E27FC236}">
                <a16:creationId xmlns:a16="http://schemas.microsoft.com/office/drawing/2014/main" id="{E9DE3E13-0E66-1FDA-93B0-260576A70F84}"/>
              </a:ext>
            </a:extLst>
          </p:cNvPr>
          <p:cNvSpPr>
            <a:spLocks noGrp="1"/>
          </p:cNvSpPr>
          <p:nvPr>
            <p:ph idx="1"/>
          </p:nvPr>
        </p:nvSpPr>
        <p:spPr>
          <a:xfrm>
            <a:off x="895350" y="1420427"/>
            <a:ext cx="4376738" cy="5069150"/>
          </a:xfrm>
          <a:prstGeom prst="rect">
            <a:avLst/>
          </a:prstGeom>
          <a:noFill/>
          <a:ln>
            <a:noFill/>
          </a:ln>
        </p:spPr>
        <p:txBody>
          <a:bodyPr vert="horz" wrap="square" lIns="91440" tIns="45720" rIns="91440" bIns="45720" anchor="t" anchorCtr="0" compatLnSpc="1">
            <a:no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1400" dirty="0">
                <a:solidFill>
                  <a:schemeClr val="tx1"/>
                </a:solidFill>
                <a:latin typeface="Arial" panose="020B0604020202020204" pitchFamily="34" charset="0"/>
                <a:cs typeface="Arial" panose="020B0604020202020204" pitchFamily="34" charset="0"/>
              </a:rPr>
              <a:t>Transition to practical application of room cleaning checklist</a:t>
            </a: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US" sz="1400" dirty="0">
                <a:solidFill>
                  <a:schemeClr val="tx1"/>
                </a:solidFill>
                <a:latin typeface="Arial" panose="020B0604020202020204" pitchFamily="34" charset="0"/>
                <a:cs typeface="Arial" panose="020B0604020202020204" pitchFamily="34" charset="0"/>
              </a:rPr>
              <a:t>Emphases</a:t>
            </a:r>
            <a:r>
              <a:rPr lang="en-GB" sz="1400" dirty="0">
                <a:solidFill>
                  <a:schemeClr val="tx1"/>
                </a:solidFill>
                <a:latin typeface="Arial" panose="020B0604020202020204" pitchFamily="34" charset="0"/>
                <a:cs typeface="Arial" panose="020B0604020202020204" pitchFamily="34" charset="0"/>
              </a:rPr>
              <a:t>se</a:t>
            </a:r>
            <a:r>
              <a:rPr lang="en-US" sz="1400" dirty="0">
                <a:solidFill>
                  <a:schemeClr val="tx1"/>
                </a:solidFill>
                <a:latin typeface="Arial" panose="020B0604020202020204" pitchFamily="34" charset="0"/>
                <a:cs typeface="Arial" panose="020B0604020202020204" pitchFamily="34" charset="0"/>
              </a:rPr>
              <a:t> checklist usage for consistency and efficiency	</a:t>
            </a: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US" sz="1400" dirty="0">
                <a:solidFill>
                  <a:schemeClr val="tx1"/>
                </a:solidFill>
                <a:latin typeface="Arial" panose="020B0604020202020204" pitchFamily="34" charset="0"/>
                <a:cs typeface="Arial" panose="020B0604020202020204" pitchFamily="34" charset="0"/>
              </a:rPr>
              <a:t>Refer to the checklist for each room, following the step-by-step guide (www.hse.gov.uk, n.d.).</a:t>
            </a: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US" sz="1400" dirty="0">
                <a:solidFill>
                  <a:schemeClr val="tx1"/>
                </a:solidFill>
                <a:latin typeface="Arial" panose="020B0604020202020204" pitchFamily="34" charset="0"/>
                <a:cs typeface="Arial" panose="020B0604020202020204" pitchFamily="34" charset="0"/>
              </a:rPr>
              <a:t>Integrate Ibis Hotel’s brand standards into every checklist item		</a:t>
            </a: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US" sz="1400" dirty="0">
                <a:solidFill>
                  <a:schemeClr val="tx1"/>
                </a:solidFill>
                <a:latin typeface="Arial" panose="020B0604020202020204" pitchFamily="34" charset="0"/>
                <a:cs typeface="Arial" panose="020B0604020202020204" pitchFamily="34" charset="0"/>
              </a:rPr>
              <a:t>Checklist as a valuable tool for maintaining high standards	</a:t>
            </a: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US" sz="1400" dirty="0">
                <a:solidFill>
                  <a:schemeClr val="tx1"/>
                </a:solidFill>
                <a:latin typeface="Arial" panose="020B0604020202020204" pitchFamily="34" charset="0"/>
                <a:cs typeface="Arial" panose="020B0604020202020204" pitchFamily="34" charset="0"/>
              </a:rPr>
              <a:t>Ensures alignment with brand expectations and delivers a superior guest experience</a:t>
            </a:r>
          </a:p>
        </p:txBody>
      </p:sp>
      <p:pic>
        <p:nvPicPr>
          <p:cNvPr id="12" name="Picture 7">
            <a:extLst>
              <a:ext uri="{FF2B5EF4-FFF2-40B4-BE49-F238E27FC236}">
                <a16:creationId xmlns:a16="http://schemas.microsoft.com/office/drawing/2014/main" id="{508DA15F-68DE-565A-13E5-AAF1DD0A227D}"/>
              </a:ext>
            </a:extLst>
          </p:cNvPr>
          <p:cNvPicPr>
            <a:picLocks noChangeAspect="1"/>
          </p:cNvPicPr>
          <p:nvPr/>
        </p:nvPicPr>
        <p:blipFill>
          <a:blip r:embed="rId4"/>
          <a:stretch>
            <a:fillRect/>
          </a:stretch>
        </p:blipFill>
        <p:spPr>
          <a:xfrm>
            <a:off x="9632327" y="616226"/>
            <a:ext cx="1943447" cy="1042537"/>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606C6-8352-78AC-D078-885E0CF064B4}"/>
              </a:ext>
            </a:extLst>
          </p:cNvPr>
          <p:cNvSpPr txBox="1">
            <a:spLocks noGrp="1"/>
          </p:cNvSpPr>
          <p:nvPr>
            <p:ph type="title"/>
          </p:nvPr>
        </p:nvSpPr>
        <p:spPr>
          <a:xfrm>
            <a:off x="640080" y="329184"/>
            <a:ext cx="6894576" cy="1783080"/>
          </a:xfrm>
        </p:spPr>
        <p:txBody>
          <a:bodyPr anchor="b">
            <a:noAutofit/>
          </a:bodyPr>
          <a:lstStyle/>
          <a:p>
            <a:pPr>
              <a:lnSpc>
                <a:spcPct val="150000"/>
              </a:lnSpc>
            </a:pPr>
            <a:r>
              <a:rPr lang="en-GB" b="1" dirty="0">
                <a:latin typeface="Arial" panose="020B0604020202020204" pitchFamily="34" charset="0"/>
                <a:cs typeface="Arial" panose="020B0604020202020204" pitchFamily="34" charset="0"/>
              </a:rPr>
              <a:t>Personal safety and wellbeing </a:t>
            </a:r>
            <a:endParaRPr lang="en-US" b="1" dirty="0">
              <a:latin typeface="Arial" panose="020B0604020202020204" pitchFamily="34" charset="0"/>
              <a:cs typeface="Arial" panose="020B0604020202020204" pitchFamily="34" charset="0"/>
            </a:endParaRPr>
          </a:p>
        </p:txBody>
      </p:sp>
      <p:sp>
        <p:nvSpPr>
          <p:cNvPr id="2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2135A-18B3-14ED-C4A0-78F01D4D9876}"/>
              </a:ext>
            </a:extLst>
          </p:cNvPr>
          <p:cNvSpPr txBox="1">
            <a:spLocks noGrp="1"/>
          </p:cNvSpPr>
          <p:nvPr>
            <p:ph idx="1"/>
          </p:nvPr>
        </p:nvSpPr>
        <p:spPr>
          <a:xfrm>
            <a:off x="640080" y="2706624"/>
            <a:ext cx="6894576" cy="3483864"/>
          </a:xfrm>
        </p:spPr>
        <p:txBody>
          <a:bodyPr>
            <a:normAutofit/>
          </a:bodyPr>
          <a:lstStyle/>
          <a:p>
            <a:pPr>
              <a:lnSpc>
                <a:spcPct val="150000"/>
              </a:lnSpc>
            </a:pPr>
            <a:r>
              <a:rPr lang="en-US" sz="2200" dirty="0">
                <a:latin typeface="Arial" panose="020B0604020202020204" pitchFamily="34" charset="0"/>
                <a:cs typeface="Arial" panose="020B0604020202020204" pitchFamily="34" charset="0"/>
              </a:rPr>
              <a:t>Importance of Personal Safety (mhrglobal.com, n.d.).</a:t>
            </a:r>
            <a:endParaRPr lang="en-GB" sz="2200" dirty="0">
              <a:latin typeface="Arial" panose="020B0604020202020204" pitchFamily="34" charset="0"/>
              <a:cs typeface="Arial" panose="020B0604020202020204" pitchFamily="34" charset="0"/>
            </a:endParaRPr>
          </a:p>
          <a:p>
            <a:pPr>
              <a:lnSpc>
                <a:spcPct val="150000"/>
              </a:lnSpc>
            </a:pPr>
            <a:r>
              <a:rPr lang="en-US" sz="2200" dirty="0">
                <a:latin typeface="Arial" panose="020B0604020202020204" pitchFamily="34" charset="0"/>
                <a:cs typeface="Arial" panose="020B0604020202020204" pitchFamily="34" charset="0"/>
              </a:rPr>
              <a:t>Tips for Maintaining Well-being</a:t>
            </a:r>
            <a:endParaRPr lang="en-GB" sz="2200" dirty="0">
              <a:latin typeface="Arial" panose="020B0604020202020204" pitchFamily="34" charset="0"/>
              <a:cs typeface="Arial" panose="020B0604020202020204" pitchFamily="34" charset="0"/>
            </a:endParaRPr>
          </a:p>
          <a:p>
            <a:pPr>
              <a:lnSpc>
                <a:spcPct val="150000"/>
              </a:lnSpc>
            </a:pPr>
            <a:r>
              <a:rPr lang="en-US" sz="2200" dirty="0">
                <a:latin typeface="Arial" panose="020B0604020202020204" pitchFamily="34" charset="0"/>
                <a:cs typeface="Arial" panose="020B0604020202020204" pitchFamily="34" charset="0"/>
              </a:rPr>
              <a:t>Encouragement for Team Members to Prioritize Self-Care</a:t>
            </a:r>
            <a:endParaRPr lang="en-GB" sz="2200" dirty="0">
              <a:latin typeface="Arial" panose="020B0604020202020204" pitchFamily="34" charset="0"/>
              <a:cs typeface="Arial" panose="020B0604020202020204" pitchFamily="34" charset="0"/>
            </a:endParaRPr>
          </a:p>
          <a:p>
            <a:pPr>
              <a:lnSpc>
                <a:spcPct val="150000"/>
              </a:lnSpc>
            </a:pPr>
            <a:r>
              <a:rPr lang="en-US" sz="2200" dirty="0">
                <a:latin typeface="Arial" panose="020B0604020202020204" pitchFamily="34" charset="0"/>
                <a:cs typeface="Arial" panose="020B0604020202020204" pitchFamily="34" charset="0"/>
              </a:rPr>
              <a:t>Resources Available for Support</a:t>
            </a:r>
            <a:endParaRPr lang="en-GB" sz="2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3E63863-F37F-47B8-37EB-E43603DF6004}"/>
              </a:ext>
            </a:extLst>
          </p:cNvPr>
          <p:cNvPicPr>
            <a:picLocks noChangeAspect="1"/>
          </p:cNvPicPr>
          <p:nvPr/>
        </p:nvPicPr>
        <p:blipFill rotWithShape="1">
          <a:blip r:embed="rId3"/>
          <a:srcRect l="1565" r="1863"/>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8" name="Picture 7">
            <a:extLst>
              <a:ext uri="{FF2B5EF4-FFF2-40B4-BE49-F238E27FC236}">
                <a16:creationId xmlns:a16="http://schemas.microsoft.com/office/drawing/2014/main" id="{1C96127B-7119-972D-FC40-47198A848B26}"/>
              </a:ext>
            </a:extLst>
          </p:cNvPr>
          <p:cNvPicPr>
            <a:picLocks noChangeAspect="1"/>
          </p:cNvPicPr>
          <p:nvPr/>
        </p:nvPicPr>
        <p:blipFill rotWithShape="1">
          <a:blip r:embed="rId4"/>
          <a:srcRect l="6916" r="9108" b="-2"/>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9C3B82-DFA6-DB77-C647-572190657C96}"/>
              </a:ext>
            </a:extLst>
          </p:cNvPr>
          <p:cNvSpPr txBox="1">
            <a:spLocks noGrp="1"/>
          </p:cNvSpPr>
          <p:nvPr>
            <p:ph type="title"/>
          </p:nvPr>
        </p:nvSpPr>
        <p:spPr>
          <a:xfrm>
            <a:off x="572493" y="238539"/>
            <a:ext cx="11018520" cy="1434415"/>
          </a:xfrm>
        </p:spPr>
        <p:txBody>
          <a:bodyPr anchor="b">
            <a:normAutofit/>
          </a:bodyPr>
          <a:lstStyle/>
          <a:p>
            <a:pPr lvl="0">
              <a:lnSpc>
                <a:spcPct val="150000"/>
              </a:lnSpc>
            </a:pPr>
            <a:r>
              <a:rPr lang="en-GB" sz="5400" b="1" dirty="0">
                <a:latin typeface="Arial" panose="020B0604020202020204" pitchFamily="34" charset="0"/>
                <a:cs typeface="Arial" panose="020B0604020202020204" pitchFamily="34" charset="0"/>
              </a:rPr>
              <a:t>Conclusion</a:t>
            </a:r>
          </a:p>
        </p:txBody>
      </p:sp>
      <p:sp>
        <p:nvSpPr>
          <p:cNvPr id="5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19">
            <a:extLst>
              <a:ext uri="{FF2B5EF4-FFF2-40B4-BE49-F238E27FC236}">
                <a16:creationId xmlns:a16="http://schemas.microsoft.com/office/drawing/2014/main" id="{4F33BF63-A48B-9778-D346-864FC6A60C68}"/>
              </a:ext>
            </a:extLst>
          </p:cNvPr>
          <p:cNvSpPr>
            <a:spLocks noGrp="1"/>
          </p:cNvSpPr>
          <p:nvPr>
            <p:ph idx="1"/>
          </p:nvPr>
        </p:nvSpPr>
        <p:spPr>
          <a:xfrm>
            <a:off x="481053" y="1911493"/>
            <a:ext cx="6713552" cy="4736816"/>
          </a:xfrm>
        </p:spPr>
        <p:txBody>
          <a:bodyPr anchor="t">
            <a:noAutofit/>
          </a:bodyPr>
          <a:lstStyle/>
          <a:p>
            <a:pPr>
              <a:lnSpc>
                <a:spcPct val="160000"/>
              </a:lnSpc>
            </a:pPr>
            <a:r>
              <a:rPr lang="en-US" sz="1600" dirty="0">
                <a:latin typeface="Arial" panose="020B0604020202020204" pitchFamily="34" charset="0"/>
                <a:cs typeface="Arial" panose="020B0604020202020204" pitchFamily="34" charset="0"/>
              </a:rPr>
              <a:t>Component Two Elevates Guest Experience</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Employee Engagement: Communication, Recognition, Development</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Strategies Enhance Cleaning Excellence	</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Brand Standards for Consistent Atmosphere	</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Health and Safety Paramount for Well-being</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Practical Checklist Ensures Consistency</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Key Standards Reinforce Overall Experience	</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Employee Recognition Vital for Motivated Team	</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Acknowledging Team Commitment: Training, Check-ins, Opportunities	</a:t>
            </a:r>
            <a:endParaRPr lang="en-GB" sz="1600" dirty="0">
              <a:latin typeface="Arial" panose="020B0604020202020204" pitchFamily="34" charset="0"/>
              <a:cs typeface="Arial" panose="020B0604020202020204" pitchFamily="34" charset="0"/>
            </a:endParaRPr>
          </a:p>
          <a:p>
            <a:pPr>
              <a:lnSpc>
                <a:spcPct val="160000"/>
              </a:lnSpc>
            </a:pPr>
            <a:r>
              <a:rPr lang="en-US" sz="1600" dirty="0">
                <a:latin typeface="Arial" panose="020B0604020202020204" pitchFamily="34" charset="0"/>
                <a:cs typeface="Arial" panose="020B0604020202020204" pitchFamily="34" charset="0"/>
              </a:rPr>
              <a:t>Checklist’s Crucial Role: Consistency, Efficiency, Adherence to Standards</a:t>
            </a:r>
          </a:p>
        </p:txBody>
      </p:sp>
      <p:pic>
        <p:nvPicPr>
          <p:cNvPr id="3" name="Picture 2">
            <a:extLst>
              <a:ext uri="{FF2B5EF4-FFF2-40B4-BE49-F238E27FC236}">
                <a16:creationId xmlns:a16="http://schemas.microsoft.com/office/drawing/2014/main" id="{FF5E0C68-A0B9-6703-521A-2CE06B4E9A86}"/>
              </a:ext>
            </a:extLst>
          </p:cNvPr>
          <p:cNvPicPr>
            <a:picLocks noChangeAspect="1"/>
          </p:cNvPicPr>
          <p:nvPr/>
        </p:nvPicPr>
        <p:blipFill rotWithShape="1">
          <a:blip r:embed="rId3"/>
          <a:srcRect l="18698" r="19731"/>
          <a:stretch/>
        </p:blipFill>
        <p:spPr>
          <a:xfrm>
            <a:off x="7675658" y="2093976"/>
            <a:ext cx="3941064" cy="409651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D91EB-7024-1680-FC02-4602801B03CE}"/>
              </a:ext>
            </a:extLst>
          </p:cNvPr>
          <p:cNvSpPr txBox="1">
            <a:spLocks noGrp="1"/>
          </p:cNvSpPr>
          <p:nvPr>
            <p:ph type="title"/>
          </p:nvPr>
        </p:nvSpPr>
        <p:spPr>
          <a:xfrm>
            <a:off x="838203" y="365129"/>
            <a:ext cx="10515600" cy="45719"/>
          </a:xfrm>
        </p:spPr>
        <p:txBody>
          <a:bodyPr>
            <a:noAutofit/>
          </a:bodyPr>
          <a:lstStyle/>
          <a:p>
            <a:pPr lvl="0">
              <a:lnSpc>
                <a:spcPct val="150000"/>
              </a:lnSpc>
            </a:pPr>
            <a:r>
              <a:rPr lang="en-GB" sz="32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40F01104-7912-6FBB-9E5F-6F1A21B8DB2D}"/>
              </a:ext>
            </a:extLst>
          </p:cNvPr>
          <p:cNvSpPr txBox="1">
            <a:spLocks noGrp="1"/>
          </p:cNvSpPr>
          <p:nvPr>
            <p:ph idx="1"/>
          </p:nvPr>
        </p:nvSpPr>
        <p:spPr>
          <a:xfrm>
            <a:off x="838203" y="772358"/>
            <a:ext cx="10515600" cy="6085642"/>
          </a:xfrm>
        </p:spPr>
        <p:txBody>
          <a:bodyPr>
            <a:noAutofit/>
          </a:bodyPr>
          <a:lstStyle/>
          <a:p>
            <a:pPr lvl="0">
              <a:lnSpc>
                <a:spcPct val="150000"/>
              </a:lnSpc>
            </a:pPr>
            <a:r>
              <a:rPr lang="en-US" sz="1400" dirty="0">
                <a:latin typeface="Arial" panose="020B0604020202020204" pitchFamily="34" charset="0"/>
                <a:cs typeface="Arial" panose="020B0604020202020204" pitchFamily="34" charset="0"/>
              </a:rPr>
              <a:t>‌Corporate Culture Group. (n.d.). Corporate Culture Group - The Culture Change Agency. (Online) Available at: </a:t>
            </a:r>
            <a:r>
              <a:rPr lang="en-US" sz="1400" dirty="0">
                <a:latin typeface="Arial" panose="020B0604020202020204" pitchFamily="34" charset="0"/>
                <a:cs typeface="Arial" panose="020B0604020202020204" pitchFamily="34" charset="0"/>
                <a:hlinkClick r:id="rId3"/>
              </a:rPr>
              <a:t>https://corporateculture.co.uk/culture/?utm_source=bing&amp;utm_medium=cpc&amp;utm_campaign=519078758&amp;utm_content=1323814296306730&amp;utm_term=employee%20engagement&amp;msclkid=edc8af4c7a0011ab7687ca1d515d2ee6</a:t>
            </a:r>
            <a:r>
              <a:rPr lang="en-US" sz="1400" dirty="0">
                <a:latin typeface="Arial" panose="020B0604020202020204" pitchFamily="34" charset="0"/>
                <a:cs typeface="Arial" panose="020B0604020202020204" pitchFamily="34" charset="0"/>
              </a:rPr>
              <a:t> (Accessed 12 Nov. 2023).</a:t>
            </a:r>
          </a:p>
          <a:p>
            <a:pPr lvl="0">
              <a:lnSpc>
                <a:spcPct val="150000"/>
              </a:lnSpc>
            </a:pPr>
            <a:r>
              <a:rPr lang="en-US" sz="1400" dirty="0">
                <a:latin typeface="Arial" panose="020B0604020202020204" pitchFamily="34" charset="0"/>
                <a:cs typeface="Arial" panose="020B0604020202020204" pitchFamily="34" charset="0"/>
              </a:rPr>
              <a:t>‌Current School News. (2020). Best Hotels to Stay in Ikeja with Affordable Prices in 2020. (Online) Available at: </a:t>
            </a:r>
            <a:r>
              <a:rPr lang="en-US" sz="1400" dirty="0">
                <a:latin typeface="Arial" panose="020B0604020202020204" pitchFamily="34" charset="0"/>
                <a:cs typeface="Arial" panose="020B0604020202020204" pitchFamily="34" charset="0"/>
                <a:hlinkClick r:id="rId4"/>
              </a:rPr>
              <a:t>https://www.currentschoolnews.com/articles/hotels-to-stay-in-ikeja/</a:t>
            </a:r>
            <a:r>
              <a:rPr lang="en-US" sz="1400" dirty="0">
                <a:latin typeface="Arial" panose="020B0604020202020204" pitchFamily="34" charset="0"/>
                <a:cs typeface="Arial" panose="020B0604020202020204" pitchFamily="34" charset="0"/>
              </a:rPr>
              <a:t>  (Accessed 9 Nov. 2023).</a:t>
            </a:r>
          </a:p>
          <a:p>
            <a:pPr lvl="0">
              <a:lnSpc>
                <a:spcPct val="150000"/>
              </a:lnSpc>
            </a:pPr>
            <a:r>
              <a:rPr lang="en-US" sz="1400" dirty="0">
                <a:latin typeface="Arial" panose="020B0604020202020204" pitchFamily="34" charset="0"/>
                <a:cs typeface="Arial" panose="020B0604020202020204" pitchFamily="34" charset="0"/>
              </a:rPr>
              <a:t>Elle (2022). Communication in the hospitality industry. (Online) </a:t>
            </a:r>
            <a:r>
              <a:rPr lang="en-US" sz="1400" dirty="0" err="1">
                <a:latin typeface="Arial" panose="020B0604020202020204" pitchFamily="34" charset="0"/>
                <a:cs typeface="Arial" panose="020B0604020202020204" pitchFamily="34" charset="0"/>
              </a:rPr>
              <a:t>GuestJoy</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5"/>
              </a:rPr>
              <a:t>https://guestjoy.com/blog/communication-in-the-hospitality-industry/</a:t>
            </a:r>
            <a:r>
              <a:rPr lang="en-US" sz="1400" dirty="0">
                <a:latin typeface="Arial" panose="020B0604020202020204" pitchFamily="34" charset="0"/>
                <a:cs typeface="Arial" panose="020B0604020202020204" pitchFamily="34" charset="0"/>
              </a:rPr>
              <a:t>. (Accessed 12 Nov 2023)</a:t>
            </a:r>
          </a:p>
          <a:p>
            <a:pPr lvl="0">
              <a:lnSpc>
                <a:spcPct val="150000"/>
              </a:lnSpc>
            </a:pP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Looka</a:t>
            </a:r>
            <a:r>
              <a:rPr lang="en-US" sz="1400" dirty="0">
                <a:latin typeface="Arial" panose="020B0604020202020204" pitchFamily="34" charset="0"/>
                <a:cs typeface="Arial" panose="020B0604020202020204" pitchFamily="34" charset="0"/>
              </a:rPr>
              <a:t>. (2022). 15 Brand Guidelines Examples to Inspire Your Brand Guide. [online] Available at: </a:t>
            </a:r>
            <a:r>
              <a:rPr lang="en-US" sz="1400" dirty="0">
                <a:latin typeface="Arial" panose="020B0604020202020204" pitchFamily="34" charset="0"/>
                <a:cs typeface="Arial" panose="020B0604020202020204" pitchFamily="34" charset="0"/>
                <a:hlinkClick r:id="rId6"/>
              </a:rPr>
              <a:t>https://looka.com/blog/15-brand-guidelines-examples-to-inspire-your-brand-guide/</a:t>
            </a:r>
            <a:r>
              <a:rPr lang="en-US" sz="1400" dirty="0">
                <a:latin typeface="Arial" panose="020B0604020202020204" pitchFamily="34" charset="0"/>
                <a:cs typeface="Arial" panose="020B0604020202020204" pitchFamily="34" charset="0"/>
              </a:rPr>
              <a:t>.  (Accessed 12 Nov 2023)</a:t>
            </a:r>
          </a:p>
          <a:p>
            <a:pPr lvl="0">
              <a:lnSpc>
                <a:spcPct val="150000"/>
              </a:lnSpc>
            </a:pPr>
            <a:r>
              <a:rPr lang="en-US" sz="1400" dirty="0">
                <a:latin typeface="Arial" panose="020B0604020202020204" pitchFamily="34" charset="0"/>
                <a:cs typeface="Arial" panose="020B0604020202020204" pitchFamily="34" charset="0"/>
              </a:rPr>
              <a:t>Latham, R. (2016). The Benefits of Regular Training in the Workplace. [online] 3B Training. Available at: </a:t>
            </a:r>
            <a:r>
              <a:rPr lang="en-US" sz="1400" dirty="0">
                <a:latin typeface="Arial" panose="020B0604020202020204" pitchFamily="34" charset="0"/>
                <a:cs typeface="Arial" panose="020B0604020202020204" pitchFamily="34" charset="0"/>
                <a:hlinkClick r:id="rId7"/>
              </a:rPr>
              <a:t>https://www.3btraining.com/training-advice/benefits-regular-training/</a:t>
            </a:r>
            <a:r>
              <a:rPr lang="en-US" sz="1400" dirty="0">
                <a:latin typeface="Arial" panose="020B0604020202020204" pitchFamily="34" charset="0"/>
                <a:cs typeface="Arial" panose="020B0604020202020204" pitchFamily="34" charset="0"/>
              </a:rPr>
              <a:t>.  (Accessed 12 Nov 2023)</a:t>
            </a:r>
          </a:p>
          <a:p>
            <a:pPr lvl="0">
              <a:lnSpc>
                <a:spcPct val="150000"/>
              </a:lnSpc>
            </a:pPr>
            <a:r>
              <a:rPr lang="en-US" sz="1400" dirty="0">
                <a:latin typeface="Arial" panose="020B0604020202020204" pitchFamily="34" charset="0"/>
                <a:cs typeface="Arial" panose="020B0604020202020204" pitchFamily="34" charset="0"/>
              </a:rPr>
              <a:t>mhrglobal.com. (n.d.). A pocket guide to your wellbeing, right now: Isolation | MHR. (Online) Available at: https://mhrglobal.com/uk/en/knowledge-hub/hr/pocket-guide-your-wellbeing-right-now-isolation?network=o&amp;msclkid=822afdd5ceef1a88184b9884f6165380&amp;utm_source=bing&amp;utm_medium=cpc&amp;utm_campaign=ID_Search_UK_Product_HR_ph&amp;utm_term=HR&amp;utm_content=HR%20-%20Dynamic (Accessed 12 Nov. 2023).</a:t>
            </a:r>
          </a:p>
          <a:p>
            <a:pPr lvl="0">
              <a:lnSpc>
                <a:spcPct val="150000"/>
              </a:lnSpc>
            </a:pPr>
            <a:endParaRPr lang="en-US" sz="1200" dirty="0">
              <a:latin typeface="Arial" panose="020B0604020202020204" pitchFamily="34" charset="0"/>
              <a:cs typeface="Arial" panose="020B0604020202020204" pitchFamily="34" charset="0"/>
            </a:endParaRPr>
          </a:p>
          <a:p>
            <a:pPr lvl="0">
              <a:lnSpc>
                <a:spcPct val="150000"/>
              </a:lnSpc>
            </a:pPr>
            <a:endParaRPr lang="en-GB" sz="8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84AC3-D6D6-B9F1-CC7E-CE908A667C9B}"/>
              </a:ext>
            </a:extLst>
          </p:cNvPr>
          <p:cNvSpPr>
            <a:spLocks noGrp="1"/>
          </p:cNvSpPr>
          <p:nvPr>
            <p:ph type="title"/>
          </p:nvPr>
        </p:nvSpPr>
        <p:spPr>
          <a:xfrm>
            <a:off x="838203" y="365129"/>
            <a:ext cx="10515600" cy="45719"/>
          </a:xfrm>
        </p:spPr>
        <p:txBody>
          <a:bodyPr>
            <a:normAutofit fontScale="90000"/>
          </a:bodyPr>
          <a:lstStyle/>
          <a:p>
            <a:br>
              <a:rPr lang="en-GB" dirty="0"/>
            </a:br>
            <a:br>
              <a:rPr lang="en-GB" dirty="0"/>
            </a:br>
            <a:endParaRPr lang="en-GB" dirty="0"/>
          </a:p>
        </p:txBody>
      </p:sp>
      <p:sp>
        <p:nvSpPr>
          <p:cNvPr id="3" name="Content Placeholder 2">
            <a:extLst>
              <a:ext uri="{FF2B5EF4-FFF2-40B4-BE49-F238E27FC236}">
                <a16:creationId xmlns:a16="http://schemas.microsoft.com/office/drawing/2014/main" id="{787563EC-BAF3-49CD-F99B-2E5AF54A4649}"/>
              </a:ext>
            </a:extLst>
          </p:cNvPr>
          <p:cNvSpPr>
            <a:spLocks noGrp="1"/>
          </p:cNvSpPr>
          <p:nvPr>
            <p:ph idx="1"/>
          </p:nvPr>
        </p:nvSpPr>
        <p:spPr>
          <a:xfrm>
            <a:off x="838203" y="195309"/>
            <a:ext cx="10515600" cy="6523755"/>
          </a:xfrm>
        </p:spPr>
        <p:txBody>
          <a:bodyPr>
            <a:normAutofit fontScale="40000" lnSpcReduction="20000"/>
          </a:bodyPr>
          <a:lstStyle/>
          <a:p>
            <a:pPr>
              <a:lnSpc>
                <a:spcPct val="170000"/>
              </a:lnSpc>
            </a:pPr>
            <a:r>
              <a:rPr lang="en-US" sz="2900" dirty="0">
                <a:latin typeface="Arial" panose="020B0604020202020204" pitchFamily="34" charset="0"/>
                <a:cs typeface="Arial" panose="020B0604020202020204" pitchFamily="34" charset="0"/>
              </a:rPr>
              <a:t>teamflect.com. (n.d.). </a:t>
            </a:r>
            <a:r>
              <a:rPr lang="en-US" sz="2900" dirty="0" err="1">
                <a:latin typeface="Arial" panose="020B0604020202020204" pitchFamily="34" charset="0"/>
                <a:cs typeface="Arial" panose="020B0604020202020204" pitchFamily="34" charset="0"/>
              </a:rPr>
              <a:t>Teamflect</a:t>
            </a:r>
            <a:r>
              <a:rPr lang="en-US" sz="2900" dirty="0">
                <a:latin typeface="Arial" panose="020B0604020202020204" pitchFamily="34" charset="0"/>
                <a:cs typeface="Arial" panose="020B0604020202020204" pitchFamily="34" charset="0"/>
              </a:rPr>
              <a:t> Use Case: Employee Engagement in Microsoft Teams. (Online) Available at: </a:t>
            </a:r>
            <a:r>
              <a:rPr lang="en-US" sz="2900" dirty="0">
                <a:latin typeface="Arial" panose="020B0604020202020204" pitchFamily="34" charset="0"/>
                <a:cs typeface="Arial" panose="020B0604020202020204" pitchFamily="34" charset="0"/>
                <a:hlinkClick r:id="rId2"/>
              </a:rPr>
              <a:t>https://teamflect.com/employee-engagement?msclkid=5db8091ea2f718cae5b36c5240be2145&amp;utm_source=bing&amp;utm_medium=cpc&amp;utm_campaign=UK%20-%20Employee%20Engagement&amp;utm_term=activities%20employees%20engagement&amp;utm_content=Employee%20Engagement</a:t>
            </a:r>
            <a:r>
              <a:rPr lang="en-US" sz="2900" dirty="0">
                <a:latin typeface="Arial" panose="020B0604020202020204" pitchFamily="34" charset="0"/>
                <a:cs typeface="Arial" panose="020B0604020202020204" pitchFamily="34" charset="0"/>
              </a:rPr>
              <a:t>   (Accessed 9 Nov 2023).</a:t>
            </a:r>
          </a:p>
          <a:p>
            <a:pPr>
              <a:lnSpc>
                <a:spcPct val="170000"/>
              </a:lnSpc>
            </a:pPr>
            <a:endParaRPr lang="en-US" sz="2900" dirty="0">
              <a:latin typeface="Arial" panose="020B0604020202020204" pitchFamily="34" charset="0"/>
              <a:cs typeface="Arial" panose="020B0604020202020204" pitchFamily="34" charset="0"/>
            </a:endParaRPr>
          </a:p>
          <a:p>
            <a:pPr>
              <a:lnSpc>
                <a:spcPct val="170000"/>
              </a:lnSpc>
            </a:pPr>
            <a:r>
              <a:rPr lang="en-US" sz="2900" dirty="0">
                <a:latin typeface="Arial" panose="020B0604020202020204" pitchFamily="34" charset="0"/>
                <a:cs typeface="Arial" panose="020B0604020202020204" pitchFamily="34" charset="0"/>
              </a:rPr>
              <a:t>‌Williams, J. (2019) 'A Cleaning Checklist Ensures Employees Focus On The Fundamentals', Janitorial Manager. (Online) Available at: </a:t>
            </a:r>
            <a:r>
              <a:rPr lang="en-US" sz="2900" dirty="0">
                <a:latin typeface="Arial" panose="020B0604020202020204" pitchFamily="34" charset="0"/>
                <a:cs typeface="Arial" panose="020B0604020202020204" pitchFamily="34" charset="0"/>
                <a:hlinkClick r:id="rId3"/>
              </a:rPr>
              <a:t>https://www.janitorialmanager.com/blog/a-cleaning-checklist/</a:t>
            </a:r>
            <a:r>
              <a:rPr lang="en-US" sz="2900" dirty="0">
                <a:latin typeface="Arial" panose="020B0604020202020204" pitchFamily="34" charset="0"/>
                <a:cs typeface="Arial" panose="020B0604020202020204" pitchFamily="34" charset="0"/>
              </a:rPr>
              <a:t> (Accessed 12 Nov 2023).</a:t>
            </a:r>
          </a:p>
          <a:p>
            <a:pPr>
              <a:lnSpc>
                <a:spcPct val="170000"/>
              </a:lnSpc>
            </a:pPr>
            <a:endParaRPr lang="en-US" sz="2900" dirty="0">
              <a:latin typeface="Arial" panose="020B0604020202020204" pitchFamily="34" charset="0"/>
              <a:cs typeface="Arial" panose="020B0604020202020204" pitchFamily="34" charset="0"/>
            </a:endParaRPr>
          </a:p>
          <a:p>
            <a:pPr>
              <a:lnSpc>
                <a:spcPct val="170000"/>
              </a:lnSpc>
            </a:pPr>
            <a:r>
              <a:rPr lang="en-US" sz="2900" dirty="0">
                <a:latin typeface="Arial" panose="020B0604020202020204" pitchFamily="34" charset="0"/>
                <a:cs typeface="Arial" panose="020B0604020202020204" pitchFamily="34" charset="0"/>
              </a:rPr>
              <a:t>‌www.hse.gov.uk. (n.d.). Work at height - Step-by-step guide. (Online)Available at: </a:t>
            </a:r>
            <a:r>
              <a:rPr lang="en-US" sz="2900" dirty="0">
                <a:latin typeface="Arial" panose="020B0604020202020204" pitchFamily="34" charset="0"/>
                <a:cs typeface="Arial" panose="020B0604020202020204" pitchFamily="34" charset="0"/>
                <a:hlinkClick r:id="rId4"/>
              </a:rPr>
              <a:t>https://www.hse.gov.uk/work-at-height/step-by-step-guide.htm</a:t>
            </a:r>
            <a:r>
              <a:rPr lang="en-US" sz="2900" dirty="0">
                <a:latin typeface="Arial" panose="020B0604020202020204" pitchFamily="34" charset="0"/>
                <a:cs typeface="Arial" panose="020B0604020202020204" pitchFamily="34" charset="0"/>
              </a:rPr>
              <a:t> (Accessed 12 Nov 2023)</a:t>
            </a:r>
          </a:p>
          <a:p>
            <a:pPr>
              <a:lnSpc>
                <a:spcPct val="170000"/>
              </a:lnSpc>
            </a:pPr>
            <a:endParaRPr lang="en-US" sz="2900" dirty="0">
              <a:latin typeface="Arial" panose="020B0604020202020204" pitchFamily="34" charset="0"/>
              <a:cs typeface="Arial" panose="020B0604020202020204" pitchFamily="34" charset="0"/>
            </a:endParaRPr>
          </a:p>
          <a:p>
            <a:pPr>
              <a:lnSpc>
                <a:spcPct val="170000"/>
              </a:lnSpc>
            </a:pPr>
            <a:r>
              <a:rPr lang="en-US" sz="2900" dirty="0">
                <a:latin typeface="Arial" panose="020B0604020202020204" pitchFamily="34" charset="0"/>
                <a:cs typeface="Arial" panose="020B0604020202020204" pitchFamily="34" charset="0"/>
              </a:rPr>
              <a:t>‌www.mindtools.com. (n.d.). MindTools | Home. (Online) Available at: </a:t>
            </a:r>
            <a:r>
              <a:rPr lang="en-US" sz="2900" dirty="0">
                <a:latin typeface="Arial" panose="020B0604020202020204" pitchFamily="34" charset="0"/>
                <a:cs typeface="Arial" panose="020B0604020202020204" pitchFamily="34" charset="0"/>
                <a:hlinkClick r:id="rId5"/>
              </a:rPr>
              <a:t>https://www.mindtools.com/a64ukmv/the-three-component-model-of-commitment</a:t>
            </a:r>
            <a:r>
              <a:rPr lang="en-US" sz="2900" dirty="0">
                <a:latin typeface="Arial" panose="020B0604020202020204" pitchFamily="34" charset="0"/>
                <a:cs typeface="Arial" panose="020B0604020202020204" pitchFamily="34" charset="0"/>
              </a:rPr>
              <a:t>. (Accessed 12 Nov 2023)</a:t>
            </a:r>
          </a:p>
          <a:p>
            <a:pPr>
              <a:lnSpc>
                <a:spcPct val="170000"/>
              </a:lnSpc>
            </a:pPr>
            <a:endParaRPr lang="en-US" sz="2900" dirty="0">
              <a:latin typeface="Arial" panose="020B0604020202020204" pitchFamily="34" charset="0"/>
              <a:cs typeface="Arial" panose="020B0604020202020204" pitchFamily="34" charset="0"/>
            </a:endParaRPr>
          </a:p>
          <a:p>
            <a:pPr>
              <a:lnSpc>
                <a:spcPct val="170000"/>
              </a:lnSpc>
            </a:pPr>
            <a:r>
              <a:rPr lang="en-US" sz="2900" dirty="0">
                <a:latin typeface="Arial" panose="020B0604020202020204" pitchFamily="34" charset="0"/>
                <a:cs typeface="Arial" panose="020B0604020202020204" pitchFamily="34" charset="0"/>
              </a:rPr>
              <a:t>‌‌www.wonder.legal. (n.d.). Health and Safety Policy - Template - Word &amp; PDF. (Online) Available at: </a:t>
            </a:r>
            <a:r>
              <a:rPr lang="en-US" sz="2900" dirty="0">
                <a:latin typeface="Arial" panose="020B0604020202020204" pitchFamily="34" charset="0"/>
                <a:cs typeface="Arial" panose="020B0604020202020204" pitchFamily="34" charset="0"/>
                <a:hlinkClick r:id="rId6"/>
              </a:rPr>
              <a:t>https://www.wonder.legal/uk/modele/health-and-safety-policy?msclkid=97bac79ea1ef155c29daa2cf8c1ae6fc</a:t>
            </a:r>
            <a:r>
              <a:rPr lang="en-US" sz="2900" dirty="0">
                <a:latin typeface="Arial" panose="020B0604020202020204" pitchFamily="34" charset="0"/>
                <a:cs typeface="Arial" panose="020B0604020202020204" pitchFamily="34" charset="0"/>
              </a:rPr>
              <a:t> (Accessed 12 Nov. 2023).</a:t>
            </a:r>
          </a:p>
          <a:p>
            <a:endParaRPr lang="en-GB" dirty="0"/>
          </a:p>
        </p:txBody>
      </p:sp>
    </p:spTree>
    <p:extLst>
      <p:ext uri="{BB962C8B-B14F-4D97-AF65-F5344CB8AC3E}">
        <p14:creationId xmlns:p14="http://schemas.microsoft.com/office/powerpoint/2010/main" val="2092245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2025</Words>
  <Application>Microsoft Office PowerPoint</Application>
  <PresentationFormat>Widescreen</PresentationFormat>
  <Paragraphs>160</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Arail</vt:lpstr>
      <vt:lpstr>Arial</vt:lpstr>
      <vt:lpstr>Calibri</vt:lpstr>
      <vt:lpstr>Calibri Light</vt:lpstr>
      <vt:lpstr>Times New Roman</vt:lpstr>
      <vt:lpstr>Office Theme</vt:lpstr>
      <vt:lpstr>Housekeeping Training Checklist</vt:lpstr>
      <vt:lpstr>Content page </vt:lpstr>
      <vt:lpstr>Introduction </vt:lpstr>
      <vt:lpstr>Employee Engagement Overview</vt:lpstr>
      <vt:lpstr>Linking Employee Engagement to Cleaning Excellence</vt:lpstr>
      <vt:lpstr>Brand Standards in Room Cleaning</vt:lpstr>
      <vt:lpstr>Health and Safety Procedures</vt:lpstr>
      <vt:lpstr>Practical Application: Checklist</vt:lpstr>
      <vt:lpstr>Personal safety and wellbeing </vt:lpstr>
      <vt:lpstr>Conclusion</vt:lpstr>
      <vt:lpstr>Reference</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Training Checklist</dc:title>
  <dc:creator>Krystal Gardner (2027750)</dc:creator>
  <cp:lastModifiedBy>Krystal Gardner (2027750)</cp:lastModifiedBy>
  <cp:revision>7</cp:revision>
  <dcterms:created xsi:type="dcterms:W3CDTF">2023-11-08T22:19:01Z</dcterms:created>
  <dcterms:modified xsi:type="dcterms:W3CDTF">2023-11-12T21:07:14Z</dcterms:modified>
</cp:coreProperties>
</file>