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50" r:id="rId1"/>
  </p:sldMasterIdLst>
  <p:notesMasterIdLst>
    <p:notesMasterId r:id="rId16"/>
  </p:notesMasterIdLst>
  <p:handoutMasterIdLst>
    <p:handoutMasterId r:id="rId17"/>
  </p:handoutMasterIdLst>
  <p:sldIdLst>
    <p:sldId id="312" r:id="rId2"/>
    <p:sldId id="304" r:id="rId3"/>
    <p:sldId id="307" r:id="rId4"/>
    <p:sldId id="281" r:id="rId5"/>
    <p:sldId id="282" r:id="rId6"/>
    <p:sldId id="314" r:id="rId7"/>
    <p:sldId id="315" r:id="rId8"/>
    <p:sldId id="317" r:id="rId9"/>
    <p:sldId id="318" r:id="rId10"/>
    <p:sldId id="319" r:id="rId11"/>
    <p:sldId id="322" r:id="rId12"/>
    <p:sldId id="323" r:id="rId13"/>
    <p:sldId id="324" r:id="rId14"/>
    <p:sldId id="297" r:id="rId15"/>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3" orient="horz" pos="2616" userDrawn="1">
          <p15:clr>
            <a:srgbClr val="A4A3A4"/>
          </p15:clr>
        </p15:guide>
        <p15:guide id="4" orient="horz" pos="3264" userDrawn="1">
          <p15:clr>
            <a:srgbClr val="A4A3A4"/>
          </p15:clr>
        </p15:guide>
        <p15:guide id="5" pos="6912" userDrawn="1">
          <p15:clr>
            <a:srgbClr val="A4A3A4"/>
          </p15:clr>
        </p15:guide>
        <p15:guide id="6" orient="horz" userDrawn="1">
          <p15:clr>
            <a:srgbClr val="A4A3A4"/>
          </p15:clr>
        </p15:guide>
        <p15:guide id="7" orient="horz" pos="4008" userDrawn="1">
          <p15:clr>
            <a:srgbClr val="A4A3A4"/>
          </p15:clr>
        </p15:guide>
        <p15:guide id="9" orient="horz" pos="2352" userDrawn="1">
          <p15:clr>
            <a:srgbClr val="A4A3A4"/>
          </p15:clr>
        </p15:guide>
        <p15:guide id="12" pos="6696"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5" pos="5256" userDrawn="1">
          <p15:clr>
            <a:srgbClr val="A4A3A4"/>
          </p15:clr>
        </p15:guide>
        <p15:guide id="26" pos="7261"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2C8F"/>
    <a:srgbClr val="FDFBF6"/>
    <a:srgbClr val="AAC4E9"/>
    <a:srgbClr val="F5CDCE"/>
    <a:srgbClr val="DF8C8C"/>
    <a:srgbClr val="D4D593"/>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D109EA-0C4E-384E-8B51-AD3181AAD6CF}" v="2" dt="2026-03-07T13:33:32.936"/>
  </p1510:revLst>
</p1510:revInfo>
</file>

<file path=ppt/tableStyles.xml><?xml version="1.0" encoding="utf-8"?>
<a:tblStyleLst xmlns:a="http://schemas.openxmlformats.org/drawingml/2006/main" def="{3B4B98B0-60AC-42C2-AFA5-B58CD77FA1E5}">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745" autoAdjust="0"/>
    <p:restoredTop sz="78150" autoAdjust="0"/>
  </p:normalViewPr>
  <p:slideViewPr>
    <p:cSldViewPr snapToGrid="0" snapToObjects="1">
      <p:cViewPr varScale="1">
        <p:scale>
          <a:sx n="83" d="100"/>
          <a:sy n="83" d="100"/>
        </p:scale>
        <p:origin x="1000" y="192"/>
      </p:cViewPr>
      <p:guideLst>
        <p:guide orient="horz" pos="2616"/>
        <p:guide orient="horz" pos="3264"/>
        <p:guide pos="6912"/>
        <p:guide orient="horz"/>
        <p:guide orient="horz" pos="4008"/>
        <p:guide orient="horz" pos="2352"/>
        <p:guide pos="6696"/>
        <p:guide pos="2136"/>
        <p:guide pos="2760"/>
        <p:guide pos="3288"/>
        <p:guide pos="4032"/>
        <p:guide pos="4392"/>
        <p:guide pos="4944"/>
        <p:guide pos="5544"/>
        <p:guide pos="6072"/>
        <p:guide orient="horz" pos="2448"/>
        <p:guide pos="5256"/>
        <p:guide pos="7261"/>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snapToObjects="1">
      <p:cViewPr varScale="1">
        <p:scale>
          <a:sx n="25" d="100"/>
          <a:sy n="25" d="100"/>
        </p:scale>
        <p:origin x="348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8/10/relationships/authors" Target="authors.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2426ABF-A8C0-D94B-8DA4-89B3D95177FD}"/>
              </a:ext>
            </a:extLst>
          </p:cNvPr>
          <p:cNvSpPr>
            <a:spLocks noGrp="1"/>
          </p:cNvSpPr>
          <p:nvPr>
            <p:ph type="hdr" sz="quarter"/>
          </p:nvPr>
        </p:nvSpPr>
        <p:spPr>
          <a:xfrm>
            <a:off x="0" y="0"/>
            <a:ext cx="5943600" cy="1222375"/>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F73E1C36-C21F-0B70-27E7-5B59DAE27561}"/>
              </a:ext>
            </a:extLst>
          </p:cNvPr>
          <p:cNvSpPr>
            <a:spLocks noGrp="1"/>
          </p:cNvSpPr>
          <p:nvPr>
            <p:ph type="dt" sz="quarter" idx="1"/>
          </p:nvPr>
        </p:nvSpPr>
        <p:spPr>
          <a:xfrm>
            <a:off x="7769225" y="0"/>
            <a:ext cx="5943600" cy="1222375"/>
          </a:xfrm>
          <a:prstGeom prst="rect">
            <a:avLst/>
          </a:prstGeom>
        </p:spPr>
        <p:txBody>
          <a:bodyPr vert="horz" lIns="91440" tIns="45720" rIns="91440" bIns="45720" rtlCol="0"/>
          <a:lstStyle>
            <a:lvl1pPr algn="r">
              <a:defRPr sz="1200"/>
            </a:lvl1pPr>
          </a:lstStyle>
          <a:p>
            <a:fld id="{AA970FB6-164E-0840-A35B-09E9F3D45F76}" type="datetimeyyyy">
              <a:rPr lang="en-US" smtClean="0"/>
              <a:t>2026</a:t>
            </a:fld>
            <a:endParaRPr lang="en-US" dirty="0"/>
          </a:p>
        </p:txBody>
      </p:sp>
      <p:sp>
        <p:nvSpPr>
          <p:cNvPr id="4" name="Footer Placeholder 3">
            <a:extLst>
              <a:ext uri="{FF2B5EF4-FFF2-40B4-BE49-F238E27FC236}">
                <a16:creationId xmlns:a16="http://schemas.microsoft.com/office/drawing/2014/main" id="{E5942066-244B-8673-5E9A-26E4265AD0B2}"/>
              </a:ext>
            </a:extLst>
          </p:cNvPr>
          <p:cNvSpPr>
            <a:spLocks noGrp="1"/>
          </p:cNvSpPr>
          <p:nvPr>
            <p:ph type="ftr" sz="quarter" idx="2"/>
          </p:nvPr>
        </p:nvSpPr>
        <p:spPr>
          <a:xfrm>
            <a:off x="0" y="23161625"/>
            <a:ext cx="5943600" cy="1222375"/>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2530EE97-1F54-6631-A4BB-FD938296488E}"/>
              </a:ext>
            </a:extLst>
          </p:cNvPr>
          <p:cNvSpPr>
            <a:spLocks noGrp="1"/>
          </p:cNvSpPr>
          <p:nvPr>
            <p:ph type="sldNum" sz="quarter" idx="3"/>
          </p:nvPr>
        </p:nvSpPr>
        <p:spPr>
          <a:xfrm>
            <a:off x="7769225" y="23161625"/>
            <a:ext cx="5943600" cy="1222375"/>
          </a:xfrm>
          <a:prstGeom prst="rect">
            <a:avLst/>
          </a:prstGeom>
        </p:spPr>
        <p:txBody>
          <a:bodyPr vert="horz" lIns="91440" tIns="45720" rIns="91440" bIns="45720" rtlCol="0" anchor="b"/>
          <a:lstStyle>
            <a:lvl1pPr algn="r">
              <a:defRPr sz="1200"/>
            </a:lvl1pPr>
          </a:lstStyle>
          <a:p>
            <a:fld id="{420BD0AB-C59E-4A46-83D3-F07787446BA0}" type="slidenum">
              <a:rPr lang="en-US" smtClean="0"/>
              <a:t>‹#›</a:t>
            </a:fld>
            <a:endParaRPr lang="en-US" dirty="0"/>
          </a:p>
        </p:txBody>
      </p:sp>
    </p:spTree>
    <p:extLst>
      <p:ext uri="{BB962C8B-B14F-4D97-AF65-F5344CB8AC3E}">
        <p14:creationId xmlns:p14="http://schemas.microsoft.com/office/powerpoint/2010/main" val="4133783596"/>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hf hdr="0" ftr="0"/>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2997654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5877361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32949312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30686530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10193977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876670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16497422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1779146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9845417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41101387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25088148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9313074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 Id="rId5" Type="http://schemas.openxmlformats.org/officeDocument/2006/relationships/image" Target="../media/image10.svg"/><Relationship Id="rId4" Type="http://schemas.openxmlformats.org/officeDocument/2006/relationships/image" Target="../media/image9.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a:extLst>
              <a:ext uri="{FF2B5EF4-FFF2-40B4-BE49-F238E27FC236}">
                <a16:creationId xmlns:a16="http://schemas.microsoft.com/office/drawing/2014/main" id="{BA5D5A72-CB6F-F8DE-E2C9-90459C8C3DC1}"/>
              </a:ext>
              <a:ext uri="{C183D7F6-B498-43B3-948B-1728B52AA6E4}">
                <adec:decorative xmlns:adec="http://schemas.microsoft.com/office/drawing/2017/decorative" val="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 uri="{C183D7F6-B498-43B3-948B-1728B52AA6E4}">
                <adec:decorative xmlns:adec="http://schemas.microsoft.com/office/drawing/2017/decorative" val="1"/>
              </a:ext>
            </a:extLst>
          </p:cNvPr>
          <p:cNvSpPr/>
          <p:nvPr userDrawn="1"/>
        </p:nvSpPr>
        <p:spPr>
          <a:xfrm>
            <a:off x="1500188" y="1173106"/>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 uri="{C183D7F6-B498-43B3-948B-1728B52AA6E4}">
                <adec:decorative xmlns:adec="http://schemas.microsoft.com/office/drawing/2017/decorative" val="1"/>
              </a:ext>
            </a:extLst>
          </p:cNvPr>
          <p:cNvSpPr/>
          <p:nvPr userDrawn="1"/>
        </p:nvSpPr>
        <p:spPr>
          <a:xfrm>
            <a:off x="2694429"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hasCustomPrompt="1"/>
          </p:nvPr>
        </p:nvSpPr>
        <p:spPr>
          <a:xfrm>
            <a:off x="2899790" y="810227"/>
            <a:ext cx="6392421" cy="3831221"/>
          </a:xfrm>
        </p:spPr>
        <p:txBody>
          <a:bodyPr tIns="0" bIns="0" anchor="ctr" anchorCtr="0">
            <a:noAutofit/>
          </a:bodyPr>
          <a:lstStyle>
            <a:lvl1pPr algn="ctr">
              <a:lnSpc>
                <a:spcPct val="100000"/>
              </a:lnSpc>
              <a:defRPr sz="3600"/>
            </a:lvl1pPr>
          </a:lstStyle>
          <a:p>
            <a:r>
              <a:rPr lang="en-US" dirty="0"/>
              <a:t>Click to add title</a:t>
            </a:r>
          </a:p>
        </p:txBody>
      </p:sp>
    </p:spTree>
    <p:extLst>
      <p:ext uri="{BB962C8B-B14F-4D97-AF65-F5344CB8AC3E}">
        <p14:creationId xmlns:p14="http://schemas.microsoft.com/office/powerpoint/2010/main" val="263179980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 uri="{C183D7F6-B498-43B3-948B-1728B52AA6E4}">
                <adec:decorative xmlns:adec="http://schemas.microsoft.com/office/drawing/2017/decorative" val="1"/>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 uri="{C183D7F6-B498-43B3-948B-1728B52AA6E4}">
                <adec:decorative xmlns:adec="http://schemas.microsoft.com/office/drawing/2017/decorative" val="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a:extLst>
              <a:ext uri="{FF2B5EF4-FFF2-40B4-BE49-F238E27FC236}">
                <a16:creationId xmlns:a16="http://schemas.microsoft.com/office/drawing/2014/main" id="{EFFAEAD9-58A9-096B-C6D0-58F7AD08EB20}"/>
              </a:ext>
              <a:ext uri="{C183D7F6-B498-43B3-948B-1728B52AA6E4}">
                <adec:decorative xmlns:adec="http://schemas.microsoft.com/office/drawing/2017/decorative" val="1"/>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hasCustomPrompt="1"/>
          </p:nvPr>
        </p:nvSpPr>
        <p:spPr>
          <a:xfrm>
            <a:off x="914400" y="1057274"/>
            <a:ext cx="6583680" cy="1531357"/>
          </a:xfrm>
        </p:spPr>
        <p:txBody>
          <a:bodyPr tIns="0" bIns="0">
            <a:noAutofit/>
          </a:bodyPr>
          <a:lstStyle>
            <a:lvl1pPr algn="l">
              <a:lnSpc>
                <a:spcPct val="100000"/>
              </a:lnSpc>
              <a:defRPr sz="3600"/>
            </a:lvl1pPr>
          </a:lstStyle>
          <a:p>
            <a:r>
              <a:rPr lang="en-US" dirty="0"/>
              <a:t>Click to add title</a:t>
            </a:r>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hasCustomPrompt="1"/>
          </p:nvPr>
        </p:nvSpPr>
        <p:spPr>
          <a:xfrm>
            <a:off x="914400" y="2834640"/>
            <a:ext cx="6583680" cy="3207344"/>
          </a:xfrm>
        </p:spPr>
        <p:txBody>
          <a:bodyPr lIns="91440" tIns="0" rIns="91440" bIns="0">
            <a:norm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dirty="0"/>
              <a:t>Click to add text</a:t>
            </a:r>
          </a:p>
          <a:p>
            <a:pPr lvl="1"/>
            <a:r>
              <a:rPr lang="en-US" dirty="0"/>
              <a:t>Second level</a:t>
            </a:r>
          </a:p>
          <a:p>
            <a:pPr lvl="2"/>
            <a:r>
              <a:rPr lang="en-US" dirty="0"/>
              <a:t>Third level</a:t>
            </a:r>
          </a:p>
        </p:txBody>
      </p:sp>
      <p:sp>
        <p:nvSpPr>
          <p:cNvPr id="3" name="Slide Number Placeholder 2">
            <a:extLst>
              <a:ext uri="{FF2B5EF4-FFF2-40B4-BE49-F238E27FC236}">
                <a16:creationId xmlns:a16="http://schemas.microsoft.com/office/drawing/2014/main" id="{71114D1E-7749-DD58-8782-318E4F679DE0}"/>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537D12D-0FCA-3396-988D-452D3D526E3D}"/>
              </a:ext>
              <a:ext uri="{C183D7F6-B498-43B3-948B-1728B52AA6E4}">
                <adec:decorative xmlns:adec="http://schemas.microsoft.com/office/drawing/2017/decorative" val="1"/>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6" name="Rectangle 5">
            <a:extLst>
              <a:ext uri="{FF2B5EF4-FFF2-40B4-BE49-F238E27FC236}">
                <a16:creationId xmlns:a16="http://schemas.microsoft.com/office/drawing/2014/main" id="{11710CE8-8A83-C0D3-623E-AFCC6C6A2930}"/>
              </a:ext>
              <a:ext uri="{C183D7F6-B498-43B3-948B-1728B52AA6E4}">
                <adec:decorative xmlns:adec="http://schemas.microsoft.com/office/drawing/2017/decorative" val="1"/>
              </a:ext>
            </a:extLst>
          </p:cNvPr>
          <p:cNvSpPr/>
          <p:nvPr userDrawn="1"/>
        </p:nvSpPr>
        <p:spPr>
          <a:xfrm>
            <a:off x="443346" y="332509"/>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grpSp>
        <p:nvGrpSpPr>
          <p:cNvPr id="18" name="Group 17">
            <a:extLst>
              <a:ext uri="{FF2B5EF4-FFF2-40B4-BE49-F238E27FC236}">
                <a16:creationId xmlns:a16="http://schemas.microsoft.com/office/drawing/2014/main" id="{7AA66C80-37C3-6D28-7564-733A30B2CD8D}"/>
              </a:ext>
              <a:ext uri="{C183D7F6-B498-43B3-948B-1728B52AA6E4}">
                <adec:decorative xmlns:adec="http://schemas.microsoft.com/office/drawing/2017/decorative" val="1"/>
              </a:ext>
            </a:extLst>
          </p:cNvPr>
          <p:cNvGrpSpPr/>
          <p:nvPr userDrawn="1"/>
        </p:nvGrpSpPr>
        <p:grpSpPr>
          <a:xfrm flipH="1">
            <a:off x="9353550" y="0"/>
            <a:ext cx="2838450" cy="2857958"/>
            <a:chOff x="0" y="0"/>
            <a:chExt cx="2838450" cy="2857958"/>
          </a:xfrm>
        </p:grpSpPr>
        <p:sp>
          <p:nvSpPr>
            <p:cNvPr id="12" name="Freeform: Shape 28">
              <a:extLst>
                <a:ext uri="{FF2B5EF4-FFF2-40B4-BE49-F238E27FC236}">
                  <a16:creationId xmlns:a16="http://schemas.microsoft.com/office/drawing/2014/main" id="{D9DB7C23-E0CF-A75F-BFFD-4E7679AF4AD5}"/>
                </a:ext>
                <a:ext uri="{C183D7F6-B498-43B3-948B-1728B52AA6E4}">
                  <adec:decorative xmlns:adec="http://schemas.microsoft.com/office/drawing/2017/decorative" val="1"/>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15" name="Freeform: Shape 15">
              <a:extLst>
                <a:ext uri="{FF2B5EF4-FFF2-40B4-BE49-F238E27FC236}">
                  <a16:creationId xmlns:a16="http://schemas.microsoft.com/office/drawing/2014/main" id="{4D62A0CC-A0CE-403A-A167-27225B2C6083}"/>
                </a:ext>
                <a:ext uri="{C183D7F6-B498-43B3-948B-1728B52AA6E4}">
                  <adec:decorative xmlns:adec="http://schemas.microsoft.com/office/drawing/2017/decorative" val="1"/>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Image 2">
              <a:extLst>
                <a:ext uri="{FF2B5EF4-FFF2-40B4-BE49-F238E27FC236}">
                  <a16:creationId xmlns:a16="http://schemas.microsoft.com/office/drawing/2014/main" id="{F8AD83DA-A293-6D56-F606-7C98C403A3F7}"/>
                </a:ext>
                <a:ext uri="{C183D7F6-B498-43B3-948B-1728B52AA6E4}">
                  <adec:decorative xmlns:adec="http://schemas.microsoft.com/office/drawing/2017/decorative" val="1"/>
                </a:ext>
              </a:extLst>
            </p:cNvPr>
            <p:cNvSpPr/>
            <p:nvPr userDrawn="1"/>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grpSp>
      <p:sp>
        <p:nvSpPr>
          <p:cNvPr id="2" name="Title 1"/>
          <p:cNvSpPr>
            <a:spLocks noGrp="1"/>
          </p:cNvSpPr>
          <p:nvPr userDrawn="1">
            <p:ph type="title" hasCustomPrompt="1"/>
          </p:nvPr>
        </p:nvSpPr>
        <p:spPr>
          <a:xfrm>
            <a:off x="5702441" y="1061623"/>
            <a:ext cx="5723586" cy="4739104"/>
          </a:xfrm>
        </p:spPr>
        <p:txBody>
          <a:bodyPr tIns="0" bIns="0" anchor="ctr">
            <a:noAutofit/>
          </a:bodyPr>
          <a:lstStyle>
            <a:lvl1pPr algn="l">
              <a:lnSpc>
                <a:spcPct val="100000"/>
              </a:lnSpc>
              <a:defRPr sz="3600" b="1"/>
            </a:lvl1pPr>
          </a:lstStyle>
          <a:p>
            <a:r>
              <a:rPr lang="en-US" dirty="0"/>
              <a:t>Click to add title</a:t>
            </a:r>
          </a:p>
        </p:txBody>
      </p:sp>
      <p:sp>
        <p:nvSpPr>
          <p:cNvPr id="8" name="Picture Placeholder 7">
            <a:extLst>
              <a:ext uri="{FF2B5EF4-FFF2-40B4-BE49-F238E27FC236}">
                <a16:creationId xmlns:a16="http://schemas.microsoft.com/office/drawing/2014/main" id="{E979AC40-7C15-9431-5B1A-415655A7FC05}"/>
              </a:ext>
            </a:extLst>
          </p:cNvPr>
          <p:cNvSpPr>
            <a:spLocks noGrp="1"/>
          </p:cNvSpPr>
          <p:nvPr>
            <p:ph type="pic" sz="quarter" idx="11" hasCustomPrompt="1"/>
          </p:nvPr>
        </p:nvSpPr>
        <p:spPr>
          <a:xfrm>
            <a:off x="443345" y="0"/>
            <a:ext cx="4344695" cy="6359525"/>
          </a:xfrm>
        </p:spPr>
        <p:txBody>
          <a:bodyPr>
            <a:normAutofit/>
          </a:bodyPr>
          <a:lstStyle>
            <a:lvl1pPr marL="0" indent="0">
              <a:buNone/>
              <a:defRPr sz="1800"/>
            </a:lvl1pPr>
          </a:lstStyle>
          <a:p>
            <a:pPr lvl="0"/>
            <a:r>
              <a:rPr lang="en-US" dirty="0"/>
              <a:t>Click to add picture</a:t>
            </a:r>
          </a:p>
        </p:txBody>
      </p:sp>
    </p:spTree>
    <p:extLst>
      <p:ext uri="{BB962C8B-B14F-4D97-AF65-F5344CB8AC3E}">
        <p14:creationId xmlns:p14="http://schemas.microsoft.com/office/powerpoint/2010/main" val="433189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86F8B46B-EF6E-BC12-09E2-0F3B779197B4}"/>
              </a:ext>
              <a:ext uri="{C183D7F6-B498-43B3-948B-1728B52AA6E4}">
                <adec:decorative xmlns:adec="http://schemas.microsoft.com/office/drawing/2017/decorative" val="1"/>
              </a:ext>
            </a:extLst>
          </p:cNvPr>
          <p:cNvSpPr/>
          <p:nvPr userDrawn="1"/>
        </p:nvSpPr>
        <p:spPr>
          <a:xfrm>
            <a:off x="-24064" y="-400"/>
            <a:ext cx="12216063" cy="3467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2" name="Rectangle 21">
            <a:extLst>
              <a:ext uri="{FF2B5EF4-FFF2-40B4-BE49-F238E27FC236}">
                <a16:creationId xmlns:a16="http://schemas.microsoft.com/office/drawing/2014/main" id="{5D7B4F11-E150-473B-98F5-6E6AC9646863}"/>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36" name="Freeform 35">
            <a:extLst>
              <a:ext uri="{FF2B5EF4-FFF2-40B4-BE49-F238E27FC236}">
                <a16:creationId xmlns:a16="http://schemas.microsoft.com/office/drawing/2014/main" id="{A8E2FA61-C047-21BB-AA50-F84AD7685498}"/>
              </a:ext>
              <a:ext uri="{C183D7F6-B498-43B3-948B-1728B52AA6E4}">
                <adec:decorative xmlns:adec="http://schemas.microsoft.com/office/drawing/2017/decorative" val="1"/>
              </a:ext>
            </a:extLst>
          </p:cNvPr>
          <p:cNvSpPr/>
          <p:nvPr userDrawn="1"/>
        </p:nvSpPr>
        <p:spPr>
          <a:xfrm rot="16200000">
            <a:off x="5760023" y="3764463"/>
            <a:ext cx="2812357" cy="3394143"/>
          </a:xfrm>
          <a:custGeom>
            <a:avLst/>
            <a:gdLst>
              <a:gd name="connsiteX0" fmla="*/ 0 w 2812357"/>
              <a:gd name="connsiteY0" fmla="*/ 0 h 3394143"/>
              <a:gd name="connsiteX1" fmla="*/ 2812357 w 2812357"/>
              <a:gd name="connsiteY1" fmla="*/ 3394143 h 3394143"/>
              <a:gd name="connsiteX2" fmla="*/ 0 w 2812357"/>
              <a:gd name="connsiteY2" fmla="*/ 3394143 h 3394143"/>
            </a:gdLst>
            <a:ahLst/>
            <a:cxnLst>
              <a:cxn ang="0">
                <a:pos x="connsiteX0" y="connsiteY0"/>
              </a:cxn>
              <a:cxn ang="0">
                <a:pos x="connsiteX1" y="connsiteY1"/>
              </a:cxn>
              <a:cxn ang="0">
                <a:pos x="connsiteX2" y="connsiteY2"/>
              </a:cxn>
            </a:cxnLst>
            <a:rect l="l" t="t" r="r" b="b"/>
            <a:pathLst>
              <a:path w="2812357" h="3394143">
                <a:moveTo>
                  <a:pt x="0" y="0"/>
                </a:moveTo>
                <a:lnTo>
                  <a:pt x="2812357" y="3394143"/>
                </a:lnTo>
                <a:lnTo>
                  <a:pt x="0" y="3394143"/>
                </a:lnTo>
                <a:close/>
              </a:path>
            </a:pathLst>
          </a:custGeom>
          <a:solidFill>
            <a:schemeClr val="accent4">
              <a:lumMod val="40000"/>
              <a:lumOff val="60000"/>
              <a:alpha val="50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3" name="Freeform 32">
            <a:extLst>
              <a:ext uri="{FF2B5EF4-FFF2-40B4-BE49-F238E27FC236}">
                <a16:creationId xmlns:a16="http://schemas.microsoft.com/office/drawing/2014/main" id="{1A2791BA-760E-9FA5-8743-D0B699FC9835}"/>
              </a:ext>
              <a:ext uri="{C183D7F6-B498-43B3-948B-1728B52AA6E4}">
                <adec:decorative xmlns:adec="http://schemas.microsoft.com/office/drawing/2017/decorative" val="1"/>
              </a:ext>
            </a:extLst>
          </p:cNvPr>
          <p:cNvSpPr/>
          <p:nvPr userDrawn="1"/>
        </p:nvSpPr>
        <p:spPr>
          <a:xfrm>
            <a:off x="0" y="3463854"/>
            <a:ext cx="435241" cy="3394146"/>
          </a:xfrm>
          <a:custGeom>
            <a:avLst/>
            <a:gdLst>
              <a:gd name="connsiteX0" fmla="*/ 435241 w 435241"/>
              <a:gd name="connsiteY0" fmla="*/ 0 h 3394146"/>
              <a:gd name="connsiteX1" fmla="*/ 435241 w 435241"/>
              <a:gd name="connsiteY1" fmla="*/ 3394146 h 3394146"/>
              <a:gd name="connsiteX2" fmla="*/ 0 w 435241"/>
              <a:gd name="connsiteY2" fmla="*/ 3394146 h 3394146"/>
              <a:gd name="connsiteX3" fmla="*/ 0 w 435241"/>
              <a:gd name="connsiteY3" fmla="*/ 523525 h 3394146"/>
            </a:gdLst>
            <a:ahLst/>
            <a:cxnLst>
              <a:cxn ang="0">
                <a:pos x="connsiteX0" y="connsiteY0"/>
              </a:cxn>
              <a:cxn ang="0">
                <a:pos x="connsiteX1" y="connsiteY1"/>
              </a:cxn>
              <a:cxn ang="0">
                <a:pos x="connsiteX2" y="connsiteY2"/>
              </a:cxn>
              <a:cxn ang="0">
                <a:pos x="connsiteX3" y="connsiteY3"/>
              </a:cxn>
            </a:cxnLst>
            <a:rect l="l" t="t" r="r" b="b"/>
            <a:pathLst>
              <a:path w="435241" h="3394146">
                <a:moveTo>
                  <a:pt x="435241" y="0"/>
                </a:moveTo>
                <a:lnTo>
                  <a:pt x="435241" y="3394146"/>
                </a:lnTo>
                <a:lnTo>
                  <a:pt x="0" y="3394146"/>
                </a:lnTo>
                <a:lnTo>
                  <a:pt x="0" y="523525"/>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4" name="Title 1">
            <a:extLst>
              <a:ext uri="{FF2B5EF4-FFF2-40B4-BE49-F238E27FC236}">
                <a16:creationId xmlns:a16="http://schemas.microsoft.com/office/drawing/2014/main" id="{8D6A03F2-8C7B-D33B-0E8F-24D4800D5C01}"/>
              </a:ext>
            </a:extLst>
          </p:cNvPr>
          <p:cNvSpPr>
            <a:spLocks noGrp="1"/>
          </p:cNvSpPr>
          <p:nvPr userDrawn="1">
            <p:ph type="title" hasCustomPrompt="1"/>
          </p:nvPr>
        </p:nvSpPr>
        <p:spPr>
          <a:xfrm>
            <a:off x="914400" y="1057275"/>
            <a:ext cx="5259554" cy="2495028"/>
          </a:xfrm>
        </p:spPr>
        <p:txBody>
          <a:bodyPr tIns="0" bIns="0">
            <a:noAutofit/>
          </a:bodyPr>
          <a:lstStyle>
            <a:lvl1pPr algn="l">
              <a:lnSpc>
                <a:spcPct val="100000"/>
              </a:lnSpc>
              <a:defRPr sz="3600"/>
            </a:lvl1pPr>
          </a:lstStyle>
          <a:p>
            <a:r>
              <a:rPr lang="en-US" dirty="0"/>
              <a:t>Click to add text</a:t>
            </a:r>
          </a:p>
        </p:txBody>
      </p:sp>
      <p:sp>
        <p:nvSpPr>
          <p:cNvPr id="5" name="Content Placeholder 2">
            <a:extLst>
              <a:ext uri="{FF2B5EF4-FFF2-40B4-BE49-F238E27FC236}">
                <a16:creationId xmlns:a16="http://schemas.microsoft.com/office/drawing/2014/main" id="{C51465C6-2CDE-B5BF-F22E-CBDD44E86CFC}"/>
              </a:ext>
            </a:extLst>
          </p:cNvPr>
          <p:cNvSpPr>
            <a:spLocks noGrp="1"/>
          </p:cNvSpPr>
          <p:nvPr userDrawn="1">
            <p:ph idx="1" hasCustomPrompt="1"/>
          </p:nvPr>
        </p:nvSpPr>
        <p:spPr>
          <a:xfrm>
            <a:off x="914400" y="3808750"/>
            <a:ext cx="5259554" cy="2233233"/>
          </a:xfrm>
        </p:spPr>
        <p:txBody>
          <a:bodyPr lIns="91440" tIns="0" rIns="9144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dirty="0"/>
              <a:t>Click to add text</a:t>
            </a:r>
          </a:p>
          <a:p>
            <a:pPr lvl="1"/>
            <a:r>
              <a:rPr lang="en-US" dirty="0"/>
              <a:t>Second level</a:t>
            </a:r>
          </a:p>
          <a:p>
            <a:pPr lvl="2"/>
            <a:r>
              <a:rPr lang="en-US" dirty="0"/>
              <a:t>Third level</a:t>
            </a:r>
          </a:p>
        </p:txBody>
      </p:sp>
      <p:sp>
        <p:nvSpPr>
          <p:cNvPr id="52" name="Picture Placeholder 7">
            <a:extLst>
              <a:ext uri="{FF2B5EF4-FFF2-40B4-BE49-F238E27FC236}">
                <a16:creationId xmlns:a16="http://schemas.microsoft.com/office/drawing/2014/main" id="{55126063-BDEE-A1AB-FDAE-DD9B98CACDA8}"/>
              </a:ext>
            </a:extLst>
          </p:cNvPr>
          <p:cNvSpPr>
            <a:spLocks noGrp="1"/>
          </p:cNvSpPr>
          <p:nvPr>
            <p:ph type="pic" sz="quarter" idx="11" hasCustomPrompt="1"/>
          </p:nvPr>
        </p:nvSpPr>
        <p:spPr>
          <a:xfrm>
            <a:off x="7414194" y="410780"/>
            <a:ext cx="4344695" cy="6447220"/>
          </a:xfrm>
          <a:solidFill>
            <a:schemeClr val="accent3"/>
          </a:solidFill>
        </p:spPr>
        <p:txBody>
          <a:bodyPr>
            <a:normAutofit/>
          </a:bodyPr>
          <a:lstStyle>
            <a:lvl1pPr marL="0" indent="0">
              <a:buNone/>
              <a:defRPr sz="1800"/>
            </a:lvl1pPr>
          </a:lstStyle>
          <a:p>
            <a:pPr lvl="0"/>
            <a:r>
              <a:rPr lang="en-US" dirty="0"/>
              <a:t>Click to add picture</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32" name="Image 1">
            <a:extLst>
              <a:ext uri="{FF2B5EF4-FFF2-40B4-BE49-F238E27FC236}">
                <a16:creationId xmlns:a16="http://schemas.microsoft.com/office/drawing/2014/main" id="{2A3EC91E-4089-D366-06D3-3E66F93DFAF3}"/>
              </a:ext>
              <a:ext uri="{C183D7F6-B498-43B3-948B-1728B52AA6E4}">
                <adec:decorative xmlns:adec="http://schemas.microsoft.com/office/drawing/2017/decorative" val="1"/>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 uri="{C183D7F6-B498-43B3-948B-1728B52AA6E4}">
                <adec:decorative xmlns:adec="http://schemas.microsoft.com/office/drawing/2017/decorative" val="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 uri="{C183D7F6-B498-43B3-948B-1728B52AA6E4}">
                <adec:decorative xmlns:adec="http://schemas.microsoft.com/office/drawing/2017/decorative" val="1"/>
              </a:ext>
            </a:extLst>
          </p:cNvPr>
          <p:cNvSpPr>
            <a:spLocks/>
          </p:cNvSpPr>
          <p:nvPr userDrawn="1"/>
        </p:nvSpPr>
        <p:spPr bwMode="auto">
          <a:xfrm rot="16200000" flipH="1">
            <a:off x="-9389"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alpha val="50000"/>
            </a:schemeClr>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 uri="{C183D7F6-B498-43B3-948B-1728B52AA6E4}">
                <adec:decorative xmlns:adec="http://schemas.microsoft.com/office/drawing/2017/decorative" val="1"/>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3" name="Image 4">
            <a:extLst>
              <a:ext uri="{FF2B5EF4-FFF2-40B4-BE49-F238E27FC236}">
                <a16:creationId xmlns:a16="http://schemas.microsoft.com/office/drawing/2014/main" id="{EC46DC71-C12A-96C8-3FE2-AA95AB58B349}"/>
              </a:ext>
              <a:ext uri="{C183D7F6-B498-43B3-948B-1728B52AA6E4}">
                <adec:decorative xmlns:adec="http://schemas.microsoft.com/office/drawing/2017/decorative" val="1"/>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lumMod val="40000"/>
              <a:lumOff val="60000"/>
              <a:alpha val="50000"/>
            </a:schemeClr>
          </a:solidFill>
          <a:ln w="7052" cap="flat">
            <a:noFill/>
            <a:prstDash val="solid"/>
            <a:miter/>
          </a:ln>
        </p:spPr>
        <p:txBody>
          <a:bodyPr rtlCol="0" anchor="ctr">
            <a:noAutofit/>
          </a:bodyPr>
          <a:lstStyle/>
          <a:p>
            <a:endParaRPr lang="en-US" dirty="0"/>
          </a:p>
        </p:txBody>
      </p:sp>
      <p:sp>
        <p:nvSpPr>
          <p:cNvPr id="2" name="Title 1"/>
          <p:cNvSpPr>
            <a:spLocks noGrp="1"/>
          </p:cNvSpPr>
          <p:nvPr>
            <p:ph type="title" hasCustomPrompt="1"/>
          </p:nvPr>
        </p:nvSpPr>
        <p:spPr>
          <a:xfrm>
            <a:off x="3460565" y="1057274"/>
            <a:ext cx="7965461" cy="994164"/>
          </a:xfrm>
        </p:spPr>
        <p:txBody>
          <a:bodyPr lIns="91440" tIns="0" rIns="91440" bIns="0" anchor="b" anchorCtr="0">
            <a:noAutofit/>
          </a:bodyPr>
          <a:lstStyle>
            <a:lvl1pPr algn="l">
              <a:lnSpc>
                <a:spcPct val="100000"/>
              </a:lnSpc>
              <a:defRPr sz="3600" b="1">
                <a:latin typeface="+mj-lt"/>
                <a:cs typeface="Arial" panose="020B0604020202020204" pitchFamily="34" charset="0"/>
              </a:defRPr>
            </a:lvl1pPr>
          </a:lstStyle>
          <a:p>
            <a:r>
              <a:rPr lang="en-US" dirty="0"/>
              <a:t>Click to add title</a:t>
            </a:r>
          </a:p>
        </p:txBody>
      </p:sp>
      <p:sp>
        <p:nvSpPr>
          <p:cNvPr id="13" name="Content Placeholder 3">
            <a:extLst>
              <a:ext uri="{FF2B5EF4-FFF2-40B4-BE49-F238E27FC236}">
                <a16:creationId xmlns:a16="http://schemas.microsoft.com/office/drawing/2014/main" id="{B20F5EA7-881C-8FB7-EAC9-89C8F2E5865C}"/>
              </a:ext>
            </a:extLst>
          </p:cNvPr>
          <p:cNvSpPr>
            <a:spLocks noGrp="1"/>
          </p:cNvSpPr>
          <p:nvPr>
            <p:ph sz="half" idx="2" hasCustomPrompt="1"/>
          </p:nvPr>
        </p:nvSpPr>
        <p:spPr>
          <a:xfrm>
            <a:off x="3460565" y="2303029"/>
            <a:ext cx="7965460" cy="3497698"/>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Slide Number Placeholder 2">
            <a:extLst>
              <a:ext uri="{FF2B5EF4-FFF2-40B4-BE49-F238E27FC236}">
                <a16:creationId xmlns:a16="http://schemas.microsoft.com/office/drawing/2014/main" id="{ED7A50D8-0839-EC58-FFBE-315A20995799}"/>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omparison 1">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hasCustomPrompt="1"/>
          </p:nvPr>
        </p:nvSpPr>
        <p:spPr>
          <a:xfrm>
            <a:off x="4364809" y="1057274"/>
            <a:ext cx="7043617" cy="2520217"/>
          </a:xfrm>
        </p:spPr>
        <p:txBody>
          <a:bodyPr tIns="0" bIns="0">
            <a:noAutofit/>
          </a:bodyPr>
          <a:lstStyle>
            <a:lvl1pPr algn="l">
              <a:lnSpc>
                <a:spcPct val="100000"/>
              </a:lnSpc>
              <a:defRPr sz="3600"/>
            </a:lvl1pPr>
          </a:lstStyle>
          <a:p>
            <a:r>
              <a:rPr lang="en-US" dirty="0"/>
              <a:t>Click to add title</a:t>
            </a:r>
          </a:p>
        </p:txBody>
      </p:sp>
      <p:sp>
        <p:nvSpPr>
          <p:cNvPr id="11" name="Image 0">
            <a:extLst>
              <a:ext uri="{FF2B5EF4-FFF2-40B4-BE49-F238E27FC236}">
                <a16:creationId xmlns:a16="http://schemas.microsoft.com/office/drawing/2014/main" id="{CD2D664E-6702-6607-A37E-2E996144917C}"/>
              </a:ext>
              <a:ext uri="{C183D7F6-B498-43B3-948B-1728B52AA6E4}">
                <adec:decorative xmlns:adec="http://schemas.microsoft.com/office/drawing/2017/decorative" val="1"/>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a:extLst>
              <a:ext uri="{FF2B5EF4-FFF2-40B4-BE49-F238E27FC236}">
                <a16:creationId xmlns:a16="http://schemas.microsoft.com/office/drawing/2014/main" id="{951C5737-DF7E-D671-AC74-9E488335BCA2}"/>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 uri="{C183D7F6-B498-43B3-948B-1728B52AA6E4}">
                <adec:decorative xmlns:adec="http://schemas.microsoft.com/office/drawing/2017/decorative" val="1"/>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a:extLst>
              <a:ext uri="{FF2B5EF4-FFF2-40B4-BE49-F238E27FC236}">
                <a16:creationId xmlns:a16="http://schemas.microsoft.com/office/drawing/2014/main" id="{B9036D42-A06F-E6EE-BB91-8BAF045198BE}"/>
              </a:ext>
              <a:ext uri="{C183D7F6-B498-43B3-948B-1728B52AA6E4}">
                <adec:decorative xmlns:adec="http://schemas.microsoft.com/office/drawing/2017/decorative" val="1"/>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a:extLst>
              <a:ext uri="{FF2B5EF4-FFF2-40B4-BE49-F238E27FC236}">
                <a16:creationId xmlns:a16="http://schemas.microsoft.com/office/drawing/2014/main" id="{86E0540C-3355-A50D-AC61-047B54B70C64}"/>
              </a:ext>
              <a:ext uri="{C183D7F6-B498-43B3-948B-1728B52AA6E4}">
                <adec:decorative xmlns:adec="http://schemas.microsoft.com/office/drawing/2017/decorative" val="1"/>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16" name="Slide Number Placeholder 2">
            <a:extLst>
              <a:ext uri="{FF2B5EF4-FFF2-40B4-BE49-F238E27FC236}">
                <a16:creationId xmlns:a16="http://schemas.microsoft.com/office/drawing/2014/main" id="{B00F713C-1CC6-5879-0410-95F179D56AD2}"/>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sp>
        <p:nvSpPr>
          <p:cNvPr id="2" name="Content Placeholder 2">
            <a:extLst>
              <a:ext uri="{FF2B5EF4-FFF2-40B4-BE49-F238E27FC236}">
                <a16:creationId xmlns:a16="http://schemas.microsoft.com/office/drawing/2014/main" id="{8E40D3F2-4A7A-F909-AC98-0B402B26776E}"/>
              </a:ext>
            </a:extLst>
          </p:cNvPr>
          <p:cNvSpPr>
            <a:spLocks noGrp="1"/>
          </p:cNvSpPr>
          <p:nvPr>
            <p:ph idx="11" hasCustomPrompt="1"/>
          </p:nvPr>
        </p:nvSpPr>
        <p:spPr>
          <a:xfrm>
            <a:off x="4364808" y="3808750"/>
            <a:ext cx="7043618" cy="2233233"/>
          </a:xfrm>
        </p:spPr>
        <p:txBody>
          <a:bodyPr lIns="91440" tIns="0" rIns="9144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dirty="0"/>
              <a:t>Click to add text</a:t>
            </a:r>
          </a:p>
          <a:p>
            <a:pPr lvl="1"/>
            <a:r>
              <a:rPr lang="en-US" dirty="0"/>
              <a:t>Second level</a:t>
            </a:r>
          </a:p>
          <a:p>
            <a:pPr lvl="2"/>
            <a:r>
              <a:rPr lang="en-US" dirty="0"/>
              <a:t>Third level</a:t>
            </a:r>
          </a:p>
        </p:txBody>
      </p:sp>
    </p:spTree>
    <p:extLst>
      <p:ext uri="{BB962C8B-B14F-4D97-AF65-F5344CB8AC3E}">
        <p14:creationId xmlns:p14="http://schemas.microsoft.com/office/powerpoint/2010/main" val="31162965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mparison 4">
    <p:spTree>
      <p:nvGrpSpPr>
        <p:cNvPr id="1" name=""/>
        <p:cNvGrpSpPr/>
        <p:nvPr/>
      </p:nvGrpSpPr>
      <p:grpSpPr>
        <a:xfrm>
          <a:off x="0" y="0"/>
          <a:ext cx="0" cy="0"/>
          <a:chOff x="0" y="0"/>
          <a:chExt cx="0" cy="0"/>
        </a:xfrm>
      </p:grpSpPr>
      <p:sp>
        <p:nvSpPr>
          <p:cNvPr id="27" name="Freeform 26">
            <a:extLst>
              <a:ext uri="{FF2B5EF4-FFF2-40B4-BE49-F238E27FC236}">
                <a16:creationId xmlns:a16="http://schemas.microsoft.com/office/drawing/2014/main" id="{3C7B0BB3-A5CA-7C72-DC39-AD00EC90964C}"/>
              </a:ext>
              <a:ext uri="{C183D7F6-B498-43B3-948B-1728B52AA6E4}">
                <adec:decorative xmlns:adec="http://schemas.microsoft.com/office/drawing/2017/decorative" val="1"/>
              </a:ext>
            </a:extLst>
          </p:cNvPr>
          <p:cNvSpPr/>
          <p:nvPr userDrawn="1"/>
        </p:nvSpPr>
        <p:spPr>
          <a:xfrm>
            <a:off x="8989454" y="3427336"/>
            <a:ext cx="3202546" cy="3430665"/>
          </a:xfrm>
          <a:custGeom>
            <a:avLst/>
            <a:gdLst>
              <a:gd name="connsiteX0" fmla="*/ 0 w 3202546"/>
              <a:gd name="connsiteY0" fmla="*/ 0 h 3430665"/>
              <a:gd name="connsiteX1" fmla="*/ 3202546 w 3202546"/>
              <a:gd name="connsiteY1" fmla="*/ 0 h 3430665"/>
              <a:gd name="connsiteX2" fmla="*/ 3202546 w 3202546"/>
              <a:gd name="connsiteY2" fmla="*/ 3430665 h 3430665"/>
              <a:gd name="connsiteX3" fmla="*/ 0 w 3202546"/>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202546" h="3430665">
                <a:moveTo>
                  <a:pt x="0" y="0"/>
                </a:moveTo>
                <a:lnTo>
                  <a:pt x="3202546" y="0"/>
                </a:lnTo>
                <a:lnTo>
                  <a:pt x="3202546"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8" name="Freeform 17">
            <a:extLst>
              <a:ext uri="{FF2B5EF4-FFF2-40B4-BE49-F238E27FC236}">
                <a16:creationId xmlns:a16="http://schemas.microsoft.com/office/drawing/2014/main" id="{07871527-68A5-0A5C-F5A6-A80523BAC92F}"/>
              </a:ext>
              <a:ext uri="{C183D7F6-B498-43B3-948B-1728B52AA6E4}">
                <adec:decorative xmlns:adec="http://schemas.microsoft.com/office/drawing/2017/decorative" val="1"/>
              </a:ext>
            </a:extLst>
          </p:cNvPr>
          <p:cNvSpPr/>
          <p:nvPr userDrawn="1"/>
        </p:nvSpPr>
        <p:spPr>
          <a:xfrm>
            <a:off x="8989454" y="3654149"/>
            <a:ext cx="3202546" cy="3203852"/>
          </a:xfrm>
          <a:custGeom>
            <a:avLst/>
            <a:gdLst>
              <a:gd name="connsiteX0" fmla="*/ 3202546 w 3202546"/>
              <a:gd name="connsiteY0" fmla="*/ 0 h 3203852"/>
              <a:gd name="connsiteX1" fmla="*/ 3202546 w 3202546"/>
              <a:gd name="connsiteY1" fmla="*/ 3203852 h 3203852"/>
              <a:gd name="connsiteX2" fmla="*/ 0 w 3202546"/>
              <a:gd name="connsiteY2" fmla="*/ 3203852 h 3203852"/>
              <a:gd name="connsiteX3" fmla="*/ 0 w 3202546"/>
              <a:gd name="connsiteY3" fmla="*/ 3190718 h 3203852"/>
            </a:gdLst>
            <a:ahLst/>
            <a:cxnLst>
              <a:cxn ang="0">
                <a:pos x="connsiteX0" y="connsiteY0"/>
              </a:cxn>
              <a:cxn ang="0">
                <a:pos x="connsiteX1" y="connsiteY1"/>
              </a:cxn>
              <a:cxn ang="0">
                <a:pos x="connsiteX2" y="connsiteY2"/>
              </a:cxn>
              <a:cxn ang="0">
                <a:pos x="connsiteX3" y="connsiteY3"/>
              </a:cxn>
            </a:cxnLst>
            <a:rect l="l" t="t" r="r" b="b"/>
            <a:pathLst>
              <a:path w="3202546" h="3203852">
                <a:moveTo>
                  <a:pt x="3202546" y="0"/>
                </a:moveTo>
                <a:lnTo>
                  <a:pt x="3202546" y="3203852"/>
                </a:lnTo>
                <a:lnTo>
                  <a:pt x="0" y="3203852"/>
                </a:lnTo>
                <a:lnTo>
                  <a:pt x="0" y="3190718"/>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13">
            <a:extLst>
              <a:ext uri="{FF2B5EF4-FFF2-40B4-BE49-F238E27FC236}">
                <a16:creationId xmlns:a16="http://schemas.microsoft.com/office/drawing/2014/main" id="{CEB118B3-9B06-AD11-738A-7A0651F98B7E}"/>
              </a:ext>
              <a:ext uri="{C183D7F6-B498-43B3-948B-1728B52AA6E4}">
                <adec:decorative xmlns:adec="http://schemas.microsoft.com/office/drawing/2017/decorative" val="1"/>
              </a:ext>
            </a:extLst>
          </p:cNvPr>
          <p:cNvSpPr/>
          <p:nvPr userDrawn="1"/>
        </p:nvSpPr>
        <p:spPr>
          <a:xfrm>
            <a:off x="8989455" y="1"/>
            <a:ext cx="3202545" cy="3437345"/>
          </a:xfrm>
          <a:custGeom>
            <a:avLst/>
            <a:gdLst>
              <a:gd name="connsiteX0" fmla="*/ 0 w 3202545"/>
              <a:gd name="connsiteY0" fmla="*/ 0 h 3437345"/>
              <a:gd name="connsiteX1" fmla="*/ 3202545 w 3202545"/>
              <a:gd name="connsiteY1" fmla="*/ 0 h 3437345"/>
              <a:gd name="connsiteX2" fmla="*/ 3202545 w 3202545"/>
              <a:gd name="connsiteY2" fmla="*/ 3437345 h 3437345"/>
              <a:gd name="connsiteX3" fmla="*/ 0 w 320254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202545" h="3437345">
                <a:moveTo>
                  <a:pt x="0" y="0"/>
                </a:moveTo>
                <a:lnTo>
                  <a:pt x="3202545" y="0"/>
                </a:lnTo>
                <a:lnTo>
                  <a:pt x="320254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15">
            <a:extLst>
              <a:ext uri="{FF2B5EF4-FFF2-40B4-BE49-F238E27FC236}">
                <a16:creationId xmlns:a16="http://schemas.microsoft.com/office/drawing/2014/main" id="{0EA94262-504E-06F2-F383-E832C37B1250}"/>
              </a:ext>
              <a:ext uri="{C183D7F6-B498-43B3-948B-1728B52AA6E4}">
                <adec:decorative xmlns:adec="http://schemas.microsoft.com/office/drawing/2017/decorative" val="1"/>
              </a:ext>
            </a:extLst>
          </p:cNvPr>
          <p:cNvSpPr/>
          <p:nvPr userDrawn="1"/>
        </p:nvSpPr>
        <p:spPr>
          <a:xfrm>
            <a:off x="8989454" y="6681"/>
            <a:ext cx="3202546" cy="3436477"/>
          </a:xfrm>
          <a:custGeom>
            <a:avLst/>
            <a:gdLst>
              <a:gd name="connsiteX0" fmla="*/ 0 w 3202546"/>
              <a:gd name="connsiteY0" fmla="*/ 0 h 3436477"/>
              <a:gd name="connsiteX1" fmla="*/ 3202546 w 3202546"/>
              <a:gd name="connsiteY1" fmla="*/ 3214418 h 3436477"/>
              <a:gd name="connsiteX2" fmla="*/ 3202546 w 3202546"/>
              <a:gd name="connsiteY2" fmla="*/ 3436477 h 3436477"/>
              <a:gd name="connsiteX3" fmla="*/ 0 w 3202546"/>
              <a:gd name="connsiteY3" fmla="*/ 3436477 h 3436477"/>
            </a:gdLst>
            <a:ahLst/>
            <a:cxnLst>
              <a:cxn ang="0">
                <a:pos x="connsiteX0" y="connsiteY0"/>
              </a:cxn>
              <a:cxn ang="0">
                <a:pos x="connsiteX1" y="connsiteY1"/>
              </a:cxn>
              <a:cxn ang="0">
                <a:pos x="connsiteX2" y="connsiteY2"/>
              </a:cxn>
              <a:cxn ang="0">
                <a:pos x="connsiteX3" y="connsiteY3"/>
              </a:cxn>
            </a:cxnLst>
            <a:rect l="l" t="t" r="r" b="b"/>
            <a:pathLst>
              <a:path w="3202546" h="3436477">
                <a:moveTo>
                  <a:pt x="0" y="0"/>
                </a:moveTo>
                <a:lnTo>
                  <a:pt x="3202546" y="3214418"/>
                </a:lnTo>
                <a:lnTo>
                  <a:pt x="3202546"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Title 19">
            <a:extLst>
              <a:ext uri="{FF2B5EF4-FFF2-40B4-BE49-F238E27FC236}">
                <a16:creationId xmlns:a16="http://schemas.microsoft.com/office/drawing/2014/main" id="{C26B5661-F583-FA44-8353-161B862E69B1}"/>
              </a:ext>
            </a:extLst>
          </p:cNvPr>
          <p:cNvSpPr>
            <a:spLocks noGrp="1"/>
          </p:cNvSpPr>
          <p:nvPr userDrawn="1">
            <p:ph type="title" hasCustomPrompt="1"/>
          </p:nvPr>
        </p:nvSpPr>
        <p:spPr>
          <a:xfrm>
            <a:off x="914399" y="834635"/>
            <a:ext cx="7796464" cy="1222385"/>
          </a:xfrm>
        </p:spPr>
        <p:txBody>
          <a:bodyPr tIns="0" bIns="0">
            <a:noAutofit/>
          </a:bodyPr>
          <a:lstStyle>
            <a:lvl1pPr algn="l">
              <a:lnSpc>
                <a:spcPct val="100000"/>
              </a:lnSpc>
              <a:defRPr sz="3600"/>
            </a:lvl1pPr>
          </a:lstStyle>
          <a:p>
            <a:r>
              <a:rPr lang="en-US" dirty="0"/>
              <a:t>Click to add title</a:t>
            </a:r>
          </a:p>
        </p:txBody>
      </p:sp>
      <p:sp>
        <p:nvSpPr>
          <p:cNvPr id="19" name="Slide Number Placeholder 2">
            <a:extLst>
              <a:ext uri="{FF2B5EF4-FFF2-40B4-BE49-F238E27FC236}">
                <a16:creationId xmlns:a16="http://schemas.microsoft.com/office/drawing/2014/main" id="{BFBCB81C-7599-87A1-8037-5FB8C374503A}"/>
              </a:ext>
            </a:extLst>
          </p:cNvPr>
          <p:cNvSpPr>
            <a:spLocks noGrp="1"/>
          </p:cNvSpPr>
          <p:nvPr userDrawn="1">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sp>
        <p:nvSpPr>
          <p:cNvPr id="23" name="Content Placeholder 3">
            <a:extLst>
              <a:ext uri="{FF2B5EF4-FFF2-40B4-BE49-F238E27FC236}">
                <a16:creationId xmlns:a16="http://schemas.microsoft.com/office/drawing/2014/main" id="{6FF02D51-6992-3FED-2A19-92E5AC564CF4}"/>
              </a:ext>
            </a:extLst>
          </p:cNvPr>
          <p:cNvSpPr>
            <a:spLocks noGrp="1"/>
          </p:cNvSpPr>
          <p:nvPr userDrawn="1">
            <p:ph sz="half" idx="2" hasCustomPrompt="1"/>
          </p:nvPr>
        </p:nvSpPr>
        <p:spPr>
          <a:xfrm>
            <a:off x="914400" y="2303028"/>
            <a:ext cx="3283119" cy="3720337"/>
          </a:xfrm>
        </p:spPr>
        <p:txBody>
          <a:bodyPr lIns="91440" tIns="0" rIns="91440" bIns="0">
            <a:normAutofit/>
          </a:bodyPr>
          <a:lstStyle>
            <a:lvl1pPr marL="0" indent="0">
              <a:spcBef>
                <a:spcPts val="1000"/>
              </a:spcBef>
              <a:buNone/>
              <a:defRPr sz="1800"/>
            </a:lvl1pPr>
            <a:lvl2pPr marL="283464" indent="-283464">
              <a:spcBef>
                <a:spcPts val="1000"/>
              </a:spcBef>
              <a:defRPr sz="1800"/>
            </a:lvl2pPr>
            <a:lvl3pPr marL="283464" indent="-283464">
              <a:spcBef>
                <a:spcPts val="1000"/>
              </a:spcBef>
              <a:defRPr sz="1800"/>
            </a:lvl3pPr>
            <a:lvl4pPr marL="283464" indent="-283464">
              <a:spcBef>
                <a:spcPts val="1000"/>
              </a:spcBef>
              <a:defRPr sz="1800"/>
            </a:lvl4pPr>
            <a:lvl5pPr marL="283464"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5" name="Content Placeholder 5">
            <a:extLst>
              <a:ext uri="{FF2B5EF4-FFF2-40B4-BE49-F238E27FC236}">
                <a16:creationId xmlns:a16="http://schemas.microsoft.com/office/drawing/2014/main" id="{C2762372-3C12-61F8-F131-E4C08A2B1735}"/>
              </a:ext>
            </a:extLst>
          </p:cNvPr>
          <p:cNvSpPr>
            <a:spLocks noGrp="1"/>
          </p:cNvSpPr>
          <p:nvPr userDrawn="1">
            <p:ph sz="quarter" idx="4" hasCustomPrompt="1"/>
          </p:nvPr>
        </p:nvSpPr>
        <p:spPr>
          <a:xfrm>
            <a:off x="4782159" y="2303028"/>
            <a:ext cx="3284951" cy="3720337"/>
          </a:xfrm>
        </p:spPr>
        <p:txBody>
          <a:bodyPr lIns="91440" tIns="0" rIns="91440" bIns="0">
            <a:normAutofit/>
          </a:bodyPr>
          <a:lstStyle>
            <a:lvl1pPr marL="0" indent="0">
              <a:spcBef>
                <a:spcPts val="1000"/>
              </a:spcBef>
              <a:buNone/>
              <a:defRPr sz="1800"/>
            </a:lvl1pPr>
            <a:lvl2pPr marL="283464" indent="-283464">
              <a:spcBef>
                <a:spcPts val="1000"/>
              </a:spcBef>
              <a:defRPr sz="1800"/>
            </a:lvl2pPr>
            <a:lvl3pPr marL="283464" indent="-283464">
              <a:spcBef>
                <a:spcPts val="1000"/>
              </a:spcBef>
              <a:defRPr sz="1800"/>
            </a:lvl3pPr>
            <a:lvl4pPr marL="283464" indent="-283464">
              <a:spcBef>
                <a:spcPts val="1000"/>
              </a:spcBef>
              <a:defRPr sz="1800"/>
            </a:lvl4pPr>
            <a:lvl5pPr marL="283464"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86733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meline 1">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76CF4B8-1811-BD21-43A7-560AC4724F3B}"/>
              </a:ext>
              <a:ext uri="{C183D7F6-B498-43B3-948B-1728B52AA6E4}">
                <adec:decorative xmlns:adec="http://schemas.microsoft.com/office/drawing/2017/decorative" val="1"/>
              </a:ext>
            </a:extLst>
          </p:cNvPr>
          <p:cNvSpPr/>
          <p:nvPr userDrawn="1"/>
        </p:nvSpPr>
        <p:spPr>
          <a:xfrm>
            <a:off x="-24064" y="-400"/>
            <a:ext cx="12216063" cy="3467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34" name="Rectangle 33">
            <a:extLst>
              <a:ext uri="{FF2B5EF4-FFF2-40B4-BE49-F238E27FC236}">
                <a16:creationId xmlns:a16="http://schemas.microsoft.com/office/drawing/2014/main" id="{30B7B4F0-D3BC-63DF-6429-F771BE5A3270}"/>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2" name="Title 1">
            <a:extLst>
              <a:ext uri="{FF2B5EF4-FFF2-40B4-BE49-F238E27FC236}">
                <a16:creationId xmlns:a16="http://schemas.microsoft.com/office/drawing/2014/main" id="{A65C6DDD-D2BB-0153-0F53-9F7C17BDFD2B}"/>
              </a:ext>
            </a:extLst>
          </p:cNvPr>
          <p:cNvSpPr>
            <a:spLocks noGrp="1"/>
          </p:cNvSpPr>
          <p:nvPr>
            <p:ph type="title" hasCustomPrompt="1"/>
          </p:nvPr>
        </p:nvSpPr>
        <p:spPr>
          <a:xfrm>
            <a:off x="914400" y="965393"/>
            <a:ext cx="7631709" cy="1091627"/>
          </a:xfrm>
        </p:spPr>
        <p:txBody>
          <a:bodyPr tIns="0" bIns="0"/>
          <a:lstStyle>
            <a:lvl1pPr algn="l">
              <a:lnSpc>
                <a:spcPct val="100000"/>
              </a:lnSpc>
              <a:defRPr sz="3600">
                <a:solidFill>
                  <a:schemeClr val="accent6"/>
                </a:solidFill>
              </a:defRPr>
            </a:lvl1pPr>
          </a:lstStyle>
          <a:p>
            <a:r>
              <a:rPr lang="en-US" dirty="0"/>
              <a:t>Click to add title</a:t>
            </a:r>
          </a:p>
        </p:txBody>
      </p:sp>
      <p:sp>
        <p:nvSpPr>
          <p:cNvPr id="5" name="Content Placeholder 2">
            <a:extLst>
              <a:ext uri="{FF2B5EF4-FFF2-40B4-BE49-F238E27FC236}">
                <a16:creationId xmlns:a16="http://schemas.microsoft.com/office/drawing/2014/main" id="{0AADE444-940A-5A34-8C49-4F15BC33EEC7}"/>
              </a:ext>
            </a:extLst>
          </p:cNvPr>
          <p:cNvSpPr>
            <a:spLocks noGrp="1"/>
          </p:cNvSpPr>
          <p:nvPr>
            <p:ph sz="half" idx="15" hasCustomPrompt="1"/>
          </p:nvPr>
        </p:nvSpPr>
        <p:spPr>
          <a:xfrm>
            <a:off x="914400" y="2303028"/>
            <a:ext cx="3283119" cy="4144192"/>
          </a:xfrm>
        </p:spPr>
        <p:txBody>
          <a:bodyPr lIns="91440" tIns="0" rIns="91440" bIns="0">
            <a:normAutofit/>
          </a:bodyPr>
          <a:lstStyle>
            <a:lvl1pPr marL="457200" indent="-457200">
              <a:spcBef>
                <a:spcPts val="1000"/>
              </a:spcBef>
              <a:buFont typeface="+mj-lt"/>
              <a:buAutoNum type="arabicPeriod"/>
              <a:defRPr sz="1800"/>
            </a:lvl1pPr>
            <a:lvl2pPr marL="745236" indent="-342900">
              <a:spcBef>
                <a:spcPts val="1000"/>
              </a:spcBef>
              <a:buFont typeface="+mj-lt"/>
              <a:buAutoNum type="alphaLcPeriod"/>
              <a:defRPr sz="1800"/>
            </a:lvl2pPr>
            <a:lvl3pPr marL="1202436" indent="-342900">
              <a:spcBef>
                <a:spcPts val="1000"/>
              </a:spcBef>
              <a:buFont typeface="+mj-lt"/>
              <a:buAutoNum type="arabicParenR"/>
              <a:defRPr sz="1800"/>
            </a:lvl3pPr>
            <a:lvl4pPr marL="1659636" indent="-342900">
              <a:spcBef>
                <a:spcPts val="1000"/>
              </a:spcBef>
              <a:buFont typeface="+mj-lt"/>
              <a:buAutoNum type="alphaLcParenR"/>
              <a:defRPr sz="1800"/>
            </a:lvl4pPr>
            <a:lvl5pPr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p:txBody>
      </p:sp>
      <p:sp>
        <p:nvSpPr>
          <p:cNvPr id="3" name="Content Placeholder 2">
            <a:extLst>
              <a:ext uri="{FF2B5EF4-FFF2-40B4-BE49-F238E27FC236}">
                <a16:creationId xmlns:a16="http://schemas.microsoft.com/office/drawing/2014/main" id="{97A79FCB-9A9F-6B60-A95C-FCF020598DE3}"/>
              </a:ext>
            </a:extLst>
          </p:cNvPr>
          <p:cNvSpPr>
            <a:spLocks noGrp="1"/>
          </p:cNvSpPr>
          <p:nvPr>
            <p:ph sz="half" idx="1" hasCustomPrompt="1"/>
          </p:nvPr>
        </p:nvSpPr>
        <p:spPr>
          <a:xfrm>
            <a:off x="4782159" y="2303028"/>
            <a:ext cx="3763950" cy="4144192"/>
          </a:xfrm>
        </p:spPr>
        <p:txBody>
          <a:bodyPr lIns="91440" tIns="0" rIns="91440" bIns="0">
            <a:normAutofit/>
          </a:bodyPr>
          <a:lstStyle>
            <a:lvl1pPr marL="0" indent="0">
              <a:spcBef>
                <a:spcPts val="1000"/>
              </a:spcBef>
              <a:buNone/>
              <a:defRPr sz="1800"/>
            </a:lvl1pPr>
            <a:lvl2pPr indent="-283464">
              <a:spcBef>
                <a:spcPts val="1000"/>
              </a:spcBef>
              <a:defRPr sz="1800"/>
            </a:lvl2pPr>
            <a:lvl3pPr indent="-283464">
              <a:spcBef>
                <a:spcPts val="1000"/>
              </a:spcBef>
              <a:defRPr sz="1800"/>
            </a:lvl3pPr>
            <a:lvl4pPr indent="-283464">
              <a:spcBef>
                <a:spcPts val="1000"/>
              </a:spcBef>
              <a:defRPr sz="1800"/>
            </a:lvl4pPr>
            <a:lvl5pPr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1" name="Picture Placeholder 30">
            <a:extLst>
              <a:ext uri="{FF2B5EF4-FFF2-40B4-BE49-F238E27FC236}">
                <a16:creationId xmlns:a16="http://schemas.microsoft.com/office/drawing/2014/main" id="{2912B88E-830A-AD4C-378F-46EF5F77950C}"/>
              </a:ext>
            </a:extLst>
          </p:cNvPr>
          <p:cNvSpPr>
            <a:spLocks noGrp="1"/>
          </p:cNvSpPr>
          <p:nvPr>
            <p:ph type="pic" sz="quarter" idx="14" hasCustomPrompt="1"/>
          </p:nvPr>
        </p:nvSpPr>
        <p:spPr>
          <a:xfrm>
            <a:off x="8989454" y="965393"/>
            <a:ext cx="3202545" cy="5892607"/>
          </a:xfrm>
          <a:custGeom>
            <a:avLst/>
            <a:gdLst>
              <a:gd name="connsiteX0" fmla="*/ 0 w 3202545"/>
              <a:gd name="connsiteY0" fmla="*/ 0 h 6023366"/>
              <a:gd name="connsiteX1" fmla="*/ 3202545 w 3202545"/>
              <a:gd name="connsiteY1" fmla="*/ 0 h 6023366"/>
              <a:gd name="connsiteX2" fmla="*/ 3202545 w 3202545"/>
              <a:gd name="connsiteY2" fmla="*/ 3165406 h 6023366"/>
              <a:gd name="connsiteX3" fmla="*/ 2923656 w 3202545"/>
              <a:gd name="connsiteY3" fmla="*/ 3179481 h 6023366"/>
              <a:gd name="connsiteX4" fmla="*/ 364096 w 3202545"/>
              <a:gd name="connsiteY4" fmla="*/ 6016124 h 6023366"/>
              <a:gd name="connsiteX5" fmla="*/ 364096 w 3202545"/>
              <a:gd name="connsiteY5" fmla="*/ 6023364 h 6023366"/>
              <a:gd name="connsiteX6" fmla="*/ 1231541 w 3202545"/>
              <a:gd name="connsiteY6" fmla="*/ 6023364 h 6023366"/>
              <a:gd name="connsiteX7" fmla="*/ 1241636 w 3202545"/>
              <a:gd name="connsiteY7" fmla="*/ 5822974 h 6023366"/>
              <a:gd name="connsiteX8" fmla="*/ 3012253 w 3202545"/>
              <a:gd name="connsiteY8" fmla="*/ 4042481 h 6023366"/>
              <a:gd name="connsiteX9" fmla="*/ 3202545 w 3202545"/>
              <a:gd name="connsiteY9" fmla="*/ 4032784 h 6023366"/>
              <a:gd name="connsiteX10" fmla="*/ 3202545 w 3202545"/>
              <a:gd name="connsiteY10" fmla="*/ 4033098 h 6023366"/>
              <a:gd name="connsiteX11" fmla="*/ 3012291 w 3202545"/>
              <a:gd name="connsiteY11" fmla="*/ 4042794 h 6023366"/>
              <a:gd name="connsiteX12" fmla="*/ 1242011 w 3202545"/>
              <a:gd name="connsiteY12" fmla="*/ 5823008 h 6023366"/>
              <a:gd name="connsiteX13" fmla="*/ 1231918 w 3202545"/>
              <a:gd name="connsiteY13" fmla="*/ 6023365 h 6023366"/>
              <a:gd name="connsiteX14" fmla="*/ 3202545 w 3202545"/>
              <a:gd name="connsiteY14" fmla="*/ 6023365 h 6023366"/>
              <a:gd name="connsiteX15" fmla="*/ 3202545 w 3202545"/>
              <a:gd name="connsiteY15" fmla="*/ 6023366 h 6023366"/>
              <a:gd name="connsiteX16" fmla="*/ 0 w 3202545"/>
              <a:gd name="connsiteY16" fmla="*/ 6023366 h 6023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02545" h="6023366">
                <a:moveTo>
                  <a:pt x="0" y="0"/>
                </a:moveTo>
                <a:lnTo>
                  <a:pt x="3202545" y="0"/>
                </a:lnTo>
                <a:lnTo>
                  <a:pt x="3202545" y="3165406"/>
                </a:lnTo>
                <a:lnTo>
                  <a:pt x="2923656" y="3179481"/>
                </a:lnTo>
                <a:cubicBezTo>
                  <a:pt x="1485615" y="3325450"/>
                  <a:pt x="364096" y="4539349"/>
                  <a:pt x="364096" y="6016124"/>
                </a:cubicBezTo>
                <a:lnTo>
                  <a:pt x="364096" y="6023364"/>
                </a:lnTo>
                <a:lnTo>
                  <a:pt x="1231541" y="6023364"/>
                </a:lnTo>
                <a:lnTo>
                  <a:pt x="1241636" y="5822974"/>
                </a:lnTo>
                <a:cubicBezTo>
                  <a:pt x="1336361" y="4887576"/>
                  <a:pt x="2077946" y="4138236"/>
                  <a:pt x="3012253" y="4042481"/>
                </a:cubicBezTo>
                <a:lnTo>
                  <a:pt x="3202545" y="4032784"/>
                </a:lnTo>
                <a:lnTo>
                  <a:pt x="3202545" y="4033098"/>
                </a:lnTo>
                <a:lnTo>
                  <a:pt x="3012291" y="4042794"/>
                </a:lnTo>
                <a:cubicBezTo>
                  <a:pt x="2078162" y="4138534"/>
                  <a:pt x="1336718" y="4887757"/>
                  <a:pt x="1242011" y="5823008"/>
                </a:cubicBezTo>
                <a:lnTo>
                  <a:pt x="1231918" y="6023365"/>
                </a:lnTo>
                <a:lnTo>
                  <a:pt x="3202545" y="6023365"/>
                </a:lnTo>
                <a:lnTo>
                  <a:pt x="3202545" y="6023366"/>
                </a:lnTo>
                <a:lnTo>
                  <a:pt x="0" y="6023366"/>
                </a:lnTo>
                <a:close/>
              </a:path>
            </a:pathLst>
          </a:custGeom>
          <a:solidFill>
            <a:schemeClr val="accent4"/>
          </a:solidFill>
        </p:spPr>
        <p:txBody>
          <a:bodyPr wrap="square">
            <a:noAutofit/>
          </a:bodyPr>
          <a:lstStyle>
            <a:lvl1pPr marL="0" indent="0">
              <a:buNone/>
              <a:defRPr sz="1800"/>
            </a:lvl1pPr>
          </a:lstStyle>
          <a:p>
            <a:pPr lvl="0"/>
            <a:r>
              <a:rPr lang="en-US" dirty="0"/>
              <a:t>Click to add picture</a:t>
            </a:r>
          </a:p>
        </p:txBody>
      </p:sp>
      <p:grpSp>
        <p:nvGrpSpPr>
          <p:cNvPr id="32" name="Group 31">
            <a:extLst>
              <a:ext uri="{FF2B5EF4-FFF2-40B4-BE49-F238E27FC236}">
                <a16:creationId xmlns:a16="http://schemas.microsoft.com/office/drawing/2014/main" id="{B9152F76-E42E-3D76-6BDB-2FA0D69216AD}"/>
              </a:ext>
              <a:ext uri="{C183D7F6-B498-43B3-948B-1728B52AA6E4}">
                <adec:decorative xmlns:adec="http://schemas.microsoft.com/office/drawing/2017/decorative" val="1"/>
              </a:ext>
            </a:extLst>
          </p:cNvPr>
          <p:cNvGrpSpPr/>
          <p:nvPr userDrawn="1"/>
        </p:nvGrpSpPr>
        <p:grpSpPr>
          <a:xfrm>
            <a:off x="9353550" y="4000041"/>
            <a:ext cx="2838450" cy="2857959"/>
            <a:chOff x="12797096" y="4000041"/>
            <a:chExt cx="2838450" cy="2857959"/>
          </a:xfrm>
        </p:grpSpPr>
        <p:sp>
          <p:nvSpPr>
            <p:cNvPr id="20" name="Freeform: Shape 28">
              <a:extLst>
                <a:ext uri="{FF2B5EF4-FFF2-40B4-BE49-F238E27FC236}">
                  <a16:creationId xmlns:a16="http://schemas.microsoft.com/office/drawing/2014/main" id="{ED0348C7-D83F-0AD7-2539-41219A795693}"/>
                </a:ext>
                <a:ext uri="{C183D7F6-B498-43B3-948B-1728B52AA6E4}">
                  <adec:decorative xmlns:adec="http://schemas.microsoft.com/office/drawing/2017/decorative" val="1"/>
                </a:ext>
              </a:extLst>
            </p:cNvPr>
            <p:cNvSpPr/>
            <p:nvPr userDrawn="1"/>
          </p:nvSpPr>
          <p:spPr>
            <a:xfrm rot="10800000">
              <a:off x="12797096" y="4000041"/>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1" name="Freeform: Shape 25">
              <a:extLst>
                <a:ext uri="{FF2B5EF4-FFF2-40B4-BE49-F238E27FC236}">
                  <a16:creationId xmlns:a16="http://schemas.microsoft.com/office/drawing/2014/main" id="{E911AA2D-BE77-278D-CD2E-2EB3E180F3B8}"/>
                </a:ext>
                <a:ext uri="{C183D7F6-B498-43B3-948B-1728B52AA6E4}">
                  <adec:decorative xmlns:adec="http://schemas.microsoft.com/office/drawing/2017/decorative" val="1"/>
                </a:ext>
              </a:extLst>
            </p:cNvPr>
            <p:cNvSpPr/>
            <p:nvPr userDrawn="1"/>
          </p:nvSpPr>
          <p:spPr>
            <a:xfrm rot="10800000">
              <a:off x="13664918" y="4867733"/>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2" name="Freeform: Shape 15">
              <a:extLst>
                <a:ext uri="{FF2B5EF4-FFF2-40B4-BE49-F238E27FC236}">
                  <a16:creationId xmlns:a16="http://schemas.microsoft.com/office/drawing/2014/main" id="{B6CE0BA6-C0FD-AC39-6C31-8477E0CAFDB0}"/>
                </a:ext>
                <a:ext uri="{C183D7F6-B498-43B3-948B-1728B52AA6E4}">
                  <adec:decorative xmlns:adec="http://schemas.microsoft.com/office/drawing/2017/decorative" val="1"/>
                </a:ext>
              </a:extLst>
            </p:cNvPr>
            <p:cNvSpPr/>
            <p:nvPr userDrawn="1"/>
          </p:nvSpPr>
          <p:spPr>
            <a:xfrm rot="10800000">
              <a:off x="14632096" y="5844983"/>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3" name="Image 2">
              <a:extLst>
                <a:ext uri="{FF2B5EF4-FFF2-40B4-BE49-F238E27FC236}">
                  <a16:creationId xmlns:a16="http://schemas.microsoft.com/office/drawing/2014/main" id="{666AD1A4-36DE-12F3-BB78-BA678A59572C}"/>
                </a:ext>
                <a:ext uri="{C183D7F6-B498-43B3-948B-1728B52AA6E4}">
                  <adec:decorative xmlns:adec="http://schemas.microsoft.com/office/drawing/2017/decorative" val="1"/>
                </a:ext>
              </a:extLst>
            </p:cNvPr>
            <p:cNvSpPr/>
            <p:nvPr userDrawn="1"/>
          </p:nvSpPr>
          <p:spPr>
            <a:xfrm rot="10800000">
              <a:off x="13402193" y="5492845"/>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grpSp>
      <p:sp>
        <p:nvSpPr>
          <p:cNvPr id="44" name="Slide Number Placeholder 2">
            <a:extLst>
              <a:ext uri="{FF2B5EF4-FFF2-40B4-BE49-F238E27FC236}">
                <a16:creationId xmlns:a16="http://schemas.microsoft.com/office/drawing/2014/main" id="{79071EEC-EAD1-8B22-009A-68E74589AA8D}"/>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31836204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ummary 2">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28259CF0-6BC5-3693-6F49-C4489C07C317}"/>
              </a:ext>
              <a:ext uri="{C183D7F6-B498-43B3-948B-1728B52AA6E4}">
                <adec:decorative xmlns:adec="http://schemas.microsoft.com/office/drawing/2017/decorative" val="1"/>
              </a:ext>
            </a:extLst>
          </p:cNvPr>
          <p:cNvSpPr/>
          <p:nvPr/>
        </p:nvSpPr>
        <p:spPr>
          <a:xfrm>
            <a:off x="8989454" y="-2546"/>
            <a:ext cx="3202546" cy="3441072"/>
          </a:xfrm>
          <a:custGeom>
            <a:avLst/>
            <a:gdLst>
              <a:gd name="connsiteX0" fmla="*/ 3202546 w 3202546"/>
              <a:gd name="connsiteY0" fmla="*/ 0 h 3441072"/>
              <a:gd name="connsiteX1" fmla="*/ 3202546 w 3202546"/>
              <a:gd name="connsiteY1" fmla="*/ 3441072 h 3441072"/>
              <a:gd name="connsiteX2" fmla="*/ 0 w 3202546"/>
              <a:gd name="connsiteY2" fmla="*/ 3441072 h 3441072"/>
              <a:gd name="connsiteX3" fmla="*/ 3082686 w 3202546"/>
              <a:gd name="connsiteY3" fmla="*/ 6086 h 3441072"/>
            </a:gdLst>
            <a:ahLst/>
            <a:cxnLst>
              <a:cxn ang="0">
                <a:pos x="connsiteX0" y="connsiteY0"/>
              </a:cxn>
              <a:cxn ang="0">
                <a:pos x="connsiteX1" y="connsiteY1"/>
              </a:cxn>
              <a:cxn ang="0">
                <a:pos x="connsiteX2" y="connsiteY2"/>
              </a:cxn>
              <a:cxn ang="0">
                <a:pos x="connsiteX3" y="connsiteY3"/>
              </a:cxn>
            </a:cxnLst>
            <a:rect l="l" t="t" r="r" b="b"/>
            <a:pathLst>
              <a:path w="3202546" h="3441072">
                <a:moveTo>
                  <a:pt x="3202546" y="0"/>
                </a:moveTo>
                <a:lnTo>
                  <a:pt x="3202546" y="3441072"/>
                </a:lnTo>
                <a:lnTo>
                  <a:pt x="0" y="3441072"/>
                </a:lnTo>
                <a:cubicBezTo>
                  <a:pt x="0" y="1653352"/>
                  <a:pt x="1351216" y="182908"/>
                  <a:pt x="3082686" y="6086"/>
                </a:cubicBezTo>
                <a:close/>
              </a:path>
            </a:pathLst>
          </a:custGeom>
          <a:solidFill>
            <a:schemeClr val="accent1"/>
          </a:solidFill>
          <a:ln w="4756" cap="flat">
            <a:noFill/>
            <a:prstDash val="solid"/>
            <a:miter/>
          </a:ln>
        </p:spPr>
        <p:txBody>
          <a:bodyPr wrap="square" rtlCol="0" anchor="ctr">
            <a:noAutofit/>
          </a:bodyPr>
          <a:lstStyle/>
          <a:p>
            <a:endParaRPr lang="en-US" dirty="0"/>
          </a:p>
        </p:txBody>
      </p:sp>
      <p:sp>
        <p:nvSpPr>
          <p:cNvPr id="26" name="Image 4">
            <a:extLst>
              <a:ext uri="{FF2B5EF4-FFF2-40B4-BE49-F238E27FC236}">
                <a16:creationId xmlns:a16="http://schemas.microsoft.com/office/drawing/2014/main" id="{9019DA73-2516-F3D2-ECDB-620C90483DB3}"/>
              </a:ext>
              <a:ext uri="{C183D7F6-B498-43B3-948B-1728B52AA6E4}">
                <adec:decorative xmlns:adec="http://schemas.microsoft.com/office/drawing/2017/decorative" val="1"/>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14" name="Freeform 13">
            <a:extLst>
              <a:ext uri="{FF2B5EF4-FFF2-40B4-BE49-F238E27FC236}">
                <a16:creationId xmlns:a16="http://schemas.microsoft.com/office/drawing/2014/main" id="{5665DA82-D253-8EC5-5DFB-F0266ED9FBB4}"/>
              </a:ext>
              <a:ext uri="{C183D7F6-B498-43B3-948B-1728B52AA6E4}">
                <adec:decorative xmlns:adec="http://schemas.microsoft.com/office/drawing/2017/decorative" val="1"/>
              </a:ext>
            </a:extLst>
          </p:cNvPr>
          <p:cNvSpPr/>
          <p:nvPr/>
        </p:nvSpPr>
        <p:spPr>
          <a:xfrm flipV="1">
            <a:off x="-20086" y="5331514"/>
            <a:ext cx="2148416" cy="1526486"/>
          </a:xfrm>
          <a:custGeom>
            <a:avLst/>
            <a:gdLst>
              <a:gd name="connsiteX0" fmla="*/ 0 w 2148416"/>
              <a:gd name="connsiteY0" fmla="*/ 1526486 h 1526486"/>
              <a:gd name="connsiteX1" fmla="*/ 2098930 w 2148416"/>
              <a:gd name="connsiteY1" fmla="*/ 135201 h 1526486"/>
              <a:gd name="connsiteX2" fmla="*/ 2148416 w 2148416"/>
              <a:gd name="connsiteY2" fmla="*/ 0 h 1526486"/>
              <a:gd name="connsiteX3" fmla="*/ 0 w 2148416"/>
              <a:gd name="connsiteY3" fmla="*/ 0 h 1526486"/>
            </a:gdLst>
            <a:ahLst/>
            <a:cxnLst>
              <a:cxn ang="0">
                <a:pos x="connsiteX0" y="connsiteY0"/>
              </a:cxn>
              <a:cxn ang="0">
                <a:pos x="connsiteX1" y="connsiteY1"/>
              </a:cxn>
              <a:cxn ang="0">
                <a:pos x="connsiteX2" y="connsiteY2"/>
              </a:cxn>
              <a:cxn ang="0">
                <a:pos x="connsiteX3" y="connsiteY3"/>
              </a:cxn>
            </a:cxnLst>
            <a:rect l="l" t="t" r="r" b="b"/>
            <a:pathLst>
              <a:path w="2148416" h="1526486">
                <a:moveTo>
                  <a:pt x="0" y="1526486"/>
                </a:moveTo>
                <a:cubicBezTo>
                  <a:pt x="943526" y="1526486"/>
                  <a:pt x="1753109" y="952785"/>
                  <a:pt x="2098930" y="135201"/>
                </a:cubicBezTo>
                <a:lnTo>
                  <a:pt x="2148416" y="0"/>
                </a:lnTo>
                <a:lnTo>
                  <a:pt x="0" y="0"/>
                </a:lnTo>
                <a:close/>
              </a:path>
            </a:pathLst>
          </a:custGeom>
          <a:solidFill>
            <a:schemeClr val="accent4">
              <a:alpha val="50000"/>
            </a:schemeClr>
          </a:solidFill>
          <a:ln w="5083" cap="flat">
            <a:noFill/>
            <a:prstDash val="solid"/>
            <a:miter/>
          </a:ln>
        </p:spPr>
        <p:txBody>
          <a:bodyPr wrap="square" rtlCol="0" anchor="ctr">
            <a:noAutofit/>
          </a:bodyPr>
          <a:lstStyle/>
          <a:p>
            <a:endParaRPr lang="en-US" dirty="0"/>
          </a:p>
        </p:txBody>
      </p:sp>
      <p:pic>
        <p:nvPicPr>
          <p:cNvPr id="21" name="Image 2">
            <a:extLst>
              <a:ext uri="{FF2B5EF4-FFF2-40B4-BE49-F238E27FC236}">
                <a16:creationId xmlns:a16="http://schemas.microsoft.com/office/drawing/2014/main" id="{A8B7F1F1-806C-8D65-7340-220A0C4653C8}"/>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rot="5400000">
            <a:off x="9991886" y="1247775"/>
            <a:ext cx="2200114" cy="2200114"/>
          </a:xfrm>
          <a:prstGeom prst="rect">
            <a:avLst/>
          </a:prstGeom>
        </p:spPr>
      </p:pic>
      <p:sp>
        <p:nvSpPr>
          <p:cNvPr id="12" name="Freeform 11">
            <a:extLst>
              <a:ext uri="{FF2B5EF4-FFF2-40B4-BE49-F238E27FC236}">
                <a16:creationId xmlns:a16="http://schemas.microsoft.com/office/drawing/2014/main" id="{E76518D4-6149-BA03-3BE5-6A13A792C115}"/>
              </a:ext>
              <a:ext uri="{C183D7F6-B498-43B3-948B-1728B52AA6E4}">
                <adec:decorative xmlns:adec="http://schemas.microsoft.com/office/drawing/2017/decorative" val="1"/>
              </a:ext>
            </a:extLst>
          </p:cNvPr>
          <p:cNvSpPr/>
          <p:nvPr/>
        </p:nvSpPr>
        <p:spPr>
          <a:xfrm>
            <a:off x="1540428" y="6470488"/>
            <a:ext cx="775021" cy="387513"/>
          </a:xfrm>
          <a:custGeom>
            <a:avLst/>
            <a:gdLst>
              <a:gd name="connsiteX0" fmla="*/ 387511 w 775021"/>
              <a:gd name="connsiteY0" fmla="*/ 0 h 387513"/>
              <a:gd name="connsiteX1" fmla="*/ 775021 w 775021"/>
              <a:gd name="connsiteY1" fmla="*/ 387511 h 387513"/>
              <a:gd name="connsiteX2" fmla="*/ 775021 w 775021"/>
              <a:gd name="connsiteY2" fmla="*/ 387513 h 387513"/>
              <a:gd name="connsiteX3" fmla="*/ 1 w 775021"/>
              <a:gd name="connsiteY3" fmla="*/ 387513 h 387513"/>
              <a:gd name="connsiteX4" fmla="*/ 0 w 775021"/>
              <a:gd name="connsiteY4" fmla="*/ 387511 h 387513"/>
              <a:gd name="connsiteX5" fmla="*/ 387511 w 775021"/>
              <a:gd name="connsiteY5" fmla="*/ 0 h 387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5021" h="387513">
                <a:moveTo>
                  <a:pt x="387511" y="0"/>
                </a:moveTo>
                <a:cubicBezTo>
                  <a:pt x="601527" y="0"/>
                  <a:pt x="775021" y="173494"/>
                  <a:pt x="775021" y="387511"/>
                </a:cubicBezTo>
                <a:lnTo>
                  <a:pt x="775021" y="387513"/>
                </a:lnTo>
                <a:lnTo>
                  <a:pt x="1" y="387513"/>
                </a:lnTo>
                <a:lnTo>
                  <a:pt x="0" y="387511"/>
                </a:lnTo>
                <a:cubicBezTo>
                  <a:pt x="0" y="173494"/>
                  <a:pt x="173494" y="0"/>
                  <a:pt x="387511" y="0"/>
                </a:cubicBezTo>
                <a:close/>
              </a:path>
            </a:pathLst>
          </a:custGeom>
          <a:solidFill>
            <a:schemeClr val="accent6"/>
          </a:solidFill>
          <a:ln w="3801" cap="flat">
            <a:noFill/>
            <a:prstDash val="solid"/>
            <a:miter/>
          </a:ln>
        </p:spPr>
        <p:txBody>
          <a:bodyPr wrap="square" rtlCol="0" anchor="ctr">
            <a:noAutofit/>
          </a:bodyPr>
          <a:lstStyle/>
          <a:p>
            <a:endParaRPr lang="en-US" dirty="0"/>
          </a:p>
        </p:txBody>
      </p:sp>
      <p:sp>
        <p:nvSpPr>
          <p:cNvPr id="2" name="Title 1"/>
          <p:cNvSpPr>
            <a:spLocks noGrp="1"/>
          </p:cNvSpPr>
          <p:nvPr>
            <p:ph type="title"/>
          </p:nvPr>
        </p:nvSpPr>
        <p:spPr>
          <a:xfrm>
            <a:off x="914400" y="1057274"/>
            <a:ext cx="7843837" cy="1012782"/>
          </a:xfrm>
        </p:spPr>
        <p:txBody>
          <a:bodyPr tIns="0" bIns="0">
            <a:noAutofit/>
          </a:bodyPr>
          <a:lstStyle>
            <a:lvl1pPr algn="l">
              <a:lnSpc>
                <a:spcPct val="100000"/>
              </a:lnSpc>
              <a:defRPr sz="3600" b="1"/>
            </a:lvl1pPr>
          </a:lstStyle>
          <a:p>
            <a:r>
              <a:rPr lang="en-US"/>
              <a:t>Click to edit Master title style</a:t>
            </a:r>
            <a:endParaRPr lang="en-US" dirty="0"/>
          </a:p>
        </p:txBody>
      </p:sp>
      <p:sp>
        <p:nvSpPr>
          <p:cNvPr id="30" name="Content Placeholder 2">
            <a:extLst>
              <a:ext uri="{FF2B5EF4-FFF2-40B4-BE49-F238E27FC236}">
                <a16:creationId xmlns:a16="http://schemas.microsoft.com/office/drawing/2014/main" id="{58F56A7F-403C-059D-4B58-A8D59888A158}"/>
              </a:ext>
            </a:extLst>
          </p:cNvPr>
          <p:cNvSpPr>
            <a:spLocks noGrp="1"/>
          </p:cNvSpPr>
          <p:nvPr>
            <p:ph idx="13" hasCustomPrompt="1"/>
          </p:nvPr>
        </p:nvSpPr>
        <p:spPr>
          <a:xfrm>
            <a:off x="914400" y="2331791"/>
            <a:ext cx="6903076" cy="3721817"/>
          </a:xfrm>
        </p:spPr>
        <p:txBody>
          <a:bodyPr tIns="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dirty="0"/>
              <a:t>Click to add text</a:t>
            </a:r>
          </a:p>
          <a:p>
            <a:pPr lvl="1"/>
            <a:r>
              <a:rPr lang="en-US" dirty="0"/>
              <a:t>Second level</a:t>
            </a:r>
          </a:p>
          <a:p>
            <a:pPr lvl="2"/>
            <a:r>
              <a:rPr lang="en-US" dirty="0"/>
              <a:t>Third level</a:t>
            </a:r>
          </a:p>
        </p:txBody>
      </p:sp>
      <p:sp>
        <p:nvSpPr>
          <p:cNvPr id="10" name="Picture Placeholder 9">
            <a:extLst>
              <a:ext uri="{FF2B5EF4-FFF2-40B4-BE49-F238E27FC236}">
                <a16:creationId xmlns:a16="http://schemas.microsoft.com/office/drawing/2014/main" id="{0723BF40-731C-2A5B-FC2F-B59DEF431C66}"/>
              </a:ext>
            </a:extLst>
          </p:cNvPr>
          <p:cNvSpPr>
            <a:spLocks noGrp="1"/>
          </p:cNvSpPr>
          <p:nvPr>
            <p:ph type="pic" sz="quarter" idx="14"/>
          </p:nvPr>
        </p:nvSpPr>
        <p:spPr>
          <a:xfrm>
            <a:off x="8989454" y="3405189"/>
            <a:ext cx="3202546" cy="3452811"/>
          </a:xfrm>
          <a:solidFill>
            <a:schemeClr val="accent1"/>
          </a:solidFill>
        </p:spPr>
        <p:txBody>
          <a:bodyPr>
            <a:normAutofit/>
          </a:bodyPr>
          <a:lstStyle>
            <a:lvl1pPr marL="0" indent="0">
              <a:buNone/>
              <a:defRPr sz="1800"/>
            </a:lvl1pPr>
          </a:lstStyle>
          <a:p>
            <a:r>
              <a:rPr lang="en-US"/>
              <a:t>Click icon to add picture</a:t>
            </a:r>
            <a:endParaRPr lang="en-US" dirty="0"/>
          </a:p>
        </p:txBody>
      </p:sp>
      <p:sp>
        <p:nvSpPr>
          <p:cNvPr id="20" name="Slide Number Placeholder 2">
            <a:extLst>
              <a:ext uri="{FF2B5EF4-FFF2-40B4-BE49-F238E27FC236}">
                <a16:creationId xmlns:a16="http://schemas.microsoft.com/office/drawing/2014/main" id="{3ACD3A33-D8A4-7058-9798-30967E3EFD39}"/>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2071045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meline 3">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D014917C-8694-B4A4-A211-0F31F00E247E}"/>
              </a:ext>
              <a:ext uri="{C183D7F6-B498-43B3-948B-1728B52AA6E4}">
                <adec:decorative xmlns:adec="http://schemas.microsoft.com/office/drawing/2017/decorative" val="1"/>
              </a:ext>
            </a:extLst>
          </p:cNvPr>
          <p:cNvSpPr/>
          <p:nvPr userDrawn="1"/>
        </p:nvSpPr>
        <p:spPr>
          <a:xfrm>
            <a:off x="1" y="0"/>
            <a:ext cx="1550562" cy="2545382"/>
          </a:xfrm>
          <a:custGeom>
            <a:avLst/>
            <a:gdLst>
              <a:gd name="connsiteX0" fmla="*/ 683117 w 1550562"/>
              <a:gd name="connsiteY0" fmla="*/ 0 h 2545382"/>
              <a:gd name="connsiteX1" fmla="*/ 1550562 w 1550562"/>
              <a:gd name="connsiteY1" fmla="*/ 0 h 2545382"/>
              <a:gd name="connsiteX2" fmla="*/ 1550562 w 1550562"/>
              <a:gd name="connsiteY2" fmla="*/ 7240 h 2545382"/>
              <a:gd name="connsiteX3" fmla="*/ 221868 w 1550562"/>
              <a:gd name="connsiteY3" fmla="*/ 2418735 h 2545382"/>
              <a:gd name="connsiteX4" fmla="*/ 0 w 1550562"/>
              <a:gd name="connsiteY4" fmla="*/ 2545382 h 2545382"/>
              <a:gd name="connsiteX5" fmla="*/ 0 w 1550562"/>
              <a:gd name="connsiteY5" fmla="*/ 1500516 h 2545382"/>
              <a:gd name="connsiteX6" fmla="*/ 102557 w 1550562"/>
              <a:gd name="connsiteY6" fmla="*/ 1405503 h 2545382"/>
              <a:gd name="connsiteX7" fmla="*/ 673022 w 1550562"/>
              <a:gd name="connsiteY7" fmla="*/ 200390 h 2545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50562" h="2545382">
                <a:moveTo>
                  <a:pt x="683117" y="0"/>
                </a:moveTo>
                <a:lnTo>
                  <a:pt x="1550562" y="0"/>
                </a:lnTo>
                <a:lnTo>
                  <a:pt x="1550562" y="7240"/>
                </a:lnTo>
                <a:cubicBezTo>
                  <a:pt x="1550562" y="1022523"/>
                  <a:pt x="1020469" y="1913556"/>
                  <a:pt x="221868" y="2418735"/>
                </a:cubicBezTo>
                <a:lnTo>
                  <a:pt x="0" y="2545382"/>
                </a:lnTo>
                <a:lnTo>
                  <a:pt x="0" y="1500516"/>
                </a:lnTo>
                <a:lnTo>
                  <a:pt x="102557" y="1405503"/>
                </a:lnTo>
                <a:cubicBezTo>
                  <a:pt x="416582" y="1089274"/>
                  <a:pt x="625660" y="668089"/>
                  <a:pt x="673022"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10" name="Freeform 9">
            <a:extLst>
              <a:ext uri="{FF2B5EF4-FFF2-40B4-BE49-F238E27FC236}">
                <a16:creationId xmlns:a16="http://schemas.microsoft.com/office/drawing/2014/main" id="{A7DB6972-BB75-254A-BA88-C0C3E6E93BDB}"/>
              </a:ext>
              <a:ext uri="{C183D7F6-B498-43B3-948B-1728B52AA6E4}">
                <adec:decorative xmlns:adec="http://schemas.microsoft.com/office/drawing/2017/decorative" val="1"/>
              </a:ext>
            </a:extLst>
          </p:cNvPr>
          <p:cNvSpPr/>
          <p:nvPr userDrawn="1"/>
        </p:nvSpPr>
        <p:spPr>
          <a:xfrm>
            <a:off x="1" y="-1"/>
            <a:ext cx="682740" cy="1500050"/>
          </a:xfrm>
          <a:custGeom>
            <a:avLst/>
            <a:gdLst>
              <a:gd name="connsiteX0" fmla="*/ 0 w 682740"/>
              <a:gd name="connsiteY0" fmla="*/ 0 h 1500050"/>
              <a:gd name="connsiteX1" fmla="*/ 682740 w 682740"/>
              <a:gd name="connsiteY1" fmla="*/ 0 h 1500050"/>
              <a:gd name="connsiteX2" fmla="*/ 672647 w 682740"/>
              <a:gd name="connsiteY2" fmla="*/ 200357 h 1500050"/>
              <a:gd name="connsiteX3" fmla="*/ 102290 w 682740"/>
              <a:gd name="connsiteY3" fmla="*/ 1405281 h 1500050"/>
              <a:gd name="connsiteX4" fmla="*/ 0 w 682740"/>
              <a:gd name="connsiteY4" fmla="*/ 1500050 h 1500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2740" h="1500050">
                <a:moveTo>
                  <a:pt x="0" y="0"/>
                </a:moveTo>
                <a:lnTo>
                  <a:pt x="682740" y="0"/>
                </a:lnTo>
                <a:lnTo>
                  <a:pt x="672647" y="200357"/>
                </a:lnTo>
                <a:cubicBezTo>
                  <a:pt x="625294" y="667983"/>
                  <a:pt x="416256" y="1089101"/>
                  <a:pt x="102290" y="1405281"/>
                </a:cubicBezTo>
                <a:lnTo>
                  <a:pt x="0" y="150005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0" name="Image 2">
            <a:extLst>
              <a:ext uri="{FF2B5EF4-FFF2-40B4-BE49-F238E27FC236}">
                <a16:creationId xmlns:a16="http://schemas.microsoft.com/office/drawing/2014/main" id="{790E862E-398F-571C-EC2C-3D17164DE059}"/>
              </a:ext>
              <a:ext uri="{C183D7F6-B498-43B3-948B-1728B52AA6E4}">
                <adec:decorative xmlns:adec="http://schemas.microsoft.com/office/drawing/2017/decorative" val="1"/>
              </a:ext>
            </a:extLst>
          </p:cNvPr>
          <p:cNvSpPr/>
          <p:nvPr/>
        </p:nvSpPr>
        <p:spPr>
          <a:xfrm>
            <a:off x="170445" y="314191"/>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6" name="Title 1">
            <a:extLst>
              <a:ext uri="{FF2B5EF4-FFF2-40B4-BE49-F238E27FC236}">
                <a16:creationId xmlns:a16="http://schemas.microsoft.com/office/drawing/2014/main" id="{1C975BF2-D657-C309-269D-B8D006263130}"/>
              </a:ext>
            </a:extLst>
          </p:cNvPr>
          <p:cNvSpPr>
            <a:spLocks noGrp="1"/>
          </p:cNvSpPr>
          <p:nvPr>
            <p:ph type="title" hasCustomPrompt="1"/>
          </p:nvPr>
        </p:nvSpPr>
        <p:spPr>
          <a:xfrm>
            <a:off x="1550563" y="1089213"/>
            <a:ext cx="9879437" cy="980844"/>
          </a:xfrm>
        </p:spPr>
        <p:txBody>
          <a:bodyPr tIns="0" bIns="0"/>
          <a:lstStyle>
            <a:lvl1pPr algn="l">
              <a:lnSpc>
                <a:spcPct val="100000"/>
              </a:lnSpc>
              <a:defRPr sz="3600">
                <a:solidFill>
                  <a:schemeClr val="accent6"/>
                </a:solidFill>
              </a:defRPr>
            </a:lvl1pPr>
          </a:lstStyle>
          <a:p>
            <a:r>
              <a:rPr lang="en-US" dirty="0"/>
              <a:t>Click to add title</a:t>
            </a:r>
          </a:p>
        </p:txBody>
      </p:sp>
      <p:sp>
        <p:nvSpPr>
          <p:cNvPr id="4" name="Text Placeholder 54">
            <a:extLst>
              <a:ext uri="{FF2B5EF4-FFF2-40B4-BE49-F238E27FC236}">
                <a16:creationId xmlns:a16="http://schemas.microsoft.com/office/drawing/2014/main" id="{A0AEB4DF-13C8-8171-2BDB-FD1AD542E783}"/>
              </a:ext>
            </a:extLst>
          </p:cNvPr>
          <p:cNvSpPr>
            <a:spLocks noGrp="1"/>
          </p:cNvSpPr>
          <p:nvPr>
            <p:ph type="body" sz="quarter" idx="13" hasCustomPrompt="1"/>
          </p:nvPr>
        </p:nvSpPr>
        <p:spPr>
          <a:xfrm>
            <a:off x="1550564" y="2331958"/>
            <a:ext cx="2975217" cy="3704266"/>
          </a:xfrm>
        </p:spPr>
        <p:txBody>
          <a:bodyPr lIns="91440" tIns="0" rIns="91440" bIns="0" anchor="t" anchorCtr="0">
            <a:noAutofit/>
          </a:bodyPr>
          <a:lstStyle>
            <a:lvl1pPr marL="0" indent="0">
              <a:lnSpc>
                <a:spcPct val="100000"/>
              </a:lnSpc>
              <a:spcBef>
                <a:spcPts val="0"/>
              </a:spcBef>
              <a:spcAft>
                <a:spcPts val="1200"/>
              </a:spcAft>
              <a:buFont typeface="Arial" panose="020B0604020202020204" pitchFamily="34" charset="0"/>
              <a:buNone/>
              <a:defRPr sz="1800"/>
            </a:lvl1pPr>
          </a:lstStyle>
          <a:p>
            <a:r>
              <a:rPr lang="en-US" dirty="0"/>
              <a:t>Click to add subtitle</a:t>
            </a:r>
          </a:p>
        </p:txBody>
      </p:sp>
      <p:sp>
        <p:nvSpPr>
          <p:cNvPr id="9" name="Content Placeholder 2">
            <a:extLst>
              <a:ext uri="{FF2B5EF4-FFF2-40B4-BE49-F238E27FC236}">
                <a16:creationId xmlns:a16="http://schemas.microsoft.com/office/drawing/2014/main" id="{42134EBA-AF32-9F8A-370F-0D3E842F0397}"/>
              </a:ext>
            </a:extLst>
          </p:cNvPr>
          <p:cNvSpPr>
            <a:spLocks noGrp="1"/>
          </p:cNvSpPr>
          <p:nvPr>
            <p:ph sz="half" idx="1" hasCustomPrompt="1"/>
          </p:nvPr>
        </p:nvSpPr>
        <p:spPr>
          <a:xfrm>
            <a:off x="5087154" y="2331791"/>
            <a:ext cx="6345893" cy="3721817"/>
          </a:xfrm>
        </p:spPr>
        <p:txBody>
          <a:bodyPr lIns="91440" rIns="91440">
            <a:normAutofit/>
          </a:bodyPr>
          <a:lstStyle>
            <a:lvl1pPr>
              <a:defRPr sz="1800"/>
            </a:lvl1pPr>
            <a:lvl2pPr>
              <a:defRPr sz="1800"/>
            </a:lvl2pPr>
            <a:lvl3pPr>
              <a:defRPr sz="1800"/>
            </a:lvl3pPr>
            <a:lvl4pPr>
              <a:defRPr sz="1800"/>
            </a:lvl4pPr>
            <a:lvl5pPr>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 name="Slide Number Placeholder 2">
            <a:extLst>
              <a:ext uri="{FF2B5EF4-FFF2-40B4-BE49-F238E27FC236}">
                <a16:creationId xmlns:a16="http://schemas.microsoft.com/office/drawing/2014/main" id="{AE99A73D-155B-A133-9671-506F54A0559A}"/>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2039588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ummary 3">
    <p:spTree>
      <p:nvGrpSpPr>
        <p:cNvPr id="1" name=""/>
        <p:cNvGrpSpPr/>
        <p:nvPr/>
      </p:nvGrpSpPr>
      <p:grpSpPr>
        <a:xfrm>
          <a:off x="0" y="0"/>
          <a:ext cx="0" cy="0"/>
          <a:chOff x="0" y="0"/>
          <a:chExt cx="0" cy="0"/>
        </a:xfrm>
      </p:grpSpPr>
      <p:pic>
        <p:nvPicPr>
          <p:cNvPr id="29" name="Graphic 28">
            <a:extLst>
              <a:ext uri="{FF2B5EF4-FFF2-40B4-BE49-F238E27FC236}">
                <a16:creationId xmlns:a16="http://schemas.microsoft.com/office/drawing/2014/main" id="{D5595DD5-43B0-252F-8BC6-6B74340C5BCF}"/>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t="7193"/>
          <a:stretch/>
        </p:blipFill>
        <p:spPr>
          <a:xfrm>
            <a:off x="1" y="-1"/>
            <a:ext cx="443344" cy="6856025"/>
          </a:xfrm>
          <a:custGeom>
            <a:avLst/>
            <a:gdLst>
              <a:gd name="connsiteX0" fmla="*/ 0 w 1734410"/>
              <a:gd name="connsiteY0" fmla="*/ 0 h 4795637"/>
              <a:gd name="connsiteX1" fmla="*/ 1734410 w 1734410"/>
              <a:gd name="connsiteY1" fmla="*/ 0 h 4795637"/>
              <a:gd name="connsiteX2" fmla="*/ 1734410 w 1734410"/>
              <a:gd name="connsiteY2" fmla="*/ 4795637 h 4795637"/>
              <a:gd name="connsiteX3" fmla="*/ 0 w 1734410"/>
              <a:gd name="connsiteY3" fmla="*/ 4795637 h 4795637"/>
            </a:gdLst>
            <a:ahLst/>
            <a:cxnLst>
              <a:cxn ang="0">
                <a:pos x="connsiteX0" y="connsiteY0"/>
              </a:cxn>
              <a:cxn ang="0">
                <a:pos x="connsiteX1" y="connsiteY1"/>
              </a:cxn>
              <a:cxn ang="0">
                <a:pos x="connsiteX2" y="connsiteY2"/>
              </a:cxn>
              <a:cxn ang="0">
                <a:pos x="connsiteX3" y="connsiteY3"/>
              </a:cxn>
            </a:cxnLst>
            <a:rect l="l" t="t" r="r" b="b"/>
            <a:pathLst>
              <a:path w="1734410" h="4795637">
                <a:moveTo>
                  <a:pt x="0" y="0"/>
                </a:moveTo>
                <a:lnTo>
                  <a:pt x="1734410" y="0"/>
                </a:lnTo>
                <a:lnTo>
                  <a:pt x="1734410" y="4795637"/>
                </a:lnTo>
                <a:lnTo>
                  <a:pt x="0" y="4795637"/>
                </a:lnTo>
                <a:close/>
              </a:path>
            </a:pathLst>
          </a:custGeom>
        </p:spPr>
      </p:pic>
      <p:sp>
        <p:nvSpPr>
          <p:cNvPr id="2" name="Title 1"/>
          <p:cNvSpPr>
            <a:spLocks noGrp="1"/>
          </p:cNvSpPr>
          <p:nvPr>
            <p:ph type="title" hasCustomPrompt="1"/>
          </p:nvPr>
        </p:nvSpPr>
        <p:spPr>
          <a:xfrm>
            <a:off x="1550564" y="1057274"/>
            <a:ext cx="9875463" cy="999746"/>
          </a:xfrm>
        </p:spPr>
        <p:txBody>
          <a:bodyPr tIns="0" bIns="0">
            <a:noAutofit/>
          </a:bodyPr>
          <a:lstStyle>
            <a:lvl1pPr algn="l">
              <a:lnSpc>
                <a:spcPct val="100000"/>
              </a:lnSpc>
              <a:defRPr sz="3600" b="1"/>
            </a:lvl1pPr>
          </a:lstStyle>
          <a:p>
            <a:r>
              <a:rPr lang="en-US" dirty="0"/>
              <a:t>Click to add title</a:t>
            </a:r>
          </a:p>
        </p:txBody>
      </p:sp>
      <p:sp>
        <p:nvSpPr>
          <p:cNvPr id="49" name="Freeform 48">
            <a:extLst>
              <a:ext uri="{FF2B5EF4-FFF2-40B4-BE49-F238E27FC236}">
                <a16:creationId xmlns:a16="http://schemas.microsoft.com/office/drawing/2014/main" id="{BC3A3767-6C5E-8188-0A49-955BBACE37F0}"/>
              </a:ext>
              <a:ext uri="{C183D7F6-B498-43B3-948B-1728B52AA6E4}">
                <adec:decorative xmlns:adec="http://schemas.microsoft.com/office/drawing/2017/decorative" val="1"/>
              </a:ext>
            </a:extLst>
          </p:cNvPr>
          <p:cNvSpPr/>
          <p:nvPr userDrawn="1"/>
        </p:nvSpPr>
        <p:spPr>
          <a:xfrm flipH="1" flipV="1">
            <a:off x="-3" y="4420134"/>
            <a:ext cx="1293237" cy="2437866"/>
          </a:xfrm>
          <a:custGeom>
            <a:avLst/>
            <a:gdLst>
              <a:gd name="connsiteX0" fmla="*/ 1293237 w 1293237"/>
              <a:gd name="connsiteY0" fmla="*/ 2437866 h 2437866"/>
              <a:gd name="connsiteX1" fmla="*/ 1292465 w 1293237"/>
              <a:gd name="connsiteY1" fmla="*/ 2437373 h 2437866"/>
              <a:gd name="connsiteX2" fmla="*/ 0 w 1293237"/>
              <a:gd name="connsiteY2" fmla="*/ 0 h 2437866"/>
              <a:gd name="connsiteX3" fmla="*/ 1293237 w 1293237"/>
              <a:gd name="connsiteY3" fmla="*/ 0 h 2437866"/>
            </a:gdLst>
            <a:ahLst/>
            <a:cxnLst>
              <a:cxn ang="0">
                <a:pos x="connsiteX0" y="connsiteY0"/>
              </a:cxn>
              <a:cxn ang="0">
                <a:pos x="connsiteX1" y="connsiteY1"/>
              </a:cxn>
              <a:cxn ang="0">
                <a:pos x="connsiteX2" y="connsiteY2"/>
              </a:cxn>
              <a:cxn ang="0">
                <a:pos x="connsiteX3" y="connsiteY3"/>
              </a:cxn>
            </a:cxnLst>
            <a:rect l="l" t="t" r="r" b="b"/>
            <a:pathLst>
              <a:path w="1293237" h="2437866">
                <a:moveTo>
                  <a:pt x="1293237" y="2437866"/>
                </a:moveTo>
                <a:lnTo>
                  <a:pt x="1292465" y="2437373"/>
                </a:lnTo>
                <a:cubicBezTo>
                  <a:pt x="511725" y="1903845"/>
                  <a:pt x="0" y="1011184"/>
                  <a:pt x="0" y="0"/>
                </a:cubicBezTo>
                <a:lnTo>
                  <a:pt x="1293237" y="0"/>
                </a:lnTo>
                <a:close/>
              </a:path>
            </a:pathLst>
          </a:custGeom>
          <a:solidFill>
            <a:schemeClr val="accent1"/>
          </a:solidFill>
          <a:ln w="4763" cap="flat">
            <a:noFill/>
            <a:prstDash val="solid"/>
            <a:miter/>
          </a:ln>
        </p:spPr>
        <p:txBody>
          <a:bodyPr wrap="square" rtlCol="0" anchor="ctr">
            <a:noAutofit/>
          </a:bodyPr>
          <a:lstStyle/>
          <a:p>
            <a:endParaRPr lang="en-US" dirty="0"/>
          </a:p>
        </p:txBody>
      </p:sp>
      <p:sp>
        <p:nvSpPr>
          <p:cNvPr id="16" name="Content Placeholder 3">
            <a:extLst>
              <a:ext uri="{FF2B5EF4-FFF2-40B4-BE49-F238E27FC236}">
                <a16:creationId xmlns:a16="http://schemas.microsoft.com/office/drawing/2014/main" id="{E4BD7F71-D12B-4F27-1505-FF681CF55F73}"/>
              </a:ext>
            </a:extLst>
          </p:cNvPr>
          <p:cNvSpPr>
            <a:spLocks noGrp="1"/>
          </p:cNvSpPr>
          <p:nvPr>
            <p:ph sz="half" idx="2" hasCustomPrompt="1"/>
          </p:nvPr>
        </p:nvSpPr>
        <p:spPr>
          <a:xfrm>
            <a:off x="1550564" y="2303028"/>
            <a:ext cx="5829147" cy="3961593"/>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Content Placeholder 3">
            <a:extLst>
              <a:ext uri="{FF2B5EF4-FFF2-40B4-BE49-F238E27FC236}">
                <a16:creationId xmlns:a16="http://schemas.microsoft.com/office/drawing/2014/main" id="{FB87C65D-4EF3-18C8-18A8-477F87A37E51}"/>
              </a:ext>
            </a:extLst>
          </p:cNvPr>
          <p:cNvSpPr>
            <a:spLocks noGrp="1"/>
          </p:cNvSpPr>
          <p:nvPr>
            <p:ph sz="half" idx="15" hasCustomPrompt="1"/>
          </p:nvPr>
        </p:nvSpPr>
        <p:spPr>
          <a:xfrm>
            <a:off x="7940842" y="2303028"/>
            <a:ext cx="3485184" cy="3961593"/>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7" name="Slide Number Placeholder 2">
            <a:extLst>
              <a:ext uri="{FF2B5EF4-FFF2-40B4-BE49-F238E27FC236}">
                <a16:creationId xmlns:a16="http://schemas.microsoft.com/office/drawing/2014/main" id="{AEFFA34C-885D-E995-D8F9-B4ACFBF3110D}"/>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pic>
        <p:nvPicPr>
          <p:cNvPr id="43" name="Graphic 42">
            <a:extLst>
              <a:ext uri="{FF2B5EF4-FFF2-40B4-BE49-F238E27FC236}">
                <a16:creationId xmlns:a16="http://schemas.microsoft.com/office/drawing/2014/main" id="{C6639AD7-128F-B39D-B45F-0F22A2C6D68B}"/>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t="7193"/>
          <a:stretch/>
        </p:blipFill>
        <p:spPr>
          <a:xfrm rot="5400000">
            <a:off x="6072641" y="-5676015"/>
            <a:ext cx="443344" cy="11795374"/>
          </a:xfrm>
          <a:custGeom>
            <a:avLst/>
            <a:gdLst>
              <a:gd name="connsiteX0" fmla="*/ 0 w 1734410"/>
              <a:gd name="connsiteY0" fmla="*/ 0 h 4795637"/>
              <a:gd name="connsiteX1" fmla="*/ 1734410 w 1734410"/>
              <a:gd name="connsiteY1" fmla="*/ 0 h 4795637"/>
              <a:gd name="connsiteX2" fmla="*/ 1734410 w 1734410"/>
              <a:gd name="connsiteY2" fmla="*/ 4795637 h 4795637"/>
              <a:gd name="connsiteX3" fmla="*/ 0 w 1734410"/>
              <a:gd name="connsiteY3" fmla="*/ 4795637 h 4795637"/>
            </a:gdLst>
            <a:ahLst/>
            <a:cxnLst>
              <a:cxn ang="0">
                <a:pos x="connsiteX0" y="connsiteY0"/>
              </a:cxn>
              <a:cxn ang="0">
                <a:pos x="connsiteX1" y="connsiteY1"/>
              </a:cxn>
              <a:cxn ang="0">
                <a:pos x="connsiteX2" y="connsiteY2"/>
              </a:cxn>
              <a:cxn ang="0">
                <a:pos x="connsiteX3" y="connsiteY3"/>
              </a:cxn>
            </a:cxnLst>
            <a:rect l="l" t="t" r="r" b="b"/>
            <a:pathLst>
              <a:path w="1734410" h="4795637">
                <a:moveTo>
                  <a:pt x="0" y="0"/>
                </a:moveTo>
                <a:lnTo>
                  <a:pt x="1734410" y="0"/>
                </a:lnTo>
                <a:lnTo>
                  <a:pt x="1734410" y="4795637"/>
                </a:lnTo>
                <a:lnTo>
                  <a:pt x="0" y="4795637"/>
                </a:lnTo>
                <a:close/>
              </a:path>
            </a:pathLst>
          </a:custGeom>
        </p:spPr>
      </p:pic>
      <p:pic>
        <p:nvPicPr>
          <p:cNvPr id="54" name="Graphic 53">
            <a:extLst>
              <a:ext uri="{FF2B5EF4-FFF2-40B4-BE49-F238E27FC236}">
                <a16:creationId xmlns:a16="http://schemas.microsoft.com/office/drawing/2014/main" id="{48479A23-C29C-C711-510C-05B69B882268}"/>
              </a:ext>
              <a:ext uri="{C183D7F6-B498-43B3-948B-1728B52AA6E4}">
                <adec:decorative xmlns:adec="http://schemas.microsoft.com/office/drawing/2017/decorative" val="1"/>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t="11443" r="10857"/>
          <a:stretch/>
        </p:blipFill>
        <p:spPr>
          <a:xfrm rot="16200000">
            <a:off x="-6447" y="6444"/>
            <a:ext cx="1961253" cy="1948364"/>
          </a:xfrm>
          <a:custGeom>
            <a:avLst/>
            <a:gdLst>
              <a:gd name="connsiteX0" fmla="*/ 1961253 w 1961253"/>
              <a:gd name="connsiteY0" fmla="*/ 0 h 1948364"/>
              <a:gd name="connsiteX1" fmla="*/ 1961253 w 1961253"/>
              <a:gd name="connsiteY1" fmla="*/ 1948364 h 1948364"/>
              <a:gd name="connsiteX2" fmla="*/ 0 w 1961253"/>
              <a:gd name="connsiteY2" fmla="*/ 1948364 h 1948364"/>
              <a:gd name="connsiteX3" fmla="*/ 0 w 1961253"/>
              <a:gd name="connsiteY3" fmla="*/ 0 h 1948364"/>
            </a:gdLst>
            <a:ahLst/>
            <a:cxnLst>
              <a:cxn ang="0">
                <a:pos x="connsiteX0" y="connsiteY0"/>
              </a:cxn>
              <a:cxn ang="0">
                <a:pos x="connsiteX1" y="connsiteY1"/>
              </a:cxn>
              <a:cxn ang="0">
                <a:pos x="connsiteX2" y="connsiteY2"/>
              </a:cxn>
              <a:cxn ang="0">
                <a:pos x="connsiteX3" y="connsiteY3"/>
              </a:cxn>
            </a:cxnLst>
            <a:rect l="l" t="t" r="r" b="b"/>
            <a:pathLst>
              <a:path w="1961253" h="1948364">
                <a:moveTo>
                  <a:pt x="1961253" y="0"/>
                </a:moveTo>
                <a:lnTo>
                  <a:pt x="1961253" y="1948364"/>
                </a:lnTo>
                <a:lnTo>
                  <a:pt x="0" y="1948364"/>
                </a:lnTo>
                <a:lnTo>
                  <a:pt x="0" y="0"/>
                </a:lnTo>
                <a:close/>
              </a:path>
            </a:pathLst>
          </a:custGeom>
        </p:spPr>
      </p:pic>
      <p:sp>
        <p:nvSpPr>
          <p:cNvPr id="7" name="Image 2">
            <a:extLst>
              <a:ext uri="{FF2B5EF4-FFF2-40B4-BE49-F238E27FC236}">
                <a16:creationId xmlns:a16="http://schemas.microsoft.com/office/drawing/2014/main" id="{F3DC42FA-4B8F-2EFC-CAB4-1CCAB93BEB7B}"/>
              </a:ext>
              <a:ext uri="{C183D7F6-B498-43B3-948B-1728B52AA6E4}">
                <adec:decorative xmlns:adec="http://schemas.microsoft.com/office/drawing/2017/decorative" val="1"/>
              </a:ext>
            </a:extLst>
          </p:cNvPr>
          <p:cNvSpPr/>
          <p:nvPr userDrawn="1"/>
        </p:nvSpPr>
        <p:spPr>
          <a:xfrm>
            <a:off x="396626" y="4929577"/>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Tree>
    <p:extLst>
      <p:ext uri="{BB962C8B-B14F-4D97-AF65-F5344CB8AC3E}">
        <p14:creationId xmlns:p14="http://schemas.microsoft.com/office/powerpoint/2010/main" val="25866507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meline 2">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76CF4B8-1811-BD21-43A7-560AC4724F3B}"/>
              </a:ext>
              <a:ext uri="{C183D7F6-B498-43B3-948B-1728B52AA6E4}">
                <adec:decorative xmlns:adec="http://schemas.microsoft.com/office/drawing/2017/decorative" val="1"/>
              </a:ext>
            </a:extLst>
          </p:cNvPr>
          <p:cNvSpPr/>
          <p:nvPr userDrawn="1"/>
        </p:nvSpPr>
        <p:spPr>
          <a:xfrm>
            <a:off x="-24064" y="0"/>
            <a:ext cx="12216063" cy="34671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34" name="Rectangle 33">
            <a:extLst>
              <a:ext uri="{FF2B5EF4-FFF2-40B4-BE49-F238E27FC236}">
                <a16:creationId xmlns:a16="http://schemas.microsoft.com/office/drawing/2014/main" id="{30B7B4F0-D3BC-63DF-6429-F771BE5A3270}"/>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2" name="Title 1">
            <a:extLst>
              <a:ext uri="{FF2B5EF4-FFF2-40B4-BE49-F238E27FC236}">
                <a16:creationId xmlns:a16="http://schemas.microsoft.com/office/drawing/2014/main" id="{A65C6DDD-D2BB-0153-0F53-9F7C17BDFD2B}"/>
              </a:ext>
            </a:extLst>
          </p:cNvPr>
          <p:cNvSpPr>
            <a:spLocks noGrp="1"/>
          </p:cNvSpPr>
          <p:nvPr>
            <p:ph type="title" hasCustomPrompt="1"/>
          </p:nvPr>
        </p:nvSpPr>
        <p:spPr>
          <a:xfrm>
            <a:off x="914400" y="1057274"/>
            <a:ext cx="10511627" cy="1012785"/>
          </a:xfrm>
        </p:spPr>
        <p:txBody>
          <a:bodyPr tIns="0" bIns="0"/>
          <a:lstStyle>
            <a:lvl1pPr algn="ctr">
              <a:lnSpc>
                <a:spcPct val="100000"/>
              </a:lnSpc>
              <a:defRPr sz="3600">
                <a:solidFill>
                  <a:schemeClr val="accent6"/>
                </a:solidFill>
              </a:defRPr>
            </a:lvl1pPr>
          </a:lstStyle>
          <a:p>
            <a:r>
              <a:rPr lang="en-US" dirty="0"/>
              <a:t>Click to add title</a:t>
            </a:r>
          </a:p>
        </p:txBody>
      </p:sp>
      <p:sp>
        <p:nvSpPr>
          <p:cNvPr id="14" name="Content Placeholder 5">
            <a:extLst>
              <a:ext uri="{FF2B5EF4-FFF2-40B4-BE49-F238E27FC236}">
                <a16:creationId xmlns:a16="http://schemas.microsoft.com/office/drawing/2014/main" id="{4D6DED8E-165F-59D7-F01C-4EF0446E5FC0}"/>
              </a:ext>
            </a:extLst>
          </p:cNvPr>
          <p:cNvSpPr>
            <a:spLocks noGrp="1"/>
          </p:cNvSpPr>
          <p:nvPr userDrawn="1">
            <p:ph sz="quarter" idx="4" hasCustomPrompt="1"/>
          </p:nvPr>
        </p:nvSpPr>
        <p:spPr>
          <a:xfrm>
            <a:off x="914400" y="2316067"/>
            <a:ext cx="10511627" cy="3948557"/>
          </a:xfrm>
        </p:spPr>
        <p:txBody>
          <a:bodyPr lIns="91440" tIns="91440" rIns="91440" bIns="9144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Slide Number Placeholder 2">
            <a:extLst>
              <a:ext uri="{FF2B5EF4-FFF2-40B4-BE49-F238E27FC236}">
                <a16:creationId xmlns:a16="http://schemas.microsoft.com/office/drawing/2014/main" id="{2933FDAB-13EE-5F9F-5DFC-A5A60BC63623}"/>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7675081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 uri="{C183D7F6-B498-43B3-948B-1728B52AA6E4}">
                <adec:decorative xmlns:adec="http://schemas.microsoft.com/office/drawing/2017/decorative" val="1"/>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FEB515B5-2D9F-58E1-6E3C-CCBF105D891E}"/>
              </a:ext>
              <a:ext uri="{C183D7F6-B498-43B3-948B-1728B52AA6E4}">
                <adec:decorative xmlns:adec="http://schemas.microsoft.com/office/drawing/2017/decorative" val="1"/>
              </a:ext>
            </a:extLst>
          </p:cNvPr>
          <p:cNvSpPr/>
          <p:nvPr userDrawn="1"/>
        </p:nvSpPr>
        <p:spPr>
          <a:xfrm>
            <a:off x="7527501" y="0"/>
            <a:ext cx="4671276" cy="6857999"/>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a:extLst>
              <a:ext uri="{FF2B5EF4-FFF2-40B4-BE49-F238E27FC236}">
                <a16:creationId xmlns:a16="http://schemas.microsoft.com/office/drawing/2014/main" id="{5CCFEDF9-5B69-87BA-8A33-35033DA4013F}"/>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66586" y="0"/>
            <a:ext cx="3432191" cy="3432191"/>
          </a:xfrm>
          <a:prstGeom prst="rect">
            <a:avLst/>
          </a:prstGeom>
        </p:spPr>
      </p:pic>
      <p:sp>
        <p:nvSpPr>
          <p:cNvPr id="2" name="Title 1"/>
          <p:cNvSpPr>
            <a:spLocks noGrp="1"/>
          </p:cNvSpPr>
          <p:nvPr>
            <p:ph type="ctrTitle" hasCustomPrompt="1"/>
          </p:nvPr>
        </p:nvSpPr>
        <p:spPr>
          <a:xfrm>
            <a:off x="914401" y="849782"/>
            <a:ext cx="5715000" cy="2727709"/>
          </a:xfrm>
        </p:spPr>
        <p:txBody>
          <a:bodyPr tIns="0" bIns="0" anchor="b" anchorCtr="0">
            <a:noAutofit/>
          </a:bodyPr>
          <a:lstStyle>
            <a:lvl1pPr algn="l">
              <a:lnSpc>
                <a:spcPct val="100000"/>
              </a:lnSpc>
              <a:defRPr sz="3600"/>
            </a:lvl1pPr>
          </a:lstStyle>
          <a:p>
            <a:r>
              <a:rPr lang="en-US" dirty="0"/>
              <a:t>Click to add title</a:t>
            </a:r>
          </a:p>
        </p:txBody>
      </p:sp>
      <p:sp>
        <p:nvSpPr>
          <p:cNvPr id="6" name="Subtitle 2">
            <a:extLst>
              <a:ext uri="{FF2B5EF4-FFF2-40B4-BE49-F238E27FC236}">
                <a16:creationId xmlns:a16="http://schemas.microsoft.com/office/drawing/2014/main" id="{86F10CB4-CF79-A942-DA9C-04CBB7C89DC3}"/>
              </a:ext>
            </a:extLst>
          </p:cNvPr>
          <p:cNvSpPr>
            <a:spLocks noGrp="1"/>
          </p:cNvSpPr>
          <p:nvPr>
            <p:ph type="subTitle" idx="1" hasCustomPrompt="1"/>
          </p:nvPr>
        </p:nvSpPr>
        <p:spPr>
          <a:xfrm>
            <a:off x="914401" y="3813606"/>
            <a:ext cx="5715000" cy="2234642"/>
          </a:xfrm>
        </p:spPr>
        <p:txBody>
          <a:bodyPr lIns="91440" tIns="0" rIns="91440" bIns="0" anchor="t" anchorCtr="0">
            <a:norm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23728988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 uri="{C183D7F6-B498-43B3-948B-1728B52AA6E4}">
                <adec:decorative xmlns:adec="http://schemas.microsoft.com/office/drawing/2017/decorative" val="1"/>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p:txBody>
          <a:bodyPr anchor="ctr" anchorCtr="0"/>
          <a:lstStyle/>
          <a:p>
            <a:r>
              <a:rPr lang="en-US" dirty="0"/>
              <a:t>Click to add title</a:t>
            </a:r>
          </a:p>
        </p:txBody>
      </p:sp>
      <p:sp>
        <p:nvSpPr>
          <p:cNvPr id="5" name="Slide Number Placeholder 4"/>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 uri="{C183D7F6-B498-43B3-948B-1728B52AA6E4}">
                <adec:decorative xmlns:adec="http://schemas.microsoft.com/office/drawing/2017/decorative" val="1"/>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Slide Number Placeholder 3"/>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a:xfrm>
            <a:off x="758952" y="758952"/>
            <a:ext cx="3932237" cy="1524662"/>
          </a:xfrm>
        </p:spPr>
        <p:txBody>
          <a:bodyPr anchor="b"/>
          <a:lstStyle>
            <a:lvl1pPr>
              <a:lnSpc>
                <a:spcPct val="100000"/>
              </a:lnSpc>
              <a:defRPr sz="3200"/>
            </a:lvl1pPr>
          </a:lstStyle>
          <a:p>
            <a:r>
              <a:rPr lang="en-US" dirty="0"/>
              <a:t>Click to add title</a:t>
            </a:r>
          </a:p>
        </p:txBody>
      </p:sp>
      <p:sp>
        <p:nvSpPr>
          <p:cNvPr id="7" name="Slide Number Placeholder 6"/>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
        <p:nvSpPr>
          <p:cNvPr id="4" name="Text Placeholder 3"/>
          <p:cNvSpPr>
            <a:spLocks noGrp="1"/>
          </p:cNvSpPr>
          <p:nvPr>
            <p:ph type="body" sz="half" idx="2" hasCustomPrompt="1"/>
          </p:nvPr>
        </p:nvSpPr>
        <p:spPr>
          <a:xfrm>
            <a:off x="758952" y="2286000"/>
            <a:ext cx="3932237" cy="356708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add text</a:t>
            </a:r>
          </a:p>
        </p:txBody>
      </p:sp>
      <p:sp>
        <p:nvSpPr>
          <p:cNvPr id="3" name="Content Placeholder 2"/>
          <p:cNvSpPr>
            <a:spLocks noGrp="1"/>
          </p:cNvSpPr>
          <p:nvPr>
            <p:ph idx="1" hasCustomPrompt="1"/>
          </p:nvPr>
        </p:nvSpPr>
        <p:spPr>
          <a:xfrm>
            <a:off x="5183187" y="741459"/>
            <a:ext cx="6242839" cy="5119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450055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a:xfrm>
            <a:off x="760938" y="755372"/>
            <a:ext cx="3931920" cy="1527048"/>
          </a:xfrm>
        </p:spPr>
        <p:txBody>
          <a:bodyPr anchor="b"/>
          <a:lstStyle>
            <a:lvl1pPr>
              <a:lnSpc>
                <a:spcPct val="100000"/>
              </a:lnSpc>
              <a:defRPr sz="3200"/>
            </a:lvl1pPr>
          </a:lstStyle>
          <a:p>
            <a:r>
              <a:rPr lang="en-US" dirty="0"/>
              <a:t>Click to add title</a:t>
            </a:r>
          </a:p>
        </p:txBody>
      </p:sp>
      <p:sp>
        <p:nvSpPr>
          <p:cNvPr id="7" name="Slide Number Placeholder 6"/>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
        <p:nvSpPr>
          <p:cNvPr id="4" name="Text Placeholder 3"/>
          <p:cNvSpPr>
            <a:spLocks noGrp="1"/>
          </p:cNvSpPr>
          <p:nvPr>
            <p:ph type="body" sz="half" idx="2" hasCustomPrompt="1"/>
          </p:nvPr>
        </p:nvSpPr>
        <p:spPr>
          <a:xfrm>
            <a:off x="760938" y="2286001"/>
            <a:ext cx="3931920"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add text</a:t>
            </a:r>
          </a:p>
        </p:txBody>
      </p:sp>
      <p:sp>
        <p:nvSpPr>
          <p:cNvPr id="3" name="Picture Placeholder 2"/>
          <p:cNvSpPr>
            <a:spLocks noGrp="1" noChangeAspect="1"/>
          </p:cNvSpPr>
          <p:nvPr>
            <p:ph type="pic" idx="1" hasCustomPrompt="1"/>
          </p:nvPr>
        </p:nvSpPr>
        <p:spPr>
          <a:xfrm>
            <a:off x="5262700" y="987425"/>
            <a:ext cx="6172200" cy="4873625"/>
          </a:xfrm>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to add picture</a:t>
            </a:r>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 name="Slide Number Placeholder 5"/>
          <p:cNvSpPr>
            <a:spLocks noGrp="1"/>
          </p:cNvSpPr>
          <p:nvPr>
            <p:ph type="sldNum" sz="quarter" idx="4"/>
          </p:nvPr>
        </p:nvSpPr>
        <p:spPr>
          <a:xfrm>
            <a:off x="10438475" y="457199"/>
            <a:ext cx="987552" cy="244503"/>
          </a:xfrm>
          <a:prstGeom prst="rect">
            <a:avLst/>
          </a:prstGeom>
        </p:spPr>
        <p:txBody>
          <a:bodyPr vert="horz" lIns="91440" tIns="45720" rIns="0" bIns="45720" rtlCol="0" anchor="ctr"/>
          <a:lstStyle>
            <a:lvl1pPr algn="r">
              <a:defRPr sz="1200">
                <a:solidFill>
                  <a:schemeClr val="accent6"/>
                </a:solidFill>
                <a:latin typeface="+mn-lt"/>
                <a:cs typeface="Arial" panose="020B0604020202020204" pitchFamily="34" charset="0"/>
              </a:defRPr>
            </a:lvl1pPr>
          </a:lstStyle>
          <a:p>
            <a:fld id="{48F63A3B-78C7-47BE-AE5E-E10140E04643}" type="slidenum">
              <a:rPr lang="en-US" smtClean="0"/>
              <a:pPr/>
              <a:t>‹#›</a:t>
            </a:fld>
            <a:endParaRPr lang="en-US" dirty="0"/>
          </a:p>
        </p:txBody>
      </p:sp>
      <p:sp>
        <p:nvSpPr>
          <p:cNvPr id="2" name="Title Placeholder 1"/>
          <p:cNvSpPr>
            <a:spLocks noGrp="1"/>
          </p:cNvSpPr>
          <p:nvPr>
            <p:ph type="title"/>
          </p:nvPr>
        </p:nvSpPr>
        <p:spPr>
          <a:xfrm>
            <a:off x="758952" y="731520"/>
            <a:ext cx="10671048" cy="1362057"/>
          </a:xfrm>
          <a:prstGeom prst="rect">
            <a:avLst/>
          </a:prstGeom>
        </p:spPr>
        <p:txBody>
          <a:bodyPr vert="horz" lIns="91440" tIns="45720" rIns="91440" bIns="45720" rtlCol="0" anchor="b"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80" r:id="rId3"/>
    <p:sldLayoutId id="2147483653" r:id="rId4"/>
    <p:sldLayoutId id="2147483668" r:id="rId5"/>
    <p:sldLayoutId id="2147483685" r:id="rId6"/>
    <p:sldLayoutId id="2147483686" r:id="rId7"/>
    <p:sldLayoutId id="2147483687" r:id="rId8"/>
    <p:sldLayoutId id="2147483688" r:id="rId9"/>
    <p:sldLayoutId id="2147483689" r:id="rId10"/>
    <p:sldLayoutId id="2147483691" r:id="rId11"/>
    <p:sldLayoutId id="2147483692" r:id="rId12"/>
    <p:sldLayoutId id="2147483676" r:id="rId13"/>
    <p:sldLayoutId id="2147483656" r:id="rId14"/>
    <p:sldLayoutId id="2147483657" r:id="rId15"/>
    <p:sldLayoutId id="2147483658" r:id="rId16"/>
    <p:sldLayoutId id="2147483659" r:id="rId17"/>
  </p:sldLayoutIdLst>
  <p:hf hdr="0" ftr="0" dt="0"/>
  <p:txStyles>
    <p:titleStyle>
      <a:lvl1pPr algn="ctr" defTabSz="914400" rtl="0" eaLnBrk="1" latinLnBrk="0" hangingPunct="1">
        <a:lnSpc>
          <a:spcPts val="4875"/>
        </a:lnSpc>
        <a:spcBef>
          <a:spcPct val="0"/>
        </a:spcBef>
        <a:buNone/>
        <a:defRPr sz="38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7FF65-A536-F639-8591-ED024C223308}"/>
              </a:ext>
            </a:extLst>
          </p:cNvPr>
          <p:cNvSpPr>
            <a:spLocks noGrp="1"/>
          </p:cNvSpPr>
          <p:nvPr>
            <p:ph type="ctrTitle"/>
          </p:nvPr>
        </p:nvSpPr>
        <p:spPr>
          <a:xfrm>
            <a:off x="2733004" y="418455"/>
            <a:ext cx="6725991" cy="4641448"/>
          </a:xfrm>
        </p:spPr>
        <p:txBody>
          <a:bodyPr anchor="ctr"/>
          <a:lstStyle/>
          <a:p>
            <a:r>
              <a:rPr lang="en-GB" sz="2400" dirty="0"/>
              <a:t>Digital Transformation in the Health and Care Professions</a:t>
            </a:r>
            <a:br>
              <a:rPr lang="en-GB" sz="2400" dirty="0"/>
            </a:br>
            <a:br>
              <a:rPr lang="en-GB" sz="2400" dirty="0"/>
            </a:br>
            <a:br>
              <a:rPr lang="en-GB" sz="2400" dirty="0"/>
            </a:br>
            <a:r>
              <a:rPr lang="en-GB" sz="2400" dirty="0"/>
              <a:t>Component 2: Presentation</a:t>
            </a:r>
            <a:br>
              <a:rPr lang="en-GB" sz="2800" dirty="0">
                <a:solidFill>
                  <a:srgbClr val="FF0000"/>
                </a:solidFill>
              </a:rPr>
            </a:br>
            <a:br>
              <a:rPr lang="en-GB" sz="2800" dirty="0">
                <a:solidFill>
                  <a:srgbClr val="FF0000"/>
                </a:solidFill>
              </a:rPr>
            </a:br>
            <a:r>
              <a:rPr lang="en-GB" sz="2800" dirty="0">
                <a:solidFill>
                  <a:srgbClr val="FF0000"/>
                </a:solidFill>
              </a:rPr>
              <a:t>Title: the impact of national health service ai lab on workforce and service delivery</a:t>
            </a:r>
            <a:br>
              <a:rPr lang="en-GB" sz="2000" dirty="0"/>
            </a:br>
            <a:br>
              <a:rPr lang="en-GB" sz="2000" dirty="0"/>
            </a:br>
            <a:br>
              <a:rPr lang="en-GB" sz="2400" dirty="0"/>
            </a:br>
            <a:endParaRPr lang="en-IN" sz="2400" dirty="0"/>
          </a:p>
        </p:txBody>
      </p:sp>
      <p:sp>
        <p:nvSpPr>
          <p:cNvPr id="6" name="TextBox 5">
            <a:extLst>
              <a:ext uri="{FF2B5EF4-FFF2-40B4-BE49-F238E27FC236}">
                <a16:creationId xmlns:a16="http://schemas.microsoft.com/office/drawing/2014/main" id="{31FD4702-D004-C0DC-1C4D-BD0973FA1BD6}"/>
              </a:ext>
            </a:extLst>
          </p:cNvPr>
          <p:cNvSpPr txBox="1"/>
          <p:nvPr/>
        </p:nvSpPr>
        <p:spPr>
          <a:xfrm>
            <a:off x="1910896" y="4594953"/>
            <a:ext cx="6499849" cy="2031325"/>
          </a:xfrm>
          <a:prstGeom prst="rect">
            <a:avLst/>
          </a:prstGeom>
          <a:noFill/>
        </p:spPr>
        <p:txBody>
          <a:bodyPr wrap="square">
            <a:spAutoFit/>
          </a:bodyPr>
          <a:lstStyle/>
          <a:p>
            <a:pPr algn="ctr">
              <a:lnSpc>
                <a:spcPct val="150000"/>
              </a:lnSpc>
              <a:buNone/>
            </a:pPr>
            <a:endParaRPr lang="en-GB" dirty="0">
              <a:solidFill>
                <a:srgbClr val="FF0000"/>
              </a:solidFill>
              <a:latin typeface="Arial" panose="020B0604020202020204" pitchFamily="34" charset="0"/>
              <a:ea typeface="Arial" panose="020B0604020202020204" pitchFamily="34" charset="0"/>
            </a:endParaRPr>
          </a:p>
          <a:p>
            <a:pPr algn="ctr">
              <a:lnSpc>
                <a:spcPct val="150000"/>
              </a:lnSpc>
              <a:buNone/>
            </a:pPr>
            <a:endParaRPr lang="en-GB" dirty="0">
              <a:solidFill>
                <a:srgbClr val="FF0000"/>
              </a:solidFill>
              <a:latin typeface="Arial" panose="020B0604020202020204" pitchFamily="34" charset="0"/>
              <a:ea typeface="Arial" panose="020B0604020202020204" pitchFamily="34" charset="0"/>
            </a:endParaRPr>
          </a:p>
          <a:p>
            <a:pPr>
              <a:buNone/>
            </a:pPr>
            <a:r>
              <a:rPr lang="en-GB" sz="1800" dirty="0">
                <a:solidFill>
                  <a:schemeClr val="bg1"/>
                </a:solidFill>
                <a:effectLst/>
                <a:latin typeface="Arial" panose="020B0604020202020204" pitchFamily="34" charset="0"/>
                <a:ea typeface="Arial" panose="020B0604020202020204" pitchFamily="34" charset="0"/>
              </a:rPr>
              <a:t>Student’s Name: Rozilene Araujo</a:t>
            </a:r>
            <a:endParaRPr lang="en-IN" sz="1800" dirty="0">
              <a:solidFill>
                <a:schemeClr val="bg1"/>
              </a:solidFill>
              <a:effectLst/>
              <a:latin typeface="Arial" panose="020B0604020202020204" pitchFamily="34" charset="0"/>
              <a:ea typeface="Arial" panose="020B0604020202020204" pitchFamily="34" charset="0"/>
            </a:endParaRPr>
          </a:p>
          <a:p>
            <a:pPr>
              <a:buNone/>
            </a:pPr>
            <a:r>
              <a:rPr lang="en-GB" sz="1800" dirty="0">
                <a:solidFill>
                  <a:schemeClr val="bg1"/>
                </a:solidFill>
                <a:effectLst/>
                <a:latin typeface="Arial" panose="020B0604020202020204" pitchFamily="34" charset="0"/>
                <a:ea typeface="Arial" panose="020B0604020202020204" pitchFamily="34" charset="0"/>
              </a:rPr>
              <a:t>Student Number: 2319163</a:t>
            </a:r>
            <a:endParaRPr lang="en-IN" sz="1800" dirty="0">
              <a:solidFill>
                <a:schemeClr val="bg1"/>
              </a:solidFill>
              <a:effectLst/>
              <a:latin typeface="Arial" panose="020B0604020202020204" pitchFamily="34" charset="0"/>
              <a:ea typeface="Arial" panose="020B0604020202020204" pitchFamily="34" charset="0"/>
            </a:endParaRPr>
          </a:p>
          <a:p>
            <a:pPr>
              <a:buNone/>
            </a:pPr>
            <a:r>
              <a:rPr lang="en-GB" sz="1800" dirty="0">
                <a:solidFill>
                  <a:schemeClr val="bg1"/>
                </a:solidFill>
                <a:effectLst/>
                <a:latin typeface="Arial" panose="020B0604020202020204" pitchFamily="34" charset="0"/>
                <a:ea typeface="Arial" panose="020B0604020202020204" pitchFamily="34" charset="0"/>
              </a:rPr>
              <a:t>Module Code: BMHP6026</a:t>
            </a:r>
            <a:endParaRPr lang="en-IN" sz="1800" dirty="0">
              <a:solidFill>
                <a:schemeClr val="bg1"/>
              </a:solidFill>
              <a:effectLst/>
              <a:latin typeface="Arial" panose="020B0604020202020204" pitchFamily="34" charset="0"/>
              <a:ea typeface="Arial" panose="020B0604020202020204" pitchFamily="34" charset="0"/>
            </a:endParaRPr>
          </a:p>
          <a:p>
            <a:pPr>
              <a:buNone/>
            </a:pPr>
            <a:r>
              <a:rPr lang="en-GB" sz="1800" dirty="0">
                <a:solidFill>
                  <a:schemeClr val="bg1"/>
                </a:solidFill>
                <a:effectLst/>
                <a:latin typeface="Arial" panose="020B0604020202020204" pitchFamily="34" charset="0"/>
                <a:ea typeface="Arial" panose="020B0604020202020204" pitchFamily="34" charset="0"/>
              </a:rPr>
              <a:t>Lecturer’s Name: Dr Martin Svejda</a:t>
            </a:r>
            <a:endParaRPr lang="en-IN" sz="1800" dirty="0">
              <a:solidFill>
                <a:schemeClr val="bg1"/>
              </a:solidFill>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2024376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21072-4A77-DB4D-DF41-58EADB7DA94E}"/>
              </a:ext>
            </a:extLst>
          </p:cNvPr>
          <p:cNvSpPr>
            <a:spLocks noGrp="1"/>
          </p:cNvSpPr>
          <p:nvPr>
            <p:ph type="title"/>
          </p:nvPr>
        </p:nvSpPr>
        <p:spPr>
          <a:xfrm>
            <a:off x="373626" y="391221"/>
            <a:ext cx="4729316" cy="1074934"/>
          </a:xfrm>
        </p:spPr>
        <p:txBody>
          <a:bodyPr/>
          <a:lstStyle/>
          <a:p>
            <a:r>
              <a:rPr lang="en-GB" dirty="0">
                <a:latin typeface="Arial" panose="020B0604020202020204" pitchFamily="34" charset="0"/>
                <a:cs typeface="Arial" panose="020B0604020202020204" pitchFamily="34" charset="0"/>
              </a:rPr>
              <a:t>Introduction</a:t>
            </a:r>
            <a:br>
              <a:rPr lang="en-IN" dirty="0"/>
            </a:br>
            <a:endParaRPr lang="en-US" dirty="0"/>
          </a:p>
        </p:txBody>
      </p:sp>
      <p:sp>
        <p:nvSpPr>
          <p:cNvPr id="3" name="Content Placeholder 2">
            <a:extLst>
              <a:ext uri="{FF2B5EF4-FFF2-40B4-BE49-F238E27FC236}">
                <a16:creationId xmlns:a16="http://schemas.microsoft.com/office/drawing/2014/main" id="{D4D22962-3C7F-E480-5C35-7F4860A098E1}"/>
              </a:ext>
            </a:extLst>
          </p:cNvPr>
          <p:cNvSpPr>
            <a:spLocks noGrp="1"/>
          </p:cNvSpPr>
          <p:nvPr>
            <p:ph idx="1"/>
          </p:nvPr>
        </p:nvSpPr>
        <p:spPr>
          <a:xfrm>
            <a:off x="245807" y="1269510"/>
            <a:ext cx="7226709" cy="4832616"/>
          </a:xfrm>
        </p:spPr>
        <p:txBody>
          <a:bodyPr>
            <a:normAutofit/>
          </a:bodyPr>
          <a:lstStyle/>
          <a:p>
            <a:pPr marL="342900" lvl="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The NHS AI Lab, which was introduced in the UK in 2019, concentrates on developing and examining AI for healthcare services.</a:t>
            </a:r>
          </a:p>
          <a:p>
            <a:pPr lvl="0" algn="just"/>
            <a:endParaRPr lang="en-IN" sz="2000" dirty="0">
              <a:latin typeface="Arial" panose="020B0604020202020204" pitchFamily="34" charset="0"/>
              <a:cs typeface="Arial" panose="020B0604020202020204" pitchFamily="34" charset="0"/>
            </a:endParaRPr>
          </a:p>
          <a:p>
            <a:pPr marL="342900" lvl="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This digital innovation matters to modernise health services by developing patient care, decreasing operational delays and reinforcing employees.</a:t>
            </a:r>
          </a:p>
          <a:p>
            <a:pPr lvl="0" algn="just"/>
            <a:endParaRPr lang="en-IN" sz="2000" dirty="0">
              <a:latin typeface="Arial" panose="020B0604020202020204" pitchFamily="34" charset="0"/>
              <a:cs typeface="Arial" panose="020B0604020202020204" pitchFamily="34" charset="0"/>
            </a:endParaRPr>
          </a:p>
          <a:p>
            <a:pPr marL="342900" lvl="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This presentation will demonstrate the impact of the NHS AI Lab on the healthcare workforce and service delivery.</a:t>
            </a:r>
            <a:endParaRPr lang="en-IN" sz="20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endParaRPr lang="en-US" dirty="0"/>
          </a:p>
        </p:txBody>
      </p:sp>
      <p:sp>
        <p:nvSpPr>
          <p:cNvPr id="4" name="Slide Number Placeholder 3">
            <a:extLst>
              <a:ext uri="{FF2B5EF4-FFF2-40B4-BE49-F238E27FC236}">
                <a16:creationId xmlns:a16="http://schemas.microsoft.com/office/drawing/2014/main" id="{18D5CFA2-4E67-F157-5FFD-A246307D41F7}"/>
              </a:ext>
            </a:extLst>
          </p:cNvPr>
          <p:cNvSpPr>
            <a:spLocks noGrp="1"/>
          </p:cNvSpPr>
          <p:nvPr>
            <p:ph type="sldNum" sz="quarter" idx="10"/>
          </p:nvPr>
        </p:nvSpPr>
        <p:spPr>
          <a:xfrm>
            <a:off x="10358437" y="457199"/>
            <a:ext cx="1067589" cy="471489"/>
          </a:xfrm>
        </p:spPr>
        <p:txBody>
          <a:bodyPr/>
          <a:lstStyle/>
          <a:p>
            <a:fld id="{48F63A3B-78C7-47BE-AE5E-E10140E04643}" type="slidenum">
              <a:rPr lang="en-US" smtClean="0"/>
              <a:pPr/>
              <a:t>2</a:t>
            </a:fld>
            <a:endParaRPr lang="en-US" dirty="0"/>
          </a:p>
        </p:txBody>
      </p:sp>
      <p:pic>
        <p:nvPicPr>
          <p:cNvPr id="1026" name="Picture 2" descr="The role of the NHS AI Lab - Media Hopper Create">
            <a:extLst>
              <a:ext uri="{FF2B5EF4-FFF2-40B4-BE49-F238E27FC236}">
                <a16:creationId xmlns:a16="http://schemas.microsoft.com/office/drawing/2014/main" id="{1D302B40-1BFD-8B3A-B41B-1D82DE4C66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90386" y="1404129"/>
            <a:ext cx="4154129" cy="406260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2B0B3D4-8AA0-B861-F997-096A8F95BB2D}"/>
              </a:ext>
            </a:extLst>
          </p:cNvPr>
          <p:cNvSpPr txBox="1"/>
          <p:nvPr/>
        </p:nvSpPr>
        <p:spPr>
          <a:xfrm>
            <a:off x="7890386" y="5572844"/>
            <a:ext cx="3849330" cy="369332"/>
          </a:xfrm>
          <a:prstGeom prst="rect">
            <a:avLst/>
          </a:prstGeom>
          <a:noFill/>
        </p:spPr>
        <p:txBody>
          <a:bodyPr wrap="square">
            <a:spAutoFit/>
          </a:bodyPr>
          <a:lstStyle/>
          <a:p>
            <a:r>
              <a:rPr lang="en-GB" sz="1800" u="none" strike="noStrike" dirty="0">
                <a:effectLst/>
                <a:latin typeface="Arial" panose="020B0604020202020204" pitchFamily="34" charset="0"/>
                <a:ea typeface="Arial" panose="020B0604020202020204" pitchFamily="34" charset="0"/>
              </a:rPr>
              <a:t>(Source: Cresswell </a:t>
            </a:r>
            <a:r>
              <a:rPr lang="en-GB" sz="1800" i="1" u="none" strike="noStrike" dirty="0">
                <a:effectLst/>
                <a:latin typeface="Arial" panose="020B0604020202020204" pitchFamily="34" charset="0"/>
                <a:ea typeface="Arial" panose="020B0604020202020204" pitchFamily="34" charset="0"/>
              </a:rPr>
              <a:t>et al., </a:t>
            </a:r>
            <a:r>
              <a:rPr lang="en-GB" sz="1800" u="none" strike="noStrike" dirty="0">
                <a:effectLst/>
                <a:latin typeface="Arial" panose="020B0604020202020204" pitchFamily="34" charset="0"/>
                <a:ea typeface="Arial" panose="020B0604020202020204" pitchFamily="34" charset="0"/>
              </a:rPr>
              <a:t>2025)</a:t>
            </a:r>
            <a:endParaRPr lang="en-GB" dirty="0"/>
          </a:p>
        </p:txBody>
      </p:sp>
    </p:spTree>
    <p:extLst>
      <p:ext uri="{BB962C8B-B14F-4D97-AF65-F5344CB8AC3E}">
        <p14:creationId xmlns:p14="http://schemas.microsoft.com/office/powerpoint/2010/main" val="39132197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EDA75-0988-2AC2-87F8-8DEC83A7B9CA}"/>
              </a:ext>
            </a:extLst>
          </p:cNvPr>
          <p:cNvSpPr>
            <a:spLocks noGrp="1"/>
          </p:cNvSpPr>
          <p:nvPr>
            <p:ph type="title"/>
          </p:nvPr>
        </p:nvSpPr>
        <p:spPr>
          <a:xfrm>
            <a:off x="5106480" y="176980"/>
            <a:ext cx="4614476" cy="1543359"/>
          </a:xfrm>
        </p:spPr>
        <p:txBody>
          <a:bodyPr/>
          <a:lstStyle/>
          <a:p>
            <a:pPr algn="ctr"/>
            <a:r>
              <a:rPr lang="en-GB" sz="2800" dirty="0"/>
              <a:t>Overview of the Innovation</a:t>
            </a:r>
            <a:br>
              <a:rPr lang="en-IN" sz="2800" dirty="0"/>
            </a:br>
            <a:endParaRPr lang="en-US" sz="2800" dirty="0"/>
          </a:p>
        </p:txBody>
      </p:sp>
      <p:sp>
        <p:nvSpPr>
          <p:cNvPr id="6" name="TextBox 5">
            <a:extLst>
              <a:ext uri="{FF2B5EF4-FFF2-40B4-BE49-F238E27FC236}">
                <a16:creationId xmlns:a16="http://schemas.microsoft.com/office/drawing/2014/main" id="{E45B7270-0795-EFCB-DA9D-3511AC567D2D}"/>
              </a:ext>
            </a:extLst>
          </p:cNvPr>
          <p:cNvSpPr txBox="1"/>
          <p:nvPr/>
        </p:nvSpPr>
        <p:spPr>
          <a:xfrm>
            <a:off x="5206179" y="1455079"/>
            <a:ext cx="6395885" cy="4611519"/>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Arial" panose="020B0604020202020204" pitchFamily="34" charset="0"/>
              </a:rPr>
              <a:t>The NHS AI Lab generates advanced digital tools and techniques that leverage AI to transition healthcare service delivery, which makes services more developed, faster and more dependable for patients and healthcare employees.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Arial" panose="020B0604020202020204" pitchFamily="34" charset="0"/>
              </a:rPr>
              <a:t>This innovation leverages machine learning on big health datasets, which spot trends that direct clinical and operational decisions (Cresswell </a:t>
            </a:r>
            <a:r>
              <a:rPr lang="en-GB" sz="1800" i="1" u="none" strike="noStrike" dirty="0">
                <a:effectLst/>
                <a:latin typeface="Arial" panose="020B0604020202020204" pitchFamily="34" charset="0"/>
                <a:ea typeface="Arial" panose="020B0604020202020204" pitchFamily="34" charset="0"/>
              </a:rPr>
              <a:t>et al., </a:t>
            </a:r>
            <a:r>
              <a:rPr lang="en-GB" sz="1800" u="none" strike="noStrike" dirty="0">
                <a:effectLst/>
                <a:latin typeface="Arial" panose="020B0604020202020204" pitchFamily="34" charset="0"/>
                <a:ea typeface="Arial" panose="020B0604020202020204" pitchFamily="34" charset="0"/>
              </a:rPr>
              <a:t>2025).</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Arial" panose="020B0604020202020204" pitchFamily="34" charset="0"/>
              </a:rPr>
              <a:t>This innovation is deployed in various hospitals under the NHS across the UK, GP surgeries, and alongside administrative hubs in the country.</a:t>
            </a:r>
            <a:endParaRPr lang="en-IN" sz="1800" u="none" strike="noStrike" dirty="0">
              <a:effectLst/>
              <a:latin typeface="Arial" panose="020B0604020202020204" pitchFamily="34" charset="0"/>
              <a:ea typeface="Arial" panose="020B0604020202020204" pitchFamily="34" charset="0"/>
            </a:endParaRPr>
          </a:p>
        </p:txBody>
      </p:sp>
      <p:pic>
        <p:nvPicPr>
          <p:cNvPr id="2050" name="Picture 2" descr="AI Cancer Diagnostics: Patient Information - Sonrai Analytics">
            <a:extLst>
              <a:ext uri="{FF2B5EF4-FFF2-40B4-BE49-F238E27FC236}">
                <a16:creationId xmlns:a16="http://schemas.microsoft.com/office/drawing/2014/main" id="{1C206902-1B95-48F1-A4E4-0A5740382A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5380" y="78658"/>
            <a:ext cx="4991100" cy="57150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DD00328E-5B88-6905-1442-9774B2853D1D}"/>
              </a:ext>
            </a:extLst>
          </p:cNvPr>
          <p:cNvSpPr txBox="1"/>
          <p:nvPr/>
        </p:nvSpPr>
        <p:spPr>
          <a:xfrm>
            <a:off x="683341" y="5881932"/>
            <a:ext cx="4522838" cy="369332"/>
          </a:xfrm>
          <a:prstGeom prst="rect">
            <a:avLst/>
          </a:prstGeom>
          <a:noFill/>
        </p:spPr>
        <p:txBody>
          <a:bodyPr wrap="square">
            <a:spAutoFit/>
          </a:bodyPr>
          <a:lstStyle/>
          <a:p>
            <a:r>
              <a:rPr lang="en-GB" sz="1800" u="none" strike="noStrike" dirty="0">
                <a:effectLst/>
                <a:latin typeface="Arial" panose="020B0604020202020204" pitchFamily="34" charset="0"/>
                <a:ea typeface="Arial" panose="020B0604020202020204" pitchFamily="34" charset="0"/>
              </a:rPr>
              <a:t>(Source: Cresswell </a:t>
            </a:r>
            <a:r>
              <a:rPr lang="en-GB" sz="1800" i="1" u="none" strike="noStrike" dirty="0">
                <a:effectLst/>
                <a:latin typeface="Arial" panose="020B0604020202020204" pitchFamily="34" charset="0"/>
                <a:ea typeface="Arial" panose="020B0604020202020204" pitchFamily="34" charset="0"/>
              </a:rPr>
              <a:t>et al., </a:t>
            </a:r>
            <a:r>
              <a:rPr lang="en-GB" sz="1800" u="none" strike="noStrike" dirty="0">
                <a:effectLst/>
                <a:latin typeface="Arial" panose="020B0604020202020204" pitchFamily="34" charset="0"/>
                <a:ea typeface="Arial" panose="020B0604020202020204" pitchFamily="34" charset="0"/>
              </a:rPr>
              <a:t>2025)</a:t>
            </a:r>
            <a:endParaRPr lang="en-GB" dirty="0"/>
          </a:p>
        </p:txBody>
      </p:sp>
    </p:spTree>
    <p:extLst>
      <p:ext uri="{BB962C8B-B14F-4D97-AF65-F5344CB8AC3E}">
        <p14:creationId xmlns:p14="http://schemas.microsoft.com/office/powerpoint/2010/main" val="29064919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B219B-7E3A-7E84-6386-37313F0CFB09}"/>
              </a:ext>
            </a:extLst>
          </p:cNvPr>
          <p:cNvSpPr>
            <a:spLocks noGrp="1"/>
          </p:cNvSpPr>
          <p:nvPr>
            <p:ph type="title"/>
          </p:nvPr>
        </p:nvSpPr>
        <p:spPr>
          <a:xfrm>
            <a:off x="433111" y="99870"/>
            <a:ext cx="6469627" cy="1831658"/>
          </a:xfrm>
        </p:spPr>
        <p:txBody>
          <a:bodyPr/>
          <a:lstStyle/>
          <a:p>
            <a:pPr algn="ctr"/>
            <a:r>
              <a:rPr lang="en-GB" sz="2800" dirty="0"/>
              <a:t>Overview of the Innovation…Continued</a:t>
            </a:r>
            <a:br>
              <a:rPr lang="en-IN" sz="2800" dirty="0"/>
            </a:br>
            <a:endParaRPr lang="en-US" sz="2800" dirty="0"/>
          </a:p>
        </p:txBody>
      </p:sp>
      <p:sp>
        <p:nvSpPr>
          <p:cNvPr id="3" name="Text Placeholder 2">
            <a:extLst>
              <a:ext uri="{FF2B5EF4-FFF2-40B4-BE49-F238E27FC236}">
                <a16:creationId xmlns:a16="http://schemas.microsoft.com/office/drawing/2014/main" id="{A2E339BF-E6D7-DD0E-AF02-6813852EE723}"/>
              </a:ext>
            </a:extLst>
          </p:cNvPr>
          <p:cNvSpPr>
            <a:spLocks noGrp="1"/>
          </p:cNvSpPr>
          <p:nvPr>
            <p:ph idx="1"/>
          </p:nvPr>
        </p:nvSpPr>
        <p:spPr>
          <a:xfrm>
            <a:off x="727588" y="2015614"/>
            <a:ext cx="6263148" cy="4026370"/>
          </a:xfrm>
        </p:spPr>
        <p:txBody>
          <a:bodyPr>
            <a:normAutofit lnSpcReduction="10000"/>
          </a:bodyPr>
          <a:lstStyle/>
          <a:p>
            <a:pPr marL="342900" lvl="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The NHS AI Lab sets up intelligent systems that readdress healthcare by improving healthcare services’ safety, speed, along with growing patient confidence.</a:t>
            </a:r>
          </a:p>
          <a:p>
            <a:pPr marL="342900" lvl="0" indent="-342900" algn="just">
              <a:buFont typeface="Arial" panose="020B0604020202020204" pitchFamily="34" charset="0"/>
              <a:buChar char="•"/>
            </a:pPr>
            <a:endParaRPr lang="en-IN" sz="2000" dirty="0">
              <a:latin typeface="Arial" panose="020B0604020202020204" pitchFamily="34" charset="0"/>
              <a:cs typeface="Arial" panose="020B0604020202020204" pitchFamily="34" charset="0"/>
            </a:endParaRPr>
          </a:p>
          <a:p>
            <a:pPr marL="342900" lvl="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This innovative tool utilises AI to process health-related data, which converts complicated data into a vivid direction for clinical and operational groups (Khokhar, Yadav and Sharma, 2025).</a:t>
            </a:r>
          </a:p>
          <a:p>
            <a:pPr lvl="0" algn="just"/>
            <a:endParaRPr lang="en-IN" sz="2000" dirty="0">
              <a:latin typeface="Arial" panose="020B0604020202020204" pitchFamily="34" charset="0"/>
              <a:cs typeface="Arial" panose="020B0604020202020204" pitchFamily="34" charset="0"/>
            </a:endParaRPr>
          </a:p>
          <a:p>
            <a:pPr marL="342900" lvl="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The NHS AI Lab is utilised across NHS care settings from emergency wards to community-based clinics, which confirms that technology reinforces both treatment and administration.</a:t>
            </a:r>
            <a:endParaRPr lang="en-IN" sz="20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endParaRPr lang="en-US" dirty="0"/>
          </a:p>
        </p:txBody>
      </p:sp>
      <p:pic>
        <p:nvPicPr>
          <p:cNvPr id="3074" name="Picture 2" descr="The practical implementation of AI in health and care | by Amy Rainbow |  FutureGov | Medium">
            <a:extLst>
              <a:ext uri="{FF2B5EF4-FFF2-40B4-BE49-F238E27FC236}">
                <a16:creationId xmlns:a16="http://schemas.microsoft.com/office/drawing/2014/main" id="{73F69E73-BBBC-A116-0083-6FE27DA475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18556" y="1764952"/>
            <a:ext cx="4827638" cy="4277032"/>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B1485227-1A63-C6B3-3325-FFCA1276785F}"/>
              </a:ext>
            </a:extLst>
          </p:cNvPr>
          <p:cNvSpPr txBox="1"/>
          <p:nvPr/>
        </p:nvSpPr>
        <p:spPr>
          <a:xfrm>
            <a:off x="7860889" y="5857318"/>
            <a:ext cx="4085305" cy="369332"/>
          </a:xfrm>
          <a:prstGeom prst="rect">
            <a:avLst/>
          </a:prstGeom>
          <a:noFill/>
        </p:spPr>
        <p:txBody>
          <a:bodyPr wrap="square">
            <a:spAutoFit/>
          </a:bodyPr>
          <a:lstStyle/>
          <a:p>
            <a:r>
              <a:rPr lang="en-GB" dirty="0">
                <a:latin typeface="Times New Roman" panose="02020603050405020304" pitchFamily="18" charset="0"/>
                <a:cs typeface="Times New Roman" panose="02020603050405020304" pitchFamily="18" charset="0"/>
              </a:rPr>
              <a:t>(</a:t>
            </a:r>
            <a:r>
              <a:rPr lang="en-GB" sz="1800" dirty="0">
                <a:latin typeface="Times New Roman" panose="02020603050405020304" pitchFamily="18" charset="0"/>
                <a:cs typeface="Times New Roman" panose="02020603050405020304" pitchFamily="18" charset="0"/>
              </a:rPr>
              <a:t>Source: </a:t>
            </a:r>
            <a:r>
              <a:rPr lang="en-GB" sz="1800" dirty="0" err="1">
                <a:latin typeface="Times New Roman" panose="02020603050405020304" pitchFamily="18" charset="0"/>
                <a:cs typeface="Times New Roman" panose="02020603050405020304" pitchFamily="18" charset="0"/>
              </a:rPr>
              <a:t>Churruca</a:t>
            </a:r>
            <a:r>
              <a:rPr lang="en-GB" sz="1800" dirty="0">
                <a:latin typeface="Times New Roman" panose="02020603050405020304" pitchFamily="18" charset="0"/>
                <a:cs typeface="Times New Roman" panose="02020603050405020304" pitchFamily="18" charset="0"/>
              </a:rPr>
              <a:t> </a:t>
            </a:r>
            <a:r>
              <a:rPr lang="en-GB" sz="1800" i="1" dirty="0">
                <a:latin typeface="Times New Roman" panose="02020603050405020304" pitchFamily="18" charset="0"/>
                <a:cs typeface="Times New Roman" panose="02020603050405020304" pitchFamily="18" charset="0"/>
              </a:rPr>
              <a:t>et al., </a:t>
            </a:r>
            <a:r>
              <a:rPr lang="en-GB" sz="1800" dirty="0">
                <a:latin typeface="Times New Roman" panose="02020603050405020304" pitchFamily="18" charset="0"/>
                <a:cs typeface="Times New Roman" panose="02020603050405020304" pitchFamily="18" charset="0"/>
              </a:rPr>
              <a:t>2023)</a:t>
            </a:r>
            <a:endParaRPr lang="en-GB" dirty="0"/>
          </a:p>
        </p:txBody>
      </p:sp>
    </p:spTree>
    <p:extLst>
      <p:ext uri="{BB962C8B-B14F-4D97-AF65-F5344CB8AC3E}">
        <p14:creationId xmlns:p14="http://schemas.microsoft.com/office/powerpoint/2010/main" val="2952923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E8954-9BCB-7FD9-A210-38DC54382D45}"/>
              </a:ext>
            </a:extLst>
          </p:cNvPr>
          <p:cNvSpPr>
            <a:spLocks noGrp="1"/>
          </p:cNvSpPr>
          <p:nvPr>
            <p:ph type="title"/>
          </p:nvPr>
        </p:nvSpPr>
        <p:spPr>
          <a:xfrm>
            <a:off x="3224981" y="132719"/>
            <a:ext cx="7559096" cy="816399"/>
          </a:xfrm>
        </p:spPr>
        <p:txBody>
          <a:bodyPr/>
          <a:lstStyle/>
          <a:p>
            <a:r>
              <a:rPr lang="en-GB" sz="2800" dirty="0">
                <a:cs typeface="Times New Roman" panose="02020603050405020304" pitchFamily="18" charset="0"/>
              </a:rPr>
              <a:t>Impact on Workforce</a:t>
            </a:r>
            <a:endParaRPr lang="en-IN" sz="2800" dirty="0">
              <a:cs typeface="Times New Roman" panose="02020603050405020304" pitchFamily="18" charset="0"/>
            </a:endParaRPr>
          </a:p>
        </p:txBody>
      </p:sp>
      <p:sp>
        <p:nvSpPr>
          <p:cNvPr id="3" name="Content Placeholder 2">
            <a:extLst>
              <a:ext uri="{FF2B5EF4-FFF2-40B4-BE49-F238E27FC236}">
                <a16:creationId xmlns:a16="http://schemas.microsoft.com/office/drawing/2014/main" id="{75111C33-898C-4414-4665-5136EB6FC126}"/>
              </a:ext>
            </a:extLst>
          </p:cNvPr>
          <p:cNvSpPr>
            <a:spLocks noGrp="1"/>
          </p:cNvSpPr>
          <p:nvPr>
            <p:ph sz="half" idx="2"/>
          </p:nvPr>
        </p:nvSpPr>
        <p:spPr>
          <a:xfrm>
            <a:off x="5014452" y="1559518"/>
            <a:ext cx="6833419" cy="4349364"/>
          </a:xfrm>
        </p:spPr>
        <p:txBody>
          <a:bodyPr>
            <a:normAutofit/>
          </a:bodyPr>
          <a:lstStyle/>
          <a:p>
            <a:pPr lvl="0" algn="just"/>
            <a:r>
              <a:rPr lang="en-GB" sz="2000" dirty="0">
                <a:latin typeface="Arial" panose="020B0604020202020204" pitchFamily="34" charset="0"/>
                <a:cs typeface="Arial" panose="020B0604020202020204" pitchFamily="34" charset="0"/>
              </a:rPr>
              <a:t>AI in the NHS labs decreases repetitive tasks, which permits clinicians to analyse complicated care decisions and lead communication with patients.</a:t>
            </a:r>
          </a:p>
          <a:p>
            <a:pPr marL="0" lvl="0" indent="0" algn="just">
              <a:buNone/>
            </a:pPr>
            <a:r>
              <a:rPr lang="en-GB" sz="2000" dirty="0">
                <a:latin typeface="Arial" panose="020B0604020202020204" pitchFamily="34" charset="0"/>
                <a:cs typeface="Arial" panose="020B0604020202020204" pitchFamily="34" charset="0"/>
              </a:rPr>
              <a:t> </a:t>
            </a:r>
            <a:endParaRPr lang="en-IN" sz="2000" dirty="0">
              <a:latin typeface="Arial" panose="020B0604020202020204" pitchFamily="34" charset="0"/>
              <a:cs typeface="Arial" panose="020B0604020202020204" pitchFamily="34" charset="0"/>
            </a:endParaRPr>
          </a:p>
          <a:p>
            <a:pPr lvl="0" algn="just"/>
            <a:r>
              <a:rPr lang="en-GB" sz="2000" dirty="0">
                <a:latin typeface="Arial" panose="020B0604020202020204" pitchFamily="34" charset="0"/>
                <a:cs typeface="Arial" panose="020B0604020202020204" pitchFamily="34" charset="0"/>
              </a:rPr>
              <a:t>As stated by </a:t>
            </a:r>
            <a:r>
              <a:rPr lang="en-GB" sz="2000" dirty="0" err="1">
                <a:latin typeface="Arial" panose="020B0604020202020204" pitchFamily="34" charset="0"/>
                <a:cs typeface="Arial" panose="020B0604020202020204" pitchFamily="34" charset="0"/>
              </a:rPr>
              <a:t>Churruca</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et al. </a:t>
            </a:r>
            <a:r>
              <a:rPr lang="en-GB" sz="2000" dirty="0">
                <a:latin typeface="Arial" panose="020B0604020202020204" pitchFamily="34" charset="0"/>
                <a:cs typeface="Arial" panose="020B0604020202020204" pitchFamily="34" charset="0"/>
              </a:rPr>
              <a:t>(2023), digital triage tools and techniques elevate patient flow, which confirms more rapid entry into diagnostic and care tracks.</a:t>
            </a:r>
          </a:p>
          <a:p>
            <a:pPr lvl="0" algn="just"/>
            <a:endParaRPr lang="en-IN" sz="2000" dirty="0">
              <a:latin typeface="Arial" panose="020B0604020202020204" pitchFamily="34" charset="0"/>
              <a:cs typeface="Arial" panose="020B0604020202020204" pitchFamily="34" charset="0"/>
            </a:endParaRPr>
          </a:p>
          <a:p>
            <a:pPr lvl="0" algn="just"/>
            <a:r>
              <a:rPr lang="en-GB" sz="2000" dirty="0">
                <a:latin typeface="Arial" panose="020B0604020202020204" pitchFamily="34" charset="0"/>
                <a:cs typeface="Arial" panose="020B0604020202020204" pitchFamily="34" charset="0"/>
              </a:rPr>
              <a:t>Discrimination across the NHS sites poses risks to undisturbed and unequal access to AI-powered healthcare services. </a:t>
            </a:r>
            <a:endParaRPr lang="en-IN" sz="2000" dirty="0">
              <a:latin typeface="Arial" panose="020B0604020202020204" pitchFamily="34" charset="0"/>
              <a:cs typeface="Arial" panose="020B0604020202020204" pitchFamily="34" charset="0"/>
            </a:endParaRPr>
          </a:p>
          <a:p>
            <a:pPr algn="just"/>
            <a:endParaRPr lang="en-US" sz="2400" dirty="0">
              <a:latin typeface="Times New Roman" panose="02020603050405020304" pitchFamily="18" charset="0"/>
              <a:cs typeface="Times New Roman" panose="02020603050405020304" pitchFamily="18" charset="0"/>
            </a:endParaRPr>
          </a:p>
        </p:txBody>
      </p:sp>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0"/>
          </p:nvPr>
        </p:nvSpPr>
        <p:spPr>
          <a:xfrm>
            <a:off x="10358437" y="457199"/>
            <a:ext cx="1067589" cy="471489"/>
          </a:xfrm>
        </p:spPr>
        <p:txBody>
          <a:bodyPr/>
          <a:lstStyle/>
          <a:p>
            <a:fld id="{48F63A3B-78C7-47BE-AE5E-E10140E04643}" type="slidenum">
              <a:rPr lang="en-US" smtClean="0"/>
              <a:pPr/>
              <a:t>5</a:t>
            </a:fld>
            <a:endParaRPr lang="en-US" dirty="0"/>
          </a:p>
        </p:txBody>
      </p:sp>
      <p:pic>
        <p:nvPicPr>
          <p:cNvPr id="4098" name="Picture 2" descr="The NHS is setting up a lab for medical artificial intelligence | New  Scientist">
            <a:extLst>
              <a:ext uri="{FF2B5EF4-FFF2-40B4-BE49-F238E27FC236}">
                <a16:creationId xmlns:a16="http://schemas.microsoft.com/office/drawing/2014/main" id="{934E5A1F-57A3-56EB-0BFC-B7CEF75124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5753" y="1659746"/>
            <a:ext cx="4701048" cy="414890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CD9E982-05DB-5CD8-38AD-13F5A82CE72C}"/>
              </a:ext>
            </a:extLst>
          </p:cNvPr>
          <p:cNvSpPr txBox="1"/>
          <p:nvPr/>
        </p:nvSpPr>
        <p:spPr>
          <a:xfrm>
            <a:off x="883948" y="5908882"/>
            <a:ext cx="6100916" cy="369332"/>
          </a:xfrm>
          <a:prstGeom prst="rect">
            <a:avLst/>
          </a:prstGeom>
          <a:noFill/>
        </p:spPr>
        <p:txBody>
          <a:bodyPr wrap="square">
            <a:spAutoFit/>
          </a:bodyPr>
          <a:lstStyle/>
          <a:p>
            <a:r>
              <a:rPr lang="en-GB" dirty="0">
                <a:latin typeface="Times New Roman" panose="02020603050405020304" pitchFamily="18" charset="0"/>
                <a:cs typeface="Times New Roman" panose="02020603050405020304" pitchFamily="18" charset="0"/>
              </a:rPr>
              <a:t>(</a:t>
            </a:r>
            <a:r>
              <a:rPr lang="en-GB" sz="1800" dirty="0">
                <a:latin typeface="Times New Roman" panose="02020603050405020304" pitchFamily="18" charset="0"/>
                <a:cs typeface="Times New Roman" panose="02020603050405020304" pitchFamily="18" charset="0"/>
              </a:rPr>
              <a:t>Source: </a:t>
            </a:r>
            <a:r>
              <a:rPr lang="en-GB" sz="1800" dirty="0" err="1">
                <a:latin typeface="Times New Roman" panose="02020603050405020304" pitchFamily="18" charset="0"/>
                <a:cs typeface="Times New Roman" panose="02020603050405020304" pitchFamily="18" charset="0"/>
              </a:rPr>
              <a:t>Churruca</a:t>
            </a:r>
            <a:r>
              <a:rPr lang="en-GB" sz="1800" dirty="0">
                <a:latin typeface="Times New Roman" panose="02020603050405020304" pitchFamily="18" charset="0"/>
                <a:cs typeface="Times New Roman" panose="02020603050405020304" pitchFamily="18" charset="0"/>
              </a:rPr>
              <a:t> </a:t>
            </a:r>
            <a:r>
              <a:rPr lang="en-GB" sz="1800" i="1" dirty="0">
                <a:latin typeface="Times New Roman" panose="02020603050405020304" pitchFamily="18" charset="0"/>
                <a:cs typeface="Times New Roman" panose="02020603050405020304" pitchFamily="18" charset="0"/>
              </a:rPr>
              <a:t>et al., </a:t>
            </a:r>
            <a:r>
              <a:rPr lang="en-GB" sz="1800" dirty="0">
                <a:latin typeface="Times New Roman" panose="02020603050405020304" pitchFamily="18" charset="0"/>
                <a:cs typeface="Times New Roman" panose="02020603050405020304" pitchFamily="18" charset="0"/>
              </a:rPr>
              <a:t>2023)</a:t>
            </a:r>
            <a:endParaRPr lang="en-GB" dirty="0"/>
          </a:p>
        </p:txBody>
      </p:sp>
    </p:spTree>
    <p:extLst>
      <p:ext uri="{BB962C8B-B14F-4D97-AF65-F5344CB8AC3E}">
        <p14:creationId xmlns:p14="http://schemas.microsoft.com/office/powerpoint/2010/main" val="6856810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10199-C129-11F0-56F2-2D1AED21CB4C}"/>
              </a:ext>
            </a:extLst>
          </p:cNvPr>
          <p:cNvSpPr>
            <a:spLocks noGrp="1"/>
          </p:cNvSpPr>
          <p:nvPr>
            <p:ph type="title"/>
          </p:nvPr>
        </p:nvSpPr>
        <p:spPr>
          <a:xfrm>
            <a:off x="2522515" y="133002"/>
            <a:ext cx="7899024" cy="795686"/>
          </a:xfrm>
        </p:spPr>
        <p:txBody>
          <a:bodyPr/>
          <a:lstStyle/>
          <a:p>
            <a:pPr algn="ctr"/>
            <a:r>
              <a:rPr lang="en-GB" sz="2800" dirty="0"/>
              <a:t>Impact on Workforce…Continued</a:t>
            </a:r>
            <a:endParaRPr lang="en-IN" sz="2800" dirty="0"/>
          </a:p>
        </p:txBody>
      </p:sp>
      <p:sp>
        <p:nvSpPr>
          <p:cNvPr id="3" name="Slide Number Placeholder 2">
            <a:extLst>
              <a:ext uri="{FF2B5EF4-FFF2-40B4-BE49-F238E27FC236}">
                <a16:creationId xmlns:a16="http://schemas.microsoft.com/office/drawing/2014/main" id="{370AEC4F-E711-8552-9C34-82C1514A1E37}"/>
              </a:ext>
            </a:extLst>
          </p:cNvPr>
          <p:cNvSpPr>
            <a:spLocks noGrp="1"/>
          </p:cNvSpPr>
          <p:nvPr>
            <p:ph type="sldNum" sz="quarter" idx="10"/>
          </p:nvPr>
        </p:nvSpPr>
        <p:spPr>
          <a:xfrm>
            <a:off x="10438475" y="457199"/>
            <a:ext cx="987552" cy="471489"/>
          </a:xfrm>
        </p:spPr>
        <p:txBody>
          <a:bodyPr/>
          <a:lstStyle/>
          <a:p>
            <a:fld id="{48F63A3B-78C7-47BE-AE5E-E10140E04643}" type="slidenum">
              <a:rPr lang="en-US" smtClean="0"/>
              <a:pPr/>
              <a:t>6</a:t>
            </a:fld>
            <a:endParaRPr lang="en-US" dirty="0"/>
          </a:p>
        </p:txBody>
      </p:sp>
      <p:sp>
        <p:nvSpPr>
          <p:cNvPr id="4" name="Content Placeholder 3">
            <a:extLst>
              <a:ext uri="{FF2B5EF4-FFF2-40B4-BE49-F238E27FC236}">
                <a16:creationId xmlns:a16="http://schemas.microsoft.com/office/drawing/2014/main" id="{BDDD6BDC-E008-6AB7-55A1-46ED9BCF054F}"/>
              </a:ext>
            </a:extLst>
          </p:cNvPr>
          <p:cNvSpPr>
            <a:spLocks noGrp="1"/>
          </p:cNvSpPr>
          <p:nvPr>
            <p:ph idx="11"/>
          </p:nvPr>
        </p:nvSpPr>
        <p:spPr>
          <a:xfrm>
            <a:off x="126674" y="1307690"/>
            <a:ext cx="6962384" cy="4949647"/>
          </a:xfrm>
          <a:solidFill>
            <a:schemeClr val="accent1"/>
          </a:solidFill>
        </p:spPr>
        <p:txBody>
          <a:bodyPr>
            <a:normAutofit/>
          </a:bodyPr>
          <a:lstStyle/>
          <a:p>
            <a:pPr marL="342900" lvl="0" indent="-342900" algn="just">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lvl="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According to Badawy (2023), the NHS AI Lab integrates various smart systems, which diminish routine duties, which allow employees to concentrate on complicated patient demands, along with essential care delivery.</a:t>
            </a:r>
          </a:p>
          <a:p>
            <a:pPr marL="342900" lvl="0" indent="-342900" algn="just">
              <a:buFont typeface="Arial" panose="020B0604020202020204" pitchFamily="34" charset="0"/>
              <a:buChar char="•"/>
            </a:pPr>
            <a:endParaRPr lang="en-IN" sz="2000" dirty="0">
              <a:latin typeface="Arial" panose="020B0604020202020204" pitchFamily="34" charset="0"/>
              <a:cs typeface="Arial" panose="020B0604020202020204" pitchFamily="34" charset="0"/>
            </a:endParaRPr>
          </a:p>
          <a:p>
            <a:pPr marL="342900" lvl="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Patients’ waiting times are shortened by automated paths, which empower them to be faster in entry into the core necessary services across various NHS sites.</a:t>
            </a:r>
          </a:p>
          <a:p>
            <a:pPr lvl="0" algn="just"/>
            <a:endParaRPr lang="en-IN" sz="2000" dirty="0">
              <a:latin typeface="Arial" panose="020B0604020202020204" pitchFamily="34" charset="0"/>
              <a:cs typeface="Arial" panose="020B0604020202020204" pitchFamily="34" charset="0"/>
            </a:endParaRPr>
          </a:p>
          <a:p>
            <a:pPr marL="342900" lvl="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Potential gaps between areas with advanced AI mechanisms and those without leveraging AI are generated by uneven rollout (Shelmerdine </a:t>
            </a:r>
            <a:r>
              <a:rPr lang="en-GB" sz="2000" i="1" dirty="0">
                <a:latin typeface="Arial" panose="020B0604020202020204" pitchFamily="34" charset="0"/>
                <a:cs typeface="Arial" panose="020B0604020202020204" pitchFamily="34" charset="0"/>
              </a:rPr>
              <a:t>et al., </a:t>
            </a:r>
            <a:r>
              <a:rPr lang="en-GB" sz="2000" dirty="0">
                <a:latin typeface="Arial" panose="020B0604020202020204" pitchFamily="34" charset="0"/>
                <a:cs typeface="Arial" panose="020B0604020202020204" pitchFamily="34" charset="0"/>
              </a:rPr>
              <a:t>2024). </a:t>
            </a:r>
            <a:endParaRPr lang="en-IN" sz="20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endParaRPr lang="en-US" dirty="0"/>
          </a:p>
        </p:txBody>
      </p:sp>
      <p:pic>
        <p:nvPicPr>
          <p:cNvPr id="5122" name="Picture 2" descr="Roundup: Groundbreaking NHS AI screening trial and more">
            <a:extLst>
              <a:ext uri="{FF2B5EF4-FFF2-40B4-BE49-F238E27FC236}">
                <a16:creationId xmlns:a16="http://schemas.microsoft.com/office/drawing/2014/main" id="{630533BC-4FB6-6A82-F67C-F9C1375944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6464" y="1495348"/>
            <a:ext cx="4370233" cy="420736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A37FF55-F4D2-C49D-38FC-F5383D7EF68A}"/>
              </a:ext>
            </a:extLst>
          </p:cNvPr>
          <p:cNvSpPr txBox="1"/>
          <p:nvPr/>
        </p:nvSpPr>
        <p:spPr>
          <a:xfrm>
            <a:off x="7986251" y="5888005"/>
            <a:ext cx="4079075" cy="369332"/>
          </a:xfrm>
          <a:prstGeom prst="rect">
            <a:avLst/>
          </a:prstGeom>
          <a:noFill/>
        </p:spPr>
        <p:txBody>
          <a:bodyPr wrap="square">
            <a:spAutoFit/>
          </a:bodyPr>
          <a:lstStyle/>
          <a:p>
            <a:r>
              <a:rPr lang="en-GB" sz="1800" dirty="0"/>
              <a:t>(Source: McGrath, 2024)</a:t>
            </a:r>
            <a:endParaRPr lang="en-GB" dirty="0"/>
          </a:p>
        </p:txBody>
      </p:sp>
    </p:spTree>
    <p:extLst>
      <p:ext uri="{BB962C8B-B14F-4D97-AF65-F5344CB8AC3E}">
        <p14:creationId xmlns:p14="http://schemas.microsoft.com/office/powerpoint/2010/main" val="11317180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A34A6-22BC-27A4-2C79-EE98A4943B14}"/>
              </a:ext>
            </a:extLst>
          </p:cNvPr>
          <p:cNvSpPr>
            <a:spLocks noGrp="1"/>
          </p:cNvSpPr>
          <p:nvPr>
            <p:ph type="title"/>
          </p:nvPr>
        </p:nvSpPr>
        <p:spPr>
          <a:xfrm>
            <a:off x="599766" y="223442"/>
            <a:ext cx="7796464" cy="1222385"/>
          </a:xfrm>
        </p:spPr>
        <p:txBody>
          <a:bodyPr/>
          <a:lstStyle/>
          <a:p>
            <a:pPr algn="ctr"/>
            <a:r>
              <a:rPr lang="en-GB" sz="3200" dirty="0"/>
              <a:t>Impact on Service Delivery</a:t>
            </a:r>
            <a:br>
              <a:rPr lang="en-IN" sz="3200" dirty="0"/>
            </a:br>
            <a:endParaRPr lang="en-US" sz="3200" dirty="0"/>
          </a:p>
        </p:txBody>
      </p:sp>
      <p:sp>
        <p:nvSpPr>
          <p:cNvPr id="3" name="Slide Number Placeholder 2">
            <a:extLst>
              <a:ext uri="{FF2B5EF4-FFF2-40B4-BE49-F238E27FC236}">
                <a16:creationId xmlns:a16="http://schemas.microsoft.com/office/drawing/2014/main" id="{7267C004-8B72-C872-98FB-00A2A584D055}"/>
              </a:ext>
            </a:extLst>
          </p:cNvPr>
          <p:cNvSpPr>
            <a:spLocks noGrp="1"/>
          </p:cNvSpPr>
          <p:nvPr>
            <p:ph type="sldNum" sz="quarter" idx="10"/>
          </p:nvPr>
        </p:nvSpPr>
        <p:spPr>
          <a:xfrm>
            <a:off x="10438475" y="457199"/>
            <a:ext cx="987552" cy="471489"/>
          </a:xfrm>
        </p:spPr>
        <p:txBody>
          <a:bodyPr/>
          <a:lstStyle/>
          <a:p>
            <a:fld id="{48F63A3B-78C7-47BE-AE5E-E10140E04643}" type="slidenum">
              <a:rPr lang="en-US" smtClean="0"/>
              <a:pPr/>
              <a:t>7</a:t>
            </a:fld>
            <a:endParaRPr lang="en-US" dirty="0"/>
          </a:p>
        </p:txBody>
      </p:sp>
      <p:sp>
        <p:nvSpPr>
          <p:cNvPr id="16" name="Content Placeholder 4">
            <a:extLst>
              <a:ext uri="{FF2B5EF4-FFF2-40B4-BE49-F238E27FC236}">
                <a16:creationId xmlns:a16="http://schemas.microsoft.com/office/drawing/2014/main" id="{AEF9954A-E263-8A7E-58B1-4D03F7D1BD9B}"/>
              </a:ext>
            </a:extLst>
          </p:cNvPr>
          <p:cNvSpPr>
            <a:spLocks noGrp="1"/>
          </p:cNvSpPr>
          <p:nvPr>
            <p:ph sz="half" idx="2"/>
          </p:nvPr>
        </p:nvSpPr>
        <p:spPr>
          <a:xfrm>
            <a:off x="373626" y="1445827"/>
            <a:ext cx="5978013" cy="4207721"/>
          </a:xfrm>
        </p:spPr>
        <p:txBody>
          <a:bodyPr>
            <a:noAutofit/>
          </a:bodyPr>
          <a:lstStyle/>
          <a:p>
            <a:pPr marL="342900" lvl="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NHS AI Lab systems streamline hospital logistics solutions, which diminishes duplication and empowers more even cooperation between clinical and administrative teams.  </a:t>
            </a:r>
            <a:endParaRPr lang="en-IN" sz="2000" dirty="0">
              <a:latin typeface="Arial" panose="020B0604020202020204" pitchFamily="34" charset="0"/>
              <a:cs typeface="Arial" panose="020B0604020202020204" pitchFamily="34" charset="0"/>
            </a:endParaRPr>
          </a:p>
          <a:p>
            <a:pPr marL="342900" lvl="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Patients are guided by digital triage channels to the right service more rapidly, which diminishes bottlenecks and improves responsiveness in instant healthcare options (</a:t>
            </a:r>
            <a:r>
              <a:rPr lang="en-GB" sz="2000" dirty="0" err="1">
                <a:latin typeface="Arial" panose="020B0604020202020204" pitchFamily="34" charset="0"/>
                <a:cs typeface="Arial" panose="020B0604020202020204" pitchFamily="34" charset="0"/>
              </a:rPr>
              <a:t>Da’Costa</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et al., </a:t>
            </a:r>
            <a:r>
              <a:rPr lang="en-GB" sz="2000" dirty="0">
                <a:latin typeface="Arial" panose="020B0604020202020204" pitchFamily="34" charset="0"/>
                <a:cs typeface="Arial" panose="020B0604020202020204" pitchFamily="34" charset="0"/>
              </a:rPr>
              <a:t>2025).</a:t>
            </a:r>
            <a:endParaRPr lang="en-IN" sz="2000" dirty="0">
              <a:latin typeface="Arial" panose="020B0604020202020204" pitchFamily="34" charset="0"/>
              <a:cs typeface="Arial" panose="020B0604020202020204" pitchFamily="34" charset="0"/>
            </a:endParaRPr>
          </a:p>
          <a:p>
            <a:pPr marL="342900" lvl="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Machine learning models integrated in this AI innovation increase the early detection of hurdles, which reinforce sound treatment paths and decrease avoidable complications. </a:t>
            </a:r>
            <a:endParaRPr lang="en-IN" sz="20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endParaRPr lang="en-US" sz="2000" dirty="0">
              <a:latin typeface="Times New Roman" panose="02020603050405020304" pitchFamily="18" charset="0"/>
              <a:cs typeface="Times New Roman" panose="02020603050405020304" pitchFamily="18" charset="0"/>
            </a:endParaRPr>
          </a:p>
        </p:txBody>
      </p:sp>
      <p:pic>
        <p:nvPicPr>
          <p:cNvPr id="6146" name="Picture 2" descr="Reducing Patient Wait Times for Diagnostic Tests: AI's Role in Faster Lab  Results">
            <a:extLst>
              <a:ext uri="{FF2B5EF4-FFF2-40B4-BE49-F238E27FC236}">
                <a16:creationId xmlns:a16="http://schemas.microsoft.com/office/drawing/2014/main" id="{BB4BA611-164C-EB6F-7654-B49777FDF0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12253" y="1445827"/>
            <a:ext cx="5410200" cy="380705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F919026-8842-BF65-E873-4BB61F564BA2}"/>
              </a:ext>
            </a:extLst>
          </p:cNvPr>
          <p:cNvSpPr txBox="1"/>
          <p:nvPr/>
        </p:nvSpPr>
        <p:spPr>
          <a:xfrm>
            <a:off x="7390475" y="5468882"/>
            <a:ext cx="4427899" cy="369332"/>
          </a:xfrm>
          <a:prstGeom prst="rect">
            <a:avLst/>
          </a:prstGeom>
          <a:noFill/>
        </p:spPr>
        <p:txBody>
          <a:bodyPr wrap="square">
            <a:spAutoFit/>
          </a:bodyPr>
          <a:lstStyle/>
          <a:p>
            <a:r>
              <a:rPr lang="en-GB" sz="1800" dirty="0"/>
              <a:t>(Source: McGrath, 2024)</a:t>
            </a:r>
            <a:endParaRPr lang="en-GB" dirty="0"/>
          </a:p>
        </p:txBody>
      </p:sp>
    </p:spTree>
    <p:extLst>
      <p:ext uri="{BB962C8B-B14F-4D97-AF65-F5344CB8AC3E}">
        <p14:creationId xmlns:p14="http://schemas.microsoft.com/office/powerpoint/2010/main" val="24685957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D55F2D4-C20E-BEBC-1CCF-4449B0456A7E}"/>
              </a:ext>
            </a:extLst>
          </p:cNvPr>
          <p:cNvSpPr>
            <a:spLocks noGrp="1"/>
          </p:cNvSpPr>
          <p:nvPr>
            <p:ph type="title"/>
          </p:nvPr>
        </p:nvSpPr>
        <p:spPr>
          <a:xfrm>
            <a:off x="609600" y="694775"/>
            <a:ext cx="8131278" cy="1091627"/>
          </a:xfrm>
        </p:spPr>
        <p:txBody>
          <a:bodyPr/>
          <a:lstStyle/>
          <a:p>
            <a:pPr algn="ctr"/>
            <a:r>
              <a:rPr lang="en-GB" sz="2800" dirty="0"/>
              <a:t>Impact on Service Delivery…Continued </a:t>
            </a:r>
            <a:br>
              <a:rPr lang="en-IN" sz="2800" dirty="0"/>
            </a:br>
            <a:endParaRPr lang="en-US" sz="2800" dirty="0"/>
          </a:p>
        </p:txBody>
      </p:sp>
      <p:sp>
        <p:nvSpPr>
          <p:cNvPr id="14" name="Content Placeholder 7">
            <a:extLst>
              <a:ext uri="{FF2B5EF4-FFF2-40B4-BE49-F238E27FC236}">
                <a16:creationId xmlns:a16="http://schemas.microsoft.com/office/drawing/2014/main" id="{749C7CD1-A9AA-49E3-6734-AD9546F2DF5B}"/>
              </a:ext>
            </a:extLst>
          </p:cNvPr>
          <p:cNvSpPr>
            <a:spLocks noGrp="1"/>
          </p:cNvSpPr>
          <p:nvPr>
            <p:ph sz="half" idx="15"/>
          </p:nvPr>
        </p:nvSpPr>
        <p:spPr>
          <a:xfrm>
            <a:off x="373625" y="1786402"/>
            <a:ext cx="7207046" cy="4913006"/>
          </a:xfrm>
        </p:spPr>
        <p:txBody>
          <a:bodyPr>
            <a:noAutofit/>
          </a:bodyPr>
          <a:lstStyle/>
          <a:p>
            <a:pPr lvl="0" algn="just">
              <a:buFont typeface="Arial" panose="020B0604020202020204" pitchFamily="34" charset="0"/>
              <a:buChar char="•"/>
            </a:pPr>
            <a:r>
              <a:rPr lang="en-GB" sz="2000" dirty="0">
                <a:latin typeface="Arial" panose="020B0604020202020204" pitchFamily="34" charset="0"/>
                <a:cs typeface="Arial" panose="020B0604020202020204" pitchFamily="34" charset="0"/>
              </a:rPr>
              <a:t>AI-enabled imaging tools decreased turnaround times for documentation on radiological data, which leads to early detection of cancers and cardiovascular diseases (Oyeniyi and Oluwaseyi, 2024).</a:t>
            </a:r>
            <a:endParaRPr lang="en-IN" sz="2000" dirty="0">
              <a:latin typeface="Arial" panose="020B0604020202020204" pitchFamily="34" charset="0"/>
              <a:cs typeface="Arial" panose="020B0604020202020204" pitchFamily="34" charset="0"/>
            </a:endParaRPr>
          </a:p>
          <a:p>
            <a:pPr lvl="0" algn="just">
              <a:buFont typeface="Arial" panose="020B0604020202020204" pitchFamily="34" charset="0"/>
              <a:buChar char="•"/>
            </a:pPr>
            <a:r>
              <a:rPr lang="en-GB" sz="2000" dirty="0">
                <a:latin typeface="Arial" panose="020B0604020202020204" pitchFamily="34" charset="0"/>
                <a:cs typeface="Arial" panose="020B0604020202020204" pitchFamily="34" charset="0"/>
              </a:rPr>
              <a:t>Data algorithms in emergency and primary healthcare assist in emphasising urgent cases, which optimise patient flow and decrease patient waiting times in a queue. </a:t>
            </a:r>
            <a:endParaRPr lang="en-IN" sz="2000" dirty="0">
              <a:latin typeface="Arial" panose="020B0604020202020204" pitchFamily="34" charset="0"/>
              <a:cs typeface="Arial" panose="020B0604020202020204" pitchFamily="34" charset="0"/>
            </a:endParaRPr>
          </a:p>
          <a:p>
            <a:pPr lvl="0" algn="just">
              <a:buFont typeface="Arial" panose="020B0604020202020204" pitchFamily="34" charset="0"/>
              <a:buChar char="•"/>
            </a:pPr>
            <a:r>
              <a:rPr lang="en-GB" sz="2000" dirty="0">
                <a:latin typeface="Arial" panose="020B0604020202020204" pitchFamily="34" charset="0"/>
                <a:cs typeface="Arial" panose="020B0604020202020204" pitchFamily="34" charset="0"/>
              </a:rPr>
              <a:t>Remote AI-empowered supervision widened healthcare service reach to those populations who are underserved, which elevates consistency of care outside healthcare firms (Alipour-</a:t>
            </a:r>
            <a:r>
              <a:rPr lang="en-GB" sz="2000" dirty="0" err="1">
                <a:latin typeface="Arial" panose="020B0604020202020204" pitchFamily="34" charset="0"/>
                <a:cs typeface="Arial" panose="020B0604020202020204" pitchFamily="34" charset="0"/>
              </a:rPr>
              <a:t>Vaezi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Aghsami</a:t>
            </a:r>
            <a:r>
              <a:rPr lang="en-GB" sz="2000" dirty="0">
                <a:latin typeface="Arial" panose="020B0604020202020204" pitchFamily="34" charset="0"/>
                <a:cs typeface="Arial" panose="020B0604020202020204" pitchFamily="34" charset="0"/>
              </a:rPr>
              <a:t> and </a:t>
            </a:r>
            <a:r>
              <a:rPr lang="en-GB" sz="2000" dirty="0" err="1">
                <a:latin typeface="Arial" panose="020B0604020202020204" pitchFamily="34" charset="0"/>
                <a:cs typeface="Arial" panose="020B0604020202020204" pitchFamily="34" charset="0"/>
              </a:rPr>
              <a:t>Jolai</a:t>
            </a:r>
            <a:r>
              <a:rPr lang="en-GB" sz="2000" dirty="0">
                <a:latin typeface="Arial" panose="020B0604020202020204" pitchFamily="34" charset="0"/>
                <a:cs typeface="Arial" panose="020B0604020202020204" pitchFamily="34" charset="0"/>
              </a:rPr>
              <a:t>, 2022).</a:t>
            </a:r>
            <a:endParaRPr lang="en-IN" sz="2000" dirty="0">
              <a:latin typeface="Arial" panose="020B0604020202020204" pitchFamily="34" charset="0"/>
              <a:cs typeface="Arial" panose="020B0604020202020204" pitchFamily="34" charset="0"/>
            </a:endParaRPr>
          </a:p>
          <a:p>
            <a:pPr algn="just">
              <a:buFont typeface="Arial" panose="020B0604020202020204" pitchFamily="34" charset="0"/>
              <a:buChar char="•"/>
            </a:pPr>
            <a:endParaRPr lang="en-US" sz="2200" dirty="0"/>
          </a:p>
        </p:txBody>
      </p:sp>
      <p:sp>
        <p:nvSpPr>
          <p:cNvPr id="4" name="Slide Number Placeholder 3">
            <a:extLst>
              <a:ext uri="{FF2B5EF4-FFF2-40B4-BE49-F238E27FC236}">
                <a16:creationId xmlns:a16="http://schemas.microsoft.com/office/drawing/2014/main" id="{C82CE1B8-1C92-D6D2-444B-652DB90E86D1}"/>
              </a:ext>
            </a:extLst>
          </p:cNvPr>
          <p:cNvSpPr>
            <a:spLocks noGrp="1"/>
          </p:cNvSpPr>
          <p:nvPr>
            <p:ph type="sldNum" sz="quarter" idx="10"/>
          </p:nvPr>
        </p:nvSpPr>
        <p:spPr>
          <a:xfrm>
            <a:off x="10358437" y="457199"/>
            <a:ext cx="1067589" cy="471489"/>
          </a:xfrm>
        </p:spPr>
        <p:txBody>
          <a:bodyPr/>
          <a:lstStyle/>
          <a:p>
            <a:fld id="{48F63A3B-78C7-47BE-AE5E-E10140E04643}" type="slidenum">
              <a:rPr lang="en-US" smtClean="0"/>
              <a:pPr/>
              <a:t>8</a:t>
            </a:fld>
            <a:endParaRPr lang="en-US" dirty="0"/>
          </a:p>
        </p:txBody>
      </p:sp>
      <p:pic>
        <p:nvPicPr>
          <p:cNvPr id="7170" name="Picture 2" descr="Leeds Teaching Hospitals NHS Trust plans AI lab | UKAuthority">
            <a:extLst>
              <a:ext uri="{FF2B5EF4-FFF2-40B4-BE49-F238E27FC236}">
                <a16:creationId xmlns:a16="http://schemas.microsoft.com/office/drawing/2014/main" id="{D5797087-C42A-A466-1894-50ADCA4379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85472" y="1894557"/>
            <a:ext cx="4208206" cy="38100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72E5805-48DD-80C3-4731-9DE8EC19E767}"/>
              </a:ext>
            </a:extLst>
          </p:cNvPr>
          <p:cNvSpPr txBox="1"/>
          <p:nvPr/>
        </p:nvSpPr>
        <p:spPr>
          <a:xfrm>
            <a:off x="8175522" y="6163225"/>
            <a:ext cx="3918156" cy="369332"/>
          </a:xfrm>
          <a:prstGeom prst="rect">
            <a:avLst/>
          </a:prstGeom>
          <a:noFill/>
        </p:spPr>
        <p:txBody>
          <a:bodyPr wrap="square">
            <a:spAutoFit/>
          </a:bodyPr>
          <a:lstStyle/>
          <a:p>
            <a:r>
              <a:rPr lang="en-GB" dirty="0">
                <a:latin typeface="Times New Roman" panose="02020603050405020304" pitchFamily="18" charset="0"/>
                <a:cs typeface="Times New Roman" panose="02020603050405020304" pitchFamily="18" charset="0"/>
              </a:rPr>
              <a:t>(</a:t>
            </a:r>
            <a:r>
              <a:rPr lang="en-GB" sz="1800" dirty="0">
                <a:latin typeface="Times New Roman" panose="02020603050405020304" pitchFamily="18" charset="0"/>
                <a:cs typeface="Times New Roman" panose="02020603050405020304" pitchFamily="18" charset="0"/>
              </a:rPr>
              <a:t>Source: </a:t>
            </a:r>
            <a:r>
              <a:rPr lang="en-GB" sz="1800" dirty="0" err="1">
                <a:latin typeface="Times New Roman" panose="02020603050405020304" pitchFamily="18" charset="0"/>
                <a:cs typeface="Times New Roman" panose="02020603050405020304" pitchFamily="18" charset="0"/>
              </a:rPr>
              <a:t>Churruca</a:t>
            </a:r>
            <a:r>
              <a:rPr lang="en-GB" sz="1800" dirty="0">
                <a:latin typeface="Times New Roman" panose="02020603050405020304" pitchFamily="18" charset="0"/>
                <a:cs typeface="Times New Roman" panose="02020603050405020304" pitchFamily="18" charset="0"/>
              </a:rPr>
              <a:t> </a:t>
            </a:r>
            <a:r>
              <a:rPr lang="en-GB" sz="1800" i="1" dirty="0">
                <a:latin typeface="Times New Roman" panose="02020603050405020304" pitchFamily="18" charset="0"/>
                <a:cs typeface="Times New Roman" panose="02020603050405020304" pitchFamily="18" charset="0"/>
              </a:rPr>
              <a:t>et al</a:t>
            </a:r>
            <a:r>
              <a:rPr lang="en-GB" sz="1800" dirty="0">
                <a:latin typeface="Times New Roman" panose="02020603050405020304" pitchFamily="18" charset="0"/>
                <a:cs typeface="Times New Roman" panose="02020603050405020304" pitchFamily="18" charset="0"/>
              </a:rPr>
              <a:t>., 2023)</a:t>
            </a:r>
            <a:endParaRPr lang="en-GB" dirty="0"/>
          </a:p>
        </p:txBody>
      </p:sp>
    </p:spTree>
    <p:extLst>
      <p:ext uri="{BB962C8B-B14F-4D97-AF65-F5344CB8AC3E}">
        <p14:creationId xmlns:p14="http://schemas.microsoft.com/office/powerpoint/2010/main" val="19416196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443EC8A-1733-CCF7-081F-EB4667CB3285}"/>
              </a:ext>
            </a:extLst>
          </p:cNvPr>
          <p:cNvSpPr>
            <a:spLocks noGrp="1"/>
          </p:cNvSpPr>
          <p:nvPr>
            <p:ph type="title"/>
          </p:nvPr>
        </p:nvSpPr>
        <p:spPr>
          <a:xfrm>
            <a:off x="914400" y="298001"/>
            <a:ext cx="7843837" cy="1012782"/>
          </a:xfrm>
        </p:spPr>
        <p:txBody>
          <a:bodyPr/>
          <a:lstStyle/>
          <a:p>
            <a:pPr algn="ctr"/>
            <a:r>
              <a:rPr lang="en-GB" sz="2800" dirty="0"/>
              <a:t>Challenges </a:t>
            </a:r>
            <a:br>
              <a:rPr lang="en-IN" sz="2800" dirty="0"/>
            </a:br>
            <a:endParaRPr lang="en-US" sz="2800" dirty="0"/>
          </a:p>
        </p:txBody>
      </p:sp>
      <p:sp>
        <p:nvSpPr>
          <p:cNvPr id="4" name="Content Placeholder 3">
            <a:extLst>
              <a:ext uri="{FF2B5EF4-FFF2-40B4-BE49-F238E27FC236}">
                <a16:creationId xmlns:a16="http://schemas.microsoft.com/office/drawing/2014/main" id="{ACE55D3D-AA24-CF53-6679-29B3C83F7646}"/>
              </a:ext>
            </a:extLst>
          </p:cNvPr>
          <p:cNvSpPr>
            <a:spLocks noGrp="1"/>
          </p:cNvSpPr>
          <p:nvPr>
            <p:ph idx="13"/>
          </p:nvPr>
        </p:nvSpPr>
        <p:spPr>
          <a:xfrm>
            <a:off x="648930" y="1310783"/>
            <a:ext cx="6617110" cy="4742825"/>
          </a:xfrm>
        </p:spPr>
        <p:txBody>
          <a:bodyPr>
            <a:normAutofit fontScale="92500" lnSpcReduction="20000"/>
          </a:bodyPr>
          <a:lstStyle/>
          <a:p>
            <a:pPr marL="342900" lvl="0" indent="-342900" algn="just">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Data on patients stored in several formats slows the use of AI in clinics or labs, which can be addressed based on a unified electronic health mechanism (Keith, Grimm and Steventon, 2022).</a:t>
            </a:r>
            <a:endParaRPr lang="en-IN" sz="2000" dirty="0">
              <a:latin typeface="Arial" panose="020B0604020202020204" pitchFamily="34" charset="0"/>
              <a:cs typeface="Arial" panose="020B0604020202020204" pitchFamily="34" charset="0"/>
            </a:endParaRPr>
          </a:p>
          <a:p>
            <a:pPr marL="342900" lvl="0" indent="-342900" algn="just">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Clinician loyalty is decreased by a shortage of clarity in outputs, which can be identified by issuing transparent validation levels, as shown in the NHS England AI Award analyses.</a:t>
            </a:r>
            <a:endParaRPr lang="en-IN" sz="2000" dirty="0">
              <a:latin typeface="Arial" panose="020B0604020202020204" pitchFamily="34" charset="0"/>
              <a:cs typeface="Arial" panose="020B0604020202020204" pitchFamily="34" charset="0"/>
            </a:endParaRPr>
          </a:p>
          <a:p>
            <a:pPr marL="342900" lvl="0" indent="-342900" algn="just">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Another barrier is unequal data rollout by using AI, which poses risks of uneven service quality, which can be addressed through targeted funding in under-resourced NHS sites (</a:t>
            </a:r>
            <a:r>
              <a:rPr lang="en-GB" sz="2000" dirty="0" err="1">
                <a:latin typeface="Arial" panose="020B0604020202020204" pitchFamily="34" charset="0"/>
                <a:cs typeface="Arial" panose="020B0604020202020204" pitchFamily="34" charset="0"/>
              </a:rPr>
              <a:t>d’Elia</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et al., </a:t>
            </a:r>
            <a:r>
              <a:rPr lang="en-GB" sz="2000" dirty="0">
                <a:latin typeface="Arial" panose="020B0604020202020204" pitchFamily="34" charset="0"/>
                <a:cs typeface="Arial" panose="020B0604020202020204" pitchFamily="34" charset="0"/>
              </a:rPr>
              <a:t>2023). </a:t>
            </a:r>
            <a:endParaRPr lang="en-IN" sz="20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endParaRPr lang="en-US" dirty="0"/>
          </a:p>
        </p:txBody>
      </p:sp>
      <p:sp>
        <p:nvSpPr>
          <p:cNvPr id="2" name="Slide Number Placeholder 1">
            <a:extLst>
              <a:ext uri="{FF2B5EF4-FFF2-40B4-BE49-F238E27FC236}">
                <a16:creationId xmlns:a16="http://schemas.microsoft.com/office/drawing/2014/main" id="{AB69D854-FB65-0E93-CFE2-041F7C41DD24}"/>
              </a:ext>
            </a:extLst>
          </p:cNvPr>
          <p:cNvSpPr>
            <a:spLocks noGrp="1"/>
          </p:cNvSpPr>
          <p:nvPr>
            <p:ph type="sldNum" sz="quarter" idx="10"/>
          </p:nvPr>
        </p:nvSpPr>
        <p:spPr>
          <a:xfrm>
            <a:off x="10438475" y="457199"/>
            <a:ext cx="987552" cy="471489"/>
          </a:xfrm>
        </p:spPr>
        <p:txBody>
          <a:bodyPr/>
          <a:lstStyle/>
          <a:p>
            <a:fld id="{48F63A3B-78C7-47BE-AE5E-E10140E04643}" type="slidenum">
              <a:rPr lang="en-US" smtClean="0"/>
              <a:pPr/>
              <a:t>9</a:t>
            </a:fld>
            <a:endParaRPr lang="en-US" dirty="0"/>
          </a:p>
        </p:txBody>
      </p:sp>
      <p:pic>
        <p:nvPicPr>
          <p:cNvPr id="8200" name="Picture 8" descr="Government pledges £36m boost for diagnostics under national AI Lab">
            <a:extLst>
              <a:ext uri="{FF2B5EF4-FFF2-40B4-BE49-F238E27FC236}">
                <a16:creationId xmlns:a16="http://schemas.microsoft.com/office/drawing/2014/main" id="{9193C72A-03D1-95D3-BD49-D0742B9A1B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92194" y="1653817"/>
            <a:ext cx="4530979" cy="3550366"/>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F05AF31E-48B9-DFF9-A2F3-40524A21A1EC}"/>
              </a:ext>
            </a:extLst>
          </p:cNvPr>
          <p:cNvSpPr txBox="1"/>
          <p:nvPr/>
        </p:nvSpPr>
        <p:spPr>
          <a:xfrm>
            <a:off x="8490154" y="5362551"/>
            <a:ext cx="6105832" cy="369332"/>
          </a:xfrm>
          <a:prstGeom prst="rect">
            <a:avLst/>
          </a:prstGeom>
          <a:noFill/>
        </p:spPr>
        <p:txBody>
          <a:bodyPr wrap="square">
            <a:spAutoFit/>
          </a:bodyPr>
          <a:lstStyle/>
          <a:p>
            <a:r>
              <a:rPr lang="en-GB" sz="1800" dirty="0"/>
              <a:t>(Source: McGrath, 2024)</a:t>
            </a:r>
            <a:endParaRPr lang="en-GB" dirty="0"/>
          </a:p>
        </p:txBody>
      </p:sp>
    </p:spTree>
    <p:extLst>
      <p:ext uri="{BB962C8B-B14F-4D97-AF65-F5344CB8AC3E}">
        <p14:creationId xmlns:p14="http://schemas.microsoft.com/office/powerpoint/2010/main" val="40721017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0CFB3A7-452E-1F00-931A-EFBCF2921E0A}"/>
              </a:ext>
            </a:extLst>
          </p:cNvPr>
          <p:cNvSpPr>
            <a:spLocks noGrp="1"/>
          </p:cNvSpPr>
          <p:nvPr>
            <p:ph type="title"/>
          </p:nvPr>
        </p:nvSpPr>
        <p:spPr>
          <a:xfrm>
            <a:off x="1553610" y="313970"/>
            <a:ext cx="9879437" cy="980844"/>
          </a:xfrm>
        </p:spPr>
        <p:txBody>
          <a:bodyPr/>
          <a:lstStyle/>
          <a:p>
            <a:pPr algn="ctr"/>
            <a:r>
              <a:rPr lang="en-GB" dirty="0"/>
              <a:t>Recommendations</a:t>
            </a:r>
            <a:br>
              <a:rPr lang="en-IN" dirty="0"/>
            </a:br>
            <a:endParaRPr lang="en-GB" dirty="0"/>
          </a:p>
        </p:txBody>
      </p:sp>
      <p:sp>
        <p:nvSpPr>
          <p:cNvPr id="11" name="Content Placeholder 10">
            <a:extLst>
              <a:ext uri="{FF2B5EF4-FFF2-40B4-BE49-F238E27FC236}">
                <a16:creationId xmlns:a16="http://schemas.microsoft.com/office/drawing/2014/main" id="{86A923EC-1014-1760-744D-983DF44C7F28}"/>
              </a:ext>
            </a:extLst>
          </p:cNvPr>
          <p:cNvSpPr>
            <a:spLocks noGrp="1"/>
          </p:cNvSpPr>
          <p:nvPr>
            <p:ph sz="half" idx="1"/>
          </p:nvPr>
        </p:nvSpPr>
        <p:spPr>
          <a:xfrm>
            <a:off x="4773478" y="800616"/>
            <a:ext cx="7098890" cy="4758794"/>
          </a:xfrm>
        </p:spPr>
        <p:txBody>
          <a:bodyPr>
            <a:noAutofit/>
          </a:bodyPr>
          <a:lstStyle/>
          <a:p>
            <a:pPr lvl="0" algn="just">
              <a:lnSpc>
                <a:spcPct val="150000"/>
              </a:lnSpc>
            </a:pPr>
            <a:r>
              <a:rPr lang="en-GB" b="1" dirty="0">
                <a:latin typeface="Arial" panose="020B0604020202020204" pitchFamily="34" charset="0"/>
                <a:cs typeface="Arial" panose="020B0604020202020204" pitchFamily="34" charset="0"/>
              </a:rPr>
              <a:t>Barrier: Inconsistent funding streams. </a:t>
            </a:r>
            <a:endParaRPr lang="en-IN" b="1" dirty="0">
              <a:latin typeface="Arial" panose="020B0604020202020204" pitchFamily="34" charset="0"/>
              <a:cs typeface="Arial" panose="020B0604020202020204" pitchFamily="34" charset="0"/>
            </a:endParaRPr>
          </a:p>
          <a:p>
            <a:pPr marL="0" indent="0" algn="just">
              <a:lnSpc>
                <a:spcPct val="150000"/>
              </a:lnSpc>
              <a:buNone/>
            </a:pPr>
            <a:r>
              <a:rPr lang="en-GB" dirty="0">
                <a:latin typeface="Arial" panose="020B0604020202020204" pitchFamily="34" charset="0"/>
                <a:cs typeface="Arial" panose="020B0604020202020204" pitchFamily="34" charset="0"/>
              </a:rPr>
              <a:t>Solution: The authority of NHS Trusts must cooperate on pooled funding to balance AI schemes. Funding at the organisation should be ring-fenced to avoid any disruption, which will confirm eco-friendly delivery developments and equal access across comprehensive service landscapes across the nation (McGrath, 2024).</a:t>
            </a:r>
            <a:endParaRPr lang="en-IN" dirty="0">
              <a:latin typeface="Arial" panose="020B0604020202020204" pitchFamily="34" charset="0"/>
              <a:cs typeface="Arial" panose="020B0604020202020204" pitchFamily="34" charset="0"/>
            </a:endParaRPr>
          </a:p>
          <a:p>
            <a:pPr lvl="0" algn="just">
              <a:lnSpc>
                <a:spcPct val="150000"/>
              </a:lnSpc>
            </a:pPr>
            <a:r>
              <a:rPr lang="en-GB" b="1" dirty="0">
                <a:latin typeface="Arial" panose="020B0604020202020204" pitchFamily="34" charset="0"/>
                <a:cs typeface="Arial" panose="020B0604020202020204" pitchFamily="34" charset="0"/>
              </a:rPr>
              <a:t>Barrier: Limited involvement of clinicians.</a:t>
            </a:r>
            <a:endParaRPr lang="en-IN" b="1" dirty="0">
              <a:latin typeface="Arial" panose="020B0604020202020204" pitchFamily="34" charset="0"/>
              <a:cs typeface="Arial" panose="020B0604020202020204" pitchFamily="34" charset="0"/>
            </a:endParaRPr>
          </a:p>
          <a:p>
            <a:pPr marL="0" indent="0" algn="just">
              <a:lnSpc>
                <a:spcPct val="150000"/>
              </a:lnSpc>
              <a:buNone/>
            </a:pPr>
            <a:r>
              <a:rPr lang="en-GB" dirty="0">
                <a:latin typeface="Arial" panose="020B0604020202020204" pitchFamily="34" charset="0"/>
                <a:cs typeface="Arial" panose="020B0604020202020204" pitchFamily="34" charset="0"/>
              </a:rPr>
              <a:t>Solution: Senior employees in healthcare firms must act as visible advocates who will supervise peers through the utilisation of AI tools. Champions should portray safe customs, translate technical implications and incorporate confidence, which will confirm frontline teams amalgamate creativity, except for underestimating the trust in patients. </a:t>
            </a:r>
            <a:endParaRPr lang="en-IN" dirty="0">
              <a:latin typeface="Arial" panose="020B0604020202020204" pitchFamily="34" charset="0"/>
              <a:cs typeface="Arial" panose="020B0604020202020204" pitchFamily="34" charset="0"/>
            </a:endParaRPr>
          </a:p>
          <a:p>
            <a:pPr algn="just"/>
            <a:endParaRPr lang="en-GB" sz="2000" dirty="0"/>
          </a:p>
        </p:txBody>
      </p:sp>
      <p:pic>
        <p:nvPicPr>
          <p:cNvPr id="9218" name="Picture 2" descr="Frontiers | Using artificial intelligence to improve public health: a  narrative review">
            <a:extLst>
              <a:ext uri="{FF2B5EF4-FFF2-40B4-BE49-F238E27FC236}">
                <a16:creationId xmlns:a16="http://schemas.microsoft.com/office/drawing/2014/main" id="{E41147D8-9D79-93EA-4FB1-DBDE024327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7987" y="1789014"/>
            <a:ext cx="4655491" cy="3770396"/>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7DEB81A8-FCBA-A722-55DB-204C49CDB98E}"/>
              </a:ext>
            </a:extLst>
          </p:cNvPr>
          <p:cNvSpPr txBox="1"/>
          <p:nvPr/>
        </p:nvSpPr>
        <p:spPr>
          <a:xfrm>
            <a:off x="501445" y="5868943"/>
            <a:ext cx="6096000" cy="369332"/>
          </a:xfrm>
          <a:prstGeom prst="rect">
            <a:avLst/>
          </a:prstGeom>
          <a:noFill/>
        </p:spPr>
        <p:txBody>
          <a:bodyPr wrap="square">
            <a:spAutoFit/>
          </a:bodyPr>
          <a:lstStyle/>
          <a:p>
            <a:r>
              <a:rPr lang="en-GB" dirty="0">
                <a:latin typeface="Times New Roman" panose="02020603050405020304" pitchFamily="18" charset="0"/>
                <a:cs typeface="Times New Roman" panose="02020603050405020304" pitchFamily="18" charset="0"/>
              </a:rPr>
              <a:t>(</a:t>
            </a:r>
            <a:r>
              <a:rPr lang="en-GB" sz="1800" dirty="0">
                <a:latin typeface="Times New Roman" panose="02020603050405020304" pitchFamily="18" charset="0"/>
                <a:cs typeface="Times New Roman" panose="02020603050405020304" pitchFamily="18" charset="0"/>
              </a:rPr>
              <a:t>Source: </a:t>
            </a:r>
            <a:r>
              <a:rPr lang="en-GB" sz="1800" dirty="0" err="1">
                <a:latin typeface="Times New Roman" panose="02020603050405020304" pitchFamily="18" charset="0"/>
                <a:cs typeface="Times New Roman" panose="02020603050405020304" pitchFamily="18" charset="0"/>
              </a:rPr>
              <a:t>Churruca</a:t>
            </a:r>
            <a:r>
              <a:rPr lang="en-GB" sz="1800" dirty="0">
                <a:latin typeface="Times New Roman" panose="02020603050405020304" pitchFamily="18" charset="0"/>
                <a:cs typeface="Times New Roman" panose="02020603050405020304" pitchFamily="18" charset="0"/>
              </a:rPr>
              <a:t> </a:t>
            </a:r>
            <a:r>
              <a:rPr lang="en-GB" sz="1800" i="1" dirty="0">
                <a:latin typeface="Times New Roman" panose="02020603050405020304" pitchFamily="18" charset="0"/>
                <a:cs typeface="Times New Roman" panose="02020603050405020304" pitchFamily="18" charset="0"/>
              </a:rPr>
              <a:t>et al., </a:t>
            </a:r>
            <a:r>
              <a:rPr lang="en-GB" sz="1800" dirty="0">
                <a:latin typeface="Times New Roman" panose="02020603050405020304" pitchFamily="18" charset="0"/>
                <a:cs typeface="Times New Roman" panose="02020603050405020304" pitchFamily="18" charset="0"/>
              </a:rPr>
              <a:t>2023)</a:t>
            </a:r>
            <a:endParaRPr lang="en-GB" dirty="0"/>
          </a:p>
        </p:txBody>
      </p:sp>
    </p:spTree>
    <p:extLst>
      <p:ext uri="{BB962C8B-B14F-4D97-AF65-F5344CB8AC3E}">
        <p14:creationId xmlns:p14="http://schemas.microsoft.com/office/powerpoint/2010/main" val="39699961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0A324-0737-F0DA-1F7D-10CBE06D7C3F}"/>
              </a:ext>
            </a:extLst>
          </p:cNvPr>
          <p:cNvSpPr>
            <a:spLocks noGrp="1"/>
          </p:cNvSpPr>
          <p:nvPr>
            <p:ph type="title"/>
          </p:nvPr>
        </p:nvSpPr>
        <p:spPr>
          <a:xfrm>
            <a:off x="765974" y="609640"/>
            <a:ext cx="10511627" cy="1012785"/>
          </a:xfrm>
        </p:spPr>
        <p:txBody>
          <a:bodyPr/>
          <a:lstStyle/>
          <a:p>
            <a:r>
              <a:rPr lang="en-GB" sz="2800" dirty="0"/>
              <a:t>Conclusion</a:t>
            </a:r>
            <a:br>
              <a:rPr lang="en-IN" sz="2800" dirty="0"/>
            </a:br>
            <a:endParaRPr lang="en-US" sz="2800" dirty="0"/>
          </a:p>
        </p:txBody>
      </p:sp>
      <p:sp>
        <p:nvSpPr>
          <p:cNvPr id="3" name="Slide Number Placeholder 2">
            <a:extLst>
              <a:ext uri="{FF2B5EF4-FFF2-40B4-BE49-F238E27FC236}">
                <a16:creationId xmlns:a16="http://schemas.microsoft.com/office/drawing/2014/main" id="{AC21286A-7B29-3B58-1636-0F45723890AB}"/>
              </a:ext>
            </a:extLst>
          </p:cNvPr>
          <p:cNvSpPr>
            <a:spLocks noGrp="1"/>
          </p:cNvSpPr>
          <p:nvPr>
            <p:ph type="sldNum" sz="quarter" idx="10"/>
          </p:nvPr>
        </p:nvSpPr>
        <p:spPr>
          <a:xfrm>
            <a:off x="10358437" y="457199"/>
            <a:ext cx="1067589" cy="471489"/>
          </a:xfrm>
        </p:spPr>
        <p:txBody>
          <a:bodyPr/>
          <a:lstStyle/>
          <a:p>
            <a:fld id="{48F63A3B-78C7-47BE-AE5E-E10140E04643}" type="slidenum">
              <a:rPr lang="en-US" smtClean="0"/>
              <a:pPr/>
              <a:t>11</a:t>
            </a:fld>
            <a:endParaRPr lang="en-US" dirty="0"/>
          </a:p>
        </p:txBody>
      </p:sp>
      <p:sp>
        <p:nvSpPr>
          <p:cNvPr id="8" name="TextBox 7">
            <a:extLst>
              <a:ext uri="{FF2B5EF4-FFF2-40B4-BE49-F238E27FC236}">
                <a16:creationId xmlns:a16="http://schemas.microsoft.com/office/drawing/2014/main" id="{FEBFC755-DA1A-278F-D8B6-85532E08D558}"/>
              </a:ext>
            </a:extLst>
          </p:cNvPr>
          <p:cNvSpPr txBox="1"/>
          <p:nvPr/>
        </p:nvSpPr>
        <p:spPr>
          <a:xfrm>
            <a:off x="4463844" y="1622425"/>
            <a:ext cx="6962181" cy="4992392"/>
          </a:xfrm>
          <a:prstGeom prst="rect">
            <a:avLst/>
          </a:prstGeom>
          <a:noFill/>
        </p:spPr>
        <p:txBody>
          <a:bodyPr wrap="square">
            <a:spAutoFit/>
          </a:bodyPr>
          <a:lstStyle/>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Arial" panose="020B0604020202020204" pitchFamily="34" charset="0"/>
              </a:rPr>
              <a:t>NHS AI Lab initiatives restructured diagnostic speed in hospitals, clinics and nursing homes across the UK, and improved service responsiveness as seen through NHS England AI Reward.</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Arial" panose="020B0604020202020204" pitchFamily="34" charset="0"/>
              </a:rPr>
              <a:t>AI-empowered triage increased patient flow, which decreased delays in potential pathways as perceived in NHS Digital.</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Arial" panose="020B0604020202020204" pitchFamily="34" charset="0"/>
              </a:rPr>
              <a:t>As stressed by Eloranta and Boman (2022), predictive modelling reinforced more sound decisions on treatment, which decreases the risks of late interventions of AI in healthcare.</a:t>
            </a:r>
            <a:endParaRPr lang="en-IN" sz="1800" u="none" strike="noStrike" dirty="0">
              <a:effectLst/>
              <a:latin typeface="Arial" panose="020B0604020202020204" pitchFamily="34" charset="0"/>
              <a:ea typeface="Arial" panose="020B0604020202020204" pitchFamily="34" charset="0"/>
            </a:endParaRPr>
          </a:p>
        </p:txBody>
      </p:sp>
      <p:pic>
        <p:nvPicPr>
          <p:cNvPr id="10246" name="Picture 6" descr="NHS investing £250M in new AI lab to target earlier cancer detection,  dementia treatments | Fierce Healthcare">
            <a:extLst>
              <a:ext uri="{FF2B5EF4-FFF2-40B4-BE49-F238E27FC236}">
                <a16:creationId xmlns:a16="http://schemas.microsoft.com/office/drawing/2014/main" id="{B6538BD5-4A0E-0047-3D23-309A328692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2619" y="2043951"/>
            <a:ext cx="3844414" cy="414934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5FEB5DAC-337A-1D7C-B39E-27E12902B8E0}"/>
              </a:ext>
            </a:extLst>
          </p:cNvPr>
          <p:cNvSpPr txBox="1"/>
          <p:nvPr/>
        </p:nvSpPr>
        <p:spPr>
          <a:xfrm>
            <a:off x="516193" y="6230473"/>
            <a:ext cx="6105832" cy="369332"/>
          </a:xfrm>
          <a:prstGeom prst="rect">
            <a:avLst/>
          </a:prstGeom>
          <a:noFill/>
        </p:spPr>
        <p:txBody>
          <a:bodyPr wrap="square">
            <a:spAutoFit/>
          </a:bodyPr>
          <a:lstStyle/>
          <a:p>
            <a:r>
              <a:rPr lang="en-GB" sz="1800" u="none" strike="noStrike" dirty="0">
                <a:effectLst/>
                <a:latin typeface="Arial" panose="020B0604020202020204" pitchFamily="34" charset="0"/>
                <a:ea typeface="Arial" panose="020B0604020202020204" pitchFamily="34" charset="0"/>
              </a:rPr>
              <a:t>(Source: Cresswell </a:t>
            </a:r>
            <a:r>
              <a:rPr lang="en-GB" sz="1800" i="1" u="none" strike="noStrike" dirty="0">
                <a:effectLst/>
                <a:latin typeface="Arial" panose="020B0604020202020204" pitchFamily="34" charset="0"/>
                <a:ea typeface="Arial" panose="020B0604020202020204" pitchFamily="34" charset="0"/>
              </a:rPr>
              <a:t>et al., </a:t>
            </a:r>
            <a:r>
              <a:rPr lang="en-GB" sz="1800" u="none" strike="noStrike" dirty="0">
                <a:effectLst/>
                <a:latin typeface="Arial" panose="020B0604020202020204" pitchFamily="34" charset="0"/>
                <a:ea typeface="Arial" panose="020B0604020202020204" pitchFamily="34" charset="0"/>
              </a:rPr>
              <a:t>2025)</a:t>
            </a:r>
            <a:endParaRPr lang="en-GB" dirty="0"/>
          </a:p>
        </p:txBody>
      </p:sp>
    </p:spTree>
    <p:extLst>
      <p:ext uri="{BB962C8B-B14F-4D97-AF65-F5344CB8AC3E}">
        <p14:creationId xmlns:p14="http://schemas.microsoft.com/office/powerpoint/2010/main" val="16862132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B4956-7AC5-B089-5577-2B09C5DD4347}"/>
              </a:ext>
            </a:extLst>
          </p:cNvPr>
          <p:cNvSpPr>
            <a:spLocks noGrp="1"/>
          </p:cNvSpPr>
          <p:nvPr>
            <p:ph type="title"/>
          </p:nvPr>
        </p:nvSpPr>
        <p:spPr>
          <a:xfrm>
            <a:off x="688258" y="550881"/>
            <a:ext cx="10511627" cy="1012785"/>
          </a:xfrm>
        </p:spPr>
        <p:txBody>
          <a:bodyPr/>
          <a:lstStyle/>
          <a:p>
            <a:r>
              <a:rPr lang="en-GB" dirty="0"/>
              <a:t>Reference List</a:t>
            </a:r>
          </a:p>
        </p:txBody>
      </p:sp>
      <p:sp>
        <p:nvSpPr>
          <p:cNvPr id="3" name="Content Placeholder 2">
            <a:extLst>
              <a:ext uri="{FF2B5EF4-FFF2-40B4-BE49-F238E27FC236}">
                <a16:creationId xmlns:a16="http://schemas.microsoft.com/office/drawing/2014/main" id="{F5EC0F54-49F4-AF1A-F79E-9B2F27BA5023}"/>
              </a:ext>
            </a:extLst>
          </p:cNvPr>
          <p:cNvSpPr>
            <a:spLocks noGrp="1"/>
          </p:cNvSpPr>
          <p:nvPr>
            <p:ph sz="quarter" idx="4"/>
          </p:nvPr>
        </p:nvSpPr>
        <p:spPr>
          <a:xfrm>
            <a:off x="513735" y="1900792"/>
            <a:ext cx="11164530" cy="4406327"/>
          </a:xfrm>
        </p:spPr>
        <p:txBody>
          <a:bodyPr>
            <a:noAutofit/>
          </a:bodyPr>
          <a:lstStyle/>
          <a:p>
            <a:pPr algn="just"/>
            <a:r>
              <a:rPr lang="en-GB" sz="1600" dirty="0"/>
              <a:t>Alipour-</a:t>
            </a:r>
            <a:r>
              <a:rPr lang="en-GB" sz="1600" dirty="0" err="1"/>
              <a:t>Vaezi</a:t>
            </a:r>
            <a:r>
              <a:rPr lang="en-GB" sz="1600" dirty="0"/>
              <a:t>, M., </a:t>
            </a:r>
            <a:r>
              <a:rPr lang="en-GB" sz="1600" dirty="0" err="1"/>
              <a:t>Aghsami</a:t>
            </a:r>
            <a:r>
              <a:rPr lang="en-GB" sz="1600" dirty="0"/>
              <a:t>, A. and </a:t>
            </a:r>
            <a:r>
              <a:rPr lang="en-GB" sz="1600" dirty="0" err="1"/>
              <a:t>Jolai</a:t>
            </a:r>
            <a:r>
              <a:rPr lang="en-GB" sz="1600" dirty="0"/>
              <a:t>, F. (2022) Prioritizing and queueing the emergency departments’ patients using a novel data-driven decision-making methodology, a real case study. </a:t>
            </a:r>
            <a:r>
              <a:rPr lang="en-GB" sz="1600" i="1" dirty="0"/>
              <a:t>Expert Systems with Applications</a:t>
            </a:r>
            <a:r>
              <a:rPr lang="en-GB" sz="1600" dirty="0"/>
              <a:t>, </a:t>
            </a:r>
            <a:r>
              <a:rPr lang="en-GB" sz="1600" i="1" dirty="0"/>
              <a:t>195</a:t>
            </a:r>
            <a:r>
              <a:rPr lang="en-GB" sz="1600" dirty="0"/>
              <a:t>, 116568.</a:t>
            </a:r>
            <a:endParaRPr lang="en-IN" sz="1600" dirty="0"/>
          </a:p>
          <a:p>
            <a:pPr algn="just"/>
            <a:r>
              <a:rPr lang="en-GB" sz="1600" dirty="0"/>
              <a:t>Badawy, M. (2023) Integrating artificial intelligence and big data into smart healthcare systems: A comprehensive review of current practices and future directions. </a:t>
            </a:r>
            <a:r>
              <a:rPr lang="en-GB" sz="1600" i="1" dirty="0"/>
              <a:t>Artificial Intelligence Evolution</a:t>
            </a:r>
            <a:r>
              <a:rPr lang="en-GB" sz="1600" dirty="0"/>
              <a:t>, 133-153.</a:t>
            </a:r>
            <a:endParaRPr lang="en-IN" sz="1600" dirty="0"/>
          </a:p>
          <a:p>
            <a:pPr algn="just"/>
            <a:r>
              <a:rPr lang="en-GB" sz="1600" dirty="0" err="1"/>
              <a:t>Churruca</a:t>
            </a:r>
            <a:r>
              <a:rPr lang="en-GB" sz="1600" dirty="0"/>
              <a:t>, K., Ellis, L. A., Pope, C., MacLellan, J., </a:t>
            </a:r>
            <a:r>
              <a:rPr lang="en-GB" sz="1600" dirty="0" err="1"/>
              <a:t>Zurynski</a:t>
            </a:r>
            <a:r>
              <a:rPr lang="en-GB" sz="1600" dirty="0"/>
              <a:t>, Y. and Braithwaite, J. (2023) The place of digital triage in a complex healthcare system: An interview study with key stakeholders in Australia's national provider. </a:t>
            </a:r>
            <a:r>
              <a:rPr lang="en-GB" sz="1600" i="1" dirty="0"/>
              <a:t>Digital Health</a:t>
            </a:r>
            <a:r>
              <a:rPr lang="en-GB" sz="1600" dirty="0"/>
              <a:t>, </a:t>
            </a:r>
            <a:r>
              <a:rPr lang="en-GB" sz="1600" i="1" dirty="0"/>
              <a:t>9</a:t>
            </a:r>
            <a:r>
              <a:rPr lang="en-GB" sz="1600" dirty="0"/>
              <a:t>, 20552076231181201.</a:t>
            </a:r>
            <a:endParaRPr lang="en-IN" sz="1600" dirty="0"/>
          </a:p>
          <a:p>
            <a:pPr algn="just"/>
            <a:r>
              <a:rPr lang="en-GB" sz="1600" dirty="0"/>
              <a:t>Cresswell, K., Williams, R., Dungey, S., Anderson, S., Bernabeu, M. O., Mozaffar, H. and Eason, S. (2025) A mixed methods formative evaluation of the United Kingdom National Health Service Artificial Intelligence Lab. </a:t>
            </a:r>
            <a:r>
              <a:rPr lang="en-GB" sz="1600" i="1" dirty="0" err="1"/>
              <a:t>npj</a:t>
            </a:r>
            <a:r>
              <a:rPr lang="en-GB" sz="1600" i="1" dirty="0"/>
              <a:t> Digital Medicine</a:t>
            </a:r>
            <a:r>
              <a:rPr lang="en-GB" sz="1600" dirty="0"/>
              <a:t>, </a:t>
            </a:r>
            <a:r>
              <a:rPr lang="en-GB" sz="1600" i="1" dirty="0"/>
              <a:t>8</a:t>
            </a:r>
            <a:r>
              <a:rPr lang="en-GB" sz="1600" dirty="0"/>
              <a:t>(1), 448.</a:t>
            </a:r>
            <a:endParaRPr lang="en-IN" sz="1600" dirty="0"/>
          </a:p>
          <a:p>
            <a:pPr algn="just"/>
            <a:r>
              <a:rPr lang="en-GB" sz="1600" dirty="0" err="1"/>
              <a:t>d’Elia</a:t>
            </a:r>
            <a:r>
              <a:rPr lang="en-GB" sz="1600" dirty="0"/>
              <a:t>, A., Gabbay, M., Frith, L., Rodgers, S. and </a:t>
            </a:r>
            <a:r>
              <a:rPr lang="en-GB" sz="1600" dirty="0" err="1"/>
              <a:t>Kierans</a:t>
            </a:r>
            <a:r>
              <a:rPr lang="en-GB" sz="1600" dirty="0"/>
              <a:t>, C. (2023) Artificial intelligence and health equity in primary care: A qualitative study with key stakeholders. </a:t>
            </a:r>
            <a:r>
              <a:rPr lang="en-GB" sz="1600" i="1" dirty="0" err="1"/>
              <a:t>medRxiv</a:t>
            </a:r>
            <a:r>
              <a:rPr lang="en-GB" sz="1600" dirty="0"/>
              <a:t>, 2023-10.</a:t>
            </a:r>
            <a:endParaRPr lang="en-IN" sz="1600" dirty="0"/>
          </a:p>
          <a:p>
            <a:pPr algn="just"/>
            <a:r>
              <a:rPr lang="en-GB" sz="1600" dirty="0" err="1"/>
              <a:t>Da’Costa</a:t>
            </a:r>
            <a:r>
              <a:rPr lang="en-GB" sz="1600" dirty="0"/>
              <a:t>, A., Teke, J., </a:t>
            </a:r>
            <a:r>
              <a:rPr lang="en-GB" sz="1600" dirty="0" err="1"/>
              <a:t>Origbo</a:t>
            </a:r>
            <a:r>
              <a:rPr lang="en-GB" sz="1600" dirty="0"/>
              <a:t>, J. E., </a:t>
            </a:r>
            <a:r>
              <a:rPr lang="en-GB" sz="1600" dirty="0" err="1"/>
              <a:t>Osonuga</a:t>
            </a:r>
            <a:r>
              <a:rPr lang="en-GB" sz="1600" dirty="0"/>
              <a:t>, A., </a:t>
            </a:r>
            <a:r>
              <a:rPr lang="en-GB" sz="1600" dirty="0" err="1"/>
              <a:t>Egbon</a:t>
            </a:r>
            <a:r>
              <a:rPr lang="en-GB" sz="1600" dirty="0"/>
              <a:t>, E. and </a:t>
            </a:r>
            <a:r>
              <a:rPr lang="en-GB" sz="1600" dirty="0" err="1"/>
              <a:t>Olawade</a:t>
            </a:r>
            <a:r>
              <a:rPr lang="en-GB" sz="1600" dirty="0"/>
              <a:t>, D. B. (2025) AI-driven triage in emergency departments: A review of benefits, challenges, and future directions. </a:t>
            </a:r>
            <a:r>
              <a:rPr lang="en-GB" sz="1600" i="1" dirty="0"/>
              <a:t>International Journal of Medical Informatics</a:t>
            </a:r>
            <a:r>
              <a:rPr lang="en-GB" sz="1600" dirty="0"/>
              <a:t>, 105838. </a:t>
            </a:r>
            <a:endParaRPr lang="en-IN" sz="1600" dirty="0"/>
          </a:p>
          <a:p>
            <a:pPr algn="just"/>
            <a:endParaRPr lang="en-GB" sz="1600" dirty="0"/>
          </a:p>
        </p:txBody>
      </p:sp>
      <p:sp>
        <p:nvSpPr>
          <p:cNvPr id="4" name="Slide Number Placeholder 3">
            <a:extLst>
              <a:ext uri="{FF2B5EF4-FFF2-40B4-BE49-F238E27FC236}">
                <a16:creationId xmlns:a16="http://schemas.microsoft.com/office/drawing/2014/main" id="{9DAD2708-8AA0-9801-182A-D185FBDBAC07}"/>
              </a:ext>
            </a:extLst>
          </p:cNvPr>
          <p:cNvSpPr>
            <a:spLocks noGrp="1"/>
          </p:cNvSpPr>
          <p:nvPr>
            <p:ph type="sldNum" sz="quarter" idx="10"/>
          </p:nvPr>
        </p:nvSpPr>
        <p:spPr/>
        <p:txBody>
          <a:bodyPr/>
          <a:lstStyle/>
          <a:p>
            <a:fld id="{48F63A3B-78C7-47BE-AE5E-E10140E04643}" type="slidenum">
              <a:rPr lang="en-US" smtClean="0"/>
              <a:pPr/>
              <a:t>12</a:t>
            </a:fld>
            <a:endParaRPr lang="en-US" dirty="0"/>
          </a:p>
        </p:txBody>
      </p:sp>
    </p:spTree>
    <p:extLst>
      <p:ext uri="{BB962C8B-B14F-4D97-AF65-F5344CB8AC3E}">
        <p14:creationId xmlns:p14="http://schemas.microsoft.com/office/powerpoint/2010/main" val="41846483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44E1F-27A8-C7F5-0AEF-A6976DDA2ACA}"/>
              </a:ext>
            </a:extLst>
          </p:cNvPr>
          <p:cNvSpPr>
            <a:spLocks noGrp="1"/>
          </p:cNvSpPr>
          <p:nvPr>
            <p:ph type="title"/>
          </p:nvPr>
        </p:nvSpPr>
        <p:spPr>
          <a:xfrm>
            <a:off x="840186" y="609592"/>
            <a:ext cx="10511627" cy="1012785"/>
          </a:xfrm>
        </p:spPr>
        <p:txBody>
          <a:bodyPr/>
          <a:lstStyle/>
          <a:p>
            <a:r>
              <a:rPr lang="en-GB" dirty="0"/>
              <a:t>Reference List…Continued</a:t>
            </a:r>
          </a:p>
        </p:txBody>
      </p:sp>
      <p:sp>
        <p:nvSpPr>
          <p:cNvPr id="3" name="Content Placeholder 2">
            <a:extLst>
              <a:ext uri="{FF2B5EF4-FFF2-40B4-BE49-F238E27FC236}">
                <a16:creationId xmlns:a16="http://schemas.microsoft.com/office/drawing/2014/main" id="{E422B92D-E61C-B2E5-2BED-D8C82D1EDF97}"/>
              </a:ext>
            </a:extLst>
          </p:cNvPr>
          <p:cNvSpPr>
            <a:spLocks noGrp="1"/>
          </p:cNvSpPr>
          <p:nvPr>
            <p:ph sz="quarter" idx="4"/>
          </p:nvPr>
        </p:nvSpPr>
        <p:spPr>
          <a:xfrm>
            <a:off x="820521" y="1821473"/>
            <a:ext cx="10511627" cy="4726811"/>
          </a:xfrm>
        </p:spPr>
        <p:txBody>
          <a:bodyPr>
            <a:noAutofit/>
          </a:bodyPr>
          <a:lstStyle/>
          <a:p>
            <a:pPr algn="just"/>
            <a:r>
              <a:rPr lang="en-GB" dirty="0">
                <a:latin typeface="Times New Roman" panose="02020603050405020304" pitchFamily="18" charset="0"/>
                <a:cs typeface="Times New Roman" panose="02020603050405020304" pitchFamily="18" charset="0"/>
              </a:rPr>
              <a:t>Eloranta, S., and Boman, M. (2022) Predictive models for clinical decision making: Deep dives in practical machine learning. </a:t>
            </a:r>
            <a:r>
              <a:rPr lang="en-GB" i="1" dirty="0">
                <a:latin typeface="Times New Roman" panose="02020603050405020304" pitchFamily="18" charset="0"/>
                <a:cs typeface="Times New Roman" panose="02020603050405020304" pitchFamily="18" charset="0"/>
              </a:rPr>
              <a:t>Journal of internal medicine</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292</a:t>
            </a:r>
            <a:r>
              <a:rPr lang="en-GB" dirty="0">
                <a:latin typeface="Times New Roman" panose="02020603050405020304" pitchFamily="18" charset="0"/>
                <a:cs typeface="Times New Roman" panose="02020603050405020304" pitchFamily="18" charset="0"/>
              </a:rPr>
              <a:t>(2), 278-295.</a:t>
            </a:r>
            <a:endParaRPr lang="en-IN"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Keith, J., Grimm, F. and Steventon, A. (2022) How better use of data can help address key challenges facing the NHS. </a:t>
            </a:r>
            <a:r>
              <a:rPr lang="en-GB" i="1" dirty="0">
                <a:latin typeface="Times New Roman" panose="02020603050405020304" pitchFamily="18" charset="0"/>
                <a:cs typeface="Times New Roman" panose="02020603050405020304" pitchFamily="18" charset="0"/>
              </a:rPr>
              <a:t>The Health Foundation</a:t>
            </a:r>
            <a:r>
              <a:rPr lang="en-GB" dirty="0">
                <a:latin typeface="Times New Roman" panose="02020603050405020304" pitchFamily="18" charset="0"/>
                <a:cs typeface="Times New Roman" panose="02020603050405020304" pitchFamily="18" charset="0"/>
              </a:rPr>
              <a:t>, 1-16.</a:t>
            </a:r>
            <a:endParaRPr lang="en-IN"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Khokhar, M., Yadav, D. and Sharma, P. (2025) Transforming healthcare in the age of artificial intelligence: a new era of diagnostic excellence in laboratory medicine. </a:t>
            </a:r>
            <a:r>
              <a:rPr lang="en-GB" i="1" dirty="0">
                <a:latin typeface="Times New Roman" panose="02020603050405020304" pitchFamily="18" charset="0"/>
                <a:cs typeface="Times New Roman" panose="02020603050405020304" pitchFamily="18" charset="0"/>
              </a:rPr>
              <a:t>Indian Journal of Clinical Biochemistry</a:t>
            </a:r>
            <a:r>
              <a:rPr lang="en-GB" dirty="0">
                <a:latin typeface="Times New Roman" panose="02020603050405020304" pitchFamily="18" charset="0"/>
                <a:cs typeface="Times New Roman" panose="02020603050405020304" pitchFamily="18" charset="0"/>
              </a:rPr>
              <a:t>, 1-2.</a:t>
            </a:r>
            <a:endParaRPr lang="en-IN"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McGrath, C. P. (2024) The state and values of AI governance in UK healthcare. </a:t>
            </a:r>
            <a:r>
              <a:rPr lang="en-GB" i="1" dirty="0">
                <a:latin typeface="Times New Roman" panose="02020603050405020304" pitchFamily="18" charset="0"/>
                <a:cs typeface="Times New Roman" panose="02020603050405020304" pitchFamily="18" charset="0"/>
              </a:rPr>
              <a:t>Research Handbook on Health, AI and the Law</a:t>
            </a:r>
            <a:r>
              <a:rPr lang="en-GB" dirty="0">
                <a:latin typeface="Times New Roman" panose="02020603050405020304" pitchFamily="18" charset="0"/>
                <a:cs typeface="Times New Roman" panose="02020603050405020304" pitchFamily="18" charset="0"/>
              </a:rPr>
              <a:t>, 291-310.</a:t>
            </a:r>
            <a:endParaRPr lang="en-IN"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Oyeniyi, J. and Oluwaseyi, P. (2024) Emerging trends in AI-powered medical imaging: enhancing diagnostic accuracy and treatment decisions. </a:t>
            </a:r>
            <a:r>
              <a:rPr lang="en-GB" i="1" dirty="0">
                <a:latin typeface="Times New Roman" panose="02020603050405020304" pitchFamily="18" charset="0"/>
                <a:cs typeface="Times New Roman" panose="02020603050405020304" pitchFamily="18" charset="0"/>
              </a:rPr>
              <a:t>International Journal of Enhanced Research In Science Technology and Engineering</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13</a:t>
            </a:r>
            <a:r>
              <a:rPr lang="en-GB" dirty="0">
                <a:latin typeface="Times New Roman" panose="02020603050405020304" pitchFamily="18" charset="0"/>
                <a:cs typeface="Times New Roman" panose="02020603050405020304" pitchFamily="18" charset="0"/>
              </a:rPr>
              <a:t>(4), 81-94.</a:t>
            </a:r>
            <a:endParaRPr lang="en-IN"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Shelmerdine, S. C., Togher, D., Rickaby, S. and Dean, G. (2024) Artificial intelligence (AI) implementation within the national health service (NHS): the south west London AI working group experience. </a:t>
            </a:r>
            <a:r>
              <a:rPr lang="en-GB" i="1" dirty="0">
                <a:latin typeface="Times New Roman" panose="02020603050405020304" pitchFamily="18" charset="0"/>
                <a:cs typeface="Times New Roman" panose="02020603050405020304" pitchFamily="18" charset="0"/>
              </a:rPr>
              <a:t>Clinical Radiology</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79</a:t>
            </a:r>
            <a:r>
              <a:rPr lang="en-GB" dirty="0">
                <a:latin typeface="Times New Roman" panose="02020603050405020304" pitchFamily="18" charset="0"/>
                <a:cs typeface="Times New Roman" panose="02020603050405020304" pitchFamily="18" charset="0"/>
              </a:rPr>
              <a:t>(9), 665-672. </a:t>
            </a:r>
            <a:endParaRPr lang="en-IN" dirty="0">
              <a:latin typeface="Times New Roman" panose="02020603050405020304" pitchFamily="18" charset="0"/>
              <a:cs typeface="Times New Roman" panose="02020603050405020304" pitchFamily="18" charset="0"/>
            </a:endParaRPr>
          </a:p>
          <a:p>
            <a:pPr algn="just"/>
            <a:endParaRPr lang="en-GB"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487495E5-D8C8-499E-C90F-F802A5E357D8}"/>
              </a:ext>
            </a:extLst>
          </p:cNvPr>
          <p:cNvSpPr>
            <a:spLocks noGrp="1"/>
          </p:cNvSpPr>
          <p:nvPr>
            <p:ph type="sldNum" sz="quarter" idx="10"/>
          </p:nvPr>
        </p:nvSpPr>
        <p:spPr/>
        <p:txBody>
          <a:bodyPr/>
          <a:lstStyle/>
          <a:p>
            <a:fld id="{48F63A3B-78C7-47BE-AE5E-E10140E04643}" type="slidenum">
              <a:rPr lang="en-US" smtClean="0"/>
              <a:pPr/>
              <a:t>13</a:t>
            </a:fld>
            <a:endParaRPr lang="en-US" dirty="0"/>
          </a:p>
        </p:txBody>
      </p:sp>
    </p:spTree>
    <p:extLst>
      <p:ext uri="{BB962C8B-B14F-4D97-AF65-F5344CB8AC3E}">
        <p14:creationId xmlns:p14="http://schemas.microsoft.com/office/powerpoint/2010/main" val="5253461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D22C5-0C9E-B582-A8FE-B45E70A01E7F}"/>
              </a:ext>
            </a:extLst>
          </p:cNvPr>
          <p:cNvSpPr>
            <a:spLocks noGrp="1"/>
          </p:cNvSpPr>
          <p:nvPr>
            <p:ph type="ctrTitle"/>
          </p:nvPr>
        </p:nvSpPr>
        <p:spPr>
          <a:xfrm>
            <a:off x="914401" y="849782"/>
            <a:ext cx="5715000" cy="2727709"/>
          </a:xfrm>
        </p:spPr>
        <p:txBody>
          <a:bodyPr/>
          <a:lstStyle/>
          <a:p>
            <a:r>
              <a:rPr lang="en-US" dirty="0"/>
              <a:t>Thank </a:t>
            </a:r>
            <a:br>
              <a:rPr lang="en-US" dirty="0"/>
            </a:br>
            <a:r>
              <a:rPr lang="en-US" dirty="0"/>
              <a:t>you!</a:t>
            </a:r>
          </a:p>
        </p:txBody>
      </p:sp>
    </p:spTree>
    <p:extLst>
      <p:ext uri="{BB962C8B-B14F-4D97-AF65-F5344CB8AC3E}">
        <p14:creationId xmlns:p14="http://schemas.microsoft.com/office/powerpoint/2010/main" val="1973173046"/>
      </p:ext>
    </p:extLst>
  </p:cSld>
  <p:clrMapOvr>
    <a:masterClrMapping/>
  </p:clrMapOvr>
</p:sld>
</file>

<file path=ppt/theme/theme1.xml><?xml version="1.0" encoding="utf-8"?>
<a:theme xmlns:a="http://schemas.openxmlformats.org/drawingml/2006/main" name="Custom">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 color block_Win32_SL_v14" id="{59749740-91A0-46B8-82A8-B436C7A8A142}" vid="{B3F8D047-377B-4FC8-B21C-47530C6DE3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{BCE0EA0F-C554-40D3-8C37-C64962F68D95}TF8a9b5915-b8c7-461e-8cdd-693d48b5e32371f7b7e2_win32-4bf0b9a2ea37</Template>
  <TotalTime>0</TotalTime>
  <Words>1590</Words>
  <Application>Microsoft Macintosh PowerPoint</Application>
  <PresentationFormat>Widescreen</PresentationFormat>
  <Paragraphs>91</Paragraphs>
  <Slides>14</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Arial Black</vt:lpstr>
      <vt:lpstr>Calibri</vt:lpstr>
      <vt:lpstr>Sabon Next LT</vt:lpstr>
      <vt:lpstr>Times New Roman</vt:lpstr>
      <vt:lpstr>Custom</vt:lpstr>
      <vt:lpstr>Digital Transformation in the Health and Care Professions   Component 2: Presentation  Title: the impact of national health service ai lab on workforce and service delivery   </vt:lpstr>
      <vt:lpstr>Introduction </vt:lpstr>
      <vt:lpstr>Overview of the Innovation </vt:lpstr>
      <vt:lpstr>Overview of the Innovation…Continued </vt:lpstr>
      <vt:lpstr>Impact on Workforce</vt:lpstr>
      <vt:lpstr>Impact on Workforce…Continued</vt:lpstr>
      <vt:lpstr>Impact on Service Delivery </vt:lpstr>
      <vt:lpstr>Impact on Service Delivery…Continued  </vt:lpstr>
      <vt:lpstr>Challenges  </vt:lpstr>
      <vt:lpstr>Recommendations </vt:lpstr>
      <vt:lpstr>Conclusion </vt:lpstr>
      <vt:lpstr>Reference List</vt:lpstr>
      <vt:lpstr>Reference List…Continued</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
  <cp:revision>1</cp:revision>
  <dcterms:created xsi:type="dcterms:W3CDTF">2026-02-03T14:12:58Z</dcterms:created>
  <dcterms:modified xsi:type="dcterms:W3CDTF">2026-03-07T13:39:50Z</dcterms:modified>
</cp:coreProperties>
</file>