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23"/>
  </p:notesMasterIdLst>
  <p:sldIdLst>
    <p:sldId id="719" r:id="rId6"/>
    <p:sldId id="301" r:id="rId7"/>
    <p:sldId id="302" r:id="rId8"/>
    <p:sldId id="723" r:id="rId9"/>
    <p:sldId id="724" r:id="rId10"/>
    <p:sldId id="725" r:id="rId11"/>
    <p:sldId id="726" r:id="rId12"/>
    <p:sldId id="728" r:id="rId13"/>
    <p:sldId id="729" r:id="rId14"/>
    <p:sldId id="256" r:id="rId15"/>
    <p:sldId id="346" r:id="rId16"/>
    <p:sldId id="730" r:id="rId17"/>
    <p:sldId id="733" r:id="rId18"/>
    <p:sldId id="379" r:id="rId19"/>
    <p:sldId id="380" r:id="rId20"/>
    <p:sldId id="739" r:id="rId21"/>
    <p:sldId id="72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99FDC8-006A-4943-935D-3EEB87EF9A5A}" v="20" dt="2024-10-01T07:37:16.0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6" d="100"/>
          <a:sy n="76" d="100"/>
        </p:scale>
        <p:origin x="85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6199FDC8-006A-4943-935D-3EEB87EF9A5A}"/>
    <pc:docChg chg="undo custSel addSld delSld modSld delMainMaster">
      <pc:chgData name="Stalin Jacob Wilson Packia Dhas" userId="050d7d71-3621-4503-95e8-1c9a9d962492" providerId="ADAL" clId="{6199FDC8-006A-4943-935D-3EEB87EF9A5A}" dt="2024-10-01T07:38:05.524" v="224" actId="2696"/>
      <pc:docMkLst>
        <pc:docMk/>
      </pc:docMkLst>
      <pc:sldChg chg="add">
        <pc:chgData name="Stalin Jacob Wilson Packia Dhas" userId="050d7d71-3621-4503-95e8-1c9a9d962492" providerId="ADAL" clId="{6199FDC8-006A-4943-935D-3EEB87EF9A5A}" dt="2024-09-30T22:30:52.581" v="14"/>
        <pc:sldMkLst>
          <pc:docMk/>
          <pc:sldMk cId="2177293695" sldId="256"/>
        </pc:sldMkLst>
      </pc:sldChg>
      <pc:sldChg chg="modSp mod">
        <pc:chgData name="Stalin Jacob Wilson Packia Dhas" userId="050d7d71-3621-4503-95e8-1c9a9d962492" providerId="ADAL" clId="{6199FDC8-006A-4943-935D-3EEB87EF9A5A}" dt="2024-10-01T07:36:03.895" v="170" actId="20577"/>
        <pc:sldMkLst>
          <pc:docMk/>
          <pc:sldMk cId="3657130640" sldId="301"/>
        </pc:sldMkLst>
        <pc:spChg chg="mod">
          <ac:chgData name="Stalin Jacob Wilson Packia Dhas" userId="050d7d71-3621-4503-95e8-1c9a9d962492" providerId="ADAL" clId="{6199FDC8-006A-4943-935D-3EEB87EF9A5A}" dt="2024-10-01T07:36:03.895" v="170" actId="20577"/>
          <ac:spMkLst>
            <pc:docMk/>
            <pc:sldMk cId="3657130640" sldId="301"/>
            <ac:spMk id="3" creationId="{00000000-0000-0000-0000-000000000000}"/>
          </ac:spMkLst>
        </pc:spChg>
      </pc:sldChg>
      <pc:sldChg chg="modSp mod">
        <pc:chgData name="Stalin Jacob Wilson Packia Dhas" userId="050d7d71-3621-4503-95e8-1c9a9d962492" providerId="ADAL" clId="{6199FDC8-006A-4943-935D-3EEB87EF9A5A}" dt="2024-10-01T07:36:42.587" v="222" actId="20577"/>
        <pc:sldMkLst>
          <pc:docMk/>
          <pc:sldMk cId="3192266062" sldId="302"/>
        </pc:sldMkLst>
        <pc:spChg chg="mod">
          <ac:chgData name="Stalin Jacob Wilson Packia Dhas" userId="050d7d71-3621-4503-95e8-1c9a9d962492" providerId="ADAL" clId="{6199FDC8-006A-4943-935D-3EEB87EF9A5A}" dt="2024-10-01T07:36:42.587" v="222" actId="20577"/>
          <ac:spMkLst>
            <pc:docMk/>
            <pc:sldMk cId="3192266062" sldId="302"/>
            <ac:spMk id="3" creationId="{00000000-0000-0000-0000-000000000000}"/>
          </ac:spMkLst>
        </pc:spChg>
      </pc:sldChg>
      <pc:sldChg chg="modSp del mod">
        <pc:chgData name="Stalin Jacob Wilson Packia Dhas" userId="050d7d71-3621-4503-95e8-1c9a9d962492" providerId="ADAL" clId="{6199FDC8-006A-4943-935D-3EEB87EF9A5A}" dt="2024-09-30T22:31:47.429" v="19" actId="47"/>
        <pc:sldMkLst>
          <pc:docMk/>
          <pc:sldMk cId="2564727278" sldId="326"/>
        </pc:sldMkLst>
        <pc:graphicFrameChg chg="modGraphic">
          <ac:chgData name="Stalin Jacob Wilson Packia Dhas" userId="050d7d71-3621-4503-95e8-1c9a9d962492" providerId="ADAL" clId="{6199FDC8-006A-4943-935D-3EEB87EF9A5A}" dt="2024-09-30T22:29:12.413" v="13" actId="20577"/>
          <ac:graphicFrameMkLst>
            <pc:docMk/>
            <pc:sldMk cId="2564727278" sldId="326"/>
            <ac:graphicFrameMk id="8" creationId="{00000000-0000-0000-0000-000000000000}"/>
          </ac:graphicFrameMkLst>
        </pc:graphicFrameChg>
      </pc:sldChg>
      <pc:sldChg chg="del">
        <pc:chgData name="Stalin Jacob Wilson Packia Dhas" userId="050d7d71-3621-4503-95e8-1c9a9d962492" providerId="ADAL" clId="{6199FDC8-006A-4943-935D-3EEB87EF9A5A}" dt="2024-09-30T22:31:01.157" v="15" actId="47"/>
        <pc:sldMkLst>
          <pc:docMk/>
          <pc:sldMk cId="2902113309" sldId="329"/>
        </pc:sldMkLst>
      </pc:sldChg>
      <pc:sldChg chg="del">
        <pc:chgData name="Stalin Jacob Wilson Packia Dhas" userId="050d7d71-3621-4503-95e8-1c9a9d962492" providerId="ADAL" clId="{6199FDC8-006A-4943-935D-3EEB87EF9A5A}" dt="2024-09-30T22:31:48.855" v="23" actId="47"/>
        <pc:sldMkLst>
          <pc:docMk/>
          <pc:sldMk cId="1063489866" sldId="333"/>
        </pc:sldMkLst>
      </pc:sldChg>
      <pc:sldChg chg="del">
        <pc:chgData name="Stalin Jacob Wilson Packia Dhas" userId="050d7d71-3621-4503-95e8-1c9a9d962492" providerId="ADAL" clId="{6199FDC8-006A-4943-935D-3EEB87EF9A5A}" dt="2024-09-30T22:31:49.962" v="25" actId="47"/>
        <pc:sldMkLst>
          <pc:docMk/>
          <pc:sldMk cId="2947515871" sldId="334"/>
        </pc:sldMkLst>
      </pc:sldChg>
      <pc:sldChg chg="del">
        <pc:chgData name="Stalin Jacob Wilson Packia Dhas" userId="050d7d71-3621-4503-95e8-1c9a9d962492" providerId="ADAL" clId="{6199FDC8-006A-4943-935D-3EEB87EF9A5A}" dt="2024-09-30T22:31:49.465" v="24" actId="47"/>
        <pc:sldMkLst>
          <pc:docMk/>
          <pc:sldMk cId="1803548098" sldId="335"/>
        </pc:sldMkLst>
      </pc:sldChg>
      <pc:sldChg chg="del">
        <pc:chgData name="Stalin Jacob Wilson Packia Dhas" userId="050d7d71-3621-4503-95e8-1c9a9d962492" providerId="ADAL" clId="{6199FDC8-006A-4943-935D-3EEB87EF9A5A}" dt="2024-09-30T22:31:48.463" v="22" actId="47"/>
        <pc:sldMkLst>
          <pc:docMk/>
          <pc:sldMk cId="1968184807" sldId="337"/>
        </pc:sldMkLst>
      </pc:sldChg>
      <pc:sldChg chg="del">
        <pc:chgData name="Stalin Jacob Wilson Packia Dhas" userId="050d7d71-3621-4503-95e8-1c9a9d962492" providerId="ADAL" clId="{6199FDC8-006A-4943-935D-3EEB87EF9A5A}" dt="2024-09-30T22:28:10.262" v="2" actId="47"/>
        <pc:sldMkLst>
          <pc:docMk/>
          <pc:sldMk cId="729594331" sldId="340"/>
        </pc:sldMkLst>
      </pc:sldChg>
      <pc:sldChg chg="del">
        <pc:chgData name="Stalin Jacob Wilson Packia Dhas" userId="050d7d71-3621-4503-95e8-1c9a9d962492" providerId="ADAL" clId="{6199FDC8-006A-4943-935D-3EEB87EF9A5A}" dt="2024-09-30T22:28:11.106" v="3" actId="47"/>
        <pc:sldMkLst>
          <pc:docMk/>
          <pc:sldMk cId="3046373118" sldId="341"/>
        </pc:sldMkLst>
      </pc:sldChg>
      <pc:sldChg chg="del">
        <pc:chgData name="Stalin Jacob Wilson Packia Dhas" userId="050d7d71-3621-4503-95e8-1c9a9d962492" providerId="ADAL" clId="{6199FDC8-006A-4943-935D-3EEB87EF9A5A}" dt="2024-09-30T22:28:12.194" v="4" actId="47"/>
        <pc:sldMkLst>
          <pc:docMk/>
          <pc:sldMk cId="3103684694" sldId="343"/>
        </pc:sldMkLst>
      </pc:sldChg>
      <pc:sldChg chg="del">
        <pc:chgData name="Stalin Jacob Wilson Packia Dhas" userId="050d7d71-3621-4503-95e8-1c9a9d962492" providerId="ADAL" clId="{6199FDC8-006A-4943-935D-3EEB87EF9A5A}" dt="2024-09-30T22:31:47.679" v="20" actId="47"/>
        <pc:sldMkLst>
          <pc:docMk/>
          <pc:sldMk cId="3960136398" sldId="344"/>
        </pc:sldMkLst>
      </pc:sldChg>
      <pc:sldChg chg="add">
        <pc:chgData name="Stalin Jacob Wilson Packia Dhas" userId="050d7d71-3621-4503-95e8-1c9a9d962492" providerId="ADAL" clId="{6199FDC8-006A-4943-935D-3EEB87EF9A5A}" dt="2024-09-30T22:30:52.581" v="14"/>
        <pc:sldMkLst>
          <pc:docMk/>
          <pc:sldMk cId="1312507338" sldId="346"/>
        </pc:sldMkLst>
      </pc:sldChg>
      <pc:sldChg chg="addSp modSp add mod">
        <pc:chgData name="Stalin Jacob Wilson Packia Dhas" userId="050d7d71-3621-4503-95e8-1c9a9d962492" providerId="ADAL" clId="{6199FDC8-006A-4943-935D-3EEB87EF9A5A}" dt="2024-09-30T22:41:04.334" v="91" actId="1076"/>
        <pc:sldMkLst>
          <pc:docMk/>
          <pc:sldMk cId="1183387324" sldId="379"/>
        </pc:sldMkLst>
        <pc:spChg chg="mod">
          <ac:chgData name="Stalin Jacob Wilson Packia Dhas" userId="050d7d71-3621-4503-95e8-1c9a9d962492" providerId="ADAL" clId="{6199FDC8-006A-4943-935D-3EEB87EF9A5A}" dt="2024-09-30T22:40:40.556" v="86" actId="27636"/>
          <ac:spMkLst>
            <pc:docMk/>
            <pc:sldMk cId="1183387324" sldId="379"/>
            <ac:spMk id="3" creationId="{00000000-0000-0000-0000-000000000000}"/>
          </ac:spMkLst>
        </pc:spChg>
        <pc:spChg chg="mod">
          <ac:chgData name="Stalin Jacob Wilson Packia Dhas" userId="050d7d71-3621-4503-95e8-1c9a9d962492" providerId="ADAL" clId="{6199FDC8-006A-4943-935D-3EEB87EF9A5A}" dt="2024-09-30T22:40:48.749" v="88" actId="1076"/>
          <ac:spMkLst>
            <pc:docMk/>
            <pc:sldMk cId="1183387324" sldId="379"/>
            <ac:spMk id="6" creationId="{00000000-0000-0000-0000-000000000000}"/>
          </ac:spMkLst>
        </pc:spChg>
        <pc:spChg chg="add mod">
          <ac:chgData name="Stalin Jacob Wilson Packia Dhas" userId="050d7d71-3621-4503-95e8-1c9a9d962492" providerId="ADAL" clId="{6199FDC8-006A-4943-935D-3EEB87EF9A5A}" dt="2024-09-30T22:40:44.197" v="87" actId="1076"/>
          <ac:spMkLst>
            <pc:docMk/>
            <pc:sldMk cId="1183387324" sldId="379"/>
            <ac:spMk id="7" creationId="{00000000-0000-0000-0000-000000000000}"/>
          </ac:spMkLst>
        </pc:spChg>
        <pc:spChg chg="add mod">
          <ac:chgData name="Stalin Jacob Wilson Packia Dhas" userId="050d7d71-3621-4503-95e8-1c9a9d962492" providerId="ADAL" clId="{6199FDC8-006A-4943-935D-3EEB87EF9A5A}" dt="2024-09-30T22:41:04.334" v="91" actId="1076"/>
          <ac:spMkLst>
            <pc:docMk/>
            <pc:sldMk cId="1183387324" sldId="379"/>
            <ac:spMk id="8" creationId="{00000000-0000-0000-0000-000000000000}"/>
          </ac:spMkLst>
        </pc:spChg>
      </pc:sldChg>
      <pc:sldChg chg="addSp modSp add mod">
        <pc:chgData name="Stalin Jacob Wilson Packia Dhas" userId="050d7d71-3621-4503-95e8-1c9a9d962492" providerId="ADAL" clId="{6199FDC8-006A-4943-935D-3EEB87EF9A5A}" dt="2024-09-30T22:42:01.904" v="106" actId="1076"/>
        <pc:sldMkLst>
          <pc:docMk/>
          <pc:sldMk cId="1967443470" sldId="380"/>
        </pc:sldMkLst>
        <pc:spChg chg="mod">
          <ac:chgData name="Stalin Jacob Wilson Packia Dhas" userId="050d7d71-3621-4503-95e8-1c9a9d962492" providerId="ADAL" clId="{6199FDC8-006A-4943-935D-3EEB87EF9A5A}" dt="2024-09-30T22:41:38.140" v="102"/>
          <ac:spMkLst>
            <pc:docMk/>
            <pc:sldMk cId="1967443470" sldId="380"/>
            <ac:spMk id="3" creationId="{00000000-0000-0000-0000-000000000000}"/>
          </ac:spMkLst>
        </pc:spChg>
        <pc:spChg chg="mod">
          <ac:chgData name="Stalin Jacob Wilson Packia Dhas" userId="050d7d71-3621-4503-95e8-1c9a9d962492" providerId="ADAL" clId="{6199FDC8-006A-4943-935D-3EEB87EF9A5A}" dt="2024-09-30T22:41:55.698" v="105" actId="1076"/>
          <ac:spMkLst>
            <pc:docMk/>
            <pc:sldMk cId="1967443470" sldId="380"/>
            <ac:spMk id="6" creationId="{00000000-0000-0000-0000-000000000000}"/>
          </ac:spMkLst>
        </pc:spChg>
        <pc:spChg chg="add mod">
          <ac:chgData name="Stalin Jacob Wilson Packia Dhas" userId="050d7d71-3621-4503-95e8-1c9a9d962492" providerId="ADAL" clId="{6199FDC8-006A-4943-935D-3EEB87EF9A5A}" dt="2024-09-30T22:42:01.904" v="106" actId="1076"/>
          <ac:spMkLst>
            <pc:docMk/>
            <pc:sldMk cId="1967443470" sldId="380"/>
            <ac:spMk id="8" creationId="{00000000-0000-0000-0000-000000000000}"/>
          </ac:spMkLst>
        </pc:spChg>
      </pc:sldChg>
      <pc:sldChg chg="add del">
        <pc:chgData name="Stalin Jacob Wilson Packia Dhas" userId="050d7d71-3621-4503-95e8-1c9a9d962492" providerId="ADAL" clId="{6199FDC8-006A-4943-935D-3EEB87EF9A5A}" dt="2024-09-30T22:41:10.553" v="94" actId="47"/>
        <pc:sldMkLst>
          <pc:docMk/>
          <pc:sldMk cId="2755054893" sldId="381"/>
        </pc:sldMkLst>
      </pc:sldChg>
      <pc:sldChg chg="add del">
        <pc:chgData name="Stalin Jacob Wilson Packia Dhas" userId="050d7d71-3621-4503-95e8-1c9a9d962492" providerId="ADAL" clId="{6199FDC8-006A-4943-935D-3EEB87EF9A5A}" dt="2024-09-30T22:42:11.880" v="108" actId="47"/>
        <pc:sldMkLst>
          <pc:docMk/>
          <pc:sldMk cId="111536424" sldId="382"/>
        </pc:sldMkLst>
      </pc:sldChg>
      <pc:sldChg chg="add del">
        <pc:chgData name="Stalin Jacob Wilson Packia Dhas" userId="050d7d71-3621-4503-95e8-1c9a9d962492" providerId="ADAL" clId="{6199FDC8-006A-4943-935D-3EEB87EF9A5A}" dt="2024-10-01T07:38:05.524" v="224" actId="2696"/>
        <pc:sldMkLst>
          <pc:docMk/>
          <pc:sldMk cId="1168994457" sldId="386"/>
        </pc:sldMkLst>
      </pc:sldChg>
      <pc:sldChg chg="add del">
        <pc:chgData name="Stalin Jacob Wilson Packia Dhas" userId="050d7d71-3621-4503-95e8-1c9a9d962492" providerId="ADAL" clId="{6199FDC8-006A-4943-935D-3EEB87EF9A5A}" dt="2024-10-01T07:38:05.524" v="224" actId="2696"/>
        <pc:sldMkLst>
          <pc:docMk/>
          <pc:sldMk cId="3101842036" sldId="387"/>
        </pc:sldMkLst>
      </pc:sldChg>
      <pc:sldChg chg="add del">
        <pc:chgData name="Stalin Jacob Wilson Packia Dhas" userId="050d7d71-3621-4503-95e8-1c9a9d962492" providerId="ADAL" clId="{6199FDC8-006A-4943-935D-3EEB87EF9A5A}" dt="2024-10-01T07:38:05.524" v="224" actId="2696"/>
        <pc:sldMkLst>
          <pc:docMk/>
          <pc:sldMk cId="4075796340" sldId="388"/>
        </pc:sldMkLst>
      </pc:sldChg>
      <pc:sldChg chg="add del">
        <pc:chgData name="Stalin Jacob Wilson Packia Dhas" userId="050d7d71-3621-4503-95e8-1c9a9d962492" providerId="ADAL" clId="{6199FDC8-006A-4943-935D-3EEB87EF9A5A}" dt="2024-10-01T07:38:05.524" v="224" actId="2696"/>
        <pc:sldMkLst>
          <pc:docMk/>
          <pc:sldMk cId="180367946" sldId="395"/>
        </pc:sldMkLst>
      </pc:sldChg>
      <pc:sldChg chg="add del">
        <pc:chgData name="Stalin Jacob Wilson Packia Dhas" userId="050d7d71-3621-4503-95e8-1c9a9d962492" providerId="ADAL" clId="{6199FDC8-006A-4943-935D-3EEB87EF9A5A}" dt="2024-10-01T07:38:05.524" v="224" actId="2696"/>
        <pc:sldMkLst>
          <pc:docMk/>
          <pc:sldMk cId="1524010099" sldId="396"/>
        </pc:sldMkLst>
      </pc:sldChg>
      <pc:sldChg chg="delSp modSp add del mod">
        <pc:chgData name="Stalin Jacob Wilson Packia Dhas" userId="050d7d71-3621-4503-95e8-1c9a9d962492" providerId="ADAL" clId="{6199FDC8-006A-4943-935D-3EEB87EF9A5A}" dt="2024-09-30T22:41:08.176" v="93" actId="47"/>
        <pc:sldMkLst>
          <pc:docMk/>
          <pc:sldMk cId="3380073380" sldId="398"/>
        </pc:sldMkLst>
        <pc:spChg chg="mod">
          <ac:chgData name="Stalin Jacob Wilson Packia Dhas" userId="050d7d71-3621-4503-95e8-1c9a9d962492" providerId="ADAL" clId="{6199FDC8-006A-4943-935D-3EEB87EF9A5A}" dt="2024-09-30T22:38:44.892" v="56" actId="21"/>
          <ac:spMkLst>
            <pc:docMk/>
            <pc:sldMk cId="3380073380" sldId="398"/>
            <ac:spMk id="3" creationId="{00000000-0000-0000-0000-000000000000}"/>
          </ac:spMkLst>
        </pc:spChg>
        <pc:spChg chg="del">
          <ac:chgData name="Stalin Jacob Wilson Packia Dhas" userId="050d7d71-3621-4503-95e8-1c9a9d962492" providerId="ADAL" clId="{6199FDC8-006A-4943-935D-3EEB87EF9A5A}" dt="2024-09-30T22:38:58.919" v="62" actId="21"/>
          <ac:spMkLst>
            <pc:docMk/>
            <pc:sldMk cId="3380073380" sldId="398"/>
            <ac:spMk id="7" creationId="{00000000-0000-0000-0000-000000000000}"/>
          </ac:spMkLst>
        </pc:spChg>
      </pc:sldChg>
      <pc:sldChg chg="delSp modSp add del mod">
        <pc:chgData name="Stalin Jacob Wilson Packia Dhas" userId="050d7d71-3621-4503-95e8-1c9a9d962492" providerId="ADAL" clId="{6199FDC8-006A-4943-935D-3EEB87EF9A5A}" dt="2024-09-30T22:42:07.762" v="107" actId="47"/>
        <pc:sldMkLst>
          <pc:docMk/>
          <pc:sldMk cId="1891827361" sldId="399"/>
        </pc:sldMkLst>
        <pc:spChg chg="mod">
          <ac:chgData name="Stalin Jacob Wilson Packia Dhas" userId="050d7d71-3621-4503-95e8-1c9a9d962492" providerId="ADAL" clId="{6199FDC8-006A-4943-935D-3EEB87EF9A5A}" dt="2024-09-30T22:41:30.220" v="98" actId="21"/>
          <ac:spMkLst>
            <pc:docMk/>
            <pc:sldMk cId="1891827361" sldId="399"/>
            <ac:spMk id="3" creationId="{00000000-0000-0000-0000-000000000000}"/>
          </ac:spMkLst>
        </pc:spChg>
        <pc:spChg chg="del">
          <ac:chgData name="Stalin Jacob Wilson Packia Dhas" userId="050d7d71-3621-4503-95e8-1c9a9d962492" providerId="ADAL" clId="{6199FDC8-006A-4943-935D-3EEB87EF9A5A}" dt="2024-09-30T22:41:46.064" v="103" actId="21"/>
          <ac:spMkLst>
            <pc:docMk/>
            <pc:sldMk cId="1891827361" sldId="399"/>
            <ac:spMk id="8" creationId="{00000000-0000-0000-0000-000000000000}"/>
          </ac:spMkLst>
        </pc:spChg>
      </pc:sldChg>
      <pc:sldChg chg="del">
        <pc:chgData name="Stalin Jacob Wilson Packia Dhas" userId="050d7d71-3621-4503-95e8-1c9a9d962492" providerId="ADAL" clId="{6199FDC8-006A-4943-935D-3EEB87EF9A5A}" dt="2024-09-30T22:27:54.878" v="0" actId="47"/>
        <pc:sldMkLst>
          <pc:docMk/>
          <pc:sldMk cId="2018811882" sldId="534"/>
        </pc:sldMkLst>
      </pc:sldChg>
      <pc:sldChg chg="del">
        <pc:chgData name="Stalin Jacob Wilson Packia Dhas" userId="050d7d71-3621-4503-95e8-1c9a9d962492" providerId="ADAL" clId="{6199FDC8-006A-4943-935D-3EEB87EF9A5A}" dt="2024-09-30T22:31:48.116" v="21" actId="47"/>
        <pc:sldMkLst>
          <pc:docMk/>
          <pc:sldMk cId="1484832966" sldId="722"/>
        </pc:sldMkLst>
      </pc:sldChg>
      <pc:sldChg chg="add">
        <pc:chgData name="Stalin Jacob Wilson Packia Dhas" userId="050d7d71-3621-4503-95e8-1c9a9d962492" providerId="ADAL" clId="{6199FDC8-006A-4943-935D-3EEB87EF9A5A}" dt="2024-09-30T22:30:52.581" v="14"/>
        <pc:sldMkLst>
          <pc:docMk/>
          <pc:sldMk cId="2625284685" sldId="723"/>
        </pc:sldMkLst>
      </pc:sldChg>
      <pc:sldChg chg="del">
        <pc:chgData name="Stalin Jacob Wilson Packia Dhas" userId="050d7d71-3621-4503-95e8-1c9a9d962492" providerId="ADAL" clId="{6199FDC8-006A-4943-935D-3EEB87EF9A5A}" dt="2024-09-30T22:28:33.817" v="5" actId="47"/>
        <pc:sldMkLst>
          <pc:docMk/>
          <pc:sldMk cId="3450955535" sldId="723"/>
        </pc:sldMkLst>
      </pc:sldChg>
      <pc:sldChg chg="add">
        <pc:chgData name="Stalin Jacob Wilson Packia Dhas" userId="050d7d71-3621-4503-95e8-1c9a9d962492" providerId="ADAL" clId="{6199FDC8-006A-4943-935D-3EEB87EF9A5A}" dt="2024-09-30T22:30:52.581" v="14"/>
        <pc:sldMkLst>
          <pc:docMk/>
          <pc:sldMk cId="2220560637" sldId="724"/>
        </pc:sldMkLst>
      </pc:sldChg>
      <pc:sldChg chg="del">
        <pc:chgData name="Stalin Jacob Wilson Packia Dhas" userId="050d7d71-3621-4503-95e8-1c9a9d962492" providerId="ADAL" clId="{6199FDC8-006A-4943-935D-3EEB87EF9A5A}" dt="2024-09-30T22:28:34.587" v="6" actId="47"/>
        <pc:sldMkLst>
          <pc:docMk/>
          <pc:sldMk cId="2342137628" sldId="724"/>
        </pc:sldMkLst>
      </pc:sldChg>
      <pc:sldChg chg="del">
        <pc:chgData name="Stalin Jacob Wilson Packia Dhas" userId="050d7d71-3621-4503-95e8-1c9a9d962492" providerId="ADAL" clId="{6199FDC8-006A-4943-935D-3EEB87EF9A5A}" dt="2024-09-30T22:28:35.640" v="7" actId="47"/>
        <pc:sldMkLst>
          <pc:docMk/>
          <pc:sldMk cId="1716788029" sldId="725"/>
        </pc:sldMkLst>
      </pc:sldChg>
      <pc:sldChg chg="add">
        <pc:chgData name="Stalin Jacob Wilson Packia Dhas" userId="050d7d71-3621-4503-95e8-1c9a9d962492" providerId="ADAL" clId="{6199FDC8-006A-4943-935D-3EEB87EF9A5A}" dt="2024-09-30T22:30:52.581" v="14"/>
        <pc:sldMkLst>
          <pc:docMk/>
          <pc:sldMk cId="4123491007" sldId="725"/>
        </pc:sldMkLst>
      </pc:sldChg>
      <pc:sldChg chg="del">
        <pc:chgData name="Stalin Jacob Wilson Packia Dhas" userId="050d7d71-3621-4503-95e8-1c9a9d962492" providerId="ADAL" clId="{6199FDC8-006A-4943-935D-3EEB87EF9A5A}" dt="2024-09-30T22:27:57.236" v="1" actId="47"/>
        <pc:sldMkLst>
          <pc:docMk/>
          <pc:sldMk cId="1008280338" sldId="726"/>
        </pc:sldMkLst>
      </pc:sldChg>
      <pc:sldChg chg="delSp modSp add mod">
        <pc:chgData name="Stalin Jacob Wilson Packia Dhas" userId="050d7d71-3621-4503-95e8-1c9a9d962492" providerId="ADAL" clId="{6199FDC8-006A-4943-935D-3EEB87EF9A5A}" dt="2024-09-30T22:31:22.537" v="17" actId="14100"/>
        <pc:sldMkLst>
          <pc:docMk/>
          <pc:sldMk cId="1530513179" sldId="726"/>
        </pc:sldMkLst>
        <pc:spChg chg="mod">
          <ac:chgData name="Stalin Jacob Wilson Packia Dhas" userId="050d7d71-3621-4503-95e8-1c9a9d962492" providerId="ADAL" clId="{6199FDC8-006A-4943-935D-3EEB87EF9A5A}" dt="2024-09-30T22:31:22.537" v="17" actId="14100"/>
          <ac:spMkLst>
            <pc:docMk/>
            <pc:sldMk cId="1530513179" sldId="726"/>
            <ac:spMk id="3" creationId="{00000000-0000-0000-0000-000000000000}"/>
          </ac:spMkLst>
        </pc:spChg>
        <pc:picChg chg="del">
          <ac:chgData name="Stalin Jacob Wilson Packia Dhas" userId="050d7d71-3621-4503-95e8-1c9a9d962492" providerId="ADAL" clId="{6199FDC8-006A-4943-935D-3EEB87EF9A5A}" dt="2024-09-30T22:31:18.150" v="16" actId="478"/>
          <ac:picMkLst>
            <pc:docMk/>
            <pc:sldMk cId="1530513179" sldId="726"/>
            <ac:picMk id="7" creationId="{C53C0386-7D44-47D4-A537-6C1DD75B8562}"/>
          </ac:picMkLst>
        </pc:picChg>
      </pc:sldChg>
      <pc:sldChg chg="add del">
        <pc:chgData name="Stalin Jacob Wilson Packia Dhas" userId="050d7d71-3621-4503-95e8-1c9a9d962492" providerId="ADAL" clId="{6199FDC8-006A-4943-935D-3EEB87EF9A5A}" dt="2024-10-01T07:38:05.524" v="224" actId="2696"/>
        <pc:sldMkLst>
          <pc:docMk/>
          <pc:sldMk cId="1618223965" sldId="727"/>
        </pc:sldMkLst>
      </pc:sldChg>
      <pc:sldChg chg="add del">
        <pc:chgData name="Stalin Jacob Wilson Packia Dhas" userId="050d7d71-3621-4503-95e8-1c9a9d962492" providerId="ADAL" clId="{6199FDC8-006A-4943-935D-3EEB87EF9A5A}" dt="2024-09-30T22:31:30.254" v="18" actId="47"/>
        <pc:sldMkLst>
          <pc:docMk/>
          <pc:sldMk cId="3102218285" sldId="727"/>
        </pc:sldMkLst>
      </pc:sldChg>
      <pc:sldChg chg="add">
        <pc:chgData name="Stalin Jacob Wilson Packia Dhas" userId="050d7d71-3621-4503-95e8-1c9a9d962492" providerId="ADAL" clId="{6199FDC8-006A-4943-935D-3EEB87EF9A5A}" dt="2024-09-30T22:30:52.581" v="14"/>
        <pc:sldMkLst>
          <pc:docMk/>
          <pc:sldMk cId="1836303467" sldId="728"/>
        </pc:sldMkLst>
      </pc:sldChg>
      <pc:sldChg chg="add">
        <pc:chgData name="Stalin Jacob Wilson Packia Dhas" userId="050d7d71-3621-4503-95e8-1c9a9d962492" providerId="ADAL" clId="{6199FDC8-006A-4943-935D-3EEB87EF9A5A}" dt="2024-09-30T22:30:52.581" v="14"/>
        <pc:sldMkLst>
          <pc:docMk/>
          <pc:sldMk cId="4079882665" sldId="729"/>
        </pc:sldMkLst>
      </pc:sldChg>
      <pc:sldChg chg="delSp modSp add mod modAnim">
        <pc:chgData name="Stalin Jacob Wilson Packia Dhas" userId="050d7d71-3621-4503-95e8-1c9a9d962492" providerId="ADAL" clId="{6199FDC8-006A-4943-935D-3EEB87EF9A5A}" dt="2024-09-30T22:36:35.509" v="30" actId="20577"/>
        <pc:sldMkLst>
          <pc:docMk/>
          <pc:sldMk cId="248932640" sldId="730"/>
        </pc:sldMkLst>
        <pc:spChg chg="mod">
          <ac:chgData name="Stalin Jacob Wilson Packia Dhas" userId="050d7d71-3621-4503-95e8-1c9a9d962492" providerId="ADAL" clId="{6199FDC8-006A-4943-935D-3EEB87EF9A5A}" dt="2024-09-30T22:36:35.509" v="30" actId="20577"/>
          <ac:spMkLst>
            <pc:docMk/>
            <pc:sldMk cId="248932640" sldId="730"/>
            <ac:spMk id="5" creationId="{AD1B91B5-5935-400E-9E81-B411C7DA16D3}"/>
          </ac:spMkLst>
        </pc:spChg>
        <pc:picChg chg="del">
          <ac:chgData name="Stalin Jacob Wilson Packia Dhas" userId="050d7d71-3621-4503-95e8-1c9a9d962492" providerId="ADAL" clId="{6199FDC8-006A-4943-935D-3EEB87EF9A5A}" dt="2024-09-30T22:36:26.196" v="27" actId="478"/>
          <ac:picMkLst>
            <pc:docMk/>
            <pc:sldMk cId="248932640" sldId="730"/>
            <ac:picMk id="1026" creationId="{6465DD5A-B2D2-43B7-A7BD-2557793827C3}"/>
          </ac:picMkLst>
        </pc:picChg>
      </pc:sldChg>
      <pc:sldChg chg="modSp add mod">
        <pc:chgData name="Stalin Jacob Wilson Packia Dhas" userId="050d7d71-3621-4503-95e8-1c9a9d962492" providerId="ADAL" clId="{6199FDC8-006A-4943-935D-3EEB87EF9A5A}" dt="2024-09-30T22:32:01.553" v="26" actId="27636"/>
        <pc:sldMkLst>
          <pc:docMk/>
          <pc:sldMk cId="1758802644" sldId="733"/>
        </pc:sldMkLst>
        <pc:spChg chg="mod">
          <ac:chgData name="Stalin Jacob Wilson Packia Dhas" userId="050d7d71-3621-4503-95e8-1c9a9d962492" providerId="ADAL" clId="{6199FDC8-006A-4943-935D-3EEB87EF9A5A}" dt="2024-09-30T22:32:01.553" v="26" actId="27636"/>
          <ac:spMkLst>
            <pc:docMk/>
            <pc:sldMk cId="1758802644" sldId="733"/>
            <ac:spMk id="7" creationId="{5776BDB1-661C-4EE5-A2F7-104DB1403817}"/>
          </ac:spMkLst>
        </pc:spChg>
      </pc:sldChg>
      <pc:sldChg chg="delSp modSp add del mod">
        <pc:chgData name="Stalin Jacob Wilson Packia Dhas" userId="050d7d71-3621-4503-95e8-1c9a9d962492" providerId="ADAL" clId="{6199FDC8-006A-4943-935D-3EEB87EF9A5A}" dt="2024-09-30T22:41:06.359" v="92" actId="47"/>
        <pc:sldMkLst>
          <pc:docMk/>
          <pc:sldMk cId="5184294" sldId="738"/>
        </pc:sldMkLst>
        <pc:spChg chg="mod">
          <ac:chgData name="Stalin Jacob Wilson Packia Dhas" userId="050d7d71-3621-4503-95e8-1c9a9d962492" providerId="ADAL" clId="{6199FDC8-006A-4943-935D-3EEB87EF9A5A}" dt="2024-09-30T22:40:28.773" v="74" actId="21"/>
          <ac:spMkLst>
            <pc:docMk/>
            <pc:sldMk cId="5184294" sldId="738"/>
            <ac:spMk id="3" creationId="{00000000-0000-0000-0000-000000000000}"/>
          </ac:spMkLst>
        </pc:spChg>
        <pc:spChg chg="del">
          <ac:chgData name="Stalin Jacob Wilson Packia Dhas" userId="050d7d71-3621-4503-95e8-1c9a9d962492" providerId="ADAL" clId="{6199FDC8-006A-4943-935D-3EEB87EF9A5A}" dt="2024-09-30T22:40:52.974" v="89" actId="21"/>
          <ac:spMkLst>
            <pc:docMk/>
            <pc:sldMk cId="5184294" sldId="738"/>
            <ac:spMk id="8" creationId="{00000000-0000-0000-0000-000000000000}"/>
          </ac:spMkLst>
        </pc:spChg>
        <pc:picChg chg="del">
          <ac:chgData name="Stalin Jacob Wilson Packia Dhas" userId="050d7d71-3621-4503-95e8-1c9a9d962492" providerId="ADAL" clId="{6199FDC8-006A-4943-935D-3EEB87EF9A5A}" dt="2024-09-30T22:39:57.701" v="68" actId="478"/>
          <ac:picMkLst>
            <pc:docMk/>
            <pc:sldMk cId="5184294" sldId="738"/>
            <ac:picMk id="9" creationId="{FB389F63-7989-B145-47F7-56E2045B671C}"/>
          </ac:picMkLst>
        </pc:picChg>
      </pc:sldChg>
      <pc:sldChg chg="delSp add mod">
        <pc:chgData name="Stalin Jacob Wilson Packia Dhas" userId="050d7d71-3621-4503-95e8-1c9a9d962492" providerId="ADAL" clId="{6199FDC8-006A-4943-935D-3EEB87EF9A5A}" dt="2024-09-30T22:42:31.652" v="110" actId="478"/>
        <pc:sldMkLst>
          <pc:docMk/>
          <pc:sldMk cId="567361486" sldId="739"/>
        </pc:sldMkLst>
        <pc:picChg chg="del">
          <ac:chgData name="Stalin Jacob Wilson Packia Dhas" userId="050d7d71-3621-4503-95e8-1c9a9d962492" providerId="ADAL" clId="{6199FDC8-006A-4943-935D-3EEB87EF9A5A}" dt="2024-09-30T22:42:31.652" v="110" actId="478"/>
          <ac:picMkLst>
            <pc:docMk/>
            <pc:sldMk cId="567361486" sldId="739"/>
            <ac:picMk id="9" creationId="{A622923E-172D-7576-9C89-19BC3D29CFBF}"/>
          </ac:picMkLst>
        </pc:picChg>
      </pc:sldChg>
      <pc:sldChg chg="add del">
        <pc:chgData name="Stalin Jacob Wilson Packia Dhas" userId="050d7d71-3621-4503-95e8-1c9a9d962492" providerId="ADAL" clId="{6199FDC8-006A-4943-935D-3EEB87EF9A5A}" dt="2024-10-01T07:34:53.753" v="120" actId="2696"/>
        <pc:sldMkLst>
          <pc:docMk/>
          <pc:sldMk cId="4246498219" sldId="740"/>
        </pc:sldMkLst>
      </pc:sldChg>
      <pc:sldChg chg="add del">
        <pc:chgData name="Stalin Jacob Wilson Packia Dhas" userId="050d7d71-3621-4503-95e8-1c9a9d962492" providerId="ADAL" clId="{6199FDC8-006A-4943-935D-3EEB87EF9A5A}" dt="2024-10-01T07:34:53.753" v="120" actId="2696"/>
        <pc:sldMkLst>
          <pc:docMk/>
          <pc:sldMk cId="1278473554" sldId="753"/>
        </pc:sldMkLst>
      </pc:sldChg>
      <pc:sldChg chg="delSp modSp add del mod modAnim">
        <pc:chgData name="Stalin Jacob Wilson Packia Dhas" userId="050d7d71-3621-4503-95e8-1c9a9d962492" providerId="ADAL" clId="{6199FDC8-006A-4943-935D-3EEB87EF9A5A}" dt="2024-10-01T07:37:25.942" v="223" actId="2696"/>
        <pc:sldMkLst>
          <pc:docMk/>
          <pc:sldMk cId="3477860179" sldId="754"/>
        </pc:sldMkLst>
        <pc:spChg chg="mod">
          <ac:chgData name="Stalin Jacob Wilson Packia Dhas" userId="050d7d71-3621-4503-95e8-1c9a9d962492" providerId="ADAL" clId="{6199FDC8-006A-4943-935D-3EEB87EF9A5A}" dt="2024-09-30T22:44:36.162" v="117" actId="27636"/>
          <ac:spMkLst>
            <pc:docMk/>
            <pc:sldMk cId="3477860179" sldId="754"/>
            <ac:spMk id="6" creationId="{25E2B0DA-FE26-441B-8506-6879EE7D1FC7}"/>
          </ac:spMkLst>
        </pc:spChg>
        <pc:picChg chg="del">
          <ac:chgData name="Stalin Jacob Wilson Packia Dhas" userId="050d7d71-3621-4503-95e8-1c9a9d962492" providerId="ADAL" clId="{6199FDC8-006A-4943-935D-3EEB87EF9A5A}" dt="2024-09-30T22:44:17.605" v="112" actId="478"/>
          <ac:picMkLst>
            <pc:docMk/>
            <pc:sldMk cId="3477860179" sldId="754"/>
            <ac:picMk id="2" creationId="{1081F312-4E33-4ACA-ACB7-6FE89EC576AB}"/>
          </ac:picMkLst>
        </pc:picChg>
      </pc:sldChg>
      <pc:sldChg chg="add del">
        <pc:chgData name="Stalin Jacob Wilson Packia Dhas" userId="050d7d71-3621-4503-95e8-1c9a9d962492" providerId="ADAL" clId="{6199FDC8-006A-4943-935D-3EEB87EF9A5A}" dt="2024-10-01T07:38:05.524" v="224" actId="2696"/>
        <pc:sldMkLst>
          <pc:docMk/>
          <pc:sldMk cId="1390727509" sldId="755"/>
        </pc:sldMkLst>
      </pc:sldChg>
      <pc:sldChg chg="modSp add del mod">
        <pc:chgData name="Stalin Jacob Wilson Packia Dhas" userId="050d7d71-3621-4503-95e8-1c9a9d962492" providerId="ADAL" clId="{6199FDC8-006A-4943-935D-3EEB87EF9A5A}" dt="2024-09-30T22:44:38.487" v="118" actId="47"/>
        <pc:sldMkLst>
          <pc:docMk/>
          <pc:sldMk cId="1866637508" sldId="755"/>
        </pc:sldMkLst>
        <pc:spChg chg="mod">
          <ac:chgData name="Stalin Jacob Wilson Packia Dhas" userId="050d7d71-3621-4503-95e8-1c9a9d962492" providerId="ADAL" clId="{6199FDC8-006A-4943-935D-3EEB87EF9A5A}" dt="2024-09-30T22:44:30.179" v="114" actId="21"/>
          <ac:spMkLst>
            <pc:docMk/>
            <pc:sldMk cId="1866637508" sldId="755"/>
            <ac:spMk id="6" creationId="{25E2B0DA-FE26-441B-8506-6879EE7D1FC7}"/>
          </ac:spMkLst>
        </pc:spChg>
      </pc:sldChg>
      <pc:sldMasterChg chg="del delSldLayout">
        <pc:chgData name="Stalin Jacob Wilson Packia Dhas" userId="050d7d71-3621-4503-95e8-1c9a9d962492" providerId="ADAL" clId="{6199FDC8-006A-4943-935D-3EEB87EF9A5A}" dt="2024-09-30T22:37:14.268" v="33"/>
        <pc:sldMasterMkLst>
          <pc:docMk/>
          <pc:sldMasterMk cId="3994187330" sldId="2147483650"/>
        </pc:sldMasterMkLst>
        <pc:sldLayoutChg chg="del">
          <pc:chgData name="Stalin Jacob Wilson Packia Dhas" userId="050d7d71-3621-4503-95e8-1c9a9d962492" providerId="ADAL" clId="{6199FDC8-006A-4943-935D-3EEB87EF9A5A}" dt="2024-09-30T22:37:14.268" v="33"/>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6199FDC8-006A-4943-935D-3EEB87EF9A5A}" dt="2024-09-30T22:37:14.258" v="32"/>
        <pc:sldMasterMkLst>
          <pc:docMk/>
          <pc:sldMasterMk cId="332921129" sldId="2147483651"/>
        </pc:sldMasterMkLst>
        <pc:sldLayoutChg chg="del">
          <pc:chgData name="Stalin Jacob Wilson Packia Dhas" userId="050d7d71-3621-4503-95e8-1c9a9d962492" providerId="ADAL" clId="{6199FDC8-006A-4943-935D-3EEB87EF9A5A}" dt="2024-09-30T22:37:14.258" v="32"/>
          <pc:sldLayoutMkLst>
            <pc:docMk/>
            <pc:sldMasterMk cId="332921129" sldId="2147483651"/>
            <pc:sldLayoutMk cId="1273137694" sldId="2147483674"/>
          </pc:sldLayoutMkLst>
        </pc:sldLayoutChg>
        <pc:sldLayoutChg chg="del">
          <pc:chgData name="Stalin Jacob Wilson Packia Dhas" userId="050d7d71-3621-4503-95e8-1c9a9d962492" providerId="ADAL" clId="{6199FDC8-006A-4943-935D-3EEB87EF9A5A}" dt="2024-09-30T22:37:14.258" v="32"/>
          <pc:sldLayoutMkLst>
            <pc:docMk/>
            <pc:sldMasterMk cId="332921129" sldId="2147483651"/>
            <pc:sldLayoutMk cId="3329800859" sldId="2147483784"/>
          </pc:sldLayoutMkLst>
        </pc:sldLayoutChg>
      </pc:sldMasterChg>
      <pc:sldMasterChg chg="del delSldLayout">
        <pc:chgData name="Stalin Jacob Wilson Packia Dhas" userId="050d7d71-3621-4503-95e8-1c9a9d962492" providerId="ADAL" clId="{6199FDC8-006A-4943-935D-3EEB87EF9A5A}" dt="2024-09-30T22:37:14.270" v="34"/>
        <pc:sldMasterMkLst>
          <pc:docMk/>
          <pc:sldMasterMk cId="503966888" sldId="2147483653"/>
        </pc:sldMasterMkLst>
        <pc:sldLayoutChg chg="del">
          <pc:chgData name="Stalin Jacob Wilson Packia Dhas" userId="050d7d71-3621-4503-95e8-1c9a9d962492" providerId="ADAL" clId="{6199FDC8-006A-4943-935D-3EEB87EF9A5A}" dt="2024-09-30T22:37:14.270" v="34"/>
          <pc:sldLayoutMkLst>
            <pc:docMk/>
            <pc:sldMasterMk cId="503966888" sldId="2147483653"/>
            <pc:sldLayoutMk cId="4216905086" sldId="2147483677"/>
          </pc:sldLayoutMkLst>
        </pc:sldLayoutChg>
        <pc:sldLayoutChg chg="del">
          <pc:chgData name="Stalin Jacob Wilson Packia Dhas" userId="050d7d71-3621-4503-95e8-1c9a9d962492" providerId="ADAL" clId="{6199FDC8-006A-4943-935D-3EEB87EF9A5A}" dt="2024-09-30T22:37:14.270" v="34"/>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6199FDC8-006A-4943-935D-3EEB87EF9A5A}" dt="2024-09-30T22:37:14.272" v="35"/>
        <pc:sldMasterMkLst>
          <pc:docMk/>
          <pc:sldMasterMk cId="19418140" sldId="2147483654"/>
        </pc:sldMasterMkLst>
        <pc:sldLayoutChg chg="del">
          <pc:chgData name="Stalin Jacob Wilson Packia Dhas" userId="050d7d71-3621-4503-95e8-1c9a9d962492" providerId="ADAL" clId="{6199FDC8-006A-4943-935D-3EEB87EF9A5A}" dt="2024-09-30T22:37:14.272" v="35"/>
          <pc:sldLayoutMkLst>
            <pc:docMk/>
            <pc:sldMasterMk cId="19418140" sldId="2147483654"/>
            <pc:sldLayoutMk cId="94923803" sldId="2147483678"/>
          </pc:sldLayoutMkLst>
        </pc:sldLayoutChg>
        <pc:sldLayoutChg chg="del">
          <pc:chgData name="Stalin Jacob Wilson Packia Dhas" userId="050d7d71-3621-4503-95e8-1c9a9d962492" providerId="ADAL" clId="{6199FDC8-006A-4943-935D-3EEB87EF9A5A}" dt="2024-09-30T22:37:14.272" v="35"/>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6199FDC8-006A-4943-935D-3EEB87EF9A5A}" dt="2024-09-30T22:37:14.272" v="36"/>
        <pc:sldMasterMkLst>
          <pc:docMk/>
          <pc:sldMasterMk cId="1086982509" sldId="2147483655"/>
        </pc:sldMasterMkLst>
        <pc:sldLayoutChg chg="del">
          <pc:chgData name="Stalin Jacob Wilson Packia Dhas" userId="050d7d71-3621-4503-95e8-1c9a9d962492" providerId="ADAL" clId="{6199FDC8-006A-4943-935D-3EEB87EF9A5A}" dt="2024-09-30T22:37:14.272" v="36"/>
          <pc:sldLayoutMkLst>
            <pc:docMk/>
            <pc:sldMasterMk cId="1086982509" sldId="2147483655"/>
            <pc:sldLayoutMk cId="408938655" sldId="2147483679"/>
          </pc:sldLayoutMkLst>
        </pc:sldLayoutChg>
        <pc:sldLayoutChg chg="del">
          <pc:chgData name="Stalin Jacob Wilson Packia Dhas" userId="050d7d71-3621-4503-95e8-1c9a9d962492" providerId="ADAL" clId="{6199FDC8-006A-4943-935D-3EEB87EF9A5A}" dt="2024-09-30T22:37:14.272" v="36"/>
          <pc:sldLayoutMkLst>
            <pc:docMk/>
            <pc:sldMasterMk cId="1086982509" sldId="2147483655"/>
            <pc:sldLayoutMk cId="1520429917" sldId="2147483706"/>
          </pc:sldLayoutMkLst>
        </pc:sldLayoutChg>
        <pc:sldLayoutChg chg="del">
          <pc:chgData name="Stalin Jacob Wilson Packia Dhas" userId="050d7d71-3621-4503-95e8-1c9a9d962492" providerId="ADAL" clId="{6199FDC8-006A-4943-935D-3EEB87EF9A5A}" dt="2024-09-30T22:37:14.272" v="36"/>
          <pc:sldLayoutMkLst>
            <pc:docMk/>
            <pc:sldMasterMk cId="1086982509" sldId="2147483655"/>
            <pc:sldLayoutMk cId="3604176099" sldId="2147483707"/>
          </pc:sldLayoutMkLst>
        </pc:sldLayoutChg>
        <pc:sldLayoutChg chg="del">
          <pc:chgData name="Stalin Jacob Wilson Packia Dhas" userId="050d7d71-3621-4503-95e8-1c9a9d962492" providerId="ADAL" clId="{6199FDC8-006A-4943-935D-3EEB87EF9A5A}" dt="2024-09-30T22:37:14.272" v="36"/>
          <pc:sldLayoutMkLst>
            <pc:docMk/>
            <pc:sldMasterMk cId="1086982509" sldId="2147483655"/>
            <pc:sldLayoutMk cId="3372047442" sldId="2147483708"/>
          </pc:sldLayoutMkLst>
        </pc:sldLayoutChg>
        <pc:sldLayoutChg chg="del">
          <pc:chgData name="Stalin Jacob Wilson Packia Dhas" userId="050d7d71-3621-4503-95e8-1c9a9d962492" providerId="ADAL" clId="{6199FDC8-006A-4943-935D-3EEB87EF9A5A}" dt="2024-09-30T22:37:14.272" v="36"/>
          <pc:sldLayoutMkLst>
            <pc:docMk/>
            <pc:sldMasterMk cId="1086982509" sldId="2147483655"/>
            <pc:sldLayoutMk cId="3732156385" sldId="2147483709"/>
          </pc:sldLayoutMkLst>
        </pc:sldLayoutChg>
        <pc:sldLayoutChg chg="del">
          <pc:chgData name="Stalin Jacob Wilson Packia Dhas" userId="050d7d71-3621-4503-95e8-1c9a9d962492" providerId="ADAL" clId="{6199FDC8-006A-4943-935D-3EEB87EF9A5A}" dt="2024-09-30T22:37:14.272" v="36"/>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6199FDC8-006A-4943-935D-3EEB87EF9A5A}" dt="2024-09-30T22:37:14.277" v="37"/>
        <pc:sldMasterMkLst>
          <pc:docMk/>
          <pc:sldMasterMk cId="537362470" sldId="2147483656"/>
        </pc:sldMasterMkLst>
        <pc:sldLayoutChg chg="del">
          <pc:chgData name="Stalin Jacob Wilson Packia Dhas" userId="050d7d71-3621-4503-95e8-1c9a9d962492" providerId="ADAL" clId="{6199FDC8-006A-4943-935D-3EEB87EF9A5A}" dt="2024-09-30T22:37:14.277" v="37"/>
          <pc:sldLayoutMkLst>
            <pc:docMk/>
            <pc:sldMasterMk cId="537362470" sldId="2147483656"/>
            <pc:sldLayoutMk cId="3130719715" sldId="2147483680"/>
          </pc:sldLayoutMkLst>
        </pc:sldLayoutChg>
        <pc:sldLayoutChg chg="del">
          <pc:chgData name="Stalin Jacob Wilson Packia Dhas" userId="050d7d71-3621-4503-95e8-1c9a9d962492" providerId="ADAL" clId="{6199FDC8-006A-4943-935D-3EEB87EF9A5A}" dt="2024-09-30T22:37:14.277" v="37"/>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6199FDC8-006A-4943-935D-3EEB87EF9A5A}" dt="2024-09-30T22:37:14.277" v="38"/>
        <pc:sldMasterMkLst>
          <pc:docMk/>
          <pc:sldMasterMk cId="3275634550" sldId="2147483657"/>
        </pc:sldMasterMkLst>
        <pc:sldLayoutChg chg="del">
          <pc:chgData name="Stalin Jacob Wilson Packia Dhas" userId="050d7d71-3621-4503-95e8-1c9a9d962492" providerId="ADAL" clId="{6199FDC8-006A-4943-935D-3EEB87EF9A5A}" dt="2024-09-30T22:37:14.277" v="38"/>
          <pc:sldLayoutMkLst>
            <pc:docMk/>
            <pc:sldMasterMk cId="3275634550" sldId="2147483657"/>
            <pc:sldLayoutMk cId="2783529864" sldId="2147483681"/>
          </pc:sldLayoutMkLst>
        </pc:sldLayoutChg>
        <pc:sldLayoutChg chg="del">
          <pc:chgData name="Stalin Jacob Wilson Packia Dhas" userId="050d7d71-3621-4503-95e8-1c9a9d962492" providerId="ADAL" clId="{6199FDC8-006A-4943-935D-3EEB87EF9A5A}" dt="2024-09-30T22:37:14.277" v="38"/>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6199FDC8-006A-4943-935D-3EEB87EF9A5A}" dt="2024-09-30T22:37:14.281" v="39"/>
        <pc:sldMasterMkLst>
          <pc:docMk/>
          <pc:sldMasterMk cId="1384196811" sldId="2147483658"/>
        </pc:sldMasterMkLst>
        <pc:sldLayoutChg chg="del">
          <pc:chgData name="Stalin Jacob Wilson Packia Dhas" userId="050d7d71-3621-4503-95e8-1c9a9d962492" providerId="ADAL" clId="{6199FDC8-006A-4943-935D-3EEB87EF9A5A}" dt="2024-09-30T22:37:14.281" v="39"/>
          <pc:sldLayoutMkLst>
            <pc:docMk/>
            <pc:sldMasterMk cId="1384196811" sldId="2147483658"/>
            <pc:sldLayoutMk cId="1556723426" sldId="2147483682"/>
          </pc:sldLayoutMkLst>
        </pc:sldLayoutChg>
        <pc:sldLayoutChg chg="del">
          <pc:chgData name="Stalin Jacob Wilson Packia Dhas" userId="050d7d71-3621-4503-95e8-1c9a9d962492" providerId="ADAL" clId="{6199FDC8-006A-4943-935D-3EEB87EF9A5A}" dt="2024-09-30T22:37:14.281" v="39"/>
          <pc:sldLayoutMkLst>
            <pc:docMk/>
            <pc:sldMasterMk cId="1384196811" sldId="2147483658"/>
            <pc:sldLayoutMk cId="1714267788" sldId="2147483719"/>
          </pc:sldLayoutMkLst>
        </pc:sldLayoutChg>
        <pc:sldLayoutChg chg="del">
          <pc:chgData name="Stalin Jacob Wilson Packia Dhas" userId="050d7d71-3621-4503-95e8-1c9a9d962492" providerId="ADAL" clId="{6199FDC8-006A-4943-935D-3EEB87EF9A5A}" dt="2024-09-30T22:37:14.281" v="39"/>
          <pc:sldLayoutMkLst>
            <pc:docMk/>
            <pc:sldMasterMk cId="1384196811" sldId="2147483658"/>
            <pc:sldLayoutMk cId="1640983984" sldId="2147483720"/>
          </pc:sldLayoutMkLst>
        </pc:sldLayoutChg>
        <pc:sldLayoutChg chg="del">
          <pc:chgData name="Stalin Jacob Wilson Packia Dhas" userId="050d7d71-3621-4503-95e8-1c9a9d962492" providerId="ADAL" clId="{6199FDC8-006A-4943-935D-3EEB87EF9A5A}" dt="2024-09-30T22:37:14.281" v="39"/>
          <pc:sldLayoutMkLst>
            <pc:docMk/>
            <pc:sldMasterMk cId="1384196811" sldId="2147483658"/>
            <pc:sldLayoutMk cId="1240026675" sldId="2147483721"/>
          </pc:sldLayoutMkLst>
        </pc:sldLayoutChg>
        <pc:sldLayoutChg chg="del">
          <pc:chgData name="Stalin Jacob Wilson Packia Dhas" userId="050d7d71-3621-4503-95e8-1c9a9d962492" providerId="ADAL" clId="{6199FDC8-006A-4943-935D-3EEB87EF9A5A}" dt="2024-09-30T22:37:14.281" v="39"/>
          <pc:sldLayoutMkLst>
            <pc:docMk/>
            <pc:sldMasterMk cId="1384196811" sldId="2147483658"/>
            <pc:sldLayoutMk cId="4068811434" sldId="2147483751"/>
          </pc:sldLayoutMkLst>
        </pc:sldLayoutChg>
        <pc:sldLayoutChg chg="del">
          <pc:chgData name="Stalin Jacob Wilson Packia Dhas" userId="050d7d71-3621-4503-95e8-1c9a9d962492" providerId="ADAL" clId="{6199FDC8-006A-4943-935D-3EEB87EF9A5A}" dt="2024-09-30T22:37:14.281" v="39"/>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6199FDC8-006A-4943-935D-3EEB87EF9A5A}" dt="2024-09-30T22:37:14.289" v="41"/>
        <pc:sldMasterMkLst>
          <pc:docMk/>
          <pc:sldMasterMk cId="1800093731" sldId="2147483659"/>
        </pc:sldMasterMkLst>
        <pc:sldLayoutChg chg="del">
          <pc:chgData name="Stalin Jacob Wilson Packia Dhas" userId="050d7d71-3621-4503-95e8-1c9a9d962492" providerId="ADAL" clId="{6199FDC8-006A-4943-935D-3EEB87EF9A5A}" dt="2024-09-30T22:37:14.289" v="41"/>
          <pc:sldLayoutMkLst>
            <pc:docMk/>
            <pc:sldMasterMk cId="1800093731" sldId="2147483659"/>
            <pc:sldLayoutMk cId="1597148504" sldId="2147483684"/>
          </pc:sldLayoutMkLst>
        </pc:sldLayoutChg>
        <pc:sldLayoutChg chg="del">
          <pc:chgData name="Stalin Jacob Wilson Packia Dhas" userId="050d7d71-3621-4503-95e8-1c9a9d962492" providerId="ADAL" clId="{6199FDC8-006A-4943-935D-3EEB87EF9A5A}" dt="2024-09-30T22:37:14.289" v="41"/>
          <pc:sldLayoutMkLst>
            <pc:docMk/>
            <pc:sldMasterMk cId="1800093731" sldId="2147483659"/>
            <pc:sldLayoutMk cId="3399777694" sldId="2147483752"/>
          </pc:sldLayoutMkLst>
        </pc:sldLayoutChg>
        <pc:sldLayoutChg chg="del">
          <pc:chgData name="Stalin Jacob Wilson Packia Dhas" userId="050d7d71-3621-4503-95e8-1c9a9d962492" providerId="ADAL" clId="{6199FDC8-006A-4943-935D-3EEB87EF9A5A}" dt="2024-09-30T22:37:14.289" v="41"/>
          <pc:sldLayoutMkLst>
            <pc:docMk/>
            <pc:sldMasterMk cId="1800093731" sldId="2147483659"/>
            <pc:sldLayoutMk cId="3188795946" sldId="2147483753"/>
          </pc:sldLayoutMkLst>
        </pc:sldLayoutChg>
        <pc:sldLayoutChg chg="del">
          <pc:chgData name="Stalin Jacob Wilson Packia Dhas" userId="050d7d71-3621-4503-95e8-1c9a9d962492" providerId="ADAL" clId="{6199FDC8-006A-4943-935D-3EEB87EF9A5A}" dt="2024-09-30T22:37:14.289" v="41"/>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6199FDC8-006A-4943-935D-3EEB87EF9A5A}" dt="2024-09-30T22:37:14.281" v="40"/>
        <pc:sldMasterMkLst>
          <pc:docMk/>
          <pc:sldMasterMk cId="2215794927" sldId="2147483660"/>
        </pc:sldMasterMkLst>
        <pc:sldLayoutChg chg="del">
          <pc:chgData name="Stalin Jacob Wilson Packia Dhas" userId="050d7d71-3621-4503-95e8-1c9a9d962492" providerId="ADAL" clId="{6199FDC8-006A-4943-935D-3EEB87EF9A5A}" dt="2024-09-30T22:37:14.281" v="40"/>
          <pc:sldLayoutMkLst>
            <pc:docMk/>
            <pc:sldMasterMk cId="2215794927" sldId="2147483660"/>
            <pc:sldLayoutMk cId="3475296125" sldId="2147483683"/>
          </pc:sldLayoutMkLst>
        </pc:sldLayoutChg>
        <pc:sldLayoutChg chg="del">
          <pc:chgData name="Stalin Jacob Wilson Packia Dhas" userId="050d7d71-3621-4503-95e8-1c9a9d962492" providerId="ADAL" clId="{6199FDC8-006A-4943-935D-3EEB87EF9A5A}" dt="2024-09-30T22:37:14.281" v="40"/>
          <pc:sldLayoutMkLst>
            <pc:docMk/>
            <pc:sldMasterMk cId="2215794927" sldId="2147483660"/>
            <pc:sldLayoutMk cId="4081925057" sldId="2147483716"/>
          </pc:sldLayoutMkLst>
        </pc:sldLayoutChg>
        <pc:sldLayoutChg chg="del">
          <pc:chgData name="Stalin Jacob Wilson Packia Dhas" userId="050d7d71-3621-4503-95e8-1c9a9d962492" providerId="ADAL" clId="{6199FDC8-006A-4943-935D-3EEB87EF9A5A}" dt="2024-09-30T22:37:14.281" v="40"/>
          <pc:sldLayoutMkLst>
            <pc:docMk/>
            <pc:sldMasterMk cId="2215794927" sldId="2147483660"/>
            <pc:sldLayoutMk cId="4127137421" sldId="2147483717"/>
          </pc:sldLayoutMkLst>
        </pc:sldLayoutChg>
        <pc:sldLayoutChg chg="del">
          <pc:chgData name="Stalin Jacob Wilson Packia Dhas" userId="050d7d71-3621-4503-95e8-1c9a9d962492" providerId="ADAL" clId="{6199FDC8-006A-4943-935D-3EEB87EF9A5A}" dt="2024-09-30T22:37:14.281" v="40"/>
          <pc:sldLayoutMkLst>
            <pc:docMk/>
            <pc:sldMasterMk cId="2215794927" sldId="2147483660"/>
            <pc:sldLayoutMk cId="3245223601" sldId="2147483718"/>
          </pc:sldLayoutMkLst>
        </pc:sldLayoutChg>
        <pc:sldLayoutChg chg="del">
          <pc:chgData name="Stalin Jacob Wilson Packia Dhas" userId="050d7d71-3621-4503-95e8-1c9a9d962492" providerId="ADAL" clId="{6199FDC8-006A-4943-935D-3EEB87EF9A5A}" dt="2024-09-30T22:37:14.281" v="40"/>
          <pc:sldLayoutMkLst>
            <pc:docMk/>
            <pc:sldMasterMk cId="2215794927" sldId="2147483660"/>
            <pc:sldLayoutMk cId="414174743" sldId="2147483777"/>
          </pc:sldLayoutMkLst>
        </pc:sldLayoutChg>
      </pc:sldMasterChg>
      <pc:sldMasterChg chg="delSldLayout">
        <pc:chgData name="Stalin Jacob Wilson Packia Dhas" userId="050d7d71-3621-4503-95e8-1c9a9d962492" providerId="ADAL" clId="{6199FDC8-006A-4943-935D-3EEB87EF9A5A}" dt="2024-10-01T07:38:05.524" v="224" actId="2696"/>
        <pc:sldMasterMkLst>
          <pc:docMk/>
          <pc:sldMasterMk cId="3508390215" sldId="2147483661"/>
        </pc:sldMasterMkLst>
        <pc:sldLayoutChg chg="del">
          <pc:chgData name="Stalin Jacob Wilson Packia Dhas" userId="050d7d71-3621-4503-95e8-1c9a9d962492" providerId="ADAL" clId="{6199FDC8-006A-4943-935D-3EEB87EF9A5A}" dt="2024-10-01T07:38:05.524" v="224" actId="2696"/>
          <pc:sldLayoutMkLst>
            <pc:docMk/>
            <pc:sldMasterMk cId="3508390215" sldId="2147483661"/>
            <pc:sldLayoutMk cId="4059369550" sldId="2147483715"/>
          </pc:sldLayoutMkLst>
        </pc:sldLayoutChg>
      </pc:sldMasterChg>
      <pc:sldMasterChg chg="del delSldLayout">
        <pc:chgData name="Stalin Jacob Wilson Packia Dhas" userId="050d7d71-3621-4503-95e8-1c9a9d962492" providerId="ADAL" clId="{6199FDC8-006A-4943-935D-3EEB87EF9A5A}" dt="2024-09-30T22:37:14.289" v="42"/>
        <pc:sldMasterMkLst>
          <pc:docMk/>
          <pc:sldMasterMk cId="2581267852" sldId="2147483662"/>
        </pc:sldMasterMkLst>
        <pc:sldLayoutChg chg="del">
          <pc:chgData name="Stalin Jacob Wilson Packia Dhas" userId="050d7d71-3621-4503-95e8-1c9a9d962492" providerId="ADAL" clId="{6199FDC8-006A-4943-935D-3EEB87EF9A5A}" dt="2024-09-30T22:37:14.289" v="42"/>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6199FDC8-006A-4943-935D-3EEB87EF9A5A}" dt="2024-09-30T22:37:14.289" v="43"/>
        <pc:sldMasterMkLst>
          <pc:docMk/>
          <pc:sldMasterMk cId="1372220361" sldId="2147483663"/>
        </pc:sldMasterMkLst>
        <pc:sldLayoutChg chg="del">
          <pc:chgData name="Stalin Jacob Wilson Packia Dhas" userId="050d7d71-3621-4503-95e8-1c9a9d962492" providerId="ADAL" clId="{6199FDC8-006A-4943-935D-3EEB87EF9A5A}" dt="2024-09-30T22:37:14.289" v="43"/>
          <pc:sldLayoutMkLst>
            <pc:docMk/>
            <pc:sldMasterMk cId="1372220361" sldId="2147483663"/>
            <pc:sldLayoutMk cId="2317885063" sldId="2147483687"/>
          </pc:sldLayoutMkLst>
        </pc:sldLayoutChg>
        <pc:sldLayoutChg chg="del">
          <pc:chgData name="Stalin Jacob Wilson Packia Dhas" userId="050d7d71-3621-4503-95e8-1c9a9d962492" providerId="ADAL" clId="{6199FDC8-006A-4943-935D-3EEB87EF9A5A}" dt="2024-09-30T22:37:14.289" v="43"/>
          <pc:sldLayoutMkLst>
            <pc:docMk/>
            <pc:sldMasterMk cId="1372220361" sldId="2147483663"/>
            <pc:sldLayoutMk cId="3686166945" sldId="2147483772"/>
          </pc:sldLayoutMkLst>
        </pc:sldLayoutChg>
        <pc:sldLayoutChg chg="del">
          <pc:chgData name="Stalin Jacob Wilson Packia Dhas" userId="050d7d71-3621-4503-95e8-1c9a9d962492" providerId="ADAL" clId="{6199FDC8-006A-4943-935D-3EEB87EF9A5A}" dt="2024-09-30T22:37:14.289" v="43"/>
          <pc:sldLayoutMkLst>
            <pc:docMk/>
            <pc:sldMasterMk cId="1372220361" sldId="2147483663"/>
            <pc:sldLayoutMk cId="3140485730" sldId="2147483773"/>
          </pc:sldLayoutMkLst>
        </pc:sldLayoutChg>
        <pc:sldLayoutChg chg="del">
          <pc:chgData name="Stalin Jacob Wilson Packia Dhas" userId="050d7d71-3621-4503-95e8-1c9a9d962492" providerId="ADAL" clId="{6199FDC8-006A-4943-935D-3EEB87EF9A5A}" dt="2024-09-30T22:37:14.289" v="43"/>
          <pc:sldLayoutMkLst>
            <pc:docMk/>
            <pc:sldMasterMk cId="1372220361" sldId="2147483663"/>
            <pc:sldLayoutMk cId="3897876703" sldId="2147483774"/>
          </pc:sldLayoutMkLst>
        </pc:sldLayoutChg>
        <pc:sldLayoutChg chg="del">
          <pc:chgData name="Stalin Jacob Wilson Packia Dhas" userId="050d7d71-3621-4503-95e8-1c9a9d962492" providerId="ADAL" clId="{6199FDC8-006A-4943-935D-3EEB87EF9A5A}" dt="2024-09-30T22:37:14.289" v="43"/>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6199FDC8-006A-4943-935D-3EEB87EF9A5A}" dt="2024-09-30T22:37:14.299" v="44"/>
        <pc:sldMasterMkLst>
          <pc:docMk/>
          <pc:sldMasterMk cId="741040061" sldId="2147483664"/>
        </pc:sldMasterMkLst>
        <pc:sldLayoutChg chg="del">
          <pc:chgData name="Stalin Jacob Wilson Packia Dhas" userId="050d7d71-3621-4503-95e8-1c9a9d962492" providerId="ADAL" clId="{6199FDC8-006A-4943-935D-3EEB87EF9A5A}" dt="2024-09-30T22:37:14.299" v="44"/>
          <pc:sldLayoutMkLst>
            <pc:docMk/>
            <pc:sldMasterMk cId="741040061" sldId="2147483664"/>
            <pc:sldLayoutMk cId="763020717" sldId="2147483688"/>
          </pc:sldLayoutMkLst>
        </pc:sldLayoutChg>
        <pc:sldLayoutChg chg="del">
          <pc:chgData name="Stalin Jacob Wilson Packia Dhas" userId="050d7d71-3621-4503-95e8-1c9a9d962492" providerId="ADAL" clId="{6199FDC8-006A-4943-935D-3EEB87EF9A5A}" dt="2024-09-30T22:37:14.299" v="44"/>
          <pc:sldLayoutMkLst>
            <pc:docMk/>
            <pc:sldMasterMk cId="741040061" sldId="2147483664"/>
            <pc:sldLayoutMk cId="711080307" sldId="2147483768"/>
          </pc:sldLayoutMkLst>
        </pc:sldLayoutChg>
        <pc:sldLayoutChg chg="del">
          <pc:chgData name="Stalin Jacob Wilson Packia Dhas" userId="050d7d71-3621-4503-95e8-1c9a9d962492" providerId="ADAL" clId="{6199FDC8-006A-4943-935D-3EEB87EF9A5A}" dt="2024-09-30T22:37:14.299" v="44"/>
          <pc:sldLayoutMkLst>
            <pc:docMk/>
            <pc:sldMasterMk cId="741040061" sldId="2147483664"/>
            <pc:sldLayoutMk cId="550498683" sldId="2147483769"/>
          </pc:sldLayoutMkLst>
        </pc:sldLayoutChg>
        <pc:sldLayoutChg chg="del">
          <pc:chgData name="Stalin Jacob Wilson Packia Dhas" userId="050d7d71-3621-4503-95e8-1c9a9d962492" providerId="ADAL" clId="{6199FDC8-006A-4943-935D-3EEB87EF9A5A}" dt="2024-09-30T22:37:14.299" v="44"/>
          <pc:sldLayoutMkLst>
            <pc:docMk/>
            <pc:sldMasterMk cId="741040061" sldId="2147483664"/>
            <pc:sldLayoutMk cId="3641454918" sldId="2147483770"/>
          </pc:sldLayoutMkLst>
        </pc:sldLayoutChg>
        <pc:sldLayoutChg chg="del">
          <pc:chgData name="Stalin Jacob Wilson Packia Dhas" userId="050d7d71-3621-4503-95e8-1c9a9d962492" providerId="ADAL" clId="{6199FDC8-006A-4943-935D-3EEB87EF9A5A}" dt="2024-09-30T22:37:14.299" v="44"/>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6199FDC8-006A-4943-935D-3EEB87EF9A5A}" dt="2024-09-30T22:37:14.299" v="45"/>
        <pc:sldMasterMkLst>
          <pc:docMk/>
          <pc:sldMasterMk cId="58822457" sldId="2147483665"/>
        </pc:sldMasterMkLst>
        <pc:sldLayoutChg chg="del">
          <pc:chgData name="Stalin Jacob Wilson Packia Dhas" userId="050d7d71-3621-4503-95e8-1c9a9d962492" providerId="ADAL" clId="{6199FDC8-006A-4943-935D-3EEB87EF9A5A}" dt="2024-09-30T22:37:14.299" v="45"/>
          <pc:sldLayoutMkLst>
            <pc:docMk/>
            <pc:sldMasterMk cId="58822457" sldId="2147483665"/>
            <pc:sldLayoutMk cId="2624528723" sldId="2147483689"/>
          </pc:sldLayoutMkLst>
        </pc:sldLayoutChg>
        <pc:sldLayoutChg chg="del">
          <pc:chgData name="Stalin Jacob Wilson Packia Dhas" userId="050d7d71-3621-4503-95e8-1c9a9d962492" providerId="ADAL" clId="{6199FDC8-006A-4943-935D-3EEB87EF9A5A}" dt="2024-09-30T22:37:14.299" v="45"/>
          <pc:sldLayoutMkLst>
            <pc:docMk/>
            <pc:sldMasterMk cId="58822457" sldId="2147483665"/>
            <pc:sldLayoutMk cId="1989207104" sldId="2147483764"/>
          </pc:sldLayoutMkLst>
        </pc:sldLayoutChg>
        <pc:sldLayoutChg chg="del">
          <pc:chgData name="Stalin Jacob Wilson Packia Dhas" userId="050d7d71-3621-4503-95e8-1c9a9d962492" providerId="ADAL" clId="{6199FDC8-006A-4943-935D-3EEB87EF9A5A}" dt="2024-09-30T22:37:14.299" v="45"/>
          <pc:sldLayoutMkLst>
            <pc:docMk/>
            <pc:sldMasterMk cId="58822457" sldId="2147483665"/>
            <pc:sldLayoutMk cId="3162675532" sldId="2147483765"/>
          </pc:sldLayoutMkLst>
        </pc:sldLayoutChg>
        <pc:sldLayoutChg chg="del">
          <pc:chgData name="Stalin Jacob Wilson Packia Dhas" userId="050d7d71-3621-4503-95e8-1c9a9d962492" providerId="ADAL" clId="{6199FDC8-006A-4943-935D-3EEB87EF9A5A}" dt="2024-09-30T22:37:14.299" v="45"/>
          <pc:sldLayoutMkLst>
            <pc:docMk/>
            <pc:sldMasterMk cId="58822457" sldId="2147483665"/>
            <pc:sldLayoutMk cId="671023767" sldId="2147483766"/>
          </pc:sldLayoutMkLst>
        </pc:sldLayoutChg>
        <pc:sldLayoutChg chg="del">
          <pc:chgData name="Stalin Jacob Wilson Packia Dhas" userId="050d7d71-3621-4503-95e8-1c9a9d962492" providerId="ADAL" clId="{6199FDC8-006A-4943-935D-3EEB87EF9A5A}" dt="2024-09-30T22:37:14.299" v="45"/>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6199FDC8-006A-4943-935D-3EEB87EF9A5A}" dt="2024-09-30T22:37:14.308" v="46"/>
        <pc:sldMasterMkLst>
          <pc:docMk/>
          <pc:sldMasterMk cId="754378712" sldId="2147483666"/>
        </pc:sldMasterMkLst>
        <pc:sldLayoutChg chg="del">
          <pc:chgData name="Stalin Jacob Wilson Packia Dhas" userId="050d7d71-3621-4503-95e8-1c9a9d962492" providerId="ADAL" clId="{6199FDC8-006A-4943-935D-3EEB87EF9A5A}" dt="2024-09-30T22:37:14.308" v="46"/>
          <pc:sldLayoutMkLst>
            <pc:docMk/>
            <pc:sldMasterMk cId="754378712" sldId="2147483666"/>
            <pc:sldLayoutMk cId="3132846485" sldId="2147483690"/>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1638318787" sldId="2147483698"/>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1988994691" sldId="2147483699"/>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1668414652" sldId="2147483700"/>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3376813219" sldId="2147483701"/>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1322761775" sldId="2147483703"/>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1402491513" sldId="2147483704"/>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2661865558" sldId="2147483705"/>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3007840193" sldId="2147483759"/>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2405973259" sldId="2147483760"/>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4035460473" sldId="2147483761"/>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871081314" sldId="2147483762"/>
          </pc:sldLayoutMkLst>
        </pc:sldLayoutChg>
        <pc:sldLayoutChg chg="del">
          <pc:chgData name="Stalin Jacob Wilson Packia Dhas" userId="050d7d71-3621-4503-95e8-1c9a9d962492" providerId="ADAL" clId="{6199FDC8-006A-4943-935D-3EEB87EF9A5A}" dt="2024-09-30T22:37:14.308" v="46"/>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6199FDC8-006A-4943-935D-3EEB87EF9A5A}" dt="2024-09-30T22:37:14.310" v="48"/>
        <pc:sldMasterMkLst>
          <pc:docMk/>
          <pc:sldMasterMk cId="217095490" sldId="2147483670"/>
        </pc:sldMasterMkLst>
        <pc:sldLayoutChg chg="del">
          <pc:chgData name="Stalin Jacob Wilson Packia Dhas" userId="050d7d71-3621-4503-95e8-1c9a9d962492" providerId="ADAL" clId="{6199FDC8-006A-4943-935D-3EEB87EF9A5A}" dt="2024-09-30T22:37:14.310" v="48"/>
          <pc:sldLayoutMkLst>
            <pc:docMk/>
            <pc:sldMasterMk cId="217095490" sldId="2147483670"/>
            <pc:sldLayoutMk cId="3583415931" sldId="2147483696"/>
          </pc:sldLayoutMkLst>
        </pc:sldLayoutChg>
        <pc:sldLayoutChg chg="del">
          <pc:chgData name="Stalin Jacob Wilson Packia Dhas" userId="050d7d71-3621-4503-95e8-1c9a9d962492" providerId="ADAL" clId="{6199FDC8-006A-4943-935D-3EEB87EF9A5A}" dt="2024-09-30T22:37:14.310" v="48"/>
          <pc:sldLayoutMkLst>
            <pc:docMk/>
            <pc:sldMasterMk cId="217095490" sldId="2147483670"/>
            <pc:sldLayoutMk cId="1189107345" sldId="2147483722"/>
          </pc:sldLayoutMkLst>
        </pc:sldLayoutChg>
        <pc:sldLayoutChg chg="del">
          <pc:chgData name="Stalin Jacob Wilson Packia Dhas" userId="050d7d71-3621-4503-95e8-1c9a9d962492" providerId="ADAL" clId="{6199FDC8-006A-4943-935D-3EEB87EF9A5A}" dt="2024-09-30T22:37:14.310" v="48"/>
          <pc:sldLayoutMkLst>
            <pc:docMk/>
            <pc:sldMasterMk cId="217095490" sldId="2147483670"/>
            <pc:sldLayoutMk cId="2437739104" sldId="2147483723"/>
          </pc:sldLayoutMkLst>
        </pc:sldLayoutChg>
        <pc:sldLayoutChg chg="del">
          <pc:chgData name="Stalin Jacob Wilson Packia Dhas" userId="050d7d71-3621-4503-95e8-1c9a9d962492" providerId="ADAL" clId="{6199FDC8-006A-4943-935D-3EEB87EF9A5A}" dt="2024-09-30T22:37:14.310" v="48"/>
          <pc:sldLayoutMkLst>
            <pc:docMk/>
            <pc:sldMasterMk cId="217095490" sldId="2147483670"/>
            <pc:sldLayoutMk cId="2060480586" sldId="2147483724"/>
          </pc:sldLayoutMkLst>
        </pc:sldLayoutChg>
        <pc:sldLayoutChg chg="del">
          <pc:chgData name="Stalin Jacob Wilson Packia Dhas" userId="050d7d71-3621-4503-95e8-1c9a9d962492" providerId="ADAL" clId="{6199FDC8-006A-4943-935D-3EEB87EF9A5A}" dt="2024-09-30T22:37:14.310" v="48"/>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6199FDC8-006A-4943-935D-3EEB87EF9A5A}" dt="2024-09-30T22:37:14.310" v="49"/>
        <pc:sldMasterMkLst>
          <pc:docMk/>
          <pc:sldMasterMk cId="1743180627" sldId="2147483671"/>
        </pc:sldMasterMkLst>
        <pc:sldLayoutChg chg="del">
          <pc:chgData name="Stalin Jacob Wilson Packia Dhas" userId="050d7d71-3621-4503-95e8-1c9a9d962492" providerId="ADAL" clId="{6199FDC8-006A-4943-935D-3EEB87EF9A5A}" dt="2024-09-30T22:37:14.310" v="49"/>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6199FDC8-006A-4943-935D-3EEB87EF9A5A}" dt="2024-09-30T22:37:14.310" v="47"/>
        <pc:sldMasterMkLst>
          <pc:docMk/>
          <pc:sldMasterMk cId="130175223" sldId="2147483673"/>
        </pc:sldMasterMkLst>
        <pc:sldLayoutChg chg="del">
          <pc:chgData name="Stalin Jacob Wilson Packia Dhas" userId="050d7d71-3621-4503-95e8-1c9a9d962492" providerId="ADAL" clId="{6199FDC8-006A-4943-935D-3EEB87EF9A5A}" dt="2024-09-30T22:37:14.310" v="47"/>
          <pc:sldLayoutMkLst>
            <pc:docMk/>
            <pc:sldMasterMk cId="130175223" sldId="2147483673"/>
            <pc:sldLayoutMk cId="324980695" sldId="2147483693"/>
          </pc:sldLayoutMkLst>
        </pc:sldLayoutChg>
        <pc:sldLayoutChg chg="del">
          <pc:chgData name="Stalin Jacob Wilson Packia Dhas" userId="050d7d71-3621-4503-95e8-1c9a9d962492" providerId="ADAL" clId="{6199FDC8-006A-4943-935D-3EEB87EF9A5A}" dt="2024-09-30T22:37:14.310" v="47"/>
          <pc:sldLayoutMkLst>
            <pc:docMk/>
            <pc:sldMasterMk cId="130175223" sldId="2147483673"/>
            <pc:sldLayoutMk cId="663674427" sldId="2147483778"/>
          </pc:sldLayoutMkLst>
        </pc:sldLayoutChg>
        <pc:sldLayoutChg chg="del">
          <pc:chgData name="Stalin Jacob Wilson Packia Dhas" userId="050d7d71-3621-4503-95e8-1c9a9d962492" providerId="ADAL" clId="{6199FDC8-006A-4943-935D-3EEB87EF9A5A}" dt="2024-09-30T22:37:14.310" v="47"/>
          <pc:sldLayoutMkLst>
            <pc:docMk/>
            <pc:sldMasterMk cId="130175223" sldId="2147483673"/>
            <pc:sldLayoutMk cId="2928645816" sldId="2147483779"/>
          </pc:sldLayoutMkLst>
        </pc:sldLayoutChg>
        <pc:sldLayoutChg chg="del">
          <pc:chgData name="Stalin Jacob Wilson Packia Dhas" userId="050d7d71-3621-4503-95e8-1c9a9d962492" providerId="ADAL" clId="{6199FDC8-006A-4943-935D-3EEB87EF9A5A}" dt="2024-09-30T22:37:14.310" v="47"/>
          <pc:sldLayoutMkLst>
            <pc:docMk/>
            <pc:sldMasterMk cId="130175223" sldId="2147483673"/>
            <pc:sldLayoutMk cId="4277840142" sldId="2147483780"/>
          </pc:sldLayoutMkLst>
        </pc:sldLayoutChg>
        <pc:sldLayoutChg chg="del">
          <pc:chgData name="Stalin Jacob Wilson Packia Dhas" userId="050d7d71-3621-4503-95e8-1c9a9d962492" providerId="ADAL" clId="{6199FDC8-006A-4943-935D-3EEB87EF9A5A}" dt="2024-09-30T22:37:14.310" v="47"/>
          <pc:sldLayoutMkLst>
            <pc:docMk/>
            <pc:sldMasterMk cId="130175223" sldId="2147483673"/>
            <pc:sldLayoutMk cId="951448030" sldId="2147483781"/>
          </pc:sldLayoutMkLst>
        </pc:sldLayoutChg>
        <pc:sldLayoutChg chg="del">
          <pc:chgData name="Stalin Jacob Wilson Packia Dhas" userId="050d7d71-3621-4503-95e8-1c9a9d962492" providerId="ADAL" clId="{6199FDC8-006A-4943-935D-3EEB87EF9A5A}" dt="2024-09-30T22:37:14.310" v="47"/>
          <pc:sldLayoutMkLst>
            <pc:docMk/>
            <pc:sldMasterMk cId="130175223" sldId="2147483673"/>
            <pc:sldLayoutMk cId="2939912982" sldId="214748378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2CAD47-743B-4A67-9E31-CDC80607BC4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C0B67BC-8786-46B4-A37A-68FA987A232E}">
      <dgm:prSet/>
      <dgm:spPr/>
      <dgm:t>
        <a:bodyPr/>
        <a:lstStyle/>
        <a:p>
          <a:r>
            <a:rPr lang="en-IN" dirty="0"/>
            <a:t>The flow of electric current </a:t>
          </a:r>
          <a:r>
            <a:rPr lang="en-IN" dirty="0">
              <a:solidFill>
                <a:srgbClr val="FFFF00"/>
              </a:solidFill>
            </a:rPr>
            <a:t>periodically reverses direction.</a:t>
          </a:r>
          <a:endParaRPr lang="en-US" dirty="0">
            <a:solidFill>
              <a:srgbClr val="FFFF00"/>
            </a:solidFill>
          </a:endParaRPr>
        </a:p>
      </dgm:t>
    </dgm:pt>
    <dgm:pt modelId="{620148A3-011F-4FDD-8709-3E4FCE1991EA}" type="parTrans" cxnId="{FE82F1C3-DC84-4317-AF36-5AE60EF8C4FA}">
      <dgm:prSet/>
      <dgm:spPr/>
      <dgm:t>
        <a:bodyPr/>
        <a:lstStyle/>
        <a:p>
          <a:endParaRPr lang="en-US"/>
        </a:p>
      </dgm:t>
    </dgm:pt>
    <dgm:pt modelId="{DA8E142A-4E2C-45CC-98B9-9CEDDF01A821}" type="sibTrans" cxnId="{FE82F1C3-DC84-4317-AF36-5AE60EF8C4FA}">
      <dgm:prSet/>
      <dgm:spPr/>
      <dgm:t>
        <a:bodyPr/>
        <a:lstStyle/>
        <a:p>
          <a:endParaRPr lang="en-US"/>
        </a:p>
      </dgm:t>
    </dgm:pt>
    <dgm:pt modelId="{CE37A719-BCE4-431C-A519-C3E074E57477}">
      <dgm:prSet/>
      <dgm:spPr/>
      <dgm:t>
        <a:bodyPr/>
        <a:lstStyle/>
        <a:p>
          <a:r>
            <a:rPr lang="en-IN" dirty="0"/>
            <a:t>An AC waveform can be </a:t>
          </a:r>
          <a:r>
            <a:rPr lang="en-IN" dirty="0">
              <a:solidFill>
                <a:srgbClr val="FFFF00"/>
              </a:solidFill>
            </a:rPr>
            <a:t>sinusoidal</a:t>
          </a:r>
          <a:r>
            <a:rPr lang="en-IN" dirty="0">
              <a:solidFill>
                <a:schemeClr val="bg1"/>
              </a:solidFill>
            </a:rPr>
            <a:t>, square, or sawtooth-shaped</a:t>
          </a:r>
          <a:r>
            <a:rPr lang="en-IN" dirty="0">
              <a:solidFill>
                <a:srgbClr val="FFFF00"/>
              </a:solidFill>
            </a:rPr>
            <a:t>. </a:t>
          </a:r>
          <a:r>
            <a:rPr lang="en-IN" dirty="0"/>
            <a:t>Some AC waveforms are irregular or complicated. </a:t>
          </a:r>
          <a:endParaRPr lang="en-US" dirty="0"/>
        </a:p>
      </dgm:t>
    </dgm:pt>
    <dgm:pt modelId="{0B092BF6-1D8E-4554-9332-1C39AC51AE65}" type="parTrans" cxnId="{19B1D97C-4355-4FB6-96EF-C970E83C605D}">
      <dgm:prSet/>
      <dgm:spPr/>
      <dgm:t>
        <a:bodyPr/>
        <a:lstStyle/>
        <a:p>
          <a:endParaRPr lang="en-US"/>
        </a:p>
      </dgm:t>
    </dgm:pt>
    <dgm:pt modelId="{C252A8AD-C121-42C6-9E14-86946A6CABE9}" type="sibTrans" cxnId="{19B1D97C-4355-4FB6-96EF-C970E83C605D}">
      <dgm:prSet/>
      <dgm:spPr/>
      <dgm:t>
        <a:bodyPr/>
        <a:lstStyle/>
        <a:p>
          <a:endParaRPr lang="en-US"/>
        </a:p>
      </dgm:t>
    </dgm:pt>
    <dgm:pt modelId="{ACDFFD5D-6701-4CB9-895C-9124B4F51014}">
      <dgm:prSet/>
      <dgm:spPr/>
      <dgm:t>
        <a:bodyPr/>
        <a:lstStyle/>
        <a:p>
          <a:r>
            <a:rPr lang="en-IN" dirty="0"/>
            <a:t>An example of sine-wave AC is common </a:t>
          </a:r>
          <a:r>
            <a:rPr lang="en-IN" dirty="0">
              <a:solidFill>
                <a:srgbClr val="FFFF00"/>
              </a:solidFill>
            </a:rPr>
            <a:t>household utility current.</a:t>
          </a:r>
          <a:endParaRPr lang="en-US" dirty="0">
            <a:solidFill>
              <a:srgbClr val="FFFF00"/>
            </a:solidFill>
          </a:endParaRPr>
        </a:p>
      </dgm:t>
    </dgm:pt>
    <dgm:pt modelId="{40445773-9D32-45C4-8D4D-74C962258DF7}" type="parTrans" cxnId="{F3D3CD2E-98EF-4E33-93A3-F43FB1276D31}">
      <dgm:prSet/>
      <dgm:spPr/>
      <dgm:t>
        <a:bodyPr/>
        <a:lstStyle/>
        <a:p>
          <a:endParaRPr lang="en-US"/>
        </a:p>
      </dgm:t>
    </dgm:pt>
    <dgm:pt modelId="{D60C7AEF-44C3-45AB-A37D-0E65F3A51784}" type="sibTrans" cxnId="{F3D3CD2E-98EF-4E33-93A3-F43FB1276D31}">
      <dgm:prSet/>
      <dgm:spPr/>
      <dgm:t>
        <a:bodyPr/>
        <a:lstStyle/>
        <a:p>
          <a:endParaRPr lang="en-US"/>
        </a:p>
      </dgm:t>
    </dgm:pt>
    <dgm:pt modelId="{B685968B-A793-4A54-B55B-5E71330AA883}" type="pres">
      <dgm:prSet presAssocID="{8E2CAD47-743B-4A67-9E31-CDC80607BC48}" presName="linear" presStyleCnt="0">
        <dgm:presLayoutVars>
          <dgm:animLvl val="lvl"/>
          <dgm:resizeHandles val="exact"/>
        </dgm:presLayoutVars>
      </dgm:prSet>
      <dgm:spPr/>
    </dgm:pt>
    <dgm:pt modelId="{895AB054-B5AA-404D-8B69-9E9854E5DBC0}" type="pres">
      <dgm:prSet presAssocID="{CC0B67BC-8786-46B4-A37A-68FA987A232E}" presName="parentText" presStyleLbl="node1" presStyleIdx="0" presStyleCnt="3">
        <dgm:presLayoutVars>
          <dgm:chMax val="0"/>
          <dgm:bulletEnabled val="1"/>
        </dgm:presLayoutVars>
      </dgm:prSet>
      <dgm:spPr/>
    </dgm:pt>
    <dgm:pt modelId="{8157F3DA-4CDB-42B0-8004-856F4AA0E2F4}" type="pres">
      <dgm:prSet presAssocID="{DA8E142A-4E2C-45CC-98B9-9CEDDF01A821}" presName="spacer" presStyleCnt="0"/>
      <dgm:spPr/>
    </dgm:pt>
    <dgm:pt modelId="{3D3C1BFB-BED5-42B3-B51D-F3A8C84630A6}" type="pres">
      <dgm:prSet presAssocID="{CE37A719-BCE4-431C-A519-C3E074E57477}" presName="parentText" presStyleLbl="node1" presStyleIdx="1" presStyleCnt="3">
        <dgm:presLayoutVars>
          <dgm:chMax val="0"/>
          <dgm:bulletEnabled val="1"/>
        </dgm:presLayoutVars>
      </dgm:prSet>
      <dgm:spPr/>
    </dgm:pt>
    <dgm:pt modelId="{442D3BBF-0E8B-49F7-8541-7A44601B6B94}" type="pres">
      <dgm:prSet presAssocID="{C252A8AD-C121-42C6-9E14-86946A6CABE9}" presName="spacer" presStyleCnt="0"/>
      <dgm:spPr/>
    </dgm:pt>
    <dgm:pt modelId="{A6AF8994-856F-4E01-9370-6DED133540AD}" type="pres">
      <dgm:prSet presAssocID="{ACDFFD5D-6701-4CB9-895C-9124B4F51014}" presName="parentText" presStyleLbl="node1" presStyleIdx="2" presStyleCnt="3">
        <dgm:presLayoutVars>
          <dgm:chMax val="0"/>
          <dgm:bulletEnabled val="1"/>
        </dgm:presLayoutVars>
      </dgm:prSet>
      <dgm:spPr/>
    </dgm:pt>
  </dgm:ptLst>
  <dgm:cxnLst>
    <dgm:cxn modelId="{A5C40C05-CA76-4B8E-A656-43CB65D31B7D}" type="presOf" srcId="{8E2CAD47-743B-4A67-9E31-CDC80607BC48}" destId="{B685968B-A793-4A54-B55B-5E71330AA883}" srcOrd="0" destOrd="0" presId="urn:microsoft.com/office/officeart/2005/8/layout/vList2"/>
    <dgm:cxn modelId="{F3D3CD2E-98EF-4E33-93A3-F43FB1276D31}" srcId="{8E2CAD47-743B-4A67-9E31-CDC80607BC48}" destId="{ACDFFD5D-6701-4CB9-895C-9124B4F51014}" srcOrd="2" destOrd="0" parTransId="{40445773-9D32-45C4-8D4D-74C962258DF7}" sibTransId="{D60C7AEF-44C3-45AB-A37D-0E65F3A51784}"/>
    <dgm:cxn modelId="{C651915E-96F0-461A-8CF8-A92AFFA3336B}" type="presOf" srcId="{CE37A719-BCE4-431C-A519-C3E074E57477}" destId="{3D3C1BFB-BED5-42B3-B51D-F3A8C84630A6}" srcOrd="0" destOrd="0" presId="urn:microsoft.com/office/officeart/2005/8/layout/vList2"/>
    <dgm:cxn modelId="{CA2E2851-976C-4E32-BD62-7DF9A1CDA020}" type="presOf" srcId="{CC0B67BC-8786-46B4-A37A-68FA987A232E}" destId="{895AB054-B5AA-404D-8B69-9E9854E5DBC0}" srcOrd="0" destOrd="0" presId="urn:microsoft.com/office/officeart/2005/8/layout/vList2"/>
    <dgm:cxn modelId="{19B1D97C-4355-4FB6-96EF-C970E83C605D}" srcId="{8E2CAD47-743B-4A67-9E31-CDC80607BC48}" destId="{CE37A719-BCE4-431C-A519-C3E074E57477}" srcOrd="1" destOrd="0" parTransId="{0B092BF6-1D8E-4554-9332-1C39AC51AE65}" sibTransId="{C252A8AD-C121-42C6-9E14-86946A6CABE9}"/>
    <dgm:cxn modelId="{FE82F1C3-DC84-4317-AF36-5AE60EF8C4FA}" srcId="{8E2CAD47-743B-4A67-9E31-CDC80607BC48}" destId="{CC0B67BC-8786-46B4-A37A-68FA987A232E}" srcOrd="0" destOrd="0" parTransId="{620148A3-011F-4FDD-8709-3E4FCE1991EA}" sibTransId="{DA8E142A-4E2C-45CC-98B9-9CEDDF01A821}"/>
    <dgm:cxn modelId="{163A62CB-FFD5-40B4-A413-57E98BED46AE}" type="presOf" srcId="{ACDFFD5D-6701-4CB9-895C-9124B4F51014}" destId="{A6AF8994-856F-4E01-9370-6DED133540AD}" srcOrd="0" destOrd="0" presId="urn:microsoft.com/office/officeart/2005/8/layout/vList2"/>
    <dgm:cxn modelId="{672DDB6D-F673-4079-88B7-24E94B135D0D}" type="presParOf" srcId="{B685968B-A793-4A54-B55B-5E71330AA883}" destId="{895AB054-B5AA-404D-8B69-9E9854E5DBC0}" srcOrd="0" destOrd="0" presId="urn:microsoft.com/office/officeart/2005/8/layout/vList2"/>
    <dgm:cxn modelId="{ADFCEA4F-0BBC-45C9-99E7-C2395AE386CD}" type="presParOf" srcId="{B685968B-A793-4A54-B55B-5E71330AA883}" destId="{8157F3DA-4CDB-42B0-8004-856F4AA0E2F4}" srcOrd="1" destOrd="0" presId="urn:microsoft.com/office/officeart/2005/8/layout/vList2"/>
    <dgm:cxn modelId="{87FBD8F7-545B-4F86-99E0-3F80B3CF14FD}" type="presParOf" srcId="{B685968B-A793-4A54-B55B-5E71330AA883}" destId="{3D3C1BFB-BED5-42B3-B51D-F3A8C84630A6}" srcOrd="2" destOrd="0" presId="urn:microsoft.com/office/officeart/2005/8/layout/vList2"/>
    <dgm:cxn modelId="{371494EB-C8A4-467C-813A-684967E70A55}" type="presParOf" srcId="{B685968B-A793-4A54-B55B-5E71330AA883}" destId="{442D3BBF-0E8B-49F7-8541-7A44601B6B94}" srcOrd="3" destOrd="0" presId="urn:microsoft.com/office/officeart/2005/8/layout/vList2"/>
    <dgm:cxn modelId="{05DFDD98-59A9-452C-9C6D-2D4981BFEE8D}" type="presParOf" srcId="{B685968B-A793-4A54-B55B-5E71330AA883}" destId="{A6AF8994-856F-4E01-9370-6DED133540A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13618B-CD10-4358-A1AD-2F63C126187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EA2C346-455A-4B8F-98DE-967BC2F2809D}">
      <dgm:prSet/>
      <dgm:spPr/>
      <dgm:t>
        <a:bodyPr/>
        <a:lstStyle/>
        <a:p>
          <a:r>
            <a:rPr lang="en-IN" dirty="0"/>
            <a:t>DC is the </a:t>
          </a:r>
          <a:r>
            <a:rPr lang="en-IN" b="1" dirty="0"/>
            <a:t>unidirectional flow of electric charge </a:t>
          </a:r>
          <a:r>
            <a:rPr lang="en-IN" dirty="0"/>
            <a:t>carriers</a:t>
          </a:r>
          <a:endParaRPr lang="en-US" dirty="0"/>
        </a:p>
      </dgm:t>
    </dgm:pt>
    <dgm:pt modelId="{9104AB83-B9C8-4861-8B24-3519E21BC7F7}" type="parTrans" cxnId="{B2F44F0B-9BBB-491F-AB74-55515306C5B5}">
      <dgm:prSet/>
      <dgm:spPr/>
      <dgm:t>
        <a:bodyPr/>
        <a:lstStyle/>
        <a:p>
          <a:endParaRPr lang="en-US"/>
        </a:p>
      </dgm:t>
    </dgm:pt>
    <dgm:pt modelId="{C63527AB-E7C7-46BD-A5F8-8D3735201828}" type="sibTrans" cxnId="{B2F44F0B-9BBB-491F-AB74-55515306C5B5}">
      <dgm:prSet/>
      <dgm:spPr/>
      <dgm:t>
        <a:bodyPr/>
        <a:lstStyle/>
        <a:p>
          <a:endParaRPr lang="en-US"/>
        </a:p>
      </dgm:t>
    </dgm:pt>
    <dgm:pt modelId="{338875E3-BE34-4213-A642-DB10A1B1E663}">
      <dgm:prSet/>
      <dgm:spPr/>
      <dgm:t>
        <a:bodyPr/>
        <a:lstStyle/>
        <a:p>
          <a:r>
            <a:rPr lang="en-IN" dirty="0"/>
            <a:t>The </a:t>
          </a:r>
          <a:r>
            <a:rPr lang="en-IN" b="1" dirty="0"/>
            <a:t>intensity of the current can vary with time</a:t>
          </a:r>
          <a:r>
            <a:rPr lang="en-IN" dirty="0"/>
            <a:t>, but the general </a:t>
          </a:r>
          <a:r>
            <a:rPr lang="en-IN" b="1" dirty="0"/>
            <a:t>direction</a:t>
          </a:r>
          <a:r>
            <a:rPr lang="en-IN" dirty="0"/>
            <a:t> of movement always stays the same.</a:t>
          </a:r>
          <a:endParaRPr lang="en-US" dirty="0"/>
        </a:p>
      </dgm:t>
    </dgm:pt>
    <dgm:pt modelId="{16351AD2-5B3E-47EE-ADB1-C8ABAF7F57F5}" type="parTrans" cxnId="{9B606346-FDC1-4E0B-B6DE-A32B2D48A8CA}">
      <dgm:prSet/>
      <dgm:spPr/>
      <dgm:t>
        <a:bodyPr/>
        <a:lstStyle/>
        <a:p>
          <a:endParaRPr lang="en-US"/>
        </a:p>
      </dgm:t>
    </dgm:pt>
    <dgm:pt modelId="{AFF6CD2B-6408-46AA-97D8-B162EC8DB623}" type="sibTrans" cxnId="{9B606346-FDC1-4E0B-B6DE-A32B2D48A8CA}">
      <dgm:prSet/>
      <dgm:spPr/>
      <dgm:t>
        <a:bodyPr/>
        <a:lstStyle/>
        <a:p>
          <a:endParaRPr lang="en-US"/>
        </a:p>
      </dgm:t>
    </dgm:pt>
    <dgm:pt modelId="{5B0F5DEA-D21A-41E7-8036-D2B136756066}" type="pres">
      <dgm:prSet presAssocID="{8D13618B-CD10-4358-A1AD-2F63C1261872}" presName="vert0" presStyleCnt="0">
        <dgm:presLayoutVars>
          <dgm:dir/>
          <dgm:animOne val="branch"/>
          <dgm:animLvl val="lvl"/>
        </dgm:presLayoutVars>
      </dgm:prSet>
      <dgm:spPr/>
    </dgm:pt>
    <dgm:pt modelId="{484798B6-E618-43A0-A657-338E118C619D}" type="pres">
      <dgm:prSet presAssocID="{2EA2C346-455A-4B8F-98DE-967BC2F2809D}" presName="thickLine" presStyleLbl="alignNode1" presStyleIdx="0" presStyleCnt="2"/>
      <dgm:spPr/>
    </dgm:pt>
    <dgm:pt modelId="{B151EFE2-8D12-4EE7-B404-C3C790B81FC5}" type="pres">
      <dgm:prSet presAssocID="{2EA2C346-455A-4B8F-98DE-967BC2F2809D}" presName="horz1" presStyleCnt="0"/>
      <dgm:spPr/>
    </dgm:pt>
    <dgm:pt modelId="{807DB8B2-E0ED-47A4-85E5-1173BBF50A56}" type="pres">
      <dgm:prSet presAssocID="{2EA2C346-455A-4B8F-98DE-967BC2F2809D}" presName="tx1" presStyleLbl="revTx" presStyleIdx="0" presStyleCnt="2"/>
      <dgm:spPr/>
    </dgm:pt>
    <dgm:pt modelId="{706C9E4F-9E7D-4722-9257-5A26D163892A}" type="pres">
      <dgm:prSet presAssocID="{2EA2C346-455A-4B8F-98DE-967BC2F2809D}" presName="vert1" presStyleCnt="0"/>
      <dgm:spPr/>
    </dgm:pt>
    <dgm:pt modelId="{D24C239B-DCAB-47F7-97D2-B36D02F5586E}" type="pres">
      <dgm:prSet presAssocID="{338875E3-BE34-4213-A642-DB10A1B1E663}" presName="thickLine" presStyleLbl="alignNode1" presStyleIdx="1" presStyleCnt="2"/>
      <dgm:spPr/>
    </dgm:pt>
    <dgm:pt modelId="{9D1B7310-FF8F-44BE-89C9-955358825574}" type="pres">
      <dgm:prSet presAssocID="{338875E3-BE34-4213-A642-DB10A1B1E663}" presName="horz1" presStyleCnt="0"/>
      <dgm:spPr/>
    </dgm:pt>
    <dgm:pt modelId="{B6F5B8D9-5AA7-4DA6-B2A9-672A5DF032D7}" type="pres">
      <dgm:prSet presAssocID="{338875E3-BE34-4213-A642-DB10A1B1E663}" presName="tx1" presStyleLbl="revTx" presStyleIdx="1" presStyleCnt="2"/>
      <dgm:spPr/>
    </dgm:pt>
    <dgm:pt modelId="{8F6C33EA-CFEC-40D5-B8E7-5EB1189D0B72}" type="pres">
      <dgm:prSet presAssocID="{338875E3-BE34-4213-A642-DB10A1B1E663}" presName="vert1" presStyleCnt="0"/>
      <dgm:spPr/>
    </dgm:pt>
  </dgm:ptLst>
  <dgm:cxnLst>
    <dgm:cxn modelId="{B2F44F0B-9BBB-491F-AB74-55515306C5B5}" srcId="{8D13618B-CD10-4358-A1AD-2F63C1261872}" destId="{2EA2C346-455A-4B8F-98DE-967BC2F2809D}" srcOrd="0" destOrd="0" parTransId="{9104AB83-B9C8-4861-8B24-3519E21BC7F7}" sibTransId="{C63527AB-E7C7-46BD-A5F8-8D3735201828}"/>
    <dgm:cxn modelId="{9B606346-FDC1-4E0B-B6DE-A32B2D48A8CA}" srcId="{8D13618B-CD10-4358-A1AD-2F63C1261872}" destId="{338875E3-BE34-4213-A642-DB10A1B1E663}" srcOrd="1" destOrd="0" parTransId="{16351AD2-5B3E-47EE-ADB1-C8ABAF7F57F5}" sibTransId="{AFF6CD2B-6408-46AA-97D8-B162EC8DB623}"/>
    <dgm:cxn modelId="{64BC5097-B438-4823-BAE3-920A6140ED2C}" type="presOf" srcId="{338875E3-BE34-4213-A642-DB10A1B1E663}" destId="{B6F5B8D9-5AA7-4DA6-B2A9-672A5DF032D7}" srcOrd="0" destOrd="0" presId="urn:microsoft.com/office/officeart/2008/layout/LinedList"/>
    <dgm:cxn modelId="{F71E97A5-7845-4C25-9AF4-0367B1FADD93}" type="presOf" srcId="{8D13618B-CD10-4358-A1AD-2F63C1261872}" destId="{5B0F5DEA-D21A-41E7-8036-D2B136756066}" srcOrd="0" destOrd="0" presId="urn:microsoft.com/office/officeart/2008/layout/LinedList"/>
    <dgm:cxn modelId="{EFE4F4AA-FFB5-49E8-A73A-4490052A1DC1}" type="presOf" srcId="{2EA2C346-455A-4B8F-98DE-967BC2F2809D}" destId="{807DB8B2-E0ED-47A4-85E5-1173BBF50A56}" srcOrd="0" destOrd="0" presId="urn:microsoft.com/office/officeart/2008/layout/LinedList"/>
    <dgm:cxn modelId="{114C06A1-77D2-47F8-A091-D679D4A6AA17}" type="presParOf" srcId="{5B0F5DEA-D21A-41E7-8036-D2B136756066}" destId="{484798B6-E618-43A0-A657-338E118C619D}" srcOrd="0" destOrd="0" presId="urn:microsoft.com/office/officeart/2008/layout/LinedList"/>
    <dgm:cxn modelId="{5CD7E5AD-3D2B-457C-9BF2-A59DCE6AB241}" type="presParOf" srcId="{5B0F5DEA-D21A-41E7-8036-D2B136756066}" destId="{B151EFE2-8D12-4EE7-B404-C3C790B81FC5}" srcOrd="1" destOrd="0" presId="urn:microsoft.com/office/officeart/2008/layout/LinedList"/>
    <dgm:cxn modelId="{E5F7BEB0-DDB2-4C5E-8198-F997C98AFF59}" type="presParOf" srcId="{B151EFE2-8D12-4EE7-B404-C3C790B81FC5}" destId="{807DB8B2-E0ED-47A4-85E5-1173BBF50A56}" srcOrd="0" destOrd="0" presId="urn:microsoft.com/office/officeart/2008/layout/LinedList"/>
    <dgm:cxn modelId="{301CBB17-3CAC-41BA-88D2-3F4D1D6A4E16}" type="presParOf" srcId="{B151EFE2-8D12-4EE7-B404-C3C790B81FC5}" destId="{706C9E4F-9E7D-4722-9257-5A26D163892A}" srcOrd="1" destOrd="0" presId="urn:microsoft.com/office/officeart/2008/layout/LinedList"/>
    <dgm:cxn modelId="{615EC76A-0457-4218-9E2F-DC4388185CF6}" type="presParOf" srcId="{5B0F5DEA-D21A-41E7-8036-D2B136756066}" destId="{D24C239B-DCAB-47F7-97D2-B36D02F5586E}" srcOrd="2" destOrd="0" presId="urn:microsoft.com/office/officeart/2008/layout/LinedList"/>
    <dgm:cxn modelId="{AAB32EA4-E555-450D-A1E7-BD85513B0B79}" type="presParOf" srcId="{5B0F5DEA-D21A-41E7-8036-D2B136756066}" destId="{9D1B7310-FF8F-44BE-89C9-955358825574}" srcOrd="3" destOrd="0" presId="urn:microsoft.com/office/officeart/2008/layout/LinedList"/>
    <dgm:cxn modelId="{4970F4F9-DA30-49F5-8927-2BC6FFB7765F}" type="presParOf" srcId="{9D1B7310-FF8F-44BE-89C9-955358825574}" destId="{B6F5B8D9-5AA7-4DA6-B2A9-672A5DF032D7}" srcOrd="0" destOrd="0" presId="urn:microsoft.com/office/officeart/2008/layout/LinedList"/>
    <dgm:cxn modelId="{794228C6-B0D6-42C2-B3E0-6500565941F7}" type="presParOf" srcId="{9D1B7310-FF8F-44BE-89C9-955358825574}" destId="{8F6C33EA-CFEC-40D5-B8E7-5EB1189D0B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F02811-A446-4B38-BDA9-0B56D6D479E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16D352A-2560-44C9-A2E3-37A9E39B3206}">
      <dgm:prSet/>
      <dgm:spPr/>
      <dgm:t>
        <a:bodyPr/>
        <a:lstStyle/>
        <a:p>
          <a:r>
            <a:rPr lang="en-IN" dirty="0"/>
            <a:t>Electrical power is the rate at which </a:t>
          </a:r>
          <a:r>
            <a:rPr lang="en-IN" dirty="0">
              <a:solidFill>
                <a:schemeClr val="bg1"/>
              </a:solidFill>
            </a:rPr>
            <a:t>electrical energy is converted into another form of energy</a:t>
          </a:r>
          <a:r>
            <a:rPr lang="en-IN" dirty="0"/>
            <a:t>, such as motion, heat, lights or electromagnetic field.</a:t>
          </a:r>
          <a:endParaRPr lang="en-US" dirty="0"/>
        </a:p>
      </dgm:t>
    </dgm:pt>
    <dgm:pt modelId="{CB1E74FD-A4BE-457E-BBC2-EAE777C1C78D}" type="parTrans" cxnId="{D2AE3ACC-501E-44C3-8C93-32805169033F}">
      <dgm:prSet/>
      <dgm:spPr/>
      <dgm:t>
        <a:bodyPr/>
        <a:lstStyle/>
        <a:p>
          <a:endParaRPr lang="en-US"/>
        </a:p>
      </dgm:t>
    </dgm:pt>
    <dgm:pt modelId="{7B49FD94-F661-4F58-808D-843EA18FF8BF}" type="sibTrans" cxnId="{D2AE3ACC-501E-44C3-8C93-32805169033F}">
      <dgm:prSet/>
      <dgm:spPr/>
      <dgm:t>
        <a:bodyPr/>
        <a:lstStyle/>
        <a:p>
          <a:endParaRPr lang="en-US"/>
        </a:p>
      </dgm:t>
    </dgm:pt>
    <dgm:pt modelId="{A11CCD0D-557A-463F-B04B-6D2FB61248CF}">
      <dgm:prSet/>
      <dgm:spPr/>
      <dgm:t>
        <a:bodyPr/>
        <a:lstStyle/>
        <a:p>
          <a:r>
            <a:rPr lang="en-IN" dirty="0"/>
            <a:t>The Electrical Power is represented by </a:t>
          </a:r>
          <a:r>
            <a:rPr lang="en-IN" b="1" dirty="0"/>
            <a:t>P</a:t>
          </a:r>
          <a:r>
            <a:rPr lang="en-IN" dirty="0"/>
            <a:t>. </a:t>
          </a:r>
          <a:endParaRPr lang="en-US" dirty="0"/>
        </a:p>
      </dgm:t>
    </dgm:pt>
    <dgm:pt modelId="{8C386433-CCF7-468C-ABBB-B789FBC40282}" type="parTrans" cxnId="{02A073B1-B80C-4AF5-99F2-557A4AAFB616}">
      <dgm:prSet/>
      <dgm:spPr/>
      <dgm:t>
        <a:bodyPr/>
        <a:lstStyle/>
        <a:p>
          <a:endParaRPr lang="en-US"/>
        </a:p>
      </dgm:t>
    </dgm:pt>
    <dgm:pt modelId="{D69DD1E7-D71B-473B-846F-946B91FFDDB6}" type="sibTrans" cxnId="{02A073B1-B80C-4AF5-99F2-557A4AAFB616}">
      <dgm:prSet/>
      <dgm:spPr/>
      <dgm:t>
        <a:bodyPr/>
        <a:lstStyle/>
        <a:p>
          <a:endParaRPr lang="en-US"/>
        </a:p>
      </dgm:t>
    </dgm:pt>
    <dgm:pt modelId="{CFA5AD6A-D72F-423F-A9ED-10A0534608BF}">
      <dgm:prSet/>
      <dgm:spPr/>
      <dgm:t>
        <a:bodyPr/>
        <a:lstStyle/>
        <a:p>
          <a:r>
            <a:rPr lang="en-IN" dirty="0"/>
            <a:t>The unit of power is </a:t>
          </a:r>
          <a:r>
            <a:rPr lang="en-IN" b="1" dirty="0"/>
            <a:t>Watt(W).</a:t>
          </a:r>
        </a:p>
        <a:p>
          <a:r>
            <a:rPr lang="en-IN" b="1" dirty="0"/>
            <a:t>1 Watt = 1Volt ×1Ampere </a:t>
          </a:r>
          <a:endParaRPr lang="en-US" dirty="0"/>
        </a:p>
      </dgm:t>
    </dgm:pt>
    <dgm:pt modelId="{F771F53D-4A61-42EB-95F9-DE69540036FA}" type="parTrans" cxnId="{CCA67026-E4D7-4C54-A730-ED7F93BCCE83}">
      <dgm:prSet/>
      <dgm:spPr/>
      <dgm:t>
        <a:bodyPr/>
        <a:lstStyle/>
        <a:p>
          <a:endParaRPr lang="en-US"/>
        </a:p>
      </dgm:t>
    </dgm:pt>
    <dgm:pt modelId="{3355C415-4E77-4892-BDAE-0AA6296EE44F}" type="sibTrans" cxnId="{CCA67026-E4D7-4C54-A730-ED7F93BCCE83}">
      <dgm:prSet/>
      <dgm:spPr/>
      <dgm:t>
        <a:bodyPr/>
        <a:lstStyle/>
        <a:p>
          <a:endParaRPr lang="en-US"/>
        </a:p>
      </dgm:t>
    </dgm:pt>
    <dgm:pt modelId="{61F23D2F-C864-4181-A2A3-84D63AAA6F7F}" type="pres">
      <dgm:prSet presAssocID="{A1F02811-A446-4B38-BDA9-0B56D6D479E5}" presName="linear" presStyleCnt="0">
        <dgm:presLayoutVars>
          <dgm:animLvl val="lvl"/>
          <dgm:resizeHandles val="exact"/>
        </dgm:presLayoutVars>
      </dgm:prSet>
      <dgm:spPr/>
    </dgm:pt>
    <dgm:pt modelId="{212D6A70-8359-4707-821A-228B93A09930}" type="pres">
      <dgm:prSet presAssocID="{516D352A-2560-44C9-A2E3-37A9E39B3206}" presName="parentText" presStyleLbl="node1" presStyleIdx="0" presStyleCnt="3">
        <dgm:presLayoutVars>
          <dgm:chMax val="0"/>
          <dgm:bulletEnabled val="1"/>
        </dgm:presLayoutVars>
      </dgm:prSet>
      <dgm:spPr/>
    </dgm:pt>
    <dgm:pt modelId="{9D04F477-42F3-484F-B536-D586004CC64D}" type="pres">
      <dgm:prSet presAssocID="{7B49FD94-F661-4F58-808D-843EA18FF8BF}" presName="spacer" presStyleCnt="0"/>
      <dgm:spPr/>
    </dgm:pt>
    <dgm:pt modelId="{910A0B35-1860-48FC-A3E1-EBC84A340BD4}" type="pres">
      <dgm:prSet presAssocID="{A11CCD0D-557A-463F-B04B-6D2FB61248CF}" presName="parentText" presStyleLbl="node1" presStyleIdx="1" presStyleCnt="3">
        <dgm:presLayoutVars>
          <dgm:chMax val="0"/>
          <dgm:bulletEnabled val="1"/>
        </dgm:presLayoutVars>
      </dgm:prSet>
      <dgm:spPr/>
    </dgm:pt>
    <dgm:pt modelId="{AEE33AAA-AC1B-427D-B805-75162A32163C}" type="pres">
      <dgm:prSet presAssocID="{D69DD1E7-D71B-473B-846F-946B91FFDDB6}" presName="spacer" presStyleCnt="0"/>
      <dgm:spPr/>
    </dgm:pt>
    <dgm:pt modelId="{5F0D4FBB-1036-4129-B029-F4814EAC6B13}" type="pres">
      <dgm:prSet presAssocID="{CFA5AD6A-D72F-423F-A9ED-10A0534608BF}" presName="parentText" presStyleLbl="node1" presStyleIdx="2" presStyleCnt="3">
        <dgm:presLayoutVars>
          <dgm:chMax val="0"/>
          <dgm:bulletEnabled val="1"/>
        </dgm:presLayoutVars>
      </dgm:prSet>
      <dgm:spPr/>
    </dgm:pt>
  </dgm:ptLst>
  <dgm:cxnLst>
    <dgm:cxn modelId="{CCA67026-E4D7-4C54-A730-ED7F93BCCE83}" srcId="{A1F02811-A446-4B38-BDA9-0B56D6D479E5}" destId="{CFA5AD6A-D72F-423F-A9ED-10A0534608BF}" srcOrd="2" destOrd="0" parTransId="{F771F53D-4A61-42EB-95F9-DE69540036FA}" sibTransId="{3355C415-4E77-4892-BDAE-0AA6296EE44F}"/>
    <dgm:cxn modelId="{A442432F-F5F4-4552-B1BB-B31F960846E1}" type="presOf" srcId="{A1F02811-A446-4B38-BDA9-0B56D6D479E5}" destId="{61F23D2F-C864-4181-A2A3-84D63AAA6F7F}" srcOrd="0" destOrd="0" presId="urn:microsoft.com/office/officeart/2005/8/layout/vList2"/>
    <dgm:cxn modelId="{8DC15B63-42AE-4BAC-8642-EDF6C7B6202F}" type="presOf" srcId="{516D352A-2560-44C9-A2E3-37A9E39B3206}" destId="{212D6A70-8359-4707-821A-228B93A09930}" srcOrd="0" destOrd="0" presId="urn:microsoft.com/office/officeart/2005/8/layout/vList2"/>
    <dgm:cxn modelId="{5220A554-6E0F-4EFB-85AF-CF217F8BE0FF}" type="presOf" srcId="{CFA5AD6A-D72F-423F-A9ED-10A0534608BF}" destId="{5F0D4FBB-1036-4129-B029-F4814EAC6B13}" srcOrd="0" destOrd="0" presId="urn:microsoft.com/office/officeart/2005/8/layout/vList2"/>
    <dgm:cxn modelId="{076B1585-2223-447D-AECB-BF9DD38461B7}" type="presOf" srcId="{A11CCD0D-557A-463F-B04B-6D2FB61248CF}" destId="{910A0B35-1860-48FC-A3E1-EBC84A340BD4}" srcOrd="0" destOrd="0" presId="urn:microsoft.com/office/officeart/2005/8/layout/vList2"/>
    <dgm:cxn modelId="{02A073B1-B80C-4AF5-99F2-557A4AAFB616}" srcId="{A1F02811-A446-4B38-BDA9-0B56D6D479E5}" destId="{A11CCD0D-557A-463F-B04B-6D2FB61248CF}" srcOrd="1" destOrd="0" parTransId="{8C386433-CCF7-468C-ABBB-B789FBC40282}" sibTransId="{D69DD1E7-D71B-473B-846F-946B91FFDDB6}"/>
    <dgm:cxn modelId="{D2AE3ACC-501E-44C3-8C93-32805169033F}" srcId="{A1F02811-A446-4B38-BDA9-0B56D6D479E5}" destId="{516D352A-2560-44C9-A2E3-37A9E39B3206}" srcOrd="0" destOrd="0" parTransId="{CB1E74FD-A4BE-457E-BBC2-EAE777C1C78D}" sibTransId="{7B49FD94-F661-4F58-808D-843EA18FF8BF}"/>
    <dgm:cxn modelId="{36E89B02-6921-4E86-BDBC-C7F60AFBE530}" type="presParOf" srcId="{61F23D2F-C864-4181-A2A3-84D63AAA6F7F}" destId="{212D6A70-8359-4707-821A-228B93A09930}" srcOrd="0" destOrd="0" presId="urn:microsoft.com/office/officeart/2005/8/layout/vList2"/>
    <dgm:cxn modelId="{50EC582F-C32D-409B-84C5-96176EB2C5F7}" type="presParOf" srcId="{61F23D2F-C864-4181-A2A3-84D63AAA6F7F}" destId="{9D04F477-42F3-484F-B536-D586004CC64D}" srcOrd="1" destOrd="0" presId="urn:microsoft.com/office/officeart/2005/8/layout/vList2"/>
    <dgm:cxn modelId="{631B4BD6-5697-455A-AF5E-C9047B1E13EB}" type="presParOf" srcId="{61F23D2F-C864-4181-A2A3-84D63AAA6F7F}" destId="{910A0B35-1860-48FC-A3E1-EBC84A340BD4}" srcOrd="2" destOrd="0" presId="urn:microsoft.com/office/officeart/2005/8/layout/vList2"/>
    <dgm:cxn modelId="{C8B5F9CE-805D-48E9-B933-BD545E0EDB23}" type="presParOf" srcId="{61F23D2F-C864-4181-A2A3-84D63AAA6F7F}" destId="{AEE33AAA-AC1B-427D-B805-75162A32163C}" srcOrd="3" destOrd="0" presId="urn:microsoft.com/office/officeart/2005/8/layout/vList2"/>
    <dgm:cxn modelId="{32D00222-F623-4411-B738-020246BAE72B}" type="presParOf" srcId="{61F23D2F-C864-4181-A2A3-84D63AAA6F7F}" destId="{5F0D4FBB-1036-4129-B029-F4814EAC6B1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AB054-B5AA-404D-8B69-9E9854E5DBC0}">
      <dsp:nvSpPr>
        <dsp:cNvPr id="0" name=""/>
        <dsp:cNvSpPr/>
      </dsp:nvSpPr>
      <dsp:spPr>
        <a:xfrm>
          <a:off x="0" y="44370"/>
          <a:ext cx="6492353" cy="16222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dirty="0"/>
            <a:t>The flow of electric current </a:t>
          </a:r>
          <a:r>
            <a:rPr lang="en-IN" sz="2900" kern="1200" dirty="0">
              <a:solidFill>
                <a:srgbClr val="FFFF00"/>
              </a:solidFill>
            </a:rPr>
            <a:t>periodically reverses direction.</a:t>
          </a:r>
          <a:endParaRPr lang="en-US" sz="2900" kern="1200" dirty="0">
            <a:solidFill>
              <a:srgbClr val="FFFF00"/>
            </a:solidFill>
          </a:endParaRPr>
        </a:p>
      </dsp:txBody>
      <dsp:txXfrm>
        <a:off x="79193" y="123563"/>
        <a:ext cx="6333967" cy="1463892"/>
      </dsp:txXfrm>
    </dsp:sp>
    <dsp:sp modelId="{3D3C1BFB-BED5-42B3-B51D-F3A8C84630A6}">
      <dsp:nvSpPr>
        <dsp:cNvPr id="0" name=""/>
        <dsp:cNvSpPr/>
      </dsp:nvSpPr>
      <dsp:spPr>
        <a:xfrm>
          <a:off x="0" y="1750168"/>
          <a:ext cx="6492353" cy="16222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dirty="0"/>
            <a:t>An AC waveform can be </a:t>
          </a:r>
          <a:r>
            <a:rPr lang="en-IN" sz="2900" kern="1200" dirty="0">
              <a:solidFill>
                <a:srgbClr val="FFFF00"/>
              </a:solidFill>
            </a:rPr>
            <a:t>sinusoidal</a:t>
          </a:r>
          <a:r>
            <a:rPr lang="en-IN" sz="2900" kern="1200" dirty="0">
              <a:solidFill>
                <a:schemeClr val="bg1"/>
              </a:solidFill>
            </a:rPr>
            <a:t>, square, or sawtooth-shaped</a:t>
          </a:r>
          <a:r>
            <a:rPr lang="en-IN" sz="2900" kern="1200" dirty="0">
              <a:solidFill>
                <a:srgbClr val="FFFF00"/>
              </a:solidFill>
            </a:rPr>
            <a:t>. </a:t>
          </a:r>
          <a:r>
            <a:rPr lang="en-IN" sz="2900" kern="1200" dirty="0"/>
            <a:t>Some AC waveforms are irregular or complicated. </a:t>
          </a:r>
          <a:endParaRPr lang="en-US" sz="2900" kern="1200" dirty="0"/>
        </a:p>
      </dsp:txBody>
      <dsp:txXfrm>
        <a:off x="79193" y="1829361"/>
        <a:ext cx="6333967" cy="1463892"/>
      </dsp:txXfrm>
    </dsp:sp>
    <dsp:sp modelId="{A6AF8994-856F-4E01-9370-6DED133540AD}">
      <dsp:nvSpPr>
        <dsp:cNvPr id="0" name=""/>
        <dsp:cNvSpPr/>
      </dsp:nvSpPr>
      <dsp:spPr>
        <a:xfrm>
          <a:off x="0" y="3455966"/>
          <a:ext cx="6492353" cy="16222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IN" sz="2900" kern="1200" dirty="0"/>
            <a:t>An example of sine-wave AC is common </a:t>
          </a:r>
          <a:r>
            <a:rPr lang="en-IN" sz="2900" kern="1200" dirty="0">
              <a:solidFill>
                <a:srgbClr val="FFFF00"/>
              </a:solidFill>
            </a:rPr>
            <a:t>household utility current.</a:t>
          </a:r>
          <a:endParaRPr lang="en-US" sz="2900" kern="1200" dirty="0">
            <a:solidFill>
              <a:srgbClr val="FFFF00"/>
            </a:solidFill>
          </a:endParaRPr>
        </a:p>
      </dsp:txBody>
      <dsp:txXfrm>
        <a:off x="79193" y="3535159"/>
        <a:ext cx="6333967" cy="1463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798B6-E618-43A0-A657-338E118C619D}">
      <dsp:nvSpPr>
        <dsp:cNvPr id="0" name=""/>
        <dsp:cNvSpPr/>
      </dsp:nvSpPr>
      <dsp:spPr>
        <a:xfrm>
          <a:off x="0" y="0"/>
          <a:ext cx="61473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DB8B2-E0ED-47A4-85E5-1173BBF50A56}">
      <dsp:nvSpPr>
        <dsp:cNvPr id="0" name=""/>
        <dsp:cNvSpPr/>
      </dsp:nvSpPr>
      <dsp:spPr>
        <a:xfrm>
          <a:off x="0" y="0"/>
          <a:ext cx="6147379" cy="256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IN" sz="3500" kern="1200" dirty="0"/>
            <a:t>DC is the </a:t>
          </a:r>
          <a:r>
            <a:rPr lang="en-IN" sz="3500" b="1" kern="1200" dirty="0"/>
            <a:t>unidirectional flow of electric charge </a:t>
          </a:r>
          <a:r>
            <a:rPr lang="en-IN" sz="3500" kern="1200" dirty="0"/>
            <a:t>carriers</a:t>
          </a:r>
          <a:endParaRPr lang="en-US" sz="3500" kern="1200" dirty="0"/>
        </a:p>
      </dsp:txBody>
      <dsp:txXfrm>
        <a:off x="0" y="0"/>
        <a:ext cx="6147379" cy="2561307"/>
      </dsp:txXfrm>
    </dsp:sp>
    <dsp:sp modelId="{D24C239B-DCAB-47F7-97D2-B36D02F5586E}">
      <dsp:nvSpPr>
        <dsp:cNvPr id="0" name=""/>
        <dsp:cNvSpPr/>
      </dsp:nvSpPr>
      <dsp:spPr>
        <a:xfrm>
          <a:off x="0" y="2561307"/>
          <a:ext cx="61473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5B8D9-5AA7-4DA6-B2A9-672A5DF032D7}">
      <dsp:nvSpPr>
        <dsp:cNvPr id="0" name=""/>
        <dsp:cNvSpPr/>
      </dsp:nvSpPr>
      <dsp:spPr>
        <a:xfrm>
          <a:off x="0" y="2561307"/>
          <a:ext cx="6147379" cy="256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IN" sz="3500" kern="1200" dirty="0"/>
            <a:t>The </a:t>
          </a:r>
          <a:r>
            <a:rPr lang="en-IN" sz="3500" b="1" kern="1200" dirty="0"/>
            <a:t>intensity of the current can vary with time</a:t>
          </a:r>
          <a:r>
            <a:rPr lang="en-IN" sz="3500" kern="1200" dirty="0"/>
            <a:t>, but the general </a:t>
          </a:r>
          <a:r>
            <a:rPr lang="en-IN" sz="3500" b="1" kern="1200" dirty="0"/>
            <a:t>direction</a:t>
          </a:r>
          <a:r>
            <a:rPr lang="en-IN" sz="3500" kern="1200" dirty="0"/>
            <a:t> of movement always stays the same.</a:t>
          </a:r>
          <a:endParaRPr lang="en-US" sz="3500" kern="1200" dirty="0"/>
        </a:p>
      </dsp:txBody>
      <dsp:txXfrm>
        <a:off x="0" y="2561307"/>
        <a:ext cx="6147379" cy="25613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D6A70-8359-4707-821A-228B93A09930}">
      <dsp:nvSpPr>
        <dsp:cNvPr id="0" name=""/>
        <dsp:cNvSpPr/>
      </dsp:nvSpPr>
      <dsp:spPr>
        <a:xfrm>
          <a:off x="0" y="40158"/>
          <a:ext cx="9962734"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IN" sz="3100" kern="1200" dirty="0"/>
            <a:t>Electrical power is the rate at which </a:t>
          </a:r>
          <a:r>
            <a:rPr lang="en-IN" sz="3100" kern="1200" dirty="0">
              <a:solidFill>
                <a:schemeClr val="bg1"/>
              </a:solidFill>
            </a:rPr>
            <a:t>electrical energy is converted into another form of energy</a:t>
          </a:r>
          <a:r>
            <a:rPr lang="en-IN" sz="3100" kern="1200" dirty="0"/>
            <a:t>, such as motion, heat, lights or electromagnetic field.</a:t>
          </a:r>
          <a:endParaRPr lang="en-US" sz="3100" kern="1200" dirty="0"/>
        </a:p>
      </dsp:txBody>
      <dsp:txXfrm>
        <a:off x="83216" y="123374"/>
        <a:ext cx="9796302" cy="1538258"/>
      </dsp:txXfrm>
    </dsp:sp>
    <dsp:sp modelId="{910A0B35-1860-48FC-A3E1-EBC84A340BD4}">
      <dsp:nvSpPr>
        <dsp:cNvPr id="0" name=""/>
        <dsp:cNvSpPr/>
      </dsp:nvSpPr>
      <dsp:spPr>
        <a:xfrm>
          <a:off x="0" y="1834128"/>
          <a:ext cx="9962734"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IN" sz="3100" kern="1200" dirty="0"/>
            <a:t>The Electrical Power is represented by </a:t>
          </a:r>
          <a:r>
            <a:rPr lang="en-IN" sz="3100" b="1" kern="1200" dirty="0"/>
            <a:t>P</a:t>
          </a:r>
          <a:r>
            <a:rPr lang="en-IN" sz="3100" kern="1200" dirty="0"/>
            <a:t>. </a:t>
          </a:r>
          <a:endParaRPr lang="en-US" sz="3100" kern="1200" dirty="0"/>
        </a:p>
      </dsp:txBody>
      <dsp:txXfrm>
        <a:off x="83216" y="1917344"/>
        <a:ext cx="9796302" cy="1538258"/>
      </dsp:txXfrm>
    </dsp:sp>
    <dsp:sp modelId="{5F0D4FBB-1036-4129-B029-F4814EAC6B13}">
      <dsp:nvSpPr>
        <dsp:cNvPr id="0" name=""/>
        <dsp:cNvSpPr/>
      </dsp:nvSpPr>
      <dsp:spPr>
        <a:xfrm>
          <a:off x="0" y="3628099"/>
          <a:ext cx="9962734"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IN" sz="3100" kern="1200" dirty="0"/>
            <a:t>The unit of power is </a:t>
          </a:r>
          <a:r>
            <a:rPr lang="en-IN" sz="3100" b="1" kern="1200" dirty="0"/>
            <a:t>Watt(W).</a:t>
          </a:r>
        </a:p>
        <a:p>
          <a:pPr marL="0" lvl="0" indent="0" algn="l" defTabSz="1377950">
            <a:lnSpc>
              <a:spcPct val="90000"/>
            </a:lnSpc>
            <a:spcBef>
              <a:spcPct val="0"/>
            </a:spcBef>
            <a:spcAft>
              <a:spcPct val="35000"/>
            </a:spcAft>
            <a:buNone/>
          </a:pPr>
          <a:r>
            <a:rPr lang="en-IN" sz="3100" b="1" kern="1200" dirty="0"/>
            <a:t>1 Watt = 1Volt ×1Ampere </a:t>
          </a:r>
          <a:endParaRPr lang="en-US" sz="3100" kern="1200" dirty="0"/>
        </a:p>
      </dsp:txBody>
      <dsp:txXfrm>
        <a:off x="83216" y="3711315"/>
        <a:ext cx="9796302" cy="15382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mechanical energy is used to rotate a coil (or a magnetic field) within a magnetic field (or around a coil). As the magnetic flux through the coil changes, an EMF is induced, generating electricity. The amount of induced voltage depends on the rate of change of the magnetic flux and the number of turns in the coil.</a:t>
            </a:r>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4247492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Inductance is defined as the tendency of an electric conductor to oppose a change in the electric current flowing through it.  </a:t>
            </a:r>
          </a:p>
          <a:p>
            <a:r>
              <a:rPr lang="en-GB" dirty="0"/>
              <a:t>This opposition is due to the magnetic field created by the current.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Lenz's Law, any change in the current will cause a change in the magnetic field, which induces an electromotive force (emf) in the opposite direction to oppose the change in current.</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2222642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4035684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659132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32926782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BF36BE6-7E07-4C33-B1BA-2074963D8A8E}" type="datetime1">
              <a:rPr lang="en-GB" smtClean="0"/>
              <a:t>01/10/2024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4626439"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fontScale="85000" lnSpcReduction="20000"/>
          </a:bodyPr>
          <a:lstStyle/>
          <a:p>
            <a:r>
              <a:rPr lang="en-US" sz="4100" b="1" kern="1200" dirty="0">
                <a:solidFill>
                  <a:schemeClr val="tx1"/>
                </a:solidFill>
                <a:latin typeface="+mj-lt"/>
                <a:ea typeface="+mj-ea"/>
                <a:cs typeface="+mj-cs"/>
              </a:rPr>
              <a:t>What is Electricity?</a:t>
            </a:r>
          </a:p>
          <a:p>
            <a:r>
              <a:rPr lang="en-US" sz="4100" b="1" kern="1200" dirty="0">
                <a:solidFill>
                  <a:schemeClr val="tx1"/>
                </a:solidFill>
                <a:latin typeface="+mj-lt"/>
                <a:ea typeface="+mj-ea"/>
                <a:cs typeface="+mj-cs"/>
              </a:rPr>
              <a:t>Differentiate Electrical and Electronics</a:t>
            </a:r>
          </a:p>
          <a:p>
            <a:r>
              <a:rPr lang="en-US" sz="4100" b="1" kern="1200" dirty="0">
                <a:solidFill>
                  <a:schemeClr val="tx1"/>
                </a:solidFill>
                <a:latin typeface="+mj-lt"/>
                <a:ea typeface="+mj-ea"/>
                <a:cs typeface="+mj-cs"/>
              </a:rPr>
              <a:t>Voltage / Potential Difference</a:t>
            </a:r>
          </a:p>
          <a:p>
            <a:r>
              <a:rPr lang="en-US" sz="4100" b="1" kern="1200" dirty="0">
                <a:solidFill>
                  <a:schemeClr val="tx1"/>
                </a:solidFill>
                <a:latin typeface="+mj-lt"/>
                <a:ea typeface="+mj-ea"/>
                <a:cs typeface="+mj-cs"/>
              </a:rPr>
              <a:t>Current</a:t>
            </a:r>
          </a:p>
          <a:p>
            <a:r>
              <a:rPr lang="en-US" sz="4100" b="1" kern="1200" dirty="0">
                <a:solidFill>
                  <a:schemeClr val="tx1"/>
                </a:solidFill>
                <a:latin typeface="+mj-lt"/>
                <a:ea typeface="+mj-ea"/>
                <a:cs typeface="+mj-cs"/>
              </a:rPr>
              <a:t>Types of Current</a:t>
            </a:r>
          </a:p>
          <a:p>
            <a:r>
              <a:rPr lang="en-US" sz="4100" b="1" dirty="0">
                <a:latin typeface="+mj-lt"/>
                <a:ea typeface="+mj-ea"/>
                <a:cs typeface="+mj-cs"/>
              </a:rPr>
              <a:t>Power</a:t>
            </a:r>
            <a:endParaRPr lang="en-US" sz="4100" b="1" kern="1200" dirty="0">
              <a:solidFill>
                <a:schemeClr val="tx1"/>
              </a:solidFill>
              <a:latin typeface="+mj-lt"/>
              <a:ea typeface="+mj-ea"/>
              <a:cs typeface="+mj-cs"/>
            </a:endParaRPr>
          </a:p>
          <a:p>
            <a:r>
              <a:rPr lang="en-US" sz="4100" b="1" dirty="0">
                <a:latin typeface="+mj-lt"/>
                <a:ea typeface="+mj-ea"/>
                <a:cs typeface="+mj-cs"/>
              </a:rPr>
              <a:t>Resistance</a:t>
            </a:r>
          </a:p>
          <a:p>
            <a:r>
              <a:rPr lang="en-US" sz="4100" b="1" kern="1200" dirty="0">
                <a:solidFill>
                  <a:schemeClr val="tx1"/>
                </a:solidFill>
                <a:latin typeface="+mj-lt"/>
                <a:ea typeface="+mj-ea"/>
                <a:cs typeface="+mj-cs"/>
              </a:rPr>
              <a:t>Capacitance</a:t>
            </a:r>
          </a:p>
          <a:p>
            <a:r>
              <a:rPr lang="en-US" sz="4100" b="1" kern="1200" dirty="0">
                <a:solidFill>
                  <a:schemeClr val="tx1"/>
                </a:solidFill>
                <a:latin typeface="+mj-lt"/>
                <a:ea typeface="+mj-ea"/>
                <a:cs typeface="+mj-cs"/>
              </a:rPr>
              <a:t>Inductance</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dirty="0"/>
              <a:t>Lecture 1 / Electrical Engineering</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Define Electricity, Voltage, power and Current.</a:t>
            </a:r>
          </a:p>
          <a:p>
            <a:r>
              <a:rPr lang="en-IN" sz="3200" dirty="0"/>
              <a:t>Differentiate Electrical and Electronics. </a:t>
            </a:r>
          </a:p>
          <a:p>
            <a:r>
              <a:rPr lang="en-IN" sz="3200" dirty="0"/>
              <a:t>Define the types of current.</a:t>
            </a:r>
          </a:p>
          <a:p>
            <a:r>
              <a:rPr lang="en-IN" sz="3200" dirty="0"/>
              <a:t>Define Resistance, Capacitance and inductance.</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a:t>Lecture 1 / Electrical Engineering</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8884" y="111270"/>
            <a:ext cx="5631948" cy="944716"/>
          </a:xfrm>
        </p:spPr>
        <p:txBody>
          <a:bodyPr>
            <a:normAutofit/>
          </a:bodyPr>
          <a:lstStyle/>
          <a:p>
            <a:r>
              <a:rPr lang="en-IN" b="1" dirty="0">
                <a:solidFill>
                  <a:schemeClr val="bg1"/>
                </a:solidFill>
              </a:rPr>
              <a:t>What is electricity?</a:t>
            </a:r>
            <a:endParaRPr lang="en-IN" dirty="0">
              <a:solidFill>
                <a:schemeClr val="bg1"/>
              </a:solidFill>
            </a:endParaRPr>
          </a:p>
        </p:txBody>
      </p:sp>
      <p:sp>
        <p:nvSpPr>
          <p:cNvPr id="3" name="Content Placeholder 2"/>
          <p:cNvSpPr>
            <a:spLocks noGrp="1"/>
          </p:cNvSpPr>
          <p:nvPr>
            <p:ph idx="1"/>
          </p:nvPr>
        </p:nvSpPr>
        <p:spPr>
          <a:xfrm>
            <a:off x="703990" y="1806679"/>
            <a:ext cx="10972800" cy="3917032"/>
          </a:xfrm>
        </p:spPr>
        <p:txBody>
          <a:bodyPr>
            <a:normAutofit/>
          </a:bodyPr>
          <a:lstStyle/>
          <a:p>
            <a:r>
              <a:rPr lang="en-IN" sz="3600" dirty="0"/>
              <a:t>A type of energy that occurs due to the </a:t>
            </a:r>
            <a:r>
              <a:rPr lang="en-IN" sz="3600" b="1" dirty="0"/>
              <a:t>movement of charged particles such as electrons </a:t>
            </a:r>
            <a:r>
              <a:rPr lang="en-IN" sz="3600" dirty="0"/>
              <a:t>or</a:t>
            </a:r>
            <a:r>
              <a:rPr lang="en-IN" sz="3600" b="1" dirty="0"/>
              <a:t> protons. </a:t>
            </a:r>
            <a:endParaRPr lang="en-US" sz="3600" dirty="0"/>
          </a:p>
          <a:p>
            <a:r>
              <a:rPr lang="en-US" sz="3600" dirty="0"/>
              <a:t>We do not create electricity; we </a:t>
            </a:r>
            <a:r>
              <a:rPr lang="en-US" sz="3600" b="1" dirty="0"/>
              <a:t>convert one form of energy into electrical energy.</a:t>
            </a:r>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
        <p:nvSpPr>
          <p:cNvPr id="4" name="Footer Placeholder 3">
            <a:extLst>
              <a:ext uri="{FF2B5EF4-FFF2-40B4-BE49-F238E27FC236}">
                <a16:creationId xmlns:a16="http://schemas.microsoft.com/office/drawing/2014/main" id="{46FBAD19-DC09-0542-98CF-B88D81CBC590}"/>
              </a:ext>
            </a:extLst>
          </p:cNvPr>
          <p:cNvSpPr>
            <a:spLocks noGrp="1"/>
          </p:cNvSpPr>
          <p:nvPr>
            <p:ph type="ftr" sz="quarter" idx="11"/>
          </p:nvPr>
        </p:nvSpPr>
        <p:spPr>
          <a:xfrm>
            <a:off x="4175787" y="6461781"/>
            <a:ext cx="6702420" cy="365125"/>
          </a:xfrm>
        </p:spPr>
        <p:txBody>
          <a:bodyPr/>
          <a:lstStyle/>
          <a:p>
            <a:r>
              <a:rPr lang="en-GB"/>
              <a:t>Lecture 1 / Electrical Engineering</a:t>
            </a:r>
            <a:endParaRPr lang="en-GB" dirty="0"/>
          </a:p>
        </p:txBody>
      </p:sp>
      <p:pic>
        <p:nvPicPr>
          <p:cNvPr id="7" name="Picture 6">
            <a:extLst>
              <a:ext uri="{FF2B5EF4-FFF2-40B4-BE49-F238E27FC236}">
                <a16:creationId xmlns:a16="http://schemas.microsoft.com/office/drawing/2014/main" id="{47D69379-2B77-8ACE-1B02-877DBFD25038}"/>
              </a:ext>
            </a:extLst>
          </p:cNvPr>
          <p:cNvPicPr>
            <a:picLocks noChangeAspect="1"/>
          </p:cNvPicPr>
          <p:nvPr/>
        </p:nvPicPr>
        <p:blipFill>
          <a:blip r:embed="rId3"/>
          <a:stretch>
            <a:fillRect/>
          </a:stretch>
        </p:blipFill>
        <p:spPr>
          <a:xfrm>
            <a:off x="6853476" y="3677478"/>
            <a:ext cx="5219874" cy="2697023"/>
          </a:xfrm>
          <a:prstGeom prst="rect">
            <a:avLst/>
          </a:prstGeom>
        </p:spPr>
      </p:pic>
    </p:spTree>
    <p:extLst>
      <p:ext uri="{BB962C8B-B14F-4D97-AF65-F5344CB8AC3E}">
        <p14:creationId xmlns:p14="http://schemas.microsoft.com/office/powerpoint/2010/main" val="262528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8903" y="136317"/>
            <a:ext cx="6412911" cy="1325563"/>
          </a:xfrm>
        </p:spPr>
        <p:txBody>
          <a:bodyPr>
            <a:normAutofit/>
          </a:bodyPr>
          <a:lstStyle/>
          <a:p>
            <a:pPr marL="0" indent="0">
              <a:buNone/>
            </a:pPr>
            <a:r>
              <a:rPr lang="en-IN" sz="3200" b="1" dirty="0">
                <a:solidFill>
                  <a:schemeClr val="bg1"/>
                </a:solidFill>
              </a:rPr>
              <a:t>Differentiate Electrical and Electronics</a:t>
            </a:r>
          </a:p>
        </p:txBody>
      </p:sp>
      <p:sp>
        <p:nvSpPr>
          <p:cNvPr id="3" name="Content Placeholder 2"/>
          <p:cNvSpPr>
            <a:spLocks noGrp="1"/>
          </p:cNvSpPr>
          <p:nvPr>
            <p:ph idx="1"/>
          </p:nvPr>
        </p:nvSpPr>
        <p:spPr>
          <a:xfrm>
            <a:off x="609600" y="1600201"/>
            <a:ext cx="10972800" cy="4485706"/>
          </a:xfrm>
        </p:spPr>
        <p:txBody>
          <a:bodyPr>
            <a:normAutofit/>
          </a:bodyPr>
          <a:lstStyle/>
          <a:p>
            <a:pPr marL="0" indent="0">
              <a:buNone/>
            </a:pPr>
            <a:endParaRPr lang="en-IN"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graphicFrame>
        <p:nvGraphicFramePr>
          <p:cNvPr id="8" name="Table 7"/>
          <p:cNvGraphicFramePr>
            <a:graphicFrameLocks noGrp="1"/>
          </p:cNvGraphicFramePr>
          <p:nvPr/>
        </p:nvGraphicFramePr>
        <p:xfrm>
          <a:off x="392595" y="1299883"/>
          <a:ext cx="11648661" cy="5154930"/>
        </p:xfrm>
        <a:graphic>
          <a:graphicData uri="http://schemas.openxmlformats.org/drawingml/2006/table">
            <a:tbl>
              <a:tblPr firstRow="1" bandRow="1">
                <a:tableStyleId>{74C1A8A3-306A-4EB7-A6B1-4F7E0EB9C5D6}</a:tableStyleId>
              </a:tblPr>
              <a:tblGrid>
                <a:gridCol w="665922">
                  <a:extLst>
                    <a:ext uri="{9D8B030D-6E8A-4147-A177-3AD203B41FA5}">
                      <a16:colId xmlns:a16="http://schemas.microsoft.com/office/drawing/2014/main" val="20000"/>
                    </a:ext>
                  </a:extLst>
                </a:gridCol>
                <a:gridCol w="5476461">
                  <a:extLst>
                    <a:ext uri="{9D8B030D-6E8A-4147-A177-3AD203B41FA5}">
                      <a16:colId xmlns:a16="http://schemas.microsoft.com/office/drawing/2014/main" val="20001"/>
                    </a:ext>
                  </a:extLst>
                </a:gridCol>
                <a:gridCol w="5506278">
                  <a:extLst>
                    <a:ext uri="{9D8B030D-6E8A-4147-A177-3AD203B41FA5}">
                      <a16:colId xmlns:a16="http://schemas.microsoft.com/office/drawing/2014/main" val="20002"/>
                    </a:ext>
                  </a:extLst>
                </a:gridCol>
              </a:tblGrid>
              <a:tr h="532839">
                <a:tc>
                  <a:txBody>
                    <a:bodyPr/>
                    <a:lstStyle/>
                    <a:p>
                      <a:pPr algn="ctr"/>
                      <a:r>
                        <a:rPr lang="en-IN" sz="2400" dirty="0"/>
                        <a:t>Sl. No</a:t>
                      </a:r>
                    </a:p>
                  </a:txBody>
                  <a:tcPr marL="82918" marR="82918" marT="41459" marB="41459">
                    <a:solidFill>
                      <a:schemeClr val="accent1">
                        <a:lumMod val="50000"/>
                      </a:schemeClr>
                    </a:solidFill>
                  </a:tcPr>
                </a:tc>
                <a:tc>
                  <a:txBody>
                    <a:bodyPr/>
                    <a:lstStyle/>
                    <a:p>
                      <a:pPr algn="ctr"/>
                      <a:r>
                        <a:rPr lang="en-IN" sz="2400" dirty="0"/>
                        <a:t>Electrical</a:t>
                      </a:r>
                    </a:p>
                  </a:txBody>
                  <a:tcPr marL="82918" marR="82918" marT="41459" marB="41459">
                    <a:solidFill>
                      <a:schemeClr val="accent1">
                        <a:lumMod val="50000"/>
                      </a:schemeClr>
                    </a:solidFill>
                  </a:tcPr>
                </a:tc>
                <a:tc>
                  <a:txBody>
                    <a:bodyPr/>
                    <a:lstStyle/>
                    <a:p>
                      <a:pPr algn="ctr"/>
                      <a:r>
                        <a:rPr lang="en-IN" sz="2400" dirty="0"/>
                        <a:t>Electronics</a:t>
                      </a:r>
                    </a:p>
                  </a:txBody>
                  <a:tcPr marL="82918" marR="82918" marT="41459" marB="41459">
                    <a:solidFill>
                      <a:schemeClr val="accent1">
                        <a:lumMod val="50000"/>
                      </a:schemeClr>
                    </a:solidFill>
                  </a:tcPr>
                </a:tc>
                <a:extLst>
                  <a:ext uri="{0D108BD9-81ED-4DB2-BD59-A6C34878D82A}">
                    <a16:rowId xmlns:a16="http://schemas.microsoft.com/office/drawing/2014/main" val="10000"/>
                  </a:ext>
                </a:extLst>
              </a:tr>
              <a:tr h="902205">
                <a:tc>
                  <a:txBody>
                    <a:bodyPr/>
                    <a:lstStyle/>
                    <a:p>
                      <a:pPr algn="ctr"/>
                      <a:r>
                        <a:rPr lang="en-IN" sz="2400" dirty="0"/>
                        <a:t>1</a:t>
                      </a:r>
                    </a:p>
                  </a:txBody>
                  <a:tcPr marL="82918" marR="82918" marT="41459" marB="41459"/>
                </a:tc>
                <a:tc>
                  <a:txBody>
                    <a:bodyPr/>
                    <a:lstStyle/>
                    <a:p>
                      <a:r>
                        <a:rPr lang="en-IN" sz="2400" dirty="0"/>
                        <a:t>Electrical</a:t>
                      </a:r>
                      <a:r>
                        <a:rPr lang="en-IN" sz="2400" baseline="0" dirty="0"/>
                        <a:t> devices work with high voltage (110V or 220 V or 420V etc)</a:t>
                      </a:r>
                      <a:endParaRPr lang="en-IN" sz="2400" dirty="0"/>
                    </a:p>
                  </a:txBody>
                  <a:tcPr marL="82918" marR="82918" marT="41459" marB="41459"/>
                </a:tc>
                <a:tc>
                  <a:txBody>
                    <a:bodyPr/>
                    <a:lstStyle/>
                    <a:p>
                      <a:r>
                        <a:rPr lang="en-IN" sz="2400" dirty="0"/>
                        <a:t>Electronics devices work with</a:t>
                      </a:r>
                      <a:r>
                        <a:rPr lang="en-IN" sz="2400" baseline="0" dirty="0"/>
                        <a:t> low voltage and current. (3V, 5V, 8V, 12V etc.)</a:t>
                      </a:r>
                      <a:endParaRPr lang="en-IN" sz="2400" dirty="0"/>
                    </a:p>
                  </a:txBody>
                  <a:tcPr marL="82918" marR="82918" marT="41459" marB="41459"/>
                </a:tc>
                <a:extLst>
                  <a:ext uri="{0D108BD9-81ED-4DB2-BD59-A6C34878D82A}">
                    <a16:rowId xmlns:a16="http://schemas.microsoft.com/office/drawing/2014/main" val="10001"/>
                  </a:ext>
                </a:extLst>
              </a:tr>
              <a:tr h="732033">
                <a:tc>
                  <a:txBody>
                    <a:bodyPr/>
                    <a:lstStyle/>
                    <a:p>
                      <a:pPr algn="ctr"/>
                      <a:r>
                        <a:rPr lang="en-IN" sz="2400" dirty="0"/>
                        <a:t>2</a:t>
                      </a:r>
                    </a:p>
                  </a:txBody>
                  <a:tcPr marL="82918" marR="82918" marT="41459" marB="41459"/>
                </a:tc>
                <a:tc>
                  <a:txBody>
                    <a:bodyPr/>
                    <a:lstStyle/>
                    <a:p>
                      <a:r>
                        <a:rPr lang="en-GB" sz="2400" dirty="0"/>
                        <a:t>Most Electrical devices are designed to use electrical power rather than controlling it,  some exceptions exist, such as transformers and voltage regulators</a:t>
                      </a:r>
                      <a:endParaRPr lang="en-IN" sz="2400" dirty="0"/>
                    </a:p>
                  </a:txBody>
                  <a:tcPr marL="82918" marR="82918" marT="41459" marB="41459"/>
                </a:tc>
                <a:tc>
                  <a:txBody>
                    <a:bodyPr/>
                    <a:lstStyle/>
                    <a:p>
                      <a:r>
                        <a:rPr lang="en-IN" sz="2400" dirty="0"/>
                        <a:t>Electronic</a:t>
                      </a:r>
                      <a:r>
                        <a:rPr lang="en-IN" sz="2400" baseline="0" dirty="0"/>
                        <a:t> devices control current and voltage.</a:t>
                      </a:r>
                      <a:endParaRPr lang="en-IN" sz="2400" dirty="0"/>
                    </a:p>
                  </a:txBody>
                  <a:tcPr marL="82918" marR="82918" marT="41459" marB="41459"/>
                </a:tc>
                <a:extLst>
                  <a:ext uri="{0D108BD9-81ED-4DB2-BD59-A6C34878D82A}">
                    <a16:rowId xmlns:a16="http://schemas.microsoft.com/office/drawing/2014/main" val="10002"/>
                  </a:ext>
                </a:extLst>
              </a:tr>
              <a:tr h="532839">
                <a:tc>
                  <a:txBody>
                    <a:bodyPr/>
                    <a:lstStyle/>
                    <a:p>
                      <a:pPr algn="ctr"/>
                      <a:r>
                        <a:rPr lang="en-IN" sz="2400" dirty="0"/>
                        <a:t>3</a:t>
                      </a:r>
                    </a:p>
                  </a:txBody>
                  <a:tcPr marL="82918" marR="82918" marT="41459" marB="41459"/>
                </a:tc>
                <a:tc>
                  <a:txBody>
                    <a:bodyPr/>
                    <a:lstStyle/>
                    <a:p>
                      <a:r>
                        <a:rPr lang="en-IN" sz="2400" dirty="0"/>
                        <a:t>Electrical</a:t>
                      </a:r>
                      <a:r>
                        <a:rPr lang="en-IN" sz="2400" baseline="0" dirty="0"/>
                        <a:t> devices work with AC</a:t>
                      </a:r>
                      <a:endParaRPr lang="en-IN" sz="2400" dirty="0"/>
                    </a:p>
                  </a:txBody>
                  <a:tcPr marL="82918" marR="82918" marT="41459" marB="41459"/>
                </a:tc>
                <a:tc>
                  <a:txBody>
                    <a:bodyPr/>
                    <a:lstStyle/>
                    <a:p>
                      <a:r>
                        <a:rPr lang="en-IN" sz="2400" dirty="0"/>
                        <a:t>Electronic devices work with DC</a:t>
                      </a:r>
                    </a:p>
                  </a:txBody>
                  <a:tcPr marL="82918" marR="82918" marT="41459" marB="41459"/>
                </a:tc>
                <a:extLst>
                  <a:ext uri="{0D108BD9-81ED-4DB2-BD59-A6C34878D82A}">
                    <a16:rowId xmlns:a16="http://schemas.microsoft.com/office/drawing/2014/main" val="10003"/>
                  </a:ext>
                </a:extLst>
              </a:tr>
              <a:tr h="1359490">
                <a:tc>
                  <a:txBody>
                    <a:bodyPr/>
                    <a:lstStyle/>
                    <a:p>
                      <a:pPr algn="ctr"/>
                      <a:r>
                        <a:rPr lang="en-IN" sz="2400" dirty="0"/>
                        <a:t>4</a:t>
                      </a:r>
                    </a:p>
                  </a:txBody>
                  <a:tcPr marL="82918" marR="82918" marT="41459" marB="41459"/>
                </a:tc>
                <a:tc>
                  <a:txBody>
                    <a:bodyPr/>
                    <a:lstStyle/>
                    <a:p>
                      <a:r>
                        <a:rPr lang="en-IN" sz="2400" dirty="0" err="1"/>
                        <a:t>Eg</a:t>
                      </a:r>
                      <a:r>
                        <a:rPr lang="en-IN" sz="2400" dirty="0"/>
                        <a:t>:</a:t>
                      </a:r>
                      <a:r>
                        <a:rPr lang="en-IN" sz="2400" baseline="0" dirty="0"/>
                        <a:t> Fan, Iron, Mixer grinder,</a:t>
                      </a:r>
                      <a:r>
                        <a:rPr lang="en-IN" sz="2400" dirty="0"/>
                        <a:t> Air conditioner, Refrigerator</a:t>
                      </a:r>
                    </a:p>
                    <a:p>
                      <a:r>
                        <a:rPr lang="en-IN" sz="2400" dirty="0"/>
                        <a:t>Microwave oven, </a:t>
                      </a:r>
                      <a:r>
                        <a:rPr lang="en-IN" sz="2400" baseline="0" dirty="0"/>
                        <a:t>etc..,</a:t>
                      </a:r>
                      <a:endParaRPr lang="en-IN" sz="2400" dirty="0"/>
                    </a:p>
                  </a:txBody>
                  <a:tcPr marL="82918" marR="82918" marT="41459" marB="41459"/>
                </a:tc>
                <a:tc>
                  <a:txBody>
                    <a:bodyPr/>
                    <a:lstStyle/>
                    <a:p>
                      <a:r>
                        <a:rPr lang="en-IN" sz="2400" dirty="0" err="1"/>
                        <a:t>Eg</a:t>
                      </a:r>
                      <a:r>
                        <a:rPr lang="en-IN" sz="2400" dirty="0"/>
                        <a:t>: Mobile phone, laptop, </a:t>
                      </a:r>
                      <a:r>
                        <a:rPr lang="en-IN" sz="2400" dirty="0" err="1"/>
                        <a:t>etc</a:t>
                      </a:r>
                      <a:endParaRPr lang="en-IN" sz="2400" dirty="0"/>
                    </a:p>
                  </a:txBody>
                  <a:tcPr marL="82918" marR="82918" marT="41459" marB="41459"/>
                </a:tc>
                <a:extLst>
                  <a:ext uri="{0D108BD9-81ED-4DB2-BD59-A6C34878D82A}">
                    <a16:rowId xmlns:a16="http://schemas.microsoft.com/office/drawing/2014/main" val="10004"/>
                  </a:ext>
                </a:extLst>
              </a:tr>
            </a:tbl>
          </a:graphicData>
        </a:graphic>
      </p:graphicFrame>
      <p:sp>
        <p:nvSpPr>
          <p:cNvPr id="4" name="Footer Placeholder 3">
            <a:extLst>
              <a:ext uri="{FF2B5EF4-FFF2-40B4-BE49-F238E27FC236}">
                <a16:creationId xmlns:a16="http://schemas.microsoft.com/office/drawing/2014/main" id="{6EB79BD3-1498-6928-B6F6-53A711037D84}"/>
              </a:ext>
            </a:extLst>
          </p:cNvPr>
          <p:cNvSpPr>
            <a:spLocks noGrp="1"/>
          </p:cNvSpPr>
          <p:nvPr>
            <p:ph type="ftr" sz="quarter" idx="11"/>
          </p:nvPr>
        </p:nvSpPr>
        <p:spPr>
          <a:xfrm>
            <a:off x="4175787" y="6461781"/>
            <a:ext cx="6658276" cy="365125"/>
          </a:xfrm>
        </p:spPr>
        <p:txBody>
          <a:bodyPr/>
          <a:lstStyle/>
          <a:p>
            <a:r>
              <a:rPr lang="en-GB"/>
              <a:t>Lecture 1 / Electrical Engineering</a:t>
            </a:r>
            <a:endParaRPr lang="en-GB" dirty="0"/>
          </a:p>
        </p:txBody>
      </p:sp>
    </p:spTree>
    <p:extLst>
      <p:ext uri="{BB962C8B-B14F-4D97-AF65-F5344CB8AC3E}">
        <p14:creationId xmlns:p14="http://schemas.microsoft.com/office/powerpoint/2010/main" val="222056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8095071" y="6356350"/>
            <a:ext cx="2180805" cy="365125"/>
          </a:xfrm>
        </p:spPr>
        <p:txBody>
          <a:bodyPr>
            <a:normAutofit lnSpcReduction="10000"/>
          </a:bodyPr>
          <a:lstStyle/>
          <a:p>
            <a:pPr>
              <a:spcAft>
                <a:spcPts val="544"/>
              </a:spcAft>
            </a:pPr>
            <a:fld id="{A465DFF1-0632-DC41-8079-D9882AFED7B7}" type="slidenum">
              <a:rPr lang="en-US"/>
              <a:pPr>
                <a:spcAft>
                  <a:spcPts val="544"/>
                </a:spcAft>
              </a:pPr>
              <a:t>6</a:t>
            </a:fld>
            <a:endParaRPr lang="en-US"/>
          </a:p>
        </p:txBody>
      </p:sp>
      <p:sp>
        <p:nvSpPr>
          <p:cNvPr id="3" name="Title 1">
            <a:extLst>
              <a:ext uri="{FF2B5EF4-FFF2-40B4-BE49-F238E27FC236}">
                <a16:creationId xmlns:a16="http://schemas.microsoft.com/office/drawing/2014/main" id="{3087FC5F-FB30-41CC-A93C-C65DCE0E78FF}"/>
              </a:ext>
            </a:extLst>
          </p:cNvPr>
          <p:cNvSpPr txBox="1">
            <a:spLocks/>
          </p:cNvSpPr>
          <p:nvPr/>
        </p:nvSpPr>
        <p:spPr>
          <a:xfrm>
            <a:off x="2889544" y="44252"/>
            <a:ext cx="6412911" cy="110821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IN" sz="4000" b="1" dirty="0">
                <a:solidFill>
                  <a:schemeClr val="bg1"/>
                </a:solidFill>
              </a:rPr>
              <a:t>Voltage</a:t>
            </a:r>
          </a:p>
        </p:txBody>
      </p:sp>
      <p:sp>
        <p:nvSpPr>
          <p:cNvPr id="2" name="Footer Placeholder 1">
            <a:extLst>
              <a:ext uri="{FF2B5EF4-FFF2-40B4-BE49-F238E27FC236}">
                <a16:creationId xmlns:a16="http://schemas.microsoft.com/office/drawing/2014/main" id="{3A13E937-C1CB-DDFC-DFE4-545FCDC45915}"/>
              </a:ext>
            </a:extLst>
          </p:cNvPr>
          <p:cNvSpPr>
            <a:spLocks noGrp="1"/>
          </p:cNvSpPr>
          <p:nvPr>
            <p:ph type="ftr" sz="quarter" idx="11"/>
          </p:nvPr>
        </p:nvSpPr>
        <p:spPr>
          <a:xfrm>
            <a:off x="4175786" y="6461781"/>
            <a:ext cx="6100089" cy="365125"/>
          </a:xfrm>
        </p:spPr>
        <p:txBody>
          <a:bodyPr/>
          <a:lstStyle/>
          <a:p>
            <a:r>
              <a:rPr lang="en-GB"/>
              <a:t>Lecture 1 / Electrical Engineering</a:t>
            </a:r>
            <a:endParaRPr lang="en-GB" dirty="0"/>
          </a:p>
        </p:txBody>
      </p:sp>
      <p:sp>
        <p:nvSpPr>
          <p:cNvPr id="6" name="Content Placeholder 5">
            <a:extLst>
              <a:ext uri="{FF2B5EF4-FFF2-40B4-BE49-F238E27FC236}">
                <a16:creationId xmlns:a16="http://schemas.microsoft.com/office/drawing/2014/main" id="{600E2FB6-F8D1-1BE5-ACC8-EED69B30D5B6}"/>
              </a:ext>
            </a:extLst>
          </p:cNvPr>
          <p:cNvSpPr>
            <a:spLocks noGrp="1"/>
          </p:cNvSpPr>
          <p:nvPr>
            <p:ph idx="1"/>
          </p:nvPr>
        </p:nvSpPr>
        <p:spPr>
          <a:xfrm>
            <a:off x="609600" y="1600201"/>
            <a:ext cx="11272630" cy="4542182"/>
          </a:xfrm>
        </p:spPr>
        <p:txBody>
          <a:bodyPr>
            <a:normAutofit/>
          </a:bodyPr>
          <a:lstStyle/>
          <a:p>
            <a:r>
              <a:rPr lang="en-IN" sz="2800" dirty="0"/>
              <a:t>Voltage is also called as </a:t>
            </a:r>
            <a:r>
              <a:rPr lang="en-IN" sz="2800" b="1" i="1" dirty="0"/>
              <a:t>Potential difference or Electromotiv</a:t>
            </a:r>
            <a:r>
              <a:rPr lang="en-IN" b="1" i="1" dirty="0"/>
              <a:t>e Force (EMF) </a:t>
            </a:r>
            <a:r>
              <a:rPr lang="en-IN" sz="2800" b="1" i="1" dirty="0"/>
              <a:t>.</a:t>
            </a:r>
          </a:p>
          <a:p>
            <a:r>
              <a:rPr lang="en-GB" sz="2800" dirty="0"/>
              <a:t>It is a measure of the </a:t>
            </a:r>
            <a:r>
              <a:rPr lang="en-GB" sz="2800" b="1" dirty="0"/>
              <a:t>electric potential energy per unit charge between two points</a:t>
            </a:r>
            <a:r>
              <a:rPr lang="en-GB" sz="2800" dirty="0"/>
              <a:t> in an electric circuit. </a:t>
            </a:r>
          </a:p>
          <a:p>
            <a:r>
              <a:rPr lang="en-GB" sz="2800" dirty="0"/>
              <a:t>It is the </a:t>
            </a:r>
            <a:r>
              <a:rPr lang="en-GB" sz="2800" b="1" dirty="0"/>
              <a:t>driving force </a:t>
            </a:r>
            <a:r>
              <a:rPr lang="en-GB" sz="2800" dirty="0"/>
              <a:t>that is </a:t>
            </a:r>
            <a:r>
              <a:rPr lang="en-GB" sz="2800" b="1" dirty="0"/>
              <a:t>responsible for the flow of electric current.</a:t>
            </a:r>
          </a:p>
          <a:p>
            <a:r>
              <a:rPr lang="en-IN" sz="2800" dirty="0"/>
              <a:t>Voltage is represented by </a:t>
            </a:r>
            <a:r>
              <a:rPr lang="en-IN" sz="2800" b="1" dirty="0"/>
              <a:t>(V)</a:t>
            </a:r>
          </a:p>
          <a:p>
            <a:r>
              <a:rPr lang="en-IN" sz="2800" dirty="0"/>
              <a:t>The unit of voltage is </a:t>
            </a:r>
            <a:r>
              <a:rPr lang="en-IN" sz="2800" b="1" dirty="0"/>
              <a:t>Volts</a:t>
            </a:r>
          </a:p>
          <a:p>
            <a:r>
              <a:rPr lang="en-IN" sz="2800" dirty="0"/>
              <a:t>The </a:t>
            </a:r>
            <a:r>
              <a:rPr lang="en-IN" sz="2800" b="1" dirty="0"/>
              <a:t>higher the voltage</a:t>
            </a:r>
            <a:r>
              <a:rPr lang="en-IN" sz="2800" dirty="0"/>
              <a:t>, the </a:t>
            </a:r>
            <a:r>
              <a:rPr lang="en-IN" sz="2800" b="1" dirty="0"/>
              <a:t>greater the flow of electrical current.</a:t>
            </a:r>
            <a:endParaRPr lang="en-GB" sz="2800" b="1" dirty="0"/>
          </a:p>
          <a:p>
            <a:endParaRPr lang="en-US" sz="2800" dirty="0"/>
          </a:p>
          <a:p>
            <a:endParaRPr lang="en-US" sz="2800" dirty="0"/>
          </a:p>
          <a:p>
            <a:endParaRPr lang="en-GB" dirty="0"/>
          </a:p>
        </p:txBody>
      </p:sp>
    </p:spTree>
    <p:extLst>
      <p:ext uri="{BB962C8B-B14F-4D97-AF65-F5344CB8AC3E}">
        <p14:creationId xmlns:p14="http://schemas.microsoft.com/office/powerpoint/2010/main" val="4123491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6255" y="-89771"/>
            <a:ext cx="5945229" cy="1352233"/>
          </a:xfrm>
        </p:spPr>
        <p:txBody>
          <a:bodyPr>
            <a:normAutofit/>
          </a:bodyPr>
          <a:lstStyle/>
          <a:p>
            <a:r>
              <a:rPr lang="en-IN" sz="4353" dirty="0">
                <a:solidFill>
                  <a:schemeClr val="bg1">
                    <a:lumMod val="95000"/>
                  </a:schemeClr>
                </a:solidFill>
              </a:rPr>
              <a:t>What is Electric Current?</a:t>
            </a:r>
          </a:p>
        </p:txBody>
      </p:sp>
      <p:sp>
        <p:nvSpPr>
          <p:cNvPr id="3" name="Content Placeholder 2"/>
          <p:cNvSpPr>
            <a:spLocks noGrp="1"/>
          </p:cNvSpPr>
          <p:nvPr>
            <p:ph idx="1"/>
          </p:nvPr>
        </p:nvSpPr>
        <p:spPr>
          <a:xfrm>
            <a:off x="901338" y="1752109"/>
            <a:ext cx="10991762" cy="4123944"/>
          </a:xfrm>
        </p:spPr>
        <p:txBody>
          <a:bodyPr anchor="t">
            <a:normAutofit/>
          </a:bodyPr>
          <a:lstStyle/>
          <a:p>
            <a:r>
              <a:rPr lang="en-IN" dirty="0"/>
              <a:t>Electric Current is defined as the </a:t>
            </a:r>
            <a:r>
              <a:rPr lang="en-IN" b="1" dirty="0"/>
              <a:t>flow of electric charge carriers</a:t>
            </a:r>
            <a:r>
              <a:rPr lang="en-IN" dirty="0"/>
              <a:t> in an electric circuit.</a:t>
            </a:r>
          </a:p>
          <a:p>
            <a:r>
              <a:rPr lang="en-IN" dirty="0"/>
              <a:t>The charge carriers are usually </a:t>
            </a:r>
            <a:r>
              <a:rPr lang="en-IN" b="1" dirty="0"/>
              <a:t>electrons</a:t>
            </a:r>
            <a:r>
              <a:rPr lang="en-IN" dirty="0"/>
              <a:t> (negative charge) or </a:t>
            </a:r>
            <a:r>
              <a:rPr lang="en-IN" b="1" dirty="0"/>
              <a:t>holes</a:t>
            </a:r>
            <a:r>
              <a:rPr lang="en-IN" dirty="0"/>
              <a:t> (Positive charge). </a:t>
            </a:r>
          </a:p>
          <a:p>
            <a:r>
              <a:rPr lang="en-IN" dirty="0"/>
              <a:t>The electric current is represented by </a:t>
            </a:r>
            <a:r>
              <a:rPr lang="en-IN" b="1" dirty="0"/>
              <a:t>(I). </a:t>
            </a:r>
          </a:p>
          <a:p>
            <a:r>
              <a:rPr lang="en-IN" dirty="0"/>
              <a:t>The unit of Electric Current is Ampere </a:t>
            </a:r>
            <a:r>
              <a:rPr lang="en-IN" b="1" dirty="0"/>
              <a:t>(A). </a:t>
            </a:r>
          </a:p>
        </p:txBody>
      </p:sp>
      <p:sp>
        <p:nvSpPr>
          <p:cNvPr id="5" name="Slide Number Placeholder 4"/>
          <p:cNvSpPr>
            <a:spLocks noGrp="1"/>
          </p:cNvSpPr>
          <p:nvPr>
            <p:ph type="sldNum" sz="quarter" idx="12"/>
          </p:nvPr>
        </p:nvSpPr>
        <p:spPr>
          <a:xfrm>
            <a:off x="1918546" y="6355081"/>
            <a:ext cx="720705" cy="365124"/>
          </a:xfrm>
        </p:spPr>
        <p:txBody>
          <a:bodyPr>
            <a:normAutofit lnSpcReduction="10000"/>
          </a:bodyPr>
          <a:lstStyle/>
          <a:p>
            <a:pPr>
              <a:spcAft>
                <a:spcPts val="544"/>
              </a:spcAft>
            </a:pPr>
            <a:fld id="{A465DFF1-0632-DC41-8079-D9882AFED7B7}" type="slidenum">
              <a:rPr lang="en-US">
                <a:solidFill>
                  <a:schemeClr val="tx1"/>
                </a:solidFill>
              </a:rPr>
              <a:pPr>
                <a:spcAft>
                  <a:spcPts val="544"/>
                </a:spcAft>
              </a:pPr>
              <a:t>7</a:t>
            </a:fld>
            <a:endParaRPr lang="en-US">
              <a:solidFill>
                <a:schemeClr val="tx1"/>
              </a:solidFill>
            </a:endParaRPr>
          </a:p>
        </p:txBody>
      </p:sp>
      <p:sp>
        <p:nvSpPr>
          <p:cNvPr id="4" name="Footer Placeholder 3">
            <a:extLst>
              <a:ext uri="{FF2B5EF4-FFF2-40B4-BE49-F238E27FC236}">
                <a16:creationId xmlns:a16="http://schemas.microsoft.com/office/drawing/2014/main" id="{60DFB941-67AC-AB48-B5AD-FF221E27595E}"/>
              </a:ext>
            </a:extLst>
          </p:cNvPr>
          <p:cNvSpPr>
            <a:spLocks noGrp="1"/>
          </p:cNvSpPr>
          <p:nvPr>
            <p:ph type="ftr" sz="quarter" idx="11"/>
          </p:nvPr>
        </p:nvSpPr>
        <p:spPr>
          <a:xfrm>
            <a:off x="4175787" y="6461781"/>
            <a:ext cx="6349018" cy="365125"/>
          </a:xfrm>
        </p:spPr>
        <p:txBody>
          <a:bodyPr/>
          <a:lstStyle/>
          <a:p>
            <a:r>
              <a:rPr lang="en-GB"/>
              <a:t>Lecture 1 / Electrical Engineering</a:t>
            </a:r>
            <a:endParaRPr lang="en-GB" dirty="0"/>
          </a:p>
        </p:txBody>
      </p:sp>
    </p:spTree>
    <p:extLst>
      <p:ext uri="{BB962C8B-B14F-4D97-AF65-F5344CB8AC3E}">
        <p14:creationId xmlns:p14="http://schemas.microsoft.com/office/powerpoint/2010/main" val="1530513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7310" y="0"/>
            <a:ext cx="5438688" cy="1199015"/>
          </a:xfrm>
        </p:spPr>
        <p:txBody>
          <a:bodyPr>
            <a:normAutofit/>
          </a:bodyPr>
          <a:lstStyle/>
          <a:p>
            <a:r>
              <a:rPr lang="en-IN" b="1" dirty="0">
                <a:solidFill>
                  <a:schemeClr val="bg1">
                    <a:lumMod val="95000"/>
                  </a:schemeClr>
                </a:solidFill>
              </a:rPr>
              <a:t>Alternating current</a:t>
            </a:r>
          </a:p>
        </p:txBody>
      </p:sp>
      <p:graphicFrame>
        <p:nvGraphicFramePr>
          <p:cNvPr id="8" name="Content Placeholder 2">
            <a:extLst>
              <a:ext uri="{FF2B5EF4-FFF2-40B4-BE49-F238E27FC236}">
                <a16:creationId xmlns:a16="http://schemas.microsoft.com/office/drawing/2014/main" id="{B829748B-9B55-47B6-B5BA-EF8D4B161B2F}"/>
              </a:ext>
            </a:extLst>
          </p:cNvPr>
          <p:cNvGraphicFramePr>
            <a:graphicFrameLocks noGrp="1"/>
          </p:cNvGraphicFramePr>
          <p:nvPr>
            <p:ph idx="1"/>
          </p:nvPr>
        </p:nvGraphicFramePr>
        <p:xfrm>
          <a:off x="427884" y="1265188"/>
          <a:ext cx="6492353" cy="5122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9" name="Picture 8" descr="Diagram&#10;&#10;Description automatically generated">
            <a:extLst>
              <a:ext uri="{FF2B5EF4-FFF2-40B4-BE49-F238E27FC236}">
                <a16:creationId xmlns:a16="http://schemas.microsoft.com/office/drawing/2014/main" id="{A7479E4A-6F7C-4E16-B060-E0110CD47853}"/>
              </a:ext>
            </a:extLst>
          </p:cNvPr>
          <p:cNvPicPr>
            <a:picLocks noChangeAspect="1"/>
          </p:cNvPicPr>
          <p:nvPr/>
        </p:nvPicPr>
        <p:blipFill>
          <a:blip r:embed="rId7"/>
          <a:stretch>
            <a:fillRect/>
          </a:stretch>
        </p:blipFill>
        <p:spPr>
          <a:xfrm>
            <a:off x="7201770" y="2530723"/>
            <a:ext cx="3740464" cy="2591546"/>
          </a:xfrm>
          <a:prstGeom prst="rect">
            <a:avLst/>
          </a:prstGeom>
        </p:spPr>
      </p:pic>
      <p:sp>
        <p:nvSpPr>
          <p:cNvPr id="3" name="Footer Placeholder 2">
            <a:extLst>
              <a:ext uri="{FF2B5EF4-FFF2-40B4-BE49-F238E27FC236}">
                <a16:creationId xmlns:a16="http://schemas.microsoft.com/office/drawing/2014/main" id="{09EDDEE3-46FD-47F6-D9E3-8F679BF26837}"/>
              </a:ext>
            </a:extLst>
          </p:cNvPr>
          <p:cNvSpPr>
            <a:spLocks noGrp="1"/>
          </p:cNvSpPr>
          <p:nvPr>
            <p:ph type="ftr" sz="quarter" idx="11"/>
          </p:nvPr>
        </p:nvSpPr>
        <p:spPr>
          <a:xfrm>
            <a:off x="4175786" y="6461781"/>
            <a:ext cx="6674275" cy="365125"/>
          </a:xfrm>
        </p:spPr>
        <p:txBody>
          <a:bodyPr/>
          <a:lstStyle/>
          <a:p>
            <a:r>
              <a:rPr lang="en-GB"/>
              <a:t>Lecture 1 / Electrical Engineering</a:t>
            </a:r>
            <a:endParaRPr lang="en-GB" dirty="0"/>
          </a:p>
        </p:txBody>
      </p:sp>
    </p:spTree>
    <p:extLst>
      <p:ext uri="{BB962C8B-B14F-4D97-AF65-F5344CB8AC3E}">
        <p14:creationId xmlns:p14="http://schemas.microsoft.com/office/powerpoint/2010/main" val="1836303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7259" y="-49819"/>
            <a:ext cx="5196855" cy="1325563"/>
          </a:xfrm>
        </p:spPr>
        <p:txBody>
          <a:bodyPr>
            <a:normAutofit/>
          </a:bodyPr>
          <a:lstStyle/>
          <a:p>
            <a:r>
              <a:rPr lang="en-IN" b="1" dirty="0">
                <a:solidFill>
                  <a:schemeClr val="bg1">
                    <a:lumMod val="95000"/>
                  </a:schemeClr>
                </a:solidFill>
              </a:rPr>
              <a:t>Direct Current</a:t>
            </a:r>
          </a:p>
        </p:txBody>
      </p:sp>
      <p:graphicFrame>
        <p:nvGraphicFramePr>
          <p:cNvPr id="9" name="Content Placeholder 2">
            <a:extLst>
              <a:ext uri="{FF2B5EF4-FFF2-40B4-BE49-F238E27FC236}">
                <a16:creationId xmlns:a16="http://schemas.microsoft.com/office/drawing/2014/main" id="{CB2D9A85-9364-4815-B7B0-D7F22F3DEEE8}"/>
              </a:ext>
            </a:extLst>
          </p:cNvPr>
          <p:cNvGraphicFramePr>
            <a:graphicFrameLocks noGrp="1"/>
          </p:cNvGraphicFramePr>
          <p:nvPr>
            <p:ph idx="1"/>
          </p:nvPr>
        </p:nvGraphicFramePr>
        <p:xfrm>
          <a:off x="1101209" y="1580610"/>
          <a:ext cx="6147379" cy="5122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8" name="Picture 7" descr="A picture containing shape&#10;&#10;Description automatically generated">
            <a:extLst>
              <a:ext uri="{FF2B5EF4-FFF2-40B4-BE49-F238E27FC236}">
                <a16:creationId xmlns:a16="http://schemas.microsoft.com/office/drawing/2014/main" id="{8EF7DD5E-7055-4641-A3B5-CC8127682CF7}"/>
              </a:ext>
            </a:extLst>
          </p:cNvPr>
          <p:cNvPicPr>
            <a:picLocks noChangeAspect="1"/>
          </p:cNvPicPr>
          <p:nvPr/>
        </p:nvPicPr>
        <p:blipFill>
          <a:blip r:embed="rId7"/>
          <a:stretch>
            <a:fillRect/>
          </a:stretch>
        </p:blipFill>
        <p:spPr>
          <a:xfrm>
            <a:off x="7591980" y="2383743"/>
            <a:ext cx="3757741" cy="2090514"/>
          </a:xfrm>
          <a:prstGeom prst="rect">
            <a:avLst/>
          </a:prstGeom>
        </p:spPr>
      </p:pic>
      <p:sp>
        <p:nvSpPr>
          <p:cNvPr id="3" name="Footer Placeholder 2">
            <a:extLst>
              <a:ext uri="{FF2B5EF4-FFF2-40B4-BE49-F238E27FC236}">
                <a16:creationId xmlns:a16="http://schemas.microsoft.com/office/drawing/2014/main" id="{C47982F1-B667-692C-B1DB-7E29FB5B594D}"/>
              </a:ext>
            </a:extLst>
          </p:cNvPr>
          <p:cNvSpPr>
            <a:spLocks noGrp="1"/>
          </p:cNvSpPr>
          <p:nvPr>
            <p:ph type="ftr" sz="quarter" idx="11"/>
          </p:nvPr>
        </p:nvSpPr>
        <p:spPr>
          <a:xfrm>
            <a:off x="1687651" y="6461781"/>
            <a:ext cx="6348936" cy="365125"/>
          </a:xfrm>
        </p:spPr>
        <p:txBody>
          <a:bodyPr/>
          <a:lstStyle/>
          <a:p>
            <a:r>
              <a:rPr lang="en-GB"/>
              <a:t>Lecture 1 / Electrical Engineering</a:t>
            </a:r>
            <a:endParaRPr lang="en-GB" dirty="0"/>
          </a:p>
        </p:txBody>
      </p:sp>
    </p:spTree>
    <p:extLst>
      <p:ext uri="{BB962C8B-B14F-4D97-AF65-F5344CB8AC3E}">
        <p14:creationId xmlns:p14="http://schemas.microsoft.com/office/powerpoint/2010/main" val="4079882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A8F507-E2D8-42A1-8A3E-4E5266A1ED5F}"/>
              </a:ext>
            </a:extLst>
          </p:cNvPr>
          <p:cNvSpPr>
            <a:spLocks noGrp="1"/>
          </p:cNvSpPr>
          <p:nvPr>
            <p:ph type="title"/>
          </p:nvPr>
        </p:nvSpPr>
        <p:spPr>
          <a:xfrm>
            <a:off x="3035020" y="181948"/>
            <a:ext cx="7804555" cy="824135"/>
          </a:xfrm>
          <a:noFill/>
        </p:spPr>
        <p:txBody>
          <a:bodyPr anchor="ctr">
            <a:normAutofit/>
          </a:bodyPr>
          <a:lstStyle/>
          <a:p>
            <a:r>
              <a:rPr lang="en-US" sz="4800" b="1" dirty="0">
                <a:solidFill>
                  <a:schemeClr val="bg1">
                    <a:lumMod val="95000"/>
                  </a:schemeClr>
                </a:solidFill>
              </a:rPr>
              <a:t>What is Electric power?</a:t>
            </a:r>
          </a:p>
        </p:txBody>
      </p:sp>
      <p:graphicFrame>
        <p:nvGraphicFramePr>
          <p:cNvPr id="23" name="Content Placeholder 4">
            <a:extLst>
              <a:ext uri="{FF2B5EF4-FFF2-40B4-BE49-F238E27FC236}">
                <a16:creationId xmlns:a16="http://schemas.microsoft.com/office/drawing/2014/main" id="{67B73770-6FA1-41E3-A1F3-351472E261FA}"/>
              </a:ext>
            </a:extLst>
          </p:cNvPr>
          <p:cNvGraphicFramePr>
            <a:graphicFrameLocks noGrp="1"/>
          </p:cNvGraphicFramePr>
          <p:nvPr>
            <p:ph idx="1"/>
          </p:nvPr>
        </p:nvGraphicFramePr>
        <p:xfrm>
          <a:off x="1114633" y="1303104"/>
          <a:ext cx="9962734" cy="5372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a16="http://schemas.microsoft.com/office/drawing/2014/main" id="{FEE5F89E-DAF7-D8C9-4165-10DB57702DF8}"/>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Footer Placeholder 2">
            <a:extLst>
              <a:ext uri="{FF2B5EF4-FFF2-40B4-BE49-F238E27FC236}">
                <a16:creationId xmlns:a16="http://schemas.microsoft.com/office/drawing/2014/main" id="{AAC96363-4F35-2873-3846-45BB8496E4AB}"/>
              </a:ext>
            </a:extLst>
          </p:cNvPr>
          <p:cNvSpPr>
            <a:spLocks noGrp="1"/>
          </p:cNvSpPr>
          <p:nvPr>
            <p:ph type="ftr" sz="quarter" idx="11"/>
          </p:nvPr>
        </p:nvSpPr>
        <p:spPr>
          <a:xfrm>
            <a:off x="4175787" y="6461781"/>
            <a:ext cx="6708726" cy="365125"/>
          </a:xfrm>
        </p:spPr>
        <p:txBody>
          <a:bodyPr/>
          <a:lstStyle/>
          <a:p>
            <a:r>
              <a:rPr lang="en-GB"/>
              <a:t>Lecture 1 / Electrical Engineering</a:t>
            </a:r>
            <a:endParaRPr lang="en-GB" dirty="0"/>
          </a:p>
        </p:txBody>
      </p:sp>
    </p:spTree>
    <p:extLst>
      <p:ext uri="{BB962C8B-B14F-4D97-AF65-F5344CB8AC3E}">
        <p14:creationId xmlns:p14="http://schemas.microsoft.com/office/powerpoint/2010/main" val="2177293695"/>
      </p:ext>
    </p:extLst>
  </p:cSld>
  <p:clrMapOvr>
    <a:masterClrMapping/>
  </p:clrMapOvr>
  <mc:AlternateContent xmlns:mc="http://schemas.openxmlformats.org/markup-compatibility/2006" xmlns:p14="http://schemas.microsoft.com/office/powerpoint/2010/main">
    <mc:Choice Requires="p14">
      <p:transition spd="slow" p14:dur="2000" advTm="22254"/>
    </mc:Choice>
    <mc:Fallback xmlns="">
      <p:transition spd="slow" advTm="2225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56155F-B2BA-4109-A30B-F1A89A435DAD}"/>
              </a:ext>
            </a:extLst>
          </p:cNvPr>
          <p:cNvSpPr>
            <a:spLocks noGrp="1"/>
          </p:cNvSpPr>
          <p:nvPr>
            <p:ph type="title"/>
          </p:nvPr>
        </p:nvSpPr>
        <p:spPr>
          <a:xfrm>
            <a:off x="3255190" y="172550"/>
            <a:ext cx="7650104" cy="802753"/>
          </a:xfrm>
        </p:spPr>
        <p:txBody>
          <a:bodyPr anchor="ctr">
            <a:noAutofit/>
          </a:bodyPr>
          <a:lstStyle/>
          <a:p>
            <a:r>
              <a:rPr lang="en-US" sz="5400" dirty="0">
                <a:solidFill>
                  <a:schemeClr val="bg1"/>
                </a:solidFill>
              </a:rPr>
              <a:t>What is Resistance?</a:t>
            </a:r>
          </a:p>
        </p:txBody>
      </p:sp>
      <p:sp>
        <p:nvSpPr>
          <p:cNvPr id="5" name="Content Placeholder 4">
            <a:extLst>
              <a:ext uri="{FF2B5EF4-FFF2-40B4-BE49-F238E27FC236}">
                <a16:creationId xmlns:a16="http://schemas.microsoft.com/office/drawing/2014/main" id="{34F5E929-EF86-436C-BB4F-B1EDDC4F8D34}"/>
              </a:ext>
            </a:extLst>
          </p:cNvPr>
          <p:cNvSpPr>
            <a:spLocks noGrp="1"/>
          </p:cNvSpPr>
          <p:nvPr>
            <p:ph idx="1"/>
          </p:nvPr>
        </p:nvSpPr>
        <p:spPr>
          <a:xfrm>
            <a:off x="1064311" y="1755158"/>
            <a:ext cx="10111007" cy="2983150"/>
          </a:xfrm>
        </p:spPr>
        <p:txBody>
          <a:bodyPr anchor="t">
            <a:normAutofit/>
          </a:bodyPr>
          <a:lstStyle/>
          <a:p>
            <a:r>
              <a:rPr lang="en-IN" sz="3200" dirty="0"/>
              <a:t>Resistance is the </a:t>
            </a:r>
            <a:r>
              <a:rPr lang="en-IN" sz="3200" b="1" dirty="0"/>
              <a:t>opposition</a:t>
            </a:r>
            <a:r>
              <a:rPr lang="en-IN" sz="3200" dirty="0"/>
              <a:t> that a substance offers to the </a:t>
            </a:r>
            <a:r>
              <a:rPr lang="en-IN" sz="3200" b="1" dirty="0"/>
              <a:t>flow of electric current.  </a:t>
            </a:r>
          </a:p>
          <a:p>
            <a:r>
              <a:rPr lang="en-IN" sz="3200" dirty="0"/>
              <a:t>It is represented by the symbol </a:t>
            </a:r>
            <a:r>
              <a:rPr lang="en-IN" sz="3200" b="1" dirty="0"/>
              <a:t>R</a:t>
            </a:r>
            <a:r>
              <a:rPr lang="en-IN" sz="3200" dirty="0"/>
              <a:t>.  </a:t>
            </a:r>
          </a:p>
          <a:p>
            <a:r>
              <a:rPr lang="en-IN" sz="3200" dirty="0"/>
              <a:t>The standard unit of resistance is the </a:t>
            </a:r>
            <a:r>
              <a:rPr lang="en-IN" sz="3200" b="1" dirty="0"/>
              <a:t>ohm (</a:t>
            </a:r>
            <a:r>
              <a:rPr lang="el-GR" sz="3200" b="1" dirty="0">
                <a:latin typeface="Univers" panose="020B0503020202020204" pitchFamily="34" charset="0"/>
              </a:rPr>
              <a:t>Ω</a:t>
            </a:r>
            <a:r>
              <a:rPr lang="en-US" sz="3200" b="1" dirty="0">
                <a:latin typeface="Univers" panose="020B0503020202020204" pitchFamily="34" charset="0"/>
              </a:rPr>
              <a:t>)</a:t>
            </a:r>
            <a:r>
              <a:rPr lang="en-IN" sz="3200" dirty="0"/>
              <a:t>.</a:t>
            </a:r>
          </a:p>
        </p:txBody>
      </p:sp>
      <p:sp>
        <p:nvSpPr>
          <p:cNvPr id="2" name="Footer Placeholder 1">
            <a:extLst>
              <a:ext uri="{FF2B5EF4-FFF2-40B4-BE49-F238E27FC236}">
                <a16:creationId xmlns:a16="http://schemas.microsoft.com/office/drawing/2014/main" id="{519367D0-5F33-4D2B-A2D5-2AE626A352C5}"/>
              </a:ext>
            </a:extLst>
          </p:cNvPr>
          <p:cNvSpPr>
            <a:spLocks noGrp="1"/>
          </p:cNvSpPr>
          <p:nvPr>
            <p:ph type="ftr" sz="quarter" idx="11"/>
          </p:nvPr>
        </p:nvSpPr>
        <p:spPr>
          <a:xfrm>
            <a:off x="4175787" y="6461781"/>
            <a:ext cx="6146500" cy="365125"/>
          </a:xfrm>
        </p:spPr>
        <p:txBody>
          <a:bodyPr/>
          <a:lstStyle/>
          <a:p>
            <a:r>
              <a:rPr lang="en-GB"/>
              <a:t>Lecture 1 / Electrical Engineering</a:t>
            </a:r>
            <a:endParaRPr lang="en-US" dirty="0"/>
          </a:p>
        </p:txBody>
      </p:sp>
      <p:sp>
        <p:nvSpPr>
          <p:cNvPr id="3" name="Slide Number Placeholder 2">
            <a:extLst>
              <a:ext uri="{FF2B5EF4-FFF2-40B4-BE49-F238E27FC236}">
                <a16:creationId xmlns:a16="http://schemas.microsoft.com/office/drawing/2014/main" id="{B08C51CD-6B96-4EA0-B6A6-311F67508FC9}"/>
              </a:ext>
            </a:extLst>
          </p:cNvPr>
          <p:cNvSpPr>
            <a:spLocks noGrp="1"/>
          </p:cNvSpPr>
          <p:nvPr>
            <p:ph type="sldNum" sz="quarter" idx="12"/>
          </p:nvPr>
        </p:nvSpPr>
        <p:spPr/>
        <p:txBody>
          <a:bodyPr/>
          <a:lstStyle/>
          <a:p>
            <a:fld id="{20FD74A4-47BC-4E99-9BF2-41233980B286}" type="slidenum">
              <a:rPr lang="en-US" smtClean="0"/>
              <a:t>11</a:t>
            </a:fld>
            <a:endParaRPr lang="en-US"/>
          </a:p>
        </p:txBody>
      </p:sp>
    </p:spTree>
    <p:extLst>
      <p:ext uri="{BB962C8B-B14F-4D97-AF65-F5344CB8AC3E}">
        <p14:creationId xmlns:p14="http://schemas.microsoft.com/office/powerpoint/2010/main" val="131250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2EDEAE1-8F95-4417-8541-9B241FBCE275}"/>
              </a:ext>
            </a:extLst>
          </p:cNvPr>
          <p:cNvSpPr>
            <a:spLocks noGrp="1"/>
          </p:cNvSpPr>
          <p:nvPr>
            <p:ph type="title"/>
          </p:nvPr>
        </p:nvSpPr>
        <p:spPr>
          <a:xfrm>
            <a:off x="3210116" y="142166"/>
            <a:ext cx="6627355" cy="846781"/>
          </a:xfrm>
        </p:spPr>
        <p:txBody>
          <a:bodyPr anchor="b">
            <a:normAutofit/>
          </a:bodyPr>
          <a:lstStyle/>
          <a:p>
            <a:r>
              <a:rPr lang="en-US" sz="4800" dirty="0">
                <a:solidFill>
                  <a:schemeClr val="bg1"/>
                </a:solidFill>
              </a:rPr>
              <a:t>What is Capacitance?</a:t>
            </a:r>
          </a:p>
        </p:txBody>
      </p:sp>
      <p:sp>
        <p:nvSpPr>
          <p:cNvPr id="5" name="Content Placeholder 4">
            <a:extLst>
              <a:ext uri="{FF2B5EF4-FFF2-40B4-BE49-F238E27FC236}">
                <a16:creationId xmlns:a16="http://schemas.microsoft.com/office/drawing/2014/main" id="{AD1B91B5-5935-400E-9E81-B411C7DA16D3}"/>
              </a:ext>
            </a:extLst>
          </p:cNvPr>
          <p:cNvSpPr>
            <a:spLocks noGrp="1"/>
          </p:cNvSpPr>
          <p:nvPr>
            <p:ph idx="1"/>
          </p:nvPr>
        </p:nvSpPr>
        <p:spPr>
          <a:xfrm>
            <a:off x="640080" y="1331710"/>
            <a:ext cx="10267406" cy="4861857"/>
          </a:xfrm>
        </p:spPr>
        <p:txBody>
          <a:bodyPr>
            <a:normAutofit/>
          </a:bodyPr>
          <a:lstStyle/>
          <a:p>
            <a:r>
              <a:rPr lang="en-IN" sz="3200" dirty="0"/>
              <a:t>Capacitance is defined as the ability of a component to </a:t>
            </a:r>
            <a:r>
              <a:rPr lang="en-IN" sz="3200" b="1" dirty="0"/>
              <a:t>store an electric charge</a:t>
            </a:r>
            <a:r>
              <a:rPr lang="en-IN" sz="3200" dirty="0"/>
              <a:t>.</a:t>
            </a:r>
          </a:p>
          <a:p>
            <a:r>
              <a:rPr lang="en-IN" sz="3200" dirty="0"/>
              <a:t>The capacitance is </a:t>
            </a:r>
            <a:r>
              <a:rPr lang="en-IN" sz="3200" b="1" dirty="0"/>
              <a:t>directly proportional </a:t>
            </a:r>
            <a:r>
              <a:rPr lang="en-IN" sz="3200" dirty="0"/>
              <a:t>to the </a:t>
            </a:r>
            <a:r>
              <a:rPr lang="en-IN" sz="3200" b="1" dirty="0"/>
              <a:t>surface areas of the plates</a:t>
            </a:r>
            <a:r>
              <a:rPr lang="en-IN" sz="3200" dirty="0"/>
              <a:t>,  and is </a:t>
            </a:r>
            <a:r>
              <a:rPr lang="en-IN" sz="3200" b="1" dirty="0"/>
              <a:t>inversely proportional </a:t>
            </a:r>
            <a:r>
              <a:rPr lang="en-IN" sz="3200" dirty="0"/>
              <a:t>to the </a:t>
            </a:r>
            <a:r>
              <a:rPr lang="en-IN" sz="3200" b="1" dirty="0"/>
              <a:t>separation</a:t>
            </a:r>
            <a:r>
              <a:rPr lang="en-IN" sz="3200" dirty="0"/>
              <a:t> between the </a:t>
            </a:r>
            <a:r>
              <a:rPr lang="en-IN" sz="3200" b="1" dirty="0"/>
              <a:t>plates</a:t>
            </a:r>
            <a:r>
              <a:rPr lang="en-IN" sz="3200" dirty="0"/>
              <a:t>.</a:t>
            </a:r>
          </a:p>
          <a:p>
            <a:r>
              <a:rPr lang="en-IN" sz="3200" dirty="0"/>
              <a:t>The unit of capacitance is </a:t>
            </a:r>
            <a:r>
              <a:rPr lang="en-IN" sz="3200" b="1" dirty="0"/>
              <a:t>Farad.</a:t>
            </a:r>
            <a:endParaRPr lang="en-US" sz="3200" dirty="0"/>
          </a:p>
        </p:txBody>
      </p:sp>
      <p:sp>
        <p:nvSpPr>
          <p:cNvPr id="6" name="Footer Placeholder 5">
            <a:extLst>
              <a:ext uri="{FF2B5EF4-FFF2-40B4-BE49-F238E27FC236}">
                <a16:creationId xmlns:a16="http://schemas.microsoft.com/office/drawing/2014/main" id="{A3E37520-3712-4F48-9EB1-2565A8C5CA45}"/>
              </a:ext>
            </a:extLst>
          </p:cNvPr>
          <p:cNvSpPr>
            <a:spLocks noGrp="1"/>
          </p:cNvSpPr>
          <p:nvPr>
            <p:ph type="ftr" sz="quarter" idx="11"/>
          </p:nvPr>
        </p:nvSpPr>
        <p:spPr>
          <a:xfrm>
            <a:off x="4175787" y="6461781"/>
            <a:ext cx="6441072" cy="365125"/>
          </a:xfrm>
        </p:spPr>
        <p:txBody>
          <a:bodyPr/>
          <a:lstStyle/>
          <a:p>
            <a:r>
              <a:rPr lang="en-GB" dirty="0"/>
              <a:t>Lecture 1 / Electrical Engineering</a:t>
            </a:r>
            <a:endParaRPr lang="en-US" dirty="0"/>
          </a:p>
        </p:txBody>
      </p:sp>
      <p:sp>
        <p:nvSpPr>
          <p:cNvPr id="7" name="Slide Number Placeholder 6">
            <a:extLst>
              <a:ext uri="{FF2B5EF4-FFF2-40B4-BE49-F238E27FC236}">
                <a16:creationId xmlns:a16="http://schemas.microsoft.com/office/drawing/2014/main" id="{D7158AAF-84C1-40D3-BD5E-01F6081AF912}"/>
              </a:ext>
            </a:extLst>
          </p:cNvPr>
          <p:cNvSpPr>
            <a:spLocks noGrp="1"/>
          </p:cNvSpPr>
          <p:nvPr>
            <p:ph type="sldNum" sz="quarter" idx="12"/>
          </p:nvPr>
        </p:nvSpPr>
        <p:spPr/>
        <p:txBody>
          <a:bodyPr/>
          <a:lstStyle/>
          <a:p>
            <a:fld id="{ADAB4826-1CBB-4FF5-8E83-4BABF2965686}" type="slidenum">
              <a:rPr lang="en-US" smtClean="0"/>
              <a:t>12</a:t>
            </a:fld>
            <a:endParaRPr lang="en-US"/>
          </a:p>
        </p:txBody>
      </p:sp>
    </p:spTree>
    <p:extLst>
      <p:ext uri="{BB962C8B-B14F-4D97-AF65-F5344CB8AC3E}">
        <p14:creationId xmlns:p14="http://schemas.microsoft.com/office/powerpoint/2010/main" val="248932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0A457A-90DF-42D3-A329-E1F6B0B16C8E}"/>
              </a:ext>
            </a:extLst>
          </p:cNvPr>
          <p:cNvSpPr>
            <a:spLocks noGrp="1"/>
          </p:cNvSpPr>
          <p:nvPr>
            <p:ph type="title"/>
          </p:nvPr>
        </p:nvSpPr>
        <p:spPr>
          <a:xfrm>
            <a:off x="3838094" y="220199"/>
            <a:ext cx="4840010" cy="880668"/>
          </a:xfrm>
        </p:spPr>
        <p:txBody>
          <a:bodyPr>
            <a:normAutofit/>
          </a:bodyPr>
          <a:lstStyle/>
          <a:p>
            <a:r>
              <a:rPr lang="en-US" b="1" dirty="0">
                <a:solidFill>
                  <a:schemeClr val="bg1"/>
                </a:solidFill>
              </a:rPr>
              <a:t>What is Inductance?</a:t>
            </a:r>
          </a:p>
        </p:txBody>
      </p:sp>
      <p:pic>
        <p:nvPicPr>
          <p:cNvPr id="6" name="Picture 5">
            <a:extLst>
              <a:ext uri="{FF2B5EF4-FFF2-40B4-BE49-F238E27FC236}">
                <a16:creationId xmlns:a16="http://schemas.microsoft.com/office/drawing/2014/main" id="{5A7882A5-6C62-4F32-BFFD-2999483C1D40}"/>
              </a:ext>
            </a:extLst>
          </p:cNvPr>
          <p:cNvPicPr>
            <a:picLocks noChangeAspect="1"/>
          </p:cNvPicPr>
          <p:nvPr/>
        </p:nvPicPr>
        <p:blipFill rotWithShape="1">
          <a:blip r:embed="rId3">
            <a:extLst>
              <a:ext uri="{28A0092B-C50C-407E-A947-70E740481C1C}">
                <a14:useLocalDpi xmlns:a14="http://schemas.microsoft.com/office/drawing/2010/main" val="0"/>
              </a:ext>
            </a:extLst>
          </a:blip>
          <a:srcRect l="21818" r="20433" b="1"/>
          <a:stretch/>
        </p:blipFill>
        <p:spPr>
          <a:xfrm>
            <a:off x="20" y="1190560"/>
            <a:ext cx="4397823" cy="4074911"/>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Content Placeholder 4">
            <a:extLst>
              <a:ext uri="{FF2B5EF4-FFF2-40B4-BE49-F238E27FC236}">
                <a16:creationId xmlns:a16="http://schemas.microsoft.com/office/drawing/2014/main" id="{810F59D7-DC10-4B65-A6F8-F06E2E0F9CCF}"/>
              </a:ext>
            </a:extLst>
          </p:cNvPr>
          <p:cNvSpPr>
            <a:spLocks noGrp="1"/>
          </p:cNvSpPr>
          <p:nvPr>
            <p:ph idx="1"/>
          </p:nvPr>
        </p:nvSpPr>
        <p:spPr>
          <a:xfrm>
            <a:off x="4541315" y="1251930"/>
            <a:ext cx="7438875" cy="4925033"/>
          </a:xfrm>
        </p:spPr>
        <p:txBody>
          <a:bodyPr>
            <a:normAutofit/>
          </a:bodyPr>
          <a:lstStyle/>
          <a:p>
            <a:r>
              <a:rPr lang="en-GB" sz="3200" dirty="0"/>
              <a:t>Inductance is defined as the tendency of an electric conductor to </a:t>
            </a:r>
            <a:r>
              <a:rPr lang="en-GB" sz="3200" b="1" dirty="0"/>
              <a:t>oppose a change in the electric current flowing </a:t>
            </a:r>
            <a:r>
              <a:rPr lang="en-GB" sz="3200" dirty="0"/>
              <a:t>through it.  </a:t>
            </a:r>
          </a:p>
          <a:p>
            <a:r>
              <a:rPr lang="en-GB" sz="3200" dirty="0"/>
              <a:t>This opposition is due to the magnetic field created by the current.</a:t>
            </a:r>
          </a:p>
          <a:p>
            <a:r>
              <a:rPr lang="en-IN" sz="3200" dirty="0"/>
              <a:t>The inductance is </a:t>
            </a:r>
            <a:r>
              <a:rPr lang="en-IN" sz="3200" b="1" dirty="0"/>
              <a:t>directly proportional to the number of turns in the coil.</a:t>
            </a:r>
          </a:p>
          <a:p>
            <a:r>
              <a:rPr lang="en-IN" sz="3200" dirty="0"/>
              <a:t>Inductance is represented by </a:t>
            </a:r>
            <a:r>
              <a:rPr lang="en-IN" sz="3200" b="1" dirty="0"/>
              <a:t>L</a:t>
            </a:r>
          </a:p>
          <a:p>
            <a:r>
              <a:rPr lang="en-IN" sz="3200" dirty="0"/>
              <a:t>Unit of inductance is </a:t>
            </a:r>
            <a:r>
              <a:rPr lang="en-IN" sz="3200" b="1" dirty="0"/>
              <a:t>Henry.</a:t>
            </a:r>
            <a:endParaRPr lang="en-US" sz="3200" dirty="0"/>
          </a:p>
          <a:p>
            <a:endParaRPr lang="en-US" sz="3200" dirty="0"/>
          </a:p>
          <a:p>
            <a:endParaRPr lang="en-IN" sz="3200" b="1" dirty="0"/>
          </a:p>
        </p:txBody>
      </p:sp>
      <p:sp>
        <p:nvSpPr>
          <p:cNvPr id="7" name="Footer Placeholder 6">
            <a:extLst>
              <a:ext uri="{FF2B5EF4-FFF2-40B4-BE49-F238E27FC236}">
                <a16:creationId xmlns:a16="http://schemas.microsoft.com/office/drawing/2014/main" id="{5776BDB1-661C-4EE5-A2F7-104DB1403817}"/>
              </a:ext>
            </a:extLst>
          </p:cNvPr>
          <p:cNvSpPr>
            <a:spLocks noGrp="1"/>
          </p:cNvSpPr>
          <p:nvPr>
            <p:ph type="ftr" sz="quarter" idx="11"/>
          </p:nvPr>
        </p:nvSpPr>
        <p:spPr>
          <a:xfrm>
            <a:off x="4038600" y="6356350"/>
            <a:ext cx="4114800" cy="365125"/>
          </a:xfrm>
        </p:spPr>
        <p:txBody>
          <a:bodyPr>
            <a:normAutofit lnSpcReduction="10000"/>
          </a:bodyPr>
          <a:lstStyle/>
          <a:p>
            <a:pPr>
              <a:spcAft>
                <a:spcPts val="600"/>
              </a:spcAft>
            </a:pPr>
            <a:r>
              <a:rPr lang="en-GB"/>
              <a:t>Lecture 1 / Electrical Engineering</a:t>
            </a:r>
            <a:endParaRPr lang="en-US" dirty="0"/>
          </a:p>
        </p:txBody>
      </p:sp>
      <p:sp>
        <p:nvSpPr>
          <p:cNvPr id="8" name="Slide Number Placeholder 7">
            <a:extLst>
              <a:ext uri="{FF2B5EF4-FFF2-40B4-BE49-F238E27FC236}">
                <a16:creationId xmlns:a16="http://schemas.microsoft.com/office/drawing/2014/main" id="{67356E07-108E-4FEB-BB7D-830AF3FB7FD7}"/>
              </a:ext>
            </a:extLst>
          </p:cNvPr>
          <p:cNvSpPr>
            <a:spLocks noGrp="1"/>
          </p:cNvSpPr>
          <p:nvPr>
            <p:ph type="sldNum" sz="quarter" idx="12"/>
          </p:nvPr>
        </p:nvSpPr>
        <p:spPr>
          <a:xfrm>
            <a:off x="8610600" y="6356350"/>
            <a:ext cx="2743200" cy="365125"/>
          </a:xfrm>
        </p:spPr>
        <p:txBody>
          <a:bodyPr>
            <a:normAutofit lnSpcReduction="10000"/>
          </a:bodyPr>
          <a:lstStyle/>
          <a:p>
            <a:pPr>
              <a:spcAft>
                <a:spcPts val="600"/>
              </a:spcAft>
            </a:pPr>
            <a:fld id="{9DBF203C-B400-4321-9A46-B048ADAD1FCD}" type="slidenum">
              <a:rPr lang="en-US" smtClean="0"/>
              <a:pPr>
                <a:spcAft>
                  <a:spcPts val="600"/>
                </a:spcAft>
              </a:pPr>
              <a:t>13</a:t>
            </a:fld>
            <a:endParaRPr lang="en-US"/>
          </a:p>
        </p:txBody>
      </p:sp>
    </p:spTree>
    <p:extLst>
      <p:ext uri="{BB962C8B-B14F-4D97-AF65-F5344CB8AC3E}">
        <p14:creationId xmlns:p14="http://schemas.microsoft.com/office/powerpoint/2010/main" val="1758802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1931" y="127669"/>
            <a:ext cx="3444230" cy="936608"/>
          </a:xfrm>
        </p:spPr>
        <p:txBody>
          <a:bodyPr/>
          <a:lstStyle/>
          <a:p>
            <a:pPr algn="l"/>
            <a:r>
              <a:rPr lang="en-IN" b="1" dirty="0">
                <a:solidFill>
                  <a:schemeClr val="bg1"/>
                </a:solidFill>
              </a:rPr>
              <a:t>Series circuit</a:t>
            </a:r>
          </a:p>
        </p:txBody>
      </p:sp>
      <p:sp>
        <p:nvSpPr>
          <p:cNvPr id="3" name="Content Placeholder 2"/>
          <p:cNvSpPr>
            <a:spLocks noGrp="1"/>
          </p:cNvSpPr>
          <p:nvPr>
            <p:ph idx="1"/>
          </p:nvPr>
        </p:nvSpPr>
        <p:spPr>
          <a:xfrm>
            <a:off x="478680" y="1496585"/>
            <a:ext cx="10859880" cy="4489051"/>
          </a:xfrm>
        </p:spPr>
        <p:txBody>
          <a:bodyPr>
            <a:normAutofit fontScale="92500" lnSpcReduction="10000"/>
          </a:bodyPr>
          <a:lstStyle/>
          <a:p>
            <a:pPr marL="358775"/>
            <a:r>
              <a:rPr lang="en-IN" dirty="0"/>
              <a:t>The </a:t>
            </a:r>
            <a:r>
              <a:rPr lang="en-IN" b="1" dirty="0"/>
              <a:t>total resistance </a:t>
            </a:r>
            <a:r>
              <a:rPr lang="en-IN" i="1" dirty="0"/>
              <a:t>or</a:t>
            </a:r>
            <a:r>
              <a:rPr lang="en-IN" dirty="0"/>
              <a:t> </a:t>
            </a:r>
            <a:r>
              <a:rPr lang="en-IN" b="1" dirty="0"/>
              <a:t>equivalent resistance </a:t>
            </a:r>
            <a:r>
              <a:rPr lang="en-IN" dirty="0"/>
              <a:t>across the series circuit is</a:t>
            </a:r>
          </a:p>
          <a:p>
            <a:pPr marL="358775"/>
            <a:endParaRPr lang="en-IN" b="1" dirty="0"/>
          </a:p>
          <a:p>
            <a:pPr marL="358775"/>
            <a:endParaRPr lang="en-IN" b="1" dirty="0"/>
          </a:p>
          <a:p>
            <a:pPr marL="358775"/>
            <a:r>
              <a:rPr lang="en-IN" dirty="0"/>
              <a:t>When </a:t>
            </a:r>
            <a:r>
              <a:rPr lang="en-IN" b="1" dirty="0"/>
              <a:t>inductors </a:t>
            </a:r>
            <a:r>
              <a:rPr lang="en-IN" dirty="0"/>
              <a:t>are connected in </a:t>
            </a:r>
            <a:r>
              <a:rPr lang="en-IN" b="1" dirty="0"/>
              <a:t>series</a:t>
            </a:r>
            <a:r>
              <a:rPr lang="en-IN" dirty="0"/>
              <a:t> the equivalent inductance can be obtained using the formula</a:t>
            </a:r>
          </a:p>
          <a:p>
            <a:pPr marL="358775"/>
            <a:endParaRPr lang="en-IN" dirty="0"/>
          </a:p>
          <a:p>
            <a:pPr marL="358775"/>
            <a:endParaRPr lang="en-IN" dirty="0"/>
          </a:p>
          <a:p>
            <a:pPr marL="358775"/>
            <a:r>
              <a:rPr lang="en-IN" dirty="0"/>
              <a:t>When </a:t>
            </a:r>
            <a:r>
              <a:rPr lang="en-IN" b="1" dirty="0"/>
              <a:t>capacitors</a:t>
            </a:r>
            <a:r>
              <a:rPr lang="en-IN" dirty="0"/>
              <a:t> are connected in </a:t>
            </a:r>
            <a:r>
              <a:rPr lang="en-IN" b="1" dirty="0"/>
              <a:t>series</a:t>
            </a:r>
            <a:r>
              <a:rPr lang="en-IN" dirty="0"/>
              <a:t> the equivalent capacitance can be obtained using the formula</a:t>
            </a:r>
            <a:endParaRPr lang="en-IN" b="1" dirty="0"/>
          </a:p>
          <a:p>
            <a:pPr marL="0" indent="0">
              <a:buNone/>
            </a:pPr>
            <a:r>
              <a:rPr lang="en-IN" b="1" dirty="0"/>
              <a:t>			</a:t>
            </a:r>
            <a:endParaRPr lang="en-IN" dirty="0"/>
          </a:p>
        </p:txBody>
      </p:sp>
      <p:sp>
        <p:nvSpPr>
          <p:cNvPr id="4" name="Footer Placeholder 3"/>
          <p:cNvSpPr>
            <a:spLocks noGrp="1"/>
          </p:cNvSpPr>
          <p:nvPr>
            <p:ph type="ftr" sz="quarter" idx="11"/>
          </p:nvPr>
        </p:nvSpPr>
        <p:spPr>
          <a:xfrm>
            <a:off x="1898168" y="6461781"/>
            <a:ext cx="6138419" cy="365125"/>
          </a:xfrm>
        </p:spPr>
        <p:txBody>
          <a:bodyPr/>
          <a:lstStyle/>
          <a:p>
            <a:r>
              <a:rPr lang="en-GB"/>
              <a:t>Lecture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mc:AlternateContent xmlns:mc="http://schemas.openxmlformats.org/markup-compatibility/2006">
        <mc:Choice xmlns:a14="http://schemas.microsoft.com/office/drawing/2010/main" Requires="a14">
          <p:sp>
            <p:nvSpPr>
              <p:cNvPr id="6" name="Rounded Rectangle 5"/>
              <p:cNvSpPr/>
              <p:nvPr/>
            </p:nvSpPr>
            <p:spPr>
              <a:xfrm>
                <a:off x="3721965" y="1949058"/>
                <a:ext cx="3969870" cy="819330"/>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400" b="1" i="1">
                              <a:solidFill>
                                <a:schemeClr val="tx1"/>
                              </a:solidFill>
                              <a:latin typeface="Cambria Math" panose="02040503050406030204" pitchFamily="18" charset="0"/>
                            </a:rPr>
                          </m:ctrlPr>
                        </m:sSubPr>
                        <m:e>
                          <m:r>
                            <a:rPr lang="en-IN" sz="2400" b="1" i="1">
                              <a:solidFill>
                                <a:schemeClr val="tx1"/>
                              </a:solidFill>
                              <a:latin typeface="Cambria Math" panose="02040503050406030204" pitchFamily="18" charset="0"/>
                            </a:rPr>
                            <m:t>𝑹</m:t>
                          </m:r>
                        </m:e>
                        <m:sub>
                          <m:r>
                            <a:rPr lang="en-IN" sz="2400" b="1" i="1">
                              <a:solidFill>
                                <a:schemeClr val="tx1"/>
                              </a:solidFill>
                              <a:latin typeface="Cambria Math" panose="02040503050406030204" pitchFamily="18" charset="0"/>
                            </a:rPr>
                            <m:t>𝒆𝒒</m:t>
                          </m:r>
                        </m:sub>
                      </m:sSub>
                      <m:r>
                        <a:rPr lang="en-IN" sz="2400" b="1" i="1">
                          <a:solidFill>
                            <a:schemeClr val="tx1"/>
                          </a:solidFill>
                          <a:latin typeface="Cambria Math" panose="02040503050406030204" pitchFamily="18" charset="0"/>
                        </a:rPr>
                        <m:t>=</m:t>
                      </m:r>
                      <m:sSub>
                        <m:sSubPr>
                          <m:ctrlPr>
                            <a:rPr lang="en-IN" sz="2400" b="1" i="1">
                              <a:solidFill>
                                <a:schemeClr val="tx1"/>
                              </a:solidFill>
                              <a:latin typeface="Cambria Math" panose="02040503050406030204" pitchFamily="18" charset="0"/>
                            </a:rPr>
                          </m:ctrlPr>
                        </m:sSubPr>
                        <m:e>
                          <m:r>
                            <a:rPr lang="en-IN" sz="2400" b="1" i="1">
                              <a:solidFill>
                                <a:schemeClr val="tx1"/>
                              </a:solidFill>
                              <a:latin typeface="Cambria Math" panose="02040503050406030204" pitchFamily="18" charset="0"/>
                            </a:rPr>
                            <m:t>𝑹</m:t>
                          </m:r>
                        </m:e>
                        <m:sub>
                          <m:r>
                            <a:rPr lang="en-IN" sz="2400" b="1" i="1">
                              <a:solidFill>
                                <a:schemeClr val="tx1"/>
                              </a:solidFill>
                              <a:latin typeface="Cambria Math" panose="02040503050406030204" pitchFamily="18" charset="0"/>
                            </a:rPr>
                            <m:t>𝟏</m:t>
                          </m:r>
                        </m:sub>
                      </m:sSub>
                      <m:r>
                        <m:rPr>
                          <m:nor/>
                        </m:rPr>
                        <a:rPr lang="en-IN" sz="2400" b="1" dirty="0">
                          <a:solidFill>
                            <a:schemeClr val="tx1"/>
                          </a:solidFill>
                        </a:rPr>
                        <m:t>+</m:t>
                      </m:r>
                      <m:sSub>
                        <m:sSubPr>
                          <m:ctrlPr>
                            <a:rPr lang="en-IN" sz="2400" b="1" i="1">
                              <a:solidFill>
                                <a:schemeClr val="tx1"/>
                              </a:solidFill>
                              <a:latin typeface="Cambria Math" panose="02040503050406030204" pitchFamily="18" charset="0"/>
                            </a:rPr>
                          </m:ctrlPr>
                        </m:sSubPr>
                        <m:e>
                          <m:r>
                            <a:rPr lang="en-IN" sz="2400" b="1" i="1">
                              <a:solidFill>
                                <a:schemeClr val="tx1"/>
                              </a:solidFill>
                              <a:latin typeface="Cambria Math" panose="02040503050406030204" pitchFamily="18" charset="0"/>
                            </a:rPr>
                            <m:t>𝑹</m:t>
                          </m:r>
                        </m:e>
                        <m:sub>
                          <m:r>
                            <a:rPr lang="en-IN" sz="2400" b="1" i="1">
                              <a:solidFill>
                                <a:schemeClr val="tx1"/>
                              </a:solidFill>
                              <a:latin typeface="Cambria Math" panose="02040503050406030204" pitchFamily="18" charset="0"/>
                            </a:rPr>
                            <m:t>𝟐</m:t>
                          </m:r>
                        </m:sub>
                      </m:sSub>
                      <m:r>
                        <m:rPr>
                          <m:nor/>
                        </m:rPr>
                        <a:rPr lang="en-IN" sz="2400" b="1" dirty="0">
                          <a:solidFill>
                            <a:schemeClr val="tx1"/>
                          </a:solidFill>
                        </a:rPr>
                        <m:t>+</m:t>
                      </m:r>
                      <m:sSub>
                        <m:sSubPr>
                          <m:ctrlPr>
                            <a:rPr lang="en-IN" sz="2400" b="1" i="1">
                              <a:solidFill>
                                <a:schemeClr val="tx1"/>
                              </a:solidFill>
                              <a:latin typeface="Cambria Math" panose="02040503050406030204" pitchFamily="18" charset="0"/>
                            </a:rPr>
                          </m:ctrlPr>
                        </m:sSubPr>
                        <m:e>
                          <m:r>
                            <a:rPr lang="en-IN" sz="2400" b="1" i="1">
                              <a:solidFill>
                                <a:schemeClr val="tx1"/>
                              </a:solidFill>
                              <a:latin typeface="Cambria Math" panose="02040503050406030204" pitchFamily="18" charset="0"/>
                            </a:rPr>
                            <m:t>𝑹</m:t>
                          </m:r>
                        </m:e>
                        <m:sub>
                          <m:r>
                            <a:rPr lang="en-IN" sz="2400" b="1" i="1">
                              <a:solidFill>
                                <a:schemeClr val="tx1"/>
                              </a:solidFill>
                              <a:latin typeface="Cambria Math" panose="02040503050406030204" pitchFamily="18" charset="0"/>
                            </a:rPr>
                            <m:t>𝟑</m:t>
                          </m:r>
                        </m:sub>
                      </m:sSub>
                    </m:oMath>
                  </m:oMathPara>
                </a14:m>
                <a:endParaRPr lang="en-IN" sz="1632" dirty="0"/>
              </a:p>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𝟑</m:t>
                        </m:r>
                      </m:sub>
                    </m:sSub>
                  </m:oMath>
                </a14:m>
                <a:r>
                  <a:rPr lang="en-IN" sz="1632"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𝒏</m:t>
                        </m:r>
                      </m:sub>
                    </m:sSub>
                  </m:oMath>
                </a14:m>
                <a:endParaRPr lang="en-IN" sz="1632" dirty="0">
                  <a:solidFill>
                    <a:schemeClr val="tx1"/>
                  </a:solidFill>
                </a:endParaRPr>
              </a:p>
            </p:txBody>
          </p:sp>
        </mc:Choice>
        <mc:Fallback>
          <p:sp>
            <p:nvSpPr>
              <p:cNvPr id="6" name="Rounded Rectangle 5"/>
              <p:cNvSpPr>
                <a:spLocks noRot="1" noChangeAspect="1" noMove="1" noResize="1" noEditPoints="1" noAdjustHandles="1" noChangeArrowheads="1" noChangeShapeType="1" noTextEdit="1"/>
              </p:cNvSpPr>
              <p:nvPr/>
            </p:nvSpPr>
            <p:spPr>
              <a:xfrm>
                <a:off x="3721965" y="1949058"/>
                <a:ext cx="3969870" cy="819330"/>
              </a:xfrm>
              <a:prstGeom prst="roundRect">
                <a:avLst/>
              </a:prstGeom>
              <a:blipFill>
                <a:blip r:embed="rId3"/>
                <a:stretch>
                  <a:fillRect b="-5926"/>
                </a:stretch>
              </a:blipFill>
              <a:ln>
                <a:solidFill>
                  <a:schemeClr val="tx1"/>
                </a:solidFill>
              </a:ln>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Rounded Rectangle 6"/>
              <p:cNvSpPr/>
              <p:nvPr/>
            </p:nvSpPr>
            <p:spPr>
              <a:xfrm>
                <a:off x="2977520" y="3673403"/>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oMath>
                </a14:m>
                <a:endParaRPr lang="en-IN" sz="2176" b="1" dirty="0"/>
              </a:p>
            </p:txBody>
          </p:sp>
        </mc:Choice>
        <mc:Fallback>
          <p:sp>
            <p:nvSpPr>
              <p:cNvPr id="7" name="Rounded Rectangle 6"/>
              <p:cNvSpPr>
                <a:spLocks noRot="1" noChangeAspect="1" noMove="1" noResize="1" noEditPoints="1" noAdjustHandles="1" noChangeArrowheads="1" noChangeShapeType="1" noTextEdit="1"/>
              </p:cNvSpPr>
              <p:nvPr/>
            </p:nvSpPr>
            <p:spPr>
              <a:xfrm>
                <a:off x="2977520" y="3673403"/>
                <a:ext cx="5458761" cy="690982"/>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Rounded Rectangle 7"/>
              <p:cNvSpPr/>
              <p:nvPr/>
            </p:nvSpPr>
            <p:spPr>
              <a:xfrm>
                <a:off x="3220966" y="5269281"/>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p:sp>
            <p:nvSpPr>
              <p:cNvPr id="8" name="Rounded Rectangle 7"/>
              <p:cNvSpPr>
                <a:spLocks noRot="1" noChangeAspect="1" noMove="1" noResize="1" noEditPoints="1" noAdjustHandles="1" noChangeArrowheads="1" noChangeShapeType="1" noTextEdit="1"/>
              </p:cNvSpPr>
              <p:nvPr/>
            </p:nvSpPr>
            <p:spPr>
              <a:xfrm>
                <a:off x="3220966" y="5269281"/>
                <a:ext cx="5113270" cy="954427"/>
              </a:xfrm>
              <a:prstGeom prst="roundRect">
                <a:avLst/>
              </a:prstGeom>
              <a:blipFill>
                <a:blip r:embed="rId5"/>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183387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8542" y="248777"/>
            <a:ext cx="3988045" cy="849732"/>
          </a:xfrm>
        </p:spPr>
        <p:txBody>
          <a:bodyPr/>
          <a:lstStyle/>
          <a:p>
            <a:pPr algn="l"/>
            <a:r>
              <a:rPr lang="en-IN" b="1" dirty="0">
                <a:solidFill>
                  <a:schemeClr val="bg1"/>
                </a:solidFill>
              </a:rPr>
              <a:t>Parallel circuits</a:t>
            </a:r>
          </a:p>
        </p:txBody>
      </p:sp>
      <p:sp>
        <p:nvSpPr>
          <p:cNvPr id="3" name="Content Placeholder 2"/>
          <p:cNvSpPr>
            <a:spLocks noGrp="1"/>
          </p:cNvSpPr>
          <p:nvPr>
            <p:ph idx="1"/>
          </p:nvPr>
        </p:nvSpPr>
        <p:spPr>
          <a:xfrm>
            <a:off x="724156" y="1496585"/>
            <a:ext cx="10825514" cy="4144102"/>
          </a:xfrm>
        </p:spPr>
        <p:txBody>
          <a:bodyPr>
            <a:normAutofit/>
          </a:bodyPr>
          <a:lstStyle/>
          <a:p>
            <a:r>
              <a:rPr lang="en-IN" dirty="0"/>
              <a:t>The </a:t>
            </a:r>
            <a:r>
              <a:rPr lang="en-IN" b="1" dirty="0"/>
              <a:t>total resistance </a:t>
            </a:r>
            <a:r>
              <a:rPr lang="en-IN" i="1" dirty="0"/>
              <a:t>or</a:t>
            </a:r>
            <a:r>
              <a:rPr lang="en-IN" dirty="0"/>
              <a:t> </a:t>
            </a:r>
            <a:r>
              <a:rPr lang="en-IN" b="1" dirty="0"/>
              <a:t>equivalent resistance </a:t>
            </a:r>
            <a:r>
              <a:rPr lang="en-IN" dirty="0"/>
              <a:t>across the parallel circuit is</a:t>
            </a:r>
          </a:p>
          <a:p>
            <a:endParaRPr lang="en-IN" b="1" dirty="0"/>
          </a:p>
          <a:p>
            <a:endParaRPr lang="en-IN" b="1" dirty="0"/>
          </a:p>
          <a:p>
            <a:r>
              <a:rPr lang="en-IN" dirty="0"/>
              <a:t>When </a:t>
            </a:r>
            <a:r>
              <a:rPr lang="en-IN" b="1" dirty="0"/>
              <a:t>inductors</a:t>
            </a:r>
            <a:r>
              <a:rPr lang="en-IN" dirty="0"/>
              <a:t> are connected in parallel the equivalent inductance can be obtained using the formula</a:t>
            </a:r>
          </a:p>
          <a:p>
            <a:endParaRPr lang="en-IN" b="1" dirty="0"/>
          </a:p>
          <a:p>
            <a:pPr marL="0" indent="0">
              <a:buNone/>
            </a:pPr>
            <a:r>
              <a:rPr lang="en-IN" b="1" dirty="0"/>
              <a:t>			</a:t>
            </a:r>
            <a:endParaRPr lang="en-IN" dirty="0"/>
          </a:p>
        </p:txBody>
      </p:sp>
      <p:sp>
        <p:nvSpPr>
          <p:cNvPr id="4" name="Footer Placeholder 3"/>
          <p:cNvSpPr>
            <a:spLocks noGrp="1"/>
          </p:cNvSpPr>
          <p:nvPr>
            <p:ph type="ftr" sz="quarter" idx="11"/>
          </p:nvPr>
        </p:nvSpPr>
        <p:spPr>
          <a:xfrm>
            <a:off x="1276478" y="6461781"/>
            <a:ext cx="6760109" cy="365125"/>
          </a:xfrm>
        </p:spPr>
        <p:txBody>
          <a:bodyPr/>
          <a:lstStyle/>
          <a:p>
            <a:r>
              <a:rPr lang="en-GB"/>
              <a:t>Lecture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mc:AlternateContent xmlns:mc="http://schemas.openxmlformats.org/markup-compatibility/2006">
        <mc:Choice xmlns:a14="http://schemas.microsoft.com/office/drawing/2010/main" Requires="a14">
          <p:sp>
            <p:nvSpPr>
              <p:cNvPr id="6" name="Rounded Rectangle 5"/>
              <p:cNvSpPr/>
              <p:nvPr/>
            </p:nvSpPr>
            <p:spPr>
              <a:xfrm>
                <a:off x="4353470" y="2142493"/>
                <a:ext cx="4361956" cy="128650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m:oMathPara>
                </a14:m>
                <a:endParaRPr lang="en-IN" sz="1632" dirty="0"/>
              </a:p>
              <a:p>
                <a:pPr algn="ct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a14:m>
                <a:r>
                  <a:rPr lang="en-IN" sz="1632" dirty="0">
                    <a:solidFill>
                      <a:schemeClr val="tx1"/>
                    </a:solidFill>
                  </a:rPr>
                  <a:t>+ …+ </a:t>
                </a: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𝒏</m:t>
                            </m:r>
                          </m:sub>
                        </m:sSub>
                      </m:den>
                    </m:f>
                  </m:oMath>
                </a14:m>
                <a:r>
                  <a:rPr lang="en-IN" sz="1632" dirty="0"/>
                  <a:t> </a:t>
                </a:r>
              </a:p>
            </p:txBody>
          </p:sp>
        </mc:Choice>
        <mc:Fallback>
          <p:sp>
            <p:nvSpPr>
              <p:cNvPr id="6" name="Rounded Rectangle 5"/>
              <p:cNvSpPr>
                <a:spLocks noRot="1" noChangeAspect="1" noMove="1" noResize="1" noEditPoints="1" noAdjustHandles="1" noChangeArrowheads="1" noChangeShapeType="1" noTextEdit="1"/>
              </p:cNvSpPr>
              <p:nvPr/>
            </p:nvSpPr>
            <p:spPr>
              <a:xfrm>
                <a:off x="4353470" y="2142493"/>
                <a:ext cx="4361956" cy="1286507"/>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Rounded Rectangle 7"/>
              <p:cNvSpPr/>
              <p:nvPr/>
            </p:nvSpPr>
            <p:spPr>
              <a:xfrm>
                <a:off x="3977813" y="4686260"/>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p:sp>
            <p:nvSpPr>
              <p:cNvPr id="8" name="Rounded Rectangle 7"/>
              <p:cNvSpPr>
                <a:spLocks noRot="1" noChangeAspect="1" noMove="1" noResize="1" noEditPoints="1" noAdjustHandles="1" noChangeArrowheads="1" noChangeShapeType="1" noTextEdit="1"/>
              </p:cNvSpPr>
              <p:nvPr/>
            </p:nvSpPr>
            <p:spPr>
              <a:xfrm>
                <a:off x="3977813" y="4686260"/>
                <a:ext cx="5113270" cy="95442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967443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994180" y="1496585"/>
            <a:ext cx="9823647" cy="4489051"/>
          </a:xfrm>
        </p:spPr>
        <p:txBody>
          <a:bodyPr>
            <a:normAutofit/>
          </a:bodyPr>
          <a:lstStyle/>
          <a:p>
            <a:pPr marL="0" indent="0">
              <a:buNone/>
            </a:pPr>
            <a:r>
              <a:rPr lang="en-IN" dirty="0"/>
              <a:t>When </a:t>
            </a:r>
            <a:r>
              <a:rPr lang="en-IN" b="1" dirty="0"/>
              <a:t>capacitors </a:t>
            </a:r>
            <a:r>
              <a:rPr lang="en-IN" dirty="0"/>
              <a:t>are connected in parallel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509681" y="6461781"/>
            <a:ext cx="6526906" cy="365125"/>
          </a:xfrm>
        </p:spPr>
        <p:txBody>
          <a:bodyPr/>
          <a:lstStyle/>
          <a:p>
            <a:r>
              <a:rPr lang="en-GB" dirty="0"/>
              <a:t>Lecture 1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420869" y="2544354"/>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420869" y="2544354"/>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567361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p:txBody>
          <a:bodyPr/>
          <a:lstStyle/>
          <a:p>
            <a:r>
              <a:rPr lang="en-GB" dirty="0"/>
              <a:t>Lecture 1 / Electrical Engineering</a:t>
            </a:r>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1051</Words>
  <Application>Microsoft Office PowerPoint</Application>
  <PresentationFormat>Widescreen</PresentationFormat>
  <Paragraphs>150</Paragraphs>
  <Slides>17</Slides>
  <Notes>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Arial</vt:lpstr>
      <vt:lpstr>Calibri</vt:lpstr>
      <vt:lpstr>Calibri Light</vt:lpstr>
      <vt:lpstr>Cambria Math</vt:lpstr>
      <vt:lpstr>Univers</vt:lpstr>
      <vt:lpstr>UWTSD 200_Title Page 2</vt:lpstr>
      <vt:lpstr>UWTSD 200_Text 4</vt:lpstr>
      <vt:lpstr>PowerPoint Presentation</vt:lpstr>
      <vt:lpstr>Content</vt:lpstr>
      <vt:lpstr>Learning Outcome</vt:lpstr>
      <vt:lpstr>What is electricity?</vt:lpstr>
      <vt:lpstr>Differentiate Electrical and Electronics</vt:lpstr>
      <vt:lpstr>PowerPoint Presentation</vt:lpstr>
      <vt:lpstr>What is Electric Current?</vt:lpstr>
      <vt:lpstr>Alternating current</vt:lpstr>
      <vt:lpstr>Direct Current</vt:lpstr>
      <vt:lpstr>What is Electric power?</vt:lpstr>
      <vt:lpstr>What is Resistance?</vt:lpstr>
      <vt:lpstr>What is Capacitance?</vt:lpstr>
      <vt:lpstr>What is Inductance?</vt:lpstr>
      <vt:lpstr>Series circuit</vt:lpstr>
      <vt:lpstr>Parallel circuits</vt:lpstr>
      <vt:lpstr>Parallel circuit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108</cp:revision>
  <dcterms:created xsi:type="dcterms:W3CDTF">2021-03-09T15:35:42Z</dcterms:created>
  <dcterms:modified xsi:type="dcterms:W3CDTF">2024-10-01T07:38:15Z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