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57"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2CA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D8DADD-B595-4A0C-BEDF-98576D41672B}" v="92" dt="2019-05-20T16:42:13.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Rees" userId="07898f3654b0e482" providerId="LiveId" clId="{B27C5B3F-B81F-4B60-BF22-9945BF42AEAB}"/>
    <pc:docChg chg="undo custSel mod addSld delSld modSld">
      <pc:chgData name="John Rees" userId="07898f3654b0e482" providerId="LiveId" clId="{B27C5B3F-B81F-4B60-BF22-9945BF42AEAB}" dt="2019-05-20T16:43:26.436" v="3650" actId="26606"/>
      <pc:docMkLst>
        <pc:docMk/>
      </pc:docMkLst>
      <pc:sldChg chg="modSp">
        <pc:chgData name="John Rees" userId="07898f3654b0e482" providerId="LiveId" clId="{B27C5B3F-B81F-4B60-BF22-9945BF42AEAB}" dt="2019-05-20T16:41:45.243" v="3594" actId="115"/>
        <pc:sldMkLst>
          <pc:docMk/>
          <pc:sldMk cId="2238433311" sldId="257"/>
        </pc:sldMkLst>
        <pc:spChg chg="mod">
          <ac:chgData name="John Rees" userId="07898f3654b0e482" providerId="LiveId" clId="{B27C5B3F-B81F-4B60-BF22-9945BF42AEAB}" dt="2019-05-20T16:41:45.243" v="3594" actId="115"/>
          <ac:spMkLst>
            <pc:docMk/>
            <pc:sldMk cId="2238433311" sldId="257"/>
            <ac:spMk id="3" creationId="{629A5195-0C62-43F2-B4A0-BFD5C06B3253}"/>
          </ac:spMkLst>
        </pc:spChg>
      </pc:sldChg>
      <pc:sldChg chg="addSp delSp modSp add mod setBg">
        <pc:chgData name="John Rees" userId="07898f3654b0e482" providerId="LiveId" clId="{B27C5B3F-B81F-4B60-BF22-9945BF42AEAB}" dt="2019-05-20T15:18:36.372" v="673" actId="1076"/>
        <pc:sldMkLst>
          <pc:docMk/>
          <pc:sldMk cId="1908061701" sldId="266"/>
        </pc:sldMkLst>
        <pc:spChg chg="mod">
          <ac:chgData name="John Rees" userId="07898f3654b0e482" providerId="LiveId" clId="{B27C5B3F-B81F-4B60-BF22-9945BF42AEAB}" dt="2019-05-20T15:13:44.353" v="545" actId="26606"/>
          <ac:spMkLst>
            <pc:docMk/>
            <pc:sldMk cId="1908061701" sldId="266"/>
            <ac:spMk id="2" creationId="{D931C47F-1A0D-4276-BD8E-69DA212AF3CC}"/>
          </ac:spMkLst>
        </pc:spChg>
        <pc:spChg chg="del mod">
          <ac:chgData name="John Rees" userId="07898f3654b0e482" providerId="LiveId" clId="{B27C5B3F-B81F-4B60-BF22-9945BF42AEAB}" dt="2019-05-20T15:13:44.353" v="545" actId="26606"/>
          <ac:spMkLst>
            <pc:docMk/>
            <pc:sldMk cId="1908061701" sldId="266"/>
            <ac:spMk id="3" creationId="{1205DCE8-E1DF-4AA3-8147-36E40AB35E45}"/>
          </ac:spMkLst>
        </pc:spChg>
        <pc:spChg chg="add del mod">
          <ac:chgData name="John Rees" userId="07898f3654b0e482" providerId="LiveId" clId="{B27C5B3F-B81F-4B60-BF22-9945BF42AEAB}" dt="2019-05-20T15:17:29.056" v="598"/>
          <ac:spMkLst>
            <pc:docMk/>
            <pc:sldMk cId="1908061701" sldId="266"/>
            <ac:spMk id="4" creationId="{A516C15B-F1FA-449E-B74D-624EB7F81227}"/>
          </ac:spMkLst>
        </pc:spChg>
        <pc:spChg chg="add del mod">
          <ac:chgData name="John Rees" userId="07898f3654b0e482" providerId="LiveId" clId="{B27C5B3F-B81F-4B60-BF22-9945BF42AEAB}" dt="2019-05-20T15:17:29.056" v="598"/>
          <ac:spMkLst>
            <pc:docMk/>
            <pc:sldMk cId="1908061701" sldId="266"/>
            <ac:spMk id="6" creationId="{EB3E2F9B-52A9-4149-9486-BE0FCAAE81E8}"/>
          </ac:spMkLst>
        </pc:spChg>
        <pc:spChg chg="add mod">
          <ac:chgData name="John Rees" userId="07898f3654b0e482" providerId="LiveId" clId="{B27C5B3F-B81F-4B60-BF22-9945BF42AEAB}" dt="2019-05-20T15:18:36.372" v="673" actId="1076"/>
          <ac:spMkLst>
            <pc:docMk/>
            <pc:sldMk cId="1908061701" sldId="266"/>
            <ac:spMk id="7" creationId="{5E3E1CDB-70D3-4E53-8979-9F23C5C8406F}"/>
          </ac:spMkLst>
        </pc:spChg>
        <pc:graphicFrameChg chg="add mod">
          <ac:chgData name="John Rees" userId="07898f3654b0e482" providerId="LiveId" clId="{B27C5B3F-B81F-4B60-BF22-9945BF42AEAB}" dt="2019-05-20T15:16:18.843" v="597"/>
          <ac:graphicFrameMkLst>
            <pc:docMk/>
            <pc:sldMk cId="1908061701" sldId="266"/>
            <ac:graphicFrameMk id="5" creationId="{3EEF122C-DA77-4B0D-8A4E-A241F5BD746A}"/>
          </ac:graphicFrameMkLst>
        </pc:graphicFrameChg>
      </pc:sldChg>
      <pc:sldChg chg="addSp modSp add mod setBg">
        <pc:chgData name="John Rees" userId="07898f3654b0e482" providerId="LiveId" clId="{B27C5B3F-B81F-4B60-BF22-9945BF42AEAB}" dt="2019-05-20T16:05:07.544" v="2030" actId="26606"/>
        <pc:sldMkLst>
          <pc:docMk/>
          <pc:sldMk cId="2649078118" sldId="267"/>
        </pc:sldMkLst>
        <pc:spChg chg="mod">
          <ac:chgData name="John Rees" userId="07898f3654b0e482" providerId="LiveId" clId="{B27C5B3F-B81F-4B60-BF22-9945BF42AEAB}" dt="2019-05-20T16:05:07.544" v="2030" actId="26606"/>
          <ac:spMkLst>
            <pc:docMk/>
            <pc:sldMk cId="2649078118" sldId="267"/>
            <ac:spMk id="2" creationId="{38E755D1-8C37-424A-AF75-970D434DDDE1}"/>
          </ac:spMkLst>
        </pc:spChg>
        <pc:spChg chg="mod">
          <ac:chgData name="John Rees" userId="07898f3654b0e482" providerId="LiveId" clId="{B27C5B3F-B81F-4B60-BF22-9945BF42AEAB}" dt="2019-05-20T16:05:07.544" v="2030" actId="26606"/>
          <ac:spMkLst>
            <pc:docMk/>
            <pc:sldMk cId="2649078118" sldId="267"/>
            <ac:spMk id="3" creationId="{49856231-9858-44A1-AE3B-0B8C58B7A8CE}"/>
          </ac:spMkLst>
        </pc:spChg>
        <pc:spChg chg="add">
          <ac:chgData name="John Rees" userId="07898f3654b0e482" providerId="LiveId" clId="{B27C5B3F-B81F-4B60-BF22-9945BF42AEAB}" dt="2019-05-20T16:05:07.544" v="2030" actId="26606"/>
          <ac:spMkLst>
            <pc:docMk/>
            <pc:sldMk cId="2649078118" sldId="267"/>
            <ac:spMk id="8" creationId="{3B854194-185D-494D-905C-7C7CB2E30F6E}"/>
          </ac:spMkLst>
        </pc:spChg>
        <pc:spChg chg="add">
          <ac:chgData name="John Rees" userId="07898f3654b0e482" providerId="LiveId" clId="{B27C5B3F-B81F-4B60-BF22-9945BF42AEAB}" dt="2019-05-20T16:05:07.544" v="2030" actId="26606"/>
          <ac:spMkLst>
            <pc:docMk/>
            <pc:sldMk cId="2649078118" sldId="267"/>
            <ac:spMk id="10" creationId="{B4F5FA0D-0104-4987-8241-EFF7C85B88DE}"/>
          </ac:spMkLst>
        </pc:spChg>
        <pc:picChg chg="add">
          <ac:chgData name="John Rees" userId="07898f3654b0e482" providerId="LiveId" clId="{B27C5B3F-B81F-4B60-BF22-9945BF42AEAB}" dt="2019-05-20T16:05:07.544" v="2030" actId="26606"/>
          <ac:picMkLst>
            <pc:docMk/>
            <pc:sldMk cId="2649078118" sldId="267"/>
            <ac:picMk id="12" creationId="{2897127E-6CEF-446C-BE87-93B7C46E49D1}"/>
          </ac:picMkLst>
        </pc:picChg>
      </pc:sldChg>
      <pc:sldChg chg="addSp delSp modSp add mod setBg">
        <pc:chgData name="John Rees" userId="07898f3654b0e482" providerId="LiveId" clId="{B27C5B3F-B81F-4B60-BF22-9945BF42AEAB}" dt="2019-05-20T15:38:01.969" v="1172" actId="26606"/>
        <pc:sldMkLst>
          <pc:docMk/>
          <pc:sldMk cId="1756706229" sldId="268"/>
        </pc:sldMkLst>
        <pc:spChg chg="mod">
          <ac:chgData name="John Rees" userId="07898f3654b0e482" providerId="LiveId" clId="{B27C5B3F-B81F-4B60-BF22-9945BF42AEAB}" dt="2019-05-20T15:37:45.020" v="1171" actId="26606"/>
          <ac:spMkLst>
            <pc:docMk/>
            <pc:sldMk cId="1756706229" sldId="268"/>
            <ac:spMk id="2" creationId="{3230A5E9-D91E-414F-AC04-963322A591D7}"/>
          </ac:spMkLst>
        </pc:spChg>
        <pc:spChg chg="del mod">
          <ac:chgData name="John Rees" userId="07898f3654b0e482" providerId="LiveId" clId="{B27C5B3F-B81F-4B60-BF22-9945BF42AEAB}" dt="2019-05-20T15:37:45.020" v="1171" actId="26606"/>
          <ac:spMkLst>
            <pc:docMk/>
            <pc:sldMk cId="1756706229" sldId="268"/>
            <ac:spMk id="3" creationId="{6D3321E7-5F74-4DB3-8816-8946FF51A007}"/>
          </ac:spMkLst>
        </pc:spChg>
        <pc:spChg chg="add del">
          <ac:chgData name="John Rees" userId="07898f3654b0e482" providerId="LiveId" clId="{B27C5B3F-B81F-4B60-BF22-9945BF42AEAB}" dt="2019-05-20T15:37:22.838" v="1168" actId="26606"/>
          <ac:spMkLst>
            <pc:docMk/>
            <pc:sldMk cId="1756706229" sldId="268"/>
            <ac:spMk id="8" creationId="{E4F9F79B-A093-478E-96B5-EE02BC93A858}"/>
          </ac:spMkLst>
        </pc:spChg>
        <pc:spChg chg="add del">
          <ac:chgData name="John Rees" userId="07898f3654b0e482" providerId="LiveId" clId="{B27C5B3F-B81F-4B60-BF22-9945BF42AEAB}" dt="2019-05-20T15:37:22.838" v="1168" actId="26606"/>
          <ac:spMkLst>
            <pc:docMk/>
            <pc:sldMk cId="1756706229" sldId="268"/>
            <ac:spMk id="10" creationId="{11394CD8-BD30-4B74-86F4-51FDF3383419}"/>
          </ac:spMkLst>
        </pc:spChg>
        <pc:spChg chg="add del">
          <ac:chgData name="John Rees" userId="07898f3654b0e482" providerId="LiveId" clId="{B27C5B3F-B81F-4B60-BF22-9945BF42AEAB}" dt="2019-05-20T15:37:22.838" v="1168" actId="26606"/>
          <ac:spMkLst>
            <pc:docMk/>
            <pc:sldMk cId="1756706229" sldId="268"/>
            <ac:spMk id="14" creationId="{F7194F93-1F71-4A70-9DF1-28F183771111}"/>
          </ac:spMkLst>
        </pc:spChg>
        <pc:spChg chg="add del">
          <ac:chgData name="John Rees" userId="07898f3654b0e482" providerId="LiveId" clId="{B27C5B3F-B81F-4B60-BF22-9945BF42AEAB}" dt="2019-05-20T15:37:22.838" v="1168" actId="26606"/>
          <ac:spMkLst>
            <pc:docMk/>
            <pc:sldMk cId="1756706229" sldId="268"/>
            <ac:spMk id="16" creationId="{9BBC0C84-DC2A-43AE-9576-0A44295E8B9C}"/>
          </ac:spMkLst>
        </pc:spChg>
        <pc:spChg chg="add del">
          <ac:chgData name="John Rees" userId="07898f3654b0e482" providerId="LiveId" clId="{B27C5B3F-B81F-4B60-BF22-9945BF42AEAB}" dt="2019-05-20T15:37:29.833" v="1169" actId="26606"/>
          <ac:spMkLst>
            <pc:docMk/>
            <pc:sldMk cId="1756706229" sldId="268"/>
            <ac:spMk id="21" creationId="{8D70B121-56F4-4848-B38B-182089D909FA}"/>
          </ac:spMkLst>
        </pc:spChg>
        <pc:spChg chg="add del">
          <ac:chgData name="John Rees" userId="07898f3654b0e482" providerId="LiveId" clId="{B27C5B3F-B81F-4B60-BF22-9945BF42AEAB}" dt="2019-05-20T15:37:36.965" v="1170" actId="26606"/>
          <ac:spMkLst>
            <pc:docMk/>
            <pc:sldMk cId="1756706229" sldId="268"/>
            <ac:spMk id="28" creationId="{D4C3103B-AE2E-41DA-8805-65F1A948FD5A}"/>
          </ac:spMkLst>
        </pc:spChg>
        <pc:spChg chg="add del">
          <ac:chgData name="John Rees" userId="07898f3654b0e482" providerId="LiveId" clId="{B27C5B3F-B81F-4B60-BF22-9945BF42AEAB}" dt="2019-05-20T15:37:36.965" v="1170" actId="26606"/>
          <ac:spMkLst>
            <pc:docMk/>
            <pc:sldMk cId="1756706229" sldId="268"/>
            <ac:spMk id="30" creationId="{E3BC0C31-69A7-4200-9AFE-927230E1E04C}"/>
          </ac:spMkLst>
        </pc:spChg>
        <pc:spChg chg="add del">
          <ac:chgData name="John Rees" userId="07898f3654b0e482" providerId="LiveId" clId="{B27C5B3F-B81F-4B60-BF22-9945BF42AEAB}" dt="2019-05-20T15:37:36.965" v="1170" actId="26606"/>
          <ac:spMkLst>
            <pc:docMk/>
            <pc:sldMk cId="1756706229" sldId="268"/>
            <ac:spMk id="34" creationId="{CB1340FC-C4E2-4CD5-9BCA-7A022E8B4989}"/>
          </ac:spMkLst>
        </pc:spChg>
        <pc:spChg chg="add del">
          <ac:chgData name="John Rees" userId="07898f3654b0e482" providerId="LiveId" clId="{B27C5B3F-B81F-4B60-BF22-9945BF42AEAB}" dt="2019-05-20T15:37:45.020" v="1171" actId="26606"/>
          <ac:spMkLst>
            <pc:docMk/>
            <pc:sldMk cId="1756706229" sldId="268"/>
            <ac:spMk id="39" creationId="{15911E3A-C35B-4EF7-A355-B84E9A14AF4D}"/>
          </ac:spMkLst>
        </pc:spChg>
        <pc:spChg chg="add del">
          <ac:chgData name="John Rees" userId="07898f3654b0e482" providerId="LiveId" clId="{B27C5B3F-B81F-4B60-BF22-9945BF42AEAB}" dt="2019-05-20T15:38:01.969" v="1172" actId="26606"/>
          <ac:spMkLst>
            <pc:docMk/>
            <pc:sldMk cId="1756706229" sldId="268"/>
            <ac:spMk id="74" creationId="{0499AD7B-99D4-4755-8966-F7BA0426904B}"/>
          </ac:spMkLst>
        </pc:spChg>
        <pc:spChg chg="add">
          <ac:chgData name="John Rees" userId="07898f3654b0e482" providerId="LiveId" clId="{B27C5B3F-B81F-4B60-BF22-9945BF42AEAB}" dt="2019-05-20T15:38:01.969" v="1172" actId="26606"/>
          <ac:spMkLst>
            <pc:docMk/>
            <pc:sldMk cId="1756706229" sldId="268"/>
            <ac:spMk id="81" creationId="{0499AD7B-99D4-4755-8966-F7BA0426904B}"/>
          </ac:spMkLst>
        </pc:spChg>
        <pc:grpChg chg="add del">
          <ac:chgData name="John Rees" userId="07898f3654b0e482" providerId="LiveId" clId="{B27C5B3F-B81F-4B60-BF22-9945BF42AEAB}" dt="2019-05-20T15:37:45.020" v="1171" actId="26606"/>
          <ac:grpSpMkLst>
            <pc:docMk/>
            <pc:sldMk cId="1756706229" sldId="268"/>
            <ac:grpSpMk id="41" creationId="{E21ADB3D-AD65-44B4-847D-5E90E90A5D16}"/>
          </ac:grpSpMkLst>
        </pc:grpChg>
        <pc:grpChg chg="add del">
          <ac:chgData name="John Rees" userId="07898f3654b0e482" providerId="LiveId" clId="{B27C5B3F-B81F-4B60-BF22-9945BF42AEAB}" dt="2019-05-20T15:37:45.020" v="1171" actId="26606"/>
          <ac:grpSpMkLst>
            <pc:docMk/>
            <pc:sldMk cId="1756706229" sldId="268"/>
            <ac:grpSpMk id="64" creationId="{5F8A7F7F-DD1A-4F41-98AC-B9CE2A620CDC}"/>
          </ac:grpSpMkLst>
        </pc:grpChg>
        <pc:graphicFrameChg chg="add mod modGraphic">
          <ac:chgData name="John Rees" userId="07898f3654b0e482" providerId="LiveId" clId="{B27C5B3F-B81F-4B60-BF22-9945BF42AEAB}" dt="2019-05-20T15:38:01.969" v="1172" actId="26606"/>
          <ac:graphicFrameMkLst>
            <pc:docMk/>
            <pc:sldMk cId="1756706229" sldId="268"/>
            <ac:graphicFrameMk id="69" creationId="{A38A0EFB-F892-4BFD-BFFB-CDAC91BA242E}"/>
          </ac:graphicFrameMkLst>
        </pc:graphicFrameChg>
        <pc:picChg chg="add del">
          <ac:chgData name="John Rees" userId="07898f3654b0e482" providerId="LiveId" clId="{B27C5B3F-B81F-4B60-BF22-9945BF42AEAB}" dt="2019-05-20T15:38:01.969" v="1172" actId="26606"/>
          <ac:picMkLst>
            <pc:docMk/>
            <pc:sldMk cId="1756706229" sldId="268"/>
            <ac:picMk id="76" creationId="{1A06F89A-489D-4383-94C5-42F7FF2E9A63}"/>
          </ac:picMkLst>
        </pc:picChg>
        <pc:picChg chg="add">
          <ac:chgData name="John Rees" userId="07898f3654b0e482" providerId="LiveId" clId="{B27C5B3F-B81F-4B60-BF22-9945BF42AEAB}" dt="2019-05-20T15:38:01.969" v="1172" actId="26606"/>
          <ac:picMkLst>
            <pc:docMk/>
            <pc:sldMk cId="1756706229" sldId="268"/>
            <ac:picMk id="83" creationId="{1A06F89A-489D-4383-94C5-42F7FF2E9A63}"/>
          </ac:picMkLst>
        </pc:picChg>
        <pc:cxnChg chg="add del">
          <ac:chgData name="John Rees" userId="07898f3654b0e482" providerId="LiveId" clId="{B27C5B3F-B81F-4B60-BF22-9945BF42AEAB}" dt="2019-05-20T15:37:22.838" v="1168" actId="26606"/>
          <ac:cxnSpMkLst>
            <pc:docMk/>
            <pc:sldMk cId="1756706229" sldId="268"/>
            <ac:cxnSpMk id="12" creationId="{D4C22394-EBC2-4FAF-A555-6C02D589EED7}"/>
          </ac:cxnSpMkLst>
        </pc:cxnChg>
        <pc:cxnChg chg="add del">
          <ac:chgData name="John Rees" userId="07898f3654b0e482" providerId="LiveId" clId="{B27C5B3F-B81F-4B60-BF22-9945BF42AEAB}" dt="2019-05-20T15:37:29.833" v="1169" actId="26606"/>
          <ac:cxnSpMkLst>
            <pc:docMk/>
            <pc:sldMk cId="1756706229" sldId="268"/>
            <ac:cxnSpMk id="23" creationId="{2D72A2C9-F3CA-4216-8BAD-FA4C970C3C4E}"/>
          </ac:cxnSpMkLst>
        </pc:cxnChg>
        <pc:cxnChg chg="add del">
          <ac:chgData name="John Rees" userId="07898f3654b0e482" providerId="LiveId" clId="{B27C5B3F-B81F-4B60-BF22-9945BF42AEAB}" dt="2019-05-20T15:37:36.965" v="1170" actId="26606"/>
          <ac:cxnSpMkLst>
            <pc:docMk/>
            <pc:sldMk cId="1756706229" sldId="268"/>
            <ac:cxnSpMk id="32" creationId="{45B5AFC7-2F07-4F7B-9151-E45D7548D8F3}"/>
          </ac:cxnSpMkLst>
        </pc:cxnChg>
      </pc:sldChg>
      <pc:sldChg chg="addSp delSp modSp add mod setBg">
        <pc:chgData name="John Rees" userId="07898f3654b0e482" providerId="LiveId" clId="{B27C5B3F-B81F-4B60-BF22-9945BF42AEAB}" dt="2019-05-20T15:47:25.279" v="1275" actId="26606"/>
        <pc:sldMkLst>
          <pc:docMk/>
          <pc:sldMk cId="3492441691" sldId="269"/>
        </pc:sldMkLst>
        <pc:spChg chg="mod">
          <ac:chgData name="John Rees" userId="07898f3654b0e482" providerId="LiveId" clId="{B27C5B3F-B81F-4B60-BF22-9945BF42AEAB}" dt="2019-05-20T15:47:25.279" v="1275" actId="26606"/>
          <ac:spMkLst>
            <pc:docMk/>
            <pc:sldMk cId="3492441691" sldId="269"/>
            <ac:spMk id="2" creationId="{6C725E89-313C-4728-B3BE-14EE73A50458}"/>
          </ac:spMkLst>
        </pc:spChg>
        <pc:spChg chg="del mod">
          <ac:chgData name="John Rees" userId="07898f3654b0e482" providerId="LiveId" clId="{B27C5B3F-B81F-4B60-BF22-9945BF42AEAB}" dt="2019-05-20T15:47:25.279" v="1275" actId="26606"/>
          <ac:spMkLst>
            <pc:docMk/>
            <pc:sldMk cId="3492441691" sldId="269"/>
            <ac:spMk id="3" creationId="{50CB448B-B806-46E4-9130-E34F0A1057E5}"/>
          </ac:spMkLst>
        </pc:spChg>
        <pc:spChg chg="add del">
          <ac:chgData name="John Rees" userId="07898f3654b0e482" providerId="LiveId" clId="{B27C5B3F-B81F-4B60-BF22-9945BF42AEAB}" dt="2019-05-20T15:47:25.259" v="1274" actId="26606"/>
          <ac:spMkLst>
            <pc:docMk/>
            <pc:sldMk cId="3492441691" sldId="269"/>
            <ac:spMk id="8" creationId="{3B854194-185D-494D-905C-7C7CB2E30F6E}"/>
          </ac:spMkLst>
        </pc:spChg>
        <pc:spChg chg="add del">
          <ac:chgData name="John Rees" userId="07898f3654b0e482" providerId="LiveId" clId="{B27C5B3F-B81F-4B60-BF22-9945BF42AEAB}" dt="2019-05-20T15:47:25.259" v="1274" actId="26606"/>
          <ac:spMkLst>
            <pc:docMk/>
            <pc:sldMk cId="3492441691" sldId="269"/>
            <ac:spMk id="10" creationId="{B4F5FA0D-0104-4987-8241-EFF7C85B88DE}"/>
          </ac:spMkLst>
        </pc:spChg>
        <pc:spChg chg="add">
          <ac:chgData name="John Rees" userId="07898f3654b0e482" providerId="LiveId" clId="{B27C5B3F-B81F-4B60-BF22-9945BF42AEAB}" dt="2019-05-20T15:47:25.279" v="1275" actId="26606"/>
          <ac:spMkLst>
            <pc:docMk/>
            <pc:sldMk cId="3492441691" sldId="269"/>
            <ac:spMk id="14" creationId="{0499AD7B-99D4-4755-8966-F7BA0426904B}"/>
          </ac:spMkLst>
        </pc:spChg>
        <pc:graphicFrameChg chg="add">
          <ac:chgData name="John Rees" userId="07898f3654b0e482" providerId="LiveId" clId="{B27C5B3F-B81F-4B60-BF22-9945BF42AEAB}" dt="2019-05-20T15:47:25.279" v="1275" actId="26606"/>
          <ac:graphicFrameMkLst>
            <pc:docMk/>
            <pc:sldMk cId="3492441691" sldId="269"/>
            <ac:graphicFrameMk id="5" creationId="{B79D853C-44A3-4A36-AD8E-AF361F10D85D}"/>
          </ac:graphicFrameMkLst>
        </pc:graphicFrameChg>
        <pc:picChg chg="add del">
          <ac:chgData name="John Rees" userId="07898f3654b0e482" providerId="LiveId" clId="{B27C5B3F-B81F-4B60-BF22-9945BF42AEAB}" dt="2019-05-20T15:47:25.259" v="1274" actId="26606"/>
          <ac:picMkLst>
            <pc:docMk/>
            <pc:sldMk cId="3492441691" sldId="269"/>
            <ac:picMk id="12" creationId="{2897127E-6CEF-446C-BE87-93B7C46E49D1}"/>
          </ac:picMkLst>
        </pc:picChg>
        <pc:picChg chg="add">
          <ac:chgData name="John Rees" userId="07898f3654b0e482" providerId="LiveId" clId="{B27C5B3F-B81F-4B60-BF22-9945BF42AEAB}" dt="2019-05-20T15:47:25.279" v="1275" actId="26606"/>
          <ac:picMkLst>
            <pc:docMk/>
            <pc:sldMk cId="3492441691" sldId="269"/>
            <ac:picMk id="15" creationId="{1A06F89A-489D-4383-94C5-42F7FF2E9A63}"/>
          </ac:picMkLst>
        </pc:picChg>
      </pc:sldChg>
      <pc:sldChg chg="addSp delSp modSp add mod setBg">
        <pc:chgData name="John Rees" userId="07898f3654b0e482" providerId="LiveId" clId="{B27C5B3F-B81F-4B60-BF22-9945BF42AEAB}" dt="2019-05-20T15:54:35.635" v="1626"/>
        <pc:sldMkLst>
          <pc:docMk/>
          <pc:sldMk cId="1916711433" sldId="270"/>
        </pc:sldMkLst>
        <pc:spChg chg="mod">
          <ac:chgData name="John Rees" userId="07898f3654b0e482" providerId="LiveId" clId="{B27C5B3F-B81F-4B60-BF22-9945BF42AEAB}" dt="2019-05-20T15:52:14.947" v="1624" actId="26606"/>
          <ac:spMkLst>
            <pc:docMk/>
            <pc:sldMk cId="1916711433" sldId="270"/>
            <ac:spMk id="2" creationId="{A119F9D2-EE5D-4F50-8993-58EF894A8723}"/>
          </ac:spMkLst>
        </pc:spChg>
        <pc:spChg chg="add del mod">
          <ac:chgData name="John Rees" userId="07898f3654b0e482" providerId="LiveId" clId="{B27C5B3F-B81F-4B60-BF22-9945BF42AEAB}" dt="2019-05-20T15:51:52.615" v="1623" actId="26606"/>
          <ac:spMkLst>
            <pc:docMk/>
            <pc:sldMk cId="1916711433" sldId="270"/>
            <ac:spMk id="3" creationId="{7614F62A-2D41-48A6-A6B7-6527DAAA4D36}"/>
          </ac:spMkLst>
        </pc:spChg>
        <pc:spChg chg="add del">
          <ac:chgData name="John Rees" userId="07898f3654b0e482" providerId="LiveId" clId="{B27C5B3F-B81F-4B60-BF22-9945BF42AEAB}" dt="2019-05-20T15:51:48.364" v="1620" actId="26606"/>
          <ac:spMkLst>
            <pc:docMk/>
            <pc:sldMk cId="1916711433" sldId="270"/>
            <ac:spMk id="10" creationId="{0499AD7B-99D4-4755-8966-F7BA0426904B}"/>
          </ac:spMkLst>
        </pc:spChg>
        <pc:spChg chg="add del">
          <ac:chgData name="John Rees" userId="07898f3654b0e482" providerId="LiveId" clId="{B27C5B3F-B81F-4B60-BF22-9945BF42AEAB}" dt="2019-05-20T15:51:52.552" v="1622" actId="26606"/>
          <ac:spMkLst>
            <pc:docMk/>
            <pc:sldMk cId="1916711433" sldId="270"/>
            <ac:spMk id="14" creationId="{0499AD7B-99D4-4755-8966-F7BA0426904B}"/>
          </ac:spMkLst>
        </pc:spChg>
        <pc:spChg chg="add del">
          <ac:chgData name="John Rees" userId="07898f3654b0e482" providerId="LiveId" clId="{B27C5B3F-B81F-4B60-BF22-9945BF42AEAB}" dt="2019-05-20T15:52:14.947" v="1624" actId="26606"/>
          <ac:spMkLst>
            <pc:docMk/>
            <pc:sldMk cId="1916711433" sldId="270"/>
            <ac:spMk id="18" creationId="{0499AD7B-99D4-4755-8966-F7BA0426904B}"/>
          </ac:spMkLst>
        </pc:spChg>
        <pc:spChg chg="add">
          <ac:chgData name="John Rees" userId="07898f3654b0e482" providerId="LiveId" clId="{B27C5B3F-B81F-4B60-BF22-9945BF42AEAB}" dt="2019-05-20T15:52:14.947" v="1624" actId="26606"/>
          <ac:spMkLst>
            <pc:docMk/>
            <pc:sldMk cId="1916711433" sldId="270"/>
            <ac:spMk id="25" creationId="{4351DFE5-F63D-4BE0-BDA9-E3EB88F01AA5}"/>
          </ac:spMkLst>
        </pc:spChg>
        <pc:graphicFrameChg chg="add del">
          <ac:chgData name="John Rees" userId="07898f3654b0e482" providerId="LiveId" clId="{B27C5B3F-B81F-4B60-BF22-9945BF42AEAB}" dt="2019-05-20T15:51:48.364" v="1620" actId="26606"/>
          <ac:graphicFrameMkLst>
            <pc:docMk/>
            <pc:sldMk cId="1916711433" sldId="270"/>
            <ac:graphicFrameMk id="5" creationId="{34E6D758-47FC-4C6F-B0D2-1E3A61A319FA}"/>
          </ac:graphicFrameMkLst>
        </pc:graphicFrameChg>
        <pc:graphicFrameChg chg="add del">
          <ac:chgData name="John Rees" userId="07898f3654b0e482" providerId="LiveId" clId="{B27C5B3F-B81F-4B60-BF22-9945BF42AEAB}" dt="2019-05-20T15:51:52.552" v="1622" actId="26606"/>
          <ac:graphicFrameMkLst>
            <pc:docMk/>
            <pc:sldMk cId="1916711433" sldId="270"/>
            <ac:graphicFrameMk id="16" creationId="{98D59A7D-B49A-41FC-BD30-5C18CE5E6C87}"/>
          </ac:graphicFrameMkLst>
        </pc:graphicFrameChg>
        <pc:graphicFrameChg chg="add mod modGraphic">
          <ac:chgData name="John Rees" userId="07898f3654b0e482" providerId="LiveId" clId="{B27C5B3F-B81F-4B60-BF22-9945BF42AEAB}" dt="2019-05-20T15:54:35.635" v="1626"/>
          <ac:graphicFrameMkLst>
            <pc:docMk/>
            <pc:sldMk cId="1916711433" sldId="270"/>
            <ac:graphicFrameMk id="20" creationId="{34E6D758-47FC-4C6F-B0D2-1E3A61A319FA}"/>
          </ac:graphicFrameMkLst>
        </pc:graphicFrameChg>
        <pc:picChg chg="add del">
          <ac:chgData name="John Rees" userId="07898f3654b0e482" providerId="LiveId" clId="{B27C5B3F-B81F-4B60-BF22-9945BF42AEAB}" dt="2019-05-20T15:51:48.364" v="1620" actId="26606"/>
          <ac:picMkLst>
            <pc:docMk/>
            <pc:sldMk cId="1916711433" sldId="270"/>
            <ac:picMk id="12" creationId="{1A06F89A-489D-4383-94C5-42F7FF2E9A63}"/>
          </ac:picMkLst>
        </pc:picChg>
        <pc:picChg chg="add del">
          <ac:chgData name="John Rees" userId="07898f3654b0e482" providerId="LiveId" clId="{B27C5B3F-B81F-4B60-BF22-9945BF42AEAB}" dt="2019-05-20T15:51:52.552" v="1622" actId="26606"/>
          <ac:picMkLst>
            <pc:docMk/>
            <pc:sldMk cId="1916711433" sldId="270"/>
            <ac:picMk id="15" creationId="{1A06F89A-489D-4383-94C5-42F7FF2E9A63}"/>
          </ac:picMkLst>
        </pc:picChg>
        <pc:picChg chg="add del">
          <ac:chgData name="John Rees" userId="07898f3654b0e482" providerId="LiveId" clId="{B27C5B3F-B81F-4B60-BF22-9945BF42AEAB}" dt="2019-05-20T15:52:14.947" v="1624" actId="26606"/>
          <ac:picMkLst>
            <pc:docMk/>
            <pc:sldMk cId="1916711433" sldId="270"/>
            <ac:picMk id="19" creationId="{1A06F89A-489D-4383-94C5-42F7FF2E9A63}"/>
          </ac:picMkLst>
        </pc:picChg>
        <pc:picChg chg="add">
          <ac:chgData name="John Rees" userId="07898f3654b0e482" providerId="LiveId" clId="{B27C5B3F-B81F-4B60-BF22-9945BF42AEAB}" dt="2019-05-20T15:52:14.947" v="1624" actId="26606"/>
          <ac:picMkLst>
            <pc:docMk/>
            <pc:sldMk cId="1916711433" sldId="270"/>
            <ac:picMk id="27" creationId="{02DD2BC0-6F29-4B4F-8D61-2DCF6D2E8E73}"/>
          </ac:picMkLst>
        </pc:picChg>
      </pc:sldChg>
      <pc:sldChg chg="add del">
        <pc:chgData name="John Rees" userId="07898f3654b0e482" providerId="LiveId" clId="{B27C5B3F-B81F-4B60-BF22-9945BF42AEAB}" dt="2019-05-20T16:42:09.272" v="3596" actId="2696"/>
        <pc:sldMkLst>
          <pc:docMk/>
          <pc:sldMk cId="2108466986" sldId="271"/>
        </pc:sldMkLst>
      </pc:sldChg>
      <pc:sldChg chg="addSp delSp modSp add mod setBg">
        <pc:chgData name="John Rees" userId="07898f3654b0e482" providerId="LiveId" clId="{B27C5B3F-B81F-4B60-BF22-9945BF42AEAB}" dt="2019-05-20T16:43:26.436" v="3650" actId="26606"/>
        <pc:sldMkLst>
          <pc:docMk/>
          <pc:sldMk cId="2665895221" sldId="271"/>
        </pc:sldMkLst>
        <pc:spChg chg="del">
          <ac:chgData name="John Rees" userId="07898f3654b0e482" providerId="LiveId" clId="{B27C5B3F-B81F-4B60-BF22-9945BF42AEAB}" dt="2019-05-20T16:42:18.286" v="3598" actId="478"/>
          <ac:spMkLst>
            <pc:docMk/>
            <pc:sldMk cId="2665895221" sldId="271"/>
            <ac:spMk id="2" creationId="{4B8FE038-E41C-4849-B57E-48B6116E9D1D}"/>
          </ac:spMkLst>
        </pc:spChg>
        <pc:spChg chg="del mod">
          <ac:chgData name="John Rees" userId="07898f3654b0e482" providerId="LiveId" clId="{B27C5B3F-B81F-4B60-BF22-9945BF42AEAB}" dt="2019-05-20T16:43:01.690" v="3649" actId="26606"/>
          <ac:spMkLst>
            <pc:docMk/>
            <pc:sldMk cId="2665895221" sldId="271"/>
            <ac:spMk id="3" creationId="{E93910B0-FFCE-4BC0-AA27-2F0F62CB9F9A}"/>
          </ac:spMkLst>
        </pc:spChg>
        <pc:graphicFrameChg chg="add mod modGraphic">
          <ac:chgData name="John Rees" userId="07898f3654b0e482" providerId="LiveId" clId="{B27C5B3F-B81F-4B60-BF22-9945BF42AEAB}" dt="2019-05-20T16:43:26.436" v="3650" actId="26606"/>
          <ac:graphicFrameMkLst>
            <pc:docMk/>
            <pc:sldMk cId="2665895221" sldId="271"/>
            <ac:graphicFrameMk id="5" creationId="{177514AA-928E-4936-8142-FC81E6FF023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7CB421-6D84-43AB-A137-5BA5AEB9F7B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5EEF996-7FD5-4129-906D-C9B901CE9946}">
      <dgm:prSet/>
      <dgm:spPr/>
      <dgm:t>
        <a:bodyPr/>
        <a:lstStyle/>
        <a:p>
          <a:pPr>
            <a:lnSpc>
              <a:spcPct val="100000"/>
            </a:lnSpc>
          </a:pPr>
          <a:r>
            <a:rPr lang="en-GB"/>
            <a:t>Anxiety &amp; depression</a:t>
          </a:r>
          <a:endParaRPr lang="en-US"/>
        </a:p>
      </dgm:t>
    </dgm:pt>
    <dgm:pt modelId="{3F410167-B046-4824-8E0E-D808E14C7C03}" type="parTrans" cxnId="{1F90F3ED-D880-4754-8D7C-7ABDDFA8B0B1}">
      <dgm:prSet/>
      <dgm:spPr/>
      <dgm:t>
        <a:bodyPr/>
        <a:lstStyle/>
        <a:p>
          <a:endParaRPr lang="en-US"/>
        </a:p>
      </dgm:t>
    </dgm:pt>
    <dgm:pt modelId="{49A0C68D-C1DE-481D-A943-3789056A23D9}" type="sibTrans" cxnId="{1F90F3ED-D880-4754-8D7C-7ABDDFA8B0B1}">
      <dgm:prSet/>
      <dgm:spPr/>
      <dgm:t>
        <a:bodyPr/>
        <a:lstStyle/>
        <a:p>
          <a:endParaRPr lang="en-US"/>
        </a:p>
      </dgm:t>
    </dgm:pt>
    <dgm:pt modelId="{2CF04F00-9645-48F0-8F18-5CD147667118}">
      <dgm:prSet/>
      <dgm:spPr/>
      <dgm:t>
        <a:bodyPr/>
        <a:lstStyle/>
        <a:p>
          <a:pPr>
            <a:lnSpc>
              <a:spcPct val="100000"/>
            </a:lnSpc>
          </a:pPr>
          <a:r>
            <a:rPr lang="en-GB"/>
            <a:t>Relaxation</a:t>
          </a:r>
          <a:endParaRPr lang="en-US"/>
        </a:p>
      </dgm:t>
    </dgm:pt>
    <dgm:pt modelId="{73AB25D0-58E6-406E-BFB8-F6EE458D767D}" type="parTrans" cxnId="{A0C3EE4F-595A-4BAD-BD66-67F28AFCB0F7}">
      <dgm:prSet/>
      <dgm:spPr/>
      <dgm:t>
        <a:bodyPr/>
        <a:lstStyle/>
        <a:p>
          <a:endParaRPr lang="en-US"/>
        </a:p>
      </dgm:t>
    </dgm:pt>
    <dgm:pt modelId="{B96FFD83-5272-454A-8FD2-01349D698E8F}" type="sibTrans" cxnId="{A0C3EE4F-595A-4BAD-BD66-67F28AFCB0F7}">
      <dgm:prSet/>
      <dgm:spPr/>
      <dgm:t>
        <a:bodyPr/>
        <a:lstStyle/>
        <a:p>
          <a:endParaRPr lang="en-US"/>
        </a:p>
      </dgm:t>
    </dgm:pt>
    <dgm:pt modelId="{2F9AF20F-36F6-4803-B4C8-D839E543FC4A}">
      <dgm:prSet/>
      <dgm:spPr/>
      <dgm:t>
        <a:bodyPr/>
        <a:lstStyle/>
        <a:p>
          <a:pPr>
            <a:lnSpc>
              <a:spcPct val="100000"/>
            </a:lnSpc>
          </a:pPr>
          <a:r>
            <a:rPr lang="en-US"/>
            <a:t>Techniques, methods &amp; therapy</a:t>
          </a:r>
        </a:p>
      </dgm:t>
    </dgm:pt>
    <dgm:pt modelId="{00D8AF48-F906-430A-9A6C-AB34847F2D40}" type="parTrans" cxnId="{A7BAE23A-D9CD-4FB0-95B5-2FB8339E0630}">
      <dgm:prSet/>
      <dgm:spPr/>
      <dgm:t>
        <a:bodyPr/>
        <a:lstStyle/>
        <a:p>
          <a:endParaRPr lang="en-US"/>
        </a:p>
      </dgm:t>
    </dgm:pt>
    <dgm:pt modelId="{2FBFEF41-45AF-4599-8C10-2415D4F4BB65}" type="sibTrans" cxnId="{A7BAE23A-D9CD-4FB0-95B5-2FB8339E0630}">
      <dgm:prSet/>
      <dgm:spPr/>
      <dgm:t>
        <a:bodyPr/>
        <a:lstStyle/>
        <a:p>
          <a:endParaRPr lang="en-US"/>
        </a:p>
      </dgm:t>
    </dgm:pt>
    <dgm:pt modelId="{7B2606BC-D87A-402E-BA96-2EAC485C353B}">
      <dgm:prSet/>
      <dgm:spPr/>
      <dgm:t>
        <a:bodyPr/>
        <a:lstStyle/>
        <a:p>
          <a:pPr>
            <a:lnSpc>
              <a:spcPct val="100000"/>
            </a:lnSpc>
          </a:pPr>
          <a:r>
            <a:rPr lang="en-GB"/>
            <a:t>Accessibility &amp; availabilty</a:t>
          </a:r>
          <a:endParaRPr lang="en-US"/>
        </a:p>
      </dgm:t>
    </dgm:pt>
    <dgm:pt modelId="{A9E78DC8-98AA-4FDF-93FB-13D18F46E7FA}" type="sibTrans" cxnId="{E223A54B-86E2-414F-9E43-E10788475947}">
      <dgm:prSet/>
      <dgm:spPr/>
      <dgm:t>
        <a:bodyPr/>
        <a:lstStyle/>
        <a:p>
          <a:endParaRPr lang="en-US"/>
        </a:p>
      </dgm:t>
    </dgm:pt>
    <dgm:pt modelId="{E2466670-AE8F-447C-8969-4EDA4B1FE781}" type="parTrans" cxnId="{E223A54B-86E2-414F-9E43-E10788475947}">
      <dgm:prSet/>
      <dgm:spPr/>
      <dgm:t>
        <a:bodyPr/>
        <a:lstStyle/>
        <a:p>
          <a:endParaRPr lang="en-US"/>
        </a:p>
      </dgm:t>
    </dgm:pt>
    <dgm:pt modelId="{5127B13C-B6DE-4369-89E1-9908E132ACD9}" type="pres">
      <dgm:prSet presAssocID="{D87CB421-6D84-43AB-A137-5BA5AEB9F7BF}" presName="root" presStyleCnt="0">
        <dgm:presLayoutVars>
          <dgm:dir/>
          <dgm:resizeHandles val="exact"/>
        </dgm:presLayoutVars>
      </dgm:prSet>
      <dgm:spPr/>
    </dgm:pt>
    <dgm:pt modelId="{0CF05B06-39C4-4EE9-AD8F-FE5B46BD048F}" type="pres">
      <dgm:prSet presAssocID="{A5EEF996-7FD5-4129-906D-C9B901CE9946}" presName="compNode" presStyleCnt="0"/>
      <dgm:spPr/>
    </dgm:pt>
    <dgm:pt modelId="{C39377C6-57B2-42DC-837D-E7A63D24D51E}" type="pres">
      <dgm:prSet presAssocID="{A5EEF996-7FD5-4129-906D-C9B901CE9946}" presName="bgRect" presStyleLbl="bgShp" presStyleIdx="0" presStyleCnt="4"/>
      <dgm:spPr/>
    </dgm:pt>
    <dgm:pt modelId="{613C6ACD-FB87-4A36-A800-EA6B75FA44BA}" type="pres">
      <dgm:prSet presAssocID="{A5EEF996-7FD5-4129-906D-C9B901CE9946}"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ead with gears"/>
        </a:ext>
      </dgm:extLst>
    </dgm:pt>
    <dgm:pt modelId="{87062C46-A096-4A40-967E-ACD7A1963AAA}" type="pres">
      <dgm:prSet presAssocID="{A5EEF996-7FD5-4129-906D-C9B901CE9946}" presName="spaceRect" presStyleCnt="0"/>
      <dgm:spPr/>
    </dgm:pt>
    <dgm:pt modelId="{CC84A566-7D12-42C5-B2A7-11505FA6D465}" type="pres">
      <dgm:prSet presAssocID="{A5EEF996-7FD5-4129-906D-C9B901CE9946}" presName="parTx" presStyleLbl="revTx" presStyleIdx="0" presStyleCnt="4">
        <dgm:presLayoutVars>
          <dgm:chMax val="0"/>
          <dgm:chPref val="0"/>
        </dgm:presLayoutVars>
      </dgm:prSet>
      <dgm:spPr/>
    </dgm:pt>
    <dgm:pt modelId="{78091F7D-51F9-409F-B449-3D21223A2120}" type="pres">
      <dgm:prSet presAssocID="{49A0C68D-C1DE-481D-A943-3789056A23D9}" presName="sibTrans" presStyleCnt="0"/>
      <dgm:spPr/>
    </dgm:pt>
    <dgm:pt modelId="{A0B1D91E-F073-4816-8369-46FDC5179339}" type="pres">
      <dgm:prSet presAssocID="{2CF04F00-9645-48F0-8F18-5CD147667118}" presName="compNode" presStyleCnt="0"/>
      <dgm:spPr/>
    </dgm:pt>
    <dgm:pt modelId="{F87C061B-257C-40AC-B4BB-B66AC05B9269}" type="pres">
      <dgm:prSet presAssocID="{2CF04F00-9645-48F0-8F18-5CD147667118}" presName="bgRect" presStyleLbl="bgShp" presStyleIdx="1" presStyleCnt="4"/>
      <dgm:spPr/>
    </dgm:pt>
    <dgm:pt modelId="{D19B43A8-EA37-4F42-9D47-3158FE2EA18C}" type="pres">
      <dgm:prSet presAssocID="{2CF04F00-9645-48F0-8F18-5CD14766711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ECABF335-D6FB-4CF4-84C1-B633A76252D1}" type="pres">
      <dgm:prSet presAssocID="{2CF04F00-9645-48F0-8F18-5CD147667118}" presName="spaceRect" presStyleCnt="0"/>
      <dgm:spPr/>
    </dgm:pt>
    <dgm:pt modelId="{9C4A7CEA-B63A-41D5-9D53-A3CE40C23755}" type="pres">
      <dgm:prSet presAssocID="{2CF04F00-9645-48F0-8F18-5CD147667118}" presName="parTx" presStyleLbl="revTx" presStyleIdx="1" presStyleCnt="4">
        <dgm:presLayoutVars>
          <dgm:chMax val="0"/>
          <dgm:chPref val="0"/>
        </dgm:presLayoutVars>
      </dgm:prSet>
      <dgm:spPr/>
    </dgm:pt>
    <dgm:pt modelId="{528181E1-4CC4-4086-87BC-437791F905DC}" type="pres">
      <dgm:prSet presAssocID="{B96FFD83-5272-454A-8FD2-01349D698E8F}" presName="sibTrans" presStyleCnt="0"/>
      <dgm:spPr/>
    </dgm:pt>
    <dgm:pt modelId="{B6DABDCD-6102-442E-8107-6628B3E19F43}" type="pres">
      <dgm:prSet presAssocID="{2F9AF20F-36F6-4803-B4C8-D839E543FC4A}" presName="compNode" presStyleCnt="0"/>
      <dgm:spPr/>
    </dgm:pt>
    <dgm:pt modelId="{888F8938-19BD-4A2F-ABDA-DA5E52BD73DB}" type="pres">
      <dgm:prSet presAssocID="{2F9AF20F-36F6-4803-B4C8-D839E543FC4A}" presName="bgRect" presStyleLbl="bgShp" presStyleIdx="2" presStyleCnt="4"/>
      <dgm:spPr/>
    </dgm:pt>
    <dgm:pt modelId="{C236C7DB-7AE8-45CC-A0EA-A2A6203CA2B0}" type="pres">
      <dgm:prSet presAssocID="{2F9AF20F-36F6-4803-B4C8-D839E543FC4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Questions"/>
        </a:ext>
      </dgm:extLst>
    </dgm:pt>
    <dgm:pt modelId="{DB278C0B-7CA5-402D-AE5E-2E2A768656B8}" type="pres">
      <dgm:prSet presAssocID="{2F9AF20F-36F6-4803-B4C8-D839E543FC4A}" presName="spaceRect" presStyleCnt="0"/>
      <dgm:spPr/>
    </dgm:pt>
    <dgm:pt modelId="{34D18F3B-53AC-404C-AE4C-7EB008672A07}" type="pres">
      <dgm:prSet presAssocID="{2F9AF20F-36F6-4803-B4C8-D839E543FC4A}" presName="parTx" presStyleLbl="revTx" presStyleIdx="2" presStyleCnt="4">
        <dgm:presLayoutVars>
          <dgm:chMax val="0"/>
          <dgm:chPref val="0"/>
        </dgm:presLayoutVars>
      </dgm:prSet>
      <dgm:spPr/>
    </dgm:pt>
    <dgm:pt modelId="{A3909BD1-7ECB-426F-801A-551CBCDD048A}" type="pres">
      <dgm:prSet presAssocID="{2FBFEF41-45AF-4599-8C10-2415D4F4BB65}" presName="sibTrans" presStyleCnt="0"/>
      <dgm:spPr/>
    </dgm:pt>
    <dgm:pt modelId="{6EA56327-3A19-4238-B860-E985DE96C82A}" type="pres">
      <dgm:prSet presAssocID="{7B2606BC-D87A-402E-BA96-2EAC485C353B}" presName="compNode" presStyleCnt="0"/>
      <dgm:spPr/>
    </dgm:pt>
    <dgm:pt modelId="{E4BE8B78-24E1-432E-87D6-E97592A2BBF0}" type="pres">
      <dgm:prSet presAssocID="{7B2606BC-D87A-402E-BA96-2EAC485C353B}" presName="bgRect" presStyleLbl="bgShp" presStyleIdx="3" presStyleCnt="4"/>
      <dgm:spPr/>
    </dgm:pt>
    <dgm:pt modelId="{E9CB5B63-3BD8-4DCA-A84F-28578A25F9CC}" type="pres">
      <dgm:prSet presAssocID="{7B2606BC-D87A-402E-BA96-2EAC485C353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Stopwatch"/>
        </a:ext>
      </dgm:extLst>
    </dgm:pt>
    <dgm:pt modelId="{B039DEAC-06F4-441E-8D24-B66AE6507F19}" type="pres">
      <dgm:prSet presAssocID="{7B2606BC-D87A-402E-BA96-2EAC485C353B}" presName="spaceRect" presStyleCnt="0"/>
      <dgm:spPr/>
    </dgm:pt>
    <dgm:pt modelId="{6BC88EFD-59D6-4A46-9B0E-8F86FCD6A376}" type="pres">
      <dgm:prSet presAssocID="{7B2606BC-D87A-402E-BA96-2EAC485C353B}" presName="parTx" presStyleLbl="revTx" presStyleIdx="3" presStyleCnt="4">
        <dgm:presLayoutVars>
          <dgm:chMax val="0"/>
          <dgm:chPref val="0"/>
        </dgm:presLayoutVars>
      </dgm:prSet>
      <dgm:spPr/>
    </dgm:pt>
  </dgm:ptLst>
  <dgm:cxnLst>
    <dgm:cxn modelId="{64E0E906-DB3B-473E-B790-533D06CEC517}" type="presOf" srcId="{2CF04F00-9645-48F0-8F18-5CD147667118}" destId="{9C4A7CEA-B63A-41D5-9D53-A3CE40C23755}" srcOrd="0" destOrd="0" presId="urn:microsoft.com/office/officeart/2018/2/layout/IconVerticalSolidList"/>
    <dgm:cxn modelId="{A7BAE23A-D9CD-4FB0-95B5-2FB8339E0630}" srcId="{D87CB421-6D84-43AB-A137-5BA5AEB9F7BF}" destId="{2F9AF20F-36F6-4803-B4C8-D839E543FC4A}" srcOrd="2" destOrd="0" parTransId="{00D8AF48-F906-430A-9A6C-AB34847F2D40}" sibTransId="{2FBFEF41-45AF-4599-8C10-2415D4F4BB65}"/>
    <dgm:cxn modelId="{22387060-3157-410C-97FB-1525DF0B1EC7}" type="presOf" srcId="{7B2606BC-D87A-402E-BA96-2EAC485C353B}" destId="{6BC88EFD-59D6-4A46-9B0E-8F86FCD6A376}" srcOrd="0" destOrd="0" presId="urn:microsoft.com/office/officeart/2018/2/layout/IconVerticalSolidList"/>
    <dgm:cxn modelId="{3EAC0867-BD18-43F7-9ACE-2683986D634B}" type="presOf" srcId="{A5EEF996-7FD5-4129-906D-C9B901CE9946}" destId="{CC84A566-7D12-42C5-B2A7-11505FA6D465}" srcOrd="0" destOrd="0" presId="urn:microsoft.com/office/officeart/2018/2/layout/IconVerticalSolidList"/>
    <dgm:cxn modelId="{E223A54B-86E2-414F-9E43-E10788475947}" srcId="{D87CB421-6D84-43AB-A137-5BA5AEB9F7BF}" destId="{7B2606BC-D87A-402E-BA96-2EAC485C353B}" srcOrd="3" destOrd="0" parTransId="{E2466670-AE8F-447C-8969-4EDA4B1FE781}" sibTransId="{A9E78DC8-98AA-4FDF-93FB-13D18F46E7FA}"/>
    <dgm:cxn modelId="{A0C3EE4F-595A-4BAD-BD66-67F28AFCB0F7}" srcId="{D87CB421-6D84-43AB-A137-5BA5AEB9F7BF}" destId="{2CF04F00-9645-48F0-8F18-5CD147667118}" srcOrd="1" destOrd="0" parTransId="{73AB25D0-58E6-406E-BFB8-F6EE458D767D}" sibTransId="{B96FFD83-5272-454A-8FD2-01349D698E8F}"/>
    <dgm:cxn modelId="{C759F770-03E2-42B2-BF97-3904501E97AF}" type="presOf" srcId="{D87CB421-6D84-43AB-A137-5BA5AEB9F7BF}" destId="{5127B13C-B6DE-4369-89E1-9908E132ACD9}" srcOrd="0" destOrd="0" presId="urn:microsoft.com/office/officeart/2018/2/layout/IconVerticalSolidList"/>
    <dgm:cxn modelId="{D189DFA6-0FEC-4B74-8AE4-072C6F0AA725}" type="presOf" srcId="{2F9AF20F-36F6-4803-B4C8-D839E543FC4A}" destId="{34D18F3B-53AC-404C-AE4C-7EB008672A07}" srcOrd="0" destOrd="0" presId="urn:microsoft.com/office/officeart/2018/2/layout/IconVerticalSolidList"/>
    <dgm:cxn modelId="{1F90F3ED-D880-4754-8D7C-7ABDDFA8B0B1}" srcId="{D87CB421-6D84-43AB-A137-5BA5AEB9F7BF}" destId="{A5EEF996-7FD5-4129-906D-C9B901CE9946}" srcOrd="0" destOrd="0" parTransId="{3F410167-B046-4824-8E0E-D808E14C7C03}" sibTransId="{49A0C68D-C1DE-481D-A943-3789056A23D9}"/>
    <dgm:cxn modelId="{A9725B08-DD19-4B1A-A8AE-7786851F34B8}" type="presParOf" srcId="{5127B13C-B6DE-4369-89E1-9908E132ACD9}" destId="{0CF05B06-39C4-4EE9-AD8F-FE5B46BD048F}" srcOrd="0" destOrd="0" presId="urn:microsoft.com/office/officeart/2018/2/layout/IconVerticalSolidList"/>
    <dgm:cxn modelId="{681A22B8-72BE-4F11-A2B6-677A7EE9EE58}" type="presParOf" srcId="{0CF05B06-39C4-4EE9-AD8F-FE5B46BD048F}" destId="{C39377C6-57B2-42DC-837D-E7A63D24D51E}" srcOrd="0" destOrd="0" presId="urn:microsoft.com/office/officeart/2018/2/layout/IconVerticalSolidList"/>
    <dgm:cxn modelId="{E6A3E346-4ECA-4204-A768-B40500A0B4CA}" type="presParOf" srcId="{0CF05B06-39C4-4EE9-AD8F-FE5B46BD048F}" destId="{613C6ACD-FB87-4A36-A800-EA6B75FA44BA}" srcOrd="1" destOrd="0" presId="urn:microsoft.com/office/officeart/2018/2/layout/IconVerticalSolidList"/>
    <dgm:cxn modelId="{72D69C80-BF3F-41B0-9676-E6A899A0552C}" type="presParOf" srcId="{0CF05B06-39C4-4EE9-AD8F-FE5B46BD048F}" destId="{87062C46-A096-4A40-967E-ACD7A1963AAA}" srcOrd="2" destOrd="0" presId="urn:microsoft.com/office/officeart/2018/2/layout/IconVerticalSolidList"/>
    <dgm:cxn modelId="{F5367625-4BFA-4D8A-B69E-C57E35E52350}" type="presParOf" srcId="{0CF05B06-39C4-4EE9-AD8F-FE5B46BD048F}" destId="{CC84A566-7D12-42C5-B2A7-11505FA6D465}" srcOrd="3" destOrd="0" presId="urn:microsoft.com/office/officeart/2018/2/layout/IconVerticalSolidList"/>
    <dgm:cxn modelId="{71FB8E1E-F6AC-4A62-9080-2D665AFD5A5E}" type="presParOf" srcId="{5127B13C-B6DE-4369-89E1-9908E132ACD9}" destId="{78091F7D-51F9-409F-B449-3D21223A2120}" srcOrd="1" destOrd="0" presId="urn:microsoft.com/office/officeart/2018/2/layout/IconVerticalSolidList"/>
    <dgm:cxn modelId="{67D95C6E-EFE8-49C3-8CE0-7401F5403105}" type="presParOf" srcId="{5127B13C-B6DE-4369-89E1-9908E132ACD9}" destId="{A0B1D91E-F073-4816-8369-46FDC5179339}" srcOrd="2" destOrd="0" presId="urn:microsoft.com/office/officeart/2018/2/layout/IconVerticalSolidList"/>
    <dgm:cxn modelId="{9C1AD7A7-12D5-43D9-BE1B-3144F1CFE6A9}" type="presParOf" srcId="{A0B1D91E-F073-4816-8369-46FDC5179339}" destId="{F87C061B-257C-40AC-B4BB-B66AC05B9269}" srcOrd="0" destOrd="0" presId="urn:microsoft.com/office/officeart/2018/2/layout/IconVerticalSolidList"/>
    <dgm:cxn modelId="{58F4BCF5-C9BB-4F75-86CC-A51F95CE4D82}" type="presParOf" srcId="{A0B1D91E-F073-4816-8369-46FDC5179339}" destId="{D19B43A8-EA37-4F42-9D47-3158FE2EA18C}" srcOrd="1" destOrd="0" presId="urn:microsoft.com/office/officeart/2018/2/layout/IconVerticalSolidList"/>
    <dgm:cxn modelId="{7131E145-5956-4A84-BD13-F29AAF160ABC}" type="presParOf" srcId="{A0B1D91E-F073-4816-8369-46FDC5179339}" destId="{ECABF335-D6FB-4CF4-84C1-B633A76252D1}" srcOrd="2" destOrd="0" presId="urn:microsoft.com/office/officeart/2018/2/layout/IconVerticalSolidList"/>
    <dgm:cxn modelId="{4B51F862-5FA9-4F1E-8A91-1882C7295A3F}" type="presParOf" srcId="{A0B1D91E-F073-4816-8369-46FDC5179339}" destId="{9C4A7CEA-B63A-41D5-9D53-A3CE40C23755}" srcOrd="3" destOrd="0" presId="urn:microsoft.com/office/officeart/2018/2/layout/IconVerticalSolidList"/>
    <dgm:cxn modelId="{34C3DBC7-F3CD-45B8-8102-372C3EE7CFAB}" type="presParOf" srcId="{5127B13C-B6DE-4369-89E1-9908E132ACD9}" destId="{528181E1-4CC4-4086-87BC-437791F905DC}" srcOrd="3" destOrd="0" presId="urn:microsoft.com/office/officeart/2018/2/layout/IconVerticalSolidList"/>
    <dgm:cxn modelId="{9B2E204F-9A7E-47A8-BA71-B15250F55BA4}" type="presParOf" srcId="{5127B13C-B6DE-4369-89E1-9908E132ACD9}" destId="{B6DABDCD-6102-442E-8107-6628B3E19F43}" srcOrd="4" destOrd="0" presId="urn:microsoft.com/office/officeart/2018/2/layout/IconVerticalSolidList"/>
    <dgm:cxn modelId="{3E635D45-A0AB-4388-85AE-EF64EB1E1464}" type="presParOf" srcId="{B6DABDCD-6102-442E-8107-6628B3E19F43}" destId="{888F8938-19BD-4A2F-ABDA-DA5E52BD73DB}" srcOrd="0" destOrd="0" presId="urn:microsoft.com/office/officeart/2018/2/layout/IconVerticalSolidList"/>
    <dgm:cxn modelId="{4CECACF1-4B44-419C-AA3F-4FEA871282D9}" type="presParOf" srcId="{B6DABDCD-6102-442E-8107-6628B3E19F43}" destId="{C236C7DB-7AE8-45CC-A0EA-A2A6203CA2B0}" srcOrd="1" destOrd="0" presId="urn:microsoft.com/office/officeart/2018/2/layout/IconVerticalSolidList"/>
    <dgm:cxn modelId="{2139901C-2AB0-4CB8-BBE1-0FC404F2925C}" type="presParOf" srcId="{B6DABDCD-6102-442E-8107-6628B3E19F43}" destId="{DB278C0B-7CA5-402D-AE5E-2E2A768656B8}" srcOrd="2" destOrd="0" presId="urn:microsoft.com/office/officeart/2018/2/layout/IconVerticalSolidList"/>
    <dgm:cxn modelId="{37E41336-C99F-4322-B0B9-1795F1AF6B2D}" type="presParOf" srcId="{B6DABDCD-6102-442E-8107-6628B3E19F43}" destId="{34D18F3B-53AC-404C-AE4C-7EB008672A07}" srcOrd="3" destOrd="0" presId="urn:microsoft.com/office/officeart/2018/2/layout/IconVerticalSolidList"/>
    <dgm:cxn modelId="{42B23655-A1D1-4B31-84C7-BD04D142E130}" type="presParOf" srcId="{5127B13C-B6DE-4369-89E1-9908E132ACD9}" destId="{A3909BD1-7ECB-426F-801A-551CBCDD048A}" srcOrd="5" destOrd="0" presId="urn:microsoft.com/office/officeart/2018/2/layout/IconVerticalSolidList"/>
    <dgm:cxn modelId="{4097E745-8545-4838-B384-8506E89EDFB4}" type="presParOf" srcId="{5127B13C-B6DE-4369-89E1-9908E132ACD9}" destId="{6EA56327-3A19-4238-B860-E985DE96C82A}" srcOrd="6" destOrd="0" presId="urn:microsoft.com/office/officeart/2018/2/layout/IconVerticalSolidList"/>
    <dgm:cxn modelId="{BDDCE0AA-B488-4EDC-9F49-0B3B673CCA45}" type="presParOf" srcId="{6EA56327-3A19-4238-B860-E985DE96C82A}" destId="{E4BE8B78-24E1-432E-87D6-E97592A2BBF0}" srcOrd="0" destOrd="0" presId="urn:microsoft.com/office/officeart/2018/2/layout/IconVerticalSolidList"/>
    <dgm:cxn modelId="{261F02C9-AC7D-4230-9545-A6300A2401E4}" type="presParOf" srcId="{6EA56327-3A19-4238-B860-E985DE96C82A}" destId="{E9CB5B63-3BD8-4DCA-A84F-28578A25F9CC}" srcOrd="1" destOrd="0" presId="urn:microsoft.com/office/officeart/2018/2/layout/IconVerticalSolidList"/>
    <dgm:cxn modelId="{5C07B10E-05DA-4935-BE5C-6BF7FFB1AD6B}" type="presParOf" srcId="{6EA56327-3A19-4238-B860-E985DE96C82A}" destId="{B039DEAC-06F4-441E-8D24-B66AE6507F19}" srcOrd="2" destOrd="0" presId="urn:microsoft.com/office/officeart/2018/2/layout/IconVerticalSolidList"/>
    <dgm:cxn modelId="{EB7B030B-7BE0-4516-B0C3-0673ACE28E71}" type="presParOf" srcId="{6EA56327-3A19-4238-B860-E985DE96C82A}" destId="{6BC88EFD-59D6-4A46-9B0E-8F86FCD6A3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9123BD-DAF7-486B-B701-4D2CD3E691BB}" type="doc">
      <dgm:prSet loTypeId="urn:microsoft.com/office/officeart/2005/8/layout/hierarchy2" loCatId="hierarchy" qsTypeId="urn:microsoft.com/office/officeart/2005/8/quickstyle/simple4" qsCatId="simple" csTypeId="urn:microsoft.com/office/officeart/2005/8/colors/accent2_2" csCatId="accent2" phldr="1"/>
      <dgm:spPr/>
      <dgm:t>
        <a:bodyPr/>
        <a:lstStyle/>
        <a:p>
          <a:endParaRPr lang="en-US"/>
        </a:p>
      </dgm:t>
    </dgm:pt>
    <dgm:pt modelId="{B8C6B57E-734A-44BF-BA13-E1C972BD4025}">
      <dgm:prSet/>
      <dgm:spPr>
        <a:solidFill>
          <a:schemeClr val="accent1">
            <a:lumMod val="60000"/>
            <a:lumOff val="40000"/>
          </a:schemeClr>
        </a:solidFill>
      </dgm:spPr>
      <dgm:t>
        <a:bodyPr/>
        <a:lstStyle/>
        <a:p>
          <a:r>
            <a:rPr lang="en-GB" dirty="0"/>
            <a:t>Relaxation is defined as ‘abatement of intensity, vigour, energy, or tension, resulting in calmness of mind, body, or both’ (American Psychological Association, 2018). </a:t>
          </a:r>
          <a:endParaRPr lang="en-US" dirty="0"/>
        </a:p>
      </dgm:t>
    </dgm:pt>
    <dgm:pt modelId="{EDFD7838-9396-4F6F-8ECB-36A96E2197A1}" type="parTrans" cxnId="{7A26E7F6-8CB5-4407-B734-6261F133F750}">
      <dgm:prSet/>
      <dgm:spPr/>
      <dgm:t>
        <a:bodyPr/>
        <a:lstStyle/>
        <a:p>
          <a:endParaRPr lang="en-US"/>
        </a:p>
      </dgm:t>
    </dgm:pt>
    <dgm:pt modelId="{0018C043-36A5-4EB2-BC4C-B5EE2516A04C}" type="sibTrans" cxnId="{7A26E7F6-8CB5-4407-B734-6261F133F750}">
      <dgm:prSet/>
      <dgm:spPr/>
      <dgm:t>
        <a:bodyPr/>
        <a:lstStyle/>
        <a:p>
          <a:endParaRPr lang="en-US"/>
        </a:p>
      </dgm:t>
    </dgm:pt>
    <dgm:pt modelId="{005CF09D-A721-4B8E-98B5-8ED46DA98435}">
      <dgm:prSet/>
      <dgm:spPr>
        <a:solidFill>
          <a:schemeClr val="accent1">
            <a:lumMod val="60000"/>
            <a:lumOff val="40000"/>
          </a:schemeClr>
        </a:solidFill>
      </dgm:spPr>
      <dgm:t>
        <a:bodyPr/>
        <a:lstStyle/>
        <a:p>
          <a:r>
            <a:rPr lang="en-GB" dirty="0"/>
            <a:t>Why is relaxation important for our wellbeing?</a:t>
          </a:r>
          <a:endParaRPr lang="en-US" dirty="0"/>
        </a:p>
      </dgm:t>
    </dgm:pt>
    <dgm:pt modelId="{DF038B4B-86EF-47B1-AD87-17A5855583AB}" type="parTrans" cxnId="{B25270AF-217F-4966-B27D-F27F55CFDDD7}">
      <dgm:prSet/>
      <dgm:spPr/>
      <dgm:t>
        <a:bodyPr/>
        <a:lstStyle/>
        <a:p>
          <a:endParaRPr lang="en-US"/>
        </a:p>
      </dgm:t>
    </dgm:pt>
    <dgm:pt modelId="{E81DB74A-B775-4ABA-984C-0BAB4FDF81A9}" type="sibTrans" cxnId="{B25270AF-217F-4966-B27D-F27F55CFDDD7}">
      <dgm:prSet/>
      <dgm:spPr/>
      <dgm:t>
        <a:bodyPr/>
        <a:lstStyle/>
        <a:p>
          <a:endParaRPr lang="en-US"/>
        </a:p>
      </dgm:t>
    </dgm:pt>
    <dgm:pt modelId="{641DEFCB-FFD4-464D-94DF-F6D47BED2F02}">
      <dgm:prSet/>
      <dgm:spPr>
        <a:solidFill>
          <a:schemeClr val="accent1">
            <a:lumMod val="60000"/>
            <a:lumOff val="40000"/>
          </a:schemeClr>
        </a:solidFill>
      </dgm:spPr>
      <dgm:t>
        <a:bodyPr/>
        <a:lstStyle/>
        <a:p>
          <a:r>
            <a:rPr lang="en-GB" dirty="0"/>
            <a:t>Helps reduce levels of stress and anxiety, which can in turn…</a:t>
          </a:r>
          <a:endParaRPr lang="en-US" dirty="0"/>
        </a:p>
      </dgm:t>
    </dgm:pt>
    <dgm:pt modelId="{D2AAAB95-99AC-4355-BB0E-689D62B37E54}" type="parTrans" cxnId="{460ED9C4-071B-4450-BA24-810A7BD8A7E8}">
      <dgm:prSet/>
      <dgm:spPr/>
      <dgm:t>
        <a:bodyPr/>
        <a:lstStyle/>
        <a:p>
          <a:endParaRPr lang="en-US"/>
        </a:p>
      </dgm:t>
    </dgm:pt>
    <dgm:pt modelId="{036CDF52-8D30-409A-A0D3-810BD65553B8}" type="sibTrans" cxnId="{460ED9C4-071B-4450-BA24-810A7BD8A7E8}">
      <dgm:prSet/>
      <dgm:spPr/>
      <dgm:t>
        <a:bodyPr/>
        <a:lstStyle/>
        <a:p>
          <a:endParaRPr lang="en-US"/>
        </a:p>
      </dgm:t>
    </dgm:pt>
    <dgm:pt modelId="{D33E538C-969E-4F6A-B26A-7F3309BFD701}">
      <dgm:prSet/>
      <dgm:spPr>
        <a:solidFill>
          <a:schemeClr val="accent1">
            <a:lumMod val="60000"/>
            <a:lumOff val="40000"/>
          </a:schemeClr>
        </a:solidFill>
      </dgm:spPr>
      <dgm:t>
        <a:bodyPr/>
        <a:lstStyle/>
        <a:p>
          <a:r>
            <a:rPr lang="en-GB" dirty="0"/>
            <a:t>Reduce or eradicate physical symptoms such as fatigue, gut issues, headaches etc.</a:t>
          </a:r>
          <a:endParaRPr lang="en-US" dirty="0"/>
        </a:p>
      </dgm:t>
    </dgm:pt>
    <dgm:pt modelId="{17A814D7-1D80-45A6-8C57-A3713E8DE16A}" type="parTrans" cxnId="{452D7679-DED2-4AEA-88DB-EC79F1CA3C0D}">
      <dgm:prSet/>
      <dgm:spPr/>
      <dgm:t>
        <a:bodyPr/>
        <a:lstStyle/>
        <a:p>
          <a:endParaRPr lang="en-US"/>
        </a:p>
      </dgm:t>
    </dgm:pt>
    <dgm:pt modelId="{E775ECB6-5F63-4031-B574-A72AD92E42AF}" type="sibTrans" cxnId="{452D7679-DED2-4AEA-88DB-EC79F1CA3C0D}">
      <dgm:prSet/>
      <dgm:spPr/>
      <dgm:t>
        <a:bodyPr/>
        <a:lstStyle/>
        <a:p>
          <a:endParaRPr lang="en-US"/>
        </a:p>
      </dgm:t>
    </dgm:pt>
    <dgm:pt modelId="{15114E11-848E-4343-B7BB-0650895FD570}">
      <dgm:prSet/>
      <dgm:spPr>
        <a:solidFill>
          <a:schemeClr val="accent1">
            <a:lumMod val="60000"/>
            <a:lumOff val="40000"/>
          </a:schemeClr>
        </a:solidFill>
      </dgm:spPr>
      <dgm:t>
        <a:bodyPr/>
        <a:lstStyle/>
        <a:p>
          <a:r>
            <a:rPr lang="en-GB" dirty="0"/>
            <a:t>Improves physical and mental performance</a:t>
          </a:r>
          <a:endParaRPr lang="en-US" dirty="0"/>
        </a:p>
      </dgm:t>
    </dgm:pt>
    <dgm:pt modelId="{8B6B7430-0A37-4089-8EAC-6DE76FF854B4}" type="parTrans" cxnId="{B5BDE6F3-5DBA-4DFA-83C9-7A92126B3012}">
      <dgm:prSet/>
      <dgm:spPr/>
      <dgm:t>
        <a:bodyPr/>
        <a:lstStyle/>
        <a:p>
          <a:endParaRPr lang="en-US"/>
        </a:p>
      </dgm:t>
    </dgm:pt>
    <dgm:pt modelId="{D98C6FF1-C4B5-41B6-8960-67C040EE2698}" type="sibTrans" cxnId="{B5BDE6F3-5DBA-4DFA-83C9-7A92126B3012}">
      <dgm:prSet/>
      <dgm:spPr/>
      <dgm:t>
        <a:bodyPr/>
        <a:lstStyle/>
        <a:p>
          <a:endParaRPr lang="en-US"/>
        </a:p>
      </dgm:t>
    </dgm:pt>
    <dgm:pt modelId="{2AF68AAB-732C-4D53-8320-DA6C24931949}" type="pres">
      <dgm:prSet presAssocID="{459123BD-DAF7-486B-B701-4D2CD3E691BB}" presName="diagram" presStyleCnt="0">
        <dgm:presLayoutVars>
          <dgm:chPref val="1"/>
          <dgm:dir/>
          <dgm:animOne val="branch"/>
          <dgm:animLvl val="lvl"/>
          <dgm:resizeHandles val="exact"/>
        </dgm:presLayoutVars>
      </dgm:prSet>
      <dgm:spPr/>
    </dgm:pt>
    <dgm:pt modelId="{F140D5D7-9F1C-48CF-8AFB-829EA3C1F811}" type="pres">
      <dgm:prSet presAssocID="{B8C6B57E-734A-44BF-BA13-E1C972BD4025}" presName="root1" presStyleCnt="0"/>
      <dgm:spPr/>
    </dgm:pt>
    <dgm:pt modelId="{1FF46837-A967-4CE5-8BE8-33FEF65B445D}" type="pres">
      <dgm:prSet presAssocID="{B8C6B57E-734A-44BF-BA13-E1C972BD4025}" presName="LevelOneTextNode" presStyleLbl="node0" presStyleIdx="0" presStyleCnt="2">
        <dgm:presLayoutVars>
          <dgm:chPref val="3"/>
        </dgm:presLayoutVars>
      </dgm:prSet>
      <dgm:spPr/>
    </dgm:pt>
    <dgm:pt modelId="{FEDA6349-CDD0-4CAD-B37E-991C79CF4D86}" type="pres">
      <dgm:prSet presAssocID="{B8C6B57E-734A-44BF-BA13-E1C972BD4025}" presName="level2hierChild" presStyleCnt="0"/>
      <dgm:spPr/>
    </dgm:pt>
    <dgm:pt modelId="{B59C99E9-41D6-4212-A697-F727A0D8CBC6}" type="pres">
      <dgm:prSet presAssocID="{005CF09D-A721-4B8E-98B5-8ED46DA98435}" presName="root1" presStyleCnt="0"/>
      <dgm:spPr/>
    </dgm:pt>
    <dgm:pt modelId="{37960866-69AC-4A98-9365-1F2226B31698}" type="pres">
      <dgm:prSet presAssocID="{005CF09D-A721-4B8E-98B5-8ED46DA98435}" presName="LevelOneTextNode" presStyleLbl="node0" presStyleIdx="1" presStyleCnt="2">
        <dgm:presLayoutVars>
          <dgm:chPref val="3"/>
        </dgm:presLayoutVars>
      </dgm:prSet>
      <dgm:spPr/>
    </dgm:pt>
    <dgm:pt modelId="{E42EBE20-D496-4D1B-9D7D-5E080A8F2C3E}" type="pres">
      <dgm:prSet presAssocID="{005CF09D-A721-4B8E-98B5-8ED46DA98435}" presName="level2hierChild" presStyleCnt="0"/>
      <dgm:spPr/>
    </dgm:pt>
    <dgm:pt modelId="{6431CDEF-DA7A-46A4-9953-87D418AB59AB}" type="pres">
      <dgm:prSet presAssocID="{D2AAAB95-99AC-4355-BB0E-689D62B37E54}" presName="conn2-1" presStyleLbl="parChTrans1D2" presStyleIdx="0" presStyleCnt="3"/>
      <dgm:spPr/>
    </dgm:pt>
    <dgm:pt modelId="{34B2520F-85C7-4DC4-87F8-0B4E84EEB431}" type="pres">
      <dgm:prSet presAssocID="{D2AAAB95-99AC-4355-BB0E-689D62B37E54}" presName="connTx" presStyleLbl="parChTrans1D2" presStyleIdx="0" presStyleCnt="3"/>
      <dgm:spPr/>
    </dgm:pt>
    <dgm:pt modelId="{CCDDDB02-CE68-447A-BB5B-99AF39A5D01C}" type="pres">
      <dgm:prSet presAssocID="{641DEFCB-FFD4-464D-94DF-F6D47BED2F02}" presName="root2" presStyleCnt="0"/>
      <dgm:spPr/>
    </dgm:pt>
    <dgm:pt modelId="{D1B9C325-E483-4C8A-A68D-32866DD5E38B}" type="pres">
      <dgm:prSet presAssocID="{641DEFCB-FFD4-464D-94DF-F6D47BED2F02}" presName="LevelTwoTextNode" presStyleLbl="node2" presStyleIdx="0" presStyleCnt="3">
        <dgm:presLayoutVars>
          <dgm:chPref val="3"/>
        </dgm:presLayoutVars>
      </dgm:prSet>
      <dgm:spPr/>
    </dgm:pt>
    <dgm:pt modelId="{54C925AF-5C31-4027-B16C-AD3F01CEDE40}" type="pres">
      <dgm:prSet presAssocID="{641DEFCB-FFD4-464D-94DF-F6D47BED2F02}" presName="level3hierChild" presStyleCnt="0"/>
      <dgm:spPr/>
    </dgm:pt>
    <dgm:pt modelId="{6CD15E80-503B-4006-BDBD-21B730C86DA1}" type="pres">
      <dgm:prSet presAssocID="{17A814D7-1D80-45A6-8C57-A3713E8DE16A}" presName="conn2-1" presStyleLbl="parChTrans1D2" presStyleIdx="1" presStyleCnt="3"/>
      <dgm:spPr/>
    </dgm:pt>
    <dgm:pt modelId="{3D65BDAA-868E-4957-913F-97ABEDEDEE40}" type="pres">
      <dgm:prSet presAssocID="{17A814D7-1D80-45A6-8C57-A3713E8DE16A}" presName="connTx" presStyleLbl="parChTrans1D2" presStyleIdx="1" presStyleCnt="3"/>
      <dgm:spPr/>
    </dgm:pt>
    <dgm:pt modelId="{0F03F150-5233-47CC-93DE-E763983E3026}" type="pres">
      <dgm:prSet presAssocID="{D33E538C-969E-4F6A-B26A-7F3309BFD701}" presName="root2" presStyleCnt="0"/>
      <dgm:spPr/>
    </dgm:pt>
    <dgm:pt modelId="{375F292B-68C7-43C8-A872-BC40A2A66D3D}" type="pres">
      <dgm:prSet presAssocID="{D33E538C-969E-4F6A-B26A-7F3309BFD701}" presName="LevelTwoTextNode" presStyleLbl="node2" presStyleIdx="1" presStyleCnt="3">
        <dgm:presLayoutVars>
          <dgm:chPref val="3"/>
        </dgm:presLayoutVars>
      </dgm:prSet>
      <dgm:spPr/>
    </dgm:pt>
    <dgm:pt modelId="{0BFCE139-1E36-42D1-9062-6CD64C4F1E1A}" type="pres">
      <dgm:prSet presAssocID="{D33E538C-969E-4F6A-B26A-7F3309BFD701}" presName="level3hierChild" presStyleCnt="0"/>
      <dgm:spPr/>
    </dgm:pt>
    <dgm:pt modelId="{40298CB4-A94E-48B1-83BB-A2F8BCB19B62}" type="pres">
      <dgm:prSet presAssocID="{8B6B7430-0A37-4089-8EAC-6DE76FF854B4}" presName="conn2-1" presStyleLbl="parChTrans1D2" presStyleIdx="2" presStyleCnt="3"/>
      <dgm:spPr/>
    </dgm:pt>
    <dgm:pt modelId="{22132AC9-9BE3-43DD-82F0-FA4ED4CD5A1F}" type="pres">
      <dgm:prSet presAssocID="{8B6B7430-0A37-4089-8EAC-6DE76FF854B4}" presName="connTx" presStyleLbl="parChTrans1D2" presStyleIdx="2" presStyleCnt="3"/>
      <dgm:spPr/>
    </dgm:pt>
    <dgm:pt modelId="{1EDE695F-975F-4A66-AC5A-82C052BB1E3E}" type="pres">
      <dgm:prSet presAssocID="{15114E11-848E-4343-B7BB-0650895FD570}" presName="root2" presStyleCnt="0"/>
      <dgm:spPr/>
    </dgm:pt>
    <dgm:pt modelId="{7AB4CEF1-A7FC-4046-9F71-82715FD88E06}" type="pres">
      <dgm:prSet presAssocID="{15114E11-848E-4343-B7BB-0650895FD570}" presName="LevelTwoTextNode" presStyleLbl="node2" presStyleIdx="2" presStyleCnt="3">
        <dgm:presLayoutVars>
          <dgm:chPref val="3"/>
        </dgm:presLayoutVars>
      </dgm:prSet>
      <dgm:spPr/>
    </dgm:pt>
    <dgm:pt modelId="{A15C5F76-48E0-4AD0-996B-1CEB727E63B1}" type="pres">
      <dgm:prSet presAssocID="{15114E11-848E-4343-B7BB-0650895FD570}" presName="level3hierChild" presStyleCnt="0"/>
      <dgm:spPr/>
    </dgm:pt>
  </dgm:ptLst>
  <dgm:cxnLst>
    <dgm:cxn modelId="{74D82102-8C29-49DB-8F8D-61C2E614D507}" type="presOf" srcId="{8B6B7430-0A37-4089-8EAC-6DE76FF854B4}" destId="{22132AC9-9BE3-43DD-82F0-FA4ED4CD5A1F}" srcOrd="1" destOrd="0" presId="urn:microsoft.com/office/officeart/2005/8/layout/hierarchy2"/>
    <dgm:cxn modelId="{3906EE25-589B-4ED3-8278-354C2B6F2A8D}" type="presOf" srcId="{17A814D7-1D80-45A6-8C57-A3713E8DE16A}" destId="{3D65BDAA-868E-4957-913F-97ABEDEDEE40}" srcOrd="1" destOrd="0" presId="urn:microsoft.com/office/officeart/2005/8/layout/hierarchy2"/>
    <dgm:cxn modelId="{F523645C-5AEA-44E4-95EC-39E9D22BE90A}" type="presOf" srcId="{459123BD-DAF7-486B-B701-4D2CD3E691BB}" destId="{2AF68AAB-732C-4D53-8320-DA6C24931949}" srcOrd="0" destOrd="0" presId="urn:microsoft.com/office/officeart/2005/8/layout/hierarchy2"/>
    <dgm:cxn modelId="{6F02A56A-4FFE-427E-9893-30FE4F473CBA}" type="presOf" srcId="{D2AAAB95-99AC-4355-BB0E-689D62B37E54}" destId="{6431CDEF-DA7A-46A4-9953-87D418AB59AB}" srcOrd="0" destOrd="0" presId="urn:microsoft.com/office/officeart/2005/8/layout/hierarchy2"/>
    <dgm:cxn modelId="{452D7679-DED2-4AEA-88DB-EC79F1CA3C0D}" srcId="{005CF09D-A721-4B8E-98B5-8ED46DA98435}" destId="{D33E538C-969E-4F6A-B26A-7F3309BFD701}" srcOrd="1" destOrd="0" parTransId="{17A814D7-1D80-45A6-8C57-A3713E8DE16A}" sibTransId="{E775ECB6-5F63-4031-B574-A72AD92E42AF}"/>
    <dgm:cxn modelId="{0613507C-5AC5-4B66-B709-5CA0479A54D9}" type="presOf" srcId="{641DEFCB-FFD4-464D-94DF-F6D47BED2F02}" destId="{D1B9C325-E483-4C8A-A68D-32866DD5E38B}" srcOrd="0" destOrd="0" presId="urn:microsoft.com/office/officeart/2005/8/layout/hierarchy2"/>
    <dgm:cxn modelId="{58028688-4ED9-43AE-B2BC-D3ED082CC86E}" type="presOf" srcId="{D33E538C-969E-4F6A-B26A-7F3309BFD701}" destId="{375F292B-68C7-43C8-A872-BC40A2A66D3D}" srcOrd="0" destOrd="0" presId="urn:microsoft.com/office/officeart/2005/8/layout/hierarchy2"/>
    <dgm:cxn modelId="{C2F2D18F-3CAA-4364-8E96-07BFA5F0A361}" type="presOf" srcId="{15114E11-848E-4343-B7BB-0650895FD570}" destId="{7AB4CEF1-A7FC-4046-9F71-82715FD88E06}" srcOrd="0" destOrd="0" presId="urn:microsoft.com/office/officeart/2005/8/layout/hierarchy2"/>
    <dgm:cxn modelId="{BE0B29A8-5850-48EA-970B-932BAA5E2878}" type="presOf" srcId="{17A814D7-1D80-45A6-8C57-A3713E8DE16A}" destId="{6CD15E80-503B-4006-BDBD-21B730C86DA1}" srcOrd="0" destOrd="0" presId="urn:microsoft.com/office/officeart/2005/8/layout/hierarchy2"/>
    <dgm:cxn modelId="{D1C560AA-F4FF-4277-801D-74387AF95173}" type="presOf" srcId="{8B6B7430-0A37-4089-8EAC-6DE76FF854B4}" destId="{40298CB4-A94E-48B1-83BB-A2F8BCB19B62}" srcOrd="0" destOrd="0" presId="urn:microsoft.com/office/officeart/2005/8/layout/hierarchy2"/>
    <dgm:cxn modelId="{B25270AF-217F-4966-B27D-F27F55CFDDD7}" srcId="{459123BD-DAF7-486B-B701-4D2CD3E691BB}" destId="{005CF09D-A721-4B8E-98B5-8ED46DA98435}" srcOrd="1" destOrd="0" parTransId="{DF038B4B-86EF-47B1-AD87-17A5855583AB}" sibTransId="{E81DB74A-B775-4ABA-984C-0BAB4FDF81A9}"/>
    <dgm:cxn modelId="{23EDA7B2-DCA5-494E-92D1-49FCA804E171}" type="presOf" srcId="{B8C6B57E-734A-44BF-BA13-E1C972BD4025}" destId="{1FF46837-A967-4CE5-8BE8-33FEF65B445D}" srcOrd="0" destOrd="0" presId="urn:microsoft.com/office/officeart/2005/8/layout/hierarchy2"/>
    <dgm:cxn modelId="{DEDEBAC1-3FFC-4BFD-A86B-23AAC85CE52B}" type="presOf" srcId="{005CF09D-A721-4B8E-98B5-8ED46DA98435}" destId="{37960866-69AC-4A98-9365-1F2226B31698}" srcOrd="0" destOrd="0" presId="urn:microsoft.com/office/officeart/2005/8/layout/hierarchy2"/>
    <dgm:cxn modelId="{460ED9C4-071B-4450-BA24-810A7BD8A7E8}" srcId="{005CF09D-A721-4B8E-98B5-8ED46DA98435}" destId="{641DEFCB-FFD4-464D-94DF-F6D47BED2F02}" srcOrd="0" destOrd="0" parTransId="{D2AAAB95-99AC-4355-BB0E-689D62B37E54}" sibTransId="{036CDF52-8D30-409A-A0D3-810BD65553B8}"/>
    <dgm:cxn modelId="{41AC46EE-89DE-42E6-80F8-E2C8817421B6}" type="presOf" srcId="{D2AAAB95-99AC-4355-BB0E-689D62B37E54}" destId="{34B2520F-85C7-4DC4-87F8-0B4E84EEB431}" srcOrd="1" destOrd="0" presId="urn:microsoft.com/office/officeart/2005/8/layout/hierarchy2"/>
    <dgm:cxn modelId="{B5BDE6F3-5DBA-4DFA-83C9-7A92126B3012}" srcId="{005CF09D-A721-4B8E-98B5-8ED46DA98435}" destId="{15114E11-848E-4343-B7BB-0650895FD570}" srcOrd="2" destOrd="0" parTransId="{8B6B7430-0A37-4089-8EAC-6DE76FF854B4}" sibTransId="{D98C6FF1-C4B5-41B6-8960-67C040EE2698}"/>
    <dgm:cxn modelId="{7A26E7F6-8CB5-4407-B734-6261F133F750}" srcId="{459123BD-DAF7-486B-B701-4D2CD3E691BB}" destId="{B8C6B57E-734A-44BF-BA13-E1C972BD4025}" srcOrd="0" destOrd="0" parTransId="{EDFD7838-9396-4F6F-8ECB-36A96E2197A1}" sibTransId="{0018C043-36A5-4EB2-BC4C-B5EE2516A04C}"/>
    <dgm:cxn modelId="{270146E7-1910-46CC-BDD6-50570175DCAD}" type="presParOf" srcId="{2AF68AAB-732C-4D53-8320-DA6C24931949}" destId="{F140D5D7-9F1C-48CF-8AFB-829EA3C1F811}" srcOrd="0" destOrd="0" presId="urn:microsoft.com/office/officeart/2005/8/layout/hierarchy2"/>
    <dgm:cxn modelId="{25ED45CC-5F4A-45DA-8554-27BEC69FBC61}" type="presParOf" srcId="{F140D5D7-9F1C-48CF-8AFB-829EA3C1F811}" destId="{1FF46837-A967-4CE5-8BE8-33FEF65B445D}" srcOrd="0" destOrd="0" presId="urn:microsoft.com/office/officeart/2005/8/layout/hierarchy2"/>
    <dgm:cxn modelId="{8A23EB4A-9002-4C27-9CC3-F4E1D777FF84}" type="presParOf" srcId="{F140D5D7-9F1C-48CF-8AFB-829EA3C1F811}" destId="{FEDA6349-CDD0-4CAD-B37E-991C79CF4D86}" srcOrd="1" destOrd="0" presId="urn:microsoft.com/office/officeart/2005/8/layout/hierarchy2"/>
    <dgm:cxn modelId="{F433D532-F63C-46CD-B353-A755F9D21C55}" type="presParOf" srcId="{2AF68AAB-732C-4D53-8320-DA6C24931949}" destId="{B59C99E9-41D6-4212-A697-F727A0D8CBC6}" srcOrd="1" destOrd="0" presId="urn:microsoft.com/office/officeart/2005/8/layout/hierarchy2"/>
    <dgm:cxn modelId="{F5CB14F8-11EA-40A2-85E8-56DB99231678}" type="presParOf" srcId="{B59C99E9-41D6-4212-A697-F727A0D8CBC6}" destId="{37960866-69AC-4A98-9365-1F2226B31698}" srcOrd="0" destOrd="0" presId="urn:microsoft.com/office/officeart/2005/8/layout/hierarchy2"/>
    <dgm:cxn modelId="{22EE6385-94B2-4EF6-A03F-7F5F953C631E}" type="presParOf" srcId="{B59C99E9-41D6-4212-A697-F727A0D8CBC6}" destId="{E42EBE20-D496-4D1B-9D7D-5E080A8F2C3E}" srcOrd="1" destOrd="0" presId="urn:microsoft.com/office/officeart/2005/8/layout/hierarchy2"/>
    <dgm:cxn modelId="{CE87FF98-5889-4DA0-B890-75A381695239}" type="presParOf" srcId="{E42EBE20-D496-4D1B-9D7D-5E080A8F2C3E}" destId="{6431CDEF-DA7A-46A4-9953-87D418AB59AB}" srcOrd="0" destOrd="0" presId="urn:microsoft.com/office/officeart/2005/8/layout/hierarchy2"/>
    <dgm:cxn modelId="{96A779A2-BD14-4436-8025-D8170662D8DD}" type="presParOf" srcId="{6431CDEF-DA7A-46A4-9953-87D418AB59AB}" destId="{34B2520F-85C7-4DC4-87F8-0B4E84EEB431}" srcOrd="0" destOrd="0" presId="urn:microsoft.com/office/officeart/2005/8/layout/hierarchy2"/>
    <dgm:cxn modelId="{5A802D31-5B01-4983-B528-B862D02BBDE9}" type="presParOf" srcId="{E42EBE20-D496-4D1B-9D7D-5E080A8F2C3E}" destId="{CCDDDB02-CE68-447A-BB5B-99AF39A5D01C}" srcOrd="1" destOrd="0" presId="urn:microsoft.com/office/officeart/2005/8/layout/hierarchy2"/>
    <dgm:cxn modelId="{4920DF50-8E99-4EB7-83D7-7731E76A11D2}" type="presParOf" srcId="{CCDDDB02-CE68-447A-BB5B-99AF39A5D01C}" destId="{D1B9C325-E483-4C8A-A68D-32866DD5E38B}" srcOrd="0" destOrd="0" presId="urn:microsoft.com/office/officeart/2005/8/layout/hierarchy2"/>
    <dgm:cxn modelId="{D1B5A202-D4BC-4781-95C9-C90F473C2A0B}" type="presParOf" srcId="{CCDDDB02-CE68-447A-BB5B-99AF39A5D01C}" destId="{54C925AF-5C31-4027-B16C-AD3F01CEDE40}" srcOrd="1" destOrd="0" presId="urn:microsoft.com/office/officeart/2005/8/layout/hierarchy2"/>
    <dgm:cxn modelId="{F31252B3-4B23-414D-931F-F4EB00C7466D}" type="presParOf" srcId="{E42EBE20-D496-4D1B-9D7D-5E080A8F2C3E}" destId="{6CD15E80-503B-4006-BDBD-21B730C86DA1}" srcOrd="2" destOrd="0" presId="urn:microsoft.com/office/officeart/2005/8/layout/hierarchy2"/>
    <dgm:cxn modelId="{87338179-0BE3-4AEC-9FDE-5D0C6FBF60B3}" type="presParOf" srcId="{6CD15E80-503B-4006-BDBD-21B730C86DA1}" destId="{3D65BDAA-868E-4957-913F-97ABEDEDEE40}" srcOrd="0" destOrd="0" presId="urn:microsoft.com/office/officeart/2005/8/layout/hierarchy2"/>
    <dgm:cxn modelId="{1DB538E7-7520-4A83-B2AA-0211CE7B624E}" type="presParOf" srcId="{E42EBE20-D496-4D1B-9D7D-5E080A8F2C3E}" destId="{0F03F150-5233-47CC-93DE-E763983E3026}" srcOrd="3" destOrd="0" presId="urn:microsoft.com/office/officeart/2005/8/layout/hierarchy2"/>
    <dgm:cxn modelId="{52E94C09-ADB1-4159-9E94-E91187FAA800}" type="presParOf" srcId="{0F03F150-5233-47CC-93DE-E763983E3026}" destId="{375F292B-68C7-43C8-A872-BC40A2A66D3D}" srcOrd="0" destOrd="0" presId="urn:microsoft.com/office/officeart/2005/8/layout/hierarchy2"/>
    <dgm:cxn modelId="{553D600D-4088-475F-A880-89B35CE77DFA}" type="presParOf" srcId="{0F03F150-5233-47CC-93DE-E763983E3026}" destId="{0BFCE139-1E36-42D1-9062-6CD64C4F1E1A}" srcOrd="1" destOrd="0" presId="urn:microsoft.com/office/officeart/2005/8/layout/hierarchy2"/>
    <dgm:cxn modelId="{CEE52290-BBAB-4FA1-BE1C-84A6ED7FDECC}" type="presParOf" srcId="{E42EBE20-D496-4D1B-9D7D-5E080A8F2C3E}" destId="{40298CB4-A94E-48B1-83BB-A2F8BCB19B62}" srcOrd="4" destOrd="0" presId="urn:microsoft.com/office/officeart/2005/8/layout/hierarchy2"/>
    <dgm:cxn modelId="{641122A5-589B-4CB8-8287-5523DFB22664}" type="presParOf" srcId="{40298CB4-A94E-48B1-83BB-A2F8BCB19B62}" destId="{22132AC9-9BE3-43DD-82F0-FA4ED4CD5A1F}" srcOrd="0" destOrd="0" presId="urn:microsoft.com/office/officeart/2005/8/layout/hierarchy2"/>
    <dgm:cxn modelId="{553293B0-65DE-48BC-96D7-039C0ECF1E35}" type="presParOf" srcId="{E42EBE20-D496-4D1B-9D7D-5E080A8F2C3E}" destId="{1EDE695F-975F-4A66-AC5A-82C052BB1E3E}" srcOrd="5" destOrd="0" presId="urn:microsoft.com/office/officeart/2005/8/layout/hierarchy2"/>
    <dgm:cxn modelId="{B74D4AB8-FF1A-4A88-A7E4-F545CB1DC982}" type="presParOf" srcId="{1EDE695F-975F-4A66-AC5A-82C052BB1E3E}" destId="{7AB4CEF1-A7FC-4046-9F71-82715FD88E06}" srcOrd="0" destOrd="0" presId="urn:microsoft.com/office/officeart/2005/8/layout/hierarchy2"/>
    <dgm:cxn modelId="{2A2AFA25-3D7D-4DC6-B18A-D45DE024B198}" type="presParOf" srcId="{1EDE695F-975F-4A66-AC5A-82C052BB1E3E}" destId="{A15C5F76-48E0-4AD0-996B-1CEB727E63B1}" srcOrd="1" destOrd="0" presId="urn:microsoft.com/office/officeart/2005/8/layout/hierarchy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3A944E-39FF-4425-9EAD-F74E205FCE80}"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97335DF-9954-4E99-9349-B2C0D4BB274A}">
      <dgm:prSet/>
      <dgm:spPr/>
      <dgm:t>
        <a:bodyPr/>
        <a:lstStyle/>
        <a:p>
          <a:pPr>
            <a:lnSpc>
              <a:spcPct val="100000"/>
            </a:lnSpc>
          </a:pPr>
          <a:r>
            <a:rPr lang="en-GB" b="1"/>
            <a:t>Is knowledge &amp; self-help tips/exercises in relation to anxiety &amp; depression easily accessible?</a:t>
          </a:r>
        </a:p>
        <a:p>
          <a:pPr>
            <a:lnSpc>
              <a:spcPct val="100000"/>
            </a:lnSpc>
          </a:pPr>
          <a:r>
            <a:rPr lang="en-GB">
              <a:latin typeface="+mn-lt"/>
              <a:cs typeface="Times New Roman" panose="02020603050405020304" pitchFamily="18" charset="0"/>
            </a:rPr>
            <a:t>• If so, what is in place to ensure this?</a:t>
          </a:r>
        </a:p>
        <a:p>
          <a:pPr>
            <a:lnSpc>
              <a:spcPct val="100000"/>
            </a:lnSpc>
          </a:pPr>
          <a:r>
            <a:rPr lang="en-GB">
              <a:latin typeface="+mn-lt"/>
              <a:cs typeface="Times New Roman" panose="02020603050405020304" pitchFamily="18" charset="0"/>
            </a:rPr>
            <a:t>• If not, how can this be improved?</a:t>
          </a:r>
          <a:endParaRPr lang="en-US"/>
        </a:p>
      </dgm:t>
    </dgm:pt>
    <dgm:pt modelId="{040FDBFA-9BF8-4519-8FE4-FAF2DC2BC3F2}" type="parTrans" cxnId="{0A17A31A-7565-45A2-8333-14804CAD0D08}">
      <dgm:prSet/>
      <dgm:spPr/>
      <dgm:t>
        <a:bodyPr/>
        <a:lstStyle/>
        <a:p>
          <a:endParaRPr lang="en-US"/>
        </a:p>
      </dgm:t>
    </dgm:pt>
    <dgm:pt modelId="{FDE38D65-8B6B-4E96-A4B5-CE3DC1CFE7B8}" type="sibTrans" cxnId="{0A17A31A-7565-45A2-8333-14804CAD0D08}">
      <dgm:prSet/>
      <dgm:spPr/>
      <dgm:t>
        <a:bodyPr/>
        <a:lstStyle/>
        <a:p>
          <a:endParaRPr lang="en-US"/>
        </a:p>
      </dgm:t>
    </dgm:pt>
    <dgm:pt modelId="{DC14AD23-FED8-4CDE-9F88-48021E72DAF8}">
      <dgm:prSet/>
      <dgm:spPr/>
      <dgm:t>
        <a:bodyPr/>
        <a:lstStyle/>
        <a:p>
          <a:pPr>
            <a:lnSpc>
              <a:spcPct val="100000"/>
            </a:lnSpc>
          </a:pPr>
          <a:r>
            <a:rPr lang="en-GB" b="1"/>
            <a:t>Is therapy readily available &amp; are waiting lists acceptable?</a:t>
          </a:r>
        </a:p>
        <a:p>
          <a:pPr>
            <a:lnSpc>
              <a:spcPct val="100000"/>
            </a:lnSpc>
          </a:pPr>
          <a:r>
            <a:rPr lang="en-GB">
              <a:latin typeface="+mn-lt"/>
              <a:cs typeface="Times New Roman" panose="02020603050405020304" pitchFamily="18" charset="0"/>
            </a:rPr>
            <a:t>      • If so, what is in place to ensure this?</a:t>
          </a:r>
        </a:p>
        <a:p>
          <a:pPr>
            <a:lnSpc>
              <a:spcPct val="100000"/>
            </a:lnSpc>
          </a:pPr>
          <a:r>
            <a:rPr lang="en-GB">
              <a:latin typeface="+mn-lt"/>
              <a:cs typeface="Times New Roman" panose="02020603050405020304" pitchFamily="18" charset="0"/>
            </a:rPr>
            <a:t>      • If not, how can this be improved?</a:t>
          </a:r>
        </a:p>
        <a:p>
          <a:endParaRPr lang="en-US"/>
        </a:p>
      </dgm:t>
    </dgm:pt>
    <dgm:pt modelId="{39B505C5-88ED-401A-A505-DB3E19C5ED88}" type="parTrans" cxnId="{3DDDD968-A393-4446-87ED-52EDE7D44757}">
      <dgm:prSet/>
      <dgm:spPr/>
      <dgm:t>
        <a:bodyPr/>
        <a:lstStyle/>
        <a:p>
          <a:endParaRPr lang="en-US"/>
        </a:p>
      </dgm:t>
    </dgm:pt>
    <dgm:pt modelId="{4B2EB918-62B7-4B5D-97C0-601421131D80}" type="sibTrans" cxnId="{3DDDD968-A393-4446-87ED-52EDE7D44757}">
      <dgm:prSet/>
      <dgm:spPr/>
      <dgm:t>
        <a:bodyPr/>
        <a:lstStyle/>
        <a:p>
          <a:endParaRPr lang="en-US"/>
        </a:p>
      </dgm:t>
    </dgm:pt>
    <dgm:pt modelId="{019E8DFF-12DB-4744-BFA2-A9A25F42CEB2}" type="pres">
      <dgm:prSet presAssocID="{FE3A944E-39FF-4425-9EAD-F74E205FCE80}" presName="root" presStyleCnt="0">
        <dgm:presLayoutVars>
          <dgm:dir/>
          <dgm:resizeHandles val="exact"/>
        </dgm:presLayoutVars>
      </dgm:prSet>
      <dgm:spPr/>
    </dgm:pt>
    <dgm:pt modelId="{607B1802-C2D4-429E-BDA7-9F71F8734328}" type="pres">
      <dgm:prSet presAssocID="{297335DF-9954-4E99-9349-B2C0D4BB274A}" presName="compNode" presStyleCnt="0"/>
      <dgm:spPr/>
    </dgm:pt>
    <dgm:pt modelId="{3A4B7CFB-7991-4EB0-92E5-DCEEA84DB634}" type="pres">
      <dgm:prSet presAssocID="{297335DF-9954-4E99-9349-B2C0D4BB274A}" presName="bgRect" presStyleLbl="bgShp" presStyleIdx="0" presStyleCnt="2"/>
      <dgm:spPr/>
    </dgm:pt>
    <dgm:pt modelId="{0EBC25B7-0694-494E-9877-104648AE5A39}" type="pres">
      <dgm:prSet presAssocID="{297335DF-9954-4E99-9349-B2C0D4BB274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DB51B43B-25BD-48E0-B8A6-150AF0FF13B2}" type="pres">
      <dgm:prSet presAssocID="{297335DF-9954-4E99-9349-B2C0D4BB274A}" presName="spaceRect" presStyleCnt="0"/>
      <dgm:spPr/>
    </dgm:pt>
    <dgm:pt modelId="{CD4A9537-7984-4AAB-8E76-4AE464650419}" type="pres">
      <dgm:prSet presAssocID="{297335DF-9954-4E99-9349-B2C0D4BB274A}" presName="parTx" presStyleLbl="revTx" presStyleIdx="0" presStyleCnt="2">
        <dgm:presLayoutVars>
          <dgm:chMax val="0"/>
          <dgm:chPref val="0"/>
        </dgm:presLayoutVars>
      </dgm:prSet>
      <dgm:spPr/>
    </dgm:pt>
    <dgm:pt modelId="{1CB6C6EF-D75E-4E84-B45B-8E18861D59F8}" type="pres">
      <dgm:prSet presAssocID="{FDE38D65-8B6B-4E96-A4B5-CE3DC1CFE7B8}" presName="sibTrans" presStyleCnt="0"/>
      <dgm:spPr/>
    </dgm:pt>
    <dgm:pt modelId="{25EF4882-366C-49FB-BBC8-E8602FF45223}" type="pres">
      <dgm:prSet presAssocID="{DC14AD23-FED8-4CDE-9F88-48021E72DAF8}" presName="compNode" presStyleCnt="0"/>
      <dgm:spPr/>
    </dgm:pt>
    <dgm:pt modelId="{DEFE2827-B863-4EFC-94C7-59891698882E}" type="pres">
      <dgm:prSet presAssocID="{DC14AD23-FED8-4CDE-9F88-48021E72DAF8}" presName="bgRect" presStyleLbl="bgShp" presStyleIdx="1" presStyleCnt="2"/>
      <dgm:spPr/>
    </dgm:pt>
    <dgm:pt modelId="{9B0048A8-0C86-4F29-B5F8-818AE1F0CB15}" type="pres">
      <dgm:prSet presAssocID="{DC14AD23-FED8-4CDE-9F88-48021E72DAF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09F0FE9-0722-4B15-B5CB-C35834AB4E52}" type="pres">
      <dgm:prSet presAssocID="{DC14AD23-FED8-4CDE-9F88-48021E72DAF8}" presName="spaceRect" presStyleCnt="0"/>
      <dgm:spPr/>
    </dgm:pt>
    <dgm:pt modelId="{C094392A-2788-4740-BAC6-D483D40D865E}" type="pres">
      <dgm:prSet presAssocID="{DC14AD23-FED8-4CDE-9F88-48021E72DAF8}" presName="parTx" presStyleLbl="revTx" presStyleIdx="1" presStyleCnt="2">
        <dgm:presLayoutVars>
          <dgm:chMax val="0"/>
          <dgm:chPref val="0"/>
        </dgm:presLayoutVars>
      </dgm:prSet>
      <dgm:spPr/>
    </dgm:pt>
  </dgm:ptLst>
  <dgm:cxnLst>
    <dgm:cxn modelId="{0A17A31A-7565-45A2-8333-14804CAD0D08}" srcId="{FE3A944E-39FF-4425-9EAD-F74E205FCE80}" destId="{297335DF-9954-4E99-9349-B2C0D4BB274A}" srcOrd="0" destOrd="0" parTransId="{040FDBFA-9BF8-4519-8FE4-FAF2DC2BC3F2}" sibTransId="{FDE38D65-8B6B-4E96-A4B5-CE3DC1CFE7B8}"/>
    <dgm:cxn modelId="{3DDDD968-A393-4446-87ED-52EDE7D44757}" srcId="{FE3A944E-39FF-4425-9EAD-F74E205FCE80}" destId="{DC14AD23-FED8-4CDE-9F88-48021E72DAF8}" srcOrd="1" destOrd="0" parTransId="{39B505C5-88ED-401A-A505-DB3E19C5ED88}" sibTransId="{4B2EB918-62B7-4B5D-97C0-601421131D80}"/>
    <dgm:cxn modelId="{1C6FE8C3-8D86-42A2-A9C3-7E615E433BD8}" type="presOf" srcId="{297335DF-9954-4E99-9349-B2C0D4BB274A}" destId="{CD4A9537-7984-4AAB-8E76-4AE464650419}" srcOrd="0" destOrd="0" presId="urn:microsoft.com/office/officeart/2018/2/layout/IconVerticalSolidList"/>
    <dgm:cxn modelId="{042689CE-E9C3-4A9B-8E88-7D1DE837B31F}" type="presOf" srcId="{DC14AD23-FED8-4CDE-9F88-48021E72DAF8}" destId="{C094392A-2788-4740-BAC6-D483D40D865E}" srcOrd="0" destOrd="0" presId="urn:microsoft.com/office/officeart/2018/2/layout/IconVerticalSolidList"/>
    <dgm:cxn modelId="{45E4F9D7-E496-4AF5-AE1F-4384955F6495}" type="presOf" srcId="{FE3A944E-39FF-4425-9EAD-F74E205FCE80}" destId="{019E8DFF-12DB-4744-BFA2-A9A25F42CEB2}" srcOrd="0" destOrd="0" presId="urn:microsoft.com/office/officeart/2018/2/layout/IconVerticalSolidList"/>
    <dgm:cxn modelId="{CE1C7C65-090F-400E-9810-8CA9A006E439}" type="presParOf" srcId="{019E8DFF-12DB-4744-BFA2-A9A25F42CEB2}" destId="{607B1802-C2D4-429E-BDA7-9F71F8734328}" srcOrd="0" destOrd="0" presId="urn:microsoft.com/office/officeart/2018/2/layout/IconVerticalSolidList"/>
    <dgm:cxn modelId="{9FAFC258-7EA3-4F8A-959A-83AB78A18950}" type="presParOf" srcId="{607B1802-C2D4-429E-BDA7-9F71F8734328}" destId="{3A4B7CFB-7991-4EB0-92E5-DCEEA84DB634}" srcOrd="0" destOrd="0" presId="urn:microsoft.com/office/officeart/2018/2/layout/IconVerticalSolidList"/>
    <dgm:cxn modelId="{07C71069-3A13-4222-B282-1F0FB15E3CB3}" type="presParOf" srcId="{607B1802-C2D4-429E-BDA7-9F71F8734328}" destId="{0EBC25B7-0694-494E-9877-104648AE5A39}" srcOrd="1" destOrd="0" presId="urn:microsoft.com/office/officeart/2018/2/layout/IconVerticalSolidList"/>
    <dgm:cxn modelId="{0512F20D-1D1B-45B8-9F11-D5D5AF9C7DD9}" type="presParOf" srcId="{607B1802-C2D4-429E-BDA7-9F71F8734328}" destId="{DB51B43B-25BD-48E0-B8A6-150AF0FF13B2}" srcOrd="2" destOrd="0" presId="urn:microsoft.com/office/officeart/2018/2/layout/IconVerticalSolidList"/>
    <dgm:cxn modelId="{A0ADAA1A-2A7C-4BC6-B351-E18608549839}" type="presParOf" srcId="{607B1802-C2D4-429E-BDA7-9F71F8734328}" destId="{CD4A9537-7984-4AAB-8E76-4AE464650419}" srcOrd="3" destOrd="0" presId="urn:microsoft.com/office/officeart/2018/2/layout/IconVerticalSolidList"/>
    <dgm:cxn modelId="{3EFD9BE6-34D2-4E96-8503-7F7281BA961C}" type="presParOf" srcId="{019E8DFF-12DB-4744-BFA2-A9A25F42CEB2}" destId="{1CB6C6EF-D75E-4E84-B45B-8E18861D59F8}" srcOrd="1" destOrd="0" presId="urn:microsoft.com/office/officeart/2018/2/layout/IconVerticalSolidList"/>
    <dgm:cxn modelId="{43101F2B-FD43-4640-A2C8-89AE491E0C92}" type="presParOf" srcId="{019E8DFF-12DB-4744-BFA2-A9A25F42CEB2}" destId="{25EF4882-366C-49FB-BBC8-E8602FF45223}" srcOrd="2" destOrd="0" presId="urn:microsoft.com/office/officeart/2018/2/layout/IconVerticalSolidList"/>
    <dgm:cxn modelId="{5BB3ACD8-1615-4FC0-92B6-4C436350372D}" type="presParOf" srcId="{25EF4882-366C-49FB-BBC8-E8602FF45223}" destId="{DEFE2827-B863-4EFC-94C7-59891698882E}" srcOrd="0" destOrd="0" presId="urn:microsoft.com/office/officeart/2018/2/layout/IconVerticalSolidList"/>
    <dgm:cxn modelId="{5FD03841-65C4-40DD-A549-DA533189FF05}" type="presParOf" srcId="{25EF4882-366C-49FB-BBC8-E8602FF45223}" destId="{9B0048A8-0C86-4F29-B5F8-818AE1F0CB15}" srcOrd="1" destOrd="0" presId="urn:microsoft.com/office/officeart/2018/2/layout/IconVerticalSolidList"/>
    <dgm:cxn modelId="{A40575D4-E401-4833-B01A-9C51FB500B15}" type="presParOf" srcId="{25EF4882-366C-49FB-BBC8-E8602FF45223}" destId="{709F0FE9-0722-4B15-B5CB-C35834AB4E52}" srcOrd="2" destOrd="0" presId="urn:microsoft.com/office/officeart/2018/2/layout/IconVerticalSolidList"/>
    <dgm:cxn modelId="{899916A7-8255-433D-9612-5D24059E84A1}" type="presParOf" srcId="{25EF4882-366C-49FB-BBC8-E8602FF45223}" destId="{C094392A-2788-4740-BAC6-D483D40D86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B85A35-B68A-4171-8188-9AE7B15120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B2427E-A39C-4F64-8F03-2744F6C90FD1}">
      <dgm:prSet/>
      <dgm:spPr/>
      <dgm:t>
        <a:bodyPr/>
        <a:lstStyle/>
        <a:p>
          <a:pPr>
            <a:lnSpc>
              <a:spcPct val="100000"/>
            </a:lnSpc>
          </a:pPr>
          <a:r>
            <a:rPr lang="en-GB"/>
            <a:t>Literature Review- Several variations of narrative analysis will be used, including Holistic content, Categorical Form and Holistic Form.</a:t>
          </a:r>
          <a:endParaRPr lang="en-US"/>
        </a:p>
      </dgm:t>
    </dgm:pt>
    <dgm:pt modelId="{8935C846-D78F-4343-9D42-C6A89D16A0D8}" type="parTrans" cxnId="{86CC96C0-1375-4251-AC60-E839E7C41F3F}">
      <dgm:prSet/>
      <dgm:spPr/>
      <dgm:t>
        <a:bodyPr/>
        <a:lstStyle/>
        <a:p>
          <a:endParaRPr lang="en-US"/>
        </a:p>
      </dgm:t>
    </dgm:pt>
    <dgm:pt modelId="{21AE1C87-D3E1-4F7C-ABAB-217B98385493}" type="sibTrans" cxnId="{86CC96C0-1375-4251-AC60-E839E7C41F3F}">
      <dgm:prSet/>
      <dgm:spPr/>
      <dgm:t>
        <a:bodyPr/>
        <a:lstStyle/>
        <a:p>
          <a:endParaRPr lang="en-US"/>
        </a:p>
      </dgm:t>
    </dgm:pt>
    <dgm:pt modelId="{C183CF25-3342-4288-B2F6-368A6C1A07FA}">
      <dgm:prSet/>
      <dgm:spPr/>
      <dgm:t>
        <a:bodyPr/>
        <a:lstStyle/>
        <a:p>
          <a:pPr>
            <a:lnSpc>
              <a:spcPct val="100000"/>
            </a:lnSpc>
          </a:pPr>
          <a:r>
            <a:rPr lang="en-GB"/>
            <a:t>Empirical research and appropriate resources-Publications from reputable authors/organisations will be used, such as BACP, APA, NHS…</a:t>
          </a:r>
          <a:endParaRPr lang="en-US"/>
        </a:p>
      </dgm:t>
    </dgm:pt>
    <dgm:pt modelId="{D785DD09-585F-474A-A775-A3E993E4A1B4}" type="parTrans" cxnId="{E51FB5FF-4F95-4C4F-B570-949609499F37}">
      <dgm:prSet/>
      <dgm:spPr/>
      <dgm:t>
        <a:bodyPr/>
        <a:lstStyle/>
        <a:p>
          <a:endParaRPr lang="en-US"/>
        </a:p>
      </dgm:t>
    </dgm:pt>
    <dgm:pt modelId="{0B38B880-6EF4-411A-B197-1EB42457431D}" type="sibTrans" cxnId="{E51FB5FF-4F95-4C4F-B570-949609499F37}">
      <dgm:prSet/>
      <dgm:spPr/>
      <dgm:t>
        <a:bodyPr/>
        <a:lstStyle/>
        <a:p>
          <a:endParaRPr lang="en-US"/>
        </a:p>
      </dgm:t>
    </dgm:pt>
    <dgm:pt modelId="{30AB85AD-106E-42C4-A936-0F1306223F3A}">
      <dgm:prSet/>
      <dgm:spPr/>
      <dgm:t>
        <a:bodyPr/>
        <a:lstStyle/>
        <a:p>
          <a:pPr>
            <a:lnSpc>
              <a:spcPct val="100000"/>
            </a:lnSpc>
          </a:pPr>
          <a:r>
            <a:rPr lang="en-GB"/>
            <a:t>Internet research- Search engines and online libraries/apps will be used to gather empirical data and evidence.</a:t>
          </a:r>
          <a:endParaRPr lang="en-US"/>
        </a:p>
      </dgm:t>
    </dgm:pt>
    <dgm:pt modelId="{33017DD0-C6EE-4E0E-A71F-55CE9A406CE2}" type="parTrans" cxnId="{D6CFB8A6-755A-49EA-91A8-D2E682C2A6B5}">
      <dgm:prSet/>
      <dgm:spPr/>
      <dgm:t>
        <a:bodyPr/>
        <a:lstStyle/>
        <a:p>
          <a:endParaRPr lang="en-US"/>
        </a:p>
      </dgm:t>
    </dgm:pt>
    <dgm:pt modelId="{BF9E4D8B-56A8-4956-B346-3240F8AB3571}" type="sibTrans" cxnId="{D6CFB8A6-755A-49EA-91A8-D2E682C2A6B5}">
      <dgm:prSet/>
      <dgm:spPr/>
      <dgm:t>
        <a:bodyPr/>
        <a:lstStyle/>
        <a:p>
          <a:endParaRPr lang="en-US"/>
        </a:p>
      </dgm:t>
    </dgm:pt>
    <dgm:pt modelId="{9BC51152-4487-4B4C-BB15-9B300A48EA18}">
      <dgm:prSet/>
      <dgm:spPr/>
      <dgm:t>
        <a:bodyPr/>
        <a:lstStyle/>
        <a:p>
          <a:pPr>
            <a:lnSpc>
              <a:spcPct val="100000"/>
            </a:lnSpc>
          </a:pPr>
          <a:r>
            <a:rPr lang="en-GB"/>
            <a:t>Media use- Relevant news from reputable sources will be used in relation to the topic area. </a:t>
          </a:r>
          <a:endParaRPr lang="en-US"/>
        </a:p>
      </dgm:t>
    </dgm:pt>
    <dgm:pt modelId="{A6CF7044-0E60-47D5-BC50-751A5788EE6F}" type="parTrans" cxnId="{92E58CB2-7B87-4DFC-B996-1C5B395957CA}">
      <dgm:prSet/>
      <dgm:spPr/>
      <dgm:t>
        <a:bodyPr/>
        <a:lstStyle/>
        <a:p>
          <a:endParaRPr lang="en-US"/>
        </a:p>
      </dgm:t>
    </dgm:pt>
    <dgm:pt modelId="{EBC21308-AD7F-40DE-8439-37951F9EEAD3}" type="sibTrans" cxnId="{92E58CB2-7B87-4DFC-B996-1C5B395957CA}">
      <dgm:prSet/>
      <dgm:spPr/>
      <dgm:t>
        <a:bodyPr/>
        <a:lstStyle/>
        <a:p>
          <a:endParaRPr lang="en-US"/>
        </a:p>
      </dgm:t>
    </dgm:pt>
    <dgm:pt modelId="{1FA59661-C2B6-49FA-8F38-A6686D76AB9A}" type="pres">
      <dgm:prSet presAssocID="{A5B85A35-B68A-4171-8188-9AE7B15120D0}" presName="root" presStyleCnt="0">
        <dgm:presLayoutVars>
          <dgm:dir/>
          <dgm:resizeHandles val="exact"/>
        </dgm:presLayoutVars>
      </dgm:prSet>
      <dgm:spPr/>
    </dgm:pt>
    <dgm:pt modelId="{FBA4DA0C-1C65-459B-9155-B15FFC6E8F2A}" type="pres">
      <dgm:prSet presAssocID="{C8B2427E-A39C-4F64-8F03-2744F6C90FD1}" presName="compNode" presStyleCnt="0"/>
      <dgm:spPr/>
    </dgm:pt>
    <dgm:pt modelId="{678E920F-334B-407E-BA5F-F6C966940AE4}" type="pres">
      <dgm:prSet presAssocID="{C8B2427E-A39C-4F64-8F03-2744F6C90FD1}" presName="bgRect" presStyleLbl="bgShp" presStyleIdx="0" presStyleCnt="4"/>
      <dgm:spPr/>
    </dgm:pt>
    <dgm:pt modelId="{E0CCAE8E-BB4E-48D3-AEE8-80D872AD4C01}" type="pres">
      <dgm:prSet presAssocID="{C8B2427E-A39C-4F64-8F03-2744F6C90F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CE9C506-C34A-4C1E-AAF6-F6C8F12CB55A}" type="pres">
      <dgm:prSet presAssocID="{C8B2427E-A39C-4F64-8F03-2744F6C90FD1}" presName="spaceRect" presStyleCnt="0"/>
      <dgm:spPr/>
    </dgm:pt>
    <dgm:pt modelId="{F7F65458-4F03-4D17-8D74-A5DD76419E81}" type="pres">
      <dgm:prSet presAssocID="{C8B2427E-A39C-4F64-8F03-2744F6C90FD1}" presName="parTx" presStyleLbl="revTx" presStyleIdx="0" presStyleCnt="4">
        <dgm:presLayoutVars>
          <dgm:chMax val="0"/>
          <dgm:chPref val="0"/>
        </dgm:presLayoutVars>
      </dgm:prSet>
      <dgm:spPr/>
    </dgm:pt>
    <dgm:pt modelId="{ADC801D8-F77A-41D4-BD63-7975FFA09F27}" type="pres">
      <dgm:prSet presAssocID="{21AE1C87-D3E1-4F7C-ABAB-217B98385493}" presName="sibTrans" presStyleCnt="0"/>
      <dgm:spPr/>
    </dgm:pt>
    <dgm:pt modelId="{6CDBC89A-C3CF-429B-BC54-BB9320709E2E}" type="pres">
      <dgm:prSet presAssocID="{C183CF25-3342-4288-B2F6-368A6C1A07FA}" presName="compNode" presStyleCnt="0"/>
      <dgm:spPr/>
    </dgm:pt>
    <dgm:pt modelId="{05C0FD2C-135B-4700-8762-71A297ED69E1}" type="pres">
      <dgm:prSet presAssocID="{C183CF25-3342-4288-B2F6-368A6C1A07FA}" presName="bgRect" presStyleLbl="bgShp" presStyleIdx="1" presStyleCnt="4"/>
      <dgm:spPr/>
    </dgm:pt>
    <dgm:pt modelId="{6FE84C1D-6CB0-4362-B25E-E655F74FB67B}" type="pres">
      <dgm:prSet presAssocID="{C183CF25-3342-4288-B2F6-368A6C1A07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C4ABAACF-7623-4A9C-93EA-352C11B66509}" type="pres">
      <dgm:prSet presAssocID="{C183CF25-3342-4288-B2F6-368A6C1A07FA}" presName="spaceRect" presStyleCnt="0"/>
      <dgm:spPr/>
    </dgm:pt>
    <dgm:pt modelId="{4858D5C4-71AA-419F-9132-05F507E83358}" type="pres">
      <dgm:prSet presAssocID="{C183CF25-3342-4288-B2F6-368A6C1A07FA}" presName="parTx" presStyleLbl="revTx" presStyleIdx="1" presStyleCnt="4">
        <dgm:presLayoutVars>
          <dgm:chMax val="0"/>
          <dgm:chPref val="0"/>
        </dgm:presLayoutVars>
      </dgm:prSet>
      <dgm:spPr/>
    </dgm:pt>
    <dgm:pt modelId="{28B87F06-A620-4B26-80DA-2074D58710FB}" type="pres">
      <dgm:prSet presAssocID="{0B38B880-6EF4-411A-B197-1EB42457431D}" presName="sibTrans" presStyleCnt="0"/>
      <dgm:spPr/>
    </dgm:pt>
    <dgm:pt modelId="{5CB17216-B4A2-47DE-B76A-890600C5EAF8}" type="pres">
      <dgm:prSet presAssocID="{30AB85AD-106E-42C4-A936-0F1306223F3A}" presName="compNode" presStyleCnt="0"/>
      <dgm:spPr/>
    </dgm:pt>
    <dgm:pt modelId="{D5C0E1D0-C6F2-40E9-B865-C5AA644B9A3C}" type="pres">
      <dgm:prSet presAssocID="{30AB85AD-106E-42C4-A936-0F1306223F3A}" presName="bgRect" presStyleLbl="bgShp" presStyleIdx="2" presStyleCnt="4"/>
      <dgm:spPr/>
    </dgm:pt>
    <dgm:pt modelId="{C68A972C-0FBF-487B-AC1F-555F3401FC44}" type="pres">
      <dgm:prSet presAssocID="{30AB85AD-106E-42C4-A936-0F1306223F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E096ACEA-9263-4DF3-B29C-B6B4DAB8E4C3}" type="pres">
      <dgm:prSet presAssocID="{30AB85AD-106E-42C4-A936-0F1306223F3A}" presName="spaceRect" presStyleCnt="0"/>
      <dgm:spPr/>
    </dgm:pt>
    <dgm:pt modelId="{961C63B5-4BE2-4ACF-9172-277EE350436C}" type="pres">
      <dgm:prSet presAssocID="{30AB85AD-106E-42C4-A936-0F1306223F3A}" presName="parTx" presStyleLbl="revTx" presStyleIdx="2" presStyleCnt="4">
        <dgm:presLayoutVars>
          <dgm:chMax val="0"/>
          <dgm:chPref val="0"/>
        </dgm:presLayoutVars>
      </dgm:prSet>
      <dgm:spPr/>
    </dgm:pt>
    <dgm:pt modelId="{438D1552-05D2-4853-9796-6817B3193670}" type="pres">
      <dgm:prSet presAssocID="{BF9E4D8B-56A8-4956-B346-3240F8AB3571}" presName="sibTrans" presStyleCnt="0"/>
      <dgm:spPr/>
    </dgm:pt>
    <dgm:pt modelId="{96115CB3-4F09-4614-897E-CFB945B98A85}" type="pres">
      <dgm:prSet presAssocID="{9BC51152-4487-4B4C-BB15-9B300A48EA18}" presName="compNode" presStyleCnt="0"/>
      <dgm:spPr/>
    </dgm:pt>
    <dgm:pt modelId="{7D4C3D90-554B-463A-8B4F-DA8B443C3FE4}" type="pres">
      <dgm:prSet presAssocID="{9BC51152-4487-4B4C-BB15-9B300A48EA18}" presName="bgRect" presStyleLbl="bgShp" presStyleIdx="3" presStyleCnt="4"/>
      <dgm:spPr/>
    </dgm:pt>
    <dgm:pt modelId="{C69E85C9-5886-4184-B2CF-46976EDA12C4}" type="pres">
      <dgm:prSet presAssocID="{9BC51152-4487-4B4C-BB15-9B300A48EA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BB545BF0-D368-4886-B644-F2435906ED37}" type="pres">
      <dgm:prSet presAssocID="{9BC51152-4487-4B4C-BB15-9B300A48EA18}" presName="spaceRect" presStyleCnt="0"/>
      <dgm:spPr/>
    </dgm:pt>
    <dgm:pt modelId="{498C63AA-EFD5-4C18-B146-6A17178FEF69}" type="pres">
      <dgm:prSet presAssocID="{9BC51152-4487-4B4C-BB15-9B300A48EA18}" presName="parTx" presStyleLbl="revTx" presStyleIdx="3" presStyleCnt="4">
        <dgm:presLayoutVars>
          <dgm:chMax val="0"/>
          <dgm:chPref val="0"/>
        </dgm:presLayoutVars>
      </dgm:prSet>
      <dgm:spPr/>
    </dgm:pt>
  </dgm:ptLst>
  <dgm:cxnLst>
    <dgm:cxn modelId="{48CC523E-CE43-4474-B95E-DA453D399ED5}" type="presOf" srcId="{A5B85A35-B68A-4171-8188-9AE7B15120D0}" destId="{1FA59661-C2B6-49FA-8F38-A6686D76AB9A}" srcOrd="0" destOrd="0" presId="urn:microsoft.com/office/officeart/2018/2/layout/IconVerticalSolidList"/>
    <dgm:cxn modelId="{6ACD868D-DC83-4801-92AB-F1E4BFC2F985}" type="presOf" srcId="{9BC51152-4487-4B4C-BB15-9B300A48EA18}" destId="{498C63AA-EFD5-4C18-B146-6A17178FEF69}" srcOrd="0" destOrd="0" presId="urn:microsoft.com/office/officeart/2018/2/layout/IconVerticalSolidList"/>
    <dgm:cxn modelId="{0E616CA2-6163-492D-A0CF-B95A070E99B9}" type="presOf" srcId="{30AB85AD-106E-42C4-A936-0F1306223F3A}" destId="{961C63B5-4BE2-4ACF-9172-277EE350436C}" srcOrd="0" destOrd="0" presId="urn:microsoft.com/office/officeart/2018/2/layout/IconVerticalSolidList"/>
    <dgm:cxn modelId="{D6CFB8A6-755A-49EA-91A8-D2E682C2A6B5}" srcId="{A5B85A35-B68A-4171-8188-9AE7B15120D0}" destId="{30AB85AD-106E-42C4-A936-0F1306223F3A}" srcOrd="2" destOrd="0" parTransId="{33017DD0-C6EE-4E0E-A71F-55CE9A406CE2}" sibTransId="{BF9E4D8B-56A8-4956-B346-3240F8AB3571}"/>
    <dgm:cxn modelId="{92E58CB2-7B87-4DFC-B996-1C5B395957CA}" srcId="{A5B85A35-B68A-4171-8188-9AE7B15120D0}" destId="{9BC51152-4487-4B4C-BB15-9B300A48EA18}" srcOrd="3" destOrd="0" parTransId="{A6CF7044-0E60-47D5-BC50-751A5788EE6F}" sibTransId="{EBC21308-AD7F-40DE-8439-37951F9EEAD3}"/>
    <dgm:cxn modelId="{B37352B8-6322-4634-B6F7-351FB354D4D7}" type="presOf" srcId="{C183CF25-3342-4288-B2F6-368A6C1A07FA}" destId="{4858D5C4-71AA-419F-9132-05F507E83358}" srcOrd="0" destOrd="0" presId="urn:microsoft.com/office/officeart/2018/2/layout/IconVerticalSolidList"/>
    <dgm:cxn modelId="{86CC96C0-1375-4251-AC60-E839E7C41F3F}" srcId="{A5B85A35-B68A-4171-8188-9AE7B15120D0}" destId="{C8B2427E-A39C-4F64-8F03-2744F6C90FD1}" srcOrd="0" destOrd="0" parTransId="{8935C846-D78F-4343-9D42-C6A89D16A0D8}" sibTransId="{21AE1C87-D3E1-4F7C-ABAB-217B98385493}"/>
    <dgm:cxn modelId="{E51FB5FF-4F95-4C4F-B570-949609499F37}" srcId="{A5B85A35-B68A-4171-8188-9AE7B15120D0}" destId="{C183CF25-3342-4288-B2F6-368A6C1A07FA}" srcOrd="1" destOrd="0" parTransId="{D785DD09-585F-474A-A775-A3E993E4A1B4}" sibTransId="{0B38B880-6EF4-411A-B197-1EB42457431D}"/>
    <dgm:cxn modelId="{1988CDFF-5AEF-47AA-A691-88274D9B10D4}" type="presOf" srcId="{C8B2427E-A39C-4F64-8F03-2744F6C90FD1}" destId="{F7F65458-4F03-4D17-8D74-A5DD76419E81}" srcOrd="0" destOrd="0" presId="urn:microsoft.com/office/officeart/2018/2/layout/IconVerticalSolidList"/>
    <dgm:cxn modelId="{D3162D6D-7FF4-4647-B7C5-564C06745FF3}" type="presParOf" srcId="{1FA59661-C2B6-49FA-8F38-A6686D76AB9A}" destId="{FBA4DA0C-1C65-459B-9155-B15FFC6E8F2A}" srcOrd="0" destOrd="0" presId="urn:microsoft.com/office/officeart/2018/2/layout/IconVerticalSolidList"/>
    <dgm:cxn modelId="{88CFFD41-5C2C-48EB-859A-6311ED06D03F}" type="presParOf" srcId="{FBA4DA0C-1C65-459B-9155-B15FFC6E8F2A}" destId="{678E920F-334B-407E-BA5F-F6C966940AE4}" srcOrd="0" destOrd="0" presId="urn:microsoft.com/office/officeart/2018/2/layout/IconVerticalSolidList"/>
    <dgm:cxn modelId="{FABCC08E-BAF4-40E6-BDC9-0F120FC82AC5}" type="presParOf" srcId="{FBA4DA0C-1C65-459B-9155-B15FFC6E8F2A}" destId="{E0CCAE8E-BB4E-48D3-AEE8-80D872AD4C01}" srcOrd="1" destOrd="0" presId="urn:microsoft.com/office/officeart/2018/2/layout/IconVerticalSolidList"/>
    <dgm:cxn modelId="{E6F50848-592C-4371-AB6F-4F693ED9AF16}" type="presParOf" srcId="{FBA4DA0C-1C65-459B-9155-B15FFC6E8F2A}" destId="{CCE9C506-C34A-4C1E-AAF6-F6C8F12CB55A}" srcOrd="2" destOrd="0" presId="urn:microsoft.com/office/officeart/2018/2/layout/IconVerticalSolidList"/>
    <dgm:cxn modelId="{734864B3-E4D1-477E-852E-15D400053D6A}" type="presParOf" srcId="{FBA4DA0C-1C65-459B-9155-B15FFC6E8F2A}" destId="{F7F65458-4F03-4D17-8D74-A5DD76419E81}" srcOrd="3" destOrd="0" presId="urn:microsoft.com/office/officeart/2018/2/layout/IconVerticalSolidList"/>
    <dgm:cxn modelId="{E81C0506-2E2A-41DD-9502-E3423B7D4722}" type="presParOf" srcId="{1FA59661-C2B6-49FA-8F38-A6686D76AB9A}" destId="{ADC801D8-F77A-41D4-BD63-7975FFA09F27}" srcOrd="1" destOrd="0" presId="urn:microsoft.com/office/officeart/2018/2/layout/IconVerticalSolidList"/>
    <dgm:cxn modelId="{9324D62E-C865-4EE7-9A3D-589121ED1852}" type="presParOf" srcId="{1FA59661-C2B6-49FA-8F38-A6686D76AB9A}" destId="{6CDBC89A-C3CF-429B-BC54-BB9320709E2E}" srcOrd="2" destOrd="0" presId="urn:microsoft.com/office/officeart/2018/2/layout/IconVerticalSolidList"/>
    <dgm:cxn modelId="{C8DA0285-D347-47A2-A750-272934D43D6C}" type="presParOf" srcId="{6CDBC89A-C3CF-429B-BC54-BB9320709E2E}" destId="{05C0FD2C-135B-4700-8762-71A297ED69E1}" srcOrd="0" destOrd="0" presId="urn:microsoft.com/office/officeart/2018/2/layout/IconVerticalSolidList"/>
    <dgm:cxn modelId="{735C18F5-9172-4568-9F93-574380BD3618}" type="presParOf" srcId="{6CDBC89A-C3CF-429B-BC54-BB9320709E2E}" destId="{6FE84C1D-6CB0-4362-B25E-E655F74FB67B}" srcOrd="1" destOrd="0" presId="urn:microsoft.com/office/officeart/2018/2/layout/IconVerticalSolidList"/>
    <dgm:cxn modelId="{3811E5A2-AA67-4B61-BB74-510DDDDB78E1}" type="presParOf" srcId="{6CDBC89A-C3CF-429B-BC54-BB9320709E2E}" destId="{C4ABAACF-7623-4A9C-93EA-352C11B66509}" srcOrd="2" destOrd="0" presId="urn:microsoft.com/office/officeart/2018/2/layout/IconVerticalSolidList"/>
    <dgm:cxn modelId="{CE05D592-B3C5-4742-9182-F1C510775D71}" type="presParOf" srcId="{6CDBC89A-C3CF-429B-BC54-BB9320709E2E}" destId="{4858D5C4-71AA-419F-9132-05F507E83358}" srcOrd="3" destOrd="0" presId="urn:microsoft.com/office/officeart/2018/2/layout/IconVerticalSolidList"/>
    <dgm:cxn modelId="{6DDAD4EE-4E1D-4599-8A4F-A3CC15972AB7}" type="presParOf" srcId="{1FA59661-C2B6-49FA-8F38-A6686D76AB9A}" destId="{28B87F06-A620-4B26-80DA-2074D58710FB}" srcOrd="3" destOrd="0" presId="urn:microsoft.com/office/officeart/2018/2/layout/IconVerticalSolidList"/>
    <dgm:cxn modelId="{69689871-811A-4B11-9910-B0184DFEEB9E}" type="presParOf" srcId="{1FA59661-C2B6-49FA-8F38-A6686D76AB9A}" destId="{5CB17216-B4A2-47DE-B76A-890600C5EAF8}" srcOrd="4" destOrd="0" presId="urn:microsoft.com/office/officeart/2018/2/layout/IconVerticalSolidList"/>
    <dgm:cxn modelId="{45E917A3-6420-4554-8696-54F64C25FDE3}" type="presParOf" srcId="{5CB17216-B4A2-47DE-B76A-890600C5EAF8}" destId="{D5C0E1D0-C6F2-40E9-B865-C5AA644B9A3C}" srcOrd="0" destOrd="0" presId="urn:microsoft.com/office/officeart/2018/2/layout/IconVerticalSolidList"/>
    <dgm:cxn modelId="{7A22DA7A-7491-4DBA-B6E3-FB0266302242}" type="presParOf" srcId="{5CB17216-B4A2-47DE-B76A-890600C5EAF8}" destId="{C68A972C-0FBF-487B-AC1F-555F3401FC44}" srcOrd="1" destOrd="0" presId="urn:microsoft.com/office/officeart/2018/2/layout/IconVerticalSolidList"/>
    <dgm:cxn modelId="{15B7B2A4-0540-41E1-BE46-0A88F2E18F2B}" type="presParOf" srcId="{5CB17216-B4A2-47DE-B76A-890600C5EAF8}" destId="{E096ACEA-9263-4DF3-B29C-B6B4DAB8E4C3}" srcOrd="2" destOrd="0" presId="urn:microsoft.com/office/officeart/2018/2/layout/IconVerticalSolidList"/>
    <dgm:cxn modelId="{43016043-7A92-4DDE-BF2B-39B2846DF95C}" type="presParOf" srcId="{5CB17216-B4A2-47DE-B76A-890600C5EAF8}" destId="{961C63B5-4BE2-4ACF-9172-277EE350436C}" srcOrd="3" destOrd="0" presId="urn:microsoft.com/office/officeart/2018/2/layout/IconVerticalSolidList"/>
    <dgm:cxn modelId="{6745F7C9-16C9-4AE6-B1E0-9C5AFC7CCCD2}" type="presParOf" srcId="{1FA59661-C2B6-49FA-8F38-A6686D76AB9A}" destId="{438D1552-05D2-4853-9796-6817B3193670}" srcOrd="5" destOrd="0" presId="urn:microsoft.com/office/officeart/2018/2/layout/IconVerticalSolidList"/>
    <dgm:cxn modelId="{4A862790-9ACE-4E8E-B0E1-E1DB85089964}" type="presParOf" srcId="{1FA59661-C2B6-49FA-8F38-A6686D76AB9A}" destId="{96115CB3-4F09-4614-897E-CFB945B98A85}" srcOrd="6" destOrd="0" presId="urn:microsoft.com/office/officeart/2018/2/layout/IconVerticalSolidList"/>
    <dgm:cxn modelId="{30956AD5-15BB-4BAE-8EE6-48CAC85C2AAC}" type="presParOf" srcId="{96115CB3-4F09-4614-897E-CFB945B98A85}" destId="{7D4C3D90-554B-463A-8B4F-DA8B443C3FE4}" srcOrd="0" destOrd="0" presId="urn:microsoft.com/office/officeart/2018/2/layout/IconVerticalSolidList"/>
    <dgm:cxn modelId="{E209E38F-AB7D-42F5-BBD8-B4E72E811FEE}" type="presParOf" srcId="{96115CB3-4F09-4614-897E-CFB945B98A85}" destId="{C69E85C9-5886-4184-B2CF-46976EDA12C4}" srcOrd="1" destOrd="0" presId="urn:microsoft.com/office/officeart/2018/2/layout/IconVerticalSolidList"/>
    <dgm:cxn modelId="{423B478F-1648-451B-AB9F-2413152FAE35}" type="presParOf" srcId="{96115CB3-4F09-4614-897E-CFB945B98A85}" destId="{BB545BF0-D368-4886-B644-F2435906ED37}" srcOrd="2" destOrd="0" presId="urn:microsoft.com/office/officeart/2018/2/layout/IconVerticalSolidList"/>
    <dgm:cxn modelId="{1860E8BF-2C10-4388-865A-E119F2F8B8E3}" type="presParOf" srcId="{96115CB3-4F09-4614-897E-CFB945B98A85}" destId="{498C63AA-EFD5-4C18-B146-6A17178FEF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CFEDB9-1B17-4D95-AA79-7901EEF870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177DAA-09F5-4679-BC51-3123AA6D6844}">
      <dgm:prSet/>
      <dgm:spPr/>
      <dgm:t>
        <a:bodyPr/>
        <a:lstStyle/>
        <a:p>
          <a:r>
            <a:rPr lang="en-GB"/>
            <a:t>What are the best methods and techniques for supporting individuals with anxiety and/or depression?</a:t>
          </a:r>
          <a:endParaRPr lang="en-US"/>
        </a:p>
      </dgm:t>
    </dgm:pt>
    <dgm:pt modelId="{6E90E3FD-3188-4332-BE7F-C39E5742D901}" type="parTrans" cxnId="{1DC6E538-20DF-45DB-BC29-496C308886F8}">
      <dgm:prSet/>
      <dgm:spPr/>
      <dgm:t>
        <a:bodyPr/>
        <a:lstStyle/>
        <a:p>
          <a:endParaRPr lang="en-US"/>
        </a:p>
      </dgm:t>
    </dgm:pt>
    <dgm:pt modelId="{F6D27E58-9368-4B26-9801-145A60D83AC8}" type="sibTrans" cxnId="{1DC6E538-20DF-45DB-BC29-496C308886F8}">
      <dgm:prSet/>
      <dgm:spPr/>
      <dgm:t>
        <a:bodyPr/>
        <a:lstStyle/>
        <a:p>
          <a:endParaRPr lang="en-US"/>
        </a:p>
      </dgm:t>
    </dgm:pt>
    <dgm:pt modelId="{3976A2D1-50DC-4E35-87D8-2374D64D13A2}">
      <dgm:prSet/>
      <dgm:spPr/>
      <dgm:t>
        <a:bodyPr/>
        <a:lstStyle/>
        <a:p>
          <a:r>
            <a:rPr lang="en-GB"/>
            <a:t>Further questions that have arisen-</a:t>
          </a:r>
          <a:endParaRPr lang="en-US"/>
        </a:p>
      </dgm:t>
    </dgm:pt>
    <dgm:pt modelId="{3E642E4A-FA2F-4672-BB61-A4BBC6AD42C6}" type="parTrans" cxnId="{B76E70CE-D300-4955-8395-DA2B40033B7C}">
      <dgm:prSet/>
      <dgm:spPr/>
      <dgm:t>
        <a:bodyPr/>
        <a:lstStyle/>
        <a:p>
          <a:endParaRPr lang="en-US"/>
        </a:p>
      </dgm:t>
    </dgm:pt>
    <dgm:pt modelId="{1C2FD14D-B2B0-477F-B93E-672CFE406115}" type="sibTrans" cxnId="{B76E70CE-D300-4955-8395-DA2B40033B7C}">
      <dgm:prSet/>
      <dgm:spPr/>
      <dgm:t>
        <a:bodyPr/>
        <a:lstStyle/>
        <a:p>
          <a:endParaRPr lang="en-US"/>
        </a:p>
      </dgm:t>
    </dgm:pt>
    <dgm:pt modelId="{A8D9F9C3-98C7-44A4-AB13-22E9DA402D0C}">
      <dgm:prSet/>
      <dgm:spPr/>
      <dgm:t>
        <a:bodyPr/>
        <a:lstStyle/>
        <a:p>
          <a:r>
            <a:rPr lang="en-GB"/>
            <a:t>Why are levels of anxiety and depression rising within society?</a:t>
          </a:r>
          <a:endParaRPr lang="en-US"/>
        </a:p>
      </dgm:t>
    </dgm:pt>
    <dgm:pt modelId="{5E94A5F5-62B4-4A7B-A8E2-DC574087E528}" type="parTrans" cxnId="{0A5899BE-37A4-41FF-B6D2-D60E9C66B178}">
      <dgm:prSet/>
      <dgm:spPr/>
      <dgm:t>
        <a:bodyPr/>
        <a:lstStyle/>
        <a:p>
          <a:endParaRPr lang="en-US"/>
        </a:p>
      </dgm:t>
    </dgm:pt>
    <dgm:pt modelId="{A537BA79-982F-442E-85D3-F3C0E26C4D1D}" type="sibTrans" cxnId="{0A5899BE-37A4-41FF-B6D2-D60E9C66B178}">
      <dgm:prSet/>
      <dgm:spPr/>
      <dgm:t>
        <a:bodyPr/>
        <a:lstStyle/>
        <a:p>
          <a:endParaRPr lang="en-US"/>
        </a:p>
      </dgm:t>
    </dgm:pt>
    <dgm:pt modelId="{2E3D9BF4-86A4-4A3E-87D5-F45F31F3422F}">
      <dgm:prSet/>
      <dgm:spPr/>
      <dgm:t>
        <a:bodyPr/>
        <a:lstStyle/>
        <a:p>
          <a:r>
            <a:rPr lang="en-GB"/>
            <a:t>What is being done to lower these levels?</a:t>
          </a:r>
          <a:endParaRPr lang="en-US"/>
        </a:p>
      </dgm:t>
    </dgm:pt>
    <dgm:pt modelId="{8FA211F6-4815-45F4-91E9-0CC206400112}" type="parTrans" cxnId="{29800119-36E6-4C28-82C8-DB4ED8E5A466}">
      <dgm:prSet/>
      <dgm:spPr/>
      <dgm:t>
        <a:bodyPr/>
        <a:lstStyle/>
        <a:p>
          <a:endParaRPr lang="en-US"/>
        </a:p>
      </dgm:t>
    </dgm:pt>
    <dgm:pt modelId="{C90D427C-4653-45D0-8AE4-4C85A61A2DE9}" type="sibTrans" cxnId="{29800119-36E6-4C28-82C8-DB4ED8E5A466}">
      <dgm:prSet/>
      <dgm:spPr/>
      <dgm:t>
        <a:bodyPr/>
        <a:lstStyle/>
        <a:p>
          <a:endParaRPr lang="en-US"/>
        </a:p>
      </dgm:t>
    </dgm:pt>
    <dgm:pt modelId="{2642E126-EF0A-458D-88E0-E5E3C7FEFDF4}">
      <dgm:prSet/>
      <dgm:spPr/>
      <dgm:t>
        <a:bodyPr/>
        <a:lstStyle/>
        <a:p>
          <a:r>
            <a:rPr lang="en-GB"/>
            <a:t>Are there any new initiatives or methods being utilised to target anxiety and depression?</a:t>
          </a:r>
          <a:endParaRPr lang="en-US"/>
        </a:p>
      </dgm:t>
    </dgm:pt>
    <dgm:pt modelId="{4F53B613-B03C-48AE-ACFF-2C9BF3B7CDEC}" type="parTrans" cxnId="{0677A61F-2DF1-4454-B012-7E44DB4C1FCF}">
      <dgm:prSet/>
      <dgm:spPr/>
      <dgm:t>
        <a:bodyPr/>
        <a:lstStyle/>
        <a:p>
          <a:endParaRPr lang="en-US"/>
        </a:p>
      </dgm:t>
    </dgm:pt>
    <dgm:pt modelId="{D2457F50-8964-41A6-89FE-316EE448F514}" type="sibTrans" cxnId="{0677A61F-2DF1-4454-B012-7E44DB4C1FCF}">
      <dgm:prSet/>
      <dgm:spPr/>
      <dgm:t>
        <a:bodyPr/>
        <a:lstStyle/>
        <a:p>
          <a:endParaRPr lang="en-US"/>
        </a:p>
      </dgm:t>
    </dgm:pt>
    <dgm:pt modelId="{43C7A7C1-1627-4197-B35E-DC840DCB287A}">
      <dgm:prSet/>
      <dgm:spPr/>
      <dgm:t>
        <a:bodyPr/>
        <a:lstStyle/>
        <a:p>
          <a:r>
            <a:rPr lang="en-GB"/>
            <a:t>What are the main impacts of anxiety and depression?</a:t>
          </a:r>
          <a:endParaRPr lang="en-US"/>
        </a:p>
      </dgm:t>
    </dgm:pt>
    <dgm:pt modelId="{EDBB2EB8-3FB7-4383-ACD5-47BB6FFFC92F}" type="parTrans" cxnId="{C710D13F-FFFD-435B-81A0-2B28A5599547}">
      <dgm:prSet/>
      <dgm:spPr/>
      <dgm:t>
        <a:bodyPr/>
        <a:lstStyle/>
        <a:p>
          <a:endParaRPr lang="en-US"/>
        </a:p>
      </dgm:t>
    </dgm:pt>
    <dgm:pt modelId="{81176C0C-A39D-45EF-9B85-65C755AB7EB0}" type="sibTrans" cxnId="{C710D13F-FFFD-435B-81A0-2B28A5599547}">
      <dgm:prSet/>
      <dgm:spPr/>
      <dgm:t>
        <a:bodyPr/>
        <a:lstStyle/>
        <a:p>
          <a:endParaRPr lang="en-US"/>
        </a:p>
      </dgm:t>
    </dgm:pt>
    <dgm:pt modelId="{E3380608-F90F-407D-AEB2-F8C73EC90D82}" type="pres">
      <dgm:prSet presAssocID="{F3CFEDB9-1B17-4D95-AA79-7901EEF870A0}" presName="linear" presStyleCnt="0">
        <dgm:presLayoutVars>
          <dgm:animLvl val="lvl"/>
          <dgm:resizeHandles val="exact"/>
        </dgm:presLayoutVars>
      </dgm:prSet>
      <dgm:spPr/>
    </dgm:pt>
    <dgm:pt modelId="{3FCB19C3-99C7-4379-9F07-EF95144735FB}" type="pres">
      <dgm:prSet presAssocID="{A2177DAA-09F5-4679-BC51-3123AA6D6844}" presName="parentText" presStyleLbl="node1" presStyleIdx="0" presStyleCnt="2">
        <dgm:presLayoutVars>
          <dgm:chMax val="0"/>
          <dgm:bulletEnabled val="1"/>
        </dgm:presLayoutVars>
      </dgm:prSet>
      <dgm:spPr/>
    </dgm:pt>
    <dgm:pt modelId="{E4E3C606-4C4F-4650-8EE2-B4B405AEEF50}" type="pres">
      <dgm:prSet presAssocID="{F6D27E58-9368-4B26-9801-145A60D83AC8}" presName="spacer" presStyleCnt="0"/>
      <dgm:spPr/>
    </dgm:pt>
    <dgm:pt modelId="{72EFCB46-9B87-4C5F-8780-D1FA4071FC59}" type="pres">
      <dgm:prSet presAssocID="{3976A2D1-50DC-4E35-87D8-2374D64D13A2}" presName="parentText" presStyleLbl="node1" presStyleIdx="1" presStyleCnt="2">
        <dgm:presLayoutVars>
          <dgm:chMax val="0"/>
          <dgm:bulletEnabled val="1"/>
        </dgm:presLayoutVars>
      </dgm:prSet>
      <dgm:spPr/>
    </dgm:pt>
    <dgm:pt modelId="{409ABEA0-20CF-455A-8F95-104A57531355}" type="pres">
      <dgm:prSet presAssocID="{3976A2D1-50DC-4E35-87D8-2374D64D13A2}" presName="childText" presStyleLbl="revTx" presStyleIdx="0" presStyleCnt="1">
        <dgm:presLayoutVars>
          <dgm:bulletEnabled val="1"/>
        </dgm:presLayoutVars>
      </dgm:prSet>
      <dgm:spPr/>
    </dgm:pt>
  </dgm:ptLst>
  <dgm:cxnLst>
    <dgm:cxn modelId="{9F573808-30BD-492F-8325-4A6A5C806F20}" type="presOf" srcId="{A2177DAA-09F5-4679-BC51-3123AA6D6844}" destId="{3FCB19C3-99C7-4379-9F07-EF95144735FB}" srcOrd="0" destOrd="0" presId="urn:microsoft.com/office/officeart/2005/8/layout/vList2"/>
    <dgm:cxn modelId="{29800119-36E6-4C28-82C8-DB4ED8E5A466}" srcId="{3976A2D1-50DC-4E35-87D8-2374D64D13A2}" destId="{2E3D9BF4-86A4-4A3E-87D5-F45F31F3422F}" srcOrd="1" destOrd="0" parTransId="{8FA211F6-4815-45F4-91E9-0CC206400112}" sibTransId="{C90D427C-4653-45D0-8AE4-4C85A61A2DE9}"/>
    <dgm:cxn modelId="{0677A61F-2DF1-4454-B012-7E44DB4C1FCF}" srcId="{3976A2D1-50DC-4E35-87D8-2374D64D13A2}" destId="{2642E126-EF0A-458D-88E0-E5E3C7FEFDF4}" srcOrd="2" destOrd="0" parTransId="{4F53B613-B03C-48AE-ACFF-2C9BF3B7CDEC}" sibTransId="{D2457F50-8964-41A6-89FE-316EE448F514}"/>
    <dgm:cxn modelId="{B16BB423-BD50-4185-9F02-2F7CB9EAF732}" type="presOf" srcId="{43C7A7C1-1627-4197-B35E-DC840DCB287A}" destId="{409ABEA0-20CF-455A-8F95-104A57531355}" srcOrd="0" destOrd="3" presId="urn:microsoft.com/office/officeart/2005/8/layout/vList2"/>
    <dgm:cxn modelId="{D956562C-4FE3-43DF-BEF8-3ACE57EB5FCC}" type="presOf" srcId="{F3CFEDB9-1B17-4D95-AA79-7901EEF870A0}" destId="{E3380608-F90F-407D-AEB2-F8C73EC90D82}" srcOrd="0" destOrd="0" presId="urn:microsoft.com/office/officeart/2005/8/layout/vList2"/>
    <dgm:cxn modelId="{1DC6E538-20DF-45DB-BC29-496C308886F8}" srcId="{F3CFEDB9-1B17-4D95-AA79-7901EEF870A0}" destId="{A2177DAA-09F5-4679-BC51-3123AA6D6844}" srcOrd="0" destOrd="0" parTransId="{6E90E3FD-3188-4332-BE7F-C39E5742D901}" sibTransId="{F6D27E58-9368-4B26-9801-145A60D83AC8}"/>
    <dgm:cxn modelId="{EFC3B73D-7CE4-4364-8FDB-76A14A88151D}" type="presOf" srcId="{A8D9F9C3-98C7-44A4-AB13-22E9DA402D0C}" destId="{409ABEA0-20CF-455A-8F95-104A57531355}" srcOrd="0" destOrd="0" presId="urn:microsoft.com/office/officeart/2005/8/layout/vList2"/>
    <dgm:cxn modelId="{C710D13F-FFFD-435B-81A0-2B28A5599547}" srcId="{3976A2D1-50DC-4E35-87D8-2374D64D13A2}" destId="{43C7A7C1-1627-4197-B35E-DC840DCB287A}" srcOrd="3" destOrd="0" parTransId="{EDBB2EB8-3FB7-4383-ACD5-47BB6FFFC92F}" sibTransId="{81176C0C-A39D-45EF-9B85-65C755AB7EB0}"/>
    <dgm:cxn modelId="{68713A56-D507-42FC-BB39-11EA28631CE3}" type="presOf" srcId="{3976A2D1-50DC-4E35-87D8-2374D64D13A2}" destId="{72EFCB46-9B87-4C5F-8780-D1FA4071FC59}" srcOrd="0" destOrd="0" presId="urn:microsoft.com/office/officeart/2005/8/layout/vList2"/>
    <dgm:cxn modelId="{1E674980-32BA-4DB9-80E5-F0137F9D712F}" type="presOf" srcId="{2642E126-EF0A-458D-88E0-E5E3C7FEFDF4}" destId="{409ABEA0-20CF-455A-8F95-104A57531355}" srcOrd="0" destOrd="2" presId="urn:microsoft.com/office/officeart/2005/8/layout/vList2"/>
    <dgm:cxn modelId="{9B4258BC-82FD-425F-8864-3C894A20B4A1}" type="presOf" srcId="{2E3D9BF4-86A4-4A3E-87D5-F45F31F3422F}" destId="{409ABEA0-20CF-455A-8F95-104A57531355}" srcOrd="0" destOrd="1" presId="urn:microsoft.com/office/officeart/2005/8/layout/vList2"/>
    <dgm:cxn modelId="{0A5899BE-37A4-41FF-B6D2-D60E9C66B178}" srcId="{3976A2D1-50DC-4E35-87D8-2374D64D13A2}" destId="{A8D9F9C3-98C7-44A4-AB13-22E9DA402D0C}" srcOrd="0" destOrd="0" parTransId="{5E94A5F5-62B4-4A7B-A8E2-DC574087E528}" sibTransId="{A537BA79-982F-442E-85D3-F3C0E26C4D1D}"/>
    <dgm:cxn modelId="{B76E70CE-D300-4955-8395-DA2B40033B7C}" srcId="{F3CFEDB9-1B17-4D95-AA79-7901EEF870A0}" destId="{3976A2D1-50DC-4E35-87D8-2374D64D13A2}" srcOrd="1" destOrd="0" parTransId="{3E642E4A-FA2F-4672-BB61-A4BBC6AD42C6}" sibTransId="{1C2FD14D-B2B0-477F-B93E-672CFE406115}"/>
    <dgm:cxn modelId="{AED4E4ED-7683-42A2-987B-F25AC180D9A0}" type="presParOf" srcId="{E3380608-F90F-407D-AEB2-F8C73EC90D82}" destId="{3FCB19C3-99C7-4379-9F07-EF95144735FB}" srcOrd="0" destOrd="0" presId="urn:microsoft.com/office/officeart/2005/8/layout/vList2"/>
    <dgm:cxn modelId="{226B6349-CD59-46A8-81F3-20F4A1A4FB42}" type="presParOf" srcId="{E3380608-F90F-407D-AEB2-F8C73EC90D82}" destId="{E4E3C606-4C4F-4650-8EE2-B4B405AEEF50}" srcOrd="1" destOrd="0" presId="urn:microsoft.com/office/officeart/2005/8/layout/vList2"/>
    <dgm:cxn modelId="{9F4C0629-B9FD-4C9F-B02E-A82DAC2A0B60}" type="presParOf" srcId="{E3380608-F90F-407D-AEB2-F8C73EC90D82}" destId="{72EFCB46-9B87-4C5F-8780-D1FA4071FC59}" srcOrd="2" destOrd="0" presId="urn:microsoft.com/office/officeart/2005/8/layout/vList2"/>
    <dgm:cxn modelId="{10574E4C-8A7F-4ED5-A63A-03654AA781A3}" type="presParOf" srcId="{E3380608-F90F-407D-AEB2-F8C73EC90D82}" destId="{409ABEA0-20CF-455A-8F95-104A5753135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D39674-2EB7-4C4E-98B8-5227C9130609}"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BC7051B-618C-4B4D-8165-63546EFA4B87}">
      <dgm:prSet/>
      <dgm:spPr/>
      <dgm:t>
        <a:bodyPr/>
        <a:lstStyle/>
        <a:p>
          <a:pPr>
            <a:lnSpc>
              <a:spcPct val="100000"/>
            </a:lnSpc>
            <a:defRPr cap="all"/>
          </a:pPr>
          <a:r>
            <a:rPr lang="en-GB"/>
            <a:t>More and more people appear to be experiencing anxiety and depression, so therefore it is…</a:t>
          </a:r>
          <a:endParaRPr lang="en-US"/>
        </a:p>
      </dgm:t>
    </dgm:pt>
    <dgm:pt modelId="{BC3121A7-1B23-4420-9A27-69A2F5B03F73}" type="parTrans" cxnId="{68053DA5-81A9-4194-B7E3-033D1C50BF79}">
      <dgm:prSet/>
      <dgm:spPr/>
      <dgm:t>
        <a:bodyPr/>
        <a:lstStyle/>
        <a:p>
          <a:endParaRPr lang="en-US"/>
        </a:p>
      </dgm:t>
    </dgm:pt>
    <dgm:pt modelId="{292A339E-2669-48E7-807E-4B86AE070A08}" type="sibTrans" cxnId="{68053DA5-81A9-4194-B7E3-033D1C50BF79}">
      <dgm:prSet/>
      <dgm:spPr/>
      <dgm:t>
        <a:bodyPr/>
        <a:lstStyle/>
        <a:p>
          <a:endParaRPr lang="en-US"/>
        </a:p>
      </dgm:t>
    </dgm:pt>
    <dgm:pt modelId="{8C4B5497-32B4-4588-901E-2C4935233DBA}">
      <dgm:prSet/>
      <dgm:spPr/>
      <dgm:t>
        <a:bodyPr/>
        <a:lstStyle/>
        <a:p>
          <a:pPr>
            <a:lnSpc>
              <a:spcPct val="100000"/>
            </a:lnSpc>
            <a:defRPr cap="all"/>
          </a:pPr>
          <a:r>
            <a:rPr lang="en-GB"/>
            <a:t>A current topical issue.</a:t>
          </a:r>
          <a:endParaRPr lang="en-US"/>
        </a:p>
      </dgm:t>
    </dgm:pt>
    <dgm:pt modelId="{82810789-9148-416F-888B-05CDE9634FE8}" type="parTrans" cxnId="{D2006D62-BA54-42AD-95D8-08BC05CF5CB4}">
      <dgm:prSet/>
      <dgm:spPr/>
      <dgm:t>
        <a:bodyPr/>
        <a:lstStyle/>
        <a:p>
          <a:endParaRPr lang="en-US"/>
        </a:p>
      </dgm:t>
    </dgm:pt>
    <dgm:pt modelId="{8EA92A55-9D85-4970-B02F-C1BFB9593004}" type="sibTrans" cxnId="{D2006D62-BA54-42AD-95D8-08BC05CF5CB4}">
      <dgm:prSet/>
      <dgm:spPr/>
      <dgm:t>
        <a:bodyPr/>
        <a:lstStyle/>
        <a:p>
          <a:endParaRPr lang="en-US"/>
        </a:p>
      </dgm:t>
    </dgm:pt>
    <dgm:pt modelId="{31FE981C-4687-43BA-82D7-6151A5626D26}">
      <dgm:prSet/>
      <dgm:spPr/>
      <dgm:t>
        <a:bodyPr/>
        <a:lstStyle/>
        <a:p>
          <a:pPr>
            <a:lnSpc>
              <a:spcPct val="100000"/>
            </a:lnSpc>
            <a:defRPr cap="all"/>
          </a:pPr>
          <a:r>
            <a:rPr lang="en-GB"/>
            <a:t>Awareness around the topic and how to manage/support it needs to be raised.</a:t>
          </a:r>
          <a:endParaRPr lang="en-US"/>
        </a:p>
      </dgm:t>
    </dgm:pt>
    <dgm:pt modelId="{53E526BF-F0EB-48CC-A89C-85FF9FD87547}" type="parTrans" cxnId="{C462B3B8-2D3A-4A9C-9565-BDC8A82D7248}">
      <dgm:prSet/>
      <dgm:spPr/>
      <dgm:t>
        <a:bodyPr/>
        <a:lstStyle/>
        <a:p>
          <a:endParaRPr lang="en-US"/>
        </a:p>
      </dgm:t>
    </dgm:pt>
    <dgm:pt modelId="{BF5221F2-EC36-4DC8-BC58-45B3B6A50387}" type="sibTrans" cxnId="{C462B3B8-2D3A-4A9C-9565-BDC8A82D7248}">
      <dgm:prSet/>
      <dgm:spPr/>
      <dgm:t>
        <a:bodyPr/>
        <a:lstStyle/>
        <a:p>
          <a:endParaRPr lang="en-US"/>
        </a:p>
      </dgm:t>
    </dgm:pt>
    <dgm:pt modelId="{EA9D19E7-9941-4E56-B9BF-7D1D6C4A4EFF}">
      <dgm:prSet/>
      <dgm:spPr/>
      <dgm:t>
        <a:bodyPr/>
        <a:lstStyle/>
        <a:p>
          <a:pPr>
            <a:lnSpc>
              <a:spcPct val="100000"/>
            </a:lnSpc>
            <a:defRPr cap="all"/>
          </a:pPr>
          <a:r>
            <a:rPr lang="en-GB"/>
            <a:t>Can more be done to alleviate anxiety and depression?</a:t>
          </a:r>
          <a:endParaRPr lang="en-US"/>
        </a:p>
      </dgm:t>
    </dgm:pt>
    <dgm:pt modelId="{A315A202-9907-422A-9F7B-3A8DFDB6D1AB}" type="parTrans" cxnId="{B6C406D9-229E-4208-8164-82CA0CE44CD3}">
      <dgm:prSet/>
      <dgm:spPr/>
      <dgm:t>
        <a:bodyPr/>
        <a:lstStyle/>
        <a:p>
          <a:endParaRPr lang="en-US"/>
        </a:p>
      </dgm:t>
    </dgm:pt>
    <dgm:pt modelId="{814CB8A9-5FEA-4CA7-80CE-5EE5655974A7}" type="sibTrans" cxnId="{B6C406D9-229E-4208-8164-82CA0CE44CD3}">
      <dgm:prSet/>
      <dgm:spPr/>
      <dgm:t>
        <a:bodyPr/>
        <a:lstStyle/>
        <a:p>
          <a:endParaRPr lang="en-US"/>
        </a:p>
      </dgm:t>
    </dgm:pt>
    <dgm:pt modelId="{064E707C-A38C-4110-BD9A-5895C2379F9A}" type="pres">
      <dgm:prSet presAssocID="{82D39674-2EB7-4C4E-98B8-5227C9130609}" presName="root" presStyleCnt="0">
        <dgm:presLayoutVars>
          <dgm:dir/>
          <dgm:resizeHandles val="exact"/>
        </dgm:presLayoutVars>
      </dgm:prSet>
      <dgm:spPr/>
    </dgm:pt>
    <dgm:pt modelId="{E1A7AE8A-7B79-4173-B728-9F8BE328F3F3}" type="pres">
      <dgm:prSet presAssocID="{9BC7051B-618C-4B4D-8165-63546EFA4B87}" presName="compNode" presStyleCnt="0"/>
      <dgm:spPr/>
    </dgm:pt>
    <dgm:pt modelId="{2FF48529-5AD0-4CDC-9A0C-439E105E3393}" type="pres">
      <dgm:prSet presAssocID="{9BC7051B-618C-4B4D-8165-63546EFA4B87}" presName="iconBgRect" presStyleLbl="bgShp" presStyleIdx="0" presStyleCnt="4"/>
      <dgm:spPr/>
    </dgm:pt>
    <dgm:pt modelId="{AF50D740-12E7-42EA-9665-69D129C93A37}" type="pres">
      <dgm:prSet presAssocID="{9BC7051B-618C-4B4D-8165-63546EFA4B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36023738-2CC6-4264-87D1-FAD9BAE25770}" type="pres">
      <dgm:prSet presAssocID="{9BC7051B-618C-4B4D-8165-63546EFA4B87}" presName="spaceRect" presStyleCnt="0"/>
      <dgm:spPr/>
    </dgm:pt>
    <dgm:pt modelId="{31EEB4EA-D55D-407E-81E2-BD1FDBE0D936}" type="pres">
      <dgm:prSet presAssocID="{9BC7051B-618C-4B4D-8165-63546EFA4B87}" presName="textRect" presStyleLbl="revTx" presStyleIdx="0" presStyleCnt="4">
        <dgm:presLayoutVars>
          <dgm:chMax val="1"/>
          <dgm:chPref val="1"/>
        </dgm:presLayoutVars>
      </dgm:prSet>
      <dgm:spPr/>
    </dgm:pt>
    <dgm:pt modelId="{D2B87668-5453-4D56-9714-7B1B3EAE2692}" type="pres">
      <dgm:prSet presAssocID="{292A339E-2669-48E7-807E-4B86AE070A08}" presName="sibTrans" presStyleCnt="0"/>
      <dgm:spPr/>
    </dgm:pt>
    <dgm:pt modelId="{E353F13D-B505-4321-80DF-7285CB0F0B8A}" type="pres">
      <dgm:prSet presAssocID="{8C4B5497-32B4-4588-901E-2C4935233DBA}" presName="compNode" presStyleCnt="0"/>
      <dgm:spPr/>
    </dgm:pt>
    <dgm:pt modelId="{A25AA16D-55D1-4B7A-A70D-D33EC97E87DC}" type="pres">
      <dgm:prSet presAssocID="{8C4B5497-32B4-4588-901E-2C4935233DBA}" presName="iconBgRect" presStyleLbl="bgShp" presStyleIdx="1" presStyleCnt="4"/>
      <dgm:spPr/>
    </dgm:pt>
    <dgm:pt modelId="{A0DB4CDB-605E-42C3-A44F-455FABD55DFE}" type="pres">
      <dgm:prSet presAssocID="{8C4B5497-32B4-4588-901E-2C4935233D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FC2BE64-1C43-4520-BCAF-50C627DEA43F}" type="pres">
      <dgm:prSet presAssocID="{8C4B5497-32B4-4588-901E-2C4935233DBA}" presName="spaceRect" presStyleCnt="0"/>
      <dgm:spPr/>
    </dgm:pt>
    <dgm:pt modelId="{A0A55F2F-C947-41D2-AFFF-2C5A073D9DDD}" type="pres">
      <dgm:prSet presAssocID="{8C4B5497-32B4-4588-901E-2C4935233DBA}" presName="textRect" presStyleLbl="revTx" presStyleIdx="1" presStyleCnt="4">
        <dgm:presLayoutVars>
          <dgm:chMax val="1"/>
          <dgm:chPref val="1"/>
        </dgm:presLayoutVars>
      </dgm:prSet>
      <dgm:spPr/>
    </dgm:pt>
    <dgm:pt modelId="{A769F81D-4B47-4EFE-8EEC-67FBAA221FA4}" type="pres">
      <dgm:prSet presAssocID="{8EA92A55-9D85-4970-B02F-C1BFB9593004}" presName="sibTrans" presStyleCnt="0"/>
      <dgm:spPr/>
    </dgm:pt>
    <dgm:pt modelId="{E6A54BDA-96BC-439A-9F73-2AA678430213}" type="pres">
      <dgm:prSet presAssocID="{31FE981C-4687-43BA-82D7-6151A5626D26}" presName="compNode" presStyleCnt="0"/>
      <dgm:spPr/>
    </dgm:pt>
    <dgm:pt modelId="{31F80647-6819-41CD-9EF4-CDDED81D6544}" type="pres">
      <dgm:prSet presAssocID="{31FE981C-4687-43BA-82D7-6151A5626D26}" presName="iconBgRect" presStyleLbl="bgShp" presStyleIdx="2" presStyleCnt="4"/>
      <dgm:spPr/>
    </dgm:pt>
    <dgm:pt modelId="{D5941BB9-27E6-4058-AD08-5B86E24C8860}" type="pres">
      <dgm:prSet presAssocID="{31FE981C-4687-43BA-82D7-6151A5626D2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405C0DF0-4244-48EE-BEA6-ABE092BDE49D}" type="pres">
      <dgm:prSet presAssocID="{31FE981C-4687-43BA-82D7-6151A5626D26}" presName="spaceRect" presStyleCnt="0"/>
      <dgm:spPr/>
    </dgm:pt>
    <dgm:pt modelId="{33E74107-08C4-4760-92AA-D3294C847520}" type="pres">
      <dgm:prSet presAssocID="{31FE981C-4687-43BA-82D7-6151A5626D26}" presName="textRect" presStyleLbl="revTx" presStyleIdx="2" presStyleCnt="4">
        <dgm:presLayoutVars>
          <dgm:chMax val="1"/>
          <dgm:chPref val="1"/>
        </dgm:presLayoutVars>
      </dgm:prSet>
      <dgm:spPr/>
    </dgm:pt>
    <dgm:pt modelId="{AA2F82E6-EEFD-4BE2-8EE1-B5E100F910B5}" type="pres">
      <dgm:prSet presAssocID="{BF5221F2-EC36-4DC8-BC58-45B3B6A50387}" presName="sibTrans" presStyleCnt="0"/>
      <dgm:spPr/>
    </dgm:pt>
    <dgm:pt modelId="{BF9BA8B3-FE0B-4876-9075-D77A00FE8A2D}" type="pres">
      <dgm:prSet presAssocID="{EA9D19E7-9941-4E56-B9BF-7D1D6C4A4EFF}" presName="compNode" presStyleCnt="0"/>
      <dgm:spPr/>
    </dgm:pt>
    <dgm:pt modelId="{D2E4934D-A428-42D6-BFDC-25A28E127CF3}" type="pres">
      <dgm:prSet presAssocID="{EA9D19E7-9941-4E56-B9BF-7D1D6C4A4EFF}" presName="iconBgRect" presStyleLbl="bgShp" presStyleIdx="3" presStyleCnt="4"/>
      <dgm:spPr/>
    </dgm:pt>
    <dgm:pt modelId="{4C342468-C7D4-47D5-96EB-EC620D3F7E57}" type="pres">
      <dgm:prSet presAssocID="{EA9D19E7-9941-4E56-B9BF-7D1D6C4A4E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Question mark"/>
        </a:ext>
      </dgm:extLst>
    </dgm:pt>
    <dgm:pt modelId="{3377AFF0-FB60-48C5-93B5-DD8C3D4B39D2}" type="pres">
      <dgm:prSet presAssocID="{EA9D19E7-9941-4E56-B9BF-7D1D6C4A4EFF}" presName="spaceRect" presStyleCnt="0"/>
      <dgm:spPr/>
    </dgm:pt>
    <dgm:pt modelId="{746468DE-579C-4ED1-A361-72C92D13051B}" type="pres">
      <dgm:prSet presAssocID="{EA9D19E7-9941-4E56-B9BF-7D1D6C4A4EFF}" presName="textRect" presStyleLbl="revTx" presStyleIdx="3" presStyleCnt="4">
        <dgm:presLayoutVars>
          <dgm:chMax val="1"/>
          <dgm:chPref val="1"/>
        </dgm:presLayoutVars>
      </dgm:prSet>
      <dgm:spPr/>
    </dgm:pt>
  </dgm:ptLst>
  <dgm:cxnLst>
    <dgm:cxn modelId="{B2BC2A12-CFEB-459D-852D-0D29AD6996F1}" type="presOf" srcId="{8C4B5497-32B4-4588-901E-2C4935233DBA}" destId="{A0A55F2F-C947-41D2-AFFF-2C5A073D9DDD}" srcOrd="0" destOrd="0" presId="urn:microsoft.com/office/officeart/2018/5/layout/IconCircleLabelList"/>
    <dgm:cxn modelId="{D2006D62-BA54-42AD-95D8-08BC05CF5CB4}" srcId="{82D39674-2EB7-4C4E-98B8-5227C9130609}" destId="{8C4B5497-32B4-4588-901E-2C4935233DBA}" srcOrd="1" destOrd="0" parTransId="{82810789-9148-416F-888B-05CDE9634FE8}" sibTransId="{8EA92A55-9D85-4970-B02F-C1BFB9593004}"/>
    <dgm:cxn modelId="{E1345842-6BF3-4D1F-A604-1C0890728198}" type="presOf" srcId="{82D39674-2EB7-4C4E-98B8-5227C9130609}" destId="{064E707C-A38C-4110-BD9A-5895C2379F9A}" srcOrd="0" destOrd="0" presId="urn:microsoft.com/office/officeart/2018/5/layout/IconCircleLabelList"/>
    <dgm:cxn modelId="{5C52064C-4486-4B44-8045-41A626CF1515}" type="presOf" srcId="{EA9D19E7-9941-4E56-B9BF-7D1D6C4A4EFF}" destId="{746468DE-579C-4ED1-A361-72C92D13051B}" srcOrd="0" destOrd="0" presId="urn:microsoft.com/office/officeart/2018/5/layout/IconCircleLabelList"/>
    <dgm:cxn modelId="{68053DA5-81A9-4194-B7E3-033D1C50BF79}" srcId="{82D39674-2EB7-4C4E-98B8-5227C9130609}" destId="{9BC7051B-618C-4B4D-8165-63546EFA4B87}" srcOrd="0" destOrd="0" parTransId="{BC3121A7-1B23-4420-9A27-69A2F5B03F73}" sibTransId="{292A339E-2669-48E7-807E-4B86AE070A08}"/>
    <dgm:cxn modelId="{DCBCB3B1-2C99-4436-94E7-5DAF86E2DEB6}" type="presOf" srcId="{31FE981C-4687-43BA-82D7-6151A5626D26}" destId="{33E74107-08C4-4760-92AA-D3294C847520}" srcOrd="0" destOrd="0" presId="urn:microsoft.com/office/officeart/2018/5/layout/IconCircleLabelList"/>
    <dgm:cxn modelId="{C462B3B8-2D3A-4A9C-9565-BDC8A82D7248}" srcId="{82D39674-2EB7-4C4E-98B8-5227C9130609}" destId="{31FE981C-4687-43BA-82D7-6151A5626D26}" srcOrd="2" destOrd="0" parTransId="{53E526BF-F0EB-48CC-A89C-85FF9FD87547}" sibTransId="{BF5221F2-EC36-4DC8-BC58-45B3B6A50387}"/>
    <dgm:cxn modelId="{B6C406D9-229E-4208-8164-82CA0CE44CD3}" srcId="{82D39674-2EB7-4C4E-98B8-5227C9130609}" destId="{EA9D19E7-9941-4E56-B9BF-7D1D6C4A4EFF}" srcOrd="3" destOrd="0" parTransId="{A315A202-9907-422A-9F7B-3A8DFDB6D1AB}" sibTransId="{814CB8A9-5FEA-4CA7-80CE-5EE5655974A7}"/>
    <dgm:cxn modelId="{6C401FEC-638D-414F-90E2-9163048DC53F}" type="presOf" srcId="{9BC7051B-618C-4B4D-8165-63546EFA4B87}" destId="{31EEB4EA-D55D-407E-81E2-BD1FDBE0D936}" srcOrd="0" destOrd="0" presId="urn:microsoft.com/office/officeart/2018/5/layout/IconCircleLabelList"/>
    <dgm:cxn modelId="{EAC2F39F-7D19-4FBB-AC6D-33D30481D945}" type="presParOf" srcId="{064E707C-A38C-4110-BD9A-5895C2379F9A}" destId="{E1A7AE8A-7B79-4173-B728-9F8BE328F3F3}" srcOrd="0" destOrd="0" presId="urn:microsoft.com/office/officeart/2018/5/layout/IconCircleLabelList"/>
    <dgm:cxn modelId="{6B817890-F92A-432B-8AAA-7FAED65A46D9}" type="presParOf" srcId="{E1A7AE8A-7B79-4173-B728-9F8BE328F3F3}" destId="{2FF48529-5AD0-4CDC-9A0C-439E105E3393}" srcOrd="0" destOrd="0" presId="urn:microsoft.com/office/officeart/2018/5/layout/IconCircleLabelList"/>
    <dgm:cxn modelId="{89204145-E996-4179-9B96-C7805BC25F29}" type="presParOf" srcId="{E1A7AE8A-7B79-4173-B728-9F8BE328F3F3}" destId="{AF50D740-12E7-42EA-9665-69D129C93A37}" srcOrd="1" destOrd="0" presId="urn:microsoft.com/office/officeart/2018/5/layout/IconCircleLabelList"/>
    <dgm:cxn modelId="{4927EEA5-6227-49D6-A992-1524333CADD3}" type="presParOf" srcId="{E1A7AE8A-7B79-4173-B728-9F8BE328F3F3}" destId="{36023738-2CC6-4264-87D1-FAD9BAE25770}" srcOrd="2" destOrd="0" presId="urn:microsoft.com/office/officeart/2018/5/layout/IconCircleLabelList"/>
    <dgm:cxn modelId="{A91B3135-7DE3-4F4A-AC75-A9411F270A82}" type="presParOf" srcId="{E1A7AE8A-7B79-4173-B728-9F8BE328F3F3}" destId="{31EEB4EA-D55D-407E-81E2-BD1FDBE0D936}" srcOrd="3" destOrd="0" presId="urn:microsoft.com/office/officeart/2018/5/layout/IconCircleLabelList"/>
    <dgm:cxn modelId="{D3D5E3CF-F811-4159-8BBA-DDBFEA3637DF}" type="presParOf" srcId="{064E707C-A38C-4110-BD9A-5895C2379F9A}" destId="{D2B87668-5453-4D56-9714-7B1B3EAE2692}" srcOrd="1" destOrd="0" presId="urn:microsoft.com/office/officeart/2018/5/layout/IconCircleLabelList"/>
    <dgm:cxn modelId="{E6C58D88-61E9-45DA-B92C-1C58D1076C7A}" type="presParOf" srcId="{064E707C-A38C-4110-BD9A-5895C2379F9A}" destId="{E353F13D-B505-4321-80DF-7285CB0F0B8A}" srcOrd="2" destOrd="0" presId="urn:microsoft.com/office/officeart/2018/5/layout/IconCircleLabelList"/>
    <dgm:cxn modelId="{93867134-97C0-4B2A-9ADB-D4666208D0DE}" type="presParOf" srcId="{E353F13D-B505-4321-80DF-7285CB0F0B8A}" destId="{A25AA16D-55D1-4B7A-A70D-D33EC97E87DC}" srcOrd="0" destOrd="0" presId="urn:microsoft.com/office/officeart/2018/5/layout/IconCircleLabelList"/>
    <dgm:cxn modelId="{AEEEA95D-7B45-451E-B95E-179D4BB6813B}" type="presParOf" srcId="{E353F13D-B505-4321-80DF-7285CB0F0B8A}" destId="{A0DB4CDB-605E-42C3-A44F-455FABD55DFE}" srcOrd="1" destOrd="0" presId="urn:microsoft.com/office/officeart/2018/5/layout/IconCircleLabelList"/>
    <dgm:cxn modelId="{59BF0774-7787-47D3-9493-51ACA03A6703}" type="presParOf" srcId="{E353F13D-B505-4321-80DF-7285CB0F0B8A}" destId="{4FC2BE64-1C43-4520-BCAF-50C627DEA43F}" srcOrd="2" destOrd="0" presId="urn:microsoft.com/office/officeart/2018/5/layout/IconCircleLabelList"/>
    <dgm:cxn modelId="{6DAF6306-7362-4578-8757-59939B8069EC}" type="presParOf" srcId="{E353F13D-B505-4321-80DF-7285CB0F0B8A}" destId="{A0A55F2F-C947-41D2-AFFF-2C5A073D9DDD}" srcOrd="3" destOrd="0" presId="urn:microsoft.com/office/officeart/2018/5/layout/IconCircleLabelList"/>
    <dgm:cxn modelId="{5E286FF7-31BC-4C0D-8BEF-4C85C1AE78A7}" type="presParOf" srcId="{064E707C-A38C-4110-BD9A-5895C2379F9A}" destId="{A769F81D-4B47-4EFE-8EEC-67FBAA221FA4}" srcOrd="3" destOrd="0" presId="urn:microsoft.com/office/officeart/2018/5/layout/IconCircleLabelList"/>
    <dgm:cxn modelId="{B106AF65-2C6B-4CC4-A662-4BCB5E05390F}" type="presParOf" srcId="{064E707C-A38C-4110-BD9A-5895C2379F9A}" destId="{E6A54BDA-96BC-439A-9F73-2AA678430213}" srcOrd="4" destOrd="0" presId="urn:microsoft.com/office/officeart/2018/5/layout/IconCircleLabelList"/>
    <dgm:cxn modelId="{AE65CFD0-0162-40E1-93A4-03594FA4EB42}" type="presParOf" srcId="{E6A54BDA-96BC-439A-9F73-2AA678430213}" destId="{31F80647-6819-41CD-9EF4-CDDED81D6544}" srcOrd="0" destOrd="0" presId="urn:microsoft.com/office/officeart/2018/5/layout/IconCircleLabelList"/>
    <dgm:cxn modelId="{94C0C7A6-E99B-4095-ABD3-A29B876F9C3F}" type="presParOf" srcId="{E6A54BDA-96BC-439A-9F73-2AA678430213}" destId="{D5941BB9-27E6-4058-AD08-5B86E24C8860}" srcOrd="1" destOrd="0" presId="urn:microsoft.com/office/officeart/2018/5/layout/IconCircleLabelList"/>
    <dgm:cxn modelId="{2D367BA5-EF9E-4E50-ACF1-0C849EDD5BF4}" type="presParOf" srcId="{E6A54BDA-96BC-439A-9F73-2AA678430213}" destId="{405C0DF0-4244-48EE-BEA6-ABE092BDE49D}" srcOrd="2" destOrd="0" presId="urn:microsoft.com/office/officeart/2018/5/layout/IconCircleLabelList"/>
    <dgm:cxn modelId="{22BDD5A0-4493-4BBB-874A-B04087002CA0}" type="presParOf" srcId="{E6A54BDA-96BC-439A-9F73-2AA678430213}" destId="{33E74107-08C4-4760-92AA-D3294C847520}" srcOrd="3" destOrd="0" presId="urn:microsoft.com/office/officeart/2018/5/layout/IconCircleLabelList"/>
    <dgm:cxn modelId="{5F10DEE1-FFB1-4609-B7FB-37AA2688581C}" type="presParOf" srcId="{064E707C-A38C-4110-BD9A-5895C2379F9A}" destId="{AA2F82E6-EEFD-4BE2-8EE1-B5E100F910B5}" srcOrd="5" destOrd="0" presId="urn:microsoft.com/office/officeart/2018/5/layout/IconCircleLabelList"/>
    <dgm:cxn modelId="{A3E0FD2F-41A2-46B5-A68C-92DA52384C93}" type="presParOf" srcId="{064E707C-A38C-4110-BD9A-5895C2379F9A}" destId="{BF9BA8B3-FE0B-4876-9075-D77A00FE8A2D}" srcOrd="6" destOrd="0" presId="urn:microsoft.com/office/officeart/2018/5/layout/IconCircleLabelList"/>
    <dgm:cxn modelId="{F468DCA7-88B8-4581-97B9-BA3654FCFA93}" type="presParOf" srcId="{BF9BA8B3-FE0B-4876-9075-D77A00FE8A2D}" destId="{D2E4934D-A428-42D6-BFDC-25A28E127CF3}" srcOrd="0" destOrd="0" presId="urn:microsoft.com/office/officeart/2018/5/layout/IconCircleLabelList"/>
    <dgm:cxn modelId="{5122DD89-6DAC-484C-AD0E-7FC8453221E8}" type="presParOf" srcId="{BF9BA8B3-FE0B-4876-9075-D77A00FE8A2D}" destId="{4C342468-C7D4-47D5-96EB-EC620D3F7E57}" srcOrd="1" destOrd="0" presId="urn:microsoft.com/office/officeart/2018/5/layout/IconCircleLabelList"/>
    <dgm:cxn modelId="{9EEBA4E6-C7DB-4396-B020-44995F697A08}" type="presParOf" srcId="{BF9BA8B3-FE0B-4876-9075-D77A00FE8A2D}" destId="{3377AFF0-FB60-48C5-93B5-DD8C3D4B39D2}" srcOrd="2" destOrd="0" presId="urn:microsoft.com/office/officeart/2018/5/layout/IconCircleLabelList"/>
    <dgm:cxn modelId="{3A09E3A0-F1F7-42C1-A9BE-847EF74BD45F}" type="presParOf" srcId="{BF9BA8B3-FE0B-4876-9075-D77A00FE8A2D}" destId="{746468DE-579C-4ED1-A361-72C92D13051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C84E70-F1D2-4991-B8AC-6F6E4D7091C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1D1CE46-7325-43E0-A395-9B4C951B1705}">
      <dgm:prSet/>
      <dgm:spPr/>
      <dgm:t>
        <a:bodyPr/>
        <a:lstStyle/>
        <a:p>
          <a:r>
            <a:rPr lang="en-GB"/>
            <a:t>Andrew Reeves- Professor from the University of Chester who is renowned for publications in relation to counselling therapy theories and its practice. He was also recently a chairman of the BACP.</a:t>
          </a:r>
          <a:endParaRPr lang="en-US"/>
        </a:p>
      </dgm:t>
    </dgm:pt>
    <dgm:pt modelId="{57748F63-C042-4A1A-9E3E-715AAAC5EDDA}" type="parTrans" cxnId="{CAA68B1A-5A8B-45C4-AA4E-830C8F8EFEB3}">
      <dgm:prSet/>
      <dgm:spPr/>
      <dgm:t>
        <a:bodyPr/>
        <a:lstStyle/>
        <a:p>
          <a:endParaRPr lang="en-US"/>
        </a:p>
      </dgm:t>
    </dgm:pt>
    <dgm:pt modelId="{259301A0-EA01-471B-9401-3BFEFCF3906C}" type="sibTrans" cxnId="{CAA68B1A-5A8B-45C4-AA4E-830C8F8EFEB3}">
      <dgm:prSet/>
      <dgm:spPr/>
      <dgm:t>
        <a:bodyPr/>
        <a:lstStyle/>
        <a:p>
          <a:endParaRPr lang="en-US"/>
        </a:p>
      </dgm:t>
    </dgm:pt>
    <dgm:pt modelId="{28E8A0C8-D6B3-4FC0-A6BD-0AA31C3ADF24}">
      <dgm:prSet/>
      <dgm:spPr/>
      <dgm:t>
        <a:bodyPr/>
        <a:lstStyle/>
        <a:p>
          <a:r>
            <a:rPr lang="en-GB"/>
            <a:t>Norman Claringbull- Has written publications in relation to counselling and therapies.</a:t>
          </a:r>
          <a:endParaRPr lang="en-US"/>
        </a:p>
      </dgm:t>
    </dgm:pt>
    <dgm:pt modelId="{43DA8E3E-0173-4D30-AEC1-41CE3FEAE4CD}" type="parTrans" cxnId="{338A48EE-9789-426F-9B2B-C720C7F00080}">
      <dgm:prSet/>
      <dgm:spPr/>
      <dgm:t>
        <a:bodyPr/>
        <a:lstStyle/>
        <a:p>
          <a:endParaRPr lang="en-US"/>
        </a:p>
      </dgm:t>
    </dgm:pt>
    <dgm:pt modelId="{F306095D-2E50-40AD-92B1-38AF52D91E93}" type="sibTrans" cxnId="{338A48EE-9789-426F-9B2B-C720C7F00080}">
      <dgm:prSet/>
      <dgm:spPr/>
      <dgm:t>
        <a:bodyPr/>
        <a:lstStyle/>
        <a:p>
          <a:endParaRPr lang="en-US"/>
        </a:p>
      </dgm:t>
    </dgm:pt>
    <dgm:pt modelId="{7DEF3F86-5A60-439B-AF0D-7E800723E9C6}">
      <dgm:prSet/>
      <dgm:spPr/>
      <dgm:t>
        <a:bodyPr/>
        <a:lstStyle/>
        <a:p>
          <a:r>
            <a:rPr lang="en-GB"/>
            <a:t>John McLoed- Written publications in relation to counselling skills.</a:t>
          </a:r>
          <a:endParaRPr lang="en-US"/>
        </a:p>
      </dgm:t>
    </dgm:pt>
    <dgm:pt modelId="{D0D8A1FD-0124-4BCA-942A-20207582CA90}" type="parTrans" cxnId="{1410656C-C021-45A9-8DC4-08DDE391B097}">
      <dgm:prSet/>
      <dgm:spPr/>
      <dgm:t>
        <a:bodyPr/>
        <a:lstStyle/>
        <a:p>
          <a:endParaRPr lang="en-US"/>
        </a:p>
      </dgm:t>
    </dgm:pt>
    <dgm:pt modelId="{C1CB41D4-9AE3-4ED9-835D-739B5B034E16}" type="sibTrans" cxnId="{1410656C-C021-45A9-8DC4-08DDE391B097}">
      <dgm:prSet/>
      <dgm:spPr/>
      <dgm:t>
        <a:bodyPr/>
        <a:lstStyle/>
        <a:p>
          <a:endParaRPr lang="en-US"/>
        </a:p>
      </dgm:t>
    </dgm:pt>
    <dgm:pt modelId="{A2B9DD6A-D208-4578-8B06-101EFCD5EDBF}" type="pres">
      <dgm:prSet presAssocID="{D3C84E70-F1D2-4991-B8AC-6F6E4D7091C0}" presName="outerComposite" presStyleCnt="0">
        <dgm:presLayoutVars>
          <dgm:chMax val="5"/>
          <dgm:dir/>
          <dgm:resizeHandles val="exact"/>
        </dgm:presLayoutVars>
      </dgm:prSet>
      <dgm:spPr/>
    </dgm:pt>
    <dgm:pt modelId="{7D8CBB62-9124-434E-887A-58DE91D4096B}" type="pres">
      <dgm:prSet presAssocID="{D3C84E70-F1D2-4991-B8AC-6F6E4D7091C0}" presName="dummyMaxCanvas" presStyleCnt="0">
        <dgm:presLayoutVars/>
      </dgm:prSet>
      <dgm:spPr/>
    </dgm:pt>
    <dgm:pt modelId="{F45DCE8A-3A2E-4DC7-9F2B-41014D996FD0}" type="pres">
      <dgm:prSet presAssocID="{D3C84E70-F1D2-4991-B8AC-6F6E4D7091C0}" presName="ThreeNodes_1" presStyleLbl="node1" presStyleIdx="0" presStyleCnt="3">
        <dgm:presLayoutVars>
          <dgm:bulletEnabled val="1"/>
        </dgm:presLayoutVars>
      </dgm:prSet>
      <dgm:spPr/>
    </dgm:pt>
    <dgm:pt modelId="{D7A89ABE-1D0D-456B-B00E-C595599F608E}" type="pres">
      <dgm:prSet presAssocID="{D3C84E70-F1D2-4991-B8AC-6F6E4D7091C0}" presName="ThreeNodes_2" presStyleLbl="node1" presStyleIdx="1" presStyleCnt="3">
        <dgm:presLayoutVars>
          <dgm:bulletEnabled val="1"/>
        </dgm:presLayoutVars>
      </dgm:prSet>
      <dgm:spPr/>
    </dgm:pt>
    <dgm:pt modelId="{8F0430FB-4B1F-4827-8C5F-A6699834BD01}" type="pres">
      <dgm:prSet presAssocID="{D3C84E70-F1D2-4991-B8AC-6F6E4D7091C0}" presName="ThreeNodes_3" presStyleLbl="node1" presStyleIdx="2" presStyleCnt="3">
        <dgm:presLayoutVars>
          <dgm:bulletEnabled val="1"/>
        </dgm:presLayoutVars>
      </dgm:prSet>
      <dgm:spPr/>
    </dgm:pt>
    <dgm:pt modelId="{591ECB60-E6EF-4CE8-AC74-527E6C52BDF1}" type="pres">
      <dgm:prSet presAssocID="{D3C84E70-F1D2-4991-B8AC-6F6E4D7091C0}" presName="ThreeConn_1-2" presStyleLbl="fgAccFollowNode1" presStyleIdx="0" presStyleCnt="2">
        <dgm:presLayoutVars>
          <dgm:bulletEnabled val="1"/>
        </dgm:presLayoutVars>
      </dgm:prSet>
      <dgm:spPr/>
    </dgm:pt>
    <dgm:pt modelId="{07D230E8-723C-4DB4-8924-2033B1FF1C13}" type="pres">
      <dgm:prSet presAssocID="{D3C84E70-F1D2-4991-B8AC-6F6E4D7091C0}" presName="ThreeConn_2-3" presStyleLbl="fgAccFollowNode1" presStyleIdx="1" presStyleCnt="2">
        <dgm:presLayoutVars>
          <dgm:bulletEnabled val="1"/>
        </dgm:presLayoutVars>
      </dgm:prSet>
      <dgm:spPr/>
    </dgm:pt>
    <dgm:pt modelId="{2D36E668-BAA5-4496-8262-3326B078C6B1}" type="pres">
      <dgm:prSet presAssocID="{D3C84E70-F1D2-4991-B8AC-6F6E4D7091C0}" presName="ThreeNodes_1_text" presStyleLbl="node1" presStyleIdx="2" presStyleCnt="3">
        <dgm:presLayoutVars>
          <dgm:bulletEnabled val="1"/>
        </dgm:presLayoutVars>
      </dgm:prSet>
      <dgm:spPr/>
    </dgm:pt>
    <dgm:pt modelId="{162B321A-188A-4119-BCD2-1888FBC570E0}" type="pres">
      <dgm:prSet presAssocID="{D3C84E70-F1D2-4991-B8AC-6F6E4D7091C0}" presName="ThreeNodes_2_text" presStyleLbl="node1" presStyleIdx="2" presStyleCnt="3">
        <dgm:presLayoutVars>
          <dgm:bulletEnabled val="1"/>
        </dgm:presLayoutVars>
      </dgm:prSet>
      <dgm:spPr/>
    </dgm:pt>
    <dgm:pt modelId="{FDE87BB9-DE55-44B3-9FB0-3981165FE830}" type="pres">
      <dgm:prSet presAssocID="{D3C84E70-F1D2-4991-B8AC-6F6E4D7091C0}" presName="ThreeNodes_3_text" presStyleLbl="node1" presStyleIdx="2" presStyleCnt="3">
        <dgm:presLayoutVars>
          <dgm:bulletEnabled val="1"/>
        </dgm:presLayoutVars>
      </dgm:prSet>
      <dgm:spPr/>
    </dgm:pt>
  </dgm:ptLst>
  <dgm:cxnLst>
    <dgm:cxn modelId="{7060BE01-EEE1-4168-80B7-1BD889ABD1E9}" type="presOf" srcId="{7DEF3F86-5A60-439B-AF0D-7E800723E9C6}" destId="{8F0430FB-4B1F-4827-8C5F-A6699834BD01}" srcOrd="0" destOrd="0" presId="urn:microsoft.com/office/officeart/2005/8/layout/vProcess5"/>
    <dgm:cxn modelId="{CAA68B1A-5A8B-45C4-AA4E-830C8F8EFEB3}" srcId="{D3C84E70-F1D2-4991-B8AC-6F6E4D7091C0}" destId="{E1D1CE46-7325-43E0-A395-9B4C951B1705}" srcOrd="0" destOrd="0" parTransId="{57748F63-C042-4A1A-9E3E-715AAAC5EDDA}" sibTransId="{259301A0-EA01-471B-9401-3BFEFCF3906C}"/>
    <dgm:cxn modelId="{F00BD440-9B68-4AFC-B8FD-A6F82A3595C3}" type="presOf" srcId="{28E8A0C8-D6B3-4FC0-A6BD-0AA31C3ADF24}" destId="{D7A89ABE-1D0D-456B-B00E-C595599F608E}" srcOrd="0" destOrd="0" presId="urn:microsoft.com/office/officeart/2005/8/layout/vProcess5"/>
    <dgm:cxn modelId="{079A7A4A-2F3F-4771-854F-99D56ADEFB5B}" type="presOf" srcId="{D3C84E70-F1D2-4991-B8AC-6F6E4D7091C0}" destId="{A2B9DD6A-D208-4578-8B06-101EFCD5EDBF}" srcOrd="0" destOrd="0" presId="urn:microsoft.com/office/officeart/2005/8/layout/vProcess5"/>
    <dgm:cxn modelId="{1410656C-C021-45A9-8DC4-08DDE391B097}" srcId="{D3C84E70-F1D2-4991-B8AC-6F6E4D7091C0}" destId="{7DEF3F86-5A60-439B-AF0D-7E800723E9C6}" srcOrd="2" destOrd="0" parTransId="{D0D8A1FD-0124-4BCA-942A-20207582CA90}" sibTransId="{C1CB41D4-9AE3-4ED9-835D-739B5B034E16}"/>
    <dgm:cxn modelId="{2E9D244E-8182-4470-BCCE-58F6DB788EB9}" type="presOf" srcId="{E1D1CE46-7325-43E0-A395-9B4C951B1705}" destId="{F45DCE8A-3A2E-4DC7-9F2B-41014D996FD0}" srcOrd="0" destOrd="0" presId="urn:microsoft.com/office/officeart/2005/8/layout/vProcess5"/>
    <dgm:cxn modelId="{2552524F-2195-4DA8-8750-8634584E6724}" type="presOf" srcId="{28E8A0C8-D6B3-4FC0-A6BD-0AA31C3ADF24}" destId="{162B321A-188A-4119-BCD2-1888FBC570E0}" srcOrd="1" destOrd="0" presId="urn:microsoft.com/office/officeart/2005/8/layout/vProcess5"/>
    <dgm:cxn modelId="{ACF9E175-065D-4722-9B37-15FC8E912147}" type="presOf" srcId="{7DEF3F86-5A60-439B-AF0D-7E800723E9C6}" destId="{FDE87BB9-DE55-44B3-9FB0-3981165FE830}" srcOrd="1" destOrd="0" presId="urn:microsoft.com/office/officeart/2005/8/layout/vProcess5"/>
    <dgm:cxn modelId="{699303AD-4680-4BF9-8175-E34A74BFD596}" type="presOf" srcId="{259301A0-EA01-471B-9401-3BFEFCF3906C}" destId="{591ECB60-E6EF-4CE8-AC74-527E6C52BDF1}" srcOrd="0" destOrd="0" presId="urn:microsoft.com/office/officeart/2005/8/layout/vProcess5"/>
    <dgm:cxn modelId="{338A48EE-9789-426F-9B2B-C720C7F00080}" srcId="{D3C84E70-F1D2-4991-B8AC-6F6E4D7091C0}" destId="{28E8A0C8-D6B3-4FC0-A6BD-0AA31C3ADF24}" srcOrd="1" destOrd="0" parTransId="{43DA8E3E-0173-4D30-AEC1-41CE3FEAE4CD}" sibTransId="{F306095D-2E50-40AD-92B1-38AF52D91E93}"/>
    <dgm:cxn modelId="{51A2E8F0-B1D0-492E-BB7F-B8FB9FD88A71}" type="presOf" srcId="{E1D1CE46-7325-43E0-A395-9B4C951B1705}" destId="{2D36E668-BAA5-4496-8262-3326B078C6B1}" srcOrd="1" destOrd="0" presId="urn:microsoft.com/office/officeart/2005/8/layout/vProcess5"/>
    <dgm:cxn modelId="{E4AB9BFE-2A25-4242-A608-E0D35EFC4D50}" type="presOf" srcId="{F306095D-2E50-40AD-92B1-38AF52D91E93}" destId="{07D230E8-723C-4DB4-8924-2033B1FF1C13}" srcOrd="0" destOrd="0" presId="urn:microsoft.com/office/officeart/2005/8/layout/vProcess5"/>
    <dgm:cxn modelId="{D4CBF437-B7D5-4532-B496-85D16D394216}" type="presParOf" srcId="{A2B9DD6A-D208-4578-8B06-101EFCD5EDBF}" destId="{7D8CBB62-9124-434E-887A-58DE91D4096B}" srcOrd="0" destOrd="0" presId="urn:microsoft.com/office/officeart/2005/8/layout/vProcess5"/>
    <dgm:cxn modelId="{A6F1ED57-460F-4609-B18B-A57E34AC3F14}" type="presParOf" srcId="{A2B9DD6A-D208-4578-8B06-101EFCD5EDBF}" destId="{F45DCE8A-3A2E-4DC7-9F2B-41014D996FD0}" srcOrd="1" destOrd="0" presId="urn:microsoft.com/office/officeart/2005/8/layout/vProcess5"/>
    <dgm:cxn modelId="{90696F56-0DDA-4CD4-96C6-34E449EEC22F}" type="presParOf" srcId="{A2B9DD6A-D208-4578-8B06-101EFCD5EDBF}" destId="{D7A89ABE-1D0D-456B-B00E-C595599F608E}" srcOrd="2" destOrd="0" presId="urn:microsoft.com/office/officeart/2005/8/layout/vProcess5"/>
    <dgm:cxn modelId="{75B37D1E-5F62-453F-B46E-DBCA4E5892CF}" type="presParOf" srcId="{A2B9DD6A-D208-4578-8B06-101EFCD5EDBF}" destId="{8F0430FB-4B1F-4827-8C5F-A6699834BD01}" srcOrd="3" destOrd="0" presId="urn:microsoft.com/office/officeart/2005/8/layout/vProcess5"/>
    <dgm:cxn modelId="{589A6AD4-5528-4AA0-8DAC-F8E75764F2B1}" type="presParOf" srcId="{A2B9DD6A-D208-4578-8B06-101EFCD5EDBF}" destId="{591ECB60-E6EF-4CE8-AC74-527E6C52BDF1}" srcOrd="4" destOrd="0" presId="urn:microsoft.com/office/officeart/2005/8/layout/vProcess5"/>
    <dgm:cxn modelId="{D3363769-5D3D-4F49-93E2-DF3EDC7B7DFF}" type="presParOf" srcId="{A2B9DD6A-D208-4578-8B06-101EFCD5EDBF}" destId="{07D230E8-723C-4DB4-8924-2033B1FF1C13}" srcOrd="5" destOrd="0" presId="urn:microsoft.com/office/officeart/2005/8/layout/vProcess5"/>
    <dgm:cxn modelId="{0AF1E109-F130-4FFE-BA90-38454EF2E212}" type="presParOf" srcId="{A2B9DD6A-D208-4578-8B06-101EFCD5EDBF}" destId="{2D36E668-BAA5-4496-8262-3326B078C6B1}" srcOrd="6" destOrd="0" presId="urn:microsoft.com/office/officeart/2005/8/layout/vProcess5"/>
    <dgm:cxn modelId="{9661851F-FDA5-4BC6-B9FE-0F62C4ADACD6}" type="presParOf" srcId="{A2B9DD6A-D208-4578-8B06-101EFCD5EDBF}" destId="{162B321A-188A-4119-BCD2-1888FBC570E0}" srcOrd="7" destOrd="0" presId="urn:microsoft.com/office/officeart/2005/8/layout/vProcess5"/>
    <dgm:cxn modelId="{C45D28D4-D71C-4853-BEDF-43520E0CD489}" type="presParOf" srcId="{A2B9DD6A-D208-4578-8B06-101EFCD5EDBF}" destId="{FDE87BB9-DE55-44B3-9FB0-3981165FE83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9343BD-D012-480E-B6D3-8BFB8131BCBA}"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9E01228-3C65-4DC1-A472-FB527450F058}">
      <dgm:prSet/>
      <dgm:spPr/>
      <dgm:t>
        <a:bodyPr/>
        <a:lstStyle/>
        <a:p>
          <a:r>
            <a:rPr lang="en-GB"/>
            <a:t>Confidentiality</a:t>
          </a:r>
          <a:endParaRPr lang="en-US"/>
        </a:p>
      </dgm:t>
    </dgm:pt>
    <dgm:pt modelId="{0C81245C-86CB-4B45-A050-F1DE1BE274A0}" type="parTrans" cxnId="{4FB54CA5-FAF7-43A5-AAC2-A01E4ABCE7A1}">
      <dgm:prSet/>
      <dgm:spPr/>
      <dgm:t>
        <a:bodyPr/>
        <a:lstStyle/>
        <a:p>
          <a:endParaRPr lang="en-US"/>
        </a:p>
      </dgm:t>
    </dgm:pt>
    <dgm:pt modelId="{07801773-5C88-4A31-B7E5-DCCCD3EDDFD9}" type="sibTrans" cxnId="{4FB54CA5-FAF7-43A5-AAC2-A01E4ABCE7A1}">
      <dgm:prSet/>
      <dgm:spPr/>
      <dgm:t>
        <a:bodyPr/>
        <a:lstStyle/>
        <a:p>
          <a:endParaRPr lang="en-US"/>
        </a:p>
      </dgm:t>
    </dgm:pt>
    <dgm:pt modelId="{0DD367EB-CB9E-4DA4-AE8A-F383690B8B7C}">
      <dgm:prSet/>
      <dgm:spPr/>
      <dgm:t>
        <a:bodyPr/>
        <a:lstStyle/>
        <a:p>
          <a:r>
            <a:rPr lang="en-GB"/>
            <a:t>Possible distress</a:t>
          </a:r>
          <a:endParaRPr lang="en-US"/>
        </a:p>
      </dgm:t>
    </dgm:pt>
    <dgm:pt modelId="{3306BDE7-9D58-4502-AB53-EF7BF075E3EA}" type="parTrans" cxnId="{21E66C47-02E0-4A11-AD09-D1F16A859996}">
      <dgm:prSet/>
      <dgm:spPr/>
      <dgm:t>
        <a:bodyPr/>
        <a:lstStyle/>
        <a:p>
          <a:endParaRPr lang="en-US"/>
        </a:p>
      </dgm:t>
    </dgm:pt>
    <dgm:pt modelId="{871546FD-FD28-4488-A5DB-F3F29BCEBCCA}" type="sibTrans" cxnId="{21E66C47-02E0-4A11-AD09-D1F16A859996}">
      <dgm:prSet/>
      <dgm:spPr/>
      <dgm:t>
        <a:bodyPr/>
        <a:lstStyle/>
        <a:p>
          <a:endParaRPr lang="en-US"/>
        </a:p>
      </dgm:t>
    </dgm:pt>
    <dgm:pt modelId="{F6F5AF84-7819-4CCB-9E98-5663FD9686D1}">
      <dgm:prSet/>
      <dgm:spPr/>
      <dgm:t>
        <a:bodyPr/>
        <a:lstStyle/>
        <a:p>
          <a:r>
            <a:rPr lang="en-GB"/>
            <a:t>Potential conflicts of interest</a:t>
          </a:r>
          <a:endParaRPr lang="en-US"/>
        </a:p>
      </dgm:t>
    </dgm:pt>
    <dgm:pt modelId="{921CA717-8893-48AB-9983-36CB8C4E1CB8}" type="parTrans" cxnId="{2DB1197F-A817-4BB0-9174-72EE057240C9}">
      <dgm:prSet/>
      <dgm:spPr/>
      <dgm:t>
        <a:bodyPr/>
        <a:lstStyle/>
        <a:p>
          <a:endParaRPr lang="en-US"/>
        </a:p>
      </dgm:t>
    </dgm:pt>
    <dgm:pt modelId="{E35D9A9F-F38C-471D-B3FE-976E587DD6F0}" type="sibTrans" cxnId="{2DB1197F-A817-4BB0-9174-72EE057240C9}">
      <dgm:prSet/>
      <dgm:spPr/>
      <dgm:t>
        <a:bodyPr/>
        <a:lstStyle/>
        <a:p>
          <a:endParaRPr lang="en-US"/>
        </a:p>
      </dgm:t>
    </dgm:pt>
    <dgm:pt modelId="{24F833CC-CDC8-49C7-BE3D-5A9355296616}" type="pres">
      <dgm:prSet presAssocID="{8A9343BD-D012-480E-B6D3-8BFB8131BCBA}" presName="vert0" presStyleCnt="0">
        <dgm:presLayoutVars>
          <dgm:dir/>
          <dgm:animOne val="branch"/>
          <dgm:animLvl val="lvl"/>
        </dgm:presLayoutVars>
      </dgm:prSet>
      <dgm:spPr/>
    </dgm:pt>
    <dgm:pt modelId="{2DC52A05-0642-4D3E-B32F-E93012C5F7D2}" type="pres">
      <dgm:prSet presAssocID="{49E01228-3C65-4DC1-A472-FB527450F058}" presName="thickLine" presStyleLbl="alignNode1" presStyleIdx="0" presStyleCnt="3"/>
      <dgm:spPr/>
    </dgm:pt>
    <dgm:pt modelId="{ABA7C09E-C281-499C-8510-CE0B8C722B83}" type="pres">
      <dgm:prSet presAssocID="{49E01228-3C65-4DC1-A472-FB527450F058}" presName="horz1" presStyleCnt="0"/>
      <dgm:spPr/>
    </dgm:pt>
    <dgm:pt modelId="{F112DCA4-A395-4EAC-8796-97B18642BF84}" type="pres">
      <dgm:prSet presAssocID="{49E01228-3C65-4DC1-A472-FB527450F058}" presName="tx1" presStyleLbl="revTx" presStyleIdx="0" presStyleCnt="3"/>
      <dgm:spPr/>
    </dgm:pt>
    <dgm:pt modelId="{C5A0ED46-A531-46CE-A5FB-B0FE9F88943F}" type="pres">
      <dgm:prSet presAssocID="{49E01228-3C65-4DC1-A472-FB527450F058}" presName="vert1" presStyleCnt="0"/>
      <dgm:spPr/>
    </dgm:pt>
    <dgm:pt modelId="{228A1B4E-4DA7-40A6-AA17-EB8C5CBEAC00}" type="pres">
      <dgm:prSet presAssocID="{0DD367EB-CB9E-4DA4-AE8A-F383690B8B7C}" presName="thickLine" presStyleLbl="alignNode1" presStyleIdx="1" presStyleCnt="3"/>
      <dgm:spPr/>
    </dgm:pt>
    <dgm:pt modelId="{CDABE2E0-8292-4D74-B2B6-D00A6FDE655A}" type="pres">
      <dgm:prSet presAssocID="{0DD367EB-CB9E-4DA4-AE8A-F383690B8B7C}" presName="horz1" presStyleCnt="0"/>
      <dgm:spPr/>
    </dgm:pt>
    <dgm:pt modelId="{84ACAF22-A1AF-4C23-992F-8446196778C3}" type="pres">
      <dgm:prSet presAssocID="{0DD367EB-CB9E-4DA4-AE8A-F383690B8B7C}" presName="tx1" presStyleLbl="revTx" presStyleIdx="1" presStyleCnt="3"/>
      <dgm:spPr/>
    </dgm:pt>
    <dgm:pt modelId="{A232B7C2-390B-48A0-B281-6FC464237374}" type="pres">
      <dgm:prSet presAssocID="{0DD367EB-CB9E-4DA4-AE8A-F383690B8B7C}" presName="vert1" presStyleCnt="0"/>
      <dgm:spPr/>
    </dgm:pt>
    <dgm:pt modelId="{BFADE369-2A04-446E-83C6-97578C21BD6D}" type="pres">
      <dgm:prSet presAssocID="{F6F5AF84-7819-4CCB-9E98-5663FD9686D1}" presName="thickLine" presStyleLbl="alignNode1" presStyleIdx="2" presStyleCnt="3"/>
      <dgm:spPr/>
    </dgm:pt>
    <dgm:pt modelId="{7D2339BA-76EA-4481-BAC9-578852611E4F}" type="pres">
      <dgm:prSet presAssocID="{F6F5AF84-7819-4CCB-9E98-5663FD9686D1}" presName="horz1" presStyleCnt="0"/>
      <dgm:spPr/>
    </dgm:pt>
    <dgm:pt modelId="{FE3635C9-F770-4AEA-A88B-3E2BDE114ECD}" type="pres">
      <dgm:prSet presAssocID="{F6F5AF84-7819-4CCB-9E98-5663FD9686D1}" presName="tx1" presStyleLbl="revTx" presStyleIdx="2" presStyleCnt="3"/>
      <dgm:spPr/>
    </dgm:pt>
    <dgm:pt modelId="{499AB1B8-AE69-4EE6-BBF6-E89F5504FB4F}" type="pres">
      <dgm:prSet presAssocID="{F6F5AF84-7819-4CCB-9E98-5663FD9686D1}" presName="vert1" presStyleCnt="0"/>
      <dgm:spPr/>
    </dgm:pt>
  </dgm:ptLst>
  <dgm:cxnLst>
    <dgm:cxn modelId="{44FA021E-8CD8-4A07-BD42-3C6D54E11F7D}" type="presOf" srcId="{0DD367EB-CB9E-4DA4-AE8A-F383690B8B7C}" destId="{84ACAF22-A1AF-4C23-992F-8446196778C3}" srcOrd="0" destOrd="0" presId="urn:microsoft.com/office/officeart/2008/layout/LinedList"/>
    <dgm:cxn modelId="{21E66C47-02E0-4A11-AD09-D1F16A859996}" srcId="{8A9343BD-D012-480E-B6D3-8BFB8131BCBA}" destId="{0DD367EB-CB9E-4DA4-AE8A-F383690B8B7C}" srcOrd="1" destOrd="0" parTransId="{3306BDE7-9D58-4502-AB53-EF7BF075E3EA}" sibTransId="{871546FD-FD28-4488-A5DB-F3F29BCEBCCA}"/>
    <dgm:cxn modelId="{55017D58-C9EF-4F9C-B97E-2983394032A7}" type="presOf" srcId="{49E01228-3C65-4DC1-A472-FB527450F058}" destId="{F112DCA4-A395-4EAC-8796-97B18642BF84}" srcOrd="0" destOrd="0" presId="urn:microsoft.com/office/officeart/2008/layout/LinedList"/>
    <dgm:cxn modelId="{2DB1197F-A817-4BB0-9174-72EE057240C9}" srcId="{8A9343BD-D012-480E-B6D3-8BFB8131BCBA}" destId="{F6F5AF84-7819-4CCB-9E98-5663FD9686D1}" srcOrd="2" destOrd="0" parTransId="{921CA717-8893-48AB-9983-36CB8C4E1CB8}" sibTransId="{E35D9A9F-F38C-471D-B3FE-976E587DD6F0}"/>
    <dgm:cxn modelId="{73116289-BBA8-47F5-9A40-92F516B8F473}" type="presOf" srcId="{F6F5AF84-7819-4CCB-9E98-5663FD9686D1}" destId="{FE3635C9-F770-4AEA-A88B-3E2BDE114ECD}" srcOrd="0" destOrd="0" presId="urn:microsoft.com/office/officeart/2008/layout/LinedList"/>
    <dgm:cxn modelId="{4FB54CA5-FAF7-43A5-AAC2-A01E4ABCE7A1}" srcId="{8A9343BD-D012-480E-B6D3-8BFB8131BCBA}" destId="{49E01228-3C65-4DC1-A472-FB527450F058}" srcOrd="0" destOrd="0" parTransId="{0C81245C-86CB-4B45-A050-F1DE1BE274A0}" sibTransId="{07801773-5C88-4A31-B7E5-DCCCD3EDDFD9}"/>
    <dgm:cxn modelId="{B26D5FEA-EC99-41DB-AFEE-D8A3EDFBFE52}" type="presOf" srcId="{8A9343BD-D012-480E-B6D3-8BFB8131BCBA}" destId="{24F833CC-CDC8-49C7-BE3D-5A9355296616}" srcOrd="0" destOrd="0" presId="urn:microsoft.com/office/officeart/2008/layout/LinedList"/>
    <dgm:cxn modelId="{3E5F2A06-305F-4612-A4A6-10B9DD61135A}" type="presParOf" srcId="{24F833CC-CDC8-49C7-BE3D-5A9355296616}" destId="{2DC52A05-0642-4D3E-B32F-E93012C5F7D2}" srcOrd="0" destOrd="0" presId="urn:microsoft.com/office/officeart/2008/layout/LinedList"/>
    <dgm:cxn modelId="{94EDDB92-4B8D-4A63-816F-57A47337FF83}" type="presParOf" srcId="{24F833CC-CDC8-49C7-BE3D-5A9355296616}" destId="{ABA7C09E-C281-499C-8510-CE0B8C722B83}" srcOrd="1" destOrd="0" presId="urn:microsoft.com/office/officeart/2008/layout/LinedList"/>
    <dgm:cxn modelId="{2DEE41A1-95CC-4EA8-97A7-FFC01D87625A}" type="presParOf" srcId="{ABA7C09E-C281-499C-8510-CE0B8C722B83}" destId="{F112DCA4-A395-4EAC-8796-97B18642BF84}" srcOrd="0" destOrd="0" presId="urn:microsoft.com/office/officeart/2008/layout/LinedList"/>
    <dgm:cxn modelId="{088EED41-1A6F-495E-85C2-AFA59BA2EF47}" type="presParOf" srcId="{ABA7C09E-C281-499C-8510-CE0B8C722B83}" destId="{C5A0ED46-A531-46CE-A5FB-B0FE9F88943F}" srcOrd="1" destOrd="0" presId="urn:microsoft.com/office/officeart/2008/layout/LinedList"/>
    <dgm:cxn modelId="{A5550172-3E71-4E3A-A09D-A8E4E87E3CBE}" type="presParOf" srcId="{24F833CC-CDC8-49C7-BE3D-5A9355296616}" destId="{228A1B4E-4DA7-40A6-AA17-EB8C5CBEAC00}" srcOrd="2" destOrd="0" presId="urn:microsoft.com/office/officeart/2008/layout/LinedList"/>
    <dgm:cxn modelId="{5BD4D68C-B2BD-43BB-A898-2E658095D909}" type="presParOf" srcId="{24F833CC-CDC8-49C7-BE3D-5A9355296616}" destId="{CDABE2E0-8292-4D74-B2B6-D00A6FDE655A}" srcOrd="3" destOrd="0" presId="urn:microsoft.com/office/officeart/2008/layout/LinedList"/>
    <dgm:cxn modelId="{5D8CD617-1A1C-41E9-9BF6-F666FFE3BA53}" type="presParOf" srcId="{CDABE2E0-8292-4D74-B2B6-D00A6FDE655A}" destId="{84ACAF22-A1AF-4C23-992F-8446196778C3}" srcOrd="0" destOrd="0" presId="urn:microsoft.com/office/officeart/2008/layout/LinedList"/>
    <dgm:cxn modelId="{A8F548B6-DF4F-414F-A687-816B4E031457}" type="presParOf" srcId="{CDABE2E0-8292-4D74-B2B6-D00A6FDE655A}" destId="{A232B7C2-390B-48A0-B281-6FC464237374}" srcOrd="1" destOrd="0" presId="urn:microsoft.com/office/officeart/2008/layout/LinedList"/>
    <dgm:cxn modelId="{077F6F42-FC82-4772-9AD4-2838A2CFE2F7}" type="presParOf" srcId="{24F833CC-CDC8-49C7-BE3D-5A9355296616}" destId="{BFADE369-2A04-446E-83C6-97578C21BD6D}" srcOrd="4" destOrd="0" presId="urn:microsoft.com/office/officeart/2008/layout/LinedList"/>
    <dgm:cxn modelId="{CB84EA21-BECA-4862-B5B5-2921EBE84910}" type="presParOf" srcId="{24F833CC-CDC8-49C7-BE3D-5A9355296616}" destId="{7D2339BA-76EA-4481-BAC9-578852611E4F}" srcOrd="5" destOrd="0" presId="urn:microsoft.com/office/officeart/2008/layout/LinedList"/>
    <dgm:cxn modelId="{DD7DE29A-9319-470E-9FBA-91A6DE19648E}" type="presParOf" srcId="{7D2339BA-76EA-4481-BAC9-578852611E4F}" destId="{FE3635C9-F770-4AEA-A88B-3E2BDE114ECD}" srcOrd="0" destOrd="0" presId="urn:microsoft.com/office/officeart/2008/layout/LinedList"/>
    <dgm:cxn modelId="{A70BBF0B-256C-4E7A-A3FE-C47711E69899}" type="presParOf" srcId="{7D2339BA-76EA-4481-BAC9-578852611E4F}" destId="{499AB1B8-AE69-4EE6-BBF6-E89F5504FB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3449FA-D43F-4DA2-9421-1081C42924C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E7BE5B7-1AA7-467E-BCBE-EA60FB1EA8CF}">
      <dgm:prSet/>
      <dgm:spPr/>
      <dgm:t>
        <a:bodyPr/>
        <a:lstStyle/>
        <a:p>
          <a:pPr>
            <a:lnSpc>
              <a:spcPct val="100000"/>
            </a:lnSpc>
            <a:defRPr cap="all"/>
          </a:pPr>
          <a:r>
            <a:rPr lang="en-GB"/>
            <a:t>Confidentiality being comprised</a:t>
          </a:r>
          <a:endParaRPr lang="en-US"/>
        </a:p>
      </dgm:t>
    </dgm:pt>
    <dgm:pt modelId="{2735FB15-FB3A-4B1F-84AB-BBCD66027EC7}" type="parTrans" cxnId="{433AFB71-6109-4585-B99B-6946CAC0E180}">
      <dgm:prSet/>
      <dgm:spPr/>
      <dgm:t>
        <a:bodyPr/>
        <a:lstStyle/>
        <a:p>
          <a:endParaRPr lang="en-US"/>
        </a:p>
      </dgm:t>
    </dgm:pt>
    <dgm:pt modelId="{24D6547A-FAC2-4ECF-9F0A-358381D8BADA}" type="sibTrans" cxnId="{433AFB71-6109-4585-B99B-6946CAC0E180}">
      <dgm:prSet/>
      <dgm:spPr/>
      <dgm:t>
        <a:bodyPr/>
        <a:lstStyle/>
        <a:p>
          <a:endParaRPr lang="en-US"/>
        </a:p>
      </dgm:t>
    </dgm:pt>
    <dgm:pt modelId="{4E87F7AD-75A4-4A8E-9AA7-F8158BD031BB}">
      <dgm:prSet/>
      <dgm:spPr/>
      <dgm:t>
        <a:bodyPr/>
        <a:lstStyle/>
        <a:p>
          <a:pPr>
            <a:lnSpc>
              <a:spcPct val="100000"/>
            </a:lnSpc>
            <a:defRPr cap="all"/>
          </a:pPr>
          <a:r>
            <a:rPr lang="en-GB"/>
            <a:t>Not enough empirical evidence to support some theories/methods</a:t>
          </a:r>
          <a:endParaRPr lang="en-US"/>
        </a:p>
      </dgm:t>
    </dgm:pt>
    <dgm:pt modelId="{D2E60474-C00C-4A02-A56E-8F721ECE5B0D}" type="parTrans" cxnId="{71F7C0BE-004D-4299-9665-3D15E5AD5256}">
      <dgm:prSet/>
      <dgm:spPr/>
      <dgm:t>
        <a:bodyPr/>
        <a:lstStyle/>
        <a:p>
          <a:endParaRPr lang="en-US"/>
        </a:p>
      </dgm:t>
    </dgm:pt>
    <dgm:pt modelId="{2769978D-4C9F-412E-86C6-A2F049383512}" type="sibTrans" cxnId="{71F7C0BE-004D-4299-9665-3D15E5AD5256}">
      <dgm:prSet/>
      <dgm:spPr/>
      <dgm:t>
        <a:bodyPr/>
        <a:lstStyle/>
        <a:p>
          <a:endParaRPr lang="en-US"/>
        </a:p>
      </dgm:t>
    </dgm:pt>
    <dgm:pt modelId="{814199F6-2F83-4E94-84BC-A85CD7853A42}">
      <dgm:prSet/>
      <dgm:spPr/>
      <dgm:t>
        <a:bodyPr/>
        <a:lstStyle/>
        <a:p>
          <a:pPr>
            <a:lnSpc>
              <a:spcPct val="100000"/>
            </a:lnSpc>
            <a:defRPr cap="all"/>
          </a:pPr>
          <a:r>
            <a:rPr lang="en-GB"/>
            <a:t>Controversy</a:t>
          </a:r>
          <a:endParaRPr lang="en-US"/>
        </a:p>
      </dgm:t>
    </dgm:pt>
    <dgm:pt modelId="{3D7B018E-4A5B-4BE8-9633-6DFD96F3C88D}" type="parTrans" cxnId="{E1746683-E6B2-4B0C-A566-6EE7174B35EF}">
      <dgm:prSet/>
      <dgm:spPr/>
      <dgm:t>
        <a:bodyPr/>
        <a:lstStyle/>
        <a:p>
          <a:endParaRPr lang="en-US"/>
        </a:p>
      </dgm:t>
    </dgm:pt>
    <dgm:pt modelId="{8E0668B7-5EA9-41E1-BA6B-8450DCDD0CF9}" type="sibTrans" cxnId="{E1746683-E6B2-4B0C-A566-6EE7174B35EF}">
      <dgm:prSet/>
      <dgm:spPr/>
      <dgm:t>
        <a:bodyPr/>
        <a:lstStyle/>
        <a:p>
          <a:endParaRPr lang="en-US"/>
        </a:p>
      </dgm:t>
    </dgm:pt>
    <dgm:pt modelId="{B91AEAF5-82F2-4A55-86F0-51DFCCE51633}">
      <dgm:prSet/>
      <dgm:spPr/>
      <dgm:t>
        <a:bodyPr/>
        <a:lstStyle/>
        <a:p>
          <a:pPr>
            <a:lnSpc>
              <a:spcPct val="100000"/>
            </a:lnSpc>
            <a:defRPr cap="all"/>
          </a:pPr>
          <a:r>
            <a:rPr lang="en-GB"/>
            <a:t>Data and statistics not being an accurate representation of reality</a:t>
          </a:r>
          <a:endParaRPr lang="en-US"/>
        </a:p>
      </dgm:t>
    </dgm:pt>
    <dgm:pt modelId="{98B1EC3C-2A7D-4BF8-89E2-118127E40718}" type="parTrans" cxnId="{712C0640-FB6E-4D79-8C01-C66A958A770D}">
      <dgm:prSet/>
      <dgm:spPr/>
      <dgm:t>
        <a:bodyPr/>
        <a:lstStyle/>
        <a:p>
          <a:endParaRPr lang="en-US"/>
        </a:p>
      </dgm:t>
    </dgm:pt>
    <dgm:pt modelId="{A7338075-FD02-47CE-8215-3B65E0DC01D0}" type="sibTrans" cxnId="{712C0640-FB6E-4D79-8C01-C66A958A770D}">
      <dgm:prSet/>
      <dgm:spPr/>
      <dgm:t>
        <a:bodyPr/>
        <a:lstStyle/>
        <a:p>
          <a:endParaRPr lang="en-US"/>
        </a:p>
      </dgm:t>
    </dgm:pt>
    <dgm:pt modelId="{4A09221D-D2B6-41D8-B38A-7BDFBEA0857C}">
      <dgm:prSet/>
      <dgm:spPr/>
      <dgm:t>
        <a:bodyPr/>
        <a:lstStyle/>
        <a:p>
          <a:pPr>
            <a:lnSpc>
              <a:spcPct val="100000"/>
            </a:lnSpc>
            <a:defRPr cap="all"/>
          </a:pPr>
          <a:r>
            <a:rPr lang="en-GB"/>
            <a:t>Lack of funding, resources and waiting lists are adding to the negative impact of mental health  </a:t>
          </a:r>
          <a:endParaRPr lang="en-US"/>
        </a:p>
      </dgm:t>
    </dgm:pt>
    <dgm:pt modelId="{F7590AF2-0DFA-4B4E-96CC-6CD608F8625F}" type="parTrans" cxnId="{046FEDE9-2DD3-4705-BD9D-863876E17FA0}">
      <dgm:prSet/>
      <dgm:spPr/>
      <dgm:t>
        <a:bodyPr/>
        <a:lstStyle/>
        <a:p>
          <a:endParaRPr lang="en-US"/>
        </a:p>
      </dgm:t>
    </dgm:pt>
    <dgm:pt modelId="{1E14FAB8-E14A-47DA-A118-97B3EF15F0D9}" type="sibTrans" cxnId="{046FEDE9-2DD3-4705-BD9D-863876E17FA0}">
      <dgm:prSet/>
      <dgm:spPr/>
      <dgm:t>
        <a:bodyPr/>
        <a:lstStyle/>
        <a:p>
          <a:endParaRPr lang="en-US"/>
        </a:p>
      </dgm:t>
    </dgm:pt>
    <dgm:pt modelId="{9F127923-7EB8-45B4-BEAA-BBD9D28D179B}" type="pres">
      <dgm:prSet presAssocID="{0A3449FA-D43F-4DA2-9421-1081C42924CA}" presName="root" presStyleCnt="0">
        <dgm:presLayoutVars>
          <dgm:dir/>
          <dgm:resizeHandles val="exact"/>
        </dgm:presLayoutVars>
      </dgm:prSet>
      <dgm:spPr/>
    </dgm:pt>
    <dgm:pt modelId="{36786438-6B8C-4C92-B86C-4A7DADE0481F}" type="pres">
      <dgm:prSet presAssocID="{7E7BE5B7-1AA7-467E-BCBE-EA60FB1EA8CF}" presName="compNode" presStyleCnt="0"/>
      <dgm:spPr/>
    </dgm:pt>
    <dgm:pt modelId="{7C88B89D-275B-4C49-BE43-70EF9C4531F0}" type="pres">
      <dgm:prSet presAssocID="{7E7BE5B7-1AA7-467E-BCBE-EA60FB1EA8CF}" presName="iconBgRect" presStyleLbl="bgShp" presStyleIdx="0" presStyleCnt="5"/>
      <dgm:spPr>
        <a:prstGeom prst="round2DiagRect">
          <a:avLst>
            <a:gd name="adj1" fmla="val 29727"/>
            <a:gd name="adj2" fmla="val 0"/>
          </a:avLst>
        </a:prstGeom>
      </dgm:spPr>
    </dgm:pt>
    <dgm:pt modelId="{D0E8E42B-9503-4A4C-9FC8-55D22D231B16}" type="pres">
      <dgm:prSet presAssocID="{7E7BE5B7-1AA7-467E-BCBE-EA60FB1EA8C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C2BB8AA5-0A74-4D8C-8408-FA1E75C824B3}" type="pres">
      <dgm:prSet presAssocID="{7E7BE5B7-1AA7-467E-BCBE-EA60FB1EA8CF}" presName="spaceRect" presStyleCnt="0"/>
      <dgm:spPr/>
    </dgm:pt>
    <dgm:pt modelId="{06A72F8B-44AA-43ED-947F-56F0CE2AFD5C}" type="pres">
      <dgm:prSet presAssocID="{7E7BE5B7-1AA7-467E-BCBE-EA60FB1EA8CF}" presName="textRect" presStyleLbl="revTx" presStyleIdx="0" presStyleCnt="5">
        <dgm:presLayoutVars>
          <dgm:chMax val="1"/>
          <dgm:chPref val="1"/>
        </dgm:presLayoutVars>
      </dgm:prSet>
      <dgm:spPr/>
    </dgm:pt>
    <dgm:pt modelId="{B270E93F-AFD8-4D11-9D2D-C5D05E77D747}" type="pres">
      <dgm:prSet presAssocID="{24D6547A-FAC2-4ECF-9F0A-358381D8BADA}" presName="sibTrans" presStyleCnt="0"/>
      <dgm:spPr/>
    </dgm:pt>
    <dgm:pt modelId="{88181FDA-126E-4B37-96DF-178ED8E52606}" type="pres">
      <dgm:prSet presAssocID="{4E87F7AD-75A4-4A8E-9AA7-F8158BD031BB}" presName="compNode" presStyleCnt="0"/>
      <dgm:spPr/>
    </dgm:pt>
    <dgm:pt modelId="{B20FB83A-2D1F-452C-963F-CAD3B3AEB05F}" type="pres">
      <dgm:prSet presAssocID="{4E87F7AD-75A4-4A8E-9AA7-F8158BD031BB}" presName="iconBgRect" presStyleLbl="bgShp" presStyleIdx="1" presStyleCnt="5"/>
      <dgm:spPr>
        <a:prstGeom prst="round2DiagRect">
          <a:avLst>
            <a:gd name="adj1" fmla="val 29727"/>
            <a:gd name="adj2" fmla="val 0"/>
          </a:avLst>
        </a:prstGeom>
      </dgm:spPr>
    </dgm:pt>
    <dgm:pt modelId="{B95C1151-9F16-406D-A8AD-B3F53D016D78}" type="pres">
      <dgm:prSet presAssocID="{4E87F7AD-75A4-4A8E-9AA7-F8158BD031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lassroom"/>
        </a:ext>
      </dgm:extLst>
    </dgm:pt>
    <dgm:pt modelId="{B83B4E50-E10B-485F-B6B5-397448D88A98}" type="pres">
      <dgm:prSet presAssocID="{4E87F7AD-75A4-4A8E-9AA7-F8158BD031BB}" presName="spaceRect" presStyleCnt="0"/>
      <dgm:spPr/>
    </dgm:pt>
    <dgm:pt modelId="{649586EC-EA63-47F1-A668-023D7213F98F}" type="pres">
      <dgm:prSet presAssocID="{4E87F7AD-75A4-4A8E-9AA7-F8158BD031BB}" presName="textRect" presStyleLbl="revTx" presStyleIdx="1" presStyleCnt="5">
        <dgm:presLayoutVars>
          <dgm:chMax val="1"/>
          <dgm:chPref val="1"/>
        </dgm:presLayoutVars>
      </dgm:prSet>
      <dgm:spPr/>
    </dgm:pt>
    <dgm:pt modelId="{69C96460-6F7A-4AE7-B664-2831A25D5A90}" type="pres">
      <dgm:prSet presAssocID="{2769978D-4C9F-412E-86C6-A2F049383512}" presName="sibTrans" presStyleCnt="0"/>
      <dgm:spPr/>
    </dgm:pt>
    <dgm:pt modelId="{7E4CDCBE-FE9B-435E-B7E4-4AD4B3EAF3BC}" type="pres">
      <dgm:prSet presAssocID="{814199F6-2F83-4E94-84BC-A85CD7853A42}" presName="compNode" presStyleCnt="0"/>
      <dgm:spPr/>
    </dgm:pt>
    <dgm:pt modelId="{5C08A2B7-1EED-4870-90D8-634ABDFACF3F}" type="pres">
      <dgm:prSet presAssocID="{814199F6-2F83-4E94-84BC-A85CD7853A42}" presName="iconBgRect" presStyleLbl="bgShp" presStyleIdx="2" presStyleCnt="5"/>
      <dgm:spPr>
        <a:prstGeom prst="round2DiagRect">
          <a:avLst>
            <a:gd name="adj1" fmla="val 29727"/>
            <a:gd name="adj2" fmla="val 0"/>
          </a:avLst>
        </a:prstGeom>
      </dgm:spPr>
    </dgm:pt>
    <dgm:pt modelId="{DD15E429-FB96-4810-8454-2B4851775B11}" type="pres">
      <dgm:prSet presAssocID="{814199F6-2F83-4E94-84BC-A85CD7853A4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A2DB368A-65C6-4346-91C7-C0AEDC00A473}" type="pres">
      <dgm:prSet presAssocID="{814199F6-2F83-4E94-84BC-A85CD7853A42}" presName="spaceRect" presStyleCnt="0"/>
      <dgm:spPr/>
    </dgm:pt>
    <dgm:pt modelId="{E03F15DE-76BE-4115-B5E9-CA74511CBD81}" type="pres">
      <dgm:prSet presAssocID="{814199F6-2F83-4E94-84BC-A85CD7853A42}" presName="textRect" presStyleLbl="revTx" presStyleIdx="2" presStyleCnt="5">
        <dgm:presLayoutVars>
          <dgm:chMax val="1"/>
          <dgm:chPref val="1"/>
        </dgm:presLayoutVars>
      </dgm:prSet>
      <dgm:spPr/>
    </dgm:pt>
    <dgm:pt modelId="{58367FB4-E9A4-44EE-BCBE-61928FC63C80}" type="pres">
      <dgm:prSet presAssocID="{8E0668B7-5EA9-41E1-BA6B-8450DCDD0CF9}" presName="sibTrans" presStyleCnt="0"/>
      <dgm:spPr/>
    </dgm:pt>
    <dgm:pt modelId="{F0FDE7EB-B416-4BFF-AAF6-A1EE99AA16CA}" type="pres">
      <dgm:prSet presAssocID="{B91AEAF5-82F2-4A55-86F0-51DFCCE51633}" presName="compNode" presStyleCnt="0"/>
      <dgm:spPr/>
    </dgm:pt>
    <dgm:pt modelId="{83801B3A-BC92-46FB-A7B2-A93E3A9A0BA6}" type="pres">
      <dgm:prSet presAssocID="{B91AEAF5-82F2-4A55-86F0-51DFCCE51633}" presName="iconBgRect" presStyleLbl="bgShp" presStyleIdx="3" presStyleCnt="5"/>
      <dgm:spPr>
        <a:prstGeom prst="round2DiagRect">
          <a:avLst>
            <a:gd name="adj1" fmla="val 29727"/>
            <a:gd name="adj2" fmla="val 0"/>
          </a:avLst>
        </a:prstGeom>
      </dgm:spPr>
    </dgm:pt>
    <dgm:pt modelId="{EBE9691A-B185-4B8D-AE38-DD7FC3FB573B}" type="pres">
      <dgm:prSet presAssocID="{B91AEAF5-82F2-4A55-86F0-51DFCCE5163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7B38F1E9-0B12-4469-8B78-0C4BF04D67DB}" type="pres">
      <dgm:prSet presAssocID="{B91AEAF5-82F2-4A55-86F0-51DFCCE51633}" presName="spaceRect" presStyleCnt="0"/>
      <dgm:spPr/>
    </dgm:pt>
    <dgm:pt modelId="{B915B929-F7F4-450A-84B9-623465E2FEE3}" type="pres">
      <dgm:prSet presAssocID="{B91AEAF5-82F2-4A55-86F0-51DFCCE51633}" presName="textRect" presStyleLbl="revTx" presStyleIdx="3" presStyleCnt="5">
        <dgm:presLayoutVars>
          <dgm:chMax val="1"/>
          <dgm:chPref val="1"/>
        </dgm:presLayoutVars>
      </dgm:prSet>
      <dgm:spPr/>
    </dgm:pt>
    <dgm:pt modelId="{5A502CAA-2FAD-4CE8-9705-880A82D8EF99}" type="pres">
      <dgm:prSet presAssocID="{A7338075-FD02-47CE-8215-3B65E0DC01D0}" presName="sibTrans" presStyleCnt="0"/>
      <dgm:spPr/>
    </dgm:pt>
    <dgm:pt modelId="{0A3A7B17-DFE8-4ABB-BBBA-D439037B825E}" type="pres">
      <dgm:prSet presAssocID="{4A09221D-D2B6-41D8-B38A-7BDFBEA0857C}" presName="compNode" presStyleCnt="0"/>
      <dgm:spPr/>
    </dgm:pt>
    <dgm:pt modelId="{3B15DFD8-4C2E-416E-BFCC-6F7BB2BD1831}" type="pres">
      <dgm:prSet presAssocID="{4A09221D-D2B6-41D8-B38A-7BDFBEA0857C}" presName="iconBgRect" presStyleLbl="bgShp" presStyleIdx="4" presStyleCnt="5"/>
      <dgm:spPr>
        <a:prstGeom prst="round2DiagRect">
          <a:avLst>
            <a:gd name="adj1" fmla="val 29727"/>
            <a:gd name="adj2" fmla="val 0"/>
          </a:avLst>
        </a:prstGeom>
      </dgm:spPr>
    </dgm:pt>
    <dgm:pt modelId="{A178FFE3-AAD8-479F-87A2-850369310846}" type="pres">
      <dgm:prSet presAssocID="{4A09221D-D2B6-41D8-B38A-7BDFBEA0857C}"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Pound"/>
        </a:ext>
      </dgm:extLst>
    </dgm:pt>
    <dgm:pt modelId="{CC5CDC3D-B2BD-4ED2-A8DD-B3BB1830C220}" type="pres">
      <dgm:prSet presAssocID="{4A09221D-D2B6-41D8-B38A-7BDFBEA0857C}" presName="spaceRect" presStyleCnt="0"/>
      <dgm:spPr/>
    </dgm:pt>
    <dgm:pt modelId="{9F07ECC7-255E-4EBC-8B3D-20BE121F75E8}" type="pres">
      <dgm:prSet presAssocID="{4A09221D-D2B6-41D8-B38A-7BDFBEA0857C}" presName="textRect" presStyleLbl="revTx" presStyleIdx="4" presStyleCnt="5">
        <dgm:presLayoutVars>
          <dgm:chMax val="1"/>
          <dgm:chPref val="1"/>
        </dgm:presLayoutVars>
      </dgm:prSet>
      <dgm:spPr/>
    </dgm:pt>
  </dgm:ptLst>
  <dgm:cxnLst>
    <dgm:cxn modelId="{712C0640-FB6E-4D79-8C01-C66A958A770D}" srcId="{0A3449FA-D43F-4DA2-9421-1081C42924CA}" destId="{B91AEAF5-82F2-4A55-86F0-51DFCCE51633}" srcOrd="3" destOrd="0" parTransId="{98B1EC3C-2A7D-4BF8-89E2-118127E40718}" sibTransId="{A7338075-FD02-47CE-8215-3B65E0DC01D0}"/>
    <dgm:cxn modelId="{433AFB71-6109-4585-B99B-6946CAC0E180}" srcId="{0A3449FA-D43F-4DA2-9421-1081C42924CA}" destId="{7E7BE5B7-1AA7-467E-BCBE-EA60FB1EA8CF}" srcOrd="0" destOrd="0" parTransId="{2735FB15-FB3A-4B1F-84AB-BBCD66027EC7}" sibTransId="{24D6547A-FAC2-4ECF-9F0A-358381D8BADA}"/>
    <dgm:cxn modelId="{BA09FD58-D520-4EBB-8078-7345975B7871}" type="presOf" srcId="{B91AEAF5-82F2-4A55-86F0-51DFCCE51633}" destId="{B915B929-F7F4-450A-84B9-623465E2FEE3}" srcOrd="0" destOrd="0" presId="urn:microsoft.com/office/officeart/2018/5/layout/IconLeafLabelList"/>
    <dgm:cxn modelId="{62DD945A-A627-4959-A888-F748AB109DB5}" type="presOf" srcId="{4A09221D-D2B6-41D8-B38A-7BDFBEA0857C}" destId="{9F07ECC7-255E-4EBC-8B3D-20BE121F75E8}" srcOrd="0" destOrd="0" presId="urn:microsoft.com/office/officeart/2018/5/layout/IconLeafLabelList"/>
    <dgm:cxn modelId="{E1746683-E6B2-4B0C-A566-6EE7174B35EF}" srcId="{0A3449FA-D43F-4DA2-9421-1081C42924CA}" destId="{814199F6-2F83-4E94-84BC-A85CD7853A42}" srcOrd="2" destOrd="0" parTransId="{3D7B018E-4A5B-4BE8-9633-6DFD96F3C88D}" sibTransId="{8E0668B7-5EA9-41E1-BA6B-8450DCDD0CF9}"/>
    <dgm:cxn modelId="{E11D3E90-4649-4427-B967-79AEB31BB7F5}" type="presOf" srcId="{0A3449FA-D43F-4DA2-9421-1081C42924CA}" destId="{9F127923-7EB8-45B4-BEAA-BBD9D28D179B}" srcOrd="0" destOrd="0" presId="urn:microsoft.com/office/officeart/2018/5/layout/IconLeafLabelList"/>
    <dgm:cxn modelId="{C334D699-60DA-4830-9264-5BCF72117277}" type="presOf" srcId="{4E87F7AD-75A4-4A8E-9AA7-F8158BD031BB}" destId="{649586EC-EA63-47F1-A668-023D7213F98F}" srcOrd="0" destOrd="0" presId="urn:microsoft.com/office/officeart/2018/5/layout/IconLeafLabelList"/>
    <dgm:cxn modelId="{C90DC89D-FB60-4634-A644-6B1DD50E5801}" type="presOf" srcId="{7E7BE5B7-1AA7-467E-BCBE-EA60FB1EA8CF}" destId="{06A72F8B-44AA-43ED-947F-56F0CE2AFD5C}" srcOrd="0" destOrd="0" presId="urn:microsoft.com/office/officeart/2018/5/layout/IconLeafLabelList"/>
    <dgm:cxn modelId="{A72B54AF-9109-4E60-9D9D-0486EA018A56}" type="presOf" srcId="{814199F6-2F83-4E94-84BC-A85CD7853A42}" destId="{E03F15DE-76BE-4115-B5E9-CA74511CBD81}" srcOrd="0" destOrd="0" presId="urn:microsoft.com/office/officeart/2018/5/layout/IconLeafLabelList"/>
    <dgm:cxn modelId="{71F7C0BE-004D-4299-9665-3D15E5AD5256}" srcId="{0A3449FA-D43F-4DA2-9421-1081C42924CA}" destId="{4E87F7AD-75A4-4A8E-9AA7-F8158BD031BB}" srcOrd="1" destOrd="0" parTransId="{D2E60474-C00C-4A02-A56E-8F721ECE5B0D}" sibTransId="{2769978D-4C9F-412E-86C6-A2F049383512}"/>
    <dgm:cxn modelId="{046FEDE9-2DD3-4705-BD9D-863876E17FA0}" srcId="{0A3449FA-D43F-4DA2-9421-1081C42924CA}" destId="{4A09221D-D2B6-41D8-B38A-7BDFBEA0857C}" srcOrd="4" destOrd="0" parTransId="{F7590AF2-0DFA-4B4E-96CC-6CD608F8625F}" sibTransId="{1E14FAB8-E14A-47DA-A118-97B3EF15F0D9}"/>
    <dgm:cxn modelId="{A33C7054-E141-459E-AE98-0E6EFCA7A3EF}" type="presParOf" srcId="{9F127923-7EB8-45B4-BEAA-BBD9D28D179B}" destId="{36786438-6B8C-4C92-B86C-4A7DADE0481F}" srcOrd="0" destOrd="0" presId="urn:microsoft.com/office/officeart/2018/5/layout/IconLeafLabelList"/>
    <dgm:cxn modelId="{355422C4-5CD4-4C2F-9AA1-B3AA118357B5}" type="presParOf" srcId="{36786438-6B8C-4C92-B86C-4A7DADE0481F}" destId="{7C88B89D-275B-4C49-BE43-70EF9C4531F0}" srcOrd="0" destOrd="0" presId="urn:microsoft.com/office/officeart/2018/5/layout/IconLeafLabelList"/>
    <dgm:cxn modelId="{ABFF060E-4F6D-41CD-B518-8AF24E953CE0}" type="presParOf" srcId="{36786438-6B8C-4C92-B86C-4A7DADE0481F}" destId="{D0E8E42B-9503-4A4C-9FC8-55D22D231B16}" srcOrd="1" destOrd="0" presId="urn:microsoft.com/office/officeart/2018/5/layout/IconLeafLabelList"/>
    <dgm:cxn modelId="{6D77E4DB-3AD8-483D-9BFC-16A365E83BDB}" type="presParOf" srcId="{36786438-6B8C-4C92-B86C-4A7DADE0481F}" destId="{C2BB8AA5-0A74-4D8C-8408-FA1E75C824B3}" srcOrd="2" destOrd="0" presId="urn:microsoft.com/office/officeart/2018/5/layout/IconLeafLabelList"/>
    <dgm:cxn modelId="{2CA6A1B1-D9AB-4527-A216-17DA63DA9CDC}" type="presParOf" srcId="{36786438-6B8C-4C92-B86C-4A7DADE0481F}" destId="{06A72F8B-44AA-43ED-947F-56F0CE2AFD5C}" srcOrd="3" destOrd="0" presId="urn:microsoft.com/office/officeart/2018/5/layout/IconLeafLabelList"/>
    <dgm:cxn modelId="{EA13DBC6-AA4C-4AD4-8876-63EDE4102150}" type="presParOf" srcId="{9F127923-7EB8-45B4-BEAA-BBD9D28D179B}" destId="{B270E93F-AFD8-4D11-9D2D-C5D05E77D747}" srcOrd="1" destOrd="0" presId="urn:microsoft.com/office/officeart/2018/5/layout/IconLeafLabelList"/>
    <dgm:cxn modelId="{DFEE6FE1-1478-46E3-B10C-6AF8936EE883}" type="presParOf" srcId="{9F127923-7EB8-45B4-BEAA-BBD9D28D179B}" destId="{88181FDA-126E-4B37-96DF-178ED8E52606}" srcOrd="2" destOrd="0" presId="urn:microsoft.com/office/officeart/2018/5/layout/IconLeafLabelList"/>
    <dgm:cxn modelId="{F84346E3-9D35-457B-960D-4378313D2106}" type="presParOf" srcId="{88181FDA-126E-4B37-96DF-178ED8E52606}" destId="{B20FB83A-2D1F-452C-963F-CAD3B3AEB05F}" srcOrd="0" destOrd="0" presId="urn:microsoft.com/office/officeart/2018/5/layout/IconLeafLabelList"/>
    <dgm:cxn modelId="{4E82B596-5E9D-4E00-87FF-4E7826F4C739}" type="presParOf" srcId="{88181FDA-126E-4B37-96DF-178ED8E52606}" destId="{B95C1151-9F16-406D-A8AD-B3F53D016D78}" srcOrd="1" destOrd="0" presId="urn:microsoft.com/office/officeart/2018/5/layout/IconLeafLabelList"/>
    <dgm:cxn modelId="{7445535D-FE3F-42C2-81B6-7990EB037638}" type="presParOf" srcId="{88181FDA-126E-4B37-96DF-178ED8E52606}" destId="{B83B4E50-E10B-485F-B6B5-397448D88A98}" srcOrd="2" destOrd="0" presId="urn:microsoft.com/office/officeart/2018/5/layout/IconLeafLabelList"/>
    <dgm:cxn modelId="{F23D3F12-B609-4BCE-A45B-477A59921804}" type="presParOf" srcId="{88181FDA-126E-4B37-96DF-178ED8E52606}" destId="{649586EC-EA63-47F1-A668-023D7213F98F}" srcOrd="3" destOrd="0" presId="urn:microsoft.com/office/officeart/2018/5/layout/IconLeafLabelList"/>
    <dgm:cxn modelId="{0888AF91-AA4B-42EB-B7FB-B5957D3371AE}" type="presParOf" srcId="{9F127923-7EB8-45B4-BEAA-BBD9D28D179B}" destId="{69C96460-6F7A-4AE7-B664-2831A25D5A90}" srcOrd="3" destOrd="0" presId="urn:microsoft.com/office/officeart/2018/5/layout/IconLeafLabelList"/>
    <dgm:cxn modelId="{2F949AA6-0FA6-4D13-AA26-56608B53A9A9}" type="presParOf" srcId="{9F127923-7EB8-45B4-BEAA-BBD9D28D179B}" destId="{7E4CDCBE-FE9B-435E-B7E4-4AD4B3EAF3BC}" srcOrd="4" destOrd="0" presId="urn:microsoft.com/office/officeart/2018/5/layout/IconLeafLabelList"/>
    <dgm:cxn modelId="{50DBA689-B41B-4C44-93FF-6F3364D67346}" type="presParOf" srcId="{7E4CDCBE-FE9B-435E-B7E4-4AD4B3EAF3BC}" destId="{5C08A2B7-1EED-4870-90D8-634ABDFACF3F}" srcOrd="0" destOrd="0" presId="urn:microsoft.com/office/officeart/2018/5/layout/IconLeafLabelList"/>
    <dgm:cxn modelId="{2AF1AB28-2B54-4DCE-8D70-0EFC435901CC}" type="presParOf" srcId="{7E4CDCBE-FE9B-435E-B7E4-4AD4B3EAF3BC}" destId="{DD15E429-FB96-4810-8454-2B4851775B11}" srcOrd="1" destOrd="0" presId="urn:microsoft.com/office/officeart/2018/5/layout/IconLeafLabelList"/>
    <dgm:cxn modelId="{EDAA8D9B-F7D4-4B7B-82A8-0F17F20C2FA8}" type="presParOf" srcId="{7E4CDCBE-FE9B-435E-B7E4-4AD4B3EAF3BC}" destId="{A2DB368A-65C6-4346-91C7-C0AEDC00A473}" srcOrd="2" destOrd="0" presId="urn:microsoft.com/office/officeart/2018/5/layout/IconLeafLabelList"/>
    <dgm:cxn modelId="{8ECACC34-D314-42DF-BC68-D3F8001414AA}" type="presParOf" srcId="{7E4CDCBE-FE9B-435E-B7E4-4AD4B3EAF3BC}" destId="{E03F15DE-76BE-4115-B5E9-CA74511CBD81}" srcOrd="3" destOrd="0" presId="urn:microsoft.com/office/officeart/2018/5/layout/IconLeafLabelList"/>
    <dgm:cxn modelId="{9A19E306-952C-432C-BDF9-681A2C234E1C}" type="presParOf" srcId="{9F127923-7EB8-45B4-BEAA-BBD9D28D179B}" destId="{58367FB4-E9A4-44EE-BCBE-61928FC63C80}" srcOrd="5" destOrd="0" presId="urn:microsoft.com/office/officeart/2018/5/layout/IconLeafLabelList"/>
    <dgm:cxn modelId="{8FC25470-B281-4A26-BE12-1E562E2F09DE}" type="presParOf" srcId="{9F127923-7EB8-45B4-BEAA-BBD9D28D179B}" destId="{F0FDE7EB-B416-4BFF-AAF6-A1EE99AA16CA}" srcOrd="6" destOrd="0" presId="urn:microsoft.com/office/officeart/2018/5/layout/IconLeafLabelList"/>
    <dgm:cxn modelId="{63187926-83DC-4E7D-8E27-5E02016D963A}" type="presParOf" srcId="{F0FDE7EB-B416-4BFF-AAF6-A1EE99AA16CA}" destId="{83801B3A-BC92-46FB-A7B2-A93E3A9A0BA6}" srcOrd="0" destOrd="0" presId="urn:microsoft.com/office/officeart/2018/5/layout/IconLeafLabelList"/>
    <dgm:cxn modelId="{FFCB39BD-5D61-459F-9A6A-2268801D7401}" type="presParOf" srcId="{F0FDE7EB-B416-4BFF-AAF6-A1EE99AA16CA}" destId="{EBE9691A-B185-4B8D-AE38-DD7FC3FB573B}" srcOrd="1" destOrd="0" presId="urn:microsoft.com/office/officeart/2018/5/layout/IconLeafLabelList"/>
    <dgm:cxn modelId="{5D943167-7321-42F4-BC13-B2D7DAEC2DF1}" type="presParOf" srcId="{F0FDE7EB-B416-4BFF-AAF6-A1EE99AA16CA}" destId="{7B38F1E9-0B12-4469-8B78-0C4BF04D67DB}" srcOrd="2" destOrd="0" presId="urn:microsoft.com/office/officeart/2018/5/layout/IconLeafLabelList"/>
    <dgm:cxn modelId="{0472A3B2-D978-4F47-982A-7AF0F16A43E3}" type="presParOf" srcId="{F0FDE7EB-B416-4BFF-AAF6-A1EE99AA16CA}" destId="{B915B929-F7F4-450A-84B9-623465E2FEE3}" srcOrd="3" destOrd="0" presId="urn:microsoft.com/office/officeart/2018/5/layout/IconLeafLabelList"/>
    <dgm:cxn modelId="{B9841FE4-A957-42AE-9A9C-E1CF5C826B4A}" type="presParOf" srcId="{9F127923-7EB8-45B4-BEAA-BBD9D28D179B}" destId="{5A502CAA-2FAD-4CE8-9705-880A82D8EF99}" srcOrd="7" destOrd="0" presId="urn:microsoft.com/office/officeart/2018/5/layout/IconLeafLabelList"/>
    <dgm:cxn modelId="{2B72A7AE-8793-47A9-9DE9-6C85BE1512AD}" type="presParOf" srcId="{9F127923-7EB8-45B4-BEAA-BBD9D28D179B}" destId="{0A3A7B17-DFE8-4ABB-BBBA-D439037B825E}" srcOrd="8" destOrd="0" presId="urn:microsoft.com/office/officeart/2018/5/layout/IconLeafLabelList"/>
    <dgm:cxn modelId="{997C6B7E-C6D6-4D44-A9FD-B42C60294E02}" type="presParOf" srcId="{0A3A7B17-DFE8-4ABB-BBBA-D439037B825E}" destId="{3B15DFD8-4C2E-416E-BFCC-6F7BB2BD1831}" srcOrd="0" destOrd="0" presId="urn:microsoft.com/office/officeart/2018/5/layout/IconLeafLabelList"/>
    <dgm:cxn modelId="{A84B9FE1-696B-4D48-9451-530D24FE6194}" type="presParOf" srcId="{0A3A7B17-DFE8-4ABB-BBBA-D439037B825E}" destId="{A178FFE3-AAD8-479F-87A2-850369310846}" srcOrd="1" destOrd="0" presId="urn:microsoft.com/office/officeart/2018/5/layout/IconLeafLabelList"/>
    <dgm:cxn modelId="{25D0EEC7-DE03-4137-B76C-F34EAFBD2559}" type="presParOf" srcId="{0A3A7B17-DFE8-4ABB-BBBA-D439037B825E}" destId="{CC5CDC3D-B2BD-4ED2-A8DD-B3BB1830C220}" srcOrd="2" destOrd="0" presId="urn:microsoft.com/office/officeart/2018/5/layout/IconLeafLabelList"/>
    <dgm:cxn modelId="{004A45C7-38AB-4A29-B3D3-1A17F3667062}" type="presParOf" srcId="{0A3A7B17-DFE8-4ABB-BBBA-D439037B825E}" destId="{9F07ECC7-255E-4EBC-8B3D-20BE121F75E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B8E0672-EDF5-43F3-B270-CC7017C0651D}"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F6DB1A66-B018-4468-A63F-9FBBD6102625}">
      <dgm:prSet/>
      <dgm:spPr/>
      <dgm:t>
        <a:bodyPr/>
        <a:lstStyle/>
        <a:p>
          <a:pPr>
            <a:lnSpc>
              <a:spcPct val="100000"/>
            </a:lnSpc>
          </a:pPr>
          <a:r>
            <a:rPr lang="en-GB"/>
            <a:t>Thank you for Listening.</a:t>
          </a:r>
          <a:endParaRPr lang="en-US"/>
        </a:p>
      </dgm:t>
    </dgm:pt>
    <dgm:pt modelId="{8431B77B-940D-4135-8166-426EA4143517}" type="parTrans" cxnId="{CE252738-6EB7-48CB-881C-BFE26D42EA29}">
      <dgm:prSet/>
      <dgm:spPr/>
      <dgm:t>
        <a:bodyPr/>
        <a:lstStyle/>
        <a:p>
          <a:endParaRPr lang="en-US"/>
        </a:p>
      </dgm:t>
    </dgm:pt>
    <dgm:pt modelId="{61BC2CD5-8D0E-4361-9467-895AB8BE89F1}" type="sibTrans" cxnId="{CE252738-6EB7-48CB-881C-BFE26D42EA29}">
      <dgm:prSet/>
      <dgm:spPr/>
      <dgm:t>
        <a:bodyPr/>
        <a:lstStyle/>
        <a:p>
          <a:endParaRPr lang="en-US"/>
        </a:p>
      </dgm:t>
    </dgm:pt>
    <dgm:pt modelId="{6FA4DD44-56EB-409F-9140-2231330B0E2C}">
      <dgm:prSet/>
      <dgm:spPr/>
      <dgm:t>
        <a:bodyPr/>
        <a:lstStyle/>
        <a:p>
          <a:pPr>
            <a:lnSpc>
              <a:spcPct val="100000"/>
            </a:lnSpc>
          </a:pPr>
          <a:r>
            <a:rPr lang="en-GB"/>
            <a:t>Are there any questions?</a:t>
          </a:r>
          <a:endParaRPr lang="en-US"/>
        </a:p>
      </dgm:t>
    </dgm:pt>
    <dgm:pt modelId="{5BB0F44F-817A-4430-802A-F043137B3C40}" type="parTrans" cxnId="{5D4A6D0D-2DC6-4550-B4CA-ED1D4F8F2407}">
      <dgm:prSet/>
      <dgm:spPr/>
      <dgm:t>
        <a:bodyPr/>
        <a:lstStyle/>
        <a:p>
          <a:endParaRPr lang="en-US"/>
        </a:p>
      </dgm:t>
    </dgm:pt>
    <dgm:pt modelId="{FE2BA857-2342-4D3D-911F-87B99AFFB757}" type="sibTrans" cxnId="{5D4A6D0D-2DC6-4550-B4CA-ED1D4F8F2407}">
      <dgm:prSet/>
      <dgm:spPr/>
      <dgm:t>
        <a:bodyPr/>
        <a:lstStyle/>
        <a:p>
          <a:endParaRPr lang="en-US"/>
        </a:p>
      </dgm:t>
    </dgm:pt>
    <dgm:pt modelId="{857DBC50-D2C8-4446-8C59-40D724501811}" type="pres">
      <dgm:prSet presAssocID="{4B8E0672-EDF5-43F3-B270-CC7017C0651D}" presName="root" presStyleCnt="0">
        <dgm:presLayoutVars>
          <dgm:dir/>
          <dgm:resizeHandles val="exact"/>
        </dgm:presLayoutVars>
      </dgm:prSet>
      <dgm:spPr/>
    </dgm:pt>
    <dgm:pt modelId="{69B25707-45CB-4CC8-BA39-F6C513623693}" type="pres">
      <dgm:prSet presAssocID="{F6DB1A66-B018-4468-A63F-9FBBD6102625}" presName="compNode" presStyleCnt="0"/>
      <dgm:spPr/>
    </dgm:pt>
    <dgm:pt modelId="{03F83BA8-0201-4514-88CB-52F77A3F0E0E}" type="pres">
      <dgm:prSet presAssocID="{F6DB1A66-B018-4468-A63F-9FBBD61026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with Solid Fill"/>
        </a:ext>
      </dgm:extLst>
    </dgm:pt>
    <dgm:pt modelId="{4752DF75-246F-4430-BE3C-9FB17802D931}" type="pres">
      <dgm:prSet presAssocID="{F6DB1A66-B018-4468-A63F-9FBBD6102625}" presName="spaceRect" presStyleCnt="0"/>
      <dgm:spPr/>
    </dgm:pt>
    <dgm:pt modelId="{A3FA1F16-7939-4978-B718-BD8EFE671A90}" type="pres">
      <dgm:prSet presAssocID="{F6DB1A66-B018-4468-A63F-9FBBD6102625}" presName="textRect" presStyleLbl="revTx" presStyleIdx="0" presStyleCnt="2">
        <dgm:presLayoutVars>
          <dgm:chMax val="1"/>
          <dgm:chPref val="1"/>
        </dgm:presLayoutVars>
      </dgm:prSet>
      <dgm:spPr/>
    </dgm:pt>
    <dgm:pt modelId="{F9DD0CD6-76BF-4B67-97CE-CFC953D504D5}" type="pres">
      <dgm:prSet presAssocID="{61BC2CD5-8D0E-4361-9467-895AB8BE89F1}" presName="sibTrans" presStyleCnt="0"/>
      <dgm:spPr/>
    </dgm:pt>
    <dgm:pt modelId="{C8B93130-BC66-47E1-ADA9-4A822ADCB959}" type="pres">
      <dgm:prSet presAssocID="{6FA4DD44-56EB-409F-9140-2231330B0E2C}" presName="compNode" presStyleCnt="0"/>
      <dgm:spPr/>
    </dgm:pt>
    <dgm:pt modelId="{B4DC6259-F03B-4DF2-99FD-4A83F9862214}" type="pres">
      <dgm:prSet presAssocID="{6FA4DD44-56EB-409F-9140-2231330B0E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9CF17DEF-CDBD-4EC6-9BF8-29083368EA42}" type="pres">
      <dgm:prSet presAssocID="{6FA4DD44-56EB-409F-9140-2231330B0E2C}" presName="spaceRect" presStyleCnt="0"/>
      <dgm:spPr/>
    </dgm:pt>
    <dgm:pt modelId="{5FFF1F7C-EC89-415D-8499-D25B306021D4}" type="pres">
      <dgm:prSet presAssocID="{6FA4DD44-56EB-409F-9140-2231330B0E2C}" presName="textRect" presStyleLbl="revTx" presStyleIdx="1" presStyleCnt="2">
        <dgm:presLayoutVars>
          <dgm:chMax val="1"/>
          <dgm:chPref val="1"/>
        </dgm:presLayoutVars>
      </dgm:prSet>
      <dgm:spPr/>
    </dgm:pt>
  </dgm:ptLst>
  <dgm:cxnLst>
    <dgm:cxn modelId="{5D4A6D0D-2DC6-4550-B4CA-ED1D4F8F2407}" srcId="{4B8E0672-EDF5-43F3-B270-CC7017C0651D}" destId="{6FA4DD44-56EB-409F-9140-2231330B0E2C}" srcOrd="1" destOrd="0" parTransId="{5BB0F44F-817A-4430-802A-F043137B3C40}" sibTransId="{FE2BA857-2342-4D3D-911F-87B99AFFB757}"/>
    <dgm:cxn modelId="{CE252738-6EB7-48CB-881C-BFE26D42EA29}" srcId="{4B8E0672-EDF5-43F3-B270-CC7017C0651D}" destId="{F6DB1A66-B018-4468-A63F-9FBBD6102625}" srcOrd="0" destOrd="0" parTransId="{8431B77B-940D-4135-8166-426EA4143517}" sibTransId="{61BC2CD5-8D0E-4361-9467-895AB8BE89F1}"/>
    <dgm:cxn modelId="{CC45F945-31B4-4B1E-9918-4D64AF6A94D3}" type="presOf" srcId="{F6DB1A66-B018-4468-A63F-9FBBD6102625}" destId="{A3FA1F16-7939-4978-B718-BD8EFE671A90}" srcOrd="0" destOrd="0" presId="urn:microsoft.com/office/officeart/2018/2/layout/IconLabelList"/>
    <dgm:cxn modelId="{3C924670-C42A-44BD-BF57-D4DE10A2E71F}" type="presOf" srcId="{6FA4DD44-56EB-409F-9140-2231330B0E2C}" destId="{5FFF1F7C-EC89-415D-8499-D25B306021D4}" srcOrd="0" destOrd="0" presId="urn:microsoft.com/office/officeart/2018/2/layout/IconLabelList"/>
    <dgm:cxn modelId="{9D0E3385-568B-49DF-B9A7-A836C560F349}" type="presOf" srcId="{4B8E0672-EDF5-43F3-B270-CC7017C0651D}" destId="{857DBC50-D2C8-4446-8C59-40D724501811}" srcOrd="0" destOrd="0" presId="urn:microsoft.com/office/officeart/2018/2/layout/IconLabelList"/>
    <dgm:cxn modelId="{6BC1AA25-2FF0-4B05-9FAC-CDBEFDC4733A}" type="presParOf" srcId="{857DBC50-D2C8-4446-8C59-40D724501811}" destId="{69B25707-45CB-4CC8-BA39-F6C513623693}" srcOrd="0" destOrd="0" presId="urn:microsoft.com/office/officeart/2018/2/layout/IconLabelList"/>
    <dgm:cxn modelId="{1FB8CF01-CC09-4029-8F93-B5496F48EE9D}" type="presParOf" srcId="{69B25707-45CB-4CC8-BA39-F6C513623693}" destId="{03F83BA8-0201-4514-88CB-52F77A3F0E0E}" srcOrd="0" destOrd="0" presId="urn:microsoft.com/office/officeart/2018/2/layout/IconLabelList"/>
    <dgm:cxn modelId="{9DED638E-FB69-4E33-8DBC-350F1A0036C0}" type="presParOf" srcId="{69B25707-45CB-4CC8-BA39-F6C513623693}" destId="{4752DF75-246F-4430-BE3C-9FB17802D931}" srcOrd="1" destOrd="0" presId="urn:microsoft.com/office/officeart/2018/2/layout/IconLabelList"/>
    <dgm:cxn modelId="{2DD669C1-B47A-4A65-8B8A-22CB08AB0FFB}" type="presParOf" srcId="{69B25707-45CB-4CC8-BA39-F6C513623693}" destId="{A3FA1F16-7939-4978-B718-BD8EFE671A90}" srcOrd="2" destOrd="0" presId="urn:microsoft.com/office/officeart/2018/2/layout/IconLabelList"/>
    <dgm:cxn modelId="{C4480615-E948-4DA0-BE2E-2252BFA17928}" type="presParOf" srcId="{857DBC50-D2C8-4446-8C59-40D724501811}" destId="{F9DD0CD6-76BF-4B67-97CE-CFC953D504D5}" srcOrd="1" destOrd="0" presId="urn:microsoft.com/office/officeart/2018/2/layout/IconLabelList"/>
    <dgm:cxn modelId="{63E9E8E7-CB8F-48ED-ACBD-B1E0FD23F02F}" type="presParOf" srcId="{857DBC50-D2C8-4446-8C59-40D724501811}" destId="{C8B93130-BC66-47E1-ADA9-4A822ADCB959}" srcOrd="2" destOrd="0" presId="urn:microsoft.com/office/officeart/2018/2/layout/IconLabelList"/>
    <dgm:cxn modelId="{34F05B88-1968-4C4F-A5C6-C28BE095D76D}" type="presParOf" srcId="{C8B93130-BC66-47E1-ADA9-4A822ADCB959}" destId="{B4DC6259-F03B-4DF2-99FD-4A83F9862214}" srcOrd="0" destOrd="0" presId="urn:microsoft.com/office/officeart/2018/2/layout/IconLabelList"/>
    <dgm:cxn modelId="{80ED9411-BAFD-4E44-BAFE-A5C4953079F5}" type="presParOf" srcId="{C8B93130-BC66-47E1-ADA9-4A822ADCB959}" destId="{9CF17DEF-CDBD-4EC6-9BF8-29083368EA42}" srcOrd="1" destOrd="0" presId="urn:microsoft.com/office/officeart/2018/2/layout/IconLabelList"/>
    <dgm:cxn modelId="{963B8506-718F-423C-922A-8393C8DE407C}" type="presParOf" srcId="{C8B93130-BC66-47E1-ADA9-4A822ADCB959}" destId="{5FFF1F7C-EC89-415D-8499-D25B306021D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377C6-57B2-42DC-837D-E7A63D24D51E}">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C6ACD-FB87-4A36-A800-EA6B75FA44BA}">
      <dsp:nvSpPr>
        <dsp:cNvPr id="0" name=""/>
        <dsp:cNvSpPr/>
      </dsp:nvSpPr>
      <dsp:spPr>
        <a:xfrm>
          <a:off x="374497" y="280994"/>
          <a:ext cx="680904" cy="68090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4A566-7D12-42C5-B2A7-11505FA6D465}">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Anxiety &amp; depression</a:t>
          </a:r>
          <a:endParaRPr lang="en-US" sz="2200" kern="1200"/>
        </a:p>
      </dsp:txBody>
      <dsp:txXfrm>
        <a:off x="1429899" y="2442"/>
        <a:ext cx="5083704" cy="1238008"/>
      </dsp:txXfrm>
    </dsp:sp>
    <dsp:sp modelId="{F87C061B-257C-40AC-B4BB-B66AC05B9269}">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B43A8-EA37-4F42-9D47-3158FE2EA18C}">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A7CEA-B63A-41D5-9D53-A3CE40C23755}">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Relaxation</a:t>
          </a:r>
          <a:endParaRPr lang="en-US" sz="2200" kern="1200"/>
        </a:p>
      </dsp:txBody>
      <dsp:txXfrm>
        <a:off x="1429899" y="1549953"/>
        <a:ext cx="5083704" cy="1238008"/>
      </dsp:txXfrm>
    </dsp:sp>
    <dsp:sp modelId="{888F8938-19BD-4A2F-ABDA-DA5E52BD73DB}">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6C7DB-7AE8-45CC-A0EA-A2A6203CA2B0}">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D18F3B-53AC-404C-AE4C-7EB008672A07}">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US" sz="2200" kern="1200"/>
            <a:t>Techniques, methods &amp; therapy</a:t>
          </a:r>
        </a:p>
      </dsp:txBody>
      <dsp:txXfrm>
        <a:off x="1429899" y="3097464"/>
        <a:ext cx="5083704" cy="1238008"/>
      </dsp:txXfrm>
    </dsp:sp>
    <dsp:sp modelId="{E4BE8B78-24E1-432E-87D6-E97592A2BBF0}">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B5B63-3BD8-4DCA-A84F-28578A25F9CC}">
      <dsp:nvSpPr>
        <dsp:cNvPr id="0" name=""/>
        <dsp:cNvSpPr/>
      </dsp:nvSpPr>
      <dsp:spPr>
        <a:xfrm>
          <a:off x="374497" y="4923526"/>
          <a:ext cx="680904" cy="680904"/>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88EFD-59D6-4A46-9B0E-8F86FCD6A376}">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Accessibility &amp; availabilty</a:t>
          </a:r>
          <a:endParaRPr lang="en-US" sz="2200" kern="1200"/>
        </a:p>
      </dsp:txBody>
      <dsp:txXfrm>
        <a:off x="1429899" y="4644974"/>
        <a:ext cx="5083704" cy="1238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46837-A967-4CE5-8BE8-33FEF65B445D}">
      <dsp:nvSpPr>
        <dsp:cNvPr id="0" name=""/>
        <dsp:cNvSpPr/>
      </dsp:nvSpPr>
      <dsp:spPr>
        <a:xfrm>
          <a:off x="2415" y="110262"/>
          <a:ext cx="2071978" cy="1035989"/>
        </a:xfrm>
        <a:prstGeom prst="roundRect">
          <a:avLst>
            <a:gd name="adj" fmla="val 10000"/>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Relaxation is defined as ‘abatement of intensity, vigour, energy, or tension, resulting in calmness of mind, body, or both’ (American Psychological Association, 2018). </a:t>
          </a:r>
          <a:endParaRPr lang="en-US" sz="1100" kern="1200" dirty="0"/>
        </a:p>
      </dsp:txBody>
      <dsp:txXfrm>
        <a:off x="32758" y="140605"/>
        <a:ext cx="2011292" cy="975303"/>
      </dsp:txXfrm>
    </dsp:sp>
    <dsp:sp modelId="{37960866-69AC-4A98-9365-1F2226B31698}">
      <dsp:nvSpPr>
        <dsp:cNvPr id="0" name=""/>
        <dsp:cNvSpPr/>
      </dsp:nvSpPr>
      <dsp:spPr>
        <a:xfrm>
          <a:off x="2415" y="1301649"/>
          <a:ext cx="2071978" cy="1035989"/>
        </a:xfrm>
        <a:prstGeom prst="roundRect">
          <a:avLst>
            <a:gd name="adj" fmla="val 10000"/>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Why is relaxation important for our wellbeing?</a:t>
          </a:r>
          <a:endParaRPr lang="en-US" sz="1100" kern="1200" dirty="0"/>
        </a:p>
      </dsp:txBody>
      <dsp:txXfrm>
        <a:off x="32758" y="1331992"/>
        <a:ext cx="2011292" cy="975303"/>
      </dsp:txXfrm>
    </dsp:sp>
    <dsp:sp modelId="{6431CDEF-DA7A-46A4-9953-87D418AB59AB}">
      <dsp:nvSpPr>
        <dsp:cNvPr id="0" name=""/>
        <dsp:cNvSpPr/>
      </dsp:nvSpPr>
      <dsp:spPr>
        <a:xfrm rot="18289469">
          <a:off x="1763134" y="1198330"/>
          <a:ext cx="1451309" cy="51240"/>
        </a:xfrm>
        <a:custGeom>
          <a:avLst/>
          <a:gdLst/>
          <a:ahLst/>
          <a:cxnLst/>
          <a:rect l="0" t="0" r="0" b="0"/>
          <a:pathLst>
            <a:path>
              <a:moveTo>
                <a:pt x="0" y="25620"/>
              </a:moveTo>
              <a:lnTo>
                <a:pt x="1451309" y="25620"/>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2506" y="1187668"/>
        <a:ext cx="72565" cy="72565"/>
      </dsp:txXfrm>
    </dsp:sp>
    <dsp:sp modelId="{D1B9C325-E483-4C8A-A68D-32866DD5E38B}">
      <dsp:nvSpPr>
        <dsp:cNvPr id="0" name=""/>
        <dsp:cNvSpPr/>
      </dsp:nvSpPr>
      <dsp:spPr>
        <a:xfrm>
          <a:off x="2903184" y="110262"/>
          <a:ext cx="2071978" cy="1035989"/>
        </a:xfrm>
        <a:prstGeom prst="roundRect">
          <a:avLst>
            <a:gd name="adj" fmla="val 10000"/>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Helps reduce levels of stress and anxiety, which can in turn…</a:t>
          </a:r>
          <a:endParaRPr lang="en-US" sz="1100" kern="1200" dirty="0"/>
        </a:p>
      </dsp:txBody>
      <dsp:txXfrm>
        <a:off x="2933527" y="140605"/>
        <a:ext cx="2011292" cy="975303"/>
      </dsp:txXfrm>
    </dsp:sp>
    <dsp:sp modelId="{6CD15E80-503B-4006-BDBD-21B730C86DA1}">
      <dsp:nvSpPr>
        <dsp:cNvPr id="0" name=""/>
        <dsp:cNvSpPr/>
      </dsp:nvSpPr>
      <dsp:spPr>
        <a:xfrm>
          <a:off x="2074393" y="1794024"/>
          <a:ext cx="828791" cy="51240"/>
        </a:xfrm>
        <a:custGeom>
          <a:avLst/>
          <a:gdLst/>
          <a:ahLst/>
          <a:cxnLst/>
          <a:rect l="0" t="0" r="0" b="0"/>
          <a:pathLst>
            <a:path>
              <a:moveTo>
                <a:pt x="0" y="25620"/>
              </a:moveTo>
              <a:lnTo>
                <a:pt x="828791" y="25620"/>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069" y="1798924"/>
        <a:ext cx="41439" cy="41439"/>
      </dsp:txXfrm>
    </dsp:sp>
    <dsp:sp modelId="{375F292B-68C7-43C8-A872-BC40A2A66D3D}">
      <dsp:nvSpPr>
        <dsp:cNvPr id="0" name=""/>
        <dsp:cNvSpPr/>
      </dsp:nvSpPr>
      <dsp:spPr>
        <a:xfrm>
          <a:off x="2903184" y="1301649"/>
          <a:ext cx="2071978" cy="1035989"/>
        </a:xfrm>
        <a:prstGeom prst="roundRect">
          <a:avLst>
            <a:gd name="adj" fmla="val 10000"/>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Reduce or eradicate physical symptoms such as fatigue, gut issues, headaches etc.</a:t>
          </a:r>
          <a:endParaRPr lang="en-US" sz="1100" kern="1200" dirty="0"/>
        </a:p>
      </dsp:txBody>
      <dsp:txXfrm>
        <a:off x="2933527" y="1331992"/>
        <a:ext cx="2011292" cy="975303"/>
      </dsp:txXfrm>
    </dsp:sp>
    <dsp:sp modelId="{40298CB4-A94E-48B1-83BB-A2F8BCB19B62}">
      <dsp:nvSpPr>
        <dsp:cNvPr id="0" name=""/>
        <dsp:cNvSpPr/>
      </dsp:nvSpPr>
      <dsp:spPr>
        <a:xfrm rot="3310531">
          <a:off x="1763134" y="2389718"/>
          <a:ext cx="1451309" cy="51240"/>
        </a:xfrm>
        <a:custGeom>
          <a:avLst/>
          <a:gdLst/>
          <a:ahLst/>
          <a:cxnLst/>
          <a:rect l="0" t="0" r="0" b="0"/>
          <a:pathLst>
            <a:path>
              <a:moveTo>
                <a:pt x="0" y="25620"/>
              </a:moveTo>
              <a:lnTo>
                <a:pt x="1451309" y="25620"/>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2506" y="2379055"/>
        <a:ext cx="72565" cy="72565"/>
      </dsp:txXfrm>
    </dsp:sp>
    <dsp:sp modelId="{7AB4CEF1-A7FC-4046-9F71-82715FD88E06}">
      <dsp:nvSpPr>
        <dsp:cNvPr id="0" name=""/>
        <dsp:cNvSpPr/>
      </dsp:nvSpPr>
      <dsp:spPr>
        <a:xfrm>
          <a:off x="2903184" y="2493037"/>
          <a:ext cx="2071978" cy="1035989"/>
        </a:xfrm>
        <a:prstGeom prst="roundRect">
          <a:avLst>
            <a:gd name="adj" fmla="val 10000"/>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Improves physical and mental performance</a:t>
          </a:r>
          <a:endParaRPr lang="en-US" sz="1100" kern="1200" dirty="0"/>
        </a:p>
      </dsp:txBody>
      <dsp:txXfrm>
        <a:off x="2933527" y="2523380"/>
        <a:ext cx="2011292" cy="9753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B7CFB-7991-4EB0-92E5-DCEEA84DB634}">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BC25B7-0694-494E-9877-104648AE5A39}">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4A9537-7984-4AAB-8E76-4AE464650419}">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622300">
            <a:lnSpc>
              <a:spcPct val="100000"/>
            </a:lnSpc>
            <a:spcBef>
              <a:spcPct val="0"/>
            </a:spcBef>
            <a:spcAft>
              <a:spcPct val="35000"/>
            </a:spcAft>
            <a:buNone/>
          </a:pPr>
          <a:r>
            <a:rPr lang="en-GB" sz="1400" b="1" kern="1200"/>
            <a:t>Is knowledge &amp; self-help tips/exercises in relation to anxiety &amp; depression easily accessible?</a:t>
          </a:r>
        </a:p>
        <a:p>
          <a:pPr marL="0" lvl="0" indent="0" algn="l" defTabSz="622300">
            <a:lnSpc>
              <a:spcPct val="100000"/>
            </a:lnSpc>
            <a:spcBef>
              <a:spcPct val="0"/>
            </a:spcBef>
            <a:spcAft>
              <a:spcPct val="35000"/>
            </a:spcAft>
            <a:buNone/>
          </a:pPr>
          <a:r>
            <a:rPr lang="en-GB" sz="1400" kern="1200">
              <a:latin typeface="+mn-lt"/>
              <a:cs typeface="Times New Roman" panose="02020603050405020304" pitchFamily="18" charset="0"/>
            </a:rPr>
            <a:t>• If so, what is in place to ensure this?</a:t>
          </a:r>
        </a:p>
        <a:p>
          <a:pPr marL="0" lvl="0" indent="0" algn="l" defTabSz="622300">
            <a:lnSpc>
              <a:spcPct val="100000"/>
            </a:lnSpc>
            <a:spcBef>
              <a:spcPct val="0"/>
            </a:spcBef>
            <a:spcAft>
              <a:spcPct val="35000"/>
            </a:spcAft>
            <a:buNone/>
          </a:pPr>
          <a:r>
            <a:rPr lang="en-GB" sz="1400" kern="1200">
              <a:latin typeface="+mn-lt"/>
              <a:cs typeface="Times New Roman" panose="02020603050405020304" pitchFamily="18" charset="0"/>
            </a:rPr>
            <a:t>• If not, how can this be improved?</a:t>
          </a:r>
          <a:endParaRPr lang="en-US" sz="1400" kern="1200"/>
        </a:p>
      </dsp:txBody>
      <dsp:txXfrm>
        <a:off x="2039300" y="956381"/>
        <a:ext cx="4474303" cy="1765627"/>
      </dsp:txXfrm>
    </dsp:sp>
    <dsp:sp modelId="{DEFE2827-B863-4EFC-94C7-59891698882E}">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0048A8-0C86-4F29-B5F8-818AE1F0CB15}">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94392A-2788-4740-BAC6-D483D40D865E}">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622300">
            <a:lnSpc>
              <a:spcPct val="100000"/>
            </a:lnSpc>
            <a:spcBef>
              <a:spcPct val="0"/>
            </a:spcBef>
            <a:spcAft>
              <a:spcPct val="35000"/>
            </a:spcAft>
            <a:buNone/>
          </a:pPr>
          <a:r>
            <a:rPr lang="en-GB" sz="1400" b="1" kern="1200"/>
            <a:t>Is therapy readily available &amp; are waiting lists acceptable?</a:t>
          </a:r>
        </a:p>
        <a:p>
          <a:pPr marL="0" lvl="0" indent="0" algn="l" defTabSz="622300">
            <a:lnSpc>
              <a:spcPct val="100000"/>
            </a:lnSpc>
            <a:spcBef>
              <a:spcPct val="0"/>
            </a:spcBef>
            <a:spcAft>
              <a:spcPct val="35000"/>
            </a:spcAft>
            <a:buNone/>
          </a:pPr>
          <a:r>
            <a:rPr lang="en-GB" sz="1400" kern="1200">
              <a:latin typeface="+mn-lt"/>
              <a:cs typeface="Times New Roman" panose="02020603050405020304" pitchFamily="18" charset="0"/>
            </a:rPr>
            <a:t>      • If so, what is in place to ensure this?</a:t>
          </a:r>
        </a:p>
        <a:p>
          <a:pPr marL="0" lvl="0" indent="0" algn="l" defTabSz="622300">
            <a:lnSpc>
              <a:spcPct val="100000"/>
            </a:lnSpc>
            <a:spcBef>
              <a:spcPct val="0"/>
            </a:spcBef>
            <a:spcAft>
              <a:spcPct val="35000"/>
            </a:spcAft>
            <a:buNone/>
          </a:pPr>
          <a:r>
            <a:rPr lang="en-GB" sz="1400" kern="1200">
              <a:latin typeface="+mn-lt"/>
              <a:cs typeface="Times New Roman" panose="02020603050405020304" pitchFamily="18" charset="0"/>
            </a:rPr>
            <a:t>      • If not, how can this be improved?</a:t>
          </a:r>
        </a:p>
        <a:p>
          <a:pPr marL="0" lvl="0" indent="0" algn="l" defTabSz="622300">
            <a:spcBef>
              <a:spcPct val="0"/>
            </a:spcBef>
            <a:spcAft>
              <a:spcPct val="35000"/>
            </a:spcAft>
            <a:buNone/>
          </a:pPr>
          <a:endParaRPr lang="en-US" sz="1400" kern="1200"/>
        </a:p>
      </dsp:txBody>
      <dsp:txXfrm>
        <a:off x="2039300" y="3163416"/>
        <a:ext cx="4474303" cy="1765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E920F-334B-407E-BA5F-F6C966940AE4}">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CCAE8E-BB4E-48D3-AEE8-80D872AD4C01}">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F65458-4F03-4D17-8D74-A5DD76419E81}">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00100">
            <a:lnSpc>
              <a:spcPct val="100000"/>
            </a:lnSpc>
            <a:spcBef>
              <a:spcPct val="0"/>
            </a:spcBef>
            <a:spcAft>
              <a:spcPct val="35000"/>
            </a:spcAft>
            <a:buNone/>
          </a:pPr>
          <a:r>
            <a:rPr lang="en-GB" sz="1800" kern="1200"/>
            <a:t>Literature Review- Several variations of narrative analysis will be used, including Holistic content, Categorical Form and Holistic Form.</a:t>
          </a:r>
          <a:endParaRPr lang="en-US" sz="1800" kern="1200"/>
        </a:p>
      </dsp:txBody>
      <dsp:txXfrm>
        <a:off x="1429899" y="2442"/>
        <a:ext cx="5083704" cy="1238008"/>
      </dsp:txXfrm>
    </dsp:sp>
    <dsp:sp modelId="{05C0FD2C-135B-4700-8762-71A297ED69E1}">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E84C1D-6CB0-4362-B25E-E655F74FB67B}">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58D5C4-71AA-419F-9132-05F507E83358}">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00100">
            <a:lnSpc>
              <a:spcPct val="100000"/>
            </a:lnSpc>
            <a:spcBef>
              <a:spcPct val="0"/>
            </a:spcBef>
            <a:spcAft>
              <a:spcPct val="35000"/>
            </a:spcAft>
            <a:buNone/>
          </a:pPr>
          <a:r>
            <a:rPr lang="en-GB" sz="1800" kern="1200"/>
            <a:t>Empirical research and appropriate resources-Publications from reputable authors/organisations will be used, such as BACP, APA, NHS…</a:t>
          </a:r>
          <a:endParaRPr lang="en-US" sz="1800" kern="1200"/>
        </a:p>
      </dsp:txBody>
      <dsp:txXfrm>
        <a:off x="1429899" y="1549953"/>
        <a:ext cx="5083704" cy="1238008"/>
      </dsp:txXfrm>
    </dsp:sp>
    <dsp:sp modelId="{D5C0E1D0-C6F2-40E9-B865-C5AA644B9A3C}">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A972C-0FBF-487B-AC1F-555F3401FC44}">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1C63B5-4BE2-4ACF-9172-277EE350436C}">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00100">
            <a:lnSpc>
              <a:spcPct val="100000"/>
            </a:lnSpc>
            <a:spcBef>
              <a:spcPct val="0"/>
            </a:spcBef>
            <a:spcAft>
              <a:spcPct val="35000"/>
            </a:spcAft>
            <a:buNone/>
          </a:pPr>
          <a:r>
            <a:rPr lang="en-GB" sz="1800" kern="1200"/>
            <a:t>Internet research- Search engines and online libraries/apps will be used to gather empirical data and evidence.</a:t>
          </a:r>
          <a:endParaRPr lang="en-US" sz="1800" kern="1200"/>
        </a:p>
      </dsp:txBody>
      <dsp:txXfrm>
        <a:off x="1429899" y="3097464"/>
        <a:ext cx="5083704" cy="1238008"/>
      </dsp:txXfrm>
    </dsp:sp>
    <dsp:sp modelId="{7D4C3D90-554B-463A-8B4F-DA8B443C3FE4}">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E85C9-5886-4184-B2CF-46976EDA12C4}">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C63AA-EFD5-4C18-B146-6A17178FEF69}">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00100">
            <a:lnSpc>
              <a:spcPct val="100000"/>
            </a:lnSpc>
            <a:spcBef>
              <a:spcPct val="0"/>
            </a:spcBef>
            <a:spcAft>
              <a:spcPct val="35000"/>
            </a:spcAft>
            <a:buNone/>
          </a:pPr>
          <a:r>
            <a:rPr lang="en-GB" sz="1800" kern="1200"/>
            <a:t>Media use- Relevant news from reputable sources will be used in relation to the topic area. </a:t>
          </a:r>
          <a:endParaRPr lang="en-US" sz="1800" kern="1200"/>
        </a:p>
      </dsp:txBody>
      <dsp:txXfrm>
        <a:off x="1429899" y="4644974"/>
        <a:ext cx="5083704" cy="12380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B19C3-99C7-4379-9F07-EF95144735FB}">
      <dsp:nvSpPr>
        <dsp:cNvPr id="0" name=""/>
        <dsp:cNvSpPr/>
      </dsp:nvSpPr>
      <dsp:spPr>
        <a:xfrm>
          <a:off x="0" y="15597"/>
          <a:ext cx="6513603"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What are the best methods and techniques for supporting individuals with anxiety and/or depression?</a:t>
          </a:r>
          <a:endParaRPr lang="en-US" sz="2900" kern="1200"/>
        </a:p>
      </dsp:txBody>
      <dsp:txXfrm>
        <a:off x="77847" y="93444"/>
        <a:ext cx="6357909" cy="1439016"/>
      </dsp:txXfrm>
    </dsp:sp>
    <dsp:sp modelId="{72EFCB46-9B87-4C5F-8780-D1FA4071FC59}">
      <dsp:nvSpPr>
        <dsp:cNvPr id="0" name=""/>
        <dsp:cNvSpPr/>
      </dsp:nvSpPr>
      <dsp:spPr>
        <a:xfrm>
          <a:off x="0" y="1693828"/>
          <a:ext cx="6513603" cy="15947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Further questions that have arisen-</a:t>
          </a:r>
          <a:endParaRPr lang="en-US" sz="2900" kern="1200"/>
        </a:p>
      </dsp:txBody>
      <dsp:txXfrm>
        <a:off x="77847" y="1771675"/>
        <a:ext cx="6357909" cy="1439016"/>
      </dsp:txXfrm>
    </dsp:sp>
    <dsp:sp modelId="{409ABEA0-20CF-455A-8F95-104A57531355}">
      <dsp:nvSpPr>
        <dsp:cNvPr id="0" name=""/>
        <dsp:cNvSpPr/>
      </dsp:nvSpPr>
      <dsp:spPr>
        <a:xfrm>
          <a:off x="0" y="3288538"/>
          <a:ext cx="6513603" cy="2581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Why are levels of anxiety and depression rising within society?</a:t>
          </a:r>
          <a:endParaRPr lang="en-US" sz="2300" kern="1200"/>
        </a:p>
        <a:p>
          <a:pPr marL="228600" lvl="1" indent="-228600" algn="l" defTabSz="1022350">
            <a:lnSpc>
              <a:spcPct val="90000"/>
            </a:lnSpc>
            <a:spcBef>
              <a:spcPct val="0"/>
            </a:spcBef>
            <a:spcAft>
              <a:spcPct val="20000"/>
            </a:spcAft>
            <a:buChar char="•"/>
          </a:pPr>
          <a:r>
            <a:rPr lang="en-GB" sz="2300" kern="1200"/>
            <a:t>What is being done to lower these levels?</a:t>
          </a:r>
          <a:endParaRPr lang="en-US" sz="2300" kern="1200"/>
        </a:p>
        <a:p>
          <a:pPr marL="228600" lvl="1" indent="-228600" algn="l" defTabSz="1022350">
            <a:lnSpc>
              <a:spcPct val="90000"/>
            </a:lnSpc>
            <a:spcBef>
              <a:spcPct val="0"/>
            </a:spcBef>
            <a:spcAft>
              <a:spcPct val="20000"/>
            </a:spcAft>
            <a:buChar char="•"/>
          </a:pPr>
          <a:r>
            <a:rPr lang="en-GB" sz="2300" kern="1200"/>
            <a:t>Are there any new initiatives or methods being utilised to target anxiety and depression?</a:t>
          </a:r>
          <a:endParaRPr lang="en-US" sz="2300" kern="1200"/>
        </a:p>
        <a:p>
          <a:pPr marL="228600" lvl="1" indent="-228600" algn="l" defTabSz="1022350">
            <a:lnSpc>
              <a:spcPct val="90000"/>
            </a:lnSpc>
            <a:spcBef>
              <a:spcPct val="0"/>
            </a:spcBef>
            <a:spcAft>
              <a:spcPct val="20000"/>
            </a:spcAft>
            <a:buChar char="•"/>
          </a:pPr>
          <a:r>
            <a:rPr lang="en-GB" sz="2300" kern="1200"/>
            <a:t>What are the main impacts of anxiety and depression?</a:t>
          </a:r>
          <a:endParaRPr lang="en-US" sz="2300" kern="1200"/>
        </a:p>
      </dsp:txBody>
      <dsp:txXfrm>
        <a:off x="0" y="3288538"/>
        <a:ext cx="6513603" cy="2581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48529-5AD0-4CDC-9A0C-439E105E3393}">
      <dsp:nvSpPr>
        <dsp:cNvPr id="0" name=""/>
        <dsp:cNvSpPr/>
      </dsp:nvSpPr>
      <dsp:spPr>
        <a:xfrm>
          <a:off x="973190" y="986724"/>
          <a:ext cx="1264141" cy="126414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0D740-12E7-42EA-9665-69D129C93A37}">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EB4EA-D55D-407E-81E2-BD1FDBE0D936}">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More and more people appear to be experiencing anxiety and depression, so therefore it is…</a:t>
          </a:r>
          <a:endParaRPr lang="en-US" sz="1100" kern="1200"/>
        </a:p>
      </dsp:txBody>
      <dsp:txXfrm>
        <a:off x="569079" y="2644614"/>
        <a:ext cx="2072362" cy="720000"/>
      </dsp:txXfrm>
    </dsp:sp>
    <dsp:sp modelId="{A25AA16D-55D1-4B7A-A70D-D33EC97E87DC}">
      <dsp:nvSpPr>
        <dsp:cNvPr id="0" name=""/>
        <dsp:cNvSpPr/>
      </dsp:nvSpPr>
      <dsp:spPr>
        <a:xfrm>
          <a:off x="3408216" y="986724"/>
          <a:ext cx="1264141" cy="126414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B4CDB-605E-42C3-A44F-455FABD55DFE}">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55F2F-C947-41D2-AFFF-2C5A073D9DDD}">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 current topical issue.</a:t>
          </a:r>
          <a:endParaRPr lang="en-US" sz="1100" kern="1200"/>
        </a:p>
      </dsp:txBody>
      <dsp:txXfrm>
        <a:off x="3004105" y="2644614"/>
        <a:ext cx="2072362" cy="720000"/>
      </dsp:txXfrm>
    </dsp:sp>
    <dsp:sp modelId="{31F80647-6819-41CD-9EF4-CDDED81D6544}">
      <dsp:nvSpPr>
        <dsp:cNvPr id="0" name=""/>
        <dsp:cNvSpPr/>
      </dsp:nvSpPr>
      <dsp:spPr>
        <a:xfrm>
          <a:off x="5843242" y="986724"/>
          <a:ext cx="1264141" cy="126414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41BB9-27E6-4058-AD08-5B86E24C8860}">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74107-08C4-4760-92AA-D3294C847520}">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Awareness around the topic and how to manage/support it needs to be raised.</a:t>
          </a:r>
          <a:endParaRPr lang="en-US" sz="1100" kern="1200"/>
        </a:p>
      </dsp:txBody>
      <dsp:txXfrm>
        <a:off x="5439131" y="2644614"/>
        <a:ext cx="2072362" cy="720000"/>
      </dsp:txXfrm>
    </dsp:sp>
    <dsp:sp modelId="{D2E4934D-A428-42D6-BFDC-25A28E127CF3}">
      <dsp:nvSpPr>
        <dsp:cNvPr id="0" name=""/>
        <dsp:cNvSpPr/>
      </dsp:nvSpPr>
      <dsp:spPr>
        <a:xfrm>
          <a:off x="8278268" y="986724"/>
          <a:ext cx="1264141" cy="1264141"/>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42468-C7D4-47D5-96EB-EC620D3F7E57}">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468DE-579C-4ED1-A361-72C92D13051B}">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Can more be done to alleviate anxiety and depression?</a:t>
          </a:r>
          <a:endParaRPr lang="en-US" sz="1100" kern="1200"/>
        </a:p>
      </dsp:txBody>
      <dsp:txXfrm>
        <a:off x="7874157" y="2644614"/>
        <a:ext cx="2072362"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DCE8A-3A2E-4DC7-9F2B-41014D996FD0}">
      <dsp:nvSpPr>
        <dsp:cNvPr id="0" name=""/>
        <dsp:cNvSpPr/>
      </dsp:nvSpPr>
      <dsp:spPr>
        <a:xfrm>
          <a:off x="0" y="0"/>
          <a:ext cx="4348167" cy="14843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Andrew Reeves- Professor from the University of Chester who is renowned for publications in relation to counselling therapy theories and its practice. He was also recently a chairman of the BACP.</a:t>
          </a:r>
          <a:endParaRPr lang="en-US" sz="1300" kern="1200"/>
        </a:p>
      </dsp:txBody>
      <dsp:txXfrm>
        <a:off x="43475" y="43475"/>
        <a:ext cx="2746442" cy="1397395"/>
      </dsp:txXfrm>
    </dsp:sp>
    <dsp:sp modelId="{D7A89ABE-1D0D-456B-B00E-C595599F608E}">
      <dsp:nvSpPr>
        <dsp:cNvPr id="0" name=""/>
        <dsp:cNvSpPr/>
      </dsp:nvSpPr>
      <dsp:spPr>
        <a:xfrm>
          <a:off x="383661" y="1731736"/>
          <a:ext cx="4348167" cy="148434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Norman Claringbull- Has written publications in relation to counselling and therapies.</a:t>
          </a:r>
          <a:endParaRPr lang="en-US" sz="1300" kern="1200"/>
        </a:p>
      </dsp:txBody>
      <dsp:txXfrm>
        <a:off x="427136" y="1775211"/>
        <a:ext cx="2912731" cy="1397395"/>
      </dsp:txXfrm>
    </dsp:sp>
    <dsp:sp modelId="{8F0430FB-4B1F-4827-8C5F-A6699834BD01}">
      <dsp:nvSpPr>
        <dsp:cNvPr id="0" name=""/>
        <dsp:cNvSpPr/>
      </dsp:nvSpPr>
      <dsp:spPr>
        <a:xfrm>
          <a:off x="767323" y="3463472"/>
          <a:ext cx="4348167" cy="148434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John McLoed- Written publications in relation to counselling skills.</a:t>
          </a:r>
          <a:endParaRPr lang="en-US" sz="1300" kern="1200"/>
        </a:p>
      </dsp:txBody>
      <dsp:txXfrm>
        <a:off x="810798" y="3506947"/>
        <a:ext cx="2912731" cy="1397395"/>
      </dsp:txXfrm>
    </dsp:sp>
    <dsp:sp modelId="{591ECB60-E6EF-4CE8-AC74-527E6C52BDF1}">
      <dsp:nvSpPr>
        <dsp:cNvPr id="0" name=""/>
        <dsp:cNvSpPr/>
      </dsp:nvSpPr>
      <dsp:spPr>
        <a:xfrm>
          <a:off x="3383342" y="1125628"/>
          <a:ext cx="964824" cy="9648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600427" y="1125628"/>
        <a:ext cx="530654" cy="726030"/>
      </dsp:txXfrm>
    </dsp:sp>
    <dsp:sp modelId="{07D230E8-723C-4DB4-8924-2033B1FF1C13}">
      <dsp:nvSpPr>
        <dsp:cNvPr id="0" name=""/>
        <dsp:cNvSpPr/>
      </dsp:nvSpPr>
      <dsp:spPr>
        <a:xfrm>
          <a:off x="3767004" y="2847469"/>
          <a:ext cx="964824" cy="96482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84089" y="2847469"/>
        <a:ext cx="530654" cy="7260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52A05-0642-4D3E-B32F-E93012C5F7D2}">
      <dsp:nvSpPr>
        <dsp:cNvPr id="0" name=""/>
        <dsp:cNvSpPr/>
      </dsp:nvSpPr>
      <dsp:spPr>
        <a:xfrm>
          <a:off x="0" y="2415"/>
          <a:ext cx="511549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12DCA4-A395-4EAC-8796-97B18642BF84}">
      <dsp:nvSpPr>
        <dsp:cNvPr id="0" name=""/>
        <dsp:cNvSpPr/>
      </dsp:nvSpPr>
      <dsp:spPr>
        <a:xfrm>
          <a:off x="0" y="2415"/>
          <a:ext cx="5115491" cy="1647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Confidentiality</a:t>
          </a:r>
          <a:endParaRPr lang="en-US" sz="4600" kern="1200"/>
        </a:p>
      </dsp:txBody>
      <dsp:txXfrm>
        <a:off x="0" y="2415"/>
        <a:ext cx="5115491" cy="1647662"/>
      </dsp:txXfrm>
    </dsp:sp>
    <dsp:sp modelId="{228A1B4E-4DA7-40A6-AA17-EB8C5CBEAC00}">
      <dsp:nvSpPr>
        <dsp:cNvPr id="0" name=""/>
        <dsp:cNvSpPr/>
      </dsp:nvSpPr>
      <dsp:spPr>
        <a:xfrm>
          <a:off x="0" y="1650077"/>
          <a:ext cx="5115491"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CAF22-A1AF-4C23-992F-8446196778C3}">
      <dsp:nvSpPr>
        <dsp:cNvPr id="0" name=""/>
        <dsp:cNvSpPr/>
      </dsp:nvSpPr>
      <dsp:spPr>
        <a:xfrm>
          <a:off x="0" y="1650077"/>
          <a:ext cx="5115491" cy="1647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Possible distress</a:t>
          </a:r>
          <a:endParaRPr lang="en-US" sz="4600" kern="1200"/>
        </a:p>
      </dsp:txBody>
      <dsp:txXfrm>
        <a:off x="0" y="1650077"/>
        <a:ext cx="5115491" cy="1647662"/>
      </dsp:txXfrm>
    </dsp:sp>
    <dsp:sp modelId="{BFADE369-2A04-446E-83C6-97578C21BD6D}">
      <dsp:nvSpPr>
        <dsp:cNvPr id="0" name=""/>
        <dsp:cNvSpPr/>
      </dsp:nvSpPr>
      <dsp:spPr>
        <a:xfrm>
          <a:off x="0" y="3297740"/>
          <a:ext cx="5115491"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635C9-F770-4AEA-A88B-3E2BDE114ECD}">
      <dsp:nvSpPr>
        <dsp:cNvPr id="0" name=""/>
        <dsp:cNvSpPr/>
      </dsp:nvSpPr>
      <dsp:spPr>
        <a:xfrm>
          <a:off x="0" y="3297740"/>
          <a:ext cx="5115491" cy="1647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Potential conflicts of interest</a:t>
          </a:r>
          <a:endParaRPr lang="en-US" sz="4600" kern="1200"/>
        </a:p>
      </dsp:txBody>
      <dsp:txXfrm>
        <a:off x="0" y="3297740"/>
        <a:ext cx="5115491" cy="16476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8B89D-275B-4C49-BE43-70EF9C4531F0}">
      <dsp:nvSpPr>
        <dsp:cNvPr id="0" name=""/>
        <dsp:cNvSpPr/>
      </dsp:nvSpPr>
      <dsp:spPr>
        <a:xfrm>
          <a:off x="350684" y="501502"/>
          <a:ext cx="1081916" cy="108191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8E42B-9503-4A4C-9FC8-55D22D231B16}">
      <dsp:nvSpPr>
        <dsp:cNvPr id="0" name=""/>
        <dsp:cNvSpPr/>
      </dsp:nvSpPr>
      <dsp:spPr>
        <a:xfrm>
          <a:off x="581257" y="732074"/>
          <a:ext cx="620771" cy="620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A72F8B-44AA-43ED-947F-56F0CE2AFD5C}">
      <dsp:nvSpPr>
        <dsp:cNvPr id="0" name=""/>
        <dsp:cNvSpPr/>
      </dsp:nvSpPr>
      <dsp:spPr>
        <a:xfrm>
          <a:off x="4826" y="19204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Confidentiality being comprised</a:t>
          </a:r>
          <a:endParaRPr lang="en-US" sz="1100" kern="1200"/>
        </a:p>
      </dsp:txBody>
      <dsp:txXfrm>
        <a:off x="4826" y="1920408"/>
        <a:ext cx="1773632" cy="709453"/>
      </dsp:txXfrm>
    </dsp:sp>
    <dsp:sp modelId="{B20FB83A-2D1F-452C-963F-CAD3B3AEB05F}">
      <dsp:nvSpPr>
        <dsp:cNvPr id="0" name=""/>
        <dsp:cNvSpPr/>
      </dsp:nvSpPr>
      <dsp:spPr>
        <a:xfrm>
          <a:off x="2434703" y="501502"/>
          <a:ext cx="1081916" cy="108191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C1151-9F16-406D-A8AD-B3F53D016D78}">
      <dsp:nvSpPr>
        <dsp:cNvPr id="0" name=""/>
        <dsp:cNvSpPr/>
      </dsp:nvSpPr>
      <dsp:spPr>
        <a:xfrm>
          <a:off x="2665275" y="732074"/>
          <a:ext cx="620771" cy="620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586EC-EA63-47F1-A668-023D7213F98F}">
      <dsp:nvSpPr>
        <dsp:cNvPr id="0" name=""/>
        <dsp:cNvSpPr/>
      </dsp:nvSpPr>
      <dsp:spPr>
        <a:xfrm>
          <a:off x="2088845" y="19204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Not enough empirical evidence to support some theories/methods</a:t>
          </a:r>
          <a:endParaRPr lang="en-US" sz="1100" kern="1200"/>
        </a:p>
      </dsp:txBody>
      <dsp:txXfrm>
        <a:off x="2088845" y="1920408"/>
        <a:ext cx="1773632" cy="709453"/>
      </dsp:txXfrm>
    </dsp:sp>
    <dsp:sp modelId="{5C08A2B7-1EED-4870-90D8-634ABDFACF3F}">
      <dsp:nvSpPr>
        <dsp:cNvPr id="0" name=""/>
        <dsp:cNvSpPr/>
      </dsp:nvSpPr>
      <dsp:spPr>
        <a:xfrm>
          <a:off x="4518721" y="501502"/>
          <a:ext cx="1081916" cy="108191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5E429-FB96-4810-8454-2B4851775B11}">
      <dsp:nvSpPr>
        <dsp:cNvPr id="0" name=""/>
        <dsp:cNvSpPr/>
      </dsp:nvSpPr>
      <dsp:spPr>
        <a:xfrm>
          <a:off x="4749294" y="732074"/>
          <a:ext cx="620771" cy="620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F15DE-76BE-4115-B5E9-CA74511CBD81}">
      <dsp:nvSpPr>
        <dsp:cNvPr id="0" name=""/>
        <dsp:cNvSpPr/>
      </dsp:nvSpPr>
      <dsp:spPr>
        <a:xfrm>
          <a:off x="4172863" y="19204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Controversy</a:t>
          </a:r>
          <a:endParaRPr lang="en-US" sz="1100" kern="1200"/>
        </a:p>
      </dsp:txBody>
      <dsp:txXfrm>
        <a:off x="4172863" y="1920408"/>
        <a:ext cx="1773632" cy="709453"/>
      </dsp:txXfrm>
    </dsp:sp>
    <dsp:sp modelId="{83801B3A-BC92-46FB-A7B2-A93E3A9A0BA6}">
      <dsp:nvSpPr>
        <dsp:cNvPr id="0" name=""/>
        <dsp:cNvSpPr/>
      </dsp:nvSpPr>
      <dsp:spPr>
        <a:xfrm>
          <a:off x="6602740" y="501502"/>
          <a:ext cx="1081916" cy="108191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9691A-B185-4B8D-AE38-DD7FC3FB573B}">
      <dsp:nvSpPr>
        <dsp:cNvPr id="0" name=""/>
        <dsp:cNvSpPr/>
      </dsp:nvSpPr>
      <dsp:spPr>
        <a:xfrm>
          <a:off x="6833312" y="732074"/>
          <a:ext cx="620771" cy="620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5B929-F7F4-450A-84B9-623465E2FEE3}">
      <dsp:nvSpPr>
        <dsp:cNvPr id="0" name=""/>
        <dsp:cNvSpPr/>
      </dsp:nvSpPr>
      <dsp:spPr>
        <a:xfrm>
          <a:off x="6256882" y="19204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Data and statistics not being an accurate representation of reality</a:t>
          </a:r>
          <a:endParaRPr lang="en-US" sz="1100" kern="1200"/>
        </a:p>
      </dsp:txBody>
      <dsp:txXfrm>
        <a:off x="6256882" y="1920408"/>
        <a:ext cx="1773632" cy="709453"/>
      </dsp:txXfrm>
    </dsp:sp>
    <dsp:sp modelId="{3B15DFD8-4C2E-416E-BFCC-6F7BB2BD1831}">
      <dsp:nvSpPr>
        <dsp:cNvPr id="0" name=""/>
        <dsp:cNvSpPr/>
      </dsp:nvSpPr>
      <dsp:spPr>
        <a:xfrm>
          <a:off x="8686759" y="501502"/>
          <a:ext cx="1081916" cy="108191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78FFE3-AAD8-479F-87A2-850369310846}">
      <dsp:nvSpPr>
        <dsp:cNvPr id="0" name=""/>
        <dsp:cNvSpPr/>
      </dsp:nvSpPr>
      <dsp:spPr>
        <a:xfrm>
          <a:off x="8917331" y="732074"/>
          <a:ext cx="620771" cy="620771"/>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07ECC7-255E-4EBC-8B3D-20BE121F75E8}">
      <dsp:nvSpPr>
        <dsp:cNvPr id="0" name=""/>
        <dsp:cNvSpPr/>
      </dsp:nvSpPr>
      <dsp:spPr>
        <a:xfrm>
          <a:off x="8340900" y="19204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Lack of funding, resources and waiting lists are adding to the negative impact of mental health  </a:t>
          </a:r>
          <a:endParaRPr lang="en-US" sz="1100" kern="1200"/>
        </a:p>
      </dsp:txBody>
      <dsp:txXfrm>
        <a:off x="8340900" y="1920408"/>
        <a:ext cx="1773632" cy="7094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F83BA8-0201-4514-88CB-52F77A3F0E0E}">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A1F16-7939-4978-B718-BD8EFE671A90}">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Thank you for Listening.</a:t>
          </a:r>
          <a:endParaRPr lang="en-US" sz="3300" kern="1200"/>
        </a:p>
      </dsp:txBody>
      <dsp:txXfrm>
        <a:off x="559800" y="3022743"/>
        <a:ext cx="4320000" cy="720000"/>
      </dsp:txXfrm>
    </dsp:sp>
    <dsp:sp modelId="{B4DC6259-F03B-4DF2-99FD-4A83F9862214}">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F1F7C-EC89-415D-8499-D25B306021D4}">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Are there any questions?</a:t>
          </a:r>
          <a:endParaRPr lang="en-US" sz="33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49C0-1E5C-47C1-B3A6-C5C50A0F21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EA7D36-0B4C-4CD9-9577-C16DC3B809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CB6227-A3A5-49CB-AB5F-FB5794318C37}"/>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B35EA721-804E-4F4C-96C6-29CEC0181C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F83BE6-822A-4738-BF94-A096D3F87942}"/>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89099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5F870-B81B-44C4-8600-883C2F24B3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A14BF6-BDE2-4C27-AA45-5F381F108A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5B2B53-FAA0-4D65-9F5B-1385F3A04F35}"/>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76CDF1B1-1002-41A4-953D-9124E554B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E16CB-8436-4E28-9812-1306B86E356C}"/>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00938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AE7A3-212C-4912-AAF1-EA48F4D271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E70E44-676B-4219-8070-3401A3135C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65E45E-2DAC-483C-B405-5DA90189218B}"/>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63358DFF-4A25-4063-A7FE-5EBAD09BCC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F67B67-E2E1-40F7-BED9-4E79224D2EA7}"/>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886751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9D6D7-462B-49CA-940D-3AF81CAA6F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E18FF5-6B96-4E70-AF78-5FF496A2F4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4854FA-18FF-445C-8AD1-68AE9E8CF1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4CA63D-1889-4CEC-BCDC-A13E2B460FDB}"/>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6" name="Footer Placeholder 5">
            <a:extLst>
              <a:ext uri="{FF2B5EF4-FFF2-40B4-BE49-F238E27FC236}">
                <a16:creationId xmlns:a16="http://schemas.microsoft.com/office/drawing/2014/main" id="{EED11AAD-70BC-4EA9-B1AB-F659244507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0398AB-F3A5-4DFE-B73E-1F407A51596C}"/>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4216005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9609E-656B-441B-8783-FB889EB987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B54E74-6CB6-489E-B559-1EEC79D707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697F3A-152E-419F-91C1-5CAB4F5F23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DE34B2-706C-4295-8C74-765AC3ED40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F23059-5B0F-4899-A3FF-F86467B35F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545D4-F205-427A-9BF5-3B349359C3E4}"/>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8" name="Footer Placeholder 7">
            <a:extLst>
              <a:ext uri="{FF2B5EF4-FFF2-40B4-BE49-F238E27FC236}">
                <a16:creationId xmlns:a16="http://schemas.microsoft.com/office/drawing/2014/main" id="{409F00D8-89E4-4F6F-87FD-AC3F8BD99B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08693E-2527-41FE-8568-97E48053D43A}"/>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2170992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0E54-7AD5-4BE4-9A4A-9112DC0ED0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89E7F0-4F41-4BCD-8F89-3CC649D7C503}"/>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4" name="Footer Placeholder 3">
            <a:extLst>
              <a:ext uri="{FF2B5EF4-FFF2-40B4-BE49-F238E27FC236}">
                <a16:creationId xmlns:a16="http://schemas.microsoft.com/office/drawing/2014/main" id="{0450054F-BE10-4D9C-B558-86FF0E7390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E85468-9C59-4560-B1BF-56ACC50B268D}"/>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2497015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080AD6-546E-4FD2-8674-081489CF318B}"/>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3" name="Footer Placeholder 2">
            <a:extLst>
              <a:ext uri="{FF2B5EF4-FFF2-40B4-BE49-F238E27FC236}">
                <a16:creationId xmlns:a16="http://schemas.microsoft.com/office/drawing/2014/main" id="{D7B31FCF-89D7-4E5E-94E4-C464812BD6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6A4AB0-A6F6-4DE2-BDD1-69493C032ED5}"/>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916453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D12C8-0ABD-4A6A-A678-B74D67D598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861F78-C4C2-46A7-9A25-59D64FC76C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2E51B8-8334-4F95-BCCB-4746A553B0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5B0E21-F468-4067-B5E9-03C56A8FFEA1}"/>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6" name="Footer Placeholder 5">
            <a:extLst>
              <a:ext uri="{FF2B5EF4-FFF2-40B4-BE49-F238E27FC236}">
                <a16:creationId xmlns:a16="http://schemas.microsoft.com/office/drawing/2014/main" id="{45EE4013-3076-4D06-912D-7EE4723EC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BB13DC-4D9A-4CEC-AB98-9D3FE38A77E3}"/>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42808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6544-964C-4C6B-B9B0-A57FE066C3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6D4859-CAE0-4FA1-9ED5-B17C1E7BB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BAA7D6-4037-4B34-A10E-DC8BD3A586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7F4FCB-E14E-4055-8641-7F959A25DCD6}"/>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6" name="Footer Placeholder 5">
            <a:extLst>
              <a:ext uri="{FF2B5EF4-FFF2-40B4-BE49-F238E27FC236}">
                <a16:creationId xmlns:a16="http://schemas.microsoft.com/office/drawing/2014/main" id="{2126C978-CED8-4A4B-9331-6034E418A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2AB03C-7FBB-4E19-9189-AF93783E223A}"/>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3641989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E90F0-0EC8-49FA-AABC-143D5CC34C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BB7D2E-99B5-488A-8915-C2CF67E2EF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4E26A-2843-4673-A052-0E5764D76808}"/>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C0425A7C-6540-4359-88E8-7A0A069A71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90309-5CFC-4DDB-B400-42F3F0330361}"/>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1778585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7FAF92-A563-467D-BD83-CFEAF643A0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CA4A55-5244-4E18-9DD8-EB647D197E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0CD9E4-883D-41F7-987A-BA4EC32D516E}"/>
              </a:ext>
            </a:extLst>
          </p:cNvPr>
          <p:cNvSpPr>
            <a:spLocks noGrp="1"/>
          </p:cNvSpPr>
          <p:nvPr>
            <p:ph type="dt" sz="half" idx="10"/>
          </p:nvPr>
        </p:nvSpPr>
        <p:spPr/>
        <p:txBody>
          <a:body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B17F241D-AD16-43DB-8C0E-6BB6AF2E5F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583703-F8A3-4271-A8AB-752FDF7358EF}"/>
              </a:ext>
            </a:extLst>
          </p:cNvPr>
          <p:cNvSpPr>
            <a:spLocks noGrp="1"/>
          </p:cNvSpPr>
          <p:nvPr>
            <p:ph type="sldNum" sz="quarter" idx="12"/>
          </p:nvPr>
        </p:nvSpPr>
        <p:spPr/>
        <p:txBody>
          <a:bodyPr/>
          <a:lstStyle/>
          <a:p>
            <a:fld id="{5FC257D5-B59A-46E3-BAA5-44CE152AE56A}" type="slidenum">
              <a:rPr lang="en-GB" smtClean="0"/>
              <a:t>‹#›</a:t>
            </a:fld>
            <a:endParaRPr lang="en-GB"/>
          </a:p>
        </p:txBody>
      </p:sp>
    </p:spTree>
    <p:extLst>
      <p:ext uri="{BB962C8B-B14F-4D97-AF65-F5344CB8AC3E}">
        <p14:creationId xmlns:p14="http://schemas.microsoft.com/office/powerpoint/2010/main" val="795581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59CFFB-248E-462A-A339-78C6833172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7E7646-37FF-485F-82BB-DBC514B492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515067-73C3-4B83-B646-2DEA9A9BFD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C56EA7-9FE3-4556-A3A6-A5256674BF03}" type="datetimeFigureOut">
              <a:rPr lang="en-GB" smtClean="0"/>
              <a:t>20/05/2019</a:t>
            </a:fld>
            <a:endParaRPr lang="en-GB"/>
          </a:p>
        </p:txBody>
      </p:sp>
      <p:sp>
        <p:nvSpPr>
          <p:cNvPr id="5" name="Footer Placeholder 4">
            <a:extLst>
              <a:ext uri="{FF2B5EF4-FFF2-40B4-BE49-F238E27FC236}">
                <a16:creationId xmlns:a16="http://schemas.microsoft.com/office/drawing/2014/main" id="{F3AE96C2-DB48-4A16-8AC5-7D0B061E85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645660-1388-478A-AA17-298C2F5DF5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C257D5-B59A-46E3-BAA5-44CE152AE56A}" type="slidenum">
              <a:rPr lang="en-GB" smtClean="0"/>
              <a:t>‹#›</a:t>
            </a:fld>
            <a:endParaRPr lang="en-GB"/>
          </a:p>
        </p:txBody>
      </p:sp>
    </p:spTree>
    <p:extLst>
      <p:ext uri="{BB962C8B-B14F-4D97-AF65-F5344CB8AC3E}">
        <p14:creationId xmlns:p14="http://schemas.microsoft.com/office/powerpoint/2010/main" val="2647412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3.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conditions/stress-anxiety-depression/benefits-of-talking-therapy/" TargetMode="External"/><Relationship Id="rId3" Type="http://schemas.openxmlformats.org/officeDocument/2006/relationships/hyperlink" Target="https://dictionary.apa.org/anxiety" TargetMode="External"/><Relationship Id="rId7" Type="http://schemas.openxmlformats.org/officeDocument/2006/relationships/hyperlink" Target="https://www.mind.org.uk/information-support/drugs-and-treatments/dialectical-behaviour-therapy-dbt/#.XOKiLY5KjD4" TargetMode="External"/><Relationship Id="rId12" Type="http://schemas.openxmlformats.org/officeDocument/2006/relationships/hyperlink" Target="https://www.telegraph.co.uk/news/2018/11/01/work-related-stress-mental-illness-now-accounts-half-work-absences/" TargetMode="External"/><Relationship Id="rId2" Type="http://schemas.openxmlformats.org/officeDocument/2006/relationships/hyperlink" Target="https://dictionary.apa.org/depression"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ips-for-everyday-living/relaxation/#.XOF8GY5KjD4" TargetMode="External"/><Relationship Id="rId11" Type="http://schemas.openxmlformats.org/officeDocument/2006/relationships/hyperlink" Target="https://uwtsd.ac.uk/about/" TargetMode="External"/><Relationship Id="rId5" Type="http://schemas.openxmlformats.org/officeDocument/2006/relationships/hyperlink" Target="https://www.independent.co.uk/news/health/nhs-patients-mental-illness-waiting-times-treatment-report-health-bma-talking-therapies-iapt-a8195611.html" TargetMode="External"/><Relationship Id="rId10" Type="http://schemas.openxmlformats.org/officeDocument/2006/relationships/hyperlink" Target="https://www.ons.gov.uk/peoplepopulationandcommunity/wellbeing/datasets/measuringnationalwellbeingdomainsandmeasures" TargetMode="External"/><Relationship Id="rId4" Type="http://schemas.openxmlformats.org/officeDocument/2006/relationships/hyperlink" Target="https://dictionary.apa.org/relaxation" TargetMode="External"/><Relationship Id="rId9" Type="http://schemas.openxmlformats.org/officeDocument/2006/relationships/hyperlink" Target="https://www.nhs.uk/conditions/stress-anxiety-depression/types-of-therapy/#cognitive-behavioural-therapy-cbt"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F0514-0896-46CA-8200-71A3A97D5837}"/>
              </a:ext>
            </a:extLst>
          </p:cNvPr>
          <p:cNvSpPr>
            <a:spLocks noGrp="1"/>
          </p:cNvSpPr>
          <p:nvPr>
            <p:ph type="ctrTitle"/>
          </p:nvPr>
        </p:nvSpPr>
        <p:spPr>
          <a:xfrm>
            <a:off x="6746628" y="1783959"/>
            <a:ext cx="4645250" cy="2889114"/>
          </a:xfrm>
        </p:spPr>
        <p:txBody>
          <a:bodyPr anchor="b">
            <a:normAutofit/>
          </a:bodyPr>
          <a:lstStyle/>
          <a:p>
            <a:pPr algn="l"/>
            <a:r>
              <a:rPr lang="en-GB" sz="4700">
                <a:solidFill>
                  <a:schemeClr val="bg1"/>
                </a:solidFill>
              </a:rPr>
              <a:t>Relaxation techniques for anxiety and depression</a:t>
            </a:r>
          </a:p>
        </p:txBody>
      </p:sp>
      <p:sp>
        <p:nvSpPr>
          <p:cNvPr id="3" name="Subtitle 2">
            <a:extLst>
              <a:ext uri="{FF2B5EF4-FFF2-40B4-BE49-F238E27FC236}">
                <a16:creationId xmlns:a16="http://schemas.microsoft.com/office/drawing/2014/main" id="{49E84932-E197-4D5F-8F75-4DCC7DC06B79}"/>
              </a:ext>
            </a:extLst>
          </p:cNvPr>
          <p:cNvSpPr>
            <a:spLocks noGrp="1"/>
          </p:cNvSpPr>
          <p:nvPr>
            <p:ph type="subTitle" idx="1"/>
          </p:nvPr>
        </p:nvSpPr>
        <p:spPr>
          <a:xfrm>
            <a:off x="6746627" y="4750893"/>
            <a:ext cx="4645250" cy="1147863"/>
          </a:xfrm>
        </p:spPr>
        <p:txBody>
          <a:bodyPr anchor="t">
            <a:normAutofit/>
          </a:bodyPr>
          <a:lstStyle/>
          <a:p>
            <a:pPr algn="l"/>
            <a:r>
              <a:rPr lang="en-GB" sz="2000">
                <a:solidFill>
                  <a:schemeClr val="bg1"/>
                </a:solidFill>
              </a:rPr>
              <a:t>John Rees-1703876</a:t>
            </a:r>
          </a:p>
        </p:txBody>
      </p:sp>
      <p:sp>
        <p:nvSpPr>
          <p:cNvPr id="1029" name="Freeform: Shape 7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0" name="Freeform: Shape 74">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uwtsd logo">
            <a:extLst>
              <a:ext uri="{FF2B5EF4-FFF2-40B4-BE49-F238E27FC236}">
                <a16:creationId xmlns:a16="http://schemas.microsoft.com/office/drawing/2014/main" id="{E952FD05-F4E4-4C2A-B9D7-A918F8FE6E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9382" y="1935346"/>
            <a:ext cx="4047843" cy="16191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FE1E4D-B446-4E92-A4FE-55CC85563FE9}"/>
              </a:ext>
            </a:extLst>
          </p:cNvPr>
          <p:cNvSpPr txBox="1"/>
          <p:nvPr/>
        </p:nvSpPr>
        <p:spPr>
          <a:xfrm>
            <a:off x="640080" y="3314528"/>
            <a:ext cx="1856935" cy="215444"/>
          </a:xfrm>
          <a:prstGeom prst="rect">
            <a:avLst/>
          </a:prstGeom>
          <a:noFill/>
        </p:spPr>
        <p:txBody>
          <a:bodyPr wrap="square" rtlCol="0">
            <a:spAutoFit/>
          </a:bodyPr>
          <a:lstStyle/>
          <a:p>
            <a:r>
              <a:rPr lang="en-GB" sz="800" dirty="0"/>
              <a:t>Image 1</a:t>
            </a:r>
          </a:p>
        </p:txBody>
      </p:sp>
    </p:spTree>
    <p:extLst>
      <p:ext uri="{BB962C8B-B14F-4D97-AF65-F5344CB8AC3E}">
        <p14:creationId xmlns:p14="http://schemas.microsoft.com/office/powerpoint/2010/main" val="2406692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53542B-CE70-4DD4-BC26-E1E66C18CA2C}"/>
              </a:ext>
            </a:extLst>
          </p:cNvPr>
          <p:cNvSpPr>
            <a:spLocks noGrp="1"/>
          </p:cNvSpPr>
          <p:nvPr>
            <p:ph type="title"/>
          </p:nvPr>
        </p:nvSpPr>
        <p:spPr>
          <a:xfrm>
            <a:off x="863029" y="1012004"/>
            <a:ext cx="3416158" cy="4795408"/>
          </a:xfrm>
        </p:spPr>
        <p:txBody>
          <a:bodyPr>
            <a:normAutofit/>
          </a:bodyPr>
          <a:lstStyle/>
          <a:p>
            <a:r>
              <a:rPr lang="en-GB" u="sng">
                <a:solidFill>
                  <a:srgbClr val="FFFFFF"/>
                </a:solidFill>
              </a:rPr>
              <a:t>Key words</a:t>
            </a:r>
          </a:p>
        </p:txBody>
      </p:sp>
      <p:graphicFrame>
        <p:nvGraphicFramePr>
          <p:cNvPr id="5" name="Content Placeholder 2">
            <a:extLst>
              <a:ext uri="{FF2B5EF4-FFF2-40B4-BE49-F238E27FC236}">
                <a16:creationId xmlns:a16="http://schemas.microsoft.com/office/drawing/2014/main" id="{FE929F06-0100-4957-99BF-01EAFF52B166}"/>
              </a:ext>
            </a:extLst>
          </p:cNvPr>
          <p:cNvGraphicFramePr>
            <a:graphicFrameLocks noGrp="1"/>
          </p:cNvGraphicFramePr>
          <p:nvPr>
            <p:ph idx="1"/>
            <p:extLst>
              <p:ext uri="{D42A27DB-BD31-4B8C-83A1-F6EECF244321}">
                <p14:modId xmlns:p14="http://schemas.microsoft.com/office/powerpoint/2010/main" val="391995882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3023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0B45451-FBE0-4C92-AEA3-9878A04A714F}"/>
              </a:ext>
            </a:extLst>
          </p:cNvPr>
          <p:cNvSpPr>
            <a:spLocks noGrp="1"/>
          </p:cNvSpPr>
          <p:nvPr>
            <p:ph type="title"/>
          </p:nvPr>
        </p:nvSpPr>
        <p:spPr>
          <a:xfrm>
            <a:off x="6094105" y="802955"/>
            <a:ext cx="4977976" cy="1454051"/>
          </a:xfrm>
        </p:spPr>
        <p:txBody>
          <a:bodyPr>
            <a:normAutofit/>
          </a:bodyPr>
          <a:lstStyle/>
          <a:p>
            <a:r>
              <a:rPr lang="en-GB">
                <a:solidFill>
                  <a:srgbClr val="000000"/>
                </a:solidFill>
              </a:rPr>
              <a:t>Anxiety &amp; depression</a:t>
            </a:r>
          </a:p>
        </p:txBody>
      </p:sp>
      <p:sp>
        <p:nvSpPr>
          <p:cNvPr id="41"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B187C0BA-BDA0-446C-9194-74A78FD28F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1BF586BC-B812-4505-AD38-2FE573756253}"/>
              </a:ext>
            </a:extLst>
          </p:cNvPr>
          <p:cNvSpPr>
            <a:spLocks noGrp="1"/>
          </p:cNvSpPr>
          <p:nvPr>
            <p:ph idx="1"/>
          </p:nvPr>
        </p:nvSpPr>
        <p:spPr>
          <a:xfrm>
            <a:off x="6090574" y="2421682"/>
            <a:ext cx="4977578" cy="3639289"/>
          </a:xfrm>
        </p:spPr>
        <p:txBody>
          <a:bodyPr anchor="ctr">
            <a:normAutofit/>
          </a:bodyPr>
          <a:lstStyle/>
          <a:p>
            <a:r>
              <a:rPr lang="en-GB" sz="1700">
                <a:solidFill>
                  <a:srgbClr val="000000"/>
                </a:solidFill>
              </a:rPr>
              <a:t>Anxiety is defined as ‘an emotion characterized by apprehension and somatic symptoms of tension in which an individual anticipates impending danger, catastrophe, or misfortune’ (American Psychological Association, 2018). </a:t>
            </a:r>
          </a:p>
          <a:p>
            <a:endParaRPr lang="en-GB" sz="1700">
              <a:solidFill>
                <a:srgbClr val="000000"/>
              </a:solidFill>
            </a:endParaRPr>
          </a:p>
          <a:p>
            <a:r>
              <a:rPr lang="en-GB" sz="1700">
                <a:solidFill>
                  <a:srgbClr val="000000"/>
                </a:solidFill>
              </a:rPr>
              <a:t>Depression is defined as ‘a negative affective state, ranging from unhappiness and discontent to an extreme feeling of sadness, pessimism, and despondency, that interferes with daily life’ (American Psychological Association, 2018). </a:t>
            </a:r>
          </a:p>
          <a:p>
            <a:endParaRPr lang="en-GB" sz="1700">
              <a:solidFill>
                <a:srgbClr val="000000"/>
              </a:solidFill>
            </a:endParaRPr>
          </a:p>
        </p:txBody>
      </p:sp>
    </p:spTree>
    <p:extLst>
      <p:ext uri="{BB962C8B-B14F-4D97-AF65-F5344CB8AC3E}">
        <p14:creationId xmlns:p14="http://schemas.microsoft.com/office/powerpoint/2010/main" val="1546748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2DA2E20-7D01-46B9-956B-6B91710880EB}"/>
              </a:ext>
            </a:extLst>
          </p:cNvPr>
          <p:cNvSpPr>
            <a:spLocks noGrp="1"/>
          </p:cNvSpPr>
          <p:nvPr>
            <p:ph type="title"/>
          </p:nvPr>
        </p:nvSpPr>
        <p:spPr>
          <a:xfrm>
            <a:off x="6094105" y="802955"/>
            <a:ext cx="4977976" cy="1454051"/>
          </a:xfrm>
        </p:spPr>
        <p:txBody>
          <a:bodyPr>
            <a:normAutofit/>
          </a:bodyPr>
          <a:lstStyle/>
          <a:p>
            <a:pPr algn="ctr"/>
            <a:r>
              <a:rPr lang="en-GB" u="sng">
                <a:solidFill>
                  <a:srgbClr val="000000"/>
                </a:solidFill>
              </a:rPr>
              <a:t>Relaxation</a:t>
            </a: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leep">
            <a:extLst>
              <a:ext uri="{FF2B5EF4-FFF2-40B4-BE49-F238E27FC236}">
                <a16:creationId xmlns:a16="http://schemas.microsoft.com/office/drawing/2014/main" id="{48C5BF28-6C16-496B-AE2E-B20306453F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graphicFrame>
        <p:nvGraphicFramePr>
          <p:cNvPr id="5" name="Content Placeholder 2">
            <a:extLst>
              <a:ext uri="{FF2B5EF4-FFF2-40B4-BE49-F238E27FC236}">
                <a16:creationId xmlns:a16="http://schemas.microsoft.com/office/drawing/2014/main" id="{92EB9D13-D30F-4805-BA76-834794357264}"/>
              </a:ext>
            </a:extLst>
          </p:cNvPr>
          <p:cNvGraphicFramePr>
            <a:graphicFrameLocks noGrp="1"/>
          </p:cNvGraphicFramePr>
          <p:nvPr>
            <p:ph idx="1"/>
            <p:extLst>
              <p:ext uri="{D42A27DB-BD31-4B8C-83A1-F6EECF244321}">
                <p14:modId xmlns:p14="http://schemas.microsoft.com/office/powerpoint/2010/main" val="2319396785"/>
              </p:ext>
            </p:extLst>
          </p:nvPr>
        </p:nvGraphicFramePr>
        <p:xfrm>
          <a:off x="6090574" y="2421682"/>
          <a:ext cx="4977578" cy="36392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48576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097AAF-7DDB-40AF-9485-B39FE4C3109C}"/>
              </a:ext>
            </a:extLst>
          </p:cNvPr>
          <p:cNvSpPr>
            <a:spLocks noGrp="1"/>
          </p:cNvSpPr>
          <p:nvPr>
            <p:ph type="title"/>
          </p:nvPr>
        </p:nvSpPr>
        <p:spPr>
          <a:xfrm>
            <a:off x="6094105" y="802955"/>
            <a:ext cx="4977976" cy="1454051"/>
          </a:xfrm>
        </p:spPr>
        <p:txBody>
          <a:bodyPr>
            <a:normAutofit/>
          </a:bodyPr>
          <a:lstStyle/>
          <a:p>
            <a:r>
              <a:rPr lang="en-GB">
                <a:solidFill>
                  <a:srgbClr val="000000"/>
                </a:solidFill>
              </a:rPr>
              <a:t>Techniques, methods &amp; therapy</a:t>
            </a:r>
          </a:p>
        </p:txBody>
      </p:sp>
      <p:sp>
        <p:nvSpPr>
          <p:cNvPr id="4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Questions">
            <a:extLst>
              <a:ext uri="{FF2B5EF4-FFF2-40B4-BE49-F238E27FC236}">
                <a16:creationId xmlns:a16="http://schemas.microsoft.com/office/drawing/2014/main" id="{F5A4AE41-021E-4824-8477-46246D0458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83548B6-88BE-47BD-BD29-2D831CB56CEF}"/>
              </a:ext>
            </a:extLst>
          </p:cNvPr>
          <p:cNvSpPr>
            <a:spLocks noGrp="1"/>
          </p:cNvSpPr>
          <p:nvPr>
            <p:ph idx="1"/>
          </p:nvPr>
        </p:nvSpPr>
        <p:spPr>
          <a:xfrm>
            <a:off x="6090574" y="2421682"/>
            <a:ext cx="4977578" cy="3639289"/>
          </a:xfrm>
        </p:spPr>
        <p:txBody>
          <a:bodyPr anchor="ctr">
            <a:normAutofit/>
          </a:bodyPr>
          <a:lstStyle/>
          <a:p>
            <a:r>
              <a:rPr lang="en-GB" sz="1400" dirty="0">
                <a:solidFill>
                  <a:srgbClr val="000000"/>
                </a:solidFill>
              </a:rPr>
              <a:t>There are many methods used for assisting individuals with anxiety or depression. Some of these include:</a:t>
            </a:r>
          </a:p>
          <a:p>
            <a:pPr lvl="1"/>
            <a:endParaRPr lang="en-GB" sz="1400" dirty="0">
              <a:solidFill>
                <a:srgbClr val="000000"/>
              </a:solidFill>
            </a:endParaRPr>
          </a:p>
          <a:p>
            <a:pPr lvl="1"/>
            <a:r>
              <a:rPr lang="en-GB" sz="1400" dirty="0">
                <a:solidFill>
                  <a:srgbClr val="000000"/>
                </a:solidFill>
              </a:rPr>
              <a:t>Counselling</a:t>
            </a:r>
          </a:p>
          <a:p>
            <a:pPr lvl="1"/>
            <a:r>
              <a:rPr lang="en-GB" sz="1400" dirty="0">
                <a:solidFill>
                  <a:srgbClr val="000000"/>
                </a:solidFill>
              </a:rPr>
              <a:t>Talking therapies such as Cognitive Behavioural Therapy (CBT), Dialectical Behavioural Therapy (DBT), Behavioural Activation, Mindfulness-based Cognitive Therapy, and many more…</a:t>
            </a:r>
          </a:p>
          <a:p>
            <a:pPr lvl="1"/>
            <a:r>
              <a:rPr lang="en-GB" sz="1400" dirty="0">
                <a:solidFill>
                  <a:srgbClr val="000000"/>
                </a:solidFill>
              </a:rPr>
              <a:t>Mindfulness</a:t>
            </a:r>
          </a:p>
          <a:p>
            <a:pPr lvl="1"/>
            <a:r>
              <a:rPr lang="en-GB" sz="1400" dirty="0">
                <a:solidFill>
                  <a:srgbClr val="000000"/>
                </a:solidFill>
              </a:rPr>
              <a:t>Breathing exercises</a:t>
            </a:r>
          </a:p>
          <a:p>
            <a:pPr lvl="1"/>
            <a:r>
              <a:rPr lang="en-GB" sz="1400" dirty="0">
                <a:solidFill>
                  <a:srgbClr val="000000"/>
                </a:solidFill>
              </a:rPr>
              <a:t>Physical exercise</a:t>
            </a:r>
          </a:p>
          <a:p>
            <a:pPr lvl="1"/>
            <a:r>
              <a:rPr lang="en-GB" sz="1400" dirty="0">
                <a:solidFill>
                  <a:srgbClr val="000000"/>
                </a:solidFill>
              </a:rPr>
              <a:t>Partake in a hobby like reading, art, listening to music…</a:t>
            </a:r>
          </a:p>
          <a:p>
            <a:pPr lvl="1"/>
            <a:r>
              <a:rPr lang="en-GB" sz="1400" dirty="0">
                <a:solidFill>
                  <a:srgbClr val="000000"/>
                </a:solidFill>
              </a:rPr>
              <a:t>ASMR</a:t>
            </a:r>
          </a:p>
          <a:p>
            <a:pPr lvl="1"/>
            <a:endParaRPr lang="en-GB" sz="1400" dirty="0">
              <a:solidFill>
                <a:srgbClr val="000000"/>
              </a:solidFill>
            </a:endParaRPr>
          </a:p>
        </p:txBody>
      </p:sp>
    </p:spTree>
    <p:extLst>
      <p:ext uri="{BB962C8B-B14F-4D97-AF65-F5344CB8AC3E}">
        <p14:creationId xmlns:p14="http://schemas.microsoft.com/office/powerpoint/2010/main" val="1470465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rgbClr val="00B0F0">
                  <a:lumMod val="90000"/>
                </a:srgbClr>
              </a:gs>
              <a:gs pos="25000">
                <a:srgbClr val="00B0F0">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71F621-DC05-4AE7-BF96-04D0FE1C4A3B}"/>
              </a:ext>
            </a:extLst>
          </p:cNvPr>
          <p:cNvSpPr>
            <a:spLocks noGrp="1"/>
          </p:cNvSpPr>
          <p:nvPr>
            <p:ph type="title"/>
          </p:nvPr>
        </p:nvSpPr>
        <p:spPr>
          <a:xfrm>
            <a:off x="640079" y="2053641"/>
            <a:ext cx="3669161" cy="2760098"/>
          </a:xfrm>
        </p:spPr>
        <p:txBody>
          <a:bodyPr>
            <a:normAutofit/>
          </a:bodyPr>
          <a:lstStyle/>
          <a:p>
            <a:r>
              <a:rPr lang="en-GB">
                <a:solidFill>
                  <a:srgbClr val="FFFFFF"/>
                </a:solidFill>
              </a:rPr>
              <a:t>Techniques, methods &amp; therapy continued…</a:t>
            </a:r>
          </a:p>
        </p:txBody>
      </p:sp>
      <p:sp>
        <p:nvSpPr>
          <p:cNvPr id="3" name="Content Placeholder 2">
            <a:extLst>
              <a:ext uri="{FF2B5EF4-FFF2-40B4-BE49-F238E27FC236}">
                <a16:creationId xmlns:a16="http://schemas.microsoft.com/office/drawing/2014/main" id="{32954A2F-7A32-4585-98DE-313242C13690}"/>
              </a:ext>
            </a:extLst>
          </p:cNvPr>
          <p:cNvSpPr>
            <a:spLocks noGrp="1"/>
          </p:cNvSpPr>
          <p:nvPr>
            <p:ph idx="1"/>
          </p:nvPr>
        </p:nvSpPr>
        <p:spPr>
          <a:xfrm>
            <a:off x="6090574" y="801866"/>
            <a:ext cx="5306084" cy="5230634"/>
          </a:xfrm>
        </p:spPr>
        <p:txBody>
          <a:bodyPr anchor="ctr">
            <a:normAutofit/>
          </a:bodyPr>
          <a:lstStyle/>
          <a:p>
            <a:r>
              <a:rPr lang="en-GB" sz="1300">
                <a:solidFill>
                  <a:srgbClr val="000000"/>
                </a:solidFill>
              </a:rPr>
              <a:t>What do various therapies involve?</a:t>
            </a:r>
          </a:p>
          <a:p>
            <a:pPr lvl="1"/>
            <a:r>
              <a:rPr lang="en-GB" sz="1300">
                <a:solidFill>
                  <a:srgbClr val="000000"/>
                </a:solidFill>
              </a:rPr>
              <a:t>CBT aims to explore ones cognition and thought process, and assist them to identify negative behaviours associated to them, and therefore alter this in a more positive manner (NHS, 2018). </a:t>
            </a:r>
          </a:p>
          <a:p>
            <a:pPr marL="457200" lvl="1" indent="0">
              <a:buNone/>
            </a:pPr>
            <a:endParaRPr lang="en-GB" sz="1300">
              <a:solidFill>
                <a:srgbClr val="000000"/>
              </a:solidFill>
            </a:endParaRPr>
          </a:p>
          <a:p>
            <a:pPr lvl="1"/>
            <a:r>
              <a:rPr lang="en-GB" sz="1300">
                <a:solidFill>
                  <a:srgbClr val="000000"/>
                </a:solidFill>
              </a:rPr>
              <a:t>DBT is rather similar to CBT in that it aims to assist individuals to change negative processes of thinking and behaving. However, DBT also encourages the individual to accept the person they are. DBT is usually used with individuals living with Borderline Personality Disorder, however in more recent times, it’s also been used for other mental health issues, including extreme cases of anxiety and depression (Mind, 2019). </a:t>
            </a:r>
          </a:p>
          <a:p>
            <a:pPr lvl="1"/>
            <a:endParaRPr lang="en-GB" sz="1300">
              <a:solidFill>
                <a:srgbClr val="000000"/>
              </a:solidFill>
            </a:endParaRPr>
          </a:p>
          <a:p>
            <a:pPr lvl="1"/>
            <a:r>
              <a:rPr lang="en-GB" sz="1300">
                <a:solidFill>
                  <a:srgbClr val="000000"/>
                </a:solidFill>
              </a:rPr>
              <a:t>Behavioural Activation aims to assist the individual to begin to enjoy life again, by motivating them to make small, practical steps to achieve this. Problem-solving skills are also taught to the individual (NHS, 2018). </a:t>
            </a:r>
          </a:p>
          <a:p>
            <a:pPr lvl="1"/>
            <a:endParaRPr lang="en-GB" sz="1300">
              <a:solidFill>
                <a:srgbClr val="000000"/>
              </a:solidFill>
            </a:endParaRPr>
          </a:p>
          <a:p>
            <a:pPr lvl="1"/>
            <a:r>
              <a:rPr lang="en-GB" sz="1300">
                <a:solidFill>
                  <a:srgbClr val="000000"/>
                </a:solidFill>
              </a:rPr>
              <a:t>Mindfulness-based Cognitive Therapy also aims to assist the individual focus on their emotions and thought processes but more in the moment. This therapy combines mindfulness techniques such as breathing exercises and meditation, with CBT (NHS, 2018). </a:t>
            </a:r>
          </a:p>
        </p:txBody>
      </p:sp>
    </p:spTree>
    <p:extLst>
      <p:ext uri="{BB962C8B-B14F-4D97-AF65-F5344CB8AC3E}">
        <p14:creationId xmlns:p14="http://schemas.microsoft.com/office/powerpoint/2010/main" val="3261360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06F0C1-8071-4FC4-854D-362C70E085E8}"/>
              </a:ext>
            </a:extLst>
          </p:cNvPr>
          <p:cNvSpPr>
            <a:spLocks noGrp="1"/>
          </p:cNvSpPr>
          <p:nvPr>
            <p:ph type="title"/>
          </p:nvPr>
        </p:nvSpPr>
        <p:spPr>
          <a:xfrm>
            <a:off x="863029" y="1012004"/>
            <a:ext cx="3416158" cy="4795408"/>
          </a:xfrm>
          <a:prstGeom prst="ellipse">
            <a:avLst/>
          </a:prstGeom>
        </p:spPr>
        <p:txBody>
          <a:bodyPr>
            <a:normAutofit/>
          </a:bodyPr>
          <a:lstStyle/>
          <a:p>
            <a:r>
              <a:rPr lang="en-GB" sz="3400">
                <a:solidFill>
                  <a:srgbClr val="FFFFFF"/>
                </a:solidFill>
              </a:rPr>
              <a:t>Accessibility &amp; Availability</a:t>
            </a:r>
          </a:p>
        </p:txBody>
      </p:sp>
      <p:graphicFrame>
        <p:nvGraphicFramePr>
          <p:cNvPr id="5" name="Content Placeholder 2">
            <a:extLst>
              <a:ext uri="{FF2B5EF4-FFF2-40B4-BE49-F238E27FC236}">
                <a16:creationId xmlns:a16="http://schemas.microsoft.com/office/drawing/2014/main" id="{3CAB3E64-ED73-44EE-BFDB-AA62DEC2320E}"/>
              </a:ext>
            </a:extLst>
          </p:cNvPr>
          <p:cNvGraphicFramePr>
            <a:graphicFrameLocks noGrp="1"/>
          </p:cNvGraphicFramePr>
          <p:nvPr>
            <p:ph idx="1"/>
            <p:extLst>
              <p:ext uri="{D42A27DB-BD31-4B8C-83A1-F6EECF244321}">
                <p14:modId xmlns:p14="http://schemas.microsoft.com/office/powerpoint/2010/main" val="41050720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8554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F5F8BF-2A10-4BFA-B1C5-3442AE8387F0}"/>
              </a:ext>
            </a:extLst>
          </p:cNvPr>
          <p:cNvSpPr>
            <a:spLocks noGrp="1"/>
          </p:cNvSpPr>
          <p:nvPr>
            <p:ph type="title"/>
          </p:nvPr>
        </p:nvSpPr>
        <p:spPr>
          <a:xfrm>
            <a:off x="863029" y="1012004"/>
            <a:ext cx="3416158" cy="4795408"/>
          </a:xfrm>
        </p:spPr>
        <p:txBody>
          <a:bodyPr>
            <a:normAutofit/>
          </a:bodyPr>
          <a:lstStyle/>
          <a:p>
            <a:r>
              <a:rPr lang="en-GB">
                <a:solidFill>
                  <a:srgbClr val="FFFFFF"/>
                </a:solidFill>
              </a:rPr>
              <a:t>Research Methods</a:t>
            </a:r>
          </a:p>
        </p:txBody>
      </p:sp>
      <p:graphicFrame>
        <p:nvGraphicFramePr>
          <p:cNvPr id="8" name="Content Placeholder 2">
            <a:extLst>
              <a:ext uri="{FF2B5EF4-FFF2-40B4-BE49-F238E27FC236}">
                <a16:creationId xmlns:a16="http://schemas.microsoft.com/office/drawing/2014/main" id="{070203E0-A40B-45B9-A3F6-48EC2B37B01D}"/>
              </a:ext>
            </a:extLst>
          </p:cNvPr>
          <p:cNvGraphicFramePr>
            <a:graphicFrameLocks noGrp="1"/>
          </p:cNvGraphicFramePr>
          <p:nvPr>
            <p:ph idx="1"/>
            <p:extLst>
              <p:ext uri="{D42A27DB-BD31-4B8C-83A1-F6EECF244321}">
                <p14:modId xmlns:p14="http://schemas.microsoft.com/office/powerpoint/2010/main" val="26585049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4854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F4E523-C41F-4D39-BCA9-FE7A16C9EB73}"/>
              </a:ext>
            </a:extLst>
          </p:cNvPr>
          <p:cNvSpPr>
            <a:spLocks noGrp="1"/>
          </p:cNvSpPr>
          <p:nvPr>
            <p:ph type="title"/>
          </p:nvPr>
        </p:nvSpPr>
        <p:spPr>
          <a:xfrm>
            <a:off x="863029" y="1012004"/>
            <a:ext cx="3416158" cy="4795408"/>
          </a:xfrm>
        </p:spPr>
        <p:txBody>
          <a:bodyPr>
            <a:normAutofit/>
          </a:bodyPr>
          <a:lstStyle/>
          <a:p>
            <a:r>
              <a:rPr lang="en-GB" sz="3700">
                <a:solidFill>
                  <a:srgbClr val="FFFFFF"/>
                </a:solidFill>
              </a:rPr>
              <a:t>Research Question/Inquiry</a:t>
            </a:r>
          </a:p>
        </p:txBody>
      </p:sp>
      <p:graphicFrame>
        <p:nvGraphicFramePr>
          <p:cNvPr id="5" name="Content Placeholder 2">
            <a:extLst>
              <a:ext uri="{FF2B5EF4-FFF2-40B4-BE49-F238E27FC236}">
                <a16:creationId xmlns:a16="http://schemas.microsoft.com/office/drawing/2014/main" id="{B9CDEE22-05A4-4ADD-AB8D-CD666A510EF8}"/>
              </a:ext>
            </a:extLst>
          </p:cNvPr>
          <p:cNvGraphicFramePr>
            <a:graphicFrameLocks noGrp="1"/>
          </p:cNvGraphicFramePr>
          <p:nvPr>
            <p:ph idx="1"/>
            <p:extLst>
              <p:ext uri="{D42A27DB-BD31-4B8C-83A1-F6EECF244321}">
                <p14:modId xmlns:p14="http://schemas.microsoft.com/office/powerpoint/2010/main" val="148518573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305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C47F-1A0D-4276-BD8E-69DA212AF3CC}"/>
              </a:ext>
            </a:extLst>
          </p:cNvPr>
          <p:cNvSpPr>
            <a:spLocks noGrp="1"/>
          </p:cNvSpPr>
          <p:nvPr>
            <p:ph type="title"/>
          </p:nvPr>
        </p:nvSpPr>
        <p:spPr/>
        <p:txBody>
          <a:bodyPr/>
          <a:lstStyle/>
          <a:p>
            <a:r>
              <a:rPr lang="en-GB" dirty="0"/>
              <a:t>Background and Context</a:t>
            </a:r>
          </a:p>
        </p:txBody>
      </p:sp>
      <p:graphicFrame>
        <p:nvGraphicFramePr>
          <p:cNvPr id="5" name="Content Placeholder 2">
            <a:extLst>
              <a:ext uri="{FF2B5EF4-FFF2-40B4-BE49-F238E27FC236}">
                <a16:creationId xmlns:a16="http://schemas.microsoft.com/office/drawing/2014/main" id="{3EEF122C-DA77-4B0D-8A4E-A241F5BD746A}"/>
              </a:ext>
            </a:extLst>
          </p:cNvPr>
          <p:cNvGraphicFramePr>
            <a:graphicFrameLocks noGrp="1"/>
          </p:cNvGraphicFramePr>
          <p:nvPr>
            <p:ph idx="1"/>
            <p:extLst>
              <p:ext uri="{D42A27DB-BD31-4B8C-83A1-F6EECF244321}">
                <p14:modId xmlns:p14="http://schemas.microsoft.com/office/powerpoint/2010/main" val="353857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5E3E1CDB-70D3-4E53-8979-9F23C5C8406F}"/>
              </a:ext>
            </a:extLst>
          </p:cNvPr>
          <p:cNvSpPr txBox="1">
            <a:spLocks/>
          </p:cNvSpPr>
          <p:nvPr/>
        </p:nvSpPr>
        <p:spPr>
          <a:xfrm>
            <a:off x="838200" y="904387"/>
            <a:ext cx="584800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Reasoning for exploring this topic area-</a:t>
            </a:r>
          </a:p>
        </p:txBody>
      </p:sp>
    </p:spTree>
    <p:extLst>
      <p:ext uri="{BB962C8B-B14F-4D97-AF65-F5344CB8AC3E}">
        <p14:creationId xmlns:p14="http://schemas.microsoft.com/office/powerpoint/2010/main" val="1908061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E755D1-8C37-424A-AF75-970D434DDDE1}"/>
              </a:ext>
            </a:extLst>
          </p:cNvPr>
          <p:cNvSpPr>
            <a:spLocks noGrp="1"/>
          </p:cNvSpPr>
          <p:nvPr>
            <p:ph type="title"/>
          </p:nvPr>
        </p:nvSpPr>
        <p:spPr>
          <a:xfrm>
            <a:off x="640079" y="2053641"/>
            <a:ext cx="3669161" cy="2760098"/>
          </a:xfrm>
        </p:spPr>
        <p:txBody>
          <a:bodyPr>
            <a:normAutofit/>
          </a:bodyPr>
          <a:lstStyle/>
          <a:p>
            <a:r>
              <a:rPr lang="en-GB">
                <a:solidFill>
                  <a:srgbClr val="FFFFFF"/>
                </a:solidFill>
              </a:rPr>
              <a:t>Discussion Points</a:t>
            </a:r>
          </a:p>
        </p:txBody>
      </p:sp>
      <p:sp>
        <p:nvSpPr>
          <p:cNvPr id="3" name="Content Placeholder 2">
            <a:extLst>
              <a:ext uri="{FF2B5EF4-FFF2-40B4-BE49-F238E27FC236}">
                <a16:creationId xmlns:a16="http://schemas.microsoft.com/office/drawing/2014/main" id="{49856231-9858-44A1-AE3B-0B8C58B7A8CE}"/>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Increased evidence of individuals within society experiencing anxiety and depression (Office of National Statistics, 2019).</a:t>
            </a:r>
          </a:p>
          <a:p>
            <a:endParaRPr lang="en-GB" sz="2400" dirty="0">
              <a:solidFill>
                <a:srgbClr val="000000"/>
              </a:solidFill>
            </a:endParaRPr>
          </a:p>
          <a:p>
            <a:r>
              <a:rPr lang="en-GB" sz="2400" dirty="0">
                <a:solidFill>
                  <a:srgbClr val="000000"/>
                </a:solidFill>
              </a:rPr>
              <a:t>New methods such as ASMR, proving to assist individuals mental wellbeing (</a:t>
            </a:r>
            <a:r>
              <a:rPr lang="en-GB" sz="2400" dirty="0" err="1">
                <a:solidFill>
                  <a:srgbClr val="000000"/>
                </a:solidFill>
              </a:rPr>
              <a:t>Poerio</a:t>
            </a:r>
            <a:r>
              <a:rPr lang="en-GB" sz="2400" dirty="0">
                <a:solidFill>
                  <a:srgbClr val="000000"/>
                </a:solidFill>
              </a:rPr>
              <a:t>, Blakey, </a:t>
            </a:r>
            <a:r>
              <a:rPr lang="en-GB" sz="2400" dirty="0" err="1">
                <a:solidFill>
                  <a:srgbClr val="000000"/>
                </a:solidFill>
              </a:rPr>
              <a:t>Hostler</a:t>
            </a:r>
            <a:r>
              <a:rPr lang="en-GB" sz="2400" dirty="0">
                <a:solidFill>
                  <a:srgbClr val="000000"/>
                </a:solidFill>
              </a:rPr>
              <a:t> and </a:t>
            </a:r>
            <a:r>
              <a:rPr lang="en-GB" sz="2400" dirty="0" err="1">
                <a:solidFill>
                  <a:srgbClr val="000000"/>
                </a:solidFill>
              </a:rPr>
              <a:t>Veltri</a:t>
            </a:r>
            <a:r>
              <a:rPr lang="en-GB" sz="2400" dirty="0">
                <a:solidFill>
                  <a:srgbClr val="000000"/>
                </a:solidFill>
              </a:rPr>
              <a:t>, 2018). </a:t>
            </a:r>
          </a:p>
          <a:p>
            <a:endParaRPr lang="en-GB" sz="2400" dirty="0">
              <a:solidFill>
                <a:srgbClr val="000000"/>
              </a:solidFill>
            </a:endParaRPr>
          </a:p>
          <a:p>
            <a:r>
              <a:rPr lang="en-GB" sz="2400" dirty="0">
                <a:solidFill>
                  <a:srgbClr val="000000"/>
                </a:solidFill>
              </a:rPr>
              <a:t>Waiting lists for mental health support are ridiculously long (The Independent, 2018). </a:t>
            </a:r>
          </a:p>
        </p:txBody>
      </p:sp>
    </p:spTree>
    <p:extLst>
      <p:ext uri="{BB962C8B-B14F-4D97-AF65-F5344CB8AC3E}">
        <p14:creationId xmlns:p14="http://schemas.microsoft.com/office/powerpoint/2010/main" val="2649078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82">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230A5E9-D91E-414F-AC04-963322A591D7}"/>
              </a:ext>
            </a:extLst>
          </p:cNvPr>
          <p:cNvSpPr>
            <a:spLocks noGrp="1"/>
          </p:cNvSpPr>
          <p:nvPr>
            <p:ph type="title"/>
          </p:nvPr>
        </p:nvSpPr>
        <p:spPr>
          <a:xfrm>
            <a:off x="640079" y="2023236"/>
            <a:ext cx="3659777" cy="2820908"/>
          </a:xfrm>
        </p:spPr>
        <p:txBody>
          <a:bodyPr>
            <a:normAutofit/>
          </a:bodyPr>
          <a:lstStyle/>
          <a:p>
            <a:r>
              <a:rPr lang="en-GB" sz="4000">
                <a:solidFill>
                  <a:srgbClr val="FFFFFF"/>
                </a:solidFill>
              </a:rPr>
              <a:t>Authors Under Consideration</a:t>
            </a:r>
          </a:p>
        </p:txBody>
      </p:sp>
      <p:graphicFrame>
        <p:nvGraphicFramePr>
          <p:cNvPr id="69" name="Content Placeholder 2">
            <a:extLst>
              <a:ext uri="{FF2B5EF4-FFF2-40B4-BE49-F238E27FC236}">
                <a16:creationId xmlns:a16="http://schemas.microsoft.com/office/drawing/2014/main" id="{A38A0EFB-F892-4BFD-BFFB-CDAC91BA242E}"/>
              </a:ext>
            </a:extLst>
          </p:cNvPr>
          <p:cNvGraphicFramePr>
            <a:graphicFrameLocks noGrp="1"/>
          </p:cNvGraphicFramePr>
          <p:nvPr>
            <p:ph idx="1"/>
            <p:extLst>
              <p:ext uri="{D42A27DB-BD31-4B8C-83A1-F6EECF244321}">
                <p14:modId xmlns:p14="http://schemas.microsoft.com/office/powerpoint/2010/main" val="920436944"/>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6706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1">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C725E89-313C-4728-B3BE-14EE73A50458}"/>
              </a:ext>
            </a:extLst>
          </p:cNvPr>
          <p:cNvSpPr>
            <a:spLocks noGrp="1"/>
          </p:cNvSpPr>
          <p:nvPr>
            <p:ph type="title"/>
          </p:nvPr>
        </p:nvSpPr>
        <p:spPr>
          <a:xfrm>
            <a:off x="640079" y="2023236"/>
            <a:ext cx="3659777" cy="2820908"/>
          </a:xfrm>
        </p:spPr>
        <p:txBody>
          <a:bodyPr>
            <a:normAutofit/>
          </a:bodyPr>
          <a:lstStyle/>
          <a:p>
            <a:r>
              <a:rPr lang="en-GB" sz="4000">
                <a:solidFill>
                  <a:srgbClr val="FFFFFF"/>
                </a:solidFill>
              </a:rPr>
              <a:t>Ethical consideration</a:t>
            </a:r>
          </a:p>
        </p:txBody>
      </p:sp>
      <p:graphicFrame>
        <p:nvGraphicFramePr>
          <p:cNvPr id="5" name="Content Placeholder 2">
            <a:extLst>
              <a:ext uri="{FF2B5EF4-FFF2-40B4-BE49-F238E27FC236}">
                <a16:creationId xmlns:a16="http://schemas.microsoft.com/office/drawing/2014/main" id="{B79D853C-44A3-4A36-AD8E-AF361F10D85D}"/>
              </a:ext>
            </a:extLst>
          </p:cNvPr>
          <p:cNvGraphicFramePr>
            <a:graphicFrameLocks noGrp="1"/>
          </p:cNvGraphicFramePr>
          <p:nvPr>
            <p:ph idx="1"/>
            <p:extLst>
              <p:ext uri="{D42A27DB-BD31-4B8C-83A1-F6EECF244321}">
                <p14:modId xmlns:p14="http://schemas.microsoft.com/office/powerpoint/2010/main" val="3797132308"/>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441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19F9D2-EE5D-4F50-8993-58EF894A8723}"/>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Potential Arguments/Implications</a:t>
            </a:r>
          </a:p>
        </p:txBody>
      </p:sp>
      <p:graphicFrame>
        <p:nvGraphicFramePr>
          <p:cNvPr id="20" name="Content Placeholder 2">
            <a:extLst>
              <a:ext uri="{FF2B5EF4-FFF2-40B4-BE49-F238E27FC236}">
                <a16:creationId xmlns:a16="http://schemas.microsoft.com/office/drawing/2014/main" id="{34E6D758-47FC-4C6F-B0D2-1E3A61A319FA}"/>
              </a:ext>
            </a:extLst>
          </p:cNvPr>
          <p:cNvGraphicFramePr>
            <a:graphicFrameLocks noGrp="1"/>
          </p:cNvGraphicFramePr>
          <p:nvPr>
            <p:ph idx="1"/>
            <p:extLst>
              <p:ext uri="{D42A27DB-BD31-4B8C-83A1-F6EECF244321}">
                <p14:modId xmlns:p14="http://schemas.microsoft.com/office/powerpoint/2010/main" val="1272721061"/>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6711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1EA0-0517-462B-921F-C1F4AB175529}"/>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629A5195-0C62-43F2-B4A0-BFD5C06B3253}"/>
              </a:ext>
            </a:extLst>
          </p:cNvPr>
          <p:cNvSpPr>
            <a:spLocks noGrp="1"/>
          </p:cNvSpPr>
          <p:nvPr>
            <p:ph idx="1"/>
          </p:nvPr>
        </p:nvSpPr>
        <p:spPr>
          <a:xfrm>
            <a:off x="838200" y="1404447"/>
            <a:ext cx="10515600" cy="5088428"/>
          </a:xfrm>
        </p:spPr>
        <p:txBody>
          <a:bodyPr>
            <a:normAutofit fontScale="25000" lnSpcReduction="20000"/>
          </a:bodyPr>
          <a:lstStyle/>
          <a:p>
            <a:pPr marL="0" indent="0">
              <a:lnSpc>
                <a:spcPct val="220000"/>
              </a:lnSpc>
              <a:buNone/>
            </a:pPr>
            <a:r>
              <a:rPr lang="en-GB" sz="3200" dirty="0"/>
              <a:t>American Psychological Association (2018). </a:t>
            </a:r>
            <a:r>
              <a:rPr lang="en-GB" sz="3200" i="1" dirty="0"/>
              <a:t>Depression definition. </a:t>
            </a:r>
            <a:r>
              <a:rPr lang="en-GB" sz="3200" dirty="0"/>
              <a:t>Available at: </a:t>
            </a:r>
            <a:r>
              <a:rPr lang="en-GB" sz="3200" dirty="0">
                <a:hlinkClick r:id="rId2"/>
              </a:rPr>
              <a:t>https://dictionary.apa.org/depression</a:t>
            </a:r>
            <a:endParaRPr lang="en-GB" sz="3200" dirty="0"/>
          </a:p>
          <a:p>
            <a:pPr marL="0" indent="0">
              <a:lnSpc>
                <a:spcPct val="220000"/>
              </a:lnSpc>
              <a:buNone/>
            </a:pPr>
            <a:r>
              <a:rPr lang="en-GB" sz="3200" dirty="0"/>
              <a:t>American Psychological Association (2018). </a:t>
            </a:r>
            <a:r>
              <a:rPr lang="en-GB" sz="3200" i="1" dirty="0"/>
              <a:t>Anxiety definition. </a:t>
            </a:r>
            <a:r>
              <a:rPr lang="en-GB" sz="3200" dirty="0"/>
              <a:t>Available at: </a:t>
            </a:r>
            <a:r>
              <a:rPr lang="en-GB" sz="3200" dirty="0">
                <a:hlinkClick r:id="rId3"/>
              </a:rPr>
              <a:t>https://dictionary.apa.org/anxiety</a:t>
            </a:r>
            <a:endParaRPr lang="en-GB" sz="3200" dirty="0"/>
          </a:p>
          <a:p>
            <a:pPr marL="0" indent="0">
              <a:lnSpc>
                <a:spcPct val="220000"/>
              </a:lnSpc>
              <a:buNone/>
            </a:pPr>
            <a:r>
              <a:rPr lang="en-GB" sz="3200" dirty="0"/>
              <a:t>American Psychological Association (2018). </a:t>
            </a:r>
            <a:r>
              <a:rPr lang="en-GB" sz="3200" i="1" dirty="0"/>
              <a:t>Relaxation definition. </a:t>
            </a:r>
            <a:r>
              <a:rPr lang="en-GB" sz="3200" dirty="0"/>
              <a:t>Available at: </a:t>
            </a:r>
            <a:r>
              <a:rPr lang="en-GB" sz="3200" dirty="0">
                <a:hlinkClick r:id="rId4"/>
              </a:rPr>
              <a:t>https://dictionary.apa.org/relaxation</a:t>
            </a:r>
            <a:endParaRPr lang="en-GB" sz="3200" dirty="0"/>
          </a:p>
          <a:p>
            <a:pPr marL="0" indent="0">
              <a:lnSpc>
                <a:spcPct val="220000"/>
              </a:lnSpc>
              <a:buNone/>
            </a:pPr>
            <a:r>
              <a:rPr lang="en-GB" sz="3200" dirty="0"/>
              <a:t>Mathews-King, A. (2018). ‘NHS patients with severe mental illness waiting up to two years for treatment, report finds’, </a:t>
            </a:r>
            <a:r>
              <a:rPr lang="en-GB" sz="3200" i="1" dirty="0"/>
              <a:t>The Independent, </a:t>
            </a:r>
            <a:r>
              <a:rPr lang="en-GB" sz="3200" dirty="0"/>
              <a:t>6</a:t>
            </a:r>
            <a:r>
              <a:rPr lang="en-GB" sz="3200" baseline="30000" dirty="0"/>
              <a:t>th</a:t>
            </a:r>
            <a:r>
              <a:rPr lang="en-GB" sz="3200" dirty="0"/>
              <a:t> February. Available at: </a:t>
            </a:r>
            <a:r>
              <a:rPr lang="en-GB" sz="3200" dirty="0">
                <a:hlinkClick r:id="rId5"/>
              </a:rPr>
              <a:t>https://www.independent.co.uk/news/health/nhs-patients-mental-illness-waiting-	times-treatment-report-health-bma-talking-therapies-iapt-a8195611.html</a:t>
            </a:r>
            <a:r>
              <a:rPr lang="en-GB" sz="3200" dirty="0"/>
              <a:t>. (Accessed 20</a:t>
            </a:r>
            <a:r>
              <a:rPr lang="en-GB" sz="3200" baseline="30000" dirty="0"/>
              <a:t>th</a:t>
            </a:r>
            <a:r>
              <a:rPr lang="en-GB" sz="3200" dirty="0"/>
              <a:t> May 2019). </a:t>
            </a:r>
          </a:p>
          <a:p>
            <a:pPr marL="0" indent="0">
              <a:lnSpc>
                <a:spcPct val="220000"/>
              </a:lnSpc>
              <a:buNone/>
            </a:pPr>
            <a:r>
              <a:rPr lang="en-GB" sz="3200" dirty="0"/>
              <a:t>Mind (2017). </a:t>
            </a:r>
            <a:r>
              <a:rPr lang="en-GB" sz="3200" i="1" dirty="0"/>
              <a:t>Relaxation. </a:t>
            </a:r>
            <a:r>
              <a:rPr lang="en-GB" sz="3200" dirty="0"/>
              <a:t>Available at: </a:t>
            </a:r>
            <a:r>
              <a:rPr lang="en-GB" sz="3200" dirty="0">
                <a:hlinkClick r:id="rId6"/>
              </a:rPr>
              <a:t>https://www.mind.org.uk/information-support/tips-for-everyday-living/relaxation/#.XOF8GY5KjD4</a:t>
            </a:r>
            <a:endParaRPr lang="en-GB" sz="3200" dirty="0"/>
          </a:p>
          <a:p>
            <a:pPr marL="0" indent="0">
              <a:lnSpc>
                <a:spcPct val="220000"/>
              </a:lnSpc>
              <a:buNone/>
            </a:pPr>
            <a:r>
              <a:rPr lang="en-GB" sz="3200" dirty="0"/>
              <a:t>Mind (2017). </a:t>
            </a:r>
            <a:r>
              <a:rPr lang="en-GB" sz="3200" i="1" dirty="0"/>
              <a:t>Dialectical Behaviour Therapy (DBT). </a:t>
            </a:r>
            <a:r>
              <a:rPr lang="en-GB" sz="3200" dirty="0"/>
              <a:t>Available at: </a:t>
            </a:r>
            <a:r>
              <a:rPr lang="en-GB" sz="3200" dirty="0">
                <a:hlinkClick r:id="rId7"/>
              </a:rPr>
              <a:t>https://www.mind.org.uk/information-support/drugs-and-treatments/dialectical-behaviour-therapy-dbt/#.XOKiLY5KjD4</a:t>
            </a:r>
            <a:endParaRPr lang="en-GB" sz="3200" dirty="0"/>
          </a:p>
          <a:p>
            <a:pPr marL="0" indent="0">
              <a:lnSpc>
                <a:spcPct val="220000"/>
              </a:lnSpc>
              <a:buNone/>
            </a:pPr>
            <a:r>
              <a:rPr lang="en-GB" sz="3200" dirty="0"/>
              <a:t>NHS (2018). </a:t>
            </a:r>
            <a:r>
              <a:rPr lang="en-GB" sz="3200" i="1" dirty="0"/>
              <a:t>Types of talking therapies</a:t>
            </a:r>
            <a:r>
              <a:rPr lang="en-GB" sz="3200" dirty="0"/>
              <a:t>. Available at: </a:t>
            </a:r>
            <a:r>
              <a:rPr lang="en-GB" sz="3200" dirty="0">
                <a:hlinkClick r:id="rId8"/>
              </a:rPr>
              <a:t>https://www.nhs.uk/conditions/stress-anxiety-depression/benefits-of-talking-therapy/</a:t>
            </a:r>
            <a:endParaRPr lang="en-GB" sz="3200" dirty="0"/>
          </a:p>
          <a:p>
            <a:pPr marL="0" indent="0">
              <a:lnSpc>
                <a:spcPct val="220000"/>
              </a:lnSpc>
              <a:buNone/>
            </a:pPr>
            <a:r>
              <a:rPr lang="en-GB" sz="3200" dirty="0"/>
              <a:t>NHS (2018). </a:t>
            </a:r>
            <a:r>
              <a:rPr lang="en-GB" sz="3200" i="1" dirty="0"/>
              <a:t>Cognitive Behavioural Therapy (CBT). </a:t>
            </a:r>
            <a:r>
              <a:rPr lang="en-GB" sz="3200" dirty="0"/>
              <a:t>Available at: </a:t>
            </a:r>
            <a:r>
              <a:rPr lang="en-GB" sz="3200" dirty="0">
                <a:hlinkClick r:id="rId9"/>
              </a:rPr>
              <a:t>https://www.nhs.uk/conditions/stress-anxiety-depression/types-of-therapy/#cognitive-behavioural-therapy-cbt</a:t>
            </a:r>
            <a:endParaRPr lang="en-GB" sz="3200" dirty="0"/>
          </a:p>
          <a:p>
            <a:pPr marL="0" indent="0">
              <a:lnSpc>
                <a:spcPct val="220000"/>
              </a:lnSpc>
              <a:buNone/>
            </a:pPr>
            <a:r>
              <a:rPr lang="en-GB" sz="3200" dirty="0"/>
              <a:t>Office for National Statistics (2019). </a:t>
            </a:r>
            <a:r>
              <a:rPr lang="en-GB" sz="3200" i="1" dirty="0"/>
              <a:t>Measuring national well-being: domains and measures. </a:t>
            </a:r>
            <a:r>
              <a:rPr lang="en-GB" sz="3200" dirty="0"/>
              <a:t>Available at:</a:t>
            </a:r>
            <a:r>
              <a:rPr lang="en-GB" sz="3200" i="1" dirty="0"/>
              <a:t> </a:t>
            </a:r>
            <a:r>
              <a:rPr lang="en-GB" sz="3200" dirty="0">
                <a:hlinkClick r:id="rId10"/>
              </a:rPr>
              <a:t>https://www.ons.gov.uk/peoplepopulationandcommunity/wellbeing/datasets/measuringnationalwellbeingdomainsandmeasures</a:t>
            </a:r>
            <a:endParaRPr lang="en-GB" sz="3200" dirty="0"/>
          </a:p>
          <a:p>
            <a:pPr marL="0" indent="0">
              <a:lnSpc>
                <a:spcPct val="220000"/>
              </a:lnSpc>
              <a:buNone/>
            </a:pPr>
            <a:r>
              <a:rPr lang="en-GB" sz="3200" dirty="0" err="1"/>
              <a:t>Poerio</a:t>
            </a:r>
            <a:r>
              <a:rPr lang="en-GB" sz="3200" dirty="0"/>
              <a:t>, G. L., Blakey, E., </a:t>
            </a:r>
            <a:r>
              <a:rPr lang="en-GB" sz="3200" dirty="0" err="1"/>
              <a:t>Hostler</a:t>
            </a:r>
            <a:r>
              <a:rPr lang="en-GB" sz="3200" dirty="0"/>
              <a:t>, T. J., &amp; </a:t>
            </a:r>
            <a:r>
              <a:rPr lang="en-GB" sz="3200" dirty="0" err="1"/>
              <a:t>Veltri</a:t>
            </a:r>
            <a:r>
              <a:rPr lang="en-GB" sz="3200" dirty="0"/>
              <a:t>, T. (2018). More than a feeling: Autonomous sensory meridian response (ASMR) is characterized by reliable changes in affect and physiology. </a:t>
            </a:r>
            <a:r>
              <a:rPr lang="en-GB" sz="3200" i="1" dirty="0" err="1"/>
              <a:t>PloS</a:t>
            </a:r>
            <a:r>
              <a:rPr lang="en-GB" sz="3200" i="1" dirty="0"/>
              <a:t> one</a:t>
            </a:r>
            <a:r>
              <a:rPr lang="en-GB" sz="3200" dirty="0"/>
              <a:t>, </a:t>
            </a:r>
            <a:r>
              <a:rPr lang="en-GB" sz="3200" i="1" dirty="0"/>
              <a:t>13</a:t>
            </a:r>
            <a:r>
              <a:rPr lang="en-GB" sz="3200" dirty="0"/>
              <a:t>(6), e0196645.</a:t>
            </a:r>
          </a:p>
          <a:p>
            <a:pPr marL="0" indent="0">
              <a:lnSpc>
                <a:spcPct val="220000"/>
              </a:lnSpc>
              <a:buNone/>
            </a:pPr>
            <a:r>
              <a:rPr lang="en-GB" sz="3200" dirty="0"/>
              <a:t>University of Wales Trinity Saint David (2019). </a:t>
            </a:r>
            <a:r>
              <a:rPr lang="en-GB" sz="3200" i="1" dirty="0"/>
              <a:t>UWTSD Logo</a:t>
            </a:r>
            <a:r>
              <a:rPr lang="en-GB" sz="3200" dirty="0"/>
              <a:t> (Online Image). Available at: </a:t>
            </a:r>
            <a:r>
              <a:rPr lang="en-GB" sz="3200" dirty="0">
                <a:hlinkClick r:id="rId11"/>
              </a:rPr>
              <a:t>https://uwtsd.ac.uk/about/</a:t>
            </a:r>
            <a:r>
              <a:rPr lang="en-GB" sz="3200" dirty="0"/>
              <a:t>. </a:t>
            </a:r>
          </a:p>
          <a:p>
            <a:pPr marL="0" indent="0">
              <a:lnSpc>
                <a:spcPct val="220000"/>
              </a:lnSpc>
              <a:buNone/>
            </a:pPr>
            <a:r>
              <a:rPr lang="en-GB" sz="3200" dirty="0"/>
              <a:t>Wilson, J. (2018). ‘Work-related stress and mental illness now accounts for over half of work absences’, </a:t>
            </a:r>
            <a:r>
              <a:rPr lang="en-GB" sz="3200" i="1" dirty="0"/>
              <a:t>The Telegraph, </a:t>
            </a:r>
            <a:r>
              <a:rPr lang="en-GB" sz="3200" dirty="0"/>
              <a:t>1</a:t>
            </a:r>
            <a:r>
              <a:rPr lang="en-GB" sz="3200" baseline="30000" dirty="0"/>
              <a:t>st</a:t>
            </a:r>
            <a:r>
              <a:rPr lang="en-GB" sz="3200" dirty="0"/>
              <a:t> November. Available at: </a:t>
            </a:r>
            <a:r>
              <a:rPr lang="en-GB" sz="3200" dirty="0">
                <a:hlinkClick r:id="rId12"/>
              </a:rPr>
              <a:t>https://www.telegraph.co.uk/news/2018/11/01/work-related-stress-mental-illness-now-accounts-	half-work-absences/</a:t>
            </a:r>
            <a:r>
              <a:rPr lang="en-GB" sz="3200" dirty="0"/>
              <a:t>. (Accessed 20</a:t>
            </a:r>
            <a:r>
              <a:rPr lang="en-GB" sz="3200" baseline="30000" dirty="0"/>
              <a:t>th</a:t>
            </a:r>
            <a:r>
              <a:rPr lang="en-GB" sz="3200" dirty="0"/>
              <a:t> May 2019). </a:t>
            </a:r>
          </a:p>
          <a:p>
            <a:pPr marL="0" indent="0">
              <a:lnSpc>
                <a:spcPct val="220000"/>
              </a:lnSpc>
              <a:buNone/>
            </a:pPr>
            <a:endParaRPr lang="en-GB" sz="4000" dirty="0"/>
          </a:p>
          <a:p>
            <a:pPr marL="0" indent="0">
              <a:lnSpc>
                <a:spcPct val="220000"/>
              </a:lnSpc>
              <a:buNone/>
            </a:pPr>
            <a:endParaRPr lang="en-GB" sz="3700" dirty="0"/>
          </a:p>
          <a:p>
            <a:pPr marL="0" indent="0">
              <a:buNone/>
            </a:pPr>
            <a:endParaRPr lang="en-GB" sz="1200" dirty="0"/>
          </a:p>
          <a:p>
            <a:endParaRPr lang="en-GB" sz="1200" dirty="0"/>
          </a:p>
          <a:p>
            <a:endParaRPr lang="en-GB" sz="1200" dirty="0"/>
          </a:p>
        </p:txBody>
      </p:sp>
    </p:spTree>
    <p:extLst>
      <p:ext uri="{BB962C8B-B14F-4D97-AF65-F5344CB8AC3E}">
        <p14:creationId xmlns:p14="http://schemas.microsoft.com/office/powerpoint/2010/main" val="2238433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77514AA-928E-4936-8142-FC81E6FF0232}"/>
              </a:ext>
            </a:extLst>
          </p:cNvPr>
          <p:cNvGraphicFramePr>
            <a:graphicFrameLocks noGrp="1"/>
          </p:cNvGraphicFramePr>
          <p:nvPr>
            <p:ph idx="1"/>
            <p:extLst>
              <p:ext uri="{D42A27DB-BD31-4B8C-83A1-F6EECF244321}">
                <p14:modId xmlns:p14="http://schemas.microsoft.com/office/powerpoint/2010/main" val="619830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895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1030</Words>
  <Application>Microsoft Office PowerPoint</Application>
  <PresentationFormat>Widescreen</PresentationFormat>
  <Paragraphs>100</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Relaxation techniques for anxiety and depression</vt:lpstr>
      <vt:lpstr>Key words</vt:lpstr>
      <vt:lpstr>Anxiety &amp; depression</vt:lpstr>
      <vt:lpstr>Relaxation</vt:lpstr>
      <vt:lpstr>Techniques, methods &amp; therapy</vt:lpstr>
      <vt:lpstr>Techniques, methods &amp; therapy continued…</vt:lpstr>
      <vt:lpstr>Accessibility &amp; Availability</vt:lpstr>
      <vt:lpstr>Research Methods</vt:lpstr>
      <vt:lpstr>Research Question/Inquiry</vt:lpstr>
      <vt:lpstr>Background and Context</vt:lpstr>
      <vt:lpstr>Discussion Points</vt:lpstr>
      <vt:lpstr>Authors Under Consideration</vt:lpstr>
      <vt:lpstr>Ethical consideration</vt:lpstr>
      <vt:lpstr>Potential Arguments/Implications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Relaxation techniques for anxiety and depression</dc:title>
  <dc:creator>John Rees (1703876)</dc:creator>
  <cp:lastModifiedBy>John Rees (1703876)</cp:lastModifiedBy>
  <cp:revision>1</cp:revision>
  <dcterms:created xsi:type="dcterms:W3CDTF">2019-05-20T16:43:26Z</dcterms:created>
  <dcterms:modified xsi:type="dcterms:W3CDTF">2019-05-20T16:43:35Z</dcterms:modified>
</cp:coreProperties>
</file>