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0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6"/>
  </p:normalViewPr>
  <p:slideViewPr>
    <p:cSldViewPr snapToGrid="0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D4915-B892-2F07-B507-2072353A6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55CEA1-32FB-707F-21F4-B8E27CC75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77AB6-BB84-FBA5-0FB2-DE754EDC4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B4CE4F-06D4-CB21-E536-4B68514B8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E1AB32-5DDC-7C29-5D4D-7068AC60C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639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DEE4D-39EE-0EEB-22F5-0BFD583EA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05F1B-04FA-8BC0-C48A-4A77EA5CD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12BC6-8C4E-CD6F-59B9-5310D6767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9FA43-7D15-7EDE-DD56-935D0A4C0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A156D-101F-4231-9845-3A7D2578A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9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4FB7F-7B70-FC56-FFE0-E2BE7AD7B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3CD5BD-E755-6B12-9710-61016C764C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8B159-C52F-5981-F3BF-8EE3F1081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AD52F-26DC-E864-66C5-E038C729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D16C-E23A-804E-95D9-660F61941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39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470B5-8A91-D866-A0DB-0C7682312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E8EA-09F8-63B2-1224-4A8349AE7C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04F643-D3BE-C949-29B5-94224B4977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EFE02E-299C-366E-ED71-9E2C63E02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7F8DA0-17B3-65A6-8B89-CA6538885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9B015-4690-AE0F-58F9-0AEDD887E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980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2A911-2B82-2D58-593B-CF9F188B8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387A24-A52F-68B6-DC06-6139D2BBB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2A7F8-28E1-4CA9-CCD0-E6D0327DFE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B3F584-B0B8-91DD-6564-95D0ED4545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5B0EB8-EC5A-8D97-2AE4-64D27C1ACF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5CEEA9-9DB4-3E13-DF2F-7BEB90CF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EEAAE9-B5E3-9BC3-1B3B-B59D6EA58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C59435-A222-FD10-B32B-773D4AF1C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933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40904-292C-677B-EB1E-D40EAE37A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43BC61-5B78-4AA3-B779-28BA42883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CD42D-925A-2750-1645-8CEB572D1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9434E-7D6B-79CE-E78D-040F436F6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560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27FCBF-41E7-111C-FED0-BD40E5F64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06C47-E9EE-149C-4A3B-681A24759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941EBF-A130-1021-D8A0-AE5698766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993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E50FB-EF80-8A87-F850-A1B2C3F9F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E6ECC-D113-78D3-FCE3-47507BA09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C4470C-E762-DCEE-1C5C-B056B12D0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C8CD0F-8125-5C96-2B8D-5602D3817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006183-9E3C-6008-3D56-4C2376B85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6B0BC-60AA-D0C8-3403-DA00E5F74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744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4DB6C-5576-5945-4FED-8F8344E74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F3DCCE-B76E-2258-4988-7F9AB8BEF2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A433E-C63E-9F03-04BC-C7A8A2C4C6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874623-B72B-837C-FAC6-2F0B375F0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206D6-0B06-EB72-DF52-83CE90E0E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C7DC21-5D24-DA64-257E-1D5A7F0B6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35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DDE07-584B-0907-C304-9174C2471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A401D8-8F2A-AF93-7025-A7D3CB90D6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9F9FF-0783-FF36-75F6-7807D48A9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BC9B6-CA8C-73C8-1D7D-1E317EB19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A2C2D-216E-A3C8-F90D-349C42C5D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62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E9837C-8AB0-4C57-1EF6-58927F20A8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FB0E0B-ACC2-31C1-4108-914324E724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DA662-CB0C-E850-2B73-8B889152B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FC56B-4E6A-E1AE-6A7E-E686D28F5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BACF0-35FA-D636-AC78-E933793F0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3074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98913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622541-19FB-5571-3E0B-F70CCD6D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D41060-61F6-0F68-1ECE-2DB854608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A38D2-2AB3-4909-15EF-BC2811AFE2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C817B7-F0C8-164A-BE18-C40E9CD5E3D3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B45A7-9F50-23C2-9626-E7686CADA6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52DDF-774D-EE6B-5D52-AEEB36EE21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CFC68C-DDBD-FD44-B7E6-E147974D2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29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768096" y="2333590"/>
            <a:ext cx="10899648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Heddiw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feddwl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gwestiynau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Heddiw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gofio’r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‘ma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)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syniadau. 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91</Words>
  <Application>Microsoft Macintosh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Cavolini</vt:lpstr>
      <vt:lpstr>Segoe Print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2024-10-10T13:45:21Z</dcterms:created>
  <dcterms:modified xsi:type="dcterms:W3CDTF">2024-10-10T13:49:35Z</dcterms:modified>
</cp:coreProperties>
</file>