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9" r:id="rId3"/>
    <p:sldId id="258" r:id="rId4"/>
    <p:sldId id="257" r:id="rId5"/>
    <p:sldId id="260" r:id="rId6"/>
    <p:sldId id="261" r:id="rId7"/>
    <p:sldId id="262" r:id="rId8"/>
    <p:sldId id="264" r:id="rId9"/>
    <p:sldId id="265" r:id="rId10"/>
    <p:sldId id="266" r:id="rId11"/>
    <p:sldId id="267" r:id="rId12"/>
    <p:sldId id="1020" r:id="rId13"/>
    <p:sldId id="269" r:id="rId14"/>
    <p:sldId id="270" r:id="rId15"/>
    <p:sldId id="1003" r:id="rId16"/>
    <p:sldId id="317" r:id="rId17"/>
    <p:sldId id="1021" r:id="rId18"/>
    <p:sldId id="1019" r:id="rId19"/>
    <p:sldId id="984" r:id="rId20"/>
    <p:sldId id="1069" r:id="rId21"/>
    <p:sldId id="1071" r:id="rId22"/>
    <p:sldId id="1022" r:id="rId23"/>
    <p:sldId id="988" r:id="rId24"/>
    <p:sldId id="995" r:id="rId25"/>
    <p:sldId id="992" r:id="rId26"/>
    <p:sldId id="1070"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F85032-003E-4A10-9E45-62C0717DEFA8}" v="217" dt="2023-10-12T12:27:56.543"/>
    <p1510:client id="{A6FB373D-60D0-CBD4-F338-9245CCEE6345}" v="26" dt="2023-10-11T14:20:56.9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6" autoAdjust="0"/>
    <p:restoredTop sz="84254" autoAdjust="0"/>
  </p:normalViewPr>
  <p:slideViewPr>
    <p:cSldViewPr snapToGrid="0" showGuides="1">
      <p:cViewPr varScale="1">
        <p:scale>
          <a:sx n="86" d="100"/>
          <a:sy n="86" d="100"/>
        </p:scale>
        <p:origin x="267" y="3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S::e.kazimierska@uwtsd.ac.uk::8edb7084-dccb-4d8f-9cfb-38098ea1d667" providerId="AD" clId="Web-{A6FB373D-60D0-CBD4-F338-9245CCEE6345}"/>
    <pc:docChg chg="modSld">
      <pc:chgData name="Ewa Kazimierska" userId="S::e.kazimierska@uwtsd.ac.uk::8edb7084-dccb-4d8f-9cfb-38098ea1d667" providerId="AD" clId="Web-{A6FB373D-60D0-CBD4-F338-9245CCEE6345}" dt="2023-10-11T14:20:56.982" v="12" actId="1076"/>
      <pc:docMkLst>
        <pc:docMk/>
      </pc:docMkLst>
      <pc:sldChg chg="addSp modSp">
        <pc:chgData name="Ewa Kazimierska" userId="S::e.kazimierska@uwtsd.ac.uk::8edb7084-dccb-4d8f-9cfb-38098ea1d667" providerId="AD" clId="Web-{A6FB373D-60D0-CBD4-F338-9245CCEE6345}" dt="2023-10-11T14:20:56.982" v="12" actId="1076"/>
        <pc:sldMkLst>
          <pc:docMk/>
          <pc:sldMk cId="167491035" sldId="265"/>
        </pc:sldMkLst>
        <pc:spChg chg="add mod">
          <ac:chgData name="Ewa Kazimierska" userId="S::e.kazimierska@uwtsd.ac.uk::8edb7084-dccb-4d8f-9cfb-38098ea1d667" providerId="AD" clId="Web-{A6FB373D-60D0-CBD4-F338-9245CCEE6345}" dt="2023-10-11T14:20:56.982" v="12" actId="1076"/>
          <ac:spMkLst>
            <pc:docMk/>
            <pc:sldMk cId="167491035" sldId="265"/>
            <ac:spMk id="3" creationId="{DE2F1E67-7424-36EA-61BE-2594374FC359}"/>
          </ac:spMkLst>
        </pc:spChg>
      </pc:sldChg>
    </pc:docChg>
  </pc:docChgLst>
  <pc:docChgLst>
    <pc:chgData name="Ewa Kazimierska" userId="8edb7084-dccb-4d8f-9cfb-38098ea1d667" providerId="ADAL" clId="{48F85032-003E-4A10-9E45-62C0717DEFA8}"/>
    <pc:docChg chg="undo custSel addSld delSld modSld sldOrd modNotesMaster">
      <pc:chgData name="Ewa Kazimierska" userId="8edb7084-dccb-4d8f-9cfb-38098ea1d667" providerId="ADAL" clId="{48F85032-003E-4A10-9E45-62C0717DEFA8}" dt="2023-10-12T12:46:50.389" v="2397" actId="1076"/>
      <pc:docMkLst>
        <pc:docMk/>
      </pc:docMkLst>
      <pc:sldChg chg="modSp mod ord">
        <pc:chgData name="Ewa Kazimierska" userId="8edb7084-dccb-4d8f-9cfb-38098ea1d667" providerId="ADAL" clId="{48F85032-003E-4A10-9E45-62C0717DEFA8}" dt="2023-10-11T08:08:26.998" v="1227" actId="20577"/>
        <pc:sldMkLst>
          <pc:docMk/>
          <pc:sldMk cId="1678521369" sldId="258"/>
        </pc:sldMkLst>
        <pc:spChg chg="mod">
          <ac:chgData name="Ewa Kazimierska" userId="8edb7084-dccb-4d8f-9cfb-38098ea1d667" providerId="ADAL" clId="{48F85032-003E-4A10-9E45-62C0717DEFA8}" dt="2023-10-11T08:08:26.998" v="1227" actId="20577"/>
          <ac:spMkLst>
            <pc:docMk/>
            <pc:sldMk cId="1678521369" sldId="258"/>
            <ac:spMk id="3" creationId="{C3C8A9A1-05AA-4E6A-B848-36C0B2443A26}"/>
          </ac:spMkLst>
        </pc:spChg>
      </pc:sldChg>
      <pc:sldChg chg="addSp delSp modSp mod">
        <pc:chgData name="Ewa Kazimierska" userId="8edb7084-dccb-4d8f-9cfb-38098ea1d667" providerId="ADAL" clId="{48F85032-003E-4A10-9E45-62C0717DEFA8}" dt="2023-10-11T08:00:13.772" v="1176" actId="207"/>
        <pc:sldMkLst>
          <pc:docMk/>
          <pc:sldMk cId="391272814" sldId="259"/>
        </pc:sldMkLst>
        <pc:spChg chg="mod">
          <ac:chgData name="Ewa Kazimierska" userId="8edb7084-dccb-4d8f-9cfb-38098ea1d667" providerId="ADAL" clId="{48F85032-003E-4A10-9E45-62C0717DEFA8}" dt="2023-10-10T23:13:36.984" v="750" actId="20577"/>
          <ac:spMkLst>
            <pc:docMk/>
            <pc:sldMk cId="391272814" sldId="259"/>
            <ac:spMk id="2" creationId="{70286517-0574-4820-B1A0-97F16D48FC94}"/>
          </ac:spMkLst>
        </pc:spChg>
        <pc:spChg chg="del">
          <ac:chgData name="Ewa Kazimierska" userId="8edb7084-dccb-4d8f-9cfb-38098ea1d667" providerId="ADAL" clId="{48F85032-003E-4A10-9E45-62C0717DEFA8}" dt="2023-10-10T23:17:42.768" v="974" actId="478"/>
          <ac:spMkLst>
            <pc:docMk/>
            <pc:sldMk cId="391272814" sldId="259"/>
            <ac:spMk id="3" creationId="{01D37D7C-2D79-4CCB-AB6D-03B2F5B154A7}"/>
          </ac:spMkLst>
        </pc:spChg>
        <pc:spChg chg="mod">
          <ac:chgData name="Ewa Kazimierska" userId="8edb7084-dccb-4d8f-9cfb-38098ea1d667" providerId="ADAL" clId="{48F85032-003E-4A10-9E45-62C0717DEFA8}" dt="2023-10-10T23:17:24.308" v="973" actId="20577"/>
          <ac:spMkLst>
            <pc:docMk/>
            <pc:sldMk cId="391272814" sldId="259"/>
            <ac:spMk id="4" creationId="{37392B49-9B4B-4DB7-B8D1-783888ECD498}"/>
          </ac:spMkLst>
        </pc:spChg>
        <pc:spChg chg="mod">
          <ac:chgData name="Ewa Kazimierska" userId="8edb7084-dccb-4d8f-9cfb-38098ea1d667" providerId="ADAL" clId="{48F85032-003E-4A10-9E45-62C0717DEFA8}" dt="2023-10-10T23:28:01.346" v="1019" actId="20577"/>
          <ac:spMkLst>
            <pc:docMk/>
            <pc:sldMk cId="391272814" sldId="259"/>
            <ac:spMk id="5" creationId="{6348DB0A-03CE-4B81-99A5-7655059ECAB7}"/>
          </ac:spMkLst>
        </pc:spChg>
        <pc:spChg chg="add mod">
          <ac:chgData name="Ewa Kazimierska" userId="8edb7084-dccb-4d8f-9cfb-38098ea1d667" providerId="ADAL" clId="{48F85032-003E-4A10-9E45-62C0717DEFA8}" dt="2023-10-11T08:00:13.772" v="1176" actId="207"/>
          <ac:spMkLst>
            <pc:docMk/>
            <pc:sldMk cId="391272814" sldId="259"/>
            <ac:spMk id="7" creationId="{475E9109-F97C-46DF-9904-FCAE0AB5EE8E}"/>
          </ac:spMkLst>
        </pc:spChg>
      </pc:sldChg>
      <pc:sldChg chg="addSp modSp mod">
        <pc:chgData name="Ewa Kazimierska" userId="8edb7084-dccb-4d8f-9cfb-38098ea1d667" providerId="ADAL" clId="{48F85032-003E-4A10-9E45-62C0717DEFA8}" dt="2023-10-11T08:11:59.509" v="1259" actId="1076"/>
        <pc:sldMkLst>
          <pc:docMk/>
          <pc:sldMk cId="430271692" sldId="260"/>
        </pc:sldMkLst>
        <pc:spChg chg="add mod">
          <ac:chgData name="Ewa Kazimierska" userId="8edb7084-dccb-4d8f-9cfb-38098ea1d667" providerId="ADAL" clId="{48F85032-003E-4A10-9E45-62C0717DEFA8}" dt="2023-10-11T08:11:59.509" v="1259" actId="1076"/>
          <ac:spMkLst>
            <pc:docMk/>
            <pc:sldMk cId="430271692" sldId="260"/>
            <ac:spMk id="3" creationId="{F2F2E909-65C4-44D7-9ADB-7D8463108A86}"/>
          </ac:spMkLst>
        </pc:spChg>
      </pc:sldChg>
      <pc:sldChg chg="modAnim">
        <pc:chgData name="Ewa Kazimierska" userId="8edb7084-dccb-4d8f-9cfb-38098ea1d667" providerId="ADAL" clId="{48F85032-003E-4A10-9E45-62C0717DEFA8}" dt="2023-10-10T23:34:01.441" v="1023"/>
        <pc:sldMkLst>
          <pc:docMk/>
          <pc:sldMk cId="3224242026" sldId="262"/>
        </pc:sldMkLst>
      </pc:sldChg>
      <pc:sldChg chg="modSp mod">
        <pc:chgData name="Ewa Kazimierska" userId="8edb7084-dccb-4d8f-9cfb-38098ea1d667" providerId="ADAL" clId="{48F85032-003E-4A10-9E45-62C0717DEFA8}" dt="2023-10-10T23:35:20.290" v="1055" actId="20577"/>
        <pc:sldMkLst>
          <pc:docMk/>
          <pc:sldMk cId="2957299086" sldId="264"/>
        </pc:sldMkLst>
        <pc:spChg chg="mod">
          <ac:chgData name="Ewa Kazimierska" userId="8edb7084-dccb-4d8f-9cfb-38098ea1d667" providerId="ADAL" clId="{48F85032-003E-4A10-9E45-62C0717DEFA8}" dt="2023-10-10T23:34:51.018" v="1050" actId="20577"/>
          <ac:spMkLst>
            <pc:docMk/>
            <pc:sldMk cId="2957299086" sldId="264"/>
            <ac:spMk id="2" creationId="{772EB1AB-71D6-45C4-9D68-44827336F3C1}"/>
          </ac:spMkLst>
        </pc:spChg>
        <pc:spChg chg="mod">
          <ac:chgData name="Ewa Kazimierska" userId="8edb7084-dccb-4d8f-9cfb-38098ea1d667" providerId="ADAL" clId="{48F85032-003E-4A10-9E45-62C0717DEFA8}" dt="2023-10-10T23:35:20.290" v="1055" actId="20577"/>
          <ac:spMkLst>
            <pc:docMk/>
            <pc:sldMk cId="2957299086" sldId="264"/>
            <ac:spMk id="3" creationId="{4F63540C-74A3-4B42-AE81-068AB5759699}"/>
          </ac:spMkLst>
        </pc:spChg>
      </pc:sldChg>
      <pc:sldChg chg="addSp delSp modSp mod">
        <pc:chgData name="Ewa Kazimierska" userId="8edb7084-dccb-4d8f-9cfb-38098ea1d667" providerId="ADAL" clId="{48F85032-003E-4A10-9E45-62C0717DEFA8}" dt="2023-10-10T23:37:17.688" v="1056" actId="114"/>
        <pc:sldMkLst>
          <pc:docMk/>
          <pc:sldMk cId="167491035" sldId="265"/>
        </pc:sldMkLst>
        <pc:spChg chg="del">
          <ac:chgData name="Ewa Kazimierska" userId="8edb7084-dccb-4d8f-9cfb-38098ea1d667" providerId="ADAL" clId="{48F85032-003E-4A10-9E45-62C0717DEFA8}" dt="2023-10-10T21:48:03.649" v="74" actId="478"/>
          <ac:spMkLst>
            <pc:docMk/>
            <pc:sldMk cId="167491035" sldId="265"/>
            <ac:spMk id="4" creationId="{00D98A75-B4CF-46C7-8DAA-DBD75F5CF1B5}"/>
          </ac:spMkLst>
        </pc:spChg>
        <pc:spChg chg="mod">
          <ac:chgData name="Ewa Kazimierska" userId="8edb7084-dccb-4d8f-9cfb-38098ea1d667" providerId="ADAL" clId="{48F85032-003E-4A10-9E45-62C0717DEFA8}" dt="2023-10-10T21:48:17.001" v="77" actId="1076"/>
          <ac:spMkLst>
            <pc:docMk/>
            <pc:sldMk cId="167491035" sldId="265"/>
            <ac:spMk id="5" creationId="{77EEB04E-806C-4D81-9D03-C531068BC829}"/>
          </ac:spMkLst>
        </pc:spChg>
        <pc:spChg chg="add mod">
          <ac:chgData name="Ewa Kazimierska" userId="8edb7084-dccb-4d8f-9cfb-38098ea1d667" providerId="ADAL" clId="{48F85032-003E-4A10-9E45-62C0717DEFA8}" dt="2023-10-10T23:37:17.688" v="1056" actId="114"/>
          <ac:spMkLst>
            <pc:docMk/>
            <pc:sldMk cId="167491035" sldId="265"/>
            <ac:spMk id="12" creationId="{8835596D-8101-4B36-80FC-4A12A0B8BDE2}"/>
          </ac:spMkLst>
        </pc:spChg>
        <pc:picChg chg="mod">
          <ac:chgData name="Ewa Kazimierska" userId="8edb7084-dccb-4d8f-9cfb-38098ea1d667" providerId="ADAL" clId="{48F85032-003E-4A10-9E45-62C0717DEFA8}" dt="2023-10-10T21:48:07.770" v="75" actId="1076"/>
          <ac:picMkLst>
            <pc:docMk/>
            <pc:sldMk cId="167491035" sldId="265"/>
            <ac:picMk id="11" creationId="{A484EA5E-BCAB-4FEE-AD7A-7FA30F58949A}"/>
          </ac:picMkLst>
        </pc:picChg>
      </pc:sldChg>
      <pc:sldChg chg="addSp delSp modSp mod">
        <pc:chgData name="Ewa Kazimierska" userId="8edb7084-dccb-4d8f-9cfb-38098ea1d667" providerId="ADAL" clId="{48F85032-003E-4A10-9E45-62C0717DEFA8}" dt="2023-10-10T23:38:38.825" v="1057" actId="115"/>
        <pc:sldMkLst>
          <pc:docMk/>
          <pc:sldMk cId="3075126821" sldId="266"/>
        </pc:sldMkLst>
        <pc:spChg chg="mod">
          <ac:chgData name="Ewa Kazimierska" userId="8edb7084-dccb-4d8f-9cfb-38098ea1d667" providerId="ADAL" clId="{48F85032-003E-4A10-9E45-62C0717DEFA8}" dt="2023-10-10T21:42:40.540" v="23" actId="1076"/>
          <ac:spMkLst>
            <pc:docMk/>
            <pc:sldMk cId="3075126821" sldId="266"/>
            <ac:spMk id="2" creationId="{3919E8B5-85B9-4715-808A-C808CC42C766}"/>
          </ac:spMkLst>
        </pc:spChg>
        <pc:spChg chg="mod">
          <ac:chgData name="Ewa Kazimierska" userId="8edb7084-dccb-4d8f-9cfb-38098ea1d667" providerId="ADAL" clId="{48F85032-003E-4A10-9E45-62C0717DEFA8}" dt="2023-10-10T23:38:38.825" v="1057" actId="115"/>
          <ac:spMkLst>
            <pc:docMk/>
            <pc:sldMk cId="3075126821" sldId="266"/>
            <ac:spMk id="3" creationId="{8BEC4400-F919-402A-AD6D-BA00AE954000}"/>
          </ac:spMkLst>
        </pc:spChg>
        <pc:spChg chg="del mod">
          <ac:chgData name="Ewa Kazimierska" userId="8edb7084-dccb-4d8f-9cfb-38098ea1d667" providerId="ADAL" clId="{48F85032-003E-4A10-9E45-62C0717DEFA8}" dt="2023-10-10T21:42:22.883" v="20" actId="478"/>
          <ac:spMkLst>
            <pc:docMk/>
            <pc:sldMk cId="3075126821" sldId="266"/>
            <ac:spMk id="8" creationId="{C4F30968-7E79-44D8-858D-54F4BEC2B9F4}"/>
          </ac:spMkLst>
        </pc:spChg>
        <pc:spChg chg="del mod">
          <ac:chgData name="Ewa Kazimierska" userId="8edb7084-dccb-4d8f-9cfb-38098ea1d667" providerId="ADAL" clId="{48F85032-003E-4A10-9E45-62C0717DEFA8}" dt="2023-10-10T21:42:22.883" v="20" actId="478"/>
          <ac:spMkLst>
            <pc:docMk/>
            <pc:sldMk cId="3075126821" sldId="266"/>
            <ac:spMk id="9" creationId="{6CCA97A8-412D-4198-9B02-639DEE4644CE}"/>
          </ac:spMkLst>
        </pc:spChg>
        <pc:spChg chg="del mod">
          <ac:chgData name="Ewa Kazimierska" userId="8edb7084-dccb-4d8f-9cfb-38098ea1d667" providerId="ADAL" clId="{48F85032-003E-4A10-9E45-62C0717DEFA8}" dt="2023-10-10T21:42:22.883" v="20" actId="478"/>
          <ac:spMkLst>
            <pc:docMk/>
            <pc:sldMk cId="3075126821" sldId="266"/>
            <ac:spMk id="10" creationId="{119EAD22-4CF2-4A15-B03E-A88116E414B8}"/>
          </ac:spMkLst>
        </pc:spChg>
        <pc:spChg chg="del">
          <ac:chgData name="Ewa Kazimierska" userId="8edb7084-dccb-4d8f-9cfb-38098ea1d667" providerId="ADAL" clId="{48F85032-003E-4A10-9E45-62C0717DEFA8}" dt="2023-10-10T21:42:19.038" v="19" actId="478"/>
          <ac:spMkLst>
            <pc:docMk/>
            <pc:sldMk cId="3075126821" sldId="266"/>
            <ac:spMk id="11" creationId="{83058351-FE8C-4026-81CC-AE8155B6635B}"/>
          </ac:spMkLst>
        </pc:spChg>
        <pc:spChg chg="del">
          <ac:chgData name="Ewa Kazimierska" userId="8edb7084-dccb-4d8f-9cfb-38098ea1d667" providerId="ADAL" clId="{48F85032-003E-4A10-9E45-62C0717DEFA8}" dt="2023-10-10T21:42:19.038" v="19" actId="478"/>
          <ac:spMkLst>
            <pc:docMk/>
            <pc:sldMk cId="3075126821" sldId="266"/>
            <ac:spMk id="12" creationId="{C5A1A5C8-C930-4AB1-9076-E6DC3AC5A325}"/>
          </ac:spMkLst>
        </pc:spChg>
        <pc:spChg chg="del">
          <ac:chgData name="Ewa Kazimierska" userId="8edb7084-dccb-4d8f-9cfb-38098ea1d667" providerId="ADAL" clId="{48F85032-003E-4A10-9E45-62C0717DEFA8}" dt="2023-10-10T21:42:19.038" v="19" actId="478"/>
          <ac:spMkLst>
            <pc:docMk/>
            <pc:sldMk cId="3075126821" sldId="266"/>
            <ac:spMk id="13" creationId="{5BC8711F-7A2E-454C-BAE7-DE4C21116B80}"/>
          </ac:spMkLst>
        </pc:spChg>
        <pc:spChg chg="add del mod">
          <ac:chgData name="Ewa Kazimierska" userId="8edb7084-dccb-4d8f-9cfb-38098ea1d667" providerId="ADAL" clId="{48F85032-003E-4A10-9E45-62C0717DEFA8}" dt="2023-10-10T21:42:02.513" v="17"/>
          <ac:spMkLst>
            <pc:docMk/>
            <pc:sldMk cId="3075126821" sldId="266"/>
            <ac:spMk id="14" creationId="{08F118AB-B824-4FC4-9680-59347AC7AEE9}"/>
          </ac:spMkLst>
        </pc:spChg>
        <pc:picChg chg="del">
          <ac:chgData name="Ewa Kazimierska" userId="8edb7084-dccb-4d8f-9cfb-38098ea1d667" providerId="ADAL" clId="{48F85032-003E-4A10-9E45-62C0717DEFA8}" dt="2023-10-10T21:42:19.038" v="19" actId="478"/>
          <ac:picMkLst>
            <pc:docMk/>
            <pc:sldMk cId="3075126821" sldId="266"/>
            <ac:picMk id="5" creationId="{27A84FF1-C8F9-4B64-9C91-AD9A06036359}"/>
          </ac:picMkLst>
        </pc:picChg>
        <pc:picChg chg="del">
          <ac:chgData name="Ewa Kazimierska" userId="8edb7084-dccb-4d8f-9cfb-38098ea1d667" providerId="ADAL" clId="{48F85032-003E-4A10-9E45-62C0717DEFA8}" dt="2023-10-10T21:42:19.038" v="19" actId="478"/>
          <ac:picMkLst>
            <pc:docMk/>
            <pc:sldMk cId="3075126821" sldId="266"/>
            <ac:picMk id="6" creationId="{2B54ABD4-2F34-4005-8FD0-CDDB00A54A07}"/>
          </ac:picMkLst>
        </pc:picChg>
        <pc:picChg chg="del">
          <ac:chgData name="Ewa Kazimierska" userId="8edb7084-dccb-4d8f-9cfb-38098ea1d667" providerId="ADAL" clId="{48F85032-003E-4A10-9E45-62C0717DEFA8}" dt="2023-10-10T21:42:19.038" v="19" actId="478"/>
          <ac:picMkLst>
            <pc:docMk/>
            <pc:sldMk cId="3075126821" sldId="266"/>
            <ac:picMk id="7" creationId="{F322E5E3-D913-4086-9304-C0838D3895C2}"/>
          </ac:picMkLst>
        </pc:picChg>
      </pc:sldChg>
      <pc:sldChg chg="addSp delSp modSp add mod">
        <pc:chgData name="Ewa Kazimierska" userId="8edb7084-dccb-4d8f-9cfb-38098ea1d667" providerId="ADAL" clId="{48F85032-003E-4A10-9E45-62C0717DEFA8}" dt="2023-10-10T23:39:05.962" v="1060" actId="1076"/>
        <pc:sldMkLst>
          <pc:docMk/>
          <pc:sldMk cId="262947808" sldId="267"/>
        </pc:sldMkLst>
        <pc:spChg chg="del mod">
          <ac:chgData name="Ewa Kazimierska" userId="8edb7084-dccb-4d8f-9cfb-38098ea1d667" providerId="ADAL" clId="{48F85032-003E-4A10-9E45-62C0717DEFA8}" dt="2023-10-10T21:56:56.981" v="276" actId="478"/>
          <ac:spMkLst>
            <pc:docMk/>
            <pc:sldMk cId="262947808" sldId="267"/>
            <ac:spMk id="3" creationId="{8BEC4400-F919-402A-AD6D-BA00AE954000}"/>
          </ac:spMkLst>
        </pc:spChg>
        <pc:spChg chg="mod">
          <ac:chgData name="Ewa Kazimierska" userId="8edb7084-dccb-4d8f-9cfb-38098ea1d667" providerId="ADAL" clId="{48F85032-003E-4A10-9E45-62C0717DEFA8}" dt="2023-10-10T21:59:30.242" v="321" actId="255"/>
          <ac:spMkLst>
            <pc:docMk/>
            <pc:sldMk cId="262947808" sldId="267"/>
            <ac:spMk id="8" creationId="{C4F30968-7E79-44D8-858D-54F4BEC2B9F4}"/>
          </ac:spMkLst>
        </pc:spChg>
        <pc:spChg chg="mod">
          <ac:chgData name="Ewa Kazimierska" userId="8edb7084-dccb-4d8f-9cfb-38098ea1d667" providerId="ADAL" clId="{48F85032-003E-4A10-9E45-62C0717DEFA8}" dt="2023-10-10T22:02:29.947" v="392" actId="255"/>
          <ac:spMkLst>
            <pc:docMk/>
            <pc:sldMk cId="262947808" sldId="267"/>
            <ac:spMk id="9" creationId="{6CCA97A8-412D-4198-9B02-639DEE4644CE}"/>
          </ac:spMkLst>
        </pc:spChg>
        <pc:spChg chg="mod">
          <ac:chgData name="Ewa Kazimierska" userId="8edb7084-dccb-4d8f-9cfb-38098ea1d667" providerId="ADAL" clId="{48F85032-003E-4A10-9E45-62C0717DEFA8}" dt="2023-10-10T22:02:29.947" v="392" actId="255"/>
          <ac:spMkLst>
            <pc:docMk/>
            <pc:sldMk cId="262947808" sldId="267"/>
            <ac:spMk id="10" creationId="{119EAD22-4CF2-4A15-B03E-A88116E414B8}"/>
          </ac:spMkLst>
        </pc:spChg>
        <pc:spChg chg="mod">
          <ac:chgData name="Ewa Kazimierska" userId="8edb7084-dccb-4d8f-9cfb-38098ea1d667" providerId="ADAL" clId="{48F85032-003E-4A10-9E45-62C0717DEFA8}" dt="2023-10-10T22:02:54.536" v="393" actId="208"/>
          <ac:spMkLst>
            <pc:docMk/>
            <pc:sldMk cId="262947808" sldId="267"/>
            <ac:spMk id="11" creationId="{83058351-FE8C-4026-81CC-AE8155B6635B}"/>
          </ac:spMkLst>
        </pc:spChg>
        <pc:spChg chg="mod">
          <ac:chgData name="Ewa Kazimierska" userId="8edb7084-dccb-4d8f-9cfb-38098ea1d667" providerId="ADAL" clId="{48F85032-003E-4A10-9E45-62C0717DEFA8}" dt="2023-10-10T22:02:54.536" v="393" actId="208"/>
          <ac:spMkLst>
            <pc:docMk/>
            <pc:sldMk cId="262947808" sldId="267"/>
            <ac:spMk id="12" creationId="{C5A1A5C8-C930-4AB1-9076-E6DC3AC5A325}"/>
          </ac:spMkLst>
        </pc:spChg>
        <pc:spChg chg="mod">
          <ac:chgData name="Ewa Kazimierska" userId="8edb7084-dccb-4d8f-9cfb-38098ea1d667" providerId="ADAL" clId="{48F85032-003E-4A10-9E45-62C0717DEFA8}" dt="2023-10-10T22:02:54.536" v="393" actId="208"/>
          <ac:spMkLst>
            <pc:docMk/>
            <pc:sldMk cId="262947808" sldId="267"/>
            <ac:spMk id="13" creationId="{5BC8711F-7A2E-454C-BAE7-DE4C21116B80}"/>
          </ac:spMkLst>
        </pc:spChg>
        <pc:spChg chg="add del mod">
          <ac:chgData name="Ewa Kazimierska" userId="8edb7084-dccb-4d8f-9cfb-38098ea1d667" providerId="ADAL" clId="{48F85032-003E-4A10-9E45-62C0717DEFA8}" dt="2023-10-10T21:57:20.970" v="281" actId="478"/>
          <ac:spMkLst>
            <pc:docMk/>
            <pc:sldMk cId="262947808" sldId="267"/>
            <ac:spMk id="14" creationId="{76BE1CE1-EA98-4FEC-8C80-AA3C32F37E1D}"/>
          </ac:spMkLst>
        </pc:spChg>
        <pc:spChg chg="add del mod">
          <ac:chgData name="Ewa Kazimierska" userId="8edb7084-dccb-4d8f-9cfb-38098ea1d667" providerId="ADAL" clId="{48F85032-003E-4A10-9E45-62C0717DEFA8}" dt="2023-10-10T21:57:29.466" v="283" actId="478"/>
          <ac:spMkLst>
            <pc:docMk/>
            <pc:sldMk cId="262947808" sldId="267"/>
            <ac:spMk id="15" creationId="{762022E9-193E-4311-B1E4-3A09AE6D21B2}"/>
          </ac:spMkLst>
        </pc:spChg>
        <pc:spChg chg="add del mod">
          <ac:chgData name="Ewa Kazimierska" userId="8edb7084-dccb-4d8f-9cfb-38098ea1d667" providerId="ADAL" clId="{48F85032-003E-4A10-9E45-62C0717DEFA8}" dt="2023-10-10T21:57:26.429" v="282" actId="478"/>
          <ac:spMkLst>
            <pc:docMk/>
            <pc:sldMk cId="262947808" sldId="267"/>
            <ac:spMk id="16" creationId="{4F0AF892-4F6D-4F59-BC5A-3D4B9A9FC598}"/>
          </ac:spMkLst>
        </pc:spChg>
        <pc:spChg chg="add mod">
          <ac:chgData name="Ewa Kazimierska" userId="8edb7084-dccb-4d8f-9cfb-38098ea1d667" providerId="ADAL" clId="{48F85032-003E-4A10-9E45-62C0717DEFA8}" dt="2023-10-10T23:39:05.962" v="1060" actId="1076"/>
          <ac:spMkLst>
            <pc:docMk/>
            <pc:sldMk cId="262947808" sldId="267"/>
            <ac:spMk id="17" creationId="{3F8656CC-7D68-4782-B073-744595044586}"/>
          </ac:spMkLst>
        </pc:spChg>
        <pc:spChg chg="add mod">
          <ac:chgData name="Ewa Kazimierska" userId="8edb7084-dccb-4d8f-9cfb-38098ea1d667" providerId="ADAL" clId="{48F85032-003E-4A10-9E45-62C0717DEFA8}" dt="2023-10-10T23:39:01.458" v="1059" actId="1076"/>
          <ac:spMkLst>
            <pc:docMk/>
            <pc:sldMk cId="262947808" sldId="267"/>
            <ac:spMk id="18" creationId="{AAEC450F-CDC6-492C-B881-77ABCB9C5638}"/>
          </ac:spMkLst>
        </pc:spChg>
        <pc:spChg chg="add mod">
          <ac:chgData name="Ewa Kazimierska" userId="8edb7084-dccb-4d8f-9cfb-38098ea1d667" providerId="ADAL" clId="{48F85032-003E-4A10-9E45-62C0717DEFA8}" dt="2023-10-10T23:38:56.859" v="1058" actId="1076"/>
          <ac:spMkLst>
            <pc:docMk/>
            <pc:sldMk cId="262947808" sldId="267"/>
            <ac:spMk id="19" creationId="{F94A7960-07F6-4F78-B9AE-430AF88DAFE5}"/>
          </ac:spMkLst>
        </pc:spChg>
      </pc:sldChg>
      <pc:sldChg chg="addSp delSp modSp new del mod modNotesTx">
        <pc:chgData name="Ewa Kazimierska" userId="8edb7084-dccb-4d8f-9cfb-38098ea1d667" providerId="ADAL" clId="{48F85032-003E-4A10-9E45-62C0717DEFA8}" dt="2023-10-10T22:46:19.149" v="618" actId="47"/>
        <pc:sldMkLst>
          <pc:docMk/>
          <pc:sldMk cId="223349367" sldId="268"/>
        </pc:sldMkLst>
        <pc:spChg chg="mod">
          <ac:chgData name="Ewa Kazimierska" userId="8edb7084-dccb-4d8f-9cfb-38098ea1d667" providerId="ADAL" clId="{48F85032-003E-4A10-9E45-62C0717DEFA8}" dt="2023-10-10T22:05:31.639" v="419" actId="14100"/>
          <ac:spMkLst>
            <pc:docMk/>
            <pc:sldMk cId="223349367" sldId="268"/>
            <ac:spMk id="2" creationId="{FE19586E-7B37-443B-91C5-9888F87DC663}"/>
          </ac:spMkLst>
        </pc:spChg>
        <pc:spChg chg="del">
          <ac:chgData name="Ewa Kazimierska" userId="8edb7084-dccb-4d8f-9cfb-38098ea1d667" providerId="ADAL" clId="{48F85032-003E-4A10-9E45-62C0717DEFA8}" dt="2023-10-10T22:07:58.885" v="423" actId="478"/>
          <ac:spMkLst>
            <pc:docMk/>
            <pc:sldMk cId="223349367" sldId="268"/>
            <ac:spMk id="3" creationId="{49D9DD19-B41E-4CC3-9AD2-9F256AEDB53D}"/>
          </ac:spMkLst>
        </pc:spChg>
        <pc:spChg chg="add mod">
          <ac:chgData name="Ewa Kazimierska" userId="8edb7084-dccb-4d8f-9cfb-38098ea1d667" providerId="ADAL" clId="{48F85032-003E-4A10-9E45-62C0717DEFA8}" dt="2023-10-10T22:07:36.165" v="420"/>
          <ac:spMkLst>
            <pc:docMk/>
            <pc:sldMk cId="223349367" sldId="268"/>
            <ac:spMk id="4" creationId="{5D555DF3-9005-4FBA-BE45-8D1FBD1702A4}"/>
          </ac:spMkLst>
        </pc:spChg>
        <pc:spChg chg="add mod">
          <ac:chgData name="Ewa Kazimierska" userId="8edb7084-dccb-4d8f-9cfb-38098ea1d667" providerId="ADAL" clId="{48F85032-003E-4A10-9E45-62C0717DEFA8}" dt="2023-10-10T22:09:25.992" v="429" actId="255"/>
          <ac:spMkLst>
            <pc:docMk/>
            <pc:sldMk cId="223349367" sldId="268"/>
            <ac:spMk id="5" creationId="{79A81976-7A38-45AD-BD0F-3DF7FF9BAE2B}"/>
          </ac:spMkLst>
        </pc:spChg>
        <pc:spChg chg="add mod">
          <ac:chgData name="Ewa Kazimierska" userId="8edb7084-dccb-4d8f-9cfb-38098ea1d667" providerId="ADAL" clId="{48F85032-003E-4A10-9E45-62C0717DEFA8}" dt="2023-10-10T22:08:05.208" v="424" actId="1076"/>
          <ac:spMkLst>
            <pc:docMk/>
            <pc:sldMk cId="223349367" sldId="268"/>
            <ac:spMk id="6" creationId="{18C3FCEC-A00A-4E8F-A8A3-9F9D12D0C767}"/>
          </ac:spMkLst>
        </pc:spChg>
        <pc:spChg chg="add del mod">
          <ac:chgData name="Ewa Kazimierska" userId="8edb7084-dccb-4d8f-9cfb-38098ea1d667" providerId="ADAL" clId="{48F85032-003E-4A10-9E45-62C0717DEFA8}" dt="2023-10-10T22:07:54.038" v="422" actId="478"/>
          <ac:spMkLst>
            <pc:docMk/>
            <pc:sldMk cId="223349367" sldId="268"/>
            <ac:spMk id="7" creationId="{5D1374A8-276C-4E33-BBA9-C7BCDA0C9D6D}"/>
          </ac:spMkLst>
        </pc:spChg>
        <pc:spChg chg="add mod">
          <ac:chgData name="Ewa Kazimierska" userId="8edb7084-dccb-4d8f-9cfb-38098ea1d667" providerId="ADAL" clId="{48F85032-003E-4A10-9E45-62C0717DEFA8}" dt="2023-10-10T22:09:06.675" v="427" actId="1076"/>
          <ac:spMkLst>
            <pc:docMk/>
            <pc:sldMk cId="223349367" sldId="268"/>
            <ac:spMk id="8" creationId="{A06D8D00-1A94-4884-AE61-6F1C01523358}"/>
          </ac:spMkLst>
        </pc:spChg>
        <pc:spChg chg="add mod">
          <ac:chgData name="Ewa Kazimierska" userId="8edb7084-dccb-4d8f-9cfb-38098ea1d667" providerId="ADAL" clId="{48F85032-003E-4A10-9E45-62C0717DEFA8}" dt="2023-10-10T22:07:36.165" v="420"/>
          <ac:spMkLst>
            <pc:docMk/>
            <pc:sldMk cId="223349367" sldId="268"/>
            <ac:spMk id="9" creationId="{60E74E1B-B2F3-48FD-A202-F0623FE08020}"/>
          </ac:spMkLst>
        </pc:spChg>
        <pc:spChg chg="add mod">
          <ac:chgData name="Ewa Kazimierska" userId="8edb7084-dccb-4d8f-9cfb-38098ea1d667" providerId="ADAL" clId="{48F85032-003E-4A10-9E45-62C0717DEFA8}" dt="2023-10-10T22:07:36.165" v="420"/>
          <ac:spMkLst>
            <pc:docMk/>
            <pc:sldMk cId="223349367" sldId="268"/>
            <ac:spMk id="10" creationId="{DF331E3E-10D6-41BA-AAD3-4DAFA48BE3E5}"/>
          </ac:spMkLst>
        </pc:spChg>
        <pc:spChg chg="add mod">
          <ac:chgData name="Ewa Kazimierska" userId="8edb7084-dccb-4d8f-9cfb-38098ea1d667" providerId="ADAL" clId="{48F85032-003E-4A10-9E45-62C0717DEFA8}" dt="2023-10-10T22:07:36.165" v="420"/>
          <ac:spMkLst>
            <pc:docMk/>
            <pc:sldMk cId="223349367" sldId="268"/>
            <ac:spMk id="11" creationId="{41A45F17-9A70-4C9C-A829-78AAC240A547}"/>
          </ac:spMkLst>
        </pc:spChg>
        <pc:spChg chg="add mod">
          <ac:chgData name="Ewa Kazimierska" userId="8edb7084-dccb-4d8f-9cfb-38098ea1d667" providerId="ADAL" clId="{48F85032-003E-4A10-9E45-62C0717DEFA8}" dt="2023-10-10T22:09:33.312" v="430" actId="14100"/>
          <ac:spMkLst>
            <pc:docMk/>
            <pc:sldMk cId="223349367" sldId="268"/>
            <ac:spMk id="12" creationId="{2CADE989-5965-491D-A049-4A35CBBF7E58}"/>
          </ac:spMkLst>
        </pc:spChg>
        <pc:spChg chg="add mod">
          <ac:chgData name="Ewa Kazimierska" userId="8edb7084-dccb-4d8f-9cfb-38098ea1d667" providerId="ADAL" clId="{48F85032-003E-4A10-9E45-62C0717DEFA8}" dt="2023-10-10T22:07:36.165" v="420"/>
          <ac:spMkLst>
            <pc:docMk/>
            <pc:sldMk cId="223349367" sldId="268"/>
            <ac:spMk id="13" creationId="{F66086EF-F046-4EFA-8019-2BB955540D2E}"/>
          </ac:spMkLst>
        </pc:spChg>
      </pc:sldChg>
      <pc:sldChg chg="addSp modSp new mod">
        <pc:chgData name="Ewa Kazimierska" userId="8edb7084-dccb-4d8f-9cfb-38098ea1d667" providerId="ADAL" clId="{48F85032-003E-4A10-9E45-62C0717DEFA8}" dt="2023-10-10T23:40:38.259" v="1061" actId="20577"/>
        <pc:sldMkLst>
          <pc:docMk/>
          <pc:sldMk cId="1021233037" sldId="269"/>
        </pc:sldMkLst>
        <pc:spChg chg="mod">
          <ac:chgData name="Ewa Kazimierska" userId="8edb7084-dccb-4d8f-9cfb-38098ea1d667" providerId="ADAL" clId="{48F85032-003E-4A10-9E45-62C0717DEFA8}" dt="2023-10-10T22:12:09.311" v="456" actId="14100"/>
          <ac:spMkLst>
            <pc:docMk/>
            <pc:sldMk cId="1021233037" sldId="269"/>
            <ac:spMk id="2" creationId="{DB30093B-7FBE-46C4-B682-39D0EE0F729C}"/>
          </ac:spMkLst>
        </pc:spChg>
        <pc:spChg chg="mod">
          <ac:chgData name="Ewa Kazimierska" userId="8edb7084-dccb-4d8f-9cfb-38098ea1d667" providerId="ADAL" clId="{48F85032-003E-4A10-9E45-62C0717DEFA8}" dt="2023-10-10T22:37:27.683" v="561" actId="20577"/>
          <ac:spMkLst>
            <pc:docMk/>
            <pc:sldMk cId="1021233037" sldId="269"/>
            <ac:spMk id="3" creationId="{CDB552BB-63C9-4F49-9357-1F9B2DAEED1E}"/>
          </ac:spMkLst>
        </pc:spChg>
        <pc:spChg chg="add mod">
          <ac:chgData name="Ewa Kazimierska" userId="8edb7084-dccb-4d8f-9cfb-38098ea1d667" providerId="ADAL" clId="{48F85032-003E-4A10-9E45-62C0717DEFA8}" dt="2023-10-10T22:38:10.172" v="564" actId="1076"/>
          <ac:spMkLst>
            <pc:docMk/>
            <pc:sldMk cId="1021233037" sldId="269"/>
            <ac:spMk id="4" creationId="{2169EFA6-D8E2-4473-966F-60DDE471E43D}"/>
          </ac:spMkLst>
        </pc:spChg>
        <pc:spChg chg="add mod">
          <ac:chgData name="Ewa Kazimierska" userId="8edb7084-dccb-4d8f-9cfb-38098ea1d667" providerId="ADAL" clId="{48F85032-003E-4A10-9E45-62C0717DEFA8}" dt="2023-10-10T23:40:38.259" v="1061" actId="20577"/>
          <ac:spMkLst>
            <pc:docMk/>
            <pc:sldMk cId="1021233037" sldId="269"/>
            <ac:spMk id="5" creationId="{4846D6F8-4596-4E02-8BF9-A8D3FDD1485B}"/>
          </ac:spMkLst>
        </pc:spChg>
        <pc:picChg chg="add mod">
          <ac:chgData name="Ewa Kazimierska" userId="8edb7084-dccb-4d8f-9cfb-38098ea1d667" providerId="ADAL" clId="{48F85032-003E-4A10-9E45-62C0717DEFA8}" dt="2023-10-10T22:38:18.554" v="567" actId="1076"/>
          <ac:picMkLst>
            <pc:docMk/>
            <pc:sldMk cId="1021233037" sldId="269"/>
            <ac:picMk id="6" creationId="{481F1D23-3BE8-4F3C-B82A-7288F710EDEA}"/>
          </ac:picMkLst>
        </pc:picChg>
      </pc:sldChg>
      <pc:sldChg chg="addSp modSp new mod">
        <pc:chgData name="Ewa Kazimierska" userId="8edb7084-dccb-4d8f-9cfb-38098ea1d667" providerId="ADAL" clId="{48F85032-003E-4A10-9E45-62C0717DEFA8}" dt="2023-10-10T22:46:14.036" v="617" actId="1076"/>
        <pc:sldMkLst>
          <pc:docMk/>
          <pc:sldMk cId="1116745521" sldId="270"/>
        </pc:sldMkLst>
        <pc:spChg chg="mod">
          <ac:chgData name="Ewa Kazimierska" userId="8edb7084-dccb-4d8f-9cfb-38098ea1d667" providerId="ADAL" clId="{48F85032-003E-4A10-9E45-62C0717DEFA8}" dt="2023-10-10T22:39:54.144" v="589" actId="14100"/>
          <ac:spMkLst>
            <pc:docMk/>
            <pc:sldMk cId="1116745521" sldId="270"/>
            <ac:spMk id="2" creationId="{73CBF5AD-B4C3-4DFD-9CF4-01D63CA3ED20}"/>
          </ac:spMkLst>
        </pc:spChg>
        <pc:spChg chg="mod">
          <ac:chgData name="Ewa Kazimierska" userId="8edb7084-dccb-4d8f-9cfb-38098ea1d667" providerId="ADAL" clId="{48F85032-003E-4A10-9E45-62C0717DEFA8}" dt="2023-10-10T22:41:44.835" v="596" actId="1076"/>
          <ac:spMkLst>
            <pc:docMk/>
            <pc:sldMk cId="1116745521" sldId="270"/>
            <ac:spMk id="3" creationId="{56FB96B8-8654-4A8F-90F3-0538E2DC4820}"/>
          </ac:spMkLst>
        </pc:spChg>
        <pc:spChg chg="add mod">
          <ac:chgData name="Ewa Kazimierska" userId="8edb7084-dccb-4d8f-9cfb-38098ea1d667" providerId="ADAL" clId="{48F85032-003E-4A10-9E45-62C0717DEFA8}" dt="2023-10-10T22:41:52.817" v="597" actId="164"/>
          <ac:spMkLst>
            <pc:docMk/>
            <pc:sldMk cId="1116745521" sldId="270"/>
            <ac:spMk id="4" creationId="{7EA3E792-D75A-441D-A23F-FE04A475D027}"/>
          </ac:spMkLst>
        </pc:spChg>
        <pc:spChg chg="add mod">
          <ac:chgData name="Ewa Kazimierska" userId="8edb7084-dccb-4d8f-9cfb-38098ea1d667" providerId="ADAL" clId="{48F85032-003E-4A10-9E45-62C0717DEFA8}" dt="2023-10-10T22:45:14.388" v="607" actId="1076"/>
          <ac:spMkLst>
            <pc:docMk/>
            <pc:sldMk cId="1116745521" sldId="270"/>
            <ac:spMk id="5" creationId="{544E23BE-D399-412F-A002-B417B49EEE24}"/>
          </ac:spMkLst>
        </pc:spChg>
        <pc:spChg chg="add mod">
          <ac:chgData name="Ewa Kazimierska" userId="8edb7084-dccb-4d8f-9cfb-38098ea1d667" providerId="ADAL" clId="{48F85032-003E-4A10-9E45-62C0717DEFA8}" dt="2023-10-10T22:41:52.817" v="597" actId="164"/>
          <ac:spMkLst>
            <pc:docMk/>
            <pc:sldMk cId="1116745521" sldId="270"/>
            <ac:spMk id="6" creationId="{4F80A19C-78DD-48D1-B168-698E784BB02B}"/>
          </ac:spMkLst>
        </pc:spChg>
        <pc:spChg chg="add mod">
          <ac:chgData name="Ewa Kazimierska" userId="8edb7084-dccb-4d8f-9cfb-38098ea1d667" providerId="ADAL" clId="{48F85032-003E-4A10-9E45-62C0717DEFA8}" dt="2023-10-10T22:46:04.423" v="615" actId="1076"/>
          <ac:spMkLst>
            <pc:docMk/>
            <pc:sldMk cId="1116745521" sldId="270"/>
            <ac:spMk id="8" creationId="{759165E8-F16B-451F-8C87-01C242E7EE6E}"/>
          </ac:spMkLst>
        </pc:spChg>
        <pc:spChg chg="add mod">
          <ac:chgData name="Ewa Kazimierska" userId="8edb7084-dccb-4d8f-9cfb-38098ea1d667" providerId="ADAL" clId="{48F85032-003E-4A10-9E45-62C0717DEFA8}" dt="2023-10-10T22:44:44.106" v="601" actId="1076"/>
          <ac:spMkLst>
            <pc:docMk/>
            <pc:sldMk cId="1116745521" sldId="270"/>
            <ac:spMk id="9" creationId="{D17FA644-3005-4221-9829-64FCF2AD043D}"/>
          </ac:spMkLst>
        </pc:spChg>
        <pc:spChg chg="add mod">
          <ac:chgData name="Ewa Kazimierska" userId="8edb7084-dccb-4d8f-9cfb-38098ea1d667" providerId="ADAL" clId="{48F85032-003E-4A10-9E45-62C0717DEFA8}" dt="2023-10-10T22:45:50.757" v="613" actId="1076"/>
          <ac:spMkLst>
            <pc:docMk/>
            <pc:sldMk cId="1116745521" sldId="270"/>
            <ac:spMk id="10" creationId="{171A93D8-2259-489A-89B1-0E0A38F86692}"/>
          </ac:spMkLst>
        </pc:spChg>
        <pc:spChg chg="add mod">
          <ac:chgData name="Ewa Kazimierska" userId="8edb7084-dccb-4d8f-9cfb-38098ea1d667" providerId="ADAL" clId="{48F85032-003E-4A10-9E45-62C0717DEFA8}" dt="2023-10-10T22:46:10.053" v="616" actId="1076"/>
          <ac:spMkLst>
            <pc:docMk/>
            <pc:sldMk cId="1116745521" sldId="270"/>
            <ac:spMk id="11" creationId="{8EC758BD-DA24-4298-9A85-02FFB08F870A}"/>
          </ac:spMkLst>
        </pc:spChg>
        <pc:spChg chg="add mod">
          <ac:chgData name="Ewa Kazimierska" userId="8edb7084-dccb-4d8f-9cfb-38098ea1d667" providerId="ADAL" clId="{48F85032-003E-4A10-9E45-62C0717DEFA8}" dt="2023-10-10T22:46:14.036" v="617" actId="1076"/>
          <ac:spMkLst>
            <pc:docMk/>
            <pc:sldMk cId="1116745521" sldId="270"/>
            <ac:spMk id="12" creationId="{C352C4E2-856F-487B-978C-DC9EEDA2BD42}"/>
          </ac:spMkLst>
        </pc:spChg>
        <pc:grpChg chg="add mod">
          <ac:chgData name="Ewa Kazimierska" userId="8edb7084-dccb-4d8f-9cfb-38098ea1d667" providerId="ADAL" clId="{48F85032-003E-4A10-9E45-62C0717DEFA8}" dt="2023-10-10T22:45:09.522" v="606" actId="1076"/>
          <ac:grpSpMkLst>
            <pc:docMk/>
            <pc:sldMk cId="1116745521" sldId="270"/>
            <ac:grpSpMk id="7" creationId="{2F597F2A-B721-46CB-9DD4-F50A9D2A1FB5}"/>
          </ac:grpSpMkLst>
        </pc:grpChg>
      </pc:sldChg>
      <pc:sldChg chg="addSp modSp add mod modClrScheme chgLayout">
        <pc:chgData name="Ewa Kazimierska" userId="8edb7084-dccb-4d8f-9cfb-38098ea1d667" providerId="ADAL" clId="{48F85032-003E-4A10-9E45-62C0717DEFA8}" dt="2023-10-10T23:03:51.100" v="667" actId="1076"/>
        <pc:sldMkLst>
          <pc:docMk/>
          <pc:sldMk cId="2301403611" sldId="317"/>
        </pc:sldMkLst>
        <pc:spChg chg="mod">
          <ac:chgData name="Ewa Kazimierska" userId="8edb7084-dccb-4d8f-9cfb-38098ea1d667" providerId="ADAL" clId="{48F85032-003E-4A10-9E45-62C0717DEFA8}" dt="2023-10-10T23:03:51.100" v="667" actId="1076"/>
          <ac:spMkLst>
            <pc:docMk/>
            <pc:sldMk cId="2301403611" sldId="317"/>
            <ac:spMk id="2" creationId="{2A34799B-2C7C-514F-86E8-3B560DD7D9F8}"/>
          </ac:spMkLst>
        </pc:spChg>
        <pc:spChg chg="mod">
          <ac:chgData name="Ewa Kazimierska" userId="8edb7084-dccb-4d8f-9cfb-38098ea1d667" providerId="ADAL" clId="{48F85032-003E-4A10-9E45-62C0717DEFA8}" dt="2023-10-10T23:03:51.100" v="667" actId="1076"/>
          <ac:spMkLst>
            <pc:docMk/>
            <pc:sldMk cId="2301403611" sldId="317"/>
            <ac:spMk id="4" creationId="{E5FA8A88-9148-3046-BC03-CC99ACA78B37}"/>
          </ac:spMkLst>
        </pc:spChg>
        <pc:spChg chg="add mod ord">
          <ac:chgData name="Ewa Kazimierska" userId="8edb7084-dccb-4d8f-9cfb-38098ea1d667" providerId="ADAL" clId="{48F85032-003E-4A10-9E45-62C0717DEFA8}" dt="2023-10-10T23:03:37.071" v="666" actId="20577"/>
          <ac:spMkLst>
            <pc:docMk/>
            <pc:sldMk cId="2301403611" sldId="317"/>
            <ac:spMk id="5" creationId="{7B47A1E7-8857-40DF-846A-412EFD0CDD49}"/>
          </ac:spMkLst>
        </pc:spChg>
        <pc:spChg chg="mod">
          <ac:chgData name="Ewa Kazimierska" userId="8edb7084-dccb-4d8f-9cfb-38098ea1d667" providerId="ADAL" clId="{48F85032-003E-4A10-9E45-62C0717DEFA8}" dt="2023-10-10T23:03:51.100" v="667" actId="1076"/>
          <ac:spMkLst>
            <pc:docMk/>
            <pc:sldMk cId="2301403611" sldId="317"/>
            <ac:spMk id="11" creationId="{38846E38-3C77-134B-AC69-0403065FD2C2}"/>
          </ac:spMkLst>
        </pc:spChg>
        <pc:spChg chg="mod">
          <ac:chgData name="Ewa Kazimierska" userId="8edb7084-dccb-4d8f-9cfb-38098ea1d667" providerId="ADAL" clId="{48F85032-003E-4A10-9E45-62C0717DEFA8}" dt="2023-10-10T23:03:51.100" v="667" actId="1076"/>
          <ac:spMkLst>
            <pc:docMk/>
            <pc:sldMk cId="2301403611" sldId="317"/>
            <ac:spMk id="13" creationId="{70554856-5347-0A4A-9FE1-AB88ACCA53C9}"/>
          </ac:spMkLst>
        </pc:spChg>
        <pc:spChg chg="mod">
          <ac:chgData name="Ewa Kazimierska" userId="8edb7084-dccb-4d8f-9cfb-38098ea1d667" providerId="ADAL" clId="{48F85032-003E-4A10-9E45-62C0717DEFA8}" dt="2023-10-10T23:03:51.100" v="667" actId="1076"/>
          <ac:spMkLst>
            <pc:docMk/>
            <pc:sldMk cId="2301403611" sldId="317"/>
            <ac:spMk id="15" creationId="{C6F94F3D-6B9E-8343-AAA0-CD2820D78904}"/>
          </ac:spMkLst>
        </pc:spChg>
        <pc:spChg chg="mod">
          <ac:chgData name="Ewa Kazimierska" userId="8edb7084-dccb-4d8f-9cfb-38098ea1d667" providerId="ADAL" clId="{48F85032-003E-4A10-9E45-62C0717DEFA8}" dt="2023-10-10T23:03:51.100" v="667" actId="1076"/>
          <ac:spMkLst>
            <pc:docMk/>
            <pc:sldMk cId="2301403611" sldId="317"/>
            <ac:spMk id="19" creationId="{776BFA7E-2E7E-C844-A852-7B58F6CD9670}"/>
          </ac:spMkLst>
        </pc:spChg>
        <pc:spChg chg="mod">
          <ac:chgData name="Ewa Kazimierska" userId="8edb7084-dccb-4d8f-9cfb-38098ea1d667" providerId="ADAL" clId="{48F85032-003E-4A10-9E45-62C0717DEFA8}" dt="2023-10-10T23:03:51.100" v="667" actId="1076"/>
          <ac:spMkLst>
            <pc:docMk/>
            <pc:sldMk cId="2301403611" sldId="317"/>
            <ac:spMk id="27" creationId="{D1D6CF03-64E4-AD44-B8BF-F51870BFEE10}"/>
          </ac:spMkLst>
        </pc:spChg>
        <pc:spChg chg="mod">
          <ac:chgData name="Ewa Kazimierska" userId="8edb7084-dccb-4d8f-9cfb-38098ea1d667" providerId="ADAL" clId="{48F85032-003E-4A10-9E45-62C0717DEFA8}" dt="2023-10-10T23:03:51.100" v="667" actId="1076"/>
          <ac:spMkLst>
            <pc:docMk/>
            <pc:sldMk cId="2301403611" sldId="317"/>
            <ac:spMk id="28" creationId="{092C96DB-550E-BB42-8AC1-FCC8F96596D2}"/>
          </ac:spMkLst>
        </pc:spChg>
        <pc:spChg chg="mod">
          <ac:chgData name="Ewa Kazimierska" userId="8edb7084-dccb-4d8f-9cfb-38098ea1d667" providerId="ADAL" clId="{48F85032-003E-4A10-9E45-62C0717DEFA8}" dt="2023-10-10T23:03:51.100" v="667" actId="1076"/>
          <ac:spMkLst>
            <pc:docMk/>
            <pc:sldMk cId="2301403611" sldId="317"/>
            <ac:spMk id="29" creationId="{2C36DD6C-0027-454C-8E9C-CE5435BA737A}"/>
          </ac:spMkLst>
        </pc:spChg>
        <pc:spChg chg="mod">
          <ac:chgData name="Ewa Kazimierska" userId="8edb7084-dccb-4d8f-9cfb-38098ea1d667" providerId="ADAL" clId="{48F85032-003E-4A10-9E45-62C0717DEFA8}" dt="2023-10-10T23:03:51.100" v="667" actId="1076"/>
          <ac:spMkLst>
            <pc:docMk/>
            <pc:sldMk cId="2301403611" sldId="317"/>
            <ac:spMk id="30" creationId="{5AE047DD-E318-8D45-8C27-D1BB5BF5EE5D}"/>
          </ac:spMkLst>
        </pc:spChg>
        <pc:spChg chg="mod">
          <ac:chgData name="Ewa Kazimierska" userId="8edb7084-dccb-4d8f-9cfb-38098ea1d667" providerId="ADAL" clId="{48F85032-003E-4A10-9E45-62C0717DEFA8}" dt="2023-10-10T23:03:51.100" v="667" actId="1076"/>
          <ac:spMkLst>
            <pc:docMk/>
            <pc:sldMk cId="2301403611" sldId="317"/>
            <ac:spMk id="31" creationId="{B234ED72-B7BA-E74B-B5EF-63341DFC3576}"/>
          </ac:spMkLst>
        </pc:spChg>
        <pc:spChg chg="mod">
          <ac:chgData name="Ewa Kazimierska" userId="8edb7084-dccb-4d8f-9cfb-38098ea1d667" providerId="ADAL" clId="{48F85032-003E-4A10-9E45-62C0717DEFA8}" dt="2023-10-10T23:03:51.100" v="667" actId="1076"/>
          <ac:spMkLst>
            <pc:docMk/>
            <pc:sldMk cId="2301403611" sldId="317"/>
            <ac:spMk id="32" creationId="{D263FF83-F9D2-0046-88AE-D3C10B97EA62}"/>
          </ac:spMkLst>
        </pc:spChg>
        <pc:spChg chg="mod">
          <ac:chgData name="Ewa Kazimierska" userId="8edb7084-dccb-4d8f-9cfb-38098ea1d667" providerId="ADAL" clId="{48F85032-003E-4A10-9E45-62C0717DEFA8}" dt="2023-10-10T23:03:51.100" v="667" actId="1076"/>
          <ac:spMkLst>
            <pc:docMk/>
            <pc:sldMk cId="2301403611" sldId="317"/>
            <ac:spMk id="33" creationId="{5DFC77EF-F1CA-A64A-8BF0-6FA63F12694A}"/>
          </ac:spMkLst>
        </pc:spChg>
        <pc:grpChg chg="mod">
          <ac:chgData name="Ewa Kazimierska" userId="8edb7084-dccb-4d8f-9cfb-38098ea1d667" providerId="ADAL" clId="{48F85032-003E-4A10-9E45-62C0717DEFA8}" dt="2023-10-10T23:03:51.100" v="667" actId="1076"/>
          <ac:grpSpMkLst>
            <pc:docMk/>
            <pc:sldMk cId="2301403611" sldId="317"/>
            <ac:grpSpMk id="9" creationId="{7A0F2AE5-6000-514E-B72B-9492DFC13C44}"/>
          </ac:grpSpMkLst>
        </pc:grpChg>
        <pc:cxnChg chg="mod">
          <ac:chgData name="Ewa Kazimierska" userId="8edb7084-dccb-4d8f-9cfb-38098ea1d667" providerId="ADAL" clId="{48F85032-003E-4A10-9E45-62C0717DEFA8}" dt="2023-10-10T23:03:51.100" v="667" actId="1076"/>
          <ac:cxnSpMkLst>
            <pc:docMk/>
            <pc:sldMk cId="2301403611" sldId="317"/>
            <ac:cxnSpMk id="16" creationId="{D7AAC589-53B7-E54F-B0FD-D0FC10600F64}"/>
          </ac:cxnSpMkLst>
        </pc:cxnChg>
        <pc:cxnChg chg="mod">
          <ac:chgData name="Ewa Kazimierska" userId="8edb7084-dccb-4d8f-9cfb-38098ea1d667" providerId="ADAL" clId="{48F85032-003E-4A10-9E45-62C0717DEFA8}" dt="2023-10-10T23:03:51.100" v="667" actId="1076"/>
          <ac:cxnSpMkLst>
            <pc:docMk/>
            <pc:sldMk cId="2301403611" sldId="317"/>
            <ac:cxnSpMk id="17" creationId="{95F536F9-54B8-6E4C-BBC1-F77384FE0968}"/>
          </ac:cxnSpMkLst>
        </pc:cxnChg>
        <pc:cxnChg chg="mod">
          <ac:chgData name="Ewa Kazimierska" userId="8edb7084-dccb-4d8f-9cfb-38098ea1d667" providerId="ADAL" clId="{48F85032-003E-4A10-9E45-62C0717DEFA8}" dt="2023-10-10T23:03:51.100" v="667" actId="1076"/>
          <ac:cxnSpMkLst>
            <pc:docMk/>
            <pc:sldMk cId="2301403611" sldId="317"/>
            <ac:cxnSpMk id="18" creationId="{10709210-7B37-0F49-BC8C-3DF2C24B11AD}"/>
          </ac:cxnSpMkLst>
        </pc:cxnChg>
        <pc:cxnChg chg="mod">
          <ac:chgData name="Ewa Kazimierska" userId="8edb7084-dccb-4d8f-9cfb-38098ea1d667" providerId="ADAL" clId="{48F85032-003E-4A10-9E45-62C0717DEFA8}" dt="2023-10-10T23:03:51.100" v="667" actId="1076"/>
          <ac:cxnSpMkLst>
            <pc:docMk/>
            <pc:sldMk cId="2301403611" sldId="317"/>
            <ac:cxnSpMk id="20" creationId="{ECCB0248-ECB1-BF45-933B-BDBAFF7213B1}"/>
          </ac:cxnSpMkLst>
        </pc:cxnChg>
        <pc:cxnChg chg="mod">
          <ac:chgData name="Ewa Kazimierska" userId="8edb7084-dccb-4d8f-9cfb-38098ea1d667" providerId="ADAL" clId="{48F85032-003E-4A10-9E45-62C0717DEFA8}" dt="2023-10-10T23:03:51.100" v="667" actId="1076"/>
          <ac:cxnSpMkLst>
            <pc:docMk/>
            <pc:sldMk cId="2301403611" sldId="317"/>
            <ac:cxnSpMk id="21" creationId="{54A406A4-EFF9-8C43-ABEF-C05322DF0569}"/>
          </ac:cxnSpMkLst>
        </pc:cxnChg>
        <pc:cxnChg chg="mod">
          <ac:chgData name="Ewa Kazimierska" userId="8edb7084-dccb-4d8f-9cfb-38098ea1d667" providerId="ADAL" clId="{48F85032-003E-4A10-9E45-62C0717DEFA8}" dt="2023-10-10T23:03:51.100" v="667" actId="1076"/>
          <ac:cxnSpMkLst>
            <pc:docMk/>
            <pc:sldMk cId="2301403611" sldId="317"/>
            <ac:cxnSpMk id="22" creationId="{6CFA119F-3751-654A-B866-FA1F95399A3A}"/>
          </ac:cxnSpMkLst>
        </pc:cxnChg>
        <pc:cxnChg chg="mod">
          <ac:chgData name="Ewa Kazimierska" userId="8edb7084-dccb-4d8f-9cfb-38098ea1d667" providerId="ADAL" clId="{48F85032-003E-4A10-9E45-62C0717DEFA8}" dt="2023-10-10T23:03:51.100" v="667" actId="1076"/>
          <ac:cxnSpMkLst>
            <pc:docMk/>
            <pc:sldMk cId="2301403611" sldId="317"/>
            <ac:cxnSpMk id="23" creationId="{C4DEA64F-9C50-4F49-8018-FC5FBBE0A02D}"/>
          </ac:cxnSpMkLst>
        </pc:cxnChg>
        <pc:cxnChg chg="mod">
          <ac:chgData name="Ewa Kazimierska" userId="8edb7084-dccb-4d8f-9cfb-38098ea1d667" providerId="ADAL" clId="{48F85032-003E-4A10-9E45-62C0717DEFA8}" dt="2023-10-10T23:03:51.100" v="667" actId="1076"/>
          <ac:cxnSpMkLst>
            <pc:docMk/>
            <pc:sldMk cId="2301403611" sldId="317"/>
            <ac:cxnSpMk id="24" creationId="{07EA4095-EBF2-3F43-90BE-A77582F77979}"/>
          </ac:cxnSpMkLst>
        </pc:cxnChg>
        <pc:cxnChg chg="mod">
          <ac:chgData name="Ewa Kazimierska" userId="8edb7084-dccb-4d8f-9cfb-38098ea1d667" providerId="ADAL" clId="{48F85032-003E-4A10-9E45-62C0717DEFA8}" dt="2023-10-10T23:03:51.100" v="667" actId="1076"/>
          <ac:cxnSpMkLst>
            <pc:docMk/>
            <pc:sldMk cId="2301403611" sldId="317"/>
            <ac:cxnSpMk id="25" creationId="{808720F2-72B0-DF40-9E06-DC2B16900E62}"/>
          </ac:cxnSpMkLst>
        </pc:cxnChg>
        <pc:cxnChg chg="mod">
          <ac:chgData name="Ewa Kazimierska" userId="8edb7084-dccb-4d8f-9cfb-38098ea1d667" providerId="ADAL" clId="{48F85032-003E-4A10-9E45-62C0717DEFA8}" dt="2023-10-10T23:03:51.100" v="667" actId="1076"/>
          <ac:cxnSpMkLst>
            <pc:docMk/>
            <pc:sldMk cId="2301403611" sldId="317"/>
            <ac:cxnSpMk id="26" creationId="{8653D2E9-CAA0-FD41-8584-3CA1DC1A7218}"/>
          </ac:cxnSpMkLst>
        </pc:cxnChg>
      </pc:sldChg>
      <pc:sldChg chg="addSp delSp modSp add mod modClrScheme chgLayout">
        <pc:chgData name="Ewa Kazimierska" userId="8edb7084-dccb-4d8f-9cfb-38098ea1d667" providerId="ADAL" clId="{48F85032-003E-4A10-9E45-62C0717DEFA8}" dt="2023-10-10T23:10:55.663" v="725" actId="1076"/>
        <pc:sldMkLst>
          <pc:docMk/>
          <pc:sldMk cId="1329228911" sldId="984"/>
        </pc:sldMkLst>
        <pc:spChg chg="add mod ord">
          <ac:chgData name="Ewa Kazimierska" userId="8edb7084-dccb-4d8f-9cfb-38098ea1d667" providerId="ADAL" clId="{48F85032-003E-4A10-9E45-62C0717DEFA8}" dt="2023-10-10T23:10:22.797" v="718" actId="14100"/>
          <ac:spMkLst>
            <pc:docMk/>
            <pc:sldMk cId="1329228911" sldId="984"/>
            <ac:spMk id="2" creationId="{28AA191E-6BC8-4A6C-A901-C92C4122393A}"/>
          </ac:spMkLst>
        </pc:spChg>
        <pc:spChg chg="add mod ord">
          <ac:chgData name="Ewa Kazimierska" userId="8edb7084-dccb-4d8f-9cfb-38098ea1d667" providerId="ADAL" clId="{48F85032-003E-4A10-9E45-62C0717DEFA8}" dt="2023-10-10T23:10:29.978" v="720" actId="14100"/>
          <ac:spMkLst>
            <pc:docMk/>
            <pc:sldMk cId="1329228911" sldId="984"/>
            <ac:spMk id="4" creationId="{69EBE51B-4E1C-4728-B6FC-352FE99E139F}"/>
          </ac:spMkLst>
        </pc:spChg>
        <pc:spChg chg="del mod">
          <ac:chgData name="Ewa Kazimierska" userId="8edb7084-dccb-4d8f-9cfb-38098ea1d667" providerId="ADAL" clId="{48F85032-003E-4A10-9E45-62C0717DEFA8}" dt="2023-10-10T23:10:50.141" v="723"/>
          <ac:spMkLst>
            <pc:docMk/>
            <pc:sldMk cId="1329228911" sldId="984"/>
            <ac:spMk id="6" creationId="{EFFB6587-74DB-478E-8079-FC3937581C75}"/>
          </ac:spMkLst>
        </pc:spChg>
        <pc:spChg chg="del">
          <ac:chgData name="Ewa Kazimierska" userId="8edb7084-dccb-4d8f-9cfb-38098ea1d667" providerId="ADAL" clId="{48F85032-003E-4A10-9E45-62C0717DEFA8}" dt="2023-10-10T23:09:35.379" v="709" actId="478"/>
          <ac:spMkLst>
            <pc:docMk/>
            <pc:sldMk cId="1329228911" sldId="984"/>
            <ac:spMk id="7" creationId="{60A444CE-D2AF-4BED-B0AB-02FC072B38FD}"/>
          </ac:spMkLst>
        </pc:spChg>
        <pc:spChg chg="del">
          <ac:chgData name="Ewa Kazimierska" userId="8edb7084-dccb-4d8f-9cfb-38098ea1d667" providerId="ADAL" clId="{48F85032-003E-4A10-9E45-62C0717DEFA8}" dt="2023-10-10T23:10:50.140" v="721" actId="478"/>
          <ac:spMkLst>
            <pc:docMk/>
            <pc:sldMk cId="1329228911" sldId="984"/>
            <ac:spMk id="8" creationId="{E3DE2D84-9424-4E9F-924A-807C85E03189}"/>
          </ac:spMkLst>
        </pc:spChg>
        <pc:picChg chg="mod">
          <ac:chgData name="Ewa Kazimierska" userId="8edb7084-dccb-4d8f-9cfb-38098ea1d667" providerId="ADAL" clId="{48F85032-003E-4A10-9E45-62C0717DEFA8}" dt="2023-10-10T23:10:55.663" v="725" actId="1076"/>
          <ac:picMkLst>
            <pc:docMk/>
            <pc:sldMk cId="1329228911" sldId="984"/>
            <ac:picMk id="3" creationId="{7D68042C-9269-4171-A6C8-B39AA3EB77F0}"/>
          </ac:picMkLst>
        </pc:picChg>
      </pc:sldChg>
      <pc:sldChg chg="add">
        <pc:chgData name="Ewa Kazimierska" userId="8edb7084-dccb-4d8f-9cfb-38098ea1d667" providerId="ADAL" clId="{48F85032-003E-4A10-9E45-62C0717DEFA8}" dt="2023-10-12T11:45:09.803" v="1264"/>
        <pc:sldMkLst>
          <pc:docMk/>
          <pc:sldMk cId="2446779411" sldId="988"/>
        </pc:sldMkLst>
      </pc:sldChg>
      <pc:sldChg chg="add modNotesTx">
        <pc:chgData name="Ewa Kazimierska" userId="8edb7084-dccb-4d8f-9cfb-38098ea1d667" providerId="ADAL" clId="{48F85032-003E-4A10-9E45-62C0717DEFA8}" dt="2023-10-12T11:56:56.429" v="2289" actId="20577"/>
        <pc:sldMkLst>
          <pc:docMk/>
          <pc:sldMk cId="3663997068" sldId="992"/>
        </pc:sldMkLst>
      </pc:sldChg>
      <pc:sldChg chg="add">
        <pc:chgData name="Ewa Kazimierska" userId="8edb7084-dccb-4d8f-9cfb-38098ea1d667" providerId="ADAL" clId="{48F85032-003E-4A10-9E45-62C0717DEFA8}" dt="2023-10-12T11:45:09.803" v="1264"/>
        <pc:sldMkLst>
          <pc:docMk/>
          <pc:sldMk cId="1505095652" sldId="995"/>
        </pc:sldMkLst>
      </pc:sldChg>
      <pc:sldChg chg="add">
        <pc:chgData name="Ewa Kazimierska" userId="8edb7084-dccb-4d8f-9cfb-38098ea1d667" providerId="ADAL" clId="{48F85032-003E-4A10-9E45-62C0717DEFA8}" dt="2023-10-10T23:05:11.373" v="668"/>
        <pc:sldMkLst>
          <pc:docMk/>
          <pc:sldMk cId="1684350262" sldId="1003"/>
        </pc:sldMkLst>
      </pc:sldChg>
      <pc:sldChg chg="add">
        <pc:chgData name="Ewa Kazimierska" userId="8edb7084-dccb-4d8f-9cfb-38098ea1d667" providerId="ADAL" clId="{48F85032-003E-4A10-9E45-62C0717DEFA8}" dt="2023-10-10T22:47:40.166" v="620"/>
        <pc:sldMkLst>
          <pc:docMk/>
          <pc:sldMk cId="3838591483" sldId="1019"/>
        </pc:sldMkLst>
      </pc:sldChg>
      <pc:sldChg chg="addSp delSp modSp new mod">
        <pc:chgData name="Ewa Kazimierska" userId="8edb7084-dccb-4d8f-9cfb-38098ea1d667" providerId="ADAL" clId="{48F85032-003E-4A10-9E45-62C0717DEFA8}" dt="2023-10-10T22:57:48.185" v="635" actId="20577"/>
        <pc:sldMkLst>
          <pc:docMk/>
          <pc:sldMk cId="4061915598" sldId="1020"/>
        </pc:sldMkLst>
        <pc:spChg chg="del">
          <ac:chgData name="Ewa Kazimierska" userId="8edb7084-dccb-4d8f-9cfb-38098ea1d667" providerId="ADAL" clId="{48F85032-003E-4A10-9E45-62C0717DEFA8}" dt="2023-10-10T22:57:38.059" v="632" actId="478"/>
          <ac:spMkLst>
            <pc:docMk/>
            <pc:sldMk cId="4061915598" sldId="1020"/>
            <ac:spMk id="2" creationId="{59CFE76E-F0B7-4160-BBA8-5A6B5263E109}"/>
          </ac:spMkLst>
        </pc:spChg>
        <pc:spChg chg="add del mod">
          <ac:chgData name="Ewa Kazimierska" userId="8edb7084-dccb-4d8f-9cfb-38098ea1d667" providerId="ADAL" clId="{48F85032-003E-4A10-9E45-62C0717DEFA8}" dt="2023-10-10T22:57:48.185" v="635" actId="20577"/>
          <ac:spMkLst>
            <pc:docMk/>
            <pc:sldMk cId="4061915598" sldId="1020"/>
            <ac:spMk id="3" creationId="{E63A084E-DC61-41EA-89A9-B42D62697DAB}"/>
          </ac:spMkLst>
        </pc:spChg>
        <pc:spChg chg="add del">
          <ac:chgData name="Ewa Kazimierska" userId="8edb7084-dccb-4d8f-9cfb-38098ea1d667" providerId="ADAL" clId="{48F85032-003E-4A10-9E45-62C0717DEFA8}" dt="2023-10-10T22:57:11.880" v="627" actId="478"/>
          <ac:spMkLst>
            <pc:docMk/>
            <pc:sldMk cId="4061915598" sldId="1020"/>
            <ac:spMk id="4" creationId="{A53150D1-5CB5-4B38-A0B9-95EA4F1D63A2}"/>
          </ac:spMkLst>
        </pc:spChg>
        <pc:spChg chg="add del mod">
          <ac:chgData name="Ewa Kazimierska" userId="8edb7084-dccb-4d8f-9cfb-38098ea1d667" providerId="ADAL" clId="{48F85032-003E-4A10-9E45-62C0717DEFA8}" dt="2023-10-10T22:57:11.880" v="627" actId="478"/>
          <ac:spMkLst>
            <pc:docMk/>
            <pc:sldMk cId="4061915598" sldId="1020"/>
            <ac:spMk id="5" creationId="{88B81998-07FA-4D30-B975-F28DB1AF3949}"/>
          </ac:spMkLst>
        </pc:spChg>
        <pc:spChg chg="add del mod">
          <ac:chgData name="Ewa Kazimierska" userId="8edb7084-dccb-4d8f-9cfb-38098ea1d667" providerId="ADAL" clId="{48F85032-003E-4A10-9E45-62C0717DEFA8}" dt="2023-10-10T22:57:18.913" v="629" actId="478"/>
          <ac:spMkLst>
            <pc:docMk/>
            <pc:sldMk cId="4061915598" sldId="1020"/>
            <ac:spMk id="6" creationId="{5FB61714-0318-437A-8AE0-C9EA3818AB2D}"/>
          </ac:spMkLst>
        </pc:spChg>
        <pc:picChg chg="add mod">
          <ac:chgData name="Ewa Kazimierska" userId="8edb7084-dccb-4d8f-9cfb-38098ea1d667" providerId="ADAL" clId="{48F85032-003E-4A10-9E45-62C0717DEFA8}" dt="2023-10-10T22:57:45.362" v="634" actId="1076"/>
          <ac:picMkLst>
            <pc:docMk/>
            <pc:sldMk cId="4061915598" sldId="1020"/>
            <ac:picMk id="7" creationId="{20C48B0C-865F-4ABE-864B-63F52A78CF5F}"/>
          </ac:picMkLst>
        </pc:picChg>
      </pc:sldChg>
      <pc:sldChg chg="addSp delSp modSp new mod">
        <pc:chgData name="Ewa Kazimierska" userId="8edb7084-dccb-4d8f-9cfb-38098ea1d667" providerId="ADAL" clId="{48F85032-003E-4A10-9E45-62C0717DEFA8}" dt="2023-10-10T23:01:15.213" v="645" actId="14100"/>
        <pc:sldMkLst>
          <pc:docMk/>
          <pc:sldMk cId="2566441565" sldId="1021"/>
        </pc:sldMkLst>
        <pc:spChg chg="del">
          <ac:chgData name="Ewa Kazimierska" userId="8edb7084-dccb-4d8f-9cfb-38098ea1d667" providerId="ADAL" clId="{48F85032-003E-4A10-9E45-62C0717DEFA8}" dt="2023-10-10T23:01:05.323" v="642" actId="478"/>
          <ac:spMkLst>
            <pc:docMk/>
            <pc:sldMk cId="2566441565" sldId="1021"/>
            <ac:spMk id="2" creationId="{0A44C2F5-1151-43E8-8014-5AD518DD87B7}"/>
          </ac:spMkLst>
        </pc:spChg>
        <pc:spChg chg="add del mod">
          <ac:chgData name="Ewa Kazimierska" userId="8edb7084-dccb-4d8f-9cfb-38098ea1d667" providerId="ADAL" clId="{48F85032-003E-4A10-9E45-62C0717DEFA8}" dt="2023-10-10T23:01:09.175" v="643" actId="1076"/>
          <ac:spMkLst>
            <pc:docMk/>
            <pc:sldMk cId="2566441565" sldId="1021"/>
            <ac:spMk id="3" creationId="{D932B378-1921-4ECC-97F3-54C8726D6FC5}"/>
          </ac:spMkLst>
        </pc:spChg>
        <pc:spChg chg="add del mod">
          <ac:chgData name="Ewa Kazimierska" userId="8edb7084-dccb-4d8f-9cfb-38098ea1d667" providerId="ADAL" clId="{48F85032-003E-4A10-9E45-62C0717DEFA8}" dt="2023-10-10T22:59:38.197" v="638"/>
          <ac:spMkLst>
            <pc:docMk/>
            <pc:sldMk cId="2566441565" sldId="1021"/>
            <ac:spMk id="4" creationId="{8D89433A-3375-464C-917F-D2F6D4D81817}"/>
          </ac:spMkLst>
        </pc:spChg>
        <pc:picChg chg="add mod">
          <ac:chgData name="Ewa Kazimierska" userId="8edb7084-dccb-4d8f-9cfb-38098ea1d667" providerId="ADAL" clId="{48F85032-003E-4A10-9E45-62C0717DEFA8}" dt="2023-10-10T23:01:15.213" v="645" actId="14100"/>
          <ac:picMkLst>
            <pc:docMk/>
            <pc:sldMk cId="2566441565" sldId="1021"/>
            <ac:picMk id="5" creationId="{363FFEEA-530B-4E7E-89B6-0ACD24DAC21F}"/>
          </ac:picMkLst>
        </pc:picChg>
      </pc:sldChg>
      <pc:sldChg chg="modSp add mod">
        <pc:chgData name="Ewa Kazimierska" userId="8edb7084-dccb-4d8f-9cfb-38098ea1d667" providerId="ADAL" clId="{48F85032-003E-4A10-9E45-62C0717DEFA8}" dt="2023-10-12T12:32:33.677" v="2392" actId="20577"/>
        <pc:sldMkLst>
          <pc:docMk/>
          <pc:sldMk cId="7664372" sldId="1022"/>
        </pc:sldMkLst>
        <pc:spChg chg="mod">
          <ac:chgData name="Ewa Kazimierska" userId="8edb7084-dccb-4d8f-9cfb-38098ea1d667" providerId="ADAL" clId="{48F85032-003E-4A10-9E45-62C0717DEFA8}" dt="2023-10-12T12:32:33.677" v="2392" actId="20577"/>
          <ac:spMkLst>
            <pc:docMk/>
            <pc:sldMk cId="7664372" sldId="1022"/>
            <ac:spMk id="6" creationId="{B52FB6C0-5ABC-4D0D-A88A-5D2F19E21967}"/>
          </ac:spMkLst>
        </pc:spChg>
      </pc:sldChg>
      <pc:sldChg chg="addSp delSp modSp add mod">
        <pc:chgData name="Ewa Kazimierska" userId="8edb7084-dccb-4d8f-9cfb-38098ea1d667" providerId="ADAL" clId="{48F85032-003E-4A10-9E45-62C0717DEFA8}" dt="2023-10-12T11:44:50.749" v="1263" actId="22"/>
        <pc:sldMkLst>
          <pc:docMk/>
          <pc:sldMk cId="116135665" sldId="1069"/>
        </pc:sldMkLst>
        <pc:spChg chg="mod">
          <ac:chgData name="Ewa Kazimierska" userId="8edb7084-dccb-4d8f-9cfb-38098ea1d667" providerId="ADAL" clId="{48F85032-003E-4A10-9E45-62C0717DEFA8}" dt="2023-10-10T23:08:38.340" v="677" actId="1076"/>
          <ac:spMkLst>
            <pc:docMk/>
            <pc:sldMk cId="116135665" sldId="1069"/>
            <ac:spMk id="2" creationId="{8BB13D4A-5994-4569-BBE1-891D5BE60139}"/>
          </ac:spMkLst>
        </pc:spChg>
        <pc:spChg chg="del">
          <ac:chgData name="Ewa Kazimierska" userId="8edb7084-dccb-4d8f-9cfb-38098ea1d667" providerId="ADAL" clId="{48F85032-003E-4A10-9E45-62C0717DEFA8}" dt="2023-10-10T23:08:27.412" v="673" actId="478"/>
          <ac:spMkLst>
            <pc:docMk/>
            <pc:sldMk cId="116135665" sldId="1069"/>
            <ac:spMk id="4" creationId="{4D01E763-16CF-4545-8DE1-4694833FC67B}"/>
          </ac:spMkLst>
        </pc:spChg>
        <pc:spChg chg="add mod">
          <ac:chgData name="Ewa Kazimierska" userId="8edb7084-dccb-4d8f-9cfb-38098ea1d667" providerId="ADAL" clId="{48F85032-003E-4A10-9E45-62C0717DEFA8}" dt="2023-10-10T23:08:58.499" v="684" actId="20577"/>
          <ac:spMkLst>
            <pc:docMk/>
            <pc:sldMk cId="116135665" sldId="1069"/>
            <ac:spMk id="6" creationId="{4F568BD3-B602-45F1-8E61-442847DE869B}"/>
          </ac:spMkLst>
        </pc:spChg>
        <pc:spChg chg="add del">
          <ac:chgData name="Ewa Kazimierska" userId="8edb7084-dccb-4d8f-9cfb-38098ea1d667" providerId="ADAL" clId="{48F85032-003E-4A10-9E45-62C0717DEFA8}" dt="2023-10-12T11:44:50.749" v="1263" actId="22"/>
          <ac:spMkLst>
            <pc:docMk/>
            <pc:sldMk cId="116135665" sldId="1069"/>
            <ac:spMk id="7" creationId="{DE689FF8-6CF2-4BDC-956B-000C93ED6972}"/>
          </ac:spMkLst>
        </pc:spChg>
        <pc:picChg chg="add mod">
          <ac:chgData name="Ewa Kazimierska" userId="8edb7084-dccb-4d8f-9cfb-38098ea1d667" providerId="ADAL" clId="{48F85032-003E-4A10-9E45-62C0717DEFA8}" dt="2023-10-10T23:08:51.346" v="682" actId="1076"/>
          <ac:picMkLst>
            <pc:docMk/>
            <pc:sldMk cId="116135665" sldId="1069"/>
            <ac:picMk id="3" creationId="{B880E661-9C5C-4C23-9E3D-8D0C7A3AD9AB}"/>
          </ac:picMkLst>
        </pc:picChg>
      </pc:sldChg>
      <pc:sldChg chg="addSp delSp modSp new mod modClrScheme chgLayout">
        <pc:chgData name="Ewa Kazimierska" userId="8edb7084-dccb-4d8f-9cfb-38098ea1d667" providerId="ADAL" clId="{48F85032-003E-4A10-9E45-62C0717DEFA8}" dt="2023-10-12T12:00:09.525" v="2389" actId="20577"/>
        <pc:sldMkLst>
          <pc:docMk/>
          <pc:sldMk cId="1076949190" sldId="1070"/>
        </pc:sldMkLst>
        <pc:spChg chg="mod ord">
          <ac:chgData name="Ewa Kazimierska" userId="8edb7084-dccb-4d8f-9cfb-38098ea1d667" providerId="ADAL" clId="{48F85032-003E-4A10-9E45-62C0717DEFA8}" dt="2023-10-10T23:48:38.720" v="1080" actId="14100"/>
          <ac:spMkLst>
            <pc:docMk/>
            <pc:sldMk cId="1076949190" sldId="1070"/>
            <ac:spMk id="2" creationId="{7CF0D72A-6571-493B-9B88-2710DB5A607B}"/>
          </ac:spMkLst>
        </pc:spChg>
        <pc:spChg chg="add del mod ord">
          <ac:chgData name="Ewa Kazimierska" userId="8edb7084-dccb-4d8f-9cfb-38098ea1d667" providerId="ADAL" clId="{48F85032-003E-4A10-9E45-62C0717DEFA8}" dt="2023-10-10T23:48:21.717" v="1077" actId="700"/>
          <ac:spMkLst>
            <pc:docMk/>
            <pc:sldMk cId="1076949190" sldId="1070"/>
            <ac:spMk id="3" creationId="{3BA21062-894B-4978-B087-4A6BF700B612}"/>
          </ac:spMkLst>
        </pc:spChg>
        <pc:spChg chg="add del mod ord">
          <ac:chgData name="Ewa Kazimierska" userId="8edb7084-dccb-4d8f-9cfb-38098ea1d667" providerId="ADAL" clId="{48F85032-003E-4A10-9E45-62C0717DEFA8}" dt="2023-10-10T23:48:21.717" v="1077" actId="700"/>
          <ac:spMkLst>
            <pc:docMk/>
            <pc:sldMk cId="1076949190" sldId="1070"/>
            <ac:spMk id="4" creationId="{BC9CC25C-2AEC-4CE2-AC8B-6D92B7B5F57E}"/>
          </ac:spMkLst>
        </pc:spChg>
        <pc:spChg chg="add mod ord">
          <ac:chgData name="Ewa Kazimierska" userId="8edb7084-dccb-4d8f-9cfb-38098ea1d667" providerId="ADAL" clId="{48F85032-003E-4A10-9E45-62C0717DEFA8}" dt="2023-10-12T12:00:09.525" v="2389" actId="20577"/>
          <ac:spMkLst>
            <pc:docMk/>
            <pc:sldMk cId="1076949190" sldId="1070"/>
            <ac:spMk id="5" creationId="{EE00FE2B-2BA7-42A2-9004-C7AD17473005}"/>
          </ac:spMkLst>
        </pc:spChg>
      </pc:sldChg>
      <pc:sldChg chg="delSp modSp add mod">
        <pc:chgData name="Ewa Kazimierska" userId="8edb7084-dccb-4d8f-9cfb-38098ea1d667" providerId="ADAL" clId="{48F85032-003E-4A10-9E45-62C0717DEFA8}" dt="2023-10-12T12:46:50.389" v="2397" actId="1076"/>
        <pc:sldMkLst>
          <pc:docMk/>
          <pc:sldMk cId="875610007" sldId="1071"/>
        </pc:sldMkLst>
        <pc:spChg chg="mod">
          <ac:chgData name="Ewa Kazimierska" userId="8edb7084-dccb-4d8f-9cfb-38098ea1d667" providerId="ADAL" clId="{48F85032-003E-4A10-9E45-62C0717DEFA8}" dt="2023-10-12T12:46:45.991" v="2396" actId="14100"/>
          <ac:spMkLst>
            <pc:docMk/>
            <pc:sldMk cId="875610007" sldId="1071"/>
            <ac:spMk id="2" creationId="{851FD4CB-AAE1-48A6-AF4E-89D22FE35478}"/>
          </ac:spMkLst>
        </pc:spChg>
        <pc:spChg chg="del">
          <ac:chgData name="Ewa Kazimierska" userId="8edb7084-dccb-4d8f-9cfb-38098ea1d667" providerId="ADAL" clId="{48F85032-003E-4A10-9E45-62C0717DEFA8}" dt="2023-10-12T12:46:25.450" v="2393" actId="478"/>
          <ac:spMkLst>
            <pc:docMk/>
            <pc:sldMk cId="875610007" sldId="1071"/>
            <ac:spMk id="3" creationId="{6596BA87-4BBA-4F83-A2A6-A0E43CC1167C}"/>
          </ac:spMkLst>
        </pc:spChg>
        <pc:spChg chg="del">
          <ac:chgData name="Ewa Kazimierska" userId="8edb7084-dccb-4d8f-9cfb-38098ea1d667" providerId="ADAL" clId="{48F85032-003E-4A10-9E45-62C0717DEFA8}" dt="2023-10-12T12:46:28.325" v="2394" actId="478"/>
          <ac:spMkLst>
            <pc:docMk/>
            <pc:sldMk cId="875610007" sldId="1071"/>
            <ac:spMk id="5" creationId="{DFCC18F7-E0FD-49D6-8DA5-3B00052D7801}"/>
          </ac:spMkLst>
        </pc:spChg>
        <pc:spChg chg="mod">
          <ac:chgData name="Ewa Kazimierska" userId="8edb7084-dccb-4d8f-9cfb-38098ea1d667" providerId="ADAL" clId="{48F85032-003E-4A10-9E45-62C0717DEFA8}" dt="2023-10-12T12:46:50.389" v="2397" actId="1076"/>
          <ac:spMkLst>
            <pc:docMk/>
            <pc:sldMk cId="875610007" sldId="1071"/>
            <ac:spMk id="6" creationId="{C9B40EC9-88BB-4807-A704-E875A4EB022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2C5B5786-5B7C-4197-98E6-40811BDC272F}" type="datetimeFigureOut">
              <a:rPr lang="en-GB" smtClean="0"/>
              <a:t>11/10/2023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8BD0727-5ED5-4C2F-A91E-065F80A1873A}" type="slidenum">
              <a:rPr lang="en-GB" smtClean="0"/>
              <a:t>‹#›</a:t>
            </a:fld>
            <a:endParaRPr lang="en-GB"/>
          </a:p>
        </p:txBody>
      </p:sp>
    </p:spTree>
    <p:extLst>
      <p:ext uri="{BB962C8B-B14F-4D97-AF65-F5344CB8AC3E}">
        <p14:creationId xmlns:p14="http://schemas.microsoft.com/office/powerpoint/2010/main" val="2867423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a:t>
            </a:fld>
            <a:endParaRPr lang="en-GB"/>
          </a:p>
        </p:txBody>
      </p:sp>
    </p:spTree>
    <p:extLst>
      <p:ext uri="{BB962C8B-B14F-4D97-AF65-F5344CB8AC3E}">
        <p14:creationId xmlns:p14="http://schemas.microsoft.com/office/powerpoint/2010/main" val="3654712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a:t>
            </a:fld>
            <a:endParaRPr lang="en-GB"/>
          </a:p>
        </p:txBody>
      </p:sp>
    </p:spTree>
    <p:extLst>
      <p:ext uri="{BB962C8B-B14F-4D97-AF65-F5344CB8AC3E}">
        <p14:creationId xmlns:p14="http://schemas.microsoft.com/office/powerpoint/2010/main" val="437967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3</a:t>
            </a:fld>
            <a:endParaRPr lang="en-GB"/>
          </a:p>
        </p:txBody>
      </p:sp>
    </p:spTree>
    <p:extLst>
      <p:ext uri="{BB962C8B-B14F-4D97-AF65-F5344CB8AC3E}">
        <p14:creationId xmlns:p14="http://schemas.microsoft.com/office/powerpoint/2010/main" val="3400098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4</a:t>
            </a:fld>
            <a:endParaRPr lang="en-GB"/>
          </a:p>
        </p:txBody>
      </p:sp>
    </p:spTree>
    <p:extLst>
      <p:ext uri="{BB962C8B-B14F-4D97-AF65-F5344CB8AC3E}">
        <p14:creationId xmlns:p14="http://schemas.microsoft.com/office/powerpoint/2010/main" val="3980236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5</a:t>
            </a:fld>
            <a:endParaRPr lang="en-GB"/>
          </a:p>
        </p:txBody>
      </p:sp>
    </p:spTree>
    <p:extLst>
      <p:ext uri="{BB962C8B-B14F-4D97-AF65-F5344CB8AC3E}">
        <p14:creationId xmlns:p14="http://schemas.microsoft.com/office/powerpoint/2010/main" val="1903307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6</a:t>
            </a:fld>
            <a:endParaRPr lang="en-GB"/>
          </a:p>
        </p:txBody>
      </p:sp>
    </p:spTree>
    <p:extLst>
      <p:ext uri="{BB962C8B-B14F-4D97-AF65-F5344CB8AC3E}">
        <p14:creationId xmlns:p14="http://schemas.microsoft.com/office/powerpoint/2010/main" val="3816017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7</a:t>
            </a:fld>
            <a:endParaRPr lang="en-GB"/>
          </a:p>
        </p:txBody>
      </p:sp>
    </p:spTree>
    <p:extLst>
      <p:ext uri="{BB962C8B-B14F-4D97-AF65-F5344CB8AC3E}">
        <p14:creationId xmlns:p14="http://schemas.microsoft.com/office/powerpoint/2010/main" val="1141059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8</a:t>
            </a:fld>
            <a:endParaRPr lang="en-GB"/>
          </a:p>
        </p:txBody>
      </p:sp>
    </p:spTree>
    <p:extLst>
      <p:ext uri="{BB962C8B-B14F-4D97-AF65-F5344CB8AC3E}">
        <p14:creationId xmlns:p14="http://schemas.microsoft.com/office/powerpoint/2010/main" val="4113669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9</a:t>
            </a:fld>
            <a:endParaRPr lang="en-GB"/>
          </a:p>
        </p:txBody>
      </p:sp>
    </p:spTree>
    <p:extLst>
      <p:ext uri="{BB962C8B-B14F-4D97-AF65-F5344CB8AC3E}">
        <p14:creationId xmlns:p14="http://schemas.microsoft.com/office/powerpoint/2010/main" val="22316385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10</a:t>
            </a:fld>
            <a:endParaRPr lang="en-GB"/>
          </a:p>
        </p:txBody>
      </p:sp>
    </p:spTree>
    <p:extLst>
      <p:ext uri="{BB962C8B-B14F-4D97-AF65-F5344CB8AC3E}">
        <p14:creationId xmlns:p14="http://schemas.microsoft.com/office/powerpoint/2010/main" val="2665582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BD0727-5ED5-4C2F-A91E-065F80A1873A}" type="slidenum">
              <a:rPr lang="en-GB" smtClean="0"/>
              <a:t>11</a:t>
            </a:fld>
            <a:endParaRPr lang="en-GB"/>
          </a:p>
        </p:txBody>
      </p:sp>
    </p:spTree>
    <p:extLst>
      <p:ext uri="{BB962C8B-B14F-4D97-AF65-F5344CB8AC3E}">
        <p14:creationId xmlns:p14="http://schemas.microsoft.com/office/powerpoint/2010/main" val="20359669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12</a:t>
            </a:fld>
            <a:endParaRPr lang="en-GB"/>
          </a:p>
        </p:txBody>
      </p:sp>
    </p:spTree>
    <p:extLst>
      <p:ext uri="{BB962C8B-B14F-4D97-AF65-F5344CB8AC3E}">
        <p14:creationId xmlns:p14="http://schemas.microsoft.com/office/powerpoint/2010/main" val="42814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13</a:t>
            </a:fld>
            <a:endParaRPr lang="en-GB"/>
          </a:p>
        </p:txBody>
      </p:sp>
    </p:spTree>
    <p:extLst>
      <p:ext uri="{BB962C8B-B14F-4D97-AF65-F5344CB8AC3E}">
        <p14:creationId xmlns:p14="http://schemas.microsoft.com/office/powerpoint/2010/main" val="3680761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14</a:t>
            </a:fld>
            <a:endParaRPr lang="en-GB"/>
          </a:p>
        </p:txBody>
      </p:sp>
    </p:spTree>
    <p:extLst>
      <p:ext uri="{BB962C8B-B14F-4D97-AF65-F5344CB8AC3E}">
        <p14:creationId xmlns:p14="http://schemas.microsoft.com/office/powerpoint/2010/main" val="2162928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6000065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16</a:t>
            </a:fld>
            <a:endParaRPr lang="en-GB"/>
          </a:p>
        </p:txBody>
      </p:sp>
    </p:spTree>
    <p:extLst>
      <p:ext uri="{BB962C8B-B14F-4D97-AF65-F5344CB8AC3E}">
        <p14:creationId xmlns:p14="http://schemas.microsoft.com/office/powerpoint/2010/main" val="1129279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17</a:t>
            </a:fld>
            <a:endParaRPr lang="en-GB"/>
          </a:p>
        </p:txBody>
      </p:sp>
    </p:spTree>
    <p:extLst>
      <p:ext uri="{BB962C8B-B14F-4D97-AF65-F5344CB8AC3E}">
        <p14:creationId xmlns:p14="http://schemas.microsoft.com/office/powerpoint/2010/main" val="20056269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18</a:t>
            </a:fld>
            <a:endParaRPr lang="en-GB"/>
          </a:p>
        </p:txBody>
      </p:sp>
    </p:spTree>
    <p:extLst>
      <p:ext uri="{BB962C8B-B14F-4D97-AF65-F5344CB8AC3E}">
        <p14:creationId xmlns:p14="http://schemas.microsoft.com/office/powerpoint/2010/main" val="14904743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19</a:t>
            </a:fld>
            <a:endParaRPr lang="en-GB"/>
          </a:p>
        </p:txBody>
      </p:sp>
    </p:spTree>
    <p:extLst>
      <p:ext uri="{BB962C8B-B14F-4D97-AF65-F5344CB8AC3E}">
        <p14:creationId xmlns:p14="http://schemas.microsoft.com/office/powerpoint/2010/main" val="1768482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BD0727-5ED5-4C2F-A91E-065F80A1873A}" type="slidenum">
              <a:rPr lang="en-GB" smtClean="0"/>
              <a:t>20</a:t>
            </a:fld>
            <a:endParaRPr lang="en-GB"/>
          </a:p>
        </p:txBody>
      </p:sp>
    </p:spTree>
    <p:extLst>
      <p:ext uri="{BB962C8B-B14F-4D97-AF65-F5344CB8AC3E}">
        <p14:creationId xmlns:p14="http://schemas.microsoft.com/office/powerpoint/2010/main" val="2562493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21</a:t>
            </a:fld>
            <a:endParaRPr lang="en-GB"/>
          </a:p>
        </p:txBody>
      </p:sp>
    </p:spTree>
    <p:extLst>
      <p:ext uri="{BB962C8B-B14F-4D97-AF65-F5344CB8AC3E}">
        <p14:creationId xmlns:p14="http://schemas.microsoft.com/office/powerpoint/2010/main" val="10163918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22</a:t>
            </a:fld>
            <a:endParaRPr lang="en-GB"/>
          </a:p>
        </p:txBody>
      </p:sp>
    </p:spTree>
    <p:extLst>
      <p:ext uri="{BB962C8B-B14F-4D97-AF65-F5344CB8AC3E}">
        <p14:creationId xmlns:p14="http://schemas.microsoft.com/office/powerpoint/2010/main" val="39634858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23</a:t>
            </a:fld>
            <a:endParaRPr lang="en-GB"/>
          </a:p>
        </p:txBody>
      </p:sp>
    </p:spTree>
    <p:extLst>
      <p:ext uri="{BB962C8B-B14F-4D97-AF65-F5344CB8AC3E}">
        <p14:creationId xmlns:p14="http://schemas.microsoft.com/office/powerpoint/2010/main" val="12085706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24</a:t>
            </a:fld>
            <a:endParaRPr lang="en-GB"/>
          </a:p>
        </p:txBody>
      </p:sp>
    </p:spTree>
    <p:extLst>
      <p:ext uri="{BB962C8B-B14F-4D97-AF65-F5344CB8AC3E}">
        <p14:creationId xmlns:p14="http://schemas.microsoft.com/office/powerpoint/2010/main" val="35224205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equilibrium position will move to </a:t>
            </a:r>
            <a:r>
              <a:rPr lang="en-GB" dirty="0" err="1"/>
              <a:t>favor</a:t>
            </a:r>
            <a:r>
              <a:rPr lang="en-GB" dirty="0"/>
              <a:t> the reactants or products depending on the temperature generated by the reaction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temperature of the reaction will move the equilibrium to the left or right. An increases in the temperature of the reaction will result in hydrogen becoming more successful in competing for the oxygen, whereas a low temperatures carbon is more successful.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total amount of energy liberated i.e. the heat of explosion Q in the water-gas equilibrium, depends upon the relative proportions of the </a:t>
            </a:r>
            <a:r>
              <a:rPr lang="en-GB" dirty="0" err="1"/>
              <a:t>reractants</a:t>
            </a:r>
            <a:r>
              <a:rPr lang="en-GB" dirty="0"/>
              <a:t> (CO” and H2). To the products © and H2O). This can be seen from </a:t>
            </a:r>
            <a:r>
              <a:rPr lang="en-GB" sz="1200" dirty="0">
                <a:latin typeface="Calibri" panose="020F0502020204030204" pitchFamily="34" charset="0"/>
                <a:cs typeface="Calibri" panose="020F0502020204030204" pitchFamily="34" charset="0"/>
              </a:rPr>
              <a:t>CO</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  +  H</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              CO  +  H</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O where the heat of formation for CO2 emits more energy than that for carbon monoxide and water.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On the other hand, the heat capacities of CO and H2O are less than those for CO2 and H2.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Consequently the small amount of heat generated by the formation of </a:t>
            </a:r>
            <a:r>
              <a:rPr lang="en-GB" sz="1200" dirty="0" err="1">
                <a:latin typeface="Calibri" panose="020F0502020204030204" pitchFamily="34" charset="0"/>
                <a:cs typeface="Calibri" panose="020F0502020204030204" pitchFamily="34" charset="0"/>
              </a:rPr>
              <a:t>Coand</a:t>
            </a:r>
            <a:r>
              <a:rPr lang="en-GB" sz="1200" dirty="0">
                <a:latin typeface="Calibri" panose="020F0502020204030204" pitchFamily="34" charset="0"/>
                <a:cs typeface="Calibri" panose="020F0502020204030204" pitchFamily="34" charset="0"/>
              </a:rPr>
              <a:t> H2O may result in a large amount of heat of explosion..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25</a:t>
            </a:fld>
            <a:endParaRPr lang="en-GB"/>
          </a:p>
        </p:txBody>
      </p:sp>
    </p:spTree>
    <p:extLst>
      <p:ext uri="{BB962C8B-B14F-4D97-AF65-F5344CB8AC3E}">
        <p14:creationId xmlns:p14="http://schemas.microsoft.com/office/powerpoint/2010/main" val="37445153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26</a:t>
            </a:fld>
            <a:endParaRPr lang="en-GB"/>
          </a:p>
        </p:txBody>
      </p:sp>
    </p:spTree>
    <p:extLst>
      <p:ext uri="{BB962C8B-B14F-4D97-AF65-F5344CB8AC3E}">
        <p14:creationId xmlns:p14="http://schemas.microsoft.com/office/powerpoint/2010/main" val="9606151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4152761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866095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7E47C-43C7-4BE5-9025-3AEADB25654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313522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7E47C-43C7-4BE5-9025-3AEADB25654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465732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7E47C-43C7-4BE5-9025-3AEADB256543}" type="datetimeFigureOut">
              <a:rPr lang="en-GB" smtClean="0"/>
              <a:t>11/10/2023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189757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7E47C-43C7-4BE5-9025-3AEADB256543}" type="datetimeFigureOut">
              <a:rPr lang="en-GB" smtClean="0"/>
              <a:t>11/10/2023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16901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E67E47C-43C7-4BE5-9025-3AEADB256543}" type="datetimeFigureOut">
              <a:rPr lang="en-GB" smtClean="0"/>
              <a:t>11/10/2023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913547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49879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454533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491039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612547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06502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66268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67E47C-43C7-4BE5-9025-3AEADB256543}" type="datetimeFigureOut">
              <a:rPr lang="en-GB" smtClean="0"/>
              <a:t>11/10/2023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715330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67E47C-43C7-4BE5-9025-3AEADB256543}" type="datetimeFigureOut">
              <a:rPr lang="en-GB" smtClean="0"/>
              <a:t>11/10/2023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516426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210331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857939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11/10/2023</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135420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E67E47C-43C7-4BE5-9025-3AEADB256543}" type="datetimeFigureOut">
              <a:rPr lang="en-GB" smtClean="0"/>
              <a:t>11/10/2023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6891366-A203-4EB8-98C1-586284955C11}" type="slidenum">
              <a:rPr lang="en-GB" smtClean="0"/>
              <a:t>‹#›</a:t>
            </a:fld>
            <a:endParaRPr lang="en-GB"/>
          </a:p>
        </p:txBody>
      </p:sp>
    </p:spTree>
    <p:extLst>
      <p:ext uri="{BB962C8B-B14F-4D97-AF65-F5344CB8AC3E}">
        <p14:creationId xmlns:p14="http://schemas.microsoft.com/office/powerpoint/2010/main" val="22312567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CYuMW-0qHEA"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CsDrL7qMyCg&amp;list=TLPQMTAxMDIwMjNBgjfRLthNsA&amp;index=2" TargetMode="External"/><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hyperlink" Target="https://youtu.be/kQtKRBL3rJY?list=TLPQMTAxMDIwMjNBgjfRLthNsA"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10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5.xml"/><Relationship Id="rId1" Type="http://schemas.openxmlformats.org/officeDocument/2006/relationships/slideLayout" Target="../slideLayouts/slideLayout6.xml"/><Relationship Id="rId5" Type="http://schemas.openxmlformats.org/officeDocument/2006/relationships/image" Target="../media/image130.png"/><Relationship Id="rId4" Type="http://schemas.openxmlformats.org/officeDocument/2006/relationships/image" Target="../media/image120.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150E-AB8F-4AA7-8986-AE8B00D88DE1}"/>
              </a:ext>
            </a:extLst>
          </p:cNvPr>
          <p:cNvSpPr>
            <a:spLocks noGrp="1"/>
          </p:cNvSpPr>
          <p:nvPr>
            <p:ph type="ctrTitle"/>
          </p:nvPr>
        </p:nvSpPr>
        <p:spPr>
          <a:xfrm>
            <a:off x="1524000" y="0"/>
            <a:ext cx="9144000" cy="2387600"/>
          </a:xfrm>
        </p:spPr>
        <p:txBody>
          <a:bodyPr/>
          <a:lstStyle/>
          <a:p>
            <a:r>
              <a:rPr lang="en-GB" dirty="0"/>
              <a:t>KINETICS OF EXPLOSIVE REACTIONS</a:t>
            </a:r>
          </a:p>
        </p:txBody>
      </p:sp>
      <p:sp>
        <p:nvSpPr>
          <p:cNvPr id="3" name="Subtitle 2">
            <a:extLst>
              <a:ext uri="{FF2B5EF4-FFF2-40B4-BE49-F238E27FC236}">
                <a16:creationId xmlns:a16="http://schemas.microsoft.com/office/drawing/2014/main" id="{178E6C68-100E-4423-99E2-205EF38858C9}"/>
              </a:ext>
            </a:extLst>
          </p:cNvPr>
          <p:cNvSpPr>
            <a:spLocks noGrp="1"/>
          </p:cNvSpPr>
          <p:nvPr>
            <p:ph type="subTitle" idx="1"/>
          </p:nvPr>
        </p:nvSpPr>
        <p:spPr>
          <a:xfrm>
            <a:off x="1524000" y="3602037"/>
            <a:ext cx="9144000" cy="2993315"/>
          </a:xfrm>
        </p:spPr>
        <p:txBody>
          <a:bodyPr>
            <a:normAutofit lnSpcReduction="10000"/>
          </a:bodyPr>
          <a:lstStyle/>
          <a:p>
            <a:r>
              <a:rPr lang="en-GB" dirty="0"/>
              <a:t>ACDA6020 </a:t>
            </a:r>
          </a:p>
          <a:p>
            <a:endParaRPr lang="en-GB" dirty="0"/>
          </a:p>
          <a:p>
            <a:endParaRPr lang="en-GB" dirty="0"/>
          </a:p>
          <a:p>
            <a:endParaRPr lang="en-GB" dirty="0"/>
          </a:p>
          <a:p>
            <a:r>
              <a:rPr lang="en-GB" dirty="0"/>
              <a:t>Ewa Kazimierska</a:t>
            </a:r>
          </a:p>
          <a:p>
            <a:r>
              <a:rPr lang="en-GB" dirty="0"/>
              <a:t>e.kazimierska@uwtsd.ac.uk</a:t>
            </a:r>
          </a:p>
        </p:txBody>
      </p:sp>
    </p:spTree>
    <p:extLst>
      <p:ext uri="{BB962C8B-B14F-4D97-AF65-F5344CB8AC3E}">
        <p14:creationId xmlns:p14="http://schemas.microsoft.com/office/powerpoint/2010/main" val="331430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86517-0574-4820-B1A0-97F16D48FC94}"/>
              </a:ext>
            </a:extLst>
          </p:cNvPr>
          <p:cNvSpPr>
            <a:spLocks noGrp="1"/>
          </p:cNvSpPr>
          <p:nvPr>
            <p:ph type="title"/>
          </p:nvPr>
        </p:nvSpPr>
        <p:spPr>
          <a:xfrm>
            <a:off x="913774" y="1"/>
            <a:ext cx="10364451" cy="766354"/>
          </a:xfrm>
        </p:spPr>
        <p:txBody>
          <a:bodyPr/>
          <a:lstStyle/>
          <a:p>
            <a:r>
              <a:rPr lang="en-GB" dirty="0"/>
              <a:t>Today’s lecture – learning outcomes</a:t>
            </a:r>
          </a:p>
        </p:txBody>
      </p:sp>
      <p:sp>
        <p:nvSpPr>
          <p:cNvPr id="4" name="Content Placeholder 2">
            <a:extLst>
              <a:ext uri="{FF2B5EF4-FFF2-40B4-BE49-F238E27FC236}">
                <a16:creationId xmlns:a16="http://schemas.microsoft.com/office/drawing/2014/main" id="{37392B49-9B4B-4DB7-B8D1-783888ECD498}"/>
              </a:ext>
            </a:extLst>
          </p:cNvPr>
          <p:cNvSpPr txBox="1">
            <a:spLocks/>
          </p:cNvSpPr>
          <p:nvPr/>
        </p:nvSpPr>
        <p:spPr>
          <a:xfrm>
            <a:off x="6282608" y="930177"/>
            <a:ext cx="4920969"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dirty="0"/>
          </a:p>
        </p:txBody>
      </p:sp>
      <p:sp>
        <p:nvSpPr>
          <p:cNvPr id="5" name="TextBox 4">
            <a:extLst>
              <a:ext uri="{FF2B5EF4-FFF2-40B4-BE49-F238E27FC236}">
                <a16:creationId xmlns:a16="http://schemas.microsoft.com/office/drawing/2014/main" id="{6348DB0A-03CE-4B81-99A5-7655059ECAB7}"/>
              </a:ext>
            </a:extLst>
          </p:cNvPr>
          <p:cNvSpPr txBox="1"/>
          <p:nvPr/>
        </p:nvSpPr>
        <p:spPr>
          <a:xfrm>
            <a:off x="147479" y="6400799"/>
            <a:ext cx="3558988" cy="369332"/>
          </a:xfrm>
          <a:prstGeom prst="rect">
            <a:avLst/>
          </a:prstGeom>
          <a:noFill/>
        </p:spPr>
        <p:txBody>
          <a:bodyPr wrap="none" rtlCol="0">
            <a:spAutoFit/>
          </a:bodyPr>
          <a:lstStyle/>
          <a:p>
            <a:r>
              <a:rPr lang="en-GB" dirty="0"/>
              <a:t>KSBs: K4-7, K34-38, S-38 and B1-8 </a:t>
            </a:r>
          </a:p>
        </p:txBody>
      </p:sp>
      <p:sp>
        <p:nvSpPr>
          <p:cNvPr id="7" name="Content Placeholder 6">
            <a:extLst>
              <a:ext uri="{FF2B5EF4-FFF2-40B4-BE49-F238E27FC236}">
                <a16:creationId xmlns:a16="http://schemas.microsoft.com/office/drawing/2014/main" id="{475E9109-F97C-46DF-9904-FCAE0AB5EE8E}"/>
              </a:ext>
            </a:extLst>
          </p:cNvPr>
          <p:cNvSpPr>
            <a:spLocks noGrp="1"/>
          </p:cNvSpPr>
          <p:nvPr>
            <p:ph sz="quarter" idx="13"/>
          </p:nvPr>
        </p:nvSpPr>
        <p:spPr>
          <a:xfrm>
            <a:off x="1693718" y="1093999"/>
            <a:ext cx="10287000" cy="3424107"/>
          </a:xfrm>
        </p:spPr>
        <p:txBody>
          <a:bodyPr>
            <a:normAutofit/>
          </a:bodyPr>
          <a:lstStyle/>
          <a:p>
            <a:r>
              <a:rPr lang="en-GB" sz="2600" dirty="0"/>
              <a:t>explain the </a:t>
            </a:r>
            <a:r>
              <a:rPr lang="en-GB" sz="2600" dirty="0">
                <a:solidFill>
                  <a:srgbClr val="0000FF"/>
                </a:solidFill>
              </a:rPr>
              <a:t>concept of kinetics </a:t>
            </a:r>
            <a:r>
              <a:rPr lang="en-GB" sz="2600" dirty="0"/>
              <a:t>in the context of chemical reactions</a:t>
            </a:r>
          </a:p>
          <a:p>
            <a:r>
              <a:rPr lang="en-GB" sz="2600" dirty="0"/>
              <a:t>Define the </a:t>
            </a:r>
            <a:r>
              <a:rPr lang="en-GB" sz="2600" dirty="0">
                <a:solidFill>
                  <a:srgbClr val="0000FF"/>
                </a:solidFill>
              </a:rPr>
              <a:t>rate of reaction </a:t>
            </a:r>
          </a:p>
          <a:p>
            <a:r>
              <a:rPr lang="en-GB" sz="2600" dirty="0"/>
              <a:t>Define and explain</a:t>
            </a:r>
            <a:r>
              <a:rPr lang="en-GB" sz="2600" dirty="0">
                <a:solidFill>
                  <a:srgbClr val="0000FF"/>
                </a:solidFill>
              </a:rPr>
              <a:t> rate law</a:t>
            </a:r>
          </a:p>
          <a:p>
            <a:r>
              <a:rPr lang="en-GB" sz="2600" dirty="0"/>
              <a:t>Describe and explain the </a:t>
            </a:r>
            <a:r>
              <a:rPr lang="en-GB" sz="2600" dirty="0">
                <a:solidFill>
                  <a:srgbClr val="0000FF"/>
                </a:solidFill>
              </a:rPr>
              <a:t>factors that affect rate of chemical reaction</a:t>
            </a:r>
          </a:p>
          <a:p>
            <a:endParaRPr lang="en-GB" sz="2600" dirty="0"/>
          </a:p>
        </p:txBody>
      </p:sp>
    </p:spTree>
    <p:extLst>
      <p:ext uri="{BB962C8B-B14F-4D97-AF65-F5344CB8AC3E}">
        <p14:creationId xmlns:p14="http://schemas.microsoft.com/office/powerpoint/2010/main" val="391272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4399B-C1A4-484C-BBE1-A1DFFBBA03B4}"/>
              </a:ext>
            </a:extLst>
          </p:cNvPr>
          <p:cNvSpPr>
            <a:spLocks noGrp="1"/>
          </p:cNvSpPr>
          <p:nvPr>
            <p:ph type="title"/>
          </p:nvPr>
        </p:nvSpPr>
        <p:spPr>
          <a:xfrm>
            <a:off x="913774" y="0"/>
            <a:ext cx="10364451" cy="809897"/>
          </a:xfrm>
        </p:spPr>
        <p:txBody>
          <a:bodyPr/>
          <a:lstStyle/>
          <a:p>
            <a:r>
              <a:rPr lang="en-GB" dirty="0"/>
              <a:t>kinetics</a:t>
            </a:r>
          </a:p>
        </p:txBody>
      </p:sp>
      <p:sp>
        <p:nvSpPr>
          <p:cNvPr id="3" name="Content Placeholder 2">
            <a:extLst>
              <a:ext uri="{FF2B5EF4-FFF2-40B4-BE49-F238E27FC236}">
                <a16:creationId xmlns:a16="http://schemas.microsoft.com/office/drawing/2014/main" id="{C3C8A9A1-05AA-4E6A-B848-36C0B2443A26}"/>
              </a:ext>
            </a:extLst>
          </p:cNvPr>
          <p:cNvSpPr>
            <a:spLocks noGrp="1"/>
          </p:cNvSpPr>
          <p:nvPr>
            <p:ph sz="quarter" idx="13"/>
          </p:nvPr>
        </p:nvSpPr>
        <p:spPr>
          <a:xfrm>
            <a:off x="913774" y="809897"/>
            <a:ext cx="10363826" cy="5468983"/>
          </a:xfrm>
        </p:spPr>
        <p:txBody>
          <a:bodyPr>
            <a:normAutofit/>
          </a:bodyPr>
          <a:lstStyle/>
          <a:p>
            <a:r>
              <a:rPr lang="en-GB" sz="2600" dirty="0"/>
              <a:t>Kinetics is the study of reaction rates and the factors that influence the speed and progression of chemical reactions.</a:t>
            </a:r>
          </a:p>
          <a:p>
            <a:r>
              <a:rPr lang="en-GB" sz="2600" dirty="0"/>
              <a:t>Kinetics helps us understand how quickly explosive reactions occur, how they initiate, and how they propagate.</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very fast – instantaneous detonation of explosive material</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moderate – decomposition of H2O2</a:t>
            </a:r>
          </a:p>
          <a:p>
            <a:pPr lvl="2">
              <a:lnSpc>
                <a:spcPct val="150000"/>
              </a:lnSpc>
            </a:pPr>
            <a:r>
              <a:rPr lang="en-GB" sz="2400" dirty="0">
                <a:solidFill>
                  <a:srgbClr val="0070C0"/>
                </a:solidFill>
                <a:latin typeface="Calibri" panose="020F0502020204030204" pitchFamily="34" charset="0"/>
                <a:cs typeface="Calibri" panose="020F0502020204030204" pitchFamily="34" charset="0"/>
              </a:rPr>
              <a:t>Physical process: dissolving sugar in water</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slow – rusting the metal </a:t>
            </a:r>
          </a:p>
          <a:p>
            <a:endParaRPr lang="en-GB" sz="2600" dirty="0"/>
          </a:p>
          <a:p>
            <a:endParaRPr lang="en-GB" sz="2600" dirty="0"/>
          </a:p>
          <a:p>
            <a:endParaRPr lang="en-GB" sz="2600" dirty="0"/>
          </a:p>
        </p:txBody>
      </p:sp>
    </p:spTree>
    <p:extLst>
      <p:ext uri="{BB962C8B-B14F-4D97-AF65-F5344CB8AC3E}">
        <p14:creationId xmlns:p14="http://schemas.microsoft.com/office/powerpoint/2010/main" val="167852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7B8E-4142-4350-B010-210F0C54ED97}"/>
              </a:ext>
            </a:extLst>
          </p:cNvPr>
          <p:cNvSpPr>
            <a:spLocks noGrp="1"/>
          </p:cNvSpPr>
          <p:nvPr>
            <p:ph type="title"/>
          </p:nvPr>
        </p:nvSpPr>
        <p:spPr>
          <a:xfrm>
            <a:off x="913774" y="0"/>
            <a:ext cx="10364451" cy="809897"/>
          </a:xfrm>
        </p:spPr>
        <p:txBody>
          <a:bodyPr/>
          <a:lstStyle/>
          <a:p>
            <a:r>
              <a:rPr lang="en-GB" dirty="0"/>
              <a:t>Explosive reactions - overview</a:t>
            </a:r>
          </a:p>
        </p:txBody>
      </p:sp>
      <p:sp>
        <p:nvSpPr>
          <p:cNvPr id="3" name="Content Placeholder 2">
            <a:extLst>
              <a:ext uri="{FF2B5EF4-FFF2-40B4-BE49-F238E27FC236}">
                <a16:creationId xmlns:a16="http://schemas.microsoft.com/office/drawing/2014/main" id="{68EE829E-E374-43F0-AA62-C42D174A951A}"/>
              </a:ext>
            </a:extLst>
          </p:cNvPr>
          <p:cNvSpPr>
            <a:spLocks noGrp="1"/>
          </p:cNvSpPr>
          <p:nvPr>
            <p:ph sz="quarter" idx="13"/>
          </p:nvPr>
        </p:nvSpPr>
        <p:spPr>
          <a:xfrm>
            <a:off x="913774" y="984070"/>
            <a:ext cx="10363826" cy="4807130"/>
          </a:xfrm>
        </p:spPr>
        <p:txBody>
          <a:bodyPr>
            <a:normAutofit lnSpcReduction="10000"/>
          </a:bodyPr>
          <a:lstStyle/>
          <a:p>
            <a:r>
              <a:rPr lang="en-GB" dirty="0"/>
              <a:t>An explosive reaction is a rapid and often violent chemical transformation that releases a significant amount of energy in a short period of time</a:t>
            </a:r>
          </a:p>
          <a:p>
            <a:r>
              <a:rPr lang="en-GB" dirty="0"/>
              <a:t>Common Applications:</a:t>
            </a:r>
          </a:p>
          <a:p>
            <a:pPr lvl="1"/>
            <a:r>
              <a:rPr lang="en-GB" dirty="0"/>
              <a:t>Military and defence (ammunition, demolition)</a:t>
            </a:r>
          </a:p>
          <a:p>
            <a:pPr lvl="1"/>
            <a:r>
              <a:rPr lang="en-GB" dirty="0"/>
              <a:t>Mining and construction (rock blasting)</a:t>
            </a:r>
          </a:p>
          <a:p>
            <a:pPr lvl="1"/>
            <a:r>
              <a:rPr lang="en-GB" dirty="0"/>
              <a:t>Pyrotechnics (fireworks, flares)</a:t>
            </a:r>
          </a:p>
          <a:p>
            <a:pPr lvl="1"/>
            <a:r>
              <a:rPr lang="en-GB" dirty="0"/>
              <a:t>Space exploration (rocket propulsion)</a:t>
            </a:r>
          </a:p>
          <a:p>
            <a:r>
              <a:rPr lang="en-GB" dirty="0"/>
              <a:t>Key Characteristics:</a:t>
            </a:r>
          </a:p>
          <a:p>
            <a:pPr lvl="1"/>
            <a:r>
              <a:rPr lang="en-GB" dirty="0"/>
              <a:t>Rapid release of energy</a:t>
            </a:r>
          </a:p>
          <a:p>
            <a:pPr lvl="1"/>
            <a:r>
              <a:rPr lang="en-GB" dirty="0"/>
              <a:t>Formation of high-temperature gases</a:t>
            </a:r>
          </a:p>
          <a:p>
            <a:pPr lvl="1"/>
            <a:r>
              <a:rPr lang="en-GB" dirty="0"/>
              <a:t>Shock wave generation</a:t>
            </a:r>
          </a:p>
          <a:p>
            <a:pPr lvl="1"/>
            <a:r>
              <a:rPr lang="en-GB" dirty="0"/>
              <a:t>Potentially destructive force</a:t>
            </a:r>
          </a:p>
          <a:p>
            <a:endParaRPr lang="en-GB" dirty="0"/>
          </a:p>
        </p:txBody>
      </p:sp>
    </p:spTree>
    <p:extLst>
      <p:ext uri="{BB962C8B-B14F-4D97-AF65-F5344CB8AC3E}">
        <p14:creationId xmlns:p14="http://schemas.microsoft.com/office/powerpoint/2010/main" val="3920735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7715E-0FED-482D-9827-AAD0F05D12BA}"/>
              </a:ext>
            </a:extLst>
          </p:cNvPr>
          <p:cNvSpPr>
            <a:spLocks noGrp="1"/>
          </p:cNvSpPr>
          <p:nvPr>
            <p:ph type="title"/>
          </p:nvPr>
        </p:nvSpPr>
        <p:spPr>
          <a:xfrm>
            <a:off x="913774" y="1"/>
            <a:ext cx="10364451" cy="879566"/>
          </a:xfrm>
        </p:spPr>
        <p:txBody>
          <a:bodyPr/>
          <a:lstStyle/>
          <a:p>
            <a:r>
              <a:rPr lang="en-GB" dirty="0"/>
              <a:t>Rate of reaction (</a:t>
            </a:r>
            <a:r>
              <a:rPr lang="en-GB" dirty="0" err="1"/>
              <a:t>rr</a:t>
            </a:r>
            <a:r>
              <a:rPr lang="en-GB" dirty="0"/>
              <a:t>)</a:t>
            </a:r>
          </a:p>
        </p:txBody>
      </p:sp>
      <p:sp>
        <p:nvSpPr>
          <p:cNvPr id="4" name="TextBox 3">
            <a:extLst>
              <a:ext uri="{FF2B5EF4-FFF2-40B4-BE49-F238E27FC236}">
                <a16:creationId xmlns:a16="http://schemas.microsoft.com/office/drawing/2014/main" id="{625ADF85-06A9-4FF1-A1AC-87D59D65B357}"/>
              </a:ext>
            </a:extLst>
          </p:cNvPr>
          <p:cNvSpPr txBox="1"/>
          <p:nvPr/>
        </p:nvSpPr>
        <p:spPr>
          <a:xfrm>
            <a:off x="281940" y="967128"/>
            <a:ext cx="2466701" cy="461665"/>
          </a:xfrm>
          <a:prstGeom prst="rect">
            <a:avLst/>
          </a:prstGeom>
          <a:noFill/>
        </p:spPr>
        <p:txBody>
          <a:bodyPr wrap="none" rtlCol="0">
            <a:spAutoFit/>
          </a:bodyPr>
          <a:lstStyle/>
          <a:p>
            <a:r>
              <a:rPr lang="en-US" sz="2400" dirty="0">
                <a:solidFill>
                  <a:srgbClr val="0000FF"/>
                </a:solidFill>
                <a:latin typeface="Calibri" panose="020F0502020204030204" pitchFamily="34" charset="0"/>
                <a:cs typeface="Calibri" panose="020F0502020204030204" pitchFamily="34" charset="0"/>
              </a:rPr>
              <a:t>Rate of reaction = </a:t>
            </a:r>
          </a:p>
        </p:txBody>
      </p:sp>
      <p:sp>
        <p:nvSpPr>
          <p:cNvPr id="5" name="TextBox 4">
            <a:extLst>
              <a:ext uri="{FF2B5EF4-FFF2-40B4-BE49-F238E27FC236}">
                <a16:creationId xmlns:a16="http://schemas.microsoft.com/office/drawing/2014/main" id="{881042D7-2258-401F-927B-93E89D467332}"/>
              </a:ext>
            </a:extLst>
          </p:cNvPr>
          <p:cNvSpPr txBox="1"/>
          <p:nvPr/>
        </p:nvSpPr>
        <p:spPr>
          <a:xfrm>
            <a:off x="2641662" y="967128"/>
            <a:ext cx="3248453" cy="667299"/>
          </a:xfrm>
          <a:prstGeom prst="rect">
            <a:avLst/>
          </a:prstGeom>
          <a:noFill/>
        </p:spPr>
        <p:txBody>
          <a:bodyPr wrap="none" rtlCol="0">
            <a:spAutoFit/>
          </a:bodyPr>
          <a:lstStyle/>
          <a:p>
            <a:pPr algn="ctr">
              <a:lnSpc>
                <a:spcPts val="1400"/>
              </a:lnSpc>
            </a:pPr>
            <a:r>
              <a:rPr lang="en-US" sz="2400" dirty="0">
                <a:solidFill>
                  <a:srgbClr val="7030A0"/>
                </a:solidFill>
                <a:latin typeface="Calibri" panose="020F0502020204030204" pitchFamily="34" charset="0"/>
                <a:cs typeface="Calibri" panose="020F0502020204030204" pitchFamily="34" charset="0"/>
              </a:rPr>
              <a:t>Change of concentration</a:t>
            </a:r>
          </a:p>
          <a:p>
            <a:pPr algn="ctr">
              <a:lnSpc>
                <a:spcPts val="1400"/>
              </a:lnSpc>
            </a:pPr>
            <a:r>
              <a:rPr lang="en-US" sz="2400" dirty="0">
                <a:latin typeface="Calibri" panose="020F0502020204030204" pitchFamily="34" charset="0"/>
                <a:cs typeface="Calibri" panose="020F0502020204030204" pitchFamily="34" charset="0"/>
              </a:rPr>
              <a:t>------------------------------</a:t>
            </a:r>
          </a:p>
          <a:p>
            <a:pPr algn="ctr">
              <a:lnSpc>
                <a:spcPts val="1400"/>
              </a:lnSpc>
            </a:pPr>
            <a:r>
              <a:rPr lang="en-US" sz="2400" dirty="0">
                <a:solidFill>
                  <a:srgbClr val="00B050"/>
                </a:solidFill>
                <a:latin typeface="Calibri" panose="020F0502020204030204" pitchFamily="34" charset="0"/>
                <a:cs typeface="Calibri" panose="020F0502020204030204" pitchFamily="34" charset="0"/>
              </a:rPr>
              <a:t>Change of time</a:t>
            </a:r>
          </a:p>
        </p:txBody>
      </p:sp>
      <p:sp>
        <p:nvSpPr>
          <p:cNvPr id="6" name="TextBox 5">
            <a:extLst>
              <a:ext uri="{FF2B5EF4-FFF2-40B4-BE49-F238E27FC236}">
                <a16:creationId xmlns:a16="http://schemas.microsoft.com/office/drawing/2014/main" id="{E88251FA-FF2C-4671-8107-3405AEC4A904}"/>
              </a:ext>
            </a:extLst>
          </p:cNvPr>
          <p:cNvSpPr txBox="1"/>
          <p:nvPr/>
        </p:nvSpPr>
        <p:spPr>
          <a:xfrm>
            <a:off x="6147442" y="937042"/>
            <a:ext cx="941283" cy="664156"/>
          </a:xfrm>
          <a:prstGeom prst="rect">
            <a:avLst/>
          </a:prstGeom>
          <a:noFill/>
        </p:spPr>
        <p:txBody>
          <a:bodyPr wrap="none" rtlCol="0">
            <a:spAutoFit/>
          </a:bodyPr>
          <a:lstStyle/>
          <a:p>
            <a:pPr algn="ctr">
              <a:lnSpc>
                <a:spcPts val="1400"/>
              </a:lnSpc>
            </a:pPr>
            <a:r>
              <a:rPr lang="en-US" sz="2400" dirty="0">
                <a:solidFill>
                  <a:srgbClr val="7030A0"/>
                </a:solidFill>
                <a:latin typeface="Calibri" panose="020F0502020204030204" pitchFamily="34" charset="0"/>
                <a:cs typeface="Calibri" panose="020F0502020204030204" pitchFamily="34" charset="0"/>
                <a:sym typeface="Symbol"/>
              </a:rPr>
              <a:t></a:t>
            </a:r>
            <a:r>
              <a:rPr lang="en-US" sz="2400" dirty="0">
                <a:solidFill>
                  <a:srgbClr val="7030A0"/>
                </a:solidFill>
                <a:latin typeface="Calibri" panose="020F0502020204030204" pitchFamily="34" charset="0"/>
                <a:cs typeface="Calibri" panose="020F0502020204030204" pitchFamily="34" charset="0"/>
              </a:rPr>
              <a:t>[X]</a:t>
            </a:r>
          </a:p>
          <a:p>
            <a:pPr algn="ctr">
              <a:lnSpc>
                <a:spcPts val="1400"/>
              </a:lnSpc>
            </a:pPr>
            <a:r>
              <a:rPr lang="en-US" sz="2400" dirty="0">
                <a:latin typeface="Calibri" panose="020F0502020204030204" pitchFamily="34" charset="0"/>
                <a:cs typeface="Calibri" panose="020F0502020204030204" pitchFamily="34" charset="0"/>
              </a:rPr>
              <a:t>--------</a:t>
            </a:r>
          </a:p>
          <a:p>
            <a:pPr algn="ctr">
              <a:lnSpc>
                <a:spcPts val="1400"/>
              </a:lnSpc>
            </a:pPr>
            <a:r>
              <a:rPr lang="en-US" sz="2400" dirty="0">
                <a:solidFill>
                  <a:srgbClr val="00B050"/>
                </a:solidFill>
                <a:latin typeface="Calibri" panose="020F0502020204030204" pitchFamily="34" charset="0"/>
                <a:cs typeface="Calibri" panose="020F0502020204030204" pitchFamily="34" charset="0"/>
                <a:sym typeface="Symbol"/>
              </a:rPr>
              <a:t>t</a:t>
            </a:r>
            <a:endParaRPr lang="en-US" sz="2400" dirty="0">
              <a:solidFill>
                <a:srgbClr val="00B050"/>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936B57A0-DCCD-4595-A0FF-7510B458A248}"/>
              </a:ext>
            </a:extLst>
          </p:cNvPr>
          <p:cNvSpPr txBox="1"/>
          <p:nvPr/>
        </p:nvSpPr>
        <p:spPr>
          <a:xfrm>
            <a:off x="7310794" y="884334"/>
            <a:ext cx="3635932" cy="707886"/>
          </a:xfrm>
          <a:prstGeom prst="rect">
            <a:avLst/>
          </a:prstGeom>
          <a:noFill/>
        </p:spPr>
        <p:txBody>
          <a:bodyPr wrap="none" rtlCol="0">
            <a:spAutoFit/>
          </a:bodyPr>
          <a:lstStyle/>
          <a:p>
            <a:r>
              <a:rPr lang="en-US" sz="2000" dirty="0">
                <a:latin typeface="Calibri" panose="020F0502020204030204" pitchFamily="34" charset="0"/>
                <a:cs typeface="Calibri" panose="020F0502020204030204" pitchFamily="34" charset="0"/>
              </a:rPr>
              <a:t>measure and plot </a:t>
            </a:r>
            <a:r>
              <a:rPr lang="en-US" sz="2000" dirty="0">
                <a:solidFill>
                  <a:srgbClr val="7030A0"/>
                </a:solidFill>
                <a:latin typeface="Calibri" panose="020F0502020204030204" pitchFamily="34" charset="0"/>
                <a:cs typeface="Calibri" panose="020F0502020204030204" pitchFamily="34" charset="0"/>
              </a:rPr>
              <a:t>[X]</a:t>
            </a:r>
            <a:r>
              <a:rPr lang="en-US" sz="2000" dirty="0">
                <a:latin typeface="Calibri" panose="020F0502020204030204" pitchFamily="34" charset="0"/>
                <a:cs typeface="Calibri" panose="020F0502020204030204" pitchFamily="34" charset="0"/>
              </a:rPr>
              <a:t> on </a:t>
            </a:r>
            <a:r>
              <a:rPr lang="en-US" sz="2000" dirty="0">
                <a:solidFill>
                  <a:srgbClr val="7030A0"/>
                </a:solidFill>
                <a:latin typeface="Calibri" panose="020F0502020204030204" pitchFamily="34" charset="0"/>
                <a:cs typeface="Calibri" panose="020F0502020204030204" pitchFamily="34" charset="0"/>
              </a:rPr>
              <a:t>vertical</a:t>
            </a:r>
            <a:r>
              <a:rPr lang="en-US" sz="2000" dirty="0">
                <a:latin typeface="Calibri" panose="020F0502020204030204" pitchFamily="34" charset="0"/>
                <a:cs typeface="Calibri" panose="020F0502020204030204" pitchFamily="34" charset="0"/>
              </a:rPr>
              <a:t>, </a:t>
            </a:r>
          </a:p>
          <a:p>
            <a:r>
              <a:rPr lang="en-US" sz="2000" dirty="0">
                <a:solidFill>
                  <a:srgbClr val="00B050"/>
                </a:solidFill>
                <a:latin typeface="Calibri" panose="020F0502020204030204" pitchFamily="34" charset="0"/>
                <a:cs typeface="Calibri" panose="020F0502020204030204" pitchFamily="34" charset="0"/>
              </a:rPr>
              <a:t>t</a:t>
            </a:r>
            <a:r>
              <a:rPr lang="en-US" sz="2000" dirty="0">
                <a:latin typeface="Calibri" panose="020F0502020204030204" pitchFamily="34" charset="0"/>
                <a:cs typeface="Calibri" panose="020F0502020204030204" pitchFamily="34" charset="0"/>
              </a:rPr>
              <a:t> on </a:t>
            </a:r>
            <a:r>
              <a:rPr lang="en-US" sz="2000" dirty="0">
                <a:solidFill>
                  <a:srgbClr val="00B050"/>
                </a:solidFill>
                <a:latin typeface="Calibri" panose="020F0502020204030204" pitchFamily="34" charset="0"/>
                <a:cs typeface="Calibri" panose="020F0502020204030204" pitchFamily="34" charset="0"/>
              </a:rPr>
              <a:t>horizontal</a:t>
            </a:r>
          </a:p>
        </p:txBody>
      </p:sp>
      <p:sp>
        <p:nvSpPr>
          <p:cNvPr id="8" name="TextBox 7">
            <a:extLst>
              <a:ext uri="{FF2B5EF4-FFF2-40B4-BE49-F238E27FC236}">
                <a16:creationId xmlns:a16="http://schemas.microsoft.com/office/drawing/2014/main" id="{CC38390E-FC91-41D9-8F2D-857CC1608140}"/>
              </a:ext>
            </a:extLst>
          </p:cNvPr>
          <p:cNvSpPr txBox="1"/>
          <p:nvPr/>
        </p:nvSpPr>
        <p:spPr>
          <a:xfrm>
            <a:off x="11198517" y="871489"/>
            <a:ext cx="1080120" cy="461665"/>
          </a:xfrm>
          <a:prstGeom prst="rect">
            <a:avLst/>
          </a:prstGeom>
          <a:noFill/>
        </p:spPr>
        <p:txBody>
          <a:bodyPr wrap="square" rtlCol="0">
            <a:spAutoFit/>
          </a:bodyPr>
          <a:lstStyle/>
          <a:p>
            <a:r>
              <a:rPr lang="en-US" sz="2400" b="1" dirty="0">
                <a:solidFill>
                  <a:srgbClr val="0000FF"/>
                </a:solidFill>
                <a:latin typeface="Calibri" panose="020F0502020204030204" pitchFamily="34" charset="0"/>
                <a:cs typeface="Calibri" panose="020F0502020204030204" pitchFamily="34" charset="0"/>
              </a:rPr>
              <a:t>SLOPE</a:t>
            </a:r>
          </a:p>
        </p:txBody>
      </p:sp>
      <p:sp>
        <p:nvSpPr>
          <p:cNvPr id="9" name="TextBox 8">
            <a:extLst>
              <a:ext uri="{FF2B5EF4-FFF2-40B4-BE49-F238E27FC236}">
                <a16:creationId xmlns:a16="http://schemas.microsoft.com/office/drawing/2014/main" id="{AAD5AE42-C199-4D14-89F6-8C6733C61DFA}"/>
              </a:ext>
            </a:extLst>
          </p:cNvPr>
          <p:cNvSpPr txBox="1"/>
          <p:nvPr/>
        </p:nvSpPr>
        <p:spPr>
          <a:xfrm>
            <a:off x="5849502" y="938751"/>
            <a:ext cx="338554"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a:t>
            </a:r>
          </a:p>
        </p:txBody>
      </p:sp>
      <p:sp>
        <p:nvSpPr>
          <p:cNvPr id="10" name="Curved Down Arrow 5">
            <a:extLst>
              <a:ext uri="{FF2B5EF4-FFF2-40B4-BE49-F238E27FC236}">
                <a16:creationId xmlns:a16="http://schemas.microsoft.com/office/drawing/2014/main" id="{A74D881C-A570-4D03-B320-76943C14D394}"/>
              </a:ext>
            </a:extLst>
          </p:cNvPr>
          <p:cNvSpPr/>
          <p:nvPr/>
        </p:nvSpPr>
        <p:spPr>
          <a:xfrm rot="10800000">
            <a:off x="1260019" y="1447331"/>
            <a:ext cx="10104119" cy="256845"/>
          </a:xfrm>
          <a:prstGeom prst="curvedDownArrow">
            <a:avLst>
              <a:gd name="adj1" fmla="val 25000"/>
              <a:gd name="adj2" fmla="val 50000"/>
              <a:gd name="adj3" fmla="val 16260"/>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cxnSp>
        <p:nvCxnSpPr>
          <p:cNvPr id="11" name="Straight Connector 10">
            <a:extLst>
              <a:ext uri="{FF2B5EF4-FFF2-40B4-BE49-F238E27FC236}">
                <a16:creationId xmlns:a16="http://schemas.microsoft.com/office/drawing/2014/main" id="{C8807191-0131-4096-8873-E76681A6237C}"/>
              </a:ext>
            </a:extLst>
          </p:cNvPr>
          <p:cNvCxnSpPr/>
          <p:nvPr/>
        </p:nvCxnSpPr>
        <p:spPr>
          <a:xfrm>
            <a:off x="1517469" y="2333997"/>
            <a:ext cx="0" cy="411480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DE7A408-00D7-4054-A978-DFCA41F0F148}"/>
              </a:ext>
            </a:extLst>
          </p:cNvPr>
          <p:cNvCxnSpPr/>
          <p:nvPr/>
        </p:nvCxnSpPr>
        <p:spPr>
          <a:xfrm>
            <a:off x="1517469" y="6448797"/>
            <a:ext cx="7620000" cy="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reeform 45">
            <a:extLst>
              <a:ext uri="{FF2B5EF4-FFF2-40B4-BE49-F238E27FC236}">
                <a16:creationId xmlns:a16="http://schemas.microsoft.com/office/drawing/2014/main" id="{D9CEDB3C-A5F4-437D-B820-D8F1F8DF3D67}"/>
              </a:ext>
            </a:extLst>
          </p:cNvPr>
          <p:cNvSpPr/>
          <p:nvPr/>
        </p:nvSpPr>
        <p:spPr>
          <a:xfrm>
            <a:off x="1517469" y="2534024"/>
            <a:ext cx="7483424" cy="3121157"/>
          </a:xfrm>
          <a:custGeom>
            <a:avLst/>
            <a:gdLst>
              <a:gd name="connsiteX0" fmla="*/ 22280 w 7020585"/>
              <a:gd name="connsiteY0" fmla="*/ 0 h 5109146"/>
              <a:gd name="connsiteX1" fmla="*/ 1015057 w 7020585"/>
              <a:gd name="connsiteY1" fmla="*/ 4088674 h 5109146"/>
              <a:gd name="connsiteX2" fmla="*/ 6605960 w 7020585"/>
              <a:gd name="connsiteY2" fmla="*/ 5042263 h 5109146"/>
              <a:gd name="connsiteX3" fmla="*/ 6605960 w 7020585"/>
              <a:gd name="connsiteY3" fmla="*/ 5029200 h 5109146"/>
              <a:gd name="connsiteX4" fmla="*/ 6592897 w 7020585"/>
              <a:gd name="connsiteY4" fmla="*/ 5029200 h 5109146"/>
              <a:gd name="connsiteX0" fmla="*/ 16799 w 7080418"/>
              <a:gd name="connsiteY0" fmla="*/ 0 h 5122209"/>
              <a:gd name="connsiteX1" fmla="*/ 1074890 w 7080418"/>
              <a:gd name="connsiteY1" fmla="*/ 4101737 h 5122209"/>
              <a:gd name="connsiteX2" fmla="*/ 6665793 w 7080418"/>
              <a:gd name="connsiteY2" fmla="*/ 5055326 h 5122209"/>
              <a:gd name="connsiteX3" fmla="*/ 6665793 w 7080418"/>
              <a:gd name="connsiteY3" fmla="*/ 5042263 h 5122209"/>
              <a:gd name="connsiteX4" fmla="*/ 6652730 w 7080418"/>
              <a:gd name="connsiteY4" fmla="*/ 5042263 h 5122209"/>
              <a:gd name="connsiteX0" fmla="*/ 16799 w 6751429"/>
              <a:gd name="connsiteY0" fmla="*/ 0 h 5060074"/>
              <a:gd name="connsiteX1" fmla="*/ 1074890 w 6751429"/>
              <a:gd name="connsiteY1" fmla="*/ 4101737 h 5060074"/>
              <a:gd name="connsiteX2" fmla="*/ 5516262 w 6751429"/>
              <a:gd name="connsiteY2" fmla="*/ 4950824 h 5060074"/>
              <a:gd name="connsiteX3" fmla="*/ 6665793 w 6751429"/>
              <a:gd name="connsiteY3" fmla="*/ 5055326 h 5060074"/>
              <a:gd name="connsiteX4" fmla="*/ 6665793 w 6751429"/>
              <a:gd name="connsiteY4" fmla="*/ 5042263 h 5060074"/>
              <a:gd name="connsiteX5" fmla="*/ 6652730 w 6751429"/>
              <a:gd name="connsiteY5" fmla="*/ 5042263 h 5060074"/>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5" fmla="*/ 6667471 w 7779571"/>
              <a:gd name="connsiteY5" fmla="*/ 5042263 h 5060963"/>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0" fmla="*/ 31540 w 7779571"/>
              <a:gd name="connsiteY0" fmla="*/ 0 h 5055326"/>
              <a:gd name="connsiteX1" fmla="*/ 1089631 w 7779571"/>
              <a:gd name="connsiteY1" fmla="*/ 4101737 h 5055326"/>
              <a:gd name="connsiteX2" fmla="*/ 7490431 w 7779571"/>
              <a:gd name="connsiteY2" fmla="*/ 4937761 h 5055326"/>
              <a:gd name="connsiteX3" fmla="*/ 6680534 w 7779571"/>
              <a:gd name="connsiteY3" fmla="*/ 5055326 h 5055326"/>
              <a:gd name="connsiteX0" fmla="*/ 31540 w 7490431"/>
              <a:gd name="connsiteY0" fmla="*/ 0 h 4937761"/>
              <a:gd name="connsiteX1" fmla="*/ 1089631 w 7490431"/>
              <a:gd name="connsiteY1" fmla="*/ 4101737 h 4937761"/>
              <a:gd name="connsiteX2" fmla="*/ 7490431 w 7490431"/>
              <a:gd name="connsiteY2" fmla="*/ 4937761 h 4937761"/>
              <a:gd name="connsiteX0" fmla="*/ 19117 w 7595574"/>
              <a:gd name="connsiteY0" fmla="*/ 0 h 4963886"/>
              <a:gd name="connsiteX1" fmla="*/ 1194774 w 7595574"/>
              <a:gd name="connsiteY1" fmla="*/ 4127862 h 4963886"/>
              <a:gd name="connsiteX2" fmla="*/ 7595574 w 7595574"/>
              <a:gd name="connsiteY2" fmla="*/ 4963886 h 4963886"/>
              <a:gd name="connsiteX0" fmla="*/ 87085 w 7663542"/>
              <a:gd name="connsiteY0" fmla="*/ 0 h 4963886"/>
              <a:gd name="connsiteX1" fmla="*/ 87086 w 7663542"/>
              <a:gd name="connsiteY1" fmla="*/ 561704 h 4963886"/>
              <a:gd name="connsiteX2" fmla="*/ 1262742 w 7663542"/>
              <a:gd name="connsiteY2" fmla="*/ 4127862 h 4963886"/>
              <a:gd name="connsiteX3" fmla="*/ 7663542 w 7663542"/>
              <a:gd name="connsiteY3" fmla="*/ 4963886 h 4963886"/>
              <a:gd name="connsiteX0" fmla="*/ 0 w 7576456"/>
              <a:gd name="connsiteY0" fmla="*/ 0 h 4402182"/>
              <a:gd name="connsiteX1" fmla="*/ 1175656 w 7576456"/>
              <a:gd name="connsiteY1" fmla="*/ 3566158 h 4402182"/>
              <a:gd name="connsiteX2" fmla="*/ 7576456 w 7576456"/>
              <a:gd name="connsiteY2" fmla="*/ 4402182 h 4402182"/>
              <a:gd name="connsiteX0" fmla="*/ 0 w 7547881"/>
              <a:gd name="connsiteY0" fmla="*/ 0 h 4406945"/>
              <a:gd name="connsiteX1" fmla="*/ 1147081 w 7547881"/>
              <a:gd name="connsiteY1" fmla="*/ 3570921 h 4406945"/>
              <a:gd name="connsiteX2" fmla="*/ 7547881 w 7547881"/>
              <a:gd name="connsiteY2" fmla="*/ 4406945 h 4406945"/>
              <a:gd name="connsiteX0" fmla="*/ 32744 w 7580625"/>
              <a:gd name="connsiteY0" fmla="*/ 0 h 4406945"/>
              <a:gd name="connsiteX1" fmla="*/ 104863 w 7580625"/>
              <a:gd name="connsiteY1" fmla="*/ 676958 h 4406945"/>
              <a:gd name="connsiteX2" fmla="*/ 1179825 w 7580625"/>
              <a:gd name="connsiteY2" fmla="*/ 3570921 h 4406945"/>
              <a:gd name="connsiteX3" fmla="*/ 7580625 w 7580625"/>
              <a:gd name="connsiteY3" fmla="*/ 4406945 h 4406945"/>
              <a:gd name="connsiteX0" fmla="*/ 0 w 7475762"/>
              <a:gd name="connsiteY0" fmla="*/ 0 h 3729987"/>
              <a:gd name="connsiteX1" fmla="*/ 1074962 w 7475762"/>
              <a:gd name="connsiteY1" fmla="*/ 2893963 h 3729987"/>
              <a:gd name="connsiteX2" fmla="*/ 7475762 w 7475762"/>
              <a:gd name="connsiteY2" fmla="*/ 3729987 h 3729987"/>
              <a:gd name="connsiteX0" fmla="*/ 7661 w 7483423"/>
              <a:gd name="connsiteY0" fmla="*/ 0 h 3729987"/>
              <a:gd name="connsiteX1" fmla="*/ 1082623 w 7483423"/>
              <a:gd name="connsiteY1" fmla="*/ 2893963 h 3729987"/>
              <a:gd name="connsiteX2" fmla="*/ 7483423 w 7483423"/>
              <a:gd name="connsiteY2" fmla="*/ 3729987 h 3729987"/>
              <a:gd name="connsiteX0" fmla="*/ 5778 w 7481540"/>
              <a:gd name="connsiteY0" fmla="*/ 0 h 3729987"/>
              <a:gd name="connsiteX1" fmla="*/ 1080740 w 7481540"/>
              <a:gd name="connsiteY1" fmla="*/ 2893963 h 3729987"/>
              <a:gd name="connsiteX2" fmla="*/ 7481540 w 7481540"/>
              <a:gd name="connsiteY2" fmla="*/ 3729987 h 3729987"/>
              <a:gd name="connsiteX0" fmla="*/ 85622 w 7561384"/>
              <a:gd name="connsiteY0" fmla="*/ 0 h 3729987"/>
              <a:gd name="connsiteX1" fmla="*/ 77960 w 7561384"/>
              <a:gd name="connsiteY1" fmla="*/ 608830 h 3729987"/>
              <a:gd name="connsiteX2" fmla="*/ 1160584 w 7561384"/>
              <a:gd name="connsiteY2" fmla="*/ 2893963 h 3729987"/>
              <a:gd name="connsiteX3" fmla="*/ 7561384 w 7561384"/>
              <a:gd name="connsiteY3" fmla="*/ 3729987 h 3729987"/>
              <a:gd name="connsiteX0" fmla="*/ 0 w 7483424"/>
              <a:gd name="connsiteY0" fmla="*/ 0 h 3121157"/>
              <a:gd name="connsiteX1" fmla="*/ 1082624 w 7483424"/>
              <a:gd name="connsiteY1" fmla="*/ 2285133 h 3121157"/>
              <a:gd name="connsiteX2" fmla="*/ 7483424 w 7483424"/>
              <a:gd name="connsiteY2" fmla="*/ 3121157 h 3121157"/>
              <a:gd name="connsiteX0" fmla="*/ 0 w 7483424"/>
              <a:gd name="connsiteY0" fmla="*/ 0 h 3121157"/>
              <a:gd name="connsiteX1" fmla="*/ 1082624 w 7483424"/>
              <a:gd name="connsiteY1" fmla="*/ 2285133 h 3121157"/>
              <a:gd name="connsiteX2" fmla="*/ 7483424 w 7483424"/>
              <a:gd name="connsiteY2" fmla="*/ 3121157 h 3121157"/>
            </a:gdLst>
            <a:ahLst/>
            <a:cxnLst>
              <a:cxn ang="0">
                <a:pos x="connsiteX0" y="connsiteY0"/>
              </a:cxn>
              <a:cxn ang="0">
                <a:pos x="connsiteX1" y="connsiteY1"/>
              </a:cxn>
              <a:cxn ang="0">
                <a:pos x="connsiteX2" y="connsiteY2"/>
              </a:cxn>
            </a:cxnLst>
            <a:rect l="l" t="t" r="r" b="b"/>
            <a:pathLst>
              <a:path w="7483424" h="3121157">
                <a:moveTo>
                  <a:pt x="0" y="0"/>
                </a:moveTo>
                <a:cubicBezTo>
                  <a:pt x="102960" y="501377"/>
                  <a:pt x="-164613" y="1764940"/>
                  <a:pt x="1082624" y="2285133"/>
                </a:cubicBezTo>
                <a:cubicBezTo>
                  <a:pt x="2340604" y="3019624"/>
                  <a:pt x="6551607" y="2962226"/>
                  <a:pt x="7483424" y="3121157"/>
                </a:cubicBezTo>
              </a:path>
            </a:pathLst>
          </a:cu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14" name="Freeform 46">
            <a:extLst>
              <a:ext uri="{FF2B5EF4-FFF2-40B4-BE49-F238E27FC236}">
                <a16:creationId xmlns:a16="http://schemas.microsoft.com/office/drawing/2014/main" id="{36467AA3-57F7-4CB8-BE8B-35561318E8FB}"/>
              </a:ext>
            </a:extLst>
          </p:cNvPr>
          <p:cNvSpPr/>
          <p:nvPr/>
        </p:nvSpPr>
        <p:spPr>
          <a:xfrm>
            <a:off x="1524000" y="3013267"/>
            <a:ext cx="7524206" cy="3448594"/>
          </a:xfrm>
          <a:custGeom>
            <a:avLst/>
            <a:gdLst>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1005839 w 5199017"/>
              <a:gd name="connsiteY1" fmla="*/ 574765 h 3331028"/>
              <a:gd name="connsiteX2" fmla="*/ 5199017 w 5199017"/>
              <a:gd name="connsiteY2" fmla="*/ 0 h 3331028"/>
              <a:gd name="connsiteX3" fmla="*/ 5199017 w 5199017"/>
              <a:gd name="connsiteY3" fmla="*/ 0 h 3331028"/>
              <a:gd name="connsiteX0" fmla="*/ 0 w 5199017"/>
              <a:gd name="connsiteY0" fmla="*/ 3331028 h 3331028"/>
              <a:gd name="connsiteX1" fmla="*/ 836022 w 5199017"/>
              <a:gd name="connsiteY1" fmla="*/ 444136 h 3331028"/>
              <a:gd name="connsiteX2" fmla="*/ 5199017 w 5199017"/>
              <a:gd name="connsiteY2" fmla="*/ 0 h 3331028"/>
              <a:gd name="connsiteX3" fmla="*/ 5199017 w 5199017"/>
              <a:gd name="connsiteY3" fmla="*/ 0 h 3331028"/>
              <a:gd name="connsiteX0" fmla="*/ 0 w 5120640"/>
              <a:gd name="connsiteY0" fmla="*/ 3370217 h 3370217"/>
              <a:gd name="connsiteX1" fmla="*/ 757645 w 5120640"/>
              <a:gd name="connsiteY1" fmla="*/ 444136 h 3370217"/>
              <a:gd name="connsiteX2" fmla="*/ 5120640 w 5120640"/>
              <a:gd name="connsiteY2" fmla="*/ 0 h 3370217"/>
              <a:gd name="connsiteX3" fmla="*/ 5120640 w 5120640"/>
              <a:gd name="connsiteY3" fmla="*/ 0 h 3370217"/>
              <a:gd name="connsiteX0" fmla="*/ 0 w 5120640"/>
              <a:gd name="connsiteY0" fmla="*/ 3370217 h 3370217"/>
              <a:gd name="connsiteX1" fmla="*/ 1789611 w 5120640"/>
              <a:gd name="connsiteY1" fmla="*/ 718456 h 3370217"/>
              <a:gd name="connsiteX2" fmla="*/ 5120640 w 5120640"/>
              <a:gd name="connsiteY2" fmla="*/ 0 h 3370217"/>
              <a:gd name="connsiteX3" fmla="*/ 5120640 w 5120640"/>
              <a:gd name="connsiteY3" fmla="*/ 0 h 3370217"/>
              <a:gd name="connsiteX0" fmla="*/ 0 w 5120640"/>
              <a:gd name="connsiteY0" fmla="*/ 3370217 h 3370217"/>
              <a:gd name="connsiteX1" fmla="*/ 1698171 w 5120640"/>
              <a:gd name="connsiteY1" fmla="*/ 627016 h 3370217"/>
              <a:gd name="connsiteX2" fmla="*/ 5120640 w 5120640"/>
              <a:gd name="connsiteY2" fmla="*/ 0 h 3370217"/>
              <a:gd name="connsiteX3" fmla="*/ 5120640 w 5120640"/>
              <a:gd name="connsiteY3" fmla="*/ 0 h 3370217"/>
              <a:gd name="connsiteX0" fmla="*/ 0 w 5120640"/>
              <a:gd name="connsiteY0" fmla="*/ 3370217 h 3370217"/>
              <a:gd name="connsiteX1" fmla="*/ 1489165 w 5120640"/>
              <a:gd name="connsiteY1" fmla="*/ 561702 h 3370217"/>
              <a:gd name="connsiteX2" fmla="*/ 5120640 w 5120640"/>
              <a:gd name="connsiteY2" fmla="*/ 0 h 3370217"/>
              <a:gd name="connsiteX3" fmla="*/ 5120640 w 5120640"/>
              <a:gd name="connsiteY3" fmla="*/ 0 h 3370217"/>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Lst>
            <a:ahLst/>
            <a:cxnLst>
              <a:cxn ang="0">
                <a:pos x="connsiteX0" y="connsiteY0"/>
              </a:cxn>
              <a:cxn ang="0">
                <a:pos x="connsiteX1" y="connsiteY1"/>
              </a:cxn>
              <a:cxn ang="0">
                <a:pos x="connsiteX2" y="connsiteY2"/>
              </a:cxn>
              <a:cxn ang="0">
                <a:pos x="connsiteX3" y="connsiteY3"/>
              </a:cxn>
            </a:cxnLst>
            <a:rect l="l" t="t" r="r" b="b"/>
            <a:pathLst>
              <a:path w="7524206" h="3448594">
                <a:moveTo>
                  <a:pt x="0" y="3448594"/>
                </a:moveTo>
                <a:cubicBezTo>
                  <a:pt x="145868" y="3246120"/>
                  <a:pt x="296091" y="1156062"/>
                  <a:pt x="1489165" y="640079"/>
                </a:cubicBezTo>
                <a:cubicBezTo>
                  <a:pt x="2460171" y="215536"/>
                  <a:pt x="4114800" y="185057"/>
                  <a:pt x="5120640" y="78377"/>
                </a:cubicBezTo>
                <a:cubicBezTo>
                  <a:pt x="6126480" y="-28303"/>
                  <a:pt x="6723017" y="26126"/>
                  <a:pt x="7524206" y="0"/>
                </a:cubicBezTo>
              </a:path>
            </a:pathLst>
          </a:custGeom>
          <a:noFill/>
          <a:ln>
            <a:solidFill>
              <a:srgbClr val="CC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45F4C7DD-423D-45CE-9D12-5536447E2B2F}"/>
              </a:ext>
            </a:extLst>
          </p:cNvPr>
          <p:cNvSpPr txBox="1"/>
          <p:nvPr/>
        </p:nvSpPr>
        <p:spPr>
          <a:xfrm>
            <a:off x="1046237" y="2295691"/>
            <a:ext cx="445956" cy="353943"/>
          </a:xfrm>
          <a:prstGeom prst="rect">
            <a:avLst/>
          </a:prstGeom>
          <a:noFill/>
        </p:spPr>
        <p:txBody>
          <a:bodyPr wrap="none" rtlCol="0">
            <a:spAutoFit/>
          </a:bodyPr>
          <a:lstStyle/>
          <a:p>
            <a:r>
              <a:rPr lang="en-US" sz="1700" b="1" dirty="0">
                <a:solidFill>
                  <a:srgbClr val="FF0000"/>
                </a:solidFill>
                <a:latin typeface="Calibri" panose="020F0502020204030204" pitchFamily="34" charset="0"/>
                <a:cs typeface="Calibri" panose="020F0502020204030204" pitchFamily="34" charset="0"/>
              </a:rPr>
              <a:t>[X]</a:t>
            </a:r>
          </a:p>
        </p:txBody>
      </p:sp>
      <p:sp>
        <p:nvSpPr>
          <p:cNvPr id="16" name="TextBox 15">
            <a:extLst>
              <a:ext uri="{FF2B5EF4-FFF2-40B4-BE49-F238E27FC236}">
                <a16:creationId xmlns:a16="http://schemas.microsoft.com/office/drawing/2014/main" id="{FD405874-37A2-46CB-8B37-402BD5933760}"/>
              </a:ext>
            </a:extLst>
          </p:cNvPr>
          <p:cNvSpPr txBox="1"/>
          <p:nvPr/>
        </p:nvSpPr>
        <p:spPr>
          <a:xfrm>
            <a:off x="9151869" y="6249790"/>
            <a:ext cx="599844" cy="353943"/>
          </a:xfrm>
          <a:prstGeom prst="rect">
            <a:avLst/>
          </a:prstGeom>
          <a:noFill/>
        </p:spPr>
        <p:txBody>
          <a:bodyPr wrap="none" rtlCol="0">
            <a:spAutoFit/>
          </a:bodyPr>
          <a:lstStyle/>
          <a:p>
            <a:r>
              <a:rPr lang="en-US" sz="1700" b="1" dirty="0">
                <a:solidFill>
                  <a:srgbClr val="00B050"/>
                </a:solidFill>
                <a:latin typeface="Calibri" panose="020F0502020204030204" pitchFamily="34" charset="0"/>
                <a:cs typeface="Calibri" panose="020F0502020204030204" pitchFamily="34" charset="0"/>
              </a:rPr>
              <a:t>time</a:t>
            </a:r>
          </a:p>
        </p:txBody>
      </p:sp>
      <p:sp>
        <p:nvSpPr>
          <p:cNvPr id="17" name="TextBox 16">
            <a:extLst>
              <a:ext uri="{FF2B5EF4-FFF2-40B4-BE49-F238E27FC236}">
                <a16:creationId xmlns:a16="http://schemas.microsoft.com/office/drawing/2014/main" id="{05EA53A1-6204-43DB-BCE0-9452BC0DF3DD}"/>
              </a:ext>
            </a:extLst>
          </p:cNvPr>
          <p:cNvSpPr txBox="1"/>
          <p:nvPr/>
        </p:nvSpPr>
        <p:spPr>
          <a:xfrm>
            <a:off x="8932603" y="5489935"/>
            <a:ext cx="1246239"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X = reactant</a:t>
            </a:r>
          </a:p>
        </p:txBody>
      </p:sp>
      <p:cxnSp>
        <p:nvCxnSpPr>
          <p:cNvPr id="18" name="Straight Connector 17">
            <a:extLst>
              <a:ext uri="{FF2B5EF4-FFF2-40B4-BE49-F238E27FC236}">
                <a16:creationId xmlns:a16="http://schemas.microsoft.com/office/drawing/2014/main" id="{88B52581-B614-4A23-8E2E-EB6B6719F9CC}"/>
              </a:ext>
            </a:extLst>
          </p:cNvPr>
          <p:cNvCxnSpPr/>
          <p:nvPr/>
        </p:nvCxnSpPr>
        <p:spPr>
          <a:xfrm>
            <a:off x="1524002" y="2714999"/>
            <a:ext cx="3974919" cy="269081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0D54302-905D-4D81-97BF-2C4A22ED7112}"/>
              </a:ext>
            </a:extLst>
          </p:cNvPr>
          <p:cNvCxnSpPr/>
          <p:nvPr/>
        </p:nvCxnSpPr>
        <p:spPr>
          <a:xfrm>
            <a:off x="5479869" y="5448674"/>
            <a:ext cx="0" cy="1000125"/>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709AC38C-10B8-419D-9B89-1FBF26DEB466}"/>
              </a:ext>
            </a:extLst>
          </p:cNvPr>
          <p:cNvSpPr txBox="1"/>
          <p:nvPr/>
        </p:nvSpPr>
        <p:spPr>
          <a:xfrm>
            <a:off x="5353082" y="6488668"/>
            <a:ext cx="332142" cy="369332"/>
          </a:xfrm>
          <a:prstGeom prst="rect">
            <a:avLst/>
          </a:prstGeom>
          <a:noFill/>
        </p:spPr>
        <p:txBody>
          <a:bodyPr wrap="none" rtlCol="0">
            <a:spAutoFit/>
          </a:bodyPr>
          <a:lstStyle/>
          <a:p>
            <a:r>
              <a:rPr lang="en-US">
                <a:solidFill>
                  <a:srgbClr val="00B050"/>
                </a:solidFill>
              </a:rPr>
              <a:t>t</a:t>
            </a:r>
            <a:r>
              <a:rPr lang="en-US" baseline="-25000">
                <a:solidFill>
                  <a:srgbClr val="00B050"/>
                </a:solidFill>
              </a:rPr>
              <a:t>1</a:t>
            </a:r>
          </a:p>
        </p:txBody>
      </p:sp>
      <p:sp>
        <p:nvSpPr>
          <p:cNvPr id="21" name="TextBox 20">
            <a:extLst>
              <a:ext uri="{FF2B5EF4-FFF2-40B4-BE49-F238E27FC236}">
                <a16:creationId xmlns:a16="http://schemas.microsoft.com/office/drawing/2014/main" id="{6E3DA9DC-5EF5-485B-B8BB-2D21C99D3CBE}"/>
              </a:ext>
            </a:extLst>
          </p:cNvPr>
          <p:cNvSpPr txBox="1"/>
          <p:nvPr/>
        </p:nvSpPr>
        <p:spPr>
          <a:xfrm>
            <a:off x="1366760" y="6448798"/>
            <a:ext cx="295274" cy="353943"/>
          </a:xfrm>
          <a:prstGeom prst="rect">
            <a:avLst/>
          </a:prstGeom>
          <a:noFill/>
        </p:spPr>
        <p:txBody>
          <a:bodyPr wrap="none" rtlCol="0">
            <a:spAutoFit/>
          </a:bodyPr>
          <a:lstStyle/>
          <a:p>
            <a:r>
              <a:rPr lang="en-US" sz="1700" dirty="0">
                <a:solidFill>
                  <a:srgbClr val="00B050"/>
                </a:solidFill>
                <a:latin typeface="Calibri" panose="020F0502020204030204" pitchFamily="34" charset="0"/>
                <a:cs typeface="Calibri" panose="020F0502020204030204" pitchFamily="34" charset="0"/>
              </a:rPr>
              <a:t>0</a:t>
            </a:r>
            <a:endParaRPr lang="en-US" sz="1700" baseline="-25000" dirty="0">
              <a:solidFill>
                <a:srgbClr val="00B050"/>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64401800-4D1F-4B67-9EBD-88DE1E5D6645}"/>
              </a:ext>
            </a:extLst>
          </p:cNvPr>
          <p:cNvSpPr txBox="1"/>
          <p:nvPr/>
        </p:nvSpPr>
        <p:spPr>
          <a:xfrm>
            <a:off x="3771199" y="4009366"/>
            <a:ext cx="4686348"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average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between 0 and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23" name="Straight Connector 22">
            <a:extLst>
              <a:ext uri="{FF2B5EF4-FFF2-40B4-BE49-F238E27FC236}">
                <a16:creationId xmlns:a16="http://schemas.microsoft.com/office/drawing/2014/main" id="{FCBD9077-E8A9-4290-9DA7-40BAA07FE651}"/>
              </a:ext>
            </a:extLst>
          </p:cNvPr>
          <p:cNvCxnSpPr/>
          <p:nvPr/>
        </p:nvCxnSpPr>
        <p:spPr>
          <a:xfrm>
            <a:off x="3889196" y="5286750"/>
            <a:ext cx="3543707" cy="32752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655BBC6-2F14-4087-BF5F-15D70CEF4E10}"/>
              </a:ext>
            </a:extLst>
          </p:cNvPr>
          <p:cNvSpPr txBox="1"/>
          <p:nvPr/>
        </p:nvSpPr>
        <p:spPr>
          <a:xfrm>
            <a:off x="5498536" y="5102953"/>
            <a:ext cx="4094775"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instantaneous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at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25" name="Straight Connector 24">
            <a:extLst>
              <a:ext uri="{FF2B5EF4-FFF2-40B4-BE49-F238E27FC236}">
                <a16:creationId xmlns:a16="http://schemas.microsoft.com/office/drawing/2014/main" id="{3D2F0AC0-6361-426E-8CA1-7CD0756CB3E6}"/>
              </a:ext>
            </a:extLst>
          </p:cNvPr>
          <p:cNvCxnSpPr>
            <a:stCxn id="14" idx="0"/>
          </p:cNvCxnSpPr>
          <p:nvPr/>
        </p:nvCxnSpPr>
        <p:spPr>
          <a:xfrm flipV="1">
            <a:off x="1524002" y="3196012"/>
            <a:ext cx="3936819" cy="3265851"/>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A061750-9D1F-488F-98EF-6B8DED83139A}"/>
              </a:ext>
            </a:extLst>
          </p:cNvPr>
          <p:cNvCxnSpPr/>
          <p:nvPr/>
        </p:nvCxnSpPr>
        <p:spPr>
          <a:xfrm flipV="1">
            <a:off x="3533437" y="2986460"/>
            <a:ext cx="3930967" cy="381000"/>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CA8D31C2-8741-45D1-AF02-EB12204A2DE8}"/>
              </a:ext>
            </a:extLst>
          </p:cNvPr>
          <p:cNvSpPr txBox="1"/>
          <p:nvPr/>
        </p:nvSpPr>
        <p:spPr>
          <a:xfrm>
            <a:off x="9036479" y="2817327"/>
            <a:ext cx="1202252"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X = product</a:t>
            </a:r>
          </a:p>
        </p:txBody>
      </p:sp>
      <p:sp>
        <p:nvSpPr>
          <p:cNvPr id="28" name="TextBox 27">
            <a:extLst>
              <a:ext uri="{FF2B5EF4-FFF2-40B4-BE49-F238E27FC236}">
                <a16:creationId xmlns:a16="http://schemas.microsoft.com/office/drawing/2014/main" id="{326CADDC-B93D-4DCE-950E-6641AF4A0E58}"/>
              </a:ext>
            </a:extLst>
          </p:cNvPr>
          <p:cNvSpPr txBox="1"/>
          <p:nvPr/>
        </p:nvSpPr>
        <p:spPr>
          <a:xfrm>
            <a:off x="2413095" y="2739089"/>
            <a:ext cx="4050789"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instantaneous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 at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29" name="Straight Arrow Connector 28">
            <a:extLst>
              <a:ext uri="{FF2B5EF4-FFF2-40B4-BE49-F238E27FC236}">
                <a16:creationId xmlns:a16="http://schemas.microsoft.com/office/drawing/2014/main" id="{D058175D-CAD5-41D4-ADD9-B874622B5141}"/>
              </a:ext>
            </a:extLst>
          </p:cNvPr>
          <p:cNvCxnSpPr/>
          <p:nvPr/>
        </p:nvCxnSpPr>
        <p:spPr>
          <a:xfrm>
            <a:off x="5479869" y="3196010"/>
            <a:ext cx="0" cy="3262312"/>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920A8CAA-C8A3-4D84-8592-EF214ED6240F}"/>
              </a:ext>
            </a:extLst>
          </p:cNvPr>
          <p:cNvSpPr txBox="1"/>
          <p:nvPr/>
        </p:nvSpPr>
        <p:spPr>
          <a:xfrm>
            <a:off x="5860869" y="3499587"/>
            <a:ext cx="4727320"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average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products between 0 and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31" name="Straight Connector 30">
            <a:extLst>
              <a:ext uri="{FF2B5EF4-FFF2-40B4-BE49-F238E27FC236}">
                <a16:creationId xmlns:a16="http://schemas.microsoft.com/office/drawing/2014/main" id="{8BE52D2B-885E-47AE-8668-34DCC5D3A97D}"/>
              </a:ext>
            </a:extLst>
          </p:cNvPr>
          <p:cNvCxnSpPr/>
          <p:nvPr/>
        </p:nvCxnSpPr>
        <p:spPr>
          <a:xfrm>
            <a:off x="1445404" y="1731829"/>
            <a:ext cx="259165" cy="3780000"/>
          </a:xfrm>
          <a:prstGeom prst="line">
            <a:avLst/>
          </a:prstGeom>
          <a:ln w="28575">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932E09AC-EE05-4817-BB5F-EAB1F55CDD8F}"/>
              </a:ext>
            </a:extLst>
          </p:cNvPr>
          <p:cNvSpPr txBox="1"/>
          <p:nvPr/>
        </p:nvSpPr>
        <p:spPr>
          <a:xfrm>
            <a:off x="1593671" y="2410198"/>
            <a:ext cx="4305153" cy="353943"/>
          </a:xfrm>
          <a:prstGeom prst="rect">
            <a:avLst/>
          </a:prstGeom>
          <a:noFill/>
          <a:ln>
            <a:solidFill>
              <a:srgbClr val="7030A0"/>
            </a:solidFill>
          </a:ln>
        </p:spPr>
        <p:txBody>
          <a:bodyPr wrap="none" rtlCol="0">
            <a:spAutoFit/>
          </a:bodyPr>
          <a:lstStyle/>
          <a:p>
            <a:r>
              <a:rPr lang="en-US" sz="1700" b="1" dirty="0">
                <a:solidFill>
                  <a:srgbClr val="7030A0"/>
                </a:solidFill>
                <a:latin typeface="Calibri" panose="020F0502020204030204" pitchFamily="34" charset="0"/>
                <a:cs typeface="Calibri" panose="020F0502020204030204" pitchFamily="34" charset="0"/>
              </a:rPr>
              <a:t>Slope = initial instantaneous rate </a:t>
            </a:r>
            <a:r>
              <a:rPr lang="en-US" sz="1700" b="1" dirty="0" err="1">
                <a:solidFill>
                  <a:srgbClr val="7030A0"/>
                </a:solidFill>
                <a:latin typeface="Calibri" panose="020F0502020204030204" pitchFamily="34" charset="0"/>
                <a:cs typeface="Calibri" panose="020F0502020204030204" pitchFamily="34" charset="0"/>
              </a:rPr>
              <a:t>wrt</a:t>
            </a:r>
            <a:r>
              <a:rPr lang="en-US" sz="1700" b="1" dirty="0">
                <a:solidFill>
                  <a:srgbClr val="7030A0"/>
                </a:solidFill>
                <a:latin typeface="Calibri" panose="020F0502020204030204" pitchFamily="34" charset="0"/>
                <a:cs typeface="Calibri" panose="020F0502020204030204" pitchFamily="34" charset="0"/>
              </a:rPr>
              <a:t> reactant</a:t>
            </a:r>
            <a:endParaRPr lang="en-US" sz="1700" b="1" baseline="-25000" dirty="0">
              <a:solidFill>
                <a:srgbClr val="7030A0"/>
              </a:solidFill>
              <a:latin typeface="Calibri" panose="020F0502020204030204" pitchFamily="34" charset="0"/>
              <a:cs typeface="Calibri" panose="020F0502020204030204" pitchFamily="34" charset="0"/>
            </a:endParaRPr>
          </a:p>
        </p:txBody>
      </p:sp>
      <p:cxnSp>
        <p:nvCxnSpPr>
          <p:cNvPr id="33" name="Straight Arrow Connector 32">
            <a:extLst>
              <a:ext uri="{FF2B5EF4-FFF2-40B4-BE49-F238E27FC236}">
                <a16:creationId xmlns:a16="http://schemas.microsoft.com/office/drawing/2014/main" id="{B16D5057-C6A3-45A1-AA66-94FC982DE5C8}"/>
              </a:ext>
            </a:extLst>
          </p:cNvPr>
          <p:cNvCxnSpPr>
            <a:stCxn id="30" idx="1"/>
          </p:cNvCxnSpPr>
          <p:nvPr/>
        </p:nvCxnSpPr>
        <p:spPr>
          <a:xfrm flipH="1">
            <a:off x="4946469" y="3676558"/>
            <a:ext cx="914400" cy="37032"/>
          </a:xfrm>
          <a:prstGeom prst="straightConnector1">
            <a:avLst/>
          </a:prstGeom>
          <a:ln w="19050">
            <a:solidFill>
              <a:srgbClr val="7030A0"/>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1C801C93-A613-4A22-B7F2-0C855060E363}"/>
              </a:ext>
            </a:extLst>
          </p:cNvPr>
          <p:cNvSpPr txBox="1"/>
          <p:nvPr/>
        </p:nvSpPr>
        <p:spPr>
          <a:xfrm>
            <a:off x="5055012" y="1637609"/>
            <a:ext cx="2118722" cy="523220"/>
          </a:xfrm>
          <a:prstGeom prst="rect">
            <a:avLst/>
          </a:prstGeom>
          <a:noFill/>
        </p:spPr>
        <p:txBody>
          <a:bodyPr wrap="none" rtlCol="0">
            <a:spAutoFit/>
          </a:bodyPr>
          <a:lstStyle/>
          <a:p>
            <a:r>
              <a:rPr lang="en-GB" sz="2800" dirty="0"/>
              <a:t>kinetic profile</a:t>
            </a:r>
          </a:p>
        </p:txBody>
      </p:sp>
      <p:sp>
        <p:nvSpPr>
          <p:cNvPr id="3" name="TextBox 2">
            <a:extLst>
              <a:ext uri="{FF2B5EF4-FFF2-40B4-BE49-F238E27FC236}">
                <a16:creationId xmlns:a16="http://schemas.microsoft.com/office/drawing/2014/main" id="{F2F2E909-65C4-44D7-9ADB-7D8463108A86}"/>
              </a:ext>
            </a:extLst>
          </p:cNvPr>
          <p:cNvSpPr txBox="1"/>
          <p:nvPr/>
        </p:nvSpPr>
        <p:spPr>
          <a:xfrm>
            <a:off x="10413701" y="5843878"/>
            <a:ext cx="1729048" cy="646331"/>
          </a:xfrm>
          <a:prstGeom prst="rect">
            <a:avLst/>
          </a:prstGeom>
          <a:noFill/>
        </p:spPr>
        <p:txBody>
          <a:bodyPr wrap="square" rtlCol="0">
            <a:spAutoFit/>
          </a:bodyPr>
          <a:lstStyle/>
          <a:p>
            <a:r>
              <a:rPr lang="en-GB" dirty="0"/>
              <a:t>determined</a:t>
            </a:r>
          </a:p>
          <a:p>
            <a:r>
              <a:rPr lang="en-GB" dirty="0"/>
              <a:t>experimentally </a:t>
            </a:r>
          </a:p>
        </p:txBody>
      </p:sp>
    </p:spTree>
    <p:extLst>
      <p:ext uri="{BB962C8B-B14F-4D97-AF65-F5344CB8AC3E}">
        <p14:creationId xmlns:p14="http://schemas.microsoft.com/office/powerpoint/2010/main" val="4302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left)">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p:cTn id="18" dur="500" fill="hold"/>
                                        <p:tgtEl>
                                          <p:spTgt spid="9"/>
                                        </p:tgtEl>
                                        <p:attrNameLst>
                                          <p:attrName>ppt_w</p:attrName>
                                        </p:attrNameLst>
                                      </p:cBhvr>
                                      <p:tavLst>
                                        <p:tav tm="0">
                                          <p:val>
                                            <p:fltVal val="0"/>
                                          </p:val>
                                        </p:tav>
                                        <p:tav tm="100000">
                                          <p:val>
                                            <p:strVal val="#ppt_w"/>
                                          </p:val>
                                        </p:tav>
                                      </p:tavLst>
                                    </p:anim>
                                    <p:anim calcmode="lin" valueType="num">
                                      <p:cBhvr>
                                        <p:cTn id="19" dur="500" fill="hold"/>
                                        <p:tgtEl>
                                          <p:spTgt spid="9"/>
                                        </p:tgtEl>
                                        <p:attrNameLst>
                                          <p:attrName>ppt_h</p:attrName>
                                        </p:attrNameLst>
                                      </p:cBhvr>
                                      <p:tavLst>
                                        <p:tav tm="0">
                                          <p:val>
                                            <p:fltVal val="0"/>
                                          </p:val>
                                        </p:tav>
                                        <p:tav tm="100000">
                                          <p:val>
                                            <p:strVal val="#ppt_h"/>
                                          </p:val>
                                        </p:tav>
                                      </p:tavLst>
                                    </p:anim>
                                    <p:animEffect transition="in" filter="fade">
                                      <p:cBhvr>
                                        <p:cTn id="20" dur="500"/>
                                        <p:tgtEl>
                                          <p:spTgt spid="9"/>
                                        </p:tgtEl>
                                      </p:cBhvr>
                                    </p:animEffect>
                                  </p:childTnLst>
                                </p:cTn>
                              </p:par>
                            </p:childTnLst>
                          </p:cTn>
                        </p:par>
                        <p:par>
                          <p:cTn id="21" fill="hold">
                            <p:stCondLst>
                              <p:cond delay="500"/>
                            </p:stCondLst>
                            <p:childTnLst>
                              <p:par>
                                <p:cTn id="22" presetID="2" presetClass="entr" presetSubtype="2"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1+#ppt_w/2"/>
                                          </p:val>
                                        </p:tav>
                                        <p:tav tm="100000">
                                          <p:val>
                                            <p:strVal val="#ppt_x"/>
                                          </p:val>
                                        </p:tav>
                                      </p:tavLst>
                                    </p:anim>
                                    <p:anim calcmode="lin" valueType="num">
                                      <p:cBhvr additive="base">
                                        <p:cTn id="25"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fltVal val="0"/>
                                          </p:val>
                                        </p:tav>
                                        <p:tav tm="100000">
                                          <p:val>
                                            <p:strVal val="#ppt_h"/>
                                          </p:val>
                                        </p:tav>
                                      </p:tavLst>
                                    </p:anim>
                                    <p:animEffect transition="in" filter="fade">
                                      <p:cBhvr>
                                        <p:cTn id="36" dur="500"/>
                                        <p:tgtEl>
                                          <p:spTgt spid="8"/>
                                        </p:tgtEl>
                                      </p:cBhvr>
                                    </p:animEffect>
                                  </p:childTnLst>
                                </p:cTn>
                              </p:par>
                            </p:childTnLst>
                          </p:cTn>
                        </p:par>
                        <p:par>
                          <p:cTn id="37" fill="hold">
                            <p:stCondLst>
                              <p:cond delay="500"/>
                            </p:stCondLst>
                            <p:childTnLst>
                              <p:par>
                                <p:cTn id="38" presetID="22" presetClass="entr" presetSubtype="2"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wipe(right)">
                                      <p:cBhvr>
                                        <p:cTn id="40" dur="500"/>
                                        <p:tgtEl>
                                          <p:spTgt spid="10"/>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xit" presetSubtype="8" fill="hold" grpId="1" nodeType="clickEffect">
                                  <p:stCondLst>
                                    <p:cond delay="0"/>
                                  </p:stCondLst>
                                  <p:childTnLst>
                                    <p:animEffect transition="out" filter="wipe(left)">
                                      <p:cBhvr>
                                        <p:cTn id="44" dur="500"/>
                                        <p:tgtEl>
                                          <p:spTgt spid="10"/>
                                        </p:tgtEl>
                                      </p:cBhvr>
                                    </p:animEffect>
                                    <p:set>
                                      <p:cBhvr>
                                        <p:cTn id="45" dur="1" fill="hold">
                                          <p:stCondLst>
                                            <p:cond delay="499"/>
                                          </p:stCondLst>
                                        </p:cTn>
                                        <p:tgtEl>
                                          <p:spTgt spid="10"/>
                                        </p:tgtEl>
                                        <p:attrNameLst>
                                          <p:attrName>style.visibility</p:attrName>
                                        </p:attrNameLst>
                                      </p:cBhvr>
                                      <p:to>
                                        <p:strVal val="hidden"/>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34"/>
                                        </p:tgtEl>
                                        <p:attrNameLst>
                                          <p:attrName>style.visibility</p:attrName>
                                        </p:attrNameLst>
                                      </p:cBhvr>
                                      <p:to>
                                        <p:strVal val="visible"/>
                                      </p:to>
                                    </p:set>
                                  </p:childTnLst>
                                </p:cTn>
                              </p:par>
                              <p:par>
                                <p:cTn id="50" presetID="22" presetClass="entr" presetSubtype="4" fill="hold" nodeType="with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wipe(down)">
                                      <p:cBhvr>
                                        <p:cTn id="52" dur="500"/>
                                        <p:tgtEl>
                                          <p:spTgt spid="11"/>
                                        </p:tgtEl>
                                      </p:cBhvr>
                                    </p:animEffect>
                                  </p:childTnLst>
                                </p:cTn>
                              </p:par>
                              <p:par>
                                <p:cTn id="53" presetID="22" presetClass="entr" presetSubtype="8" fill="hold" nodeType="withEffect">
                                  <p:stCondLst>
                                    <p:cond delay="0"/>
                                  </p:stCondLst>
                                  <p:childTnLst>
                                    <p:set>
                                      <p:cBhvr>
                                        <p:cTn id="54" dur="1" fill="hold">
                                          <p:stCondLst>
                                            <p:cond delay="0"/>
                                          </p:stCondLst>
                                        </p:cTn>
                                        <p:tgtEl>
                                          <p:spTgt spid="12"/>
                                        </p:tgtEl>
                                        <p:attrNameLst>
                                          <p:attrName>style.visibility</p:attrName>
                                        </p:attrNameLst>
                                      </p:cBhvr>
                                      <p:to>
                                        <p:strVal val="visible"/>
                                      </p:to>
                                    </p:set>
                                    <p:animEffect transition="in" filter="wipe(left)">
                                      <p:cBhvr>
                                        <p:cTn id="55" dur="500"/>
                                        <p:tgtEl>
                                          <p:spTgt spid="12"/>
                                        </p:tgtEl>
                                      </p:cBhvr>
                                    </p:animEffect>
                                  </p:childTnLst>
                                </p:cTn>
                              </p:par>
                            </p:childTnLst>
                          </p:cTn>
                        </p:par>
                        <p:par>
                          <p:cTn id="56" fill="hold">
                            <p:stCondLst>
                              <p:cond delay="500"/>
                            </p:stCondLst>
                            <p:childTnLst>
                              <p:par>
                                <p:cTn id="57" presetID="2" presetClass="entr" presetSubtype="1" fill="hold" grpId="0" nodeType="afterEffect">
                                  <p:stCondLst>
                                    <p:cond delay="0"/>
                                  </p:stCondLst>
                                  <p:childTnLst>
                                    <p:set>
                                      <p:cBhvr>
                                        <p:cTn id="58" dur="1" fill="hold">
                                          <p:stCondLst>
                                            <p:cond delay="0"/>
                                          </p:stCondLst>
                                        </p:cTn>
                                        <p:tgtEl>
                                          <p:spTgt spid="15"/>
                                        </p:tgtEl>
                                        <p:attrNameLst>
                                          <p:attrName>style.visibility</p:attrName>
                                        </p:attrNameLst>
                                      </p:cBhvr>
                                      <p:to>
                                        <p:strVal val="visible"/>
                                      </p:to>
                                    </p:set>
                                    <p:anim calcmode="lin" valueType="num">
                                      <p:cBhvr additive="base">
                                        <p:cTn id="59" dur="500" fill="hold"/>
                                        <p:tgtEl>
                                          <p:spTgt spid="15"/>
                                        </p:tgtEl>
                                        <p:attrNameLst>
                                          <p:attrName>ppt_x</p:attrName>
                                        </p:attrNameLst>
                                      </p:cBhvr>
                                      <p:tavLst>
                                        <p:tav tm="0">
                                          <p:val>
                                            <p:strVal val="#ppt_x"/>
                                          </p:val>
                                        </p:tav>
                                        <p:tav tm="100000">
                                          <p:val>
                                            <p:strVal val="#ppt_x"/>
                                          </p:val>
                                        </p:tav>
                                      </p:tavLst>
                                    </p:anim>
                                    <p:anim calcmode="lin" valueType="num">
                                      <p:cBhvr additive="base">
                                        <p:cTn id="60" dur="500" fill="hold"/>
                                        <p:tgtEl>
                                          <p:spTgt spid="15"/>
                                        </p:tgtEl>
                                        <p:attrNameLst>
                                          <p:attrName>ppt_y</p:attrName>
                                        </p:attrNameLst>
                                      </p:cBhvr>
                                      <p:tavLst>
                                        <p:tav tm="0">
                                          <p:val>
                                            <p:strVal val="0-#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6"/>
                                        </p:tgtEl>
                                        <p:attrNameLst>
                                          <p:attrName>style.visibility</p:attrName>
                                        </p:attrNameLst>
                                      </p:cBhvr>
                                      <p:to>
                                        <p:strVal val="visible"/>
                                      </p:to>
                                    </p:set>
                                    <p:anim calcmode="lin" valueType="num">
                                      <p:cBhvr additive="base">
                                        <p:cTn id="63" dur="500" fill="hold"/>
                                        <p:tgtEl>
                                          <p:spTgt spid="16"/>
                                        </p:tgtEl>
                                        <p:attrNameLst>
                                          <p:attrName>ppt_x</p:attrName>
                                        </p:attrNameLst>
                                      </p:cBhvr>
                                      <p:tavLst>
                                        <p:tav tm="0">
                                          <p:val>
                                            <p:strVal val="#ppt_x"/>
                                          </p:val>
                                        </p:tav>
                                        <p:tav tm="100000">
                                          <p:val>
                                            <p:strVal val="#ppt_x"/>
                                          </p:val>
                                        </p:tav>
                                      </p:tavLst>
                                    </p:anim>
                                    <p:anim calcmode="lin" valueType="num">
                                      <p:cBhvr additive="base">
                                        <p:cTn id="64" dur="500" fill="hold"/>
                                        <p:tgtEl>
                                          <p:spTgt spid="16"/>
                                        </p:tgtEl>
                                        <p:attrNameLst>
                                          <p:attrName>ppt_y</p:attrName>
                                        </p:attrNameLst>
                                      </p:cBhvr>
                                      <p:tavLst>
                                        <p:tav tm="0">
                                          <p:val>
                                            <p:strVal val="1+#ppt_h/2"/>
                                          </p:val>
                                        </p:tav>
                                        <p:tav tm="100000">
                                          <p:val>
                                            <p:strVal val="#ppt_y"/>
                                          </p:val>
                                        </p:tav>
                                      </p:tavLst>
                                    </p:anim>
                                  </p:childTnLst>
                                </p:cTn>
                              </p:par>
                            </p:childTnLst>
                          </p:cTn>
                        </p:par>
                        <p:par>
                          <p:cTn id="65" fill="hold">
                            <p:stCondLst>
                              <p:cond delay="1000"/>
                            </p:stCondLst>
                            <p:childTnLst>
                              <p:par>
                                <p:cTn id="66" presetID="1" presetClass="entr" presetSubtype="0" fill="hold" grpId="0" nodeType="afterEffect">
                                  <p:stCondLst>
                                    <p:cond delay="0"/>
                                  </p:stCondLst>
                                  <p:childTnLst>
                                    <p:set>
                                      <p:cBhvr>
                                        <p:cTn id="67" dur="1" fill="hold">
                                          <p:stCondLst>
                                            <p:cond delay="0"/>
                                          </p:stCondLst>
                                        </p:cTn>
                                        <p:tgtEl>
                                          <p:spTgt spid="21"/>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13"/>
                                        </p:tgtEl>
                                        <p:attrNameLst>
                                          <p:attrName>style.visibility</p:attrName>
                                        </p:attrNameLst>
                                      </p:cBhvr>
                                      <p:to>
                                        <p:strVal val="visible"/>
                                      </p:to>
                                    </p:set>
                                    <p:animEffect transition="in" filter="wipe(left)">
                                      <p:cBhvr>
                                        <p:cTn id="72" dur="500"/>
                                        <p:tgtEl>
                                          <p:spTgt spid="13"/>
                                        </p:tgtEl>
                                      </p:cBhvr>
                                    </p:animEffect>
                                  </p:childTnLst>
                                </p:cTn>
                              </p:par>
                            </p:childTnLst>
                          </p:cTn>
                        </p:par>
                        <p:par>
                          <p:cTn id="73" fill="hold">
                            <p:stCondLst>
                              <p:cond delay="500"/>
                            </p:stCondLst>
                            <p:childTnLst>
                              <p:par>
                                <p:cTn id="74" presetID="53" presetClass="entr" presetSubtype="16" fill="hold" grpId="0" nodeType="afterEffect">
                                  <p:stCondLst>
                                    <p:cond delay="0"/>
                                  </p:stCondLst>
                                  <p:childTnLst>
                                    <p:set>
                                      <p:cBhvr>
                                        <p:cTn id="75" dur="1" fill="hold">
                                          <p:stCondLst>
                                            <p:cond delay="0"/>
                                          </p:stCondLst>
                                        </p:cTn>
                                        <p:tgtEl>
                                          <p:spTgt spid="17"/>
                                        </p:tgtEl>
                                        <p:attrNameLst>
                                          <p:attrName>style.visibility</p:attrName>
                                        </p:attrNameLst>
                                      </p:cBhvr>
                                      <p:to>
                                        <p:strVal val="visible"/>
                                      </p:to>
                                    </p:set>
                                    <p:anim calcmode="lin" valueType="num">
                                      <p:cBhvr>
                                        <p:cTn id="76" dur="500" fill="hold"/>
                                        <p:tgtEl>
                                          <p:spTgt spid="17"/>
                                        </p:tgtEl>
                                        <p:attrNameLst>
                                          <p:attrName>ppt_w</p:attrName>
                                        </p:attrNameLst>
                                      </p:cBhvr>
                                      <p:tavLst>
                                        <p:tav tm="0">
                                          <p:val>
                                            <p:fltVal val="0"/>
                                          </p:val>
                                        </p:tav>
                                        <p:tav tm="100000">
                                          <p:val>
                                            <p:strVal val="#ppt_w"/>
                                          </p:val>
                                        </p:tav>
                                      </p:tavLst>
                                    </p:anim>
                                    <p:anim calcmode="lin" valueType="num">
                                      <p:cBhvr>
                                        <p:cTn id="77" dur="500" fill="hold"/>
                                        <p:tgtEl>
                                          <p:spTgt spid="17"/>
                                        </p:tgtEl>
                                        <p:attrNameLst>
                                          <p:attrName>ppt_h</p:attrName>
                                        </p:attrNameLst>
                                      </p:cBhvr>
                                      <p:tavLst>
                                        <p:tav tm="0">
                                          <p:val>
                                            <p:fltVal val="0"/>
                                          </p:val>
                                        </p:tav>
                                        <p:tav tm="100000">
                                          <p:val>
                                            <p:strVal val="#ppt_h"/>
                                          </p:val>
                                        </p:tav>
                                      </p:tavLst>
                                    </p:anim>
                                    <p:animEffect transition="in" filter="fade">
                                      <p:cBhvr>
                                        <p:cTn id="78" dur="500"/>
                                        <p:tgtEl>
                                          <p:spTgt spid="17"/>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1" fill="hold" nodeType="clickEffect">
                                  <p:stCondLst>
                                    <p:cond delay="0"/>
                                  </p:stCondLst>
                                  <p:childTnLst>
                                    <p:set>
                                      <p:cBhvr>
                                        <p:cTn id="82" dur="1" fill="hold">
                                          <p:stCondLst>
                                            <p:cond delay="0"/>
                                          </p:stCondLst>
                                        </p:cTn>
                                        <p:tgtEl>
                                          <p:spTgt spid="19"/>
                                        </p:tgtEl>
                                        <p:attrNameLst>
                                          <p:attrName>style.visibility</p:attrName>
                                        </p:attrNameLst>
                                      </p:cBhvr>
                                      <p:to>
                                        <p:strVal val="visible"/>
                                      </p:to>
                                    </p:set>
                                    <p:animEffect transition="in" filter="wipe(up)">
                                      <p:cBhvr>
                                        <p:cTn id="83" dur="500"/>
                                        <p:tgtEl>
                                          <p:spTgt spid="19"/>
                                        </p:tgtEl>
                                      </p:cBhvr>
                                    </p:animEffect>
                                  </p:childTnLst>
                                </p:cTn>
                              </p:par>
                            </p:childTnLst>
                          </p:cTn>
                        </p:par>
                        <p:par>
                          <p:cTn id="84" fill="hold">
                            <p:stCondLst>
                              <p:cond delay="500"/>
                            </p:stCondLst>
                            <p:childTnLst>
                              <p:par>
                                <p:cTn id="85" presetID="45" presetClass="entr" presetSubtype="0" fill="hold" grpId="0" nodeType="after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anim calcmode="lin" valueType="num">
                                      <p:cBhvr>
                                        <p:cTn id="88" dur="500" fill="hold"/>
                                        <p:tgtEl>
                                          <p:spTgt spid="20"/>
                                        </p:tgtEl>
                                        <p:attrNameLst>
                                          <p:attrName>ppt_w</p:attrName>
                                        </p:attrNameLst>
                                      </p:cBhvr>
                                      <p:tavLst>
                                        <p:tav tm="0" fmla="#ppt_w*sin(2.5*pi*$)">
                                          <p:val>
                                            <p:fltVal val="0"/>
                                          </p:val>
                                        </p:tav>
                                        <p:tav tm="100000">
                                          <p:val>
                                            <p:fltVal val="1"/>
                                          </p:val>
                                        </p:tav>
                                      </p:tavLst>
                                    </p:anim>
                                    <p:anim calcmode="lin" valueType="num">
                                      <p:cBhvr>
                                        <p:cTn id="89" dur="500" fill="hold"/>
                                        <p:tgtEl>
                                          <p:spTgt spid="20"/>
                                        </p:tgtEl>
                                        <p:attrNameLst>
                                          <p:attrName>ppt_h</p:attrName>
                                        </p:attrNameLst>
                                      </p:cBhvr>
                                      <p:tavLst>
                                        <p:tav tm="0">
                                          <p:val>
                                            <p:strVal val="#ppt_h"/>
                                          </p:val>
                                        </p:tav>
                                        <p:tav tm="100000">
                                          <p:val>
                                            <p:strVal val="#ppt_h"/>
                                          </p:val>
                                        </p:tav>
                                      </p:tavLst>
                                    </p:anim>
                                  </p:childTnLst>
                                </p:cTn>
                              </p:par>
                            </p:childTnLst>
                          </p:cTn>
                        </p:par>
                        <p:par>
                          <p:cTn id="90" fill="hold">
                            <p:stCondLst>
                              <p:cond delay="1000"/>
                            </p:stCondLst>
                            <p:childTnLst>
                              <p:par>
                                <p:cTn id="91" presetID="22" presetClass="entr" presetSubtype="1" fill="hold" nodeType="after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wipe(up)">
                                      <p:cBhvr>
                                        <p:cTn id="93" dur="500"/>
                                        <p:tgtEl>
                                          <p:spTgt spid="18"/>
                                        </p:tgtEl>
                                      </p:cBhvr>
                                    </p:animEffect>
                                  </p:childTnLst>
                                </p:cTn>
                              </p:par>
                            </p:childTnLst>
                          </p:cTn>
                        </p:par>
                        <p:par>
                          <p:cTn id="94" fill="hold">
                            <p:stCondLst>
                              <p:cond delay="1500"/>
                            </p:stCondLst>
                            <p:childTnLst>
                              <p:par>
                                <p:cTn id="95" presetID="16" presetClass="entr" presetSubtype="21" fill="hold" grpId="0" nodeType="after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barn(inVertical)">
                                      <p:cBhvr>
                                        <p:cTn id="97" dur="500"/>
                                        <p:tgtEl>
                                          <p:spTgt spid="22"/>
                                        </p:tgtEl>
                                      </p:cBhvr>
                                    </p:animEffect>
                                  </p:childTnLst>
                                </p:cTn>
                              </p:par>
                            </p:childTnLst>
                          </p:cTn>
                        </p:par>
                        <p:par>
                          <p:cTn id="98" fill="hold">
                            <p:stCondLst>
                              <p:cond delay="2000"/>
                            </p:stCondLst>
                            <p:childTnLst>
                              <p:par>
                                <p:cTn id="99" presetID="22" presetClass="entr" presetSubtype="8" fill="hold" nodeType="afterEffect">
                                  <p:stCondLst>
                                    <p:cond delay="0"/>
                                  </p:stCondLst>
                                  <p:childTnLst>
                                    <p:set>
                                      <p:cBhvr>
                                        <p:cTn id="100" dur="1" fill="hold">
                                          <p:stCondLst>
                                            <p:cond delay="0"/>
                                          </p:stCondLst>
                                        </p:cTn>
                                        <p:tgtEl>
                                          <p:spTgt spid="23"/>
                                        </p:tgtEl>
                                        <p:attrNameLst>
                                          <p:attrName>style.visibility</p:attrName>
                                        </p:attrNameLst>
                                      </p:cBhvr>
                                      <p:to>
                                        <p:strVal val="visible"/>
                                      </p:to>
                                    </p:set>
                                    <p:animEffect transition="in" filter="wipe(left)">
                                      <p:cBhvr>
                                        <p:cTn id="101" dur="500"/>
                                        <p:tgtEl>
                                          <p:spTgt spid="23"/>
                                        </p:tgtEl>
                                      </p:cBhvr>
                                    </p:animEffect>
                                  </p:childTnLst>
                                </p:cTn>
                              </p:par>
                            </p:childTnLst>
                          </p:cTn>
                        </p:par>
                        <p:par>
                          <p:cTn id="102" fill="hold">
                            <p:stCondLst>
                              <p:cond delay="2500"/>
                            </p:stCondLst>
                            <p:childTnLst>
                              <p:par>
                                <p:cTn id="103" presetID="16" presetClass="entr" presetSubtype="21" fill="hold" grpId="0" nodeType="afterEffect">
                                  <p:stCondLst>
                                    <p:cond delay="0"/>
                                  </p:stCondLst>
                                  <p:childTnLst>
                                    <p:set>
                                      <p:cBhvr>
                                        <p:cTn id="104" dur="1" fill="hold">
                                          <p:stCondLst>
                                            <p:cond delay="0"/>
                                          </p:stCondLst>
                                        </p:cTn>
                                        <p:tgtEl>
                                          <p:spTgt spid="24"/>
                                        </p:tgtEl>
                                        <p:attrNameLst>
                                          <p:attrName>style.visibility</p:attrName>
                                        </p:attrNameLst>
                                      </p:cBhvr>
                                      <p:to>
                                        <p:strVal val="visible"/>
                                      </p:to>
                                    </p:set>
                                    <p:animEffect transition="in" filter="barn(inVertical)">
                                      <p:cBhvr>
                                        <p:cTn id="105" dur="500"/>
                                        <p:tgtEl>
                                          <p:spTgt spid="24"/>
                                        </p:tgtEl>
                                      </p:cBhvr>
                                    </p:animEffect>
                                  </p:childTnLst>
                                </p:cTn>
                              </p:par>
                            </p:childTnLst>
                          </p:cTn>
                        </p:par>
                      </p:childTnLst>
                    </p:cTn>
                  </p:par>
                  <p:par>
                    <p:cTn id="106" fill="hold">
                      <p:stCondLst>
                        <p:cond delay="indefinite"/>
                      </p:stCondLst>
                      <p:childTnLst>
                        <p:par>
                          <p:cTn id="107" fill="hold">
                            <p:stCondLst>
                              <p:cond delay="0"/>
                            </p:stCondLst>
                            <p:childTnLst>
                              <p:par>
                                <p:cTn id="108" presetID="1" presetClass="exit" presetSubtype="0" fill="hold" nodeType="clickEffect">
                                  <p:stCondLst>
                                    <p:cond delay="0"/>
                                  </p:stCondLst>
                                  <p:childTnLst>
                                    <p:set>
                                      <p:cBhvr>
                                        <p:cTn id="109" dur="1" fill="hold">
                                          <p:stCondLst>
                                            <p:cond delay="0"/>
                                          </p:stCondLst>
                                        </p:cTn>
                                        <p:tgtEl>
                                          <p:spTgt spid="18"/>
                                        </p:tgtEl>
                                        <p:attrNameLst>
                                          <p:attrName>style.visibility</p:attrName>
                                        </p:attrNameLst>
                                      </p:cBhvr>
                                      <p:to>
                                        <p:strVal val="hidden"/>
                                      </p:to>
                                    </p:set>
                                  </p:childTnLst>
                                </p:cTn>
                              </p:par>
                              <p:par>
                                <p:cTn id="110" presetID="1" presetClass="exit" presetSubtype="0" fill="hold" grpId="1" nodeType="withEffect">
                                  <p:stCondLst>
                                    <p:cond delay="0"/>
                                  </p:stCondLst>
                                  <p:childTnLst>
                                    <p:set>
                                      <p:cBhvr>
                                        <p:cTn id="111" dur="1" fill="hold">
                                          <p:stCondLst>
                                            <p:cond delay="0"/>
                                          </p:stCondLst>
                                        </p:cTn>
                                        <p:tgtEl>
                                          <p:spTgt spid="22"/>
                                        </p:tgtEl>
                                        <p:attrNameLst>
                                          <p:attrName>style.visibility</p:attrName>
                                        </p:attrNameLst>
                                      </p:cBhvr>
                                      <p:to>
                                        <p:strVal val="hidden"/>
                                      </p:to>
                                    </p:set>
                                  </p:childTnLst>
                                </p:cTn>
                              </p:par>
                              <p:par>
                                <p:cTn id="112" presetID="1" presetClass="exit" presetSubtype="0" fill="hold" nodeType="withEffect">
                                  <p:stCondLst>
                                    <p:cond delay="0"/>
                                  </p:stCondLst>
                                  <p:childTnLst>
                                    <p:set>
                                      <p:cBhvr>
                                        <p:cTn id="113" dur="1" fill="hold">
                                          <p:stCondLst>
                                            <p:cond delay="0"/>
                                          </p:stCondLst>
                                        </p:cTn>
                                        <p:tgtEl>
                                          <p:spTgt spid="23"/>
                                        </p:tgtEl>
                                        <p:attrNameLst>
                                          <p:attrName>style.visibility</p:attrName>
                                        </p:attrNameLst>
                                      </p:cBhvr>
                                      <p:to>
                                        <p:strVal val="hidden"/>
                                      </p:to>
                                    </p:set>
                                  </p:childTnLst>
                                </p:cTn>
                              </p:par>
                              <p:par>
                                <p:cTn id="114" presetID="1" presetClass="exit" presetSubtype="0" fill="hold" grpId="1" nodeType="withEffect">
                                  <p:stCondLst>
                                    <p:cond delay="0"/>
                                  </p:stCondLst>
                                  <p:childTnLst>
                                    <p:set>
                                      <p:cBhvr>
                                        <p:cTn id="115" dur="1" fill="hold">
                                          <p:stCondLst>
                                            <p:cond delay="0"/>
                                          </p:stCondLst>
                                        </p:cTn>
                                        <p:tgtEl>
                                          <p:spTgt spid="24"/>
                                        </p:tgtEl>
                                        <p:attrNameLst>
                                          <p:attrName>style.visibility</p:attrName>
                                        </p:attrNameLst>
                                      </p:cBhvr>
                                      <p:to>
                                        <p:strVal val="hidden"/>
                                      </p:to>
                                    </p:set>
                                  </p:childTnLst>
                                </p:cTn>
                              </p:par>
                              <p:par>
                                <p:cTn id="116" presetID="1" presetClass="exit" presetSubtype="0" fill="hold" nodeType="withEffect">
                                  <p:stCondLst>
                                    <p:cond delay="0"/>
                                  </p:stCondLst>
                                  <p:childTnLst>
                                    <p:set>
                                      <p:cBhvr>
                                        <p:cTn id="117" dur="1" fill="hold">
                                          <p:stCondLst>
                                            <p:cond delay="0"/>
                                          </p:stCondLst>
                                        </p:cTn>
                                        <p:tgtEl>
                                          <p:spTgt spid="19"/>
                                        </p:tgtEl>
                                        <p:attrNameLst>
                                          <p:attrName>style.visibility</p:attrName>
                                        </p:attrNameLst>
                                      </p:cBhvr>
                                      <p:to>
                                        <p:strVal val="hidden"/>
                                      </p:to>
                                    </p:set>
                                  </p:childTnLst>
                                </p:cTn>
                              </p:par>
                              <p:par>
                                <p:cTn id="118" presetID="22" presetClass="entr" presetSubtype="4" fill="hold" grpId="0" nodeType="withEffect">
                                  <p:stCondLst>
                                    <p:cond delay="0"/>
                                  </p:stCondLst>
                                  <p:childTnLst>
                                    <p:set>
                                      <p:cBhvr>
                                        <p:cTn id="119" dur="1" fill="hold">
                                          <p:stCondLst>
                                            <p:cond delay="0"/>
                                          </p:stCondLst>
                                        </p:cTn>
                                        <p:tgtEl>
                                          <p:spTgt spid="14"/>
                                        </p:tgtEl>
                                        <p:attrNameLst>
                                          <p:attrName>style.visibility</p:attrName>
                                        </p:attrNameLst>
                                      </p:cBhvr>
                                      <p:to>
                                        <p:strVal val="visible"/>
                                      </p:to>
                                    </p:set>
                                    <p:animEffect transition="in" filter="wipe(down)">
                                      <p:cBhvr>
                                        <p:cTn id="120" dur="500"/>
                                        <p:tgtEl>
                                          <p:spTgt spid="14"/>
                                        </p:tgtEl>
                                      </p:cBhvr>
                                    </p:animEffect>
                                  </p:childTnLst>
                                </p:cTn>
                              </p:par>
                            </p:childTnLst>
                          </p:cTn>
                        </p:par>
                        <p:par>
                          <p:cTn id="121" fill="hold">
                            <p:stCondLst>
                              <p:cond delay="500"/>
                            </p:stCondLst>
                            <p:childTnLst>
                              <p:par>
                                <p:cTn id="122" presetID="53" presetClass="entr" presetSubtype="16" fill="hold" grpId="0" nodeType="afterEffect">
                                  <p:stCondLst>
                                    <p:cond delay="0"/>
                                  </p:stCondLst>
                                  <p:childTnLst>
                                    <p:set>
                                      <p:cBhvr>
                                        <p:cTn id="123" dur="1" fill="hold">
                                          <p:stCondLst>
                                            <p:cond delay="0"/>
                                          </p:stCondLst>
                                        </p:cTn>
                                        <p:tgtEl>
                                          <p:spTgt spid="27"/>
                                        </p:tgtEl>
                                        <p:attrNameLst>
                                          <p:attrName>style.visibility</p:attrName>
                                        </p:attrNameLst>
                                      </p:cBhvr>
                                      <p:to>
                                        <p:strVal val="visible"/>
                                      </p:to>
                                    </p:set>
                                    <p:anim calcmode="lin" valueType="num">
                                      <p:cBhvr>
                                        <p:cTn id="124" dur="500" fill="hold"/>
                                        <p:tgtEl>
                                          <p:spTgt spid="27"/>
                                        </p:tgtEl>
                                        <p:attrNameLst>
                                          <p:attrName>ppt_w</p:attrName>
                                        </p:attrNameLst>
                                      </p:cBhvr>
                                      <p:tavLst>
                                        <p:tav tm="0">
                                          <p:val>
                                            <p:fltVal val="0"/>
                                          </p:val>
                                        </p:tav>
                                        <p:tav tm="100000">
                                          <p:val>
                                            <p:strVal val="#ppt_w"/>
                                          </p:val>
                                        </p:tav>
                                      </p:tavLst>
                                    </p:anim>
                                    <p:anim calcmode="lin" valueType="num">
                                      <p:cBhvr>
                                        <p:cTn id="125" dur="500" fill="hold"/>
                                        <p:tgtEl>
                                          <p:spTgt spid="27"/>
                                        </p:tgtEl>
                                        <p:attrNameLst>
                                          <p:attrName>ppt_h</p:attrName>
                                        </p:attrNameLst>
                                      </p:cBhvr>
                                      <p:tavLst>
                                        <p:tav tm="0">
                                          <p:val>
                                            <p:fltVal val="0"/>
                                          </p:val>
                                        </p:tav>
                                        <p:tav tm="100000">
                                          <p:val>
                                            <p:strVal val="#ppt_h"/>
                                          </p:val>
                                        </p:tav>
                                      </p:tavLst>
                                    </p:anim>
                                    <p:animEffect transition="in" filter="fade">
                                      <p:cBhvr>
                                        <p:cTn id="126" dur="500"/>
                                        <p:tgtEl>
                                          <p:spTgt spid="27"/>
                                        </p:tgtEl>
                                      </p:cBhvr>
                                    </p:animEffect>
                                  </p:childTnLst>
                                </p:cTn>
                              </p:par>
                            </p:childTnLst>
                          </p:cTn>
                        </p:par>
                      </p:childTnLst>
                    </p:cTn>
                  </p:par>
                  <p:par>
                    <p:cTn id="127" fill="hold">
                      <p:stCondLst>
                        <p:cond delay="indefinite"/>
                      </p:stCondLst>
                      <p:childTnLst>
                        <p:par>
                          <p:cTn id="128" fill="hold">
                            <p:stCondLst>
                              <p:cond delay="0"/>
                            </p:stCondLst>
                            <p:childTnLst>
                              <p:par>
                                <p:cTn id="129" presetID="22" presetClass="entr" presetSubtype="1" fill="hold" nodeType="clickEffect">
                                  <p:stCondLst>
                                    <p:cond delay="0"/>
                                  </p:stCondLst>
                                  <p:childTnLst>
                                    <p:set>
                                      <p:cBhvr>
                                        <p:cTn id="130" dur="1" fill="hold">
                                          <p:stCondLst>
                                            <p:cond delay="0"/>
                                          </p:stCondLst>
                                        </p:cTn>
                                        <p:tgtEl>
                                          <p:spTgt spid="29"/>
                                        </p:tgtEl>
                                        <p:attrNameLst>
                                          <p:attrName>style.visibility</p:attrName>
                                        </p:attrNameLst>
                                      </p:cBhvr>
                                      <p:to>
                                        <p:strVal val="visible"/>
                                      </p:to>
                                    </p:set>
                                    <p:animEffect transition="in" filter="wipe(up)">
                                      <p:cBhvr>
                                        <p:cTn id="131" dur="500"/>
                                        <p:tgtEl>
                                          <p:spTgt spid="29"/>
                                        </p:tgtEl>
                                      </p:cBhvr>
                                    </p:animEffect>
                                  </p:childTnLst>
                                </p:cTn>
                              </p:par>
                            </p:childTnLst>
                          </p:cTn>
                        </p:par>
                      </p:childTnLst>
                    </p:cTn>
                  </p:par>
                  <p:par>
                    <p:cTn id="132" fill="hold">
                      <p:stCondLst>
                        <p:cond delay="indefinite"/>
                      </p:stCondLst>
                      <p:childTnLst>
                        <p:par>
                          <p:cTn id="133" fill="hold">
                            <p:stCondLst>
                              <p:cond delay="0"/>
                            </p:stCondLst>
                            <p:childTnLst>
                              <p:par>
                                <p:cTn id="134" presetID="22" presetClass="entr" presetSubtype="4" fill="hold" nodeType="clickEffect">
                                  <p:stCondLst>
                                    <p:cond delay="0"/>
                                  </p:stCondLst>
                                  <p:childTnLst>
                                    <p:set>
                                      <p:cBhvr>
                                        <p:cTn id="135" dur="1" fill="hold">
                                          <p:stCondLst>
                                            <p:cond delay="0"/>
                                          </p:stCondLst>
                                        </p:cTn>
                                        <p:tgtEl>
                                          <p:spTgt spid="25"/>
                                        </p:tgtEl>
                                        <p:attrNameLst>
                                          <p:attrName>style.visibility</p:attrName>
                                        </p:attrNameLst>
                                      </p:cBhvr>
                                      <p:to>
                                        <p:strVal val="visible"/>
                                      </p:to>
                                    </p:set>
                                    <p:animEffect transition="in" filter="wipe(down)">
                                      <p:cBhvr>
                                        <p:cTn id="136" dur="500"/>
                                        <p:tgtEl>
                                          <p:spTgt spid="25"/>
                                        </p:tgtEl>
                                      </p:cBhvr>
                                    </p:animEffect>
                                  </p:childTnLst>
                                </p:cTn>
                              </p:par>
                            </p:childTnLst>
                          </p:cTn>
                        </p:par>
                        <p:par>
                          <p:cTn id="137" fill="hold">
                            <p:stCondLst>
                              <p:cond delay="500"/>
                            </p:stCondLst>
                            <p:childTnLst>
                              <p:par>
                                <p:cTn id="138" presetID="22" presetClass="entr" presetSubtype="8" fill="hold" nodeType="afterEffect">
                                  <p:stCondLst>
                                    <p:cond delay="0"/>
                                  </p:stCondLst>
                                  <p:childTnLst>
                                    <p:set>
                                      <p:cBhvr>
                                        <p:cTn id="139" dur="1" fill="hold">
                                          <p:stCondLst>
                                            <p:cond delay="0"/>
                                          </p:stCondLst>
                                        </p:cTn>
                                        <p:tgtEl>
                                          <p:spTgt spid="33"/>
                                        </p:tgtEl>
                                        <p:attrNameLst>
                                          <p:attrName>style.visibility</p:attrName>
                                        </p:attrNameLst>
                                      </p:cBhvr>
                                      <p:to>
                                        <p:strVal val="visible"/>
                                      </p:to>
                                    </p:set>
                                    <p:animEffect transition="in" filter="wipe(left)">
                                      <p:cBhvr>
                                        <p:cTn id="140" dur="500"/>
                                        <p:tgtEl>
                                          <p:spTgt spid="33"/>
                                        </p:tgtEl>
                                      </p:cBhvr>
                                    </p:animEffect>
                                  </p:childTnLst>
                                </p:cTn>
                              </p:par>
                            </p:childTnLst>
                          </p:cTn>
                        </p:par>
                        <p:par>
                          <p:cTn id="141" fill="hold">
                            <p:stCondLst>
                              <p:cond delay="1000"/>
                            </p:stCondLst>
                            <p:childTnLst>
                              <p:par>
                                <p:cTn id="142" presetID="16" presetClass="entr" presetSubtype="21" fill="hold" grpId="0" nodeType="afterEffect">
                                  <p:stCondLst>
                                    <p:cond delay="0"/>
                                  </p:stCondLst>
                                  <p:childTnLst>
                                    <p:set>
                                      <p:cBhvr>
                                        <p:cTn id="143" dur="1" fill="hold">
                                          <p:stCondLst>
                                            <p:cond delay="0"/>
                                          </p:stCondLst>
                                        </p:cTn>
                                        <p:tgtEl>
                                          <p:spTgt spid="30"/>
                                        </p:tgtEl>
                                        <p:attrNameLst>
                                          <p:attrName>style.visibility</p:attrName>
                                        </p:attrNameLst>
                                      </p:cBhvr>
                                      <p:to>
                                        <p:strVal val="visible"/>
                                      </p:to>
                                    </p:set>
                                    <p:animEffect transition="in" filter="barn(inVertical)">
                                      <p:cBhvr>
                                        <p:cTn id="144" dur="500"/>
                                        <p:tgtEl>
                                          <p:spTgt spid="30"/>
                                        </p:tgtEl>
                                      </p:cBhvr>
                                    </p:animEffect>
                                  </p:childTnLst>
                                </p:cTn>
                              </p:par>
                            </p:childTnLst>
                          </p:cTn>
                        </p:par>
                        <p:par>
                          <p:cTn id="145" fill="hold">
                            <p:stCondLst>
                              <p:cond delay="1500"/>
                            </p:stCondLst>
                            <p:childTnLst>
                              <p:par>
                                <p:cTn id="146" presetID="22" presetClass="entr" presetSubtype="4" fill="hold" nodeType="afterEffect">
                                  <p:stCondLst>
                                    <p:cond delay="0"/>
                                  </p:stCondLst>
                                  <p:childTnLst>
                                    <p:set>
                                      <p:cBhvr>
                                        <p:cTn id="147" dur="1" fill="hold">
                                          <p:stCondLst>
                                            <p:cond delay="0"/>
                                          </p:stCondLst>
                                        </p:cTn>
                                        <p:tgtEl>
                                          <p:spTgt spid="26"/>
                                        </p:tgtEl>
                                        <p:attrNameLst>
                                          <p:attrName>style.visibility</p:attrName>
                                        </p:attrNameLst>
                                      </p:cBhvr>
                                      <p:to>
                                        <p:strVal val="visible"/>
                                      </p:to>
                                    </p:set>
                                    <p:animEffect transition="in" filter="wipe(down)">
                                      <p:cBhvr>
                                        <p:cTn id="148" dur="500"/>
                                        <p:tgtEl>
                                          <p:spTgt spid="26"/>
                                        </p:tgtEl>
                                      </p:cBhvr>
                                    </p:animEffect>
                                  </p:childTnLst>
                                </p:cTn>
                              </p:par>
                            </p:childTnLst>
                          </p:cTn>
                        </p:par>
                        <p:par>
                          <p:cTn id="149" fill="hold">
                            <p:stCondLst>
                              <p:cond delay="2000"/>
                            </p:stCondLst>
                            <p:childTnLst>
                              <p:par>
                                <p:cTn id="150" presetID="16" presetClass="entr" presetSubtype="21" fill="hold" grpId="0" nodeType="afterEffect">
                                  <p:stCondLst>
                                    <p:cond delay="0"/>
                                  </p:stCondLst>
                                  <p:childTnLst>
                                    <p:set>
                                      <p:cBhvr>
                                        <p:cTn id="151" dur="1" fill="hold">
                                          <p:stCondLst>
                                            <p:cond delay="0"/>
                                          </p:stCondLst>
                                        </p:cTn>
                                        <p:tgtEl>
                                          <p:spTgt spid="28"/>
                                        </p:tgtEl>
                                        <p:attrNameLst>
                                          <p:attrName>style.visibility</p:attrName>
                                        </p:attrNameLst>
                                      </p:cBhvr>
                                      <p:to>
                                        <p:strVal val="visible"/>
                                      </p:to>
                                    </p:set>
                                    <p:animEffect transition="in" filter="barn(inVertical)">
                                      <p:cBhvr>
                                        <p:cTn id="152" dur="500"/>
                                        <p:tgtEl>
                                          <p:spTgt spid="28"/>
                                        </p:tgtEl>
                                      </p:cBhvr>
                                    </p:animEffect>
                                  </p:childTnLst>
                                </p:cTn>
                              </p:par>
                            </p:childTnLst>
                          </p:cTn>
                        </p:par>
                      </p:childTnLst>
                    </p:cTn>
                  </p:par>
                  <p:par>
                    <p:cTn id="153" fill="hold">
                      <p:stCondLst>
                        <p:cond delay="indefinite"/>
                      </p:stCondLst>
                      <p:childTnLst>
                        <p:par>
                          <p:cTn id="154" fill="hold">
                            <p:stCondLst>
                              <p:cond delay="0"/>
                            </p:stCondLst>
                            <p:childTnLst>
                              <p:par>
                                <p:cTn id="155" presetID="1" presetClass="exit" presetSubtype="0" fill="hold" nodeType="clickEffect">
                                  <p:stCondLst>
                                    <p:cond delay="0"/>
                                  </p:stCondLst>
                                  <p:childTnLst>
                                    <p:set>
                                      <p:cBhvr>
                                        <p:cTn id="156" dur="1" fill="hold">
                                          <p:stCondLst>
                                            <p:cond delay="0"/>
                                          </p:stCondLst>
                                        </p:cTn>
                                        <p:tgtEl>
                                          <p:spTgt spid="26"/>
                                        </p:tgtEl>
                                        <p:attrNameLst>
                                          <p:attrName>style.visibility</p:attrName>
                                        </p:attrNameLst>
                                      </p:cBhvr>
                                      <p:to>
                                        <p:strVal val="hidden"/>
                                      </p:to>
                                    </p:set>
                                  </p:childTnLst>
                                </p:cTn>
                              </p:par>
                              <p:par>
                                <p:cTn id="157" presetID="1" presetClass="exit" presetSubtype="0" fill="hold" nodeType="withEffect">
                                  <p:stCondLst>
                                    <p:cond delay="0"/>
                                  </p:stCondLst>
                                  <p:childTnLst>
                                    <p:set>
                                      <p:cBhvr>
                                        <p:cTn id="158" dur="1" fill="hold">
                                          <p:stCondLst>
                                            <p:cond delay="0"/>
                                          </p:stCondLst>
                                        </p:cTn>
                                        <p:tgtEl>
                                          <p:spTgt spid="25"/>
                                        </p:tgtEl>
                                        <p:attrNameLst>
                                          <p:attrName>style.visibility</p:attrName>
                                        </p:attrNameLst>
                                      </p:cBhvr>
                                      <p:to>
                                        <p:strVal val="hidden"/>
                                      </p:to>
                                    </p:set>
                                  </p:childTnLst>
                                </p:cTn>
                              </p:par>
                              <p:par>
                                <p:cTn id="159" presetID="1" presetClass="exit" presetSubtype="0" fill="hold" grpId="1" nodeType="withEffect">
                                  <p:stCondLst>
                                    <p:cond delay="0"/>
                                  </p:stCondLst>
                                  <p:childTnLst>
                                    <p:set>
                                      <p:cBhvr>
                                        <p:cTn id="160" dur="1" fill="hold">
                                          <p:stCondLst>
                                            <p:cond delay="0"/>
                                          </p:stCondLst>
                                        </p:cTn>
                                        <p:tgtEl>
                                          <p:spTgt spid="30"/>
                                        </p:tgtEl>
                                        <p:attrNameLst>
                                          <p:attrName>style.visibility</p:attrName>
                                        </p:attrNameLst>
                                      </p:cBhvr>
                                      <p:to>
                                        <p:strVal val="hidden"/>
                                      </p:to>
                                    </p:set>
                                  </p:childTnLst>
                                </p:cTn>
                              </p:par>
                              <p:par>
                                <p:cTn id="161" presetID="1" presetClass="exit" presetSubtype="0" fill="hold" grpId="1" nodeType="withEffect">
                                  <p:stCondLst>
                                    <p:cond delay="0"/>
                                  </p:stCondLst>
                                  <p:childTnLst>
                                    <p:set>
                                      <p:cBhvr>
                                        <p:cTn id="162" dur="1" fill="hold">
                                          <p:stCondLst>
                                            <p:cond delay="0"/>
                                          </p:stCondLst>
                                        </p:cTn>
                                        <p:tgtEl>
                                          <p:spTgt spid="28"/>
                                        </p:tgtEl>
                                        <p:attrNameLst>
                                          <p:attrName>style.visibility</p:attrName>
                                        </p:attrNameLst>
                                      </p:cBhvr>
                                      <p:to>
                                        <p:strVal val="hidden"/>
                                      </p:to>
                                    </p:set>
                                  </p:childTnLst>
                                </p:cTn>
                              </p:par>
                              <p:par>
                                <p:cTn id="163" presetID="1" presetClass="exit" presetSubtype="0" fill="hold" nodeType="withEffect">
                                  <p:stCondLst>
                                    <p:cond delay="0"/>
                                  </p:stCondLst>
                                  <p:childTnLst>
                                    <p:set>
                                      <p:cBhvr>
                                        <p:cTn id="164" dur="1" fill="hold">
                                          <p:stCondLst>
                                            <p:cond delay="0"/>
                                          </p:stCondLst>
                                        </p:cTn>
                                        <p:tgtEl>
                                          <p:spTgt spid="29"/>
                                        </p:tgtEl>
                                        <p:attrNameLst>
                                          <p:attrName>style.visibility</p:attrName>
                                        </p:attrNameLst>
                                      </p:cBhvr>
                                      <p:to>
                                        <p:strVal val="hidden"/>
                                      </p:to>
                                    </p:set>
                                  </p:childTnLst>
                                </p:cTn>
                              </p:par>
                              <p:par>
                                <p:cTn id="165" presetID="1" presetClass="exit" presetSubtype="0" fill="hold" nodeType="withEffect">
                                  <p:stCondLst>
                                    <p:cond delay="0"/>
                                  </p:stCondLst>
                                  <p:childTnLst>
                                    <p:set>
                                      <p:cBhvr>
                                        <p:cTn id="166" dur="1" fill="hold">
                                          <p:stCondLst>
                                            <p:cond delay="0"/>
                                          </p:stCondLst>
                                        </p:cTn>
                                        <p:tgtEl>
                                          <p:spTgt spid="33"/>
                                        </p:tgtEl>
                                        <p:attrNameLst>
                                          <p:attrName>style.visibility</p:attrName>
                                        </p:attrNameLst>
                                      </p:cBhvr>
                                      <p:to>
                                        <p:strVal val="hidden"/>
                                      </p:to>
                                    </p:set>
                                  </p:childTnLst>
                                </p:cTn>
                              </p:par>
                            </p:childTnLst>
                          </p:cTn>
                        </p:par>
                      </p:childTnLst>
                    </p:cTn>
                  </p:par>
                  <p:par>
                    <p:cTn id="167" fill="hold">
                      <p:stCondLst>
                        <p:cond delay="indefinite"/>
                      </p:stCondLst>
                      <p:childTnLst>
                        <p:par>
                          <p:cTn id="168" fill="hold">
                            <p:stCondLst>
                              <p:cond delay="0"/>
                            </p:stCondLst>
                            <p:childTnLst>
                              <p:par>
                                <p:cTn id="169" presetID="22" presetClass="entr" presetSubtype="1" fill="hold" nodeType="clickEffect">
                                  <p:stCondLst>
                                    <p:cond delay="0"/>
                                  </p:stCondLst>
                                  <p:childTnLst>
                                    <p:set>
                                      <p:cBhvr>
                                        <p:cTn id="170" dur="1" fill="hold">
                                          <p:stCondLst>
                                            <p:cond delay="0"/>
                                          </p:stCondLst>
                                        </p:cTn>
                                        <p:tgtEl>
                                          <p:spTgt spid="31"/>
                                        </p:tgtEl>
                                        <p:attrNameLst>
                                          <p:attrName>style.visibility</p:attrName>
                                        </p:attrNameLst>
                                      </p:cBhvr>
                                      <p:to>
                                        <p:strVal val="visible"/>
                                      </p:to>
                                    </p:set>
                                    <p:animEffect transition="in" filter="wipe(up)">
                                      <p:cBhvr>
                                        <p:cTn id="171" dur="500"/>
                                        <p:tgtEl>
                                          <p:spTgt spid="31"/>
                                        </p:tgtEl>
                                      </p:cBhvr>
                                    </p:animEffect>
                                  </p:childTnLst>
                                </p:cTn>
                              </p:par>
                            </p:childTnLst>
                          </p:cTn>
                        </p:par>
                        <p:par>
                          <p:cTn id="172" fill="hold">
                            <p:stCondLst>
                              <p:cond delay="500"/>
                            </p:stCondLst>
                            <p:childTnLst>
                              <p:par>
                                <p:cTn id="173" presetID="35" presetClass="entr" presetSubtype="0" fill="hold" grpId="0" nodeType="afterEffect">
                                  <p:stCondLst>
                                    <p:cond delay="0"/>
                                  </p:stCondLst>
                                  <p:childTnLst>
                                    <p:set>
                                      <p:cBhvr>
                                        <p:cTn id="174" dur="1" fill="hold">
                                          <p:stCondLst>
                                            <p:cond delay="0"/>
                                          </p:stCondLst>
                                        </p:cTn>
                                        <p:tgtEl>
                                          <p:spTgt spid="32"/>
                                        </p:tgtEl>
                                        <p:attrNameLst>
                                          <p:attrName>style.visibility</p:attrName>
                                        </p:attrNameLst>
                                      </p:cBhvr>
                                      <p:to>
                                        <p:strVal val="visible"/>
                                      </p:to>
                                    </p:set>
                                    <p:animEffect transition="in" filter="fade">
                                      <p:cBhvr>
                                        <p:cTn id="175" dur="500"/>
                                        <p:tgtEl>
                                          <p:spTgt spid="32"/>
                                        </p:tgtEl>
                                      </p:cBhvr>
                                    </p:animEffect>
                                    <p:anim calcmode="lin" valueType="num">
                                      <p:cBhvr>
                                        <p:cTn id="176" dur="500" fill="hold"/>
                                        <p:tgtEl>
                                          <p:spTgt spid="32"/>
                                        </p:tgtEl>
                                        <p:attrNameLst>
                                          <p:attrName>style.rotation</p:attrName>
                                        </p:attrNameLst>
                                      </p:cBhvr>
                                      <p:tavLst>
                                        <p:tav tm="0">
                                          <p:val>
                                            <p:fltVal val="720"/>
                                          </p:val>
                                        </p:tav>
                                        <p:tav tm="100000">
                                          <p:val>
                                            <p:fltVal val="0"/>
                                          </p:val>
                                        </p:tav>
                                      </p:tavLst>
                                    </p:anim>
                                    <p:anim calcmode="lin" valueType="num">
                                      <p:cBhvr>
                                        <p:cTn id="177" dur="500" fill="hold"/>
                                        <p:tgtEl>
                                          <p:spTgt spid="32"/>
                                        </p:tgtEl>
                                        <p:attrNameLst>
                                          <p:attrName>ppt_h</p:attrName>
                                        </p:attrNameLst>
                                      </p:cBhvr>
                                      <p:tavLst>
                                        <p:tav tm="0">
                                          <p:val>
                                            <p:fltVal val="0"/>
                                          </p:val>
                                        </p:tav>
                                        <p:tav tm="100000">
                                          <p:val>
                                            <p:strVal val="#ppt_h"/>
                                          </p:val>
                                        </p:tav>
                                      </p:tavLst>
                                    </p:anim>
                                    <p:anim calcmode="lin" valueType="num">
                                      <p:cBhvr>
                                        <p:cTn id="178" dur="500" fill="hold"/>
                                        <p:tgtEl>
                                          <p:spTgt spid="3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animBg="1"/>
      <p:bldP spid="10" grpId="1" animBg="1"/>
      <p:bldP spid="13" grpId="0" animBg="1"/>
      <p:bldP spid="14" grpId="0" animBg="1"/>
      <p:bldP spid="15" grpId="0"/>
      <p:bldP spid="16" grpId="0"/>
      <p:bldP spid="17" grpId="0"/>
      <p:bldP spid="20" grpId="0"/>
      <p:bldP spid="21" grpId="0"/>
      <p:bldP spid="22" grpId="0"/>
      <p:bldP spid="22" grpId="1"/>
      <p:bldP spid="24" grpId="0"/>
      <p:bldP spid="24" grpId="1"/>
      <p:bldP spid="27" grpId="0"/>
      <p:bldP spid="28" grpId="0"/>
      <p:bldP spid="28" grpId="1"/>
      <p:bldP spid="30" grpId="0"/>
      <p:bldP spid="30" grpId="1"/>
      <p:bldP spid="32" grpId="0" animBg="1"/>
      <p:bldP spid="3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D5E6-FE23-4D67-BFAB-89DA846A9502}"/>
              </a:ext>
            </a:extLst>
          </p:cNvPr>
          <p:cNvSpPr>
            <a:spLocks noGrp="1"/>
          </p:cNvSpPr>
          <p:nvPr>
            <p:ph type="title"/>
          </p:nvPr>
        </p:nvSpPr>
        <p:spPr>
          <a:xfrm>
            <a:off x="913774" y="0"/>
            <a:ext cx="10364451" cy="740229"/>
          </a:xfrm>
        </p:spPr>
        <p:txBody>
          <a:bodyPr/>
          <a:lstStyle/>
          <a:p>
            <a:r>
              <a:rPr lang="en-GB" dirty="0"/>
              <a:t>RR: Average vs instantaneous </a:t>
            </a:r>
          </a:p>
        </p:txBody>
      </p:sp>
      <p:sp>
        <p:nvSpPr>
          <p:cNvPr id="3" name="Content Placeholder 2">
            <a:extLst>
              <a:ext uri="{FF2B5EF4-FFF2-40B4-BE49-F238E27FC236}">
                <a16:creationId xmlns:a16="http://schemas.microsoft.com/office/drawing/2014/main" id="{5A475170-AD6C-4F0A-B881-998B80BD746F}"/>
              </a:ext>
            </a:extLst>
          </p:cNvPr>
          <p:cNvSpPr>
            <a:spLocks noGrp="1"/>
          </p:cNvSpPr>
          <p:nvPr>
            <p:ph sz="quarter" idx="13"/>
          </p:nvPr>
        </p:nvSpPr>
        <p:spPr>
          <a:xfrm>
            <a:off x="188052" y="1561007"/>
            <a:ext cx="5835369" cy="3424107"/>
          </a:xfrm>
        </p:spPr>
        <p:txBody>
          <a:bodyPr>
            <a:normAutofit/>
          </a:bodyPr>
          <a:lstStyle/>
          <a:p>
            <a:pPr marL="0" indent="0">
              <a:buNone/>
            </a:pPr>
            <a:r>
              <a:rPr lang="en-GB" sz="2800" u="sng" cap="none" dirty="0">
                <a:solidFill>
                  <a:srgbClr val="0000FF"/>
                </a:solidFill>
              </a:rPr>
              <a:t>Average rate of reaction </a:t>
            </a:r>
            <a:r>
              <a:rPr lang="en-GB" sz="2800" cap="none" dirty="0">
                <a:solidFill>
                  <a:srgbClr val="0000FF"/>
                </a:solidFill>
              </a:rPr>
              <a:t>is the change in concentration of a species divided by the time it takes for the change to occur</a:t>
            </a:r>
            <a:endParaRPr lang="en-GB" sz="2800" cap="none" dirty="0"/>
          </a:p>
          <a:p>
            <a:endParaRPr lang="en-GB" sz="2800" cap="none" dirty="0"/>
          </a:p>
        </p:txBody>
      </p:sp>
      <p:grpSp>
        <p:nvGrpSpPr>
          <p:cNvPr id="4" name="Group 3">
            <a:extLst>
              <a:ext uri="{FF2B5EF4-FFF2-40B4-BE49-F238E27FC236}">
                <a16:creationId xmlns:a16="http://schemas.microsoft.com/office/drawing/2014/main" id="{D6AFCAF9-06DD-46D4-AECD-12C3CA0C6B72}"/>
              </a:ext>
            </a:extLst>
          </p:cNvPr>
          <p:cNvGrpSpPr/>
          <p:nvPr/>
        </p:nvGrpSpPr>
        <p:grpSpPr>
          <a:xfrm>
            <a:off x="196107" y="3584939"/>
            <a:ext cx="5837576" cy="1191482"/>
            <a:chOff x="1031954" y="4856335"/>
            <a:chExt cx="6650670" cy="1191482"/>
          </a:xfrm>
        </p:grpSpPr>
        <p:grpSp>
          <p:nvGrpSpPr>
            <p:cNvPr id="5" name="Group 4">
              <a:extLst>
                <a:ext uri="{FF2B5EF4-FFF2-40B4-BE49-F238E27FC236}">
                  <a16:creationId xmlns:a16="http://schemas.microsoft.com/office/drawing/2014/main" id="{253E8336-7E9C-414C-99AE-FBD99B7D3861}"/>
                </a:ext>
              </a:extLst>
            </p:cNvPr>
            <p:cNvGrpSpPr/>
            <p:nvPr/>
          </p:nvGrpSpPr>
          <p:grpSpPr>
            <a:xfrm>
              <a:off x="1031955" y="4856335"/>
              <a:ext cx="6650669" cy="1191482"/>
              <a:chOff x="2730645" y="1812914"/>
              <a:chExt cx="4517069" cy="774454"/>
            </a:xfrm>
          </p:grpSpPr>
          <p:sp>
            <p:nvSpPr>
              <p:cNvPr id="10" name="TextBox 9">
                <a:extLst>
                  <a:ext uri="{FF2B5EF4-FFF2-40B4-BE49-F238E27FC236}">
                    <a16:creationId xmlns:a16="http://schemas.microsoft.com/office/drawing/2014/main" id="{D7E95094-63A2-46F1-9840-1068F7B792A3}"/>
                  </a:ext>
                </a:extLst>
              </p:cNvPr>
              <p:cNvSpPr txBox="1"/>
              <p:nvPr/>
            </p:nvSpPr>
            <p:spPr>
              <a:xfrm>
                <a:off x="3139504" y="2018515"/>
                <a:ext cx="658908" cy="453494"/>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[A]</a:t>
                </a:r>
              </a:p>
              <a:p>
                <a:pPr>
                  <a:lnSpc>
                    <a:spcPts val="1500"/>
                  </a:lnSpc>
                </a:pPr>
                <a:r>
                  <a:rPr lang="en-US" sz="2400" dirty="0">
                    <a:solidFill>
                      <a:srgbClr val="FF0000"/>
                    </a:solidFill>
                    <a:cs typeface="Calibri" panose="020F0502020204030204" pitchFamily="34" charset="0"/>
                    <a:sym typeface="Symbol"/>
                  </a:rPr>
                  <a:t> ------ </a:t>
                </a:r>
              </a:p>
              <a:p>
                <a:pPr>
                  <a:lnSpc>
                    <a:spcPts val="1500"/>
                  </a:lnSpc>
                </a:pPr>
                <a:r>
                  <a:rPr lang="en-US" sz="2400" dirty="0">
                    <a:solidFill>
                      <a:srgbClr val="FF0000"/>
                    </a:solidFill>
                    <a:cs typeface="Calibri" panose="020F0502020204030204" pitchFamily="34" charset="0"/>
                    <a:sym typeface="Symbol"/>
                  </a:rPr>
                  <a:t>    t</a:t>
                </a:r>
                <a:endParaRPr lang="en-US" sz="2400" dirty="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8AE042DC-EE0C-41EB-9683-5C735885C4CC}"/>
                  </a:ext>
                </a:extLst>
              </p:cNvPr>
              <p:cNvSpPr txBox="1"/>
              <p:nvPr/>
            </p:nvSpPr>
            <p:spPr>
              <a:xfrm>
                <a:off x="4216207" y="2028398"/>
                <a:ext cx="774315" cy="453494"/>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a:t>
                </a:r>
                <a:r>
                  <a:rPr lang="en-US" sz="2400" dirty="0">
                    <a:solidFill>
                      <a:srgbClr val="CC66FF"/>
                    </a:solidFill>
                    <a:cs typeface="Calibri" panose="020F0502020204030204" pitchFamily="34" charset="0"/>
                  </a:rPr>
                  <a:t>B</a:t>
                </a:r>
                <a:r>
                  <a:rPr lang="en-US" sz="2400" dirty="0">
                    <a:solidFill>
                      <a:srgbClr val="CC66FF"/>
                    </a:solidFill>
                    <a:cs typeface="Calibri" panose="020F0502020204030204" pitchFamily="34" charset="0"/>
                    <a:sym typeface="Symbol"/>
                  </a:rPr>
                  <a:t>]</a:t>
                </a:r>
              </a:p>
              <a:p>
                <a:pPr>
                  <a:lnSpc>
                    <a:spcPts val="1500"/>
                  </a:lnSpc>
                </a:pPr>
                <a:r>
                  <a:rPr lang="en-US" sz="2400" dirty="0">
                    <a:solidFill>
                      <a:srgbClr val="CC66FF"/>
                    </a:solidFill>
                    <a:cs typeface="Calibri" panose="020F0502020204030204" pitchFamily="34" charset="0"/>
                    <a:sym typeface="Symbol"/>
                  </a:rPr>
                  <a:t>   ------ </a:t>
                </a:r>
              </a:p>
              <a:p>
                <a:pPr>
                  <a:lnSpc>
                    <a:spcPts val="1500"/>
                  </a:lnSpc>
                </a:pPr>
                <a:r>
                  <a:rPr lang="en-US" sz="2400" dirty="0">
                    <a:solidFill>
                      <a:srgbClr val="CC66FF"/>
                    </a:solidFill>
                    <a:cs typeface="Calibri" panose="020F0502020204030204" pitchFamily="34" charset="0"/>
                    <a:sym typeface="Symbol"/>
                  </a:rPr>
                  <a:t>    t</a:t>
                </a:r>
                <a:endParaRPr lang="en-US" sz="2400" dirty="0">
                  <a:solidFill>
                    <a:srgbClr val="CC66FF"/>
                  </a:solidFill>
                  <a:cs typeface="Calibri" panose="020F0502020204030204" pitchFamily="34" charset="0"/>
                </a:endParaRPr>
              </a:p>
            </p:txBody>
          </p:sp>
          <p:sp>
            <p:nvSpPr>
              <p:cNvPr id="12" name="TextBox 11">
                <a:extLst>
                  <a:ext uri="{FF2B5EF4-FFF2-40B4-BE49-F238E27FC236}">
                    <a16:creationId xmlns:a16="http://schemas.microsoft.com/office/drawing/2014/main" id="{7621C2C9-BE17-42A6-A1F1-D62664499551}"/>
                  </a:ext>
                </a:extLst>
              </p:cNvPr>
              <p:cNvSpPr txBox="1"/>
              <p:nvPr/>
            </p:nvSpPr>
            <p:spPr>
              <a:xfrm>
                <a:off x="5333032" y="2029900"/>
                <a:ext cx="728588" cy="453494"/>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[C]</a:t>
                </a:r>
              </a:p>
              <a:p>
                <a:pPr>
                  <a:lnSpc>
                    <a:spcPts val="1500"/>
                  </a:lnSpc>
                </a:pPr>
                <a:r>
                  <a:rPr lang="en-US" sz="2400" dirty="0">
                    <a:solidFill>
                      <a:srgbClr val="00B050"/>
                    </a:solidFill>
                    <a:cs typeface="Calibri" panose="020F0502020204030204" pitchFamily="34" charset="0"/>
                    <a:sym typeface="Symbol"/>
                  </a:rPr>
                  <a:t> ------- </a:t>
                </a:r>
              </a:p>
              <a:p>
                <a:pPr>
                  <a:lnSpc>
                    <a:spcPts val="1500"/>
                  </a:lnSpc>
                </a:pPr>
                <a:r>
                  <a:rPr lang="en-US" sz="2400" dirty="0">
                    <a:solidFill>
                      <a:srgbClr val="00B050"/>
                    </a:solidFill>
                    <a:cs typeface="Calibri" panose="020F0502020204030204" pitchFamily="34" charset="0"/>
                    <a:sym typeface="Symbol"/>
                  </a:rPr>
                  <a:t>   t</a:t>
                </a:r>
                <a:endParaRPr lang="en-US" sz="2400" dirty="0">
                  <a:solidFill>
                    <a:srgbClr val="00B050"/>
                  </a:solidFill>
                  <a:cs typeface="Calibri" panose="020F0502020204030204" pitchFamily="34" charset="0"/>
                </a:endParaRPr>
              </a:p>
            </p:txBody>
          </p:sp>
          <p:sp>
            <p:nvSpPr>
              <p:cNvPr id="13" name="TextBox 12">
                <a:extLst>
                  <a:ext uri="{FF2B5EF4-FFF2-40B4-BE49-F238E27FC236}">
                    <a16:creationId xmlns:a16="http://schemas.microsoft.com/office/drawing/2014/main" id="{950408C3-E881-4994-8DCD-055402E3807E}"/>
                  </a:ext>
                </a:extLst>
              </p:cNvPr>
              <p:cNvSpPr txBox="1"/>
              <p:nvPr/>
            </p:nvSpPr>
            <p:spPr>
              <a:xfrm>
                <a:off x="6513108" y="2029899"/>
                <a:ext cx="670884" cy="453494"/>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a:t>
                </a:r>
                <a:r>
                  <a:rPr lang="en-US" sz="2400" dirty="0">
                    <a:solidFill>
                      <a:srgbClr val="0070C0"/>
                    </a:solidFill>
                    <a:cs typeface="Calibri" panose="020F0502020204030204" pitchFamily="34" charset="0"/>
                  </a:rPr>
                  <a:t>D</a:t>
                </a:r>
                <a:r>
                  <a:rPr lang="en-US" sz="2400" dirty="0">
                    <a:solidFill>
                      <a:srgbClr val="0070C0"/>
                    </a:solidFill>
                    <a:cs typeface="Calibri" panose="020F0502020204030204" pitchFamily="34" charset="0"/>
                    <a:sym typeface="Symbol"/>
                  </a:rPr>
                  <a:t>]</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t</a:t>
                </a:r>
                <a:endParaRPr lang="en-US" sz="2400" dirty="0">
                  <a:solidFill>
                    <a:srgbClr val="0070C0"/>
                  </a:solidFill>
                  <a:cs typeface="Calibri" panose="020F0502020204030204" pitchFamily="34" charset="0"/>
                </a:endParaRPr>
              </a:p>
            </p:txBody>
          </p:sp>
          <p:sp>
            <p:nvSpPr>
              <p:cNvPr id="14" name="TextBox 13">
                <a:extLst>
                  <a:ext uri="{FF2B5EF4-FFF2-40B4-BE49-F238E27FC236}">
                    <a16:creationId xmlns:a16="http://schemas.microsoft.com/office/drawing/2014/main" id="{5FBB1FFA-C0AA-4B51-8E39-F0FE1F3E5604}"/>
                  </a:ext>
                </a:extLst>
              </p:cNvPr>
              <p:cNvSpPr txBox="1"/>
              <p:nvPr/>
            </p:nvSpPr>
            <p:spPr>
              <a:xfrm>
                <a:off x="6001316" y="2064148"/>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5" name="TextBox 14">
                <a:extLst>
                  <a:ext uri="{FF2B5EF4-FFF2-40B4-BE49-F238E27FC236}">
                    <a16:creationId xmlns:a16="http://schemas.microsoft.com/office/drawing/2014/main" id="{1CEA4B48-4FC4-4A7E-A8DE-1D281D66FD38}"/>
                  </a:ext>
                </a:extLst>
              </p:cNvPr>
              <p:cNvSpPr txBox="1"/>
              <p:nvPr/>
            </p:nvSpPr>
            <p:spPr>
              <a:xfrm>
                <a:off x="4890213" y="2080362"/>
                <a:ext cx="222991" cy="300079"/>
              </a:xfrm>
              <a:prstGeom prst="rect">
                <a:avLst/>
              </a:prstGeom>
              <a:noFill/>
            </p:spPr>
            <p:txBody>
              <a:bodyPr wrap="squar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6" name="TextBox 15">
                <a:extLst>
                  <a:ext uri="{FF2B5EF4-FFF2-40B4-BE49-F238E27FC236}">
                    <a16:creationId xmlns:a16="http://schemas.microsoft.com/office/drawing/2014/main" id="{5DF09FEF-1C3B-44F0-AA19-431DAA3A465E}"/>
                  </a:ext>
                </a:extLst>
              </p:cNvPr>
              <p:cNvSpPr txBox="1"/>
              <p:nvPr/>
            </p:nvSpPr>
            <p:spPr>
              <a:xfrm>
                <a:off x="3711001" y="2079569"/>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7" name="Rectangle 16">
                <a:extLst>
                  <a:ext uri="{FF2B5EF4-FFF2-40B4-BE49-F238E27FC236}">
                    <a16:creationId xmlns:a16="http://schemas.microsoft.com/office/drawing/2014/main" id="{EB6FDD35-5DFA-4BC5-B521-86971BA85C54}"/>
                  </a:ext>
                </a:extLst>
              </p:cNvPr>
              <p:cNvSpPr/>
              <p:nvPr/>
            </p:nvSpPr>
            <p:spPr>
              <a:xfrm>
                <a:off x="2730645" y="1812914"/>
                <a:ext cx="4517069"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grpSp>
        <p:sp>
          <p:nvSpPr>
            <p:cNvPr id="6" name="TextBox 5">
              <a:extLst>
                <a:ext uri="{FF2B5EF4-FFF2-40B4-BE49-F238E27FC236}">
                  <a16:creationId xmlns:a16="http://schemas.microsoft.com/office/drawing/2014/main" id="{7D51BD60-6292-4D29-959F-F917902B97C4}"/>
                </a:ext>
              </a:extLst>
            </p:cNvPr>
            <p:cNvSpPr txBox="1"/>
            <p:nvPr/>
          </p:nvSpPr>
          <p:spPr>
            <a:xfrm>
              <a:off x="1031954" y="5187853"/>
              <a:ext cx="694421" cy="700320"/>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1</a:t>
              </a:r>
            </a:p>
            <a:p>
              <a:pPr>
                <a:lnSpc>
                  <a:spcPts val="1500"/>
                </a:lnSpc>
              </a:pPr>
              <a:r>
                <a:rPr lang="en-US" sz="2400" dirty="0">
                  <a:solidFill>
                    <a:srgbClr val="FF0000"/>
                  </a:solidFill>
                  <a:cs typeface="Calibri" panose="020F0502020204030204" pitchFamily="34" charset="0"/>
                  <a:sym typeface="Symbol"/>
                </a:rPr>
                <a:t>- ---</a:t>
              </a:r>
            </a:p>
            <a:p>
              <a:pPr>
                <a:lnSpc>
                  <a:spcPts val="1500"/>
                </a:lnSpc>
              </a:pPr>
              <a:r>
                <a:rPr lang="en-US" sz="2400" dirty="0">
                  <a:solidFill>
                    <a:srgbClr val="FF0000"/>
                  </a:solidFill>
                  <a:cs typeface="Calibri" panose="020F0502020204030204" pitchFamily="34" charset="0"/>
                  <a:sym typeface="Symbol"/>
                </a:rPr>
                <a:t>   a </a:t>
              </a:r>
              <a:endParaRPr lang="en-US" sz="2400" dirty="0">
                <a:solidFill>
                  <a:srgbClr val="FF0000"/>
                </a:solidFill>
                <a:cs typeface="Calibri" panose="020F0502020204030204" pitchFamily="34" charset="0"/>
              </a:endParaRPr>
            </a:p>
          </p:txBody>
        </p:sp>
        <p:sp>
          <p:nvSpPr>
            <p:cNvPr id="7" name="TextBox 6">
              <a:extLst>
                <a:ext uri="{FF2B5EF4-FFF2-40B4-BE49-F238E27FC236}">
                  <a16:creationId xmlns:a16="http://schemas.microsoft.com/office/drawing/2014/main" id="{5AAB8BD3-C461-4552-B2F5-9C01FBF63355}"/>
                </a:ext>
              </a:extLst>
            </p:cNvPr>
            <p:cNvSpPr txBox="1"/>
            <p:nvPr/>
          </p:nvSpPr>
          <p:spPr>
            <a:xfrm>
              <a:off x="2823961" y="5176087"/>
              <a:ext cx="694421" cy="700320"/>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1</a:t>
              </a:r>
            </a:p>
            <a:p>
              <a:pPr>
                <a:lnSpc>
                  <a:spcPts val="1500"/>
                </a:lnSpc>
              </a:pPr>
              <a:r>
                <a:rPr lang="en-US" sz="2400" dirty="0">
                  <a:solidFill>
                    <a:srgbClr val="CC66FF"/>
                  </a:solidFill>
                  <a:cs typeface="Calibri" panose="020F0502020204030204" pitchFamily="34" charset="0"/>
                  <a:sym typeface="Symbol"/>
                </a:rPr>
                <a:t>- ---</a:t>
              </a:r>
            </a:p>
            <a:p>
              <a:pPr>
                <a:lnSpc>
                  <a:spcPts val="1500"/>
                </a:lnSpc>
              </a:pPr>
              <a:r>
                <a:rPr lang="en-US" sz="2400" dirty="0">
                  <a:solidFill>
                    <a:srgbClr val="CC66FF"/>
                  </a:solidFill>
                  <a:cs typeface="Calibri" panose="020F0502020204030204" pitchFamily="34" charset="0"/>
                  <a:sym typeface="Symbol"/>
                </a:rPr>
                <a:t>   b </a:t>
              </a:r>
              <a:endParaRPr lang="en-US" sz="2400" dirty="0">
                <a:solidFill>
                  <a:srgbClr val="CC66FF"/>
                </a:solidFill>
                <a:cs typeface="Calibri" panose="020F0502020204030204" pitchFamily="34" charset="0"/>
              </a:endParaRPr>
            </a:p>
          </p:txBody>
        </p:sp>
        <p:sp>
          <p:nvSpPr>
            <p:cNvPr id="8" name="TextBox 7">
              <a:extLst>
                <a:ext uri="{FF2B5EF4-FFF2-40B4-BE49-F238E27FC236}">
                  <a16:creationId xmlns:a16="http://schemas.microsoft.com/office/drawing/2014/main" id="{4ADD6D51-95F6-4B3A-BFF7-B775E5344C2D}"/>
                </a:ext>
              </a:extLst>
            </p:cNvPr>
            <p:cNvSpPr txBox="1"/>
            <p:nvPr/>
          </p:nvSpPr>
          <p:spPr>
            <a:xfrm>
              <a:off x="4313242" y="5187853"/>
              <a:ext cx="662361" cy="700320"/>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1</a:t>
              </a:r>
            </a:p>
            <a:p>
              <a:pPr>
                <a:lnSpc>
                  <a:spcPts val="1500"/>
                </a:lnSpc>
              </a:pPr>
              <a:r>
                <a:rPr lang="en-US" sz="2400" dirty="0">
                  <a:solidFill>
                    <a:srgbClr val="00B050"/>
                  </a:solidFill>
                  <a:cs typeface="Calibri" panose="020F0502020204030204" pitchFamily="34" charset="0"/>
                  <a:sym typeface="Symbol"/>
                </a:rPr>
                <a:t>  ---</a:t>
              </a:r>
            </a:p>
            <a:p>
              <a:pPr>
                <a:lnSpc>
                  <a:spcPts val="1500"/>
                </a:lnSpc>
              </a:pPr>
              <a:r>
                <a:rPr lang="en-US" sz="2400" dirty="0">
                  <a:solidFill>
                    <a:srgbClr val="00B050"/>
                  </a:solidFill>
                  <a:cs typeface="Calibri" panose="020F0502020204030204" pitchFamily="34" charset="0"/>
                  <a:sym typeface="Symbol"/>
                </a:rPr>
                <a:t>   c </a:t>
              </a:r>
              <a:endParaRPr lang="en-US" sz="2400" dirty="0">
                <a:solidFill>
                  <a:srgbClr val="00B050"/>
                </a:solidFill>
                <a:cs typeface="Calibri" panose="020F0502020204030204" pitchFamily="34" charset="0"/>
              </a:endParaRPr>
            </a:p>
          </p:txBody>
        </p:sp>
        <p:sp>
          <p:nvSpPr>
            <p:cNvPr id="9" name="TextBox 8">
              <a:extLst>
                <a:ext uri="{FF2B5EF4-FFF2-40B4-BE49-F238E27FC236}">
                  <a16:creationId xmlns:a16="http://schemas.microsoft.com/office/drawing/2014/main" id="{0EDF0790-E9BB-4556-BD7D-48B45FF019E8}"/>
                </a:ext>
              </a:extLst>
            </p:cNvPr>
            <p:cNvSpPr txBox="1"/>
            <p:nvPr/>
          </p:nvSpPr>
          <p:spPr>
            <a:xfrm>
              <a:off x="5949057" y="5184776"/>
              <a:ext cx="779381" cy="700320"/>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   1</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d  </a:t>
              </a:r>
              <a:endParaRPr lang="en-US" sz="2400" dirty="0">
                <a:solidFill>
                  <a:srgbClr val="0070C0"/>
                </a:solidFill>
                <a:cs typeface="Calibri" panose="020F0502020204030204" pitchFamily="34" charset="0"/>
              </a:endParaRPr>
            </a:p>
          </p:txBody>
        </p:sp>
      </p:grpSp>
      <p:sp>
        <p:nvSpPr>
          <p:cNvPr id="18" name="TextBox 17">
            <a:extLst>
              <a:ext uri="{FF2B5EF4-FFF2-40B4-BE49-F238E27FC236}">
                <a16:creationId xmlns:a16="http://schemas.microsoft.com/office/drawing/2014/main" id="{0DE00101-DE10-4780-AA9F-60C6C6F1DB64}"/>
              </a:ext>
            </a:extLst>
          </p:cNvPr>
          <p:cNvSpPr txBox="1"/>
          <p:nvPr/>
        </p:nvSpPr>
        <p:spPr>
          <a:xfrm>
            <a:off x="4072047" y="778470"/>
            <a:ext cx="4047903" cy="646331"/>
          </a:xfrm>
          <a:prstGeom prst="rect">
            <a:avLst/>
          </a:prstGeom>
          <a:noFill/>
        </p:spPr>
        <p:txBody>
          <a:bodyPr wrap="none" rtlCol="0">
            <a:spAutoFit/>
          </a:bodyPr>
          <a:lstStyle/>
          <a:p>
            <a:r>
              <a:rPr lang="en-US" sz="3600" b="1" dirty="0" err="1">
                <a:solidFill>
                  <a:srgbClr val="FF0000"/>
                </a:solidFill>
                <a:cs typeface="Calibri" panose="020F0502020204030204" pitchFamily="34" charset="0"/>
              </a:rPr>
              <a:t>aA</a:t>
            </a:r>
            <a:r>
              <a:rPr lang="en-US" sz="3600" b="1" dirty="0">
                <a:cs typeface="Calibri" panose="020F0502020204030204" pitchFamily="34" charset="0"/>
              </a:rPr>
              <a:t> +</a:t>
            </a:r>
            <a:r>
              <a:rPr lang="en-US" sz="3600" b="1" dirty="0">
                <a:solidFill>
                  <a:srgbClr val="CC66FF"/>
                </a:solidFill>
                <a:cs typeface="Calibri" panose="020F0502020204030204" pitchFamily="34" charset="0"/>
              </a:rPr>
              <a:t> </a:t>
            </a:r>
            <a:r>
              <a:rPr lang="en-US" sz="3600" b="1" dirty="0" err="1">
                <a:solidFill>
                  <a:srgbClr val="CC66FF"/>
                </a:solidFill>
                <a:cs typeface="Calibri" panose="020F0502020204030204" pitchFamily="34" charset="0"/>
              </a:rPr>
              <a:t>bB</a:t>
            </a:r>
            <a:r>
              <a:rPr lang="en-US" sz="3600" b="1" dirty="0">
                <a:solidFill>
                  <a:srgbClr val="CC66FF"/>
                </a:solidFill>
                <a:cs typeface="Calibri" panose="020F0502020204030204" pitchFamily="34" charset="0"/>
              </a:rPr>
              <a:t> </a:t>
            </a:r>
            <a:r>
              <a:rPr lang="en-US" sz="3600" b="1" dirty="0">
                <a:cs typeface="Calibri" panose="020F0502020204030204" pitchFamily="34" charset="0"/>
              </a:rPr>
              <a:t>→ </a:t>
            </a:r>
            <a:r>
              <a:rPr lang="en-US" sz="3600" b="1" dirty="0" err="1">
                <a:solidFill>
                  <a:srgbClr val="00B050"/>
                </a:solidFill>
                <a:cs typeface="Calibri" panose="020F0502020204030204" pitchFamily="34" charset="0"/>
              </a:rPr>
              <a:t>cC</a:t>
            </a:r>
            <a:r>
              <a:rPr lang="en-US" sz="3600" b="1" dirty="0">
                <a:cs typeface="Calibri" panose="020F0502020204030204" pitchFamily="34" charset="0"/>
              </a:rPr>
              <a:t> +</a:t>
            </a:r>
            <a:r>
              <a:rPr lang="en-US" sz="3600" b="1" dirty="0">
                <a:solidFill>
                  <a:srgbClr val="0070C0"/>
                </a:solidFill>
                <a:cs typeface="Calibri" panose="020F0502020204030204" pitchFamily="34" charset="0"/>
              </a:rPr>
              <a:t> </a:t>
            </a:r>
            <a:r>
              <a:rPr lang="en-US" sz="3600" b="1" dirty="0" err="1">
                <a:solidFill>
                  <a:srgbClr val="0070C0"/>
                </a:solidFill>
                <a:cs typeface="Calibri" panose="020F0502020204030204" pitchFamily="34" charset="0"/>
              </a:rPr>
              <a:t>dD</a:t>
            </a:r>
            <a:endParaRPr lang="en-US" sz="3600" b="1" dirty="0">
              <a:solidFill>
                <a:srgbClr val="0070C0"/>
              </a:solidFill>
              <a:cs typeface="Calibri" panose="020F0502020204030204" pitchFamily="34" charset="0"/>
            </a:endParaRPr>
          </a:p>
        </p:txBody>
      </p:sp>
      <p:sp>
        <p:nvSpPr>
          <p:cNvPr id="19" name="Content Placeholder 2">
            <a:extLst>
              <a:ext uri="{FF2B5EF4-FFF2-40B4-BE49-F238E27FC236}">
                <a16:creationId xmlns:a16="http://schemas.microsoft.com/office/drawing/2014/main" id="{D8778565-15CB-4077-9F06-5951C5D851CE}"/>
              </a:ext>
            </a:extLst>
          </p:cNvPr>
          <p:cNvSpPr txBox="1">
            <a:spLocks/>
          </p:cNvSpPr>
          <p:nvPr/>
        </p:nvSpPr>
        <p:spPr>
          <a:xfrm>
            <a:off x="6122919" y="1574899"/>
            <a:ext cx="5835369"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sz="2800" u="sng" cap="none" dirty="0">
                <a:solidFill>
                  <a:srgbClr val="0000FF"/>
                </a:solidFill>
              </a:rPr>
              <a:t>Instantaneous rate </a:t>
            </a:r>
            <a:r>
              <a:rPr lang="en-GB" sz="2800" cap="none" dirty="0">
                <a:solidFill>
                  <a:srgbClr val="0000FF"/>
                </a:solidFill>
              </a:rPr>
              <a:t>is defined as the rate at any instant in time an it is the slope of the tangent to the curve</a:t>
            </a:r>
          </a:p>
          <a:p>
            <a:endParaRPr lang="en-GB" sz="2800" cap="none" dirty="0"/>
          </a:p>
        </p:txBody>
      </p:sp>
      <p:grpSp>
        <p:nvGrpSpPr>
          <p:cNvPr id="23" name="Group 22">
            <a:extLst>
              <a:ext uri="{FF2B5EF4-FFF2-40B4-BE49-F238E27FC236}">
                <a16:creationId xmlns:a16="http://schemas.microsoft.com/office/drawing/2014/main" id="{2FD57E2A-98EE-4EE1-9461-FBE09F72F6C7}"/>
              </a:ext>
            </a:extLst>
          </p:cNvPr>
          <p:cNvGrpSpPr/>
          <p:nvPr/>
        </p:nvGrpSpPr>
        <p:grpSpPr>
          <a:xfrm>
            <a:off x="6163499" y="3571047"/>
            <a:ext cx="5931583" cy="1191482"/>
            <a:chOff x="1031954" y="4856334"/>
            <a:chExt cx="6757771" cy="1191482"/>
          </a:xfrm>
        </p:grpSpPr>
        <p:grpSp>
          <p:nvGrpSpPr>
            <p:cNvPr id="24" name="Group 23">
              <a:extLst>
                <a:ext uri="{FF2B5EF4-FFF2-40B4-BE49-F238E27FC236}">
                  <a16:creationId xmlns:a16="http://schemas.microsoft.com/office/drawing/2014/main" id="{8890B27D-DDC5-482B-B92E-7121F6D23711}"/>
                </a:ext>
              </a:extLst>
            </p:cNvPr>
            <p:cNvGrpSpPr/>
            <p:nvPr/>
          </p:nvGrpSpPr>
          <p:grpSpPr>
            <a:xfrm>
              <a:off x="1031955" y="4856334"/>
              <a:ext cx="6757770" cy="1191482"/>
              <a:chOff x="2730645" y="1812913"/>
              <a:chExt cx="4589811" cy="774454"/>
            </a:xfrm>
          </p:grpSpPr>
          <p:sp>
            <p:nvSpPr>
              <p:cNvPr id="29" name="TextBox 28">
                <a:extLst>
                  <a:ext uri="{FF2B5EF4-FFF2-40B4-BE49-F238E27FC236}">
                    <a16:creationId xmlns:a16="http://schemas.microsoft.com/office/drawing/2014/main" id="{DD8EB090-4518-4F2B-A205-67CFF060B671}"/>
                  </a:ext>
                </a:extLst>
              </p:cNvPr>
              <p:cNvSpPr txBox="1"/>
              <p:nvPr/>
            </p:nvSpPr>
            <p:spPr>
              <a:xfrm>
                <a:off x="3139504" y="2018515"/>
                <a:ext cx="750684" cy="453494"/>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d[A]</a:t>
                </a:r>
              </a:p>
              <a:p>
                <a:pPr>
                  <a:lnSpc>
                    <a:spcPts val="1500"/>
                  </a:lnSpc>
                </a:pPr>
                <a:r>
                  <a:rPr lang="en-US" sz="2400" dirty="0">
                    <a:solidFill>
                      <a:srgbClr val="FF0000"/>
                    </a:solidFill>
                    <a:cs typeface="Calibri" panose="020F0502020204030204" pitchFamily="34" charset="0"/>
                    <a:sym typeface="Symbol"/>
                  </a:rPr>
                  <a:t> ------ </a:t>
                </a:r>
              </a:p>
              <a:p>
                <a:pPr>
                  <a:lnSpc>
                    <a:spcPts val="1500"/>
                  </a:lnSpc>
                </a:pPr>
                <a:r>
                  <a:rPr lang="en-US" sz="2400" dirty="0">
                    <a:solidFill>
                      <a:srgbClr val="FF0000"/>
                    </a:solidFill>
                    <a:cs typeface="Calibri" panose="020F0502020204030204" pitchFamily="34" charset="0"/>
                    <a:sym typeface="Symbol"/>
                  </a:rPr>
                  <a:t>  dt</a:t>
                </a:r>
                <a:endParaRPr lang="en-US" sz="2400" dirty="0">
                  <a:solidFill>
                    <a:srgbClr val="FF0000"/>
                  </a:solidFill>
                  <a:cs typeface="Calibri" panose="020F0502020204030204" pitchFamily="34" charset="0"/>
                </a:endParaRPr>
              </a:p>
            </p:txBody>
          </p:sp>
          <p:sp>
            <p:nvSpPr>
              <p:cNvPr id="30" name="TextBox 29">
                <a:extLst>
                  <a:ext uri="{FF2B5EF4-FFF2-40B4-BE49-F238E27FC236}">
                    <a16:creationId xmlns:a16="http://schemas.microsoft.com/office/drawing/2014/main" id="{D81BA760-40E2-44CB-A98F-F1BE50CDB997}"/>
                  </a:ext>
                </a:extLst>
              </p:cNvPr>
              <p:cNvSpPr txBox="1"/>
              <p:nvPr/>
            </p:nvSpPr>
            <p:spPr>
              <a:xfrm>
                <a:off x="4207136" y="2018520"/>
                <a:ext cx="882166" cy="453494"/>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d[</a:t>
                </a:r>
                <a:r>
                  <a:rPr lang="en-US" sz="2400" dirty="0">
                    <a:solidFill>
                      <a:srgbClr val="CC66FF"/>
                    </a:solidFill>
                    <a:cs typeface="Calibri" panose="020F0502020204030204" pitchFamily="34" charset="0"/>
                  </a:rPr>
                  <a:t>B</a:t>
                </a:r>
                <a:r>
                  <a:rPr lang="en-US" sz="2400" dirty="0">
                    <a:solidFill>
                      <a:srgbClr val="CC66FF"/>
                    </a:solidFill>
                    <a:cs typeface="Calibri" panose="020F0502020204030204" pitchFamily="34" charset="0"/>
                    <a:sym typeface="Symbol"/>
                  </a:rPr>
                  <a:t>]</a:t>
                </a:r>
              </a:p>
              <a:p>
                <a:pPr>
                  <a:lnSpc>
                    <a:spcPts val="1500"/>
                  </a:lnSpc>
                </a:pPr>
                <a:r>
                  <a:rPr lang="en-US" sz="2400" dirty="0">
                    <a:solidFill>
                      <a:srgbClr val="CC66FF"/>
                    </a:solidFill>
                    <a:cs typeface="Calibri" panose="020F0502020204030204" pitchFamily="34" charset="0"/>
                    <a:sym typeface="Symbol"/>
                  </a:rPr>
                  <a:t>   ------ </a:t>
                </a:r>
              </a:p>
              <a:p>
                <a:pPr>
                  <a:lnSpc>
                    <a:spcPts val="1500"/>
                  </a:lnSpc>
                </a:pPr>
                <a:r>
                  <a:rPr lang="en-US" sz="2400" dirty="0">
                    <a:solidFill>
                      <a:srgbClr val="CC66FF"/>
                    </a:solidFill>
                    <a:cs typeface="Calibri" panose="020F0502020204030204" pitchFamily="34" charset="0"/>
                    <a:sym typeface="Symbol"/>
                  </a:rPr>
                  <a:t>    dt</a:t>
                </a:r>
                <a:endParaRPr lang="en-US" sz="2400" dirty="0">
                  <a:solidFill>
                    <a:srgbClr val="CC66FF"/>
                  </a:solidFill>
                  <a:cs typeface="Calibri" panose="020F0502020204030204" pitchFamily="34" charset="0"/>
                </a:endParaRPr>
              </a:p>
            </p:txBody>
          </p:sp>
          <p:sp>
            <p:nvSpPr>
              <p:cNvPr id="31" name="TextBox 30">
                <a:extLst>
                  <a:ext uri="{FF2B5EF4-FFF2-40B4-BE49-F238E27FC236}">
                    <a16:creationId xmlns:a16="http://schemas.microsoft.com/office/drawing/2014/main" id="{D725C04C-6C64-4B70-B88E-5B7A3B69C14A}"/>
                  </a:ext>
                </a:extLst>
              </p:cNvPr>
              <p:cNvSpPr txBox="1"/>
              <p:nvPr/>
            </p:nvSpPr>
            <p:spPr>
              <a:xfrm>
                <a:off x="5371315" y="2018891"/>
                <a:ext cx="830070" cy="453494"/>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d[C]</a:t>
                </a:r>
              </a:p>
              <a:p>
                <a:pPr>
                  <a:lnSpc>
                    <a:spcPts val="1500"/>
                  </a:lnSpc>
                </a:pPr>
                <a:r>
                  <a:rPr lang="en-US" sz="2400" dirty="0">
                    <a:solidFill>
                      <a:srgbClr val="00B050"/>
                    </a:solidFill>
                    <a:cs typeface="Calibri" panose="020F0502020204030204" pitchFamily="34" charset="0"/>
                    <a:sym typeface="Symbol"/>
                  </a:rPr>
                  <a:t> ------- </a:t>
                </a:r>
              </a:p>
              <a:p>
                <a:pPr>
                  <a:lnSpc>
                    <a:spcPts val="1500"/>
                  </a:lnSpc>
                </a:pPr>
                <a:r>
                  <a:rPr lang="en-US" sz="2400" dirty="0">
                    <a:solidFill>
                      <a:srgbClr val="00B050"/>
                    </a:solidFill>
                    <a:cs typeface="Calibri" panose="020F0502020204030204" pitchFamily="34" charset="0"/>
                    <a:sym typeface="Symbol"/>
                  </a:rPr>
                  <a:t>   dt</a:t>
                </a:r>
                <a:endParaRPr lang="en-US" sz="2400" dirty="0">
                  <a:solidFill>
                    <a:srgbClr val="00B050"/>
                  </a:solidFill>
                  <a:cs typeface="Calibri" panose="020F0502020204030204" pitchFamily="34" charset="0"/>
                </a:endParaRPr>
              </a:p>
            </p:txBody>
          </p:sp>
          <p:sp>
            <p:nvSpPr>
              <p:cNvPr id="32" name="TextBox 31">
                <a:extLst>
                  <a:ext uri="{FF2B5EF4-FFF2-40B4-BE49-F238E27FC236}">
                    <a16:creationId xmlns:a16="http://schemas.microsoft.com/office/drawing/2014/main" id="{CEE33A8D-1836-4310-AD6B-0B928E3166AD}"/>
                  </a:ext>
                </a:extLst>
              </p:cNvPr>
              <p:cNvSpPr txBox="1"/>
              <p:nvPr/>
            </p:nvSpPr>
            <p:spPr>
              <a:xfrm>
                <a:off x="6556127" y="2008507"/>
                <a:ext cx="764329" cy="453494"/>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d[</a:t>
                </a:r>
                <a:r>
                  <a:rPr lang="en-US" sz="2400" dirty="0">
                    <a:solidFill>
                      <a:srgbClr val="0070C0"/>
                    </a:solidFill>
                    <a:cs typeface="Calibri" panose="020F0502020204030204" pitchFamily="34" charset="0"/>
                  </a:rPr>
                  <a:t>D</a:t>
                </a:r>
                <a:r>
                  <a:rPr lang="en-US" sz="2400" dirty="0">
                    <a:solidFill>
                      <a:srgbClr val="0070C0"/>
                    </a:solidFill>
                    <a:cs typeface="Calibri" panose="020F0502020204030204" pitchFamily="34" charset="0"/>
                    <a:sym typeface="Symbol"/>
                  </a:rPr>
                  <a:t>]</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dt</a:t>
                </a:r>
                <a:endParaRPr lang="en-US" sz="2400" dirty="0">
                  <a:solidFill>
                    <a:srgbClr val="0070C0"/>
                  </a:solidFill>
                  <a:cs typeface="Calibri" panose="020F0502020204030204" pitchFamily="34" charset="0"/>
                </a:endParaRPr>
              </a:p>
            </p:txBody>
          </p:sp>
          <p:sp>
            <p:nvSpPr>
              <p:cNvPr id="33" name="TextBox 32">
                <a:extLst>
                  <a:ext uri="{FF2B5EF4-FFF2-40B4-BE49-F238E27FC236}">
                    <a16:creationId xmlns:a16="http://schemas.microsoft.com/office/drawing/2014/main" id="{09D6E1F9-3B02-47D7-8F89-E8D4EE523799}"/>
                  </a:ext>
                </a:extLst>
              </p:cNvPr>
              <p:cNvSpPr txBox="1"/>
              <p:nvPr/>
            </p:nvSpPr>
            <p:spPr>
              <a:xfrm>
                <a:off x="6039128" y="2064148"/>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34" name="TextBox 33">
                <a:extLst>
                  <a:ext uri="{FF2B5EF4-FFF2-40B4-BE49-F238E27FC236}">
                    <a16:creationId xmlns:a16="http://schemas.microsoft.com/office/drawing/2014/main" id="{D7945E6D-AD27-4E89-9894-5858476DEBA0}"/>
                  </a:ext>
                </a:extLst>
              </p:cNvPr>
              <p:cNvSpPr txBox="1"/>
              <p:nvPr/>
            </p:nvSpPr>
            <p:spPr>
              <a:xfrm>
                <a:off x="4916408" y="2056428"/>
                <a:ext cx="222991" cy="300079"/>
              </a:xfrm>
              <a:prstGeom prst="rect">
                <a:avLst/>
              </a:prstGeom>
              <a:noFill/>
            </p:spPr>
            <p:txBody>
              <a:bodyPr wrap="squar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35" name="TextBox 34">
                <a:extLst>
                  <a:ext uri="{FF2B5EF4-FFF2-40B4-BE49-F238E27FC236}">
                    <a16:creationId xmlns:a16="http://schemas.microsoft.com/office/drawing/2014/main" id="{0730CFCE-3E1D-4910-9435-BE47872CF69D}"/>
                  </a:ext>
                </a:extLst>
              </p:cNvPr>
              <p:cNvSpPr txBox="1"/>
              <p:nvPr/>
            </p:nvSpPr>
            <p:spPr>
              <a:xfrm>
                <a:off x="3719608" y="2064148"/>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36" name="Rectangle 35">
                <a:extLst>
                  <a:ext uri="{FF2B5EF4-FFF2-40B4-BE49-F238E27FC236}">
                    <a16:creationId xmlns:a16="http://schemas.microsoft.com/office/drawing/2014/main" id="{74FEA4F7-4F44-4B39-9C70-523B23FE3AFC}"/>
                  </a:ext>
                </a:extLst>
              </p:cNvPr>
              <p:cNvSpPr/>
              <p:nvPr/>
            </p:nvSpPr>
            <p:spPr>
              <a:xfrm>
                <a:off x="2730645" y="1812913"/>
                <a:ext cx="4589811"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cs typeface="Calibri" panose="020F0502020204030204" pitchFamily="34" charset="0"/>
                </a:endParaRPr>
              </a:p>
            </p:txBody>
          </p:sp>
        </p:grpSp>
        <p:sp>
          <p:nvSpPr>
            <p:cNvPr id="25" name="TextBox 24">
              <a:extLst>
                <a:ext uri="{FF2B5EF4-FFF2-40B4-BE49-F238E27FC236}">
                  <a16:creationId xmlns:a16="http://schemas.microsoft.com/office/drawing/2014/main" id="{A6382A20-4ABB-4262-9610-08BF022E7AA9}"/>
                </a:ext>
              </a:extLst>
            </p:cNvPr>
            <p:cNvSpPr txBox="1"/>
            <p:nvPr/>
          </p:nvSpPr>
          <p:spPr>
            <a:xfrm>
              <a:off x="1031954" y="5187853"/>
              <a:ext cx="694421" cy="700320"/>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1</a:t>
              </a:r>
            </a:p>
            <a:p>
              <a:pPr>
                <a:lnSpc>
                  <a:spcPts val="1500"/>
                </a:lnSpc>
              </a:pPr>
              <a:r>
                <a:rPr lang="en-US" sz="2400" dirty="0">
                  <a:solidFill>
                    <a:srgbClr val="FF0000"/>
                  </a:solidFill>
                  <a:cs typeface="Calibri" panose="020F0502020204030204" pitchFamily="34" charset="0"/>
                  <a:sym typeface="Symbol"/>
                </a:rPr>
                <a:t>- ---</a:t>
              </a:r>
            </a:p>
            <a:p>
              <a:pPr>
                <a:lnSpc>
                  <a:spcPts val="1500"/>
                </a:lnSpc>
              </a:pPr>
              <a:r>
                <a:rPr lang="en-US" sz="2400" dirty="0">
                  <a:solidFill>
                    <a:srgbClr val="FF0000"/>
                  </a:solidFill>
                  <a:cs typeface="Calibri" panose="020F0502020204030204" pitchFamily="34" charset="0"/>
                  <a:sym typeface="Symbol"/>
                </a:rPr>
                <a:t>   a </a:t>
              </a:r>
              <a:endParaRPr lang="en-US" sz="2400" dirty="0">
                <a:solidFill>
                  <a:srgbClr val="FF0000"/>
                </a:solidFill>
                <a:cs typeface="Calibri" panose="020F0502020204030204" pitchFamily="34" charset="0"/>
              </a:endParaRPr>
            </a:p>
          </p:txBody>
        </p:sp>
        <p:sp>
          <p:nvSpPr>
            <p:cNvPr id="26" name="TextBox 25">
              <a:extLst>
                <a:ext uri="{FF2B5EF4-FFF2-40B4-BE49-F238E27FC236}">
                  <a16:creationId xmlns:a16="http://schemas.microsoft.com/office/drawing/2014/main" id="{174C7397-D995-49F9-ABCF-1CFF1A4A0BC9}"/>
                </a:ext>
              </a:extLst>
            </p:cNvPr>
            <p:cNvSpPr txBox="1"/>
            <p:nvPr/>
          </p:nvSpPr>
          <p:spPr>
            <a:xfrm>
              <a:off x="2786462" y="5170019"/>
              <a:ext cx="694421" cy="700320"/>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1</a:t>
              </a:r>
            </a:p>
            <a:p>
              <a:pPr>
                <a:lnSpc>
                  <a:spcPts val="1500"/>
                </a:lnSpc>
              </a:pPr>
              <a:r>
                <a:rPr lang="en-US" sz="2400" dirty="0">
                  <a:solidFill>
                    <a:srgbClr val="CC66FF"/>
                  </a:solidFill>
                  <a:cs typeface="Calibri" panose="020F0502020204030204" pitchFamily="34" charset="0"/>
                  <a:sym typeface="Symbol"/>
                </a:rPr>
                <a:t>- ---</a:t>
              </a:r>
            </a:p>
            <a:p>
              <a:pPr>
                <a:lnSpc>
                  <a:spcPts val="1500"/>
                </a:lnSpc>
              </a:pPr>
              <a:r>
                <a:rPr lang="en-US" sz="2400" dirty="0">
                  <a:solidFill>
                    <a:srgbClr val="CC66FF"/>
                  </a:solidFill>
                  <a:cs typeface="Calibri" panose="020F0502020204030204" pitchFamily="34" charset="0"/>
                  <a:sym typeface="Symbol"/>
                </a:rPr>
                <a:t>   b </a:t>
              </a:r>
              <a:endParaRPr lang="en-US" sz="2400" dirty="0">
                <a:solidFill>
                  <a:srgbClr val="CC66FF"/>
                </a:solidFill>
                <a:cs typeface="Calibri" panose="020F0502020204030204" pitchFamily="34" charset="0"/>
              </a:endParaRPr>
            </a:p>
          </p:txBody>
        </p:sp>
        <p:sp>
          <p:nvSpPr>
            <p:cNvPr id="27" name="TextBox 26">
              <a:extLst>
                <a:ext uri="{FF2B5EF4-FFF2-40B4-BE49-F238E27FC236}">
                  <a16:creationId xmlns:a16="http://schemas.microsoft.com/office/drawing/2014/main" id="{D941AEA7-D91C-4C40-9EA1-D9C56404DD0F}"/>
                </a:ext>
              </a:extLst>
            </p:cNvPr>
            <p:cNvSpPr txBox="1"/>
            <p:nvPr/>
          </p:nvSpPr>
          <p:spPr>
            <a:xfrm>
              <a:off x="4383961" y="5170019"/>
              <a:ext cx="662361" cy="700320"/>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1</a:t>
              </a:r>
            </a:p>
            <a:p>
              <a:pPr>
                <a:lnSpc>
                  <a:spcPts val="1500"/>
                </a:lnSpc>
              </a:pPr>
              <a:r>
                <a:rPr lang="en-US" sz="2400" dirty="0">
                  <a:solidFill>
                    <a:srgbClr val="00B050"/>
                  </a:solidFill>
                  <a:cs typeface="Calibri" panose="020F0502020204030204" pitchFamily="34" charset="0"/>
                  <a:sym typeface="Symbol"/>
                </a:rPr>
                <a:t>  ---</a:t>
              </a:r>
            </a:p>
            <a:p>
              <a:pPr>
                <a:lnSpc>
                  <a:spcPts val="1500"/>
                </a:lnSpc>
              </a:pPr>
              <a:r>
                <a:rPr lang="en-US" sz="2400" dirty="0">
                  <a:solidFill>
                    <a:srgbClr val="00B050"/>
                  </a:solidFill>
                  <a:cs typeface="Calibri" panose="020F0502020204030204" pitchFamily="34" charset="0"/>
                  <a:sym typeface="Symbol"/>
                </a:rPr>
                <a:t>   c </a:t>
              </a:r>
              <a:endParaRPr lang="en-US" sz="2400" dirty="0">
                <a:solidFill>
                  <a:srgbClr val="00B050"/>
                </a:solidFill>
                <a:cs typeface="Calibri" panose="020F0502020204030204" pitchFamily="34" charset="0"/>
              </a:endParaRPr>
            </a:p>
          </p:txBody>
        </p:sp>
        <p:sp>
          <p:nvSpPr>
            <p:cNvPr id="28" name="TextBox 27">
              <a:extLst>
                <a:ext uri="{FF2B5EF4-FFF2-40B4-BE49-F238E27FC236}">
                  <a16:creationId xmlns:a16="http://schemas.microsoft.com/office/drawing/2014/main" id="{7558296D-445F-4601-8615-CFB73C3607A7}"/>
                </a:ext>
              </a:extLst>
            </p:cNvPr>
            <p:cNvSpPr txBox="1"/>
            <p:nvPr/>
          </p:nvSpPr>
          <p:spPr>
            <a:xfrm>
              <a:off x="6026169" y="5157251"/>
              <a:ext cx="779381" cy="700320"/>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   1</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d  </a:t>
              </a:r>
              <a:endParaRPr lang="en-US" sz="2400" dirty="0">
                <a:solidFill>
                  <a:srgbClr val="0070C0"/>
                </a:solidFill>
                <a:cs typeface="Calibri" panose="020F0502020204030204" pitchFamily="34" charset="0"/>
              </a:endParaRPr>
            </a:p>
          </p:txBody>
        </p:sp>
      </p:grpSp>
      <p:sp>
        <p:nvSpPr>
          <p:cNvPr id="37" name="TextBox 36">
            <a:extLst>
              <a:ext uri="{FF2B5EF4-FFF2-40B4-BE49-F238E27FC236}">
                <a16:creationId xmlns:a16="http://schemas.microsoft.com/office/drawing/2014/main" id="{64C2164B-0529-4D0B-A30D-9F7A47C652C1}"/>
              </a:ext>
            </a:extLst>
          </p:cNvPr>
          <p:cNvSpPr txBox="1"/>
          <p:nvPr/>
        </p:nvSpPr>
        <p:spPr>
          <a:xfrm>
            <a:off x="7852263" y="4698682"/>
            <a:ext cx="2286203" cy="400110"/>
          </a:xfrm>
          <a:prstGeom prst="rect">
            <a:avLst/>
          </a:prstGeom>
          <a:noFill/>
        </p:spPr>
        <p:txBody>
          <a:bodyPr wrap="none" rtlCol="0">
            <a:spAutoFit/>
          </a:bodyPr>
          <a:lstStyle/>
          <a:p>
            <a:r>
              <a:rPr lang="en-GB" sz="2000" dirty="0"/>
              <a:t>differential equation</a:t>
            </a:r>
          </a:p>
        </p:txBody>
      </p:sp>
      <p:sp>
        <p:nvSpPr>
          <p:cNvPr id="38" name="TextBox 37">
            <a:extLst>
              <a:ext uri="{FF2B5EF4-FFF2-40B4-BE49-F238E27FC236}">
                <a16:creationId xmlns:a16="http://schemas.microsoft.com/office/drawing/2014/main" id="{B6D6B65C-21BD-4E45-8D40-577A30652D18}"/>
              </a:ext>
            </a:extLst>
          </p:cNvPr>
          <p:cNvSpPr txBox="1"/>
          <p:nvPr/>
        </p:nvSpPr>
        <p:spPr>
          <a:xfrm>
            <a:off x="1654634" y="5113321"/>
            <a:ext cx="3808158" cy="523220"/>
          </a:xfrm>
          <a:prstGeom prst="rect">
            <a:avLst/>
          </a:prstGeom>
          <a:noFill/>
        </p:spPr>
        <p:txBody>
          <a:bodyPr wrap="none" rtlCol="0">
            <a:spAutoFit/>
          </a:bodyPr>
          <a:lstStyle/>
          <a:p>
            <a:r>
              <a:rPr lang="en-GB" sz="2800" b="1" dirty="0">
                <a:solidFill>
                  <a:srgbClr val="00B0F0"/>
                </a:solidFill>
                <a:cs typeface="Calibri" panose="020F0502020204030204" pitchFamily="34" charset="0"/>
              </a:rPr>
              <a:t>units of rate of reaction:</a:t>
            </a:r>
          </a:p>
        </p:txBody>
      </p:sp>
      <p:sp>
        <p:nvSpPr>
          <p:cNvPr id="39" name="TextBox 38">
            <a:extLst>
              <a:ext uri="{FF2B5EF4-FFF2-40B4-BE49-F238E27FC236}">
                <a16:creationId xmlns:a16="http://schemas.microsoft.com/office/drawing/2014/main" id="{5C7341F0-F41D-4BFD-9742-B6AD0E0282C3}"/>
              </a:ext>
            </a:extLst>
          </p:cNvPr>
          <p:cNvSpPr txBox="1"/>
          <p:nvPr/>
        </p:nvSpPr>
        <p:spPr>
          <a:xfrm>
            <a:off x="2301728" y="5619014"/>
            <a:ext cx="2813784" cy="1200329"/>
          </a:xfrm>
          <a:prstGeom prst="rect">
            <a:avLst/>
          </a:prstGeom>
          <a:noFill/>
        </p:spPr>
        <p:txBody>
          <a:bodyPr wrap="none" lIns="91440" tIns="45720" rIns="91440" bIns="45720" rtlCol="0" anchor="t">
            <a:spAutoFit/>
          </a:bodyPr>
          <a:lstStyle/>
          <a:p>
            <a:r>
              <a:rPr lang="en-GB" sz="2400" dirty="0">
                <a:cs typeface="Calibri"/>
              </a:rPr>
              <a:t>concentration – </a:t>
            </a:r>
            <a:r>
              <a:rPr lang="en-GB" sz="2400" dirty="0">
                <a:solidFill>
                  <a:srgbClr val="7030A0"/>
                </a:solidFill>
                <a:cs typeface="Calibri"/>
              </a:rPr>
              <a:t>mol/L</a:t>
            </a:r>
          </a:p>
          <a:p>
            <a:r>
              <a:rPr lang="en-GB" sz="2400" dirty="0">
                <a:cs typeface="Calibri" panose="020F0502020204030204" pitchFamily="34" charset="0"/>
              </a:rPr>
              <a:t>time – </a:t>
            </a:r>
            <a:r>
              <a:rPr lang="en-GB" sz="2400" dirty="0">
                <a:solidFill>
                  <a:srgbClr val="00B050"/>
                </a:solidFill>
                <a:cs typeface="Calibri" panose="020F0502020204030204" pitchFamily="34" charset="0"/>
              </a:rPr>
              <a:t>s</a:t>
            </a:r>
          </a:p>
          <a:p>
            <a:endParaRPr lang="en-GB" sz="2400" dirty="0">
              <a:cs typeface="Calibri" panose="020F0502020204030204" pitchFamily="34" charset="0"/>
            </a:endParaRPr>
          </a:p>
        </p:txBody>
      </p:sp>
      <p:sp>
        <p:nvSpPr>
          <p:cNvPr id="40" name="TextBox 39">
            <a:extLst>
              <a:ext uri="{FF2B5EF4-FFF2-40B4-BE49-F238E27FC236}">
                <a16:creationId xmlns:a16="http://schemas.microsoft.com/office/drawing/2014/main" id="{5C4C4CE2-2346-45FF-A797-B41535031D07}"/>
              </a:ext>
            </a:extLst>
          </p:cNvPr>
          <p:cNvSpPr txBox="1"/>
          <p:nvPr/>
        </p:nvSpPr>
        <p:spPr>
          <a:xfrm>
            <a:off x="6003803" y="5559597"/>
            <a:ext cx="4571803" cy="461665"/>
          </a:xfrm>
          <a:prstGeom prst="rect">
            <a:avLst/>
          </a:prstGeom>
          <a:noFill/>
        </p:spPr>
        <p:txBody>
          <a:bodyPr wrap="square">
            <a:spAutoFit/>
          </a:bodyPr>
          <a:lstStyle/>
          <a:p>
            <a:r>
              <a:rPr lang="en-GB" sz="2400" b="1" dirty="0">
                <a:cs typeface="Calibri" panose="020F0502020204030204" pitchFamily="34" charset="0"/>
              </a:rPr>
              <a:t>rate of reaction - </a:t>
            </a:r>
            <a:r>
              <a:rPr lang="en-GB" sz="2400" b="1" dirty="0">
                <a:solidFill>
                  <a:srgbClr val="7030A0"/>
                </a:solidFill>
                <a:cs typeface="Calibri" panose="020F0502020204030204" pitchFamily="34" charset="0"/>
              </a:rPr>
              <a:t>mol/L</a:t>
            </a:r>
            <a:r>
              <a:rPr lang="en-GB" sz="2400" b="1" dirty="0">
                <a:cs typeface="Calibri" panose="020F0502020204030204" pitchFamily="34" charset="0"/>
              </a:rPr>
              <a:t>-</a:t>
            </a:r>
            <a:r>
              <a:rPr lang="en-GB" sz="2400" b="1" dirty="0">
                <a:solidFill>
                  <a:srgbClr val="00B050"/>
                </a:solidFill>
                <a:cs typeface="Calibri" panose="020F0502020204030204" pitchFamily="34" charset="0"/>
              </a:rPr>
              <a:t>s</a:t>
            </a:r>
          </a:p>
        </p:txBody>
      </p:sp>
    </p:spTree>
    <p:extLst>
      <p:ext uri="{BB962C8B-B14F-4D97-AF65-F5344CB8AC3E}">
        <p14:creationId xmlns:p14="http://schemas.microsoft.com/office/powerpoint/2010/main" val="1161736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3CDA8-6ABA-4BD5-B67D-81BAF2531D3B}"/>
              </a:ext>
            </a:extLst>
          </p:cNvPr>
          <p:cNvSpPr>
            <a:spLocks noGrp="1"/>
          </p:cNvSpPr>
          <p:nvPr>
            <p:ph type="title"/>
          </p:nvPr>
        </p:nvSpPr>
        <p:spPr>
          <a:xfrm>
            <a:off x="913149" y="0"/>
            <a:ext cx="10364451" cy="879565"/>
          </a:xfrm>
        </p:spPr>
        <p:txBody>
          <a:bodyPr/>
          <a:lstStyle/>
          <a:p>
            <a:r>
              <a:rPr lang="en-GB" dirty="0"/>
              <a:t>Factors affecting rate of reaction</a:t>
            </a:r>
          </a:p>
        </p:txBody>
      </p:sp>
      <p:sp>
        <p:nvSpPr>
          <p:cNvPr id="3" name="Content Placeholder 2">
            <a:extLst>
              <a:ext uri="{FF2B5EF4-FFF2-40B4-BE49-F238E27FC236}">
                <a16:creationId xmlns:a16="http://schemas.microsoft.com/office/drawing/2014/main" id="{B0AEC445-7778-4D3F-BCFF-997C12CB15E0}"/>
              </a:ext>
            </a:extLst>
          </p:cNvPr>
          <p:cNvSpPr>
            <a:spLocks noGrp="1"/>
          </p:cNvSpPr>
          <p:nvPr>
            <p:ph sz="quarter" idx="13"/>
          </p:nvPr>
        </p:nvSpPr>
        <p:spPr>
          <a:xfrm>
            <a:off x="447172" y="1410732"/>
            <a:ext cx="11495941" cy="5332968"/>
          </a:xfrm>
        </p:spPr>
        <p:txBody>
          <a:bodyPr>
            <a:noAutofit/>
          </a:bodyPr>
          <a:lstStyle/>
          <a:p>
            <a:r>
              <a:rPr lang="en-GB" sz="2800" u="sng" cap="none" dirty="0"/>
              <a:t>Concentration of reactants </a:t>
            </a:r>
            <a:r>
              <a:rPr lang="en-GB" sz="2800" cap="none" dirty="0"/>
              <a:t>– as the concentration of reactants increase, so does that reactant molecules will collide and rate of reaction increases</a:t>
            </a:r>
          </a:p>
          <a:p>
            <a:r>
              <a:rPr lang="en-GB" sz="2800" u="sng" cap="none" dirty="0"/>
              <a:t>Temperature of reaction </a:t>
            </a:r>
            <a:r>
              <a:rPr lang="en-GB" sz="2800" cap="none" dirty="0"/>
              <a:t>– as temperature increases the reaction rate increases, reactant molecules have more kinetic energy, move faster and collide more often and with more energy </a:t>
            </a:r>
          </a:p>
          <a:p>
            <a:r>
              <a:rPr lang="en-GB" sz="2800" u="sng" cap="none" dirty="0"/>
              <a:t>Particle size of a solid </a:t>
            </a:r>
            <a:r>
              <a:rPr lang="en-GB" sz="2800" cap="none" dirty="0"/>
              <a:t>(large surface area) </a:t>
            </a:r>
          </a:p>
          <a:p>
            <a:r>
              <a:rPr lang="en-GB" sz="2800" u="sng" cap="none" dirty="0"/>
              <a:t>Presence of catalyst </a:t>
            </a:r>
            <a:r>
              <a:rPr lang="en-GB" sz="2800" cap="none" dirty="0"/>
              <a:t>– catalyst increases chemical reaction by decreasing the activation energy</a:t>
            </a:r>
          </a:p>
          <a:p>
            <a:endParaRPr lang="en-GB" sz="2800" cap="none" dirty="0"/>
          </a:p>
        </p:txBody>
      </p:sp>
      <p:sp>
        <p:nvSpPr>
          <p:cNvPr id="5" name="TextBox 4">
            <a:extLst>
              <a:ext uri="{FF2B5EF4-FFF2-40B4-BE49-F238E27FC236}">
                <a16:creationId xmlns:a16="http://schemas.microsoft.com/office/drawing/2014/main" id="{7D5723E5-7DBB-4295-A364-E71ACA252BF7}"/>
              </a:ext>
            </a:extLst>
          </p:cNvPr>
          <p:cNvSpPr txBox="1"/>
          <p:nvPr/>
        </p:nvSpPr>
        <p:spPr>
          <a:xfrm>
            <a:off x="4134095" y="775816"/>
            <a:ext cx="3675365" cy="369332"/>
          </a:xfrm>
          <a:prstGeom prst="rect">
            <a:avLst/>
          </a:prstGeom>
          <a:noFill/>
        </p:spPr>
        <p:txBody>
          <a:bodyPr wrap="none" rtlCol="0">
            <a:spAutoFit/>
          </a:bodyPr>
          <a:lstStyle/>
          <a:p>
            <a:r>
              <a:rPr lang="en-GB" i="1" dirty="0"/>
              <a:t>How do we define chemical reaction? </a:t>
            </a:r>
          </a:p>
        </p:txBody>
      </p:sp>
    </p:spTree>
    <p:extLst>
      <p:ext uri="{BB962C8B-B14F-4D97-AF65-F5344CB8AC3E}">
        <p14:creationId xmlns:p14="http://schemas.microsoft.com/office/powerpoint/2010/main" val="322424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B1AB-71D6-45C4-9D68-44827336F3C1}"/>
              </a:ext>
            </a:extLst>
          </p:cNvPr>
          <p:cNvSpPr>
            <a:spLocks noGrp="1"/>
          </p:cNvSpPr>
          <p:nvPr>
            <p:ph type="title"/>
          </p:nvPr>
        </p:nvSpPr>
        <p:spPr>
          <a:xfrm>
            <a:off x="913774" y="0"/>
            <a:ext cx="10364451" cy="862445"/>
          </a:xfrm>
        </p:spPr>
        <p:txBody>
          <a:bodyPr/>
          <a:lstStyle/>
          <a:p>
            <a:r>
              <a:rPr lang="en-GB" dirty="0"/>
              <a:t>Effect of concentration &amp; Rate law</a:t>
            </a:r>
          </a:p>
        </p:txBody>
      </p:sp>
      <p:sp>
        <p:nvSpPr>
          <p:cNvPr id="3" name="Content Placeholder 2">
            <a:extLst>
              <a:ext uri="{FF2B5EF4-FFF2-40B4-BE49-F238E27FC236}">
                <a16:creationId xmlns:a16="http://schemas.microsoft.com/office/drawing/2014/main" id="{4F63540C-74A3-4B42-AE81-068AB5759699}"/>
              </a:ext>
            </a:extLst>
          </p:cNvPr>
          <p:cNvSpPr>
            <a:spLocks noGrp="1"/>
          </p:cNvSpPr>
          <p:nvPr>
            <p:ph sz="quarter" idx="13"/>
          </p:nvPr>
        </p:nvSpPr>
        <p:spPr>
          <a:xfrm>
            <a:off x="10877" y="869067"/>
            <a:ext cx="12387209" cy="1688087"/>
          </a:xfrm>
        </p:spPr>
        <p:txBody>
          <a:bodyPr>
            <a:noAutofit/>
          </a:bodyPr>
          <a:lstStyle/>
          <a:p>
            <a:r>
              <a:rPr lang="en-GB" sz="2400" cap="none" dirty="0"/>
              <a:t>mathematical expressions that describe the relationship between the rate of a chemical reaction and the concentration of its reactants</a:t>
            </a:r>
          </a:p>
          <a:p>
            <a:r>
              <a:rPr lang="en-GB" sz="2400" b="1" cap="none" dirty="0"/>
              <a:t>determined experimentally </a:t>
            </a:r>
            <a:r>
              <a:rPr lang="en-GB" sz="2400" cap="none" dirty="0"/>
              <a:t>and cannot be predicted by stoichiometry</a:t>
            </a:r>
          </a:p>
          <a:p>
            <a:r>
              <a:rPr lang="en-GB" sz="2400" cap="none" dirty="0"/>
              <a:t>rate of reaction is directly proportional to concentration (times the proportionality constant)</a:t>
            </a:r>
          </a:p>
        </p:txBody>
      </p:sp>
      <p:sp>
        <p:nvSpPr>
          <p:cNvPr id="6" name="TextBox 5">
            <a:extLst>
              <a:ext uri="{FF2B5EF4-FFF2-40B4-BE49-F238E27FC236}">
                <a16:creationId xmlns:a16="http://schemas.microsoft.com/office/drawing/2014/main" id="{CAB9C0A2-6960-4C2C-9BBB-7211EF4CE599}"/>
              </a:ext>
            </a:extLst>
          </p:cNvPr>
          <p:cNvSpPr txBox="1"/>
          <p:nvPr/>
        </p:nvSpPr>
        <p:spPr>
          <a:xfrm>
            <a:off x="719474" y="6365557"/>
            <a:ext cx="10558751" cy="492443"/>
          </a:xfrm>
          <a:prstGeom prst="rect">
            <a:avLst/>
          </a:prstGeom>
          <a:noFill/>
        </p:spPr>
        <p:txBody>
          <a:bodyPr wrap="square" rtlCol="0">
            <a:spAutoFit/>
          </a:bodyPr>
          <a:lstStyle/>
          <a:p>
            <a:r>
              <a:rPr lang="en-GB" sz="2600" b="1" dirty="0">
                <a:solidFill>
                  <a:srgbClr val="0000FF"/>
                </a:solidFill>
                <a:cs typeface="Calibri" panose="020F0502020204030204" pitchFamily="34" charset="0"/>
              </a:rPr>
              <a:t>every reaction has its own characteristic rate law and rate constant k </a:t>
            </a:r>
            <a:endParaRPr lang="en-GB" sz="2600" dirty="0">
              <a:cs typeface="Calibri" panose="020F0502020204030204" pitchFamily="34" charset="0"/>
            </a:endParaRPr>
          </a:p>
        </p:txBody>
      </p:sp>
      <p:sp>
        <p:nvSpPr>
          <p:cNvPr id="7" name="TextBox 6">
            <a:extLst>
              <a:ext uri="{FF2B5EF4-FFF2-40B4-BE49-F238E27FC236}">
                <a16:creationId xmlns:a16="http://schemas.microsoft.com/office/drawing/2014/main" id="{611000EA-BEC6-412F-B7A0-D83C757FE8EE}"/>
              </a:ext>
            </a:extLst>
          </p:cNvPr>
          <p:cNvSpPr txBox="1"/>
          <p:nvPr/>
        </p:nvSpPr>
        <p:spPr>
          <a:xfrm>
            <a:off x="303344" y="4553638"/>
            <a:ext cx="11169182" cy="892552"/>
          </a:xfrm>
          <a:prstGeom prst="rect">
            <a:avLst/>
          </a:prstGeom>
          <a:noFill/>
        </p:spPr>
        <p:txBody>
          <a:bodyPr wrap="square" rtlCol="0">
            <a:spAutoFit/>
          </a:bodyPr>
          <a:lstStyle/>
          <a:p>
            <a:r>
              <a:rPr lang="en-GB" sz="2600" b="1" dirty="0">
                <a:cs typeface="Calibri" panose="020F0502020204030204" pitchFamily="34" charset="0"/>
              </a:rPr>
              <a:t>k</a:t>
            </a:r>
            <a:r>
              <a:rPr lang="en-GB" sz="2600" dirty="0">
                <a:cs typeface="Calibri" panose="020F0502020204030204" pitchFamily="34" charset="0"/>
              </a:rPr>
              <a:t> - </a:t>
            </a:r>
            <a:r>
              <a:rPr lang="en-GB" sz="2600" b="1" dirty="0">
                <a:solidFill>
                  <a:srgbClr val="0070C0"/>
                </a:solidFill>
                <a:effectLst>
                  <a:outerShdw blurRad="38100" dist="38100" dir="2700000" algn="tl">
                    <a:srgbClr val="000000">
                      <a:alpha val="43137"/>
                    </a:srgbClr>
                  </a:outerShdw>
                </a:effectLst>
                <a:cs typeface="Calibri" panose="020F0502020204030204" pitchFamily="34" charset="0"/>
              </a:rPr>
              <a:t>rate constant </a:t>
            </a:r>
            <a:r>
              <a:rPr lang="en-GB" sz="2600" dirty="0">
                <a:solidFill>
                  <a:srgbClr val="00B0F0"/>
                </a:solidFill>
                <a:cs typeface="Calibri" panose="020F0502020204030204" pitchFamily="34" charset="0"/>
              </a:rPr>
              <a:t>independent of concentration but depends on temperature and has to be determined experimentally </a:t>
            </a:r>
          </a:p>
        </p:txBody>
      </p:sp>
      <p:sp>
        <p:nvSpPr>
          <p:cNvPr id="8" name="TextBox 7">
            <a:extLst>
              <a:ext uri="{FF2B5EF4-FFF2-40B4-BE49-F238E27FC236}">
                <a16:creationId xmlns:a16="http://schemas.microsoft.com/office/drawing/2014/main" id="{E62A3FEF-6109-44E6-BB66-DF513AC74104}"/>
              </a:ext>
            </a:extLst>
          </p:cNvPr>
          <p:cNvSpPr txBox="1"/>
          <p:nvPr/>
        </p:nvSpPr>
        <p:spPr>
          <a:xfrm>
            <a:off x="324237" y="5473005"/>
            <a:ext cx="11148289" cy="892552"/>
          </a:xfrm>
          <a:prstGeom prst="rect">
            <a:avLst/>
          </a:prstGeom>
          <a:noFill/>
        </p:spPr>
        <p:txBody>
          <a:bodyPr wrap="square" rtlCol="0">
            <a:spAutoFit/>
          </a:bodyPr>
          <a:lstStyle/>
          <a:p>
            <a:r>
              <a:rPr lang="en-GB" sz="2600" dirty="0">
                <a:cs typeface="Calibri" panose="020F0502020204030204" pitchFamily="34" charset="0"/>
              </a:rPr>
              <a:t>m, n– </a:t>
            </a:r>
            <a:r>
              <a:rPr lang="en-GB" sz="2600" b="1" dirty="0">
                <a:solidFill>
                  <a:srgbClr val="0070C0"/>
                </a:solidFill>
                <a:effectLst>
                  <a:outerShdw blurRad="38100" dist="38100" dir="2700000" algn="tl">
                    <a:srgbClr val="000000">
                      <a:alpha val="43137"/>
                    </a:srgbClr>
                  </a:outerShdw>
                </a:effectLst>
                <a:cs typeface="Calibri" panose="020F0502020204030204" pitchFamily="34" charset="0"/>
              </a:rPr>
              <a:t>order of reaction </a:t>
            </a:r>
            <a:r>
              <a:rPr lang="en-GB" sz="2600" dirty="0">
                <a:solidFill>
                  <a:srgbClr val="00B0F0"/>
                </a:solidFill>
                <a:cs typeface="Calibri" panose="020F0502020204030204" pitchFamily="34" charset="0"/>
              </a:rPr>
              <a:t>in</a:t>
            </a:r>
            <a:r>
              <a:rPr lang="en-GB" sz="2600" dirty="0">
                <a:cs typeface="Calibri" panose="020F0502020204030204" pitchFamily="34" charset="0"/>
              </a:rPr>
              <a:t> </a:t>
            </a:r>
            <a:r>
              <a:rPr lang="en-GB" sz="2600" dirty="0">
                <a:solidFill>
                  <a:srgbClr val="FF0000"/>
                </a:solidFill>
                <a:cs typeface="Calibri" panose="020F0502020204030204" pitchFamily="34" charset="0"/>
              </a:rPr>
              <a:t>A </a:t>
            </a:r>
            <a:r>
              <a:rPr lang="en-GB" sz="2600" dirty="0">
                <a:solidFill>
                  <a:srgbClr val="00B0F0"/>
                </a:solidFill>
                <a:cs typeface="Calibri" panose="020F0502020204030204" pitchFamily="34" charset="0"/>
              </a:rPr>
              <a:t>and</a:t>
            </a:r>
            <a:r>
              <a:rPr lang="en-GB" sz="2600" dirty="0">
                <a:cs typeface="Calibri" panose="020F0502020204030204" pitchFamily="34" charset="0"/>
              </a:rPr>
              <a:t> </a:t>
            </a:r>
            <a:r>
              <a:rPr lang="en-GB" sz="2600" dirty="0">
                <a:solidFill>
                  <a:srgbClr val="CC66FF"/>
                </a:solidFill>
                <a:cs typeface="Calibri" panose="020F0502020204030204" pitchFamily="34" charset="0"/>
              </a:rPr>
              <a:t>B</a:t>
            </a:r>
            <a:r>
              <a:rPr lang="en-GB" sz="2600" dirty="0">
                <a:cs typeface="Calibri" panose="020F0502020204030204" pitchFamily="34" charset="0"/>
              </a:rPr>
              <a:t>  </a:t>
            </a:r>
            <a:r>
              <a:rPr lang="en-GB" sz="2600" dirty="0">
                <a:solidFill>
                  <a:srgbClr val="00B0F0"/>
                </a:solidFill>
                <a:cs typeface="Calibri" panose="020F0502020204030204" pitchFamily="34" charset="0"/>
              </a:rPr>
              <a:t>(0, 1, 2); the power to which the concentration of a species is raised in the rate law</a:t>
            </a:r>
          </a:p>
        </p:txBody>
      </p:sp>
      <p:grpSp>
        <p:nvGrpSpPr>
          <p:cNvPr id="4" name="Group 3">
            <a:extLst>
              <a:ext uri="{FF2B5EF4-FFF2-40B4-BE49-F238E27FC236}">
                <a16:creationId xmlns:a16="http://schemas.microsoft.com/office/drawing/2014/main" id="{FDB8DA20-4485-4643-BD2B-A49F7A5F2FC0}"/>
              </a:ext>
            </a:extLst>
          </p:cNvPr>
          <p:cNvGrpSpPr/>
          <p:nvPr/>
        </p:nvGrpSpPr>
        <p:grpSpPr>
          <a:xfrm>
            <a:off x="6287608" y="3293740"/>
            <a:ext cx="3775584" cy="531754"/>
            <a:chOff x="4794485" y="2897246"/>
            <a:chExt cx="3775584" cy="531754"/>
          </a:xfrm>
        </p:grpSpPr>
        <p:sp>
          <p:nvSpPr>
            <p:cNvPr id="10" name="TextBox 9">
              <a:extLst>
                <a:ext uri="{FF2B5EF4-FFF2-40B4-BE49-F238E27FC236}">
                  <a16:creationId xmlns:a16="http://schemas.microsoft.com/office/drawing/2014/main" id="{03FBDA31-BD32-46E1-98E8-837697F267D5}"/>
                </a:ext>
              </a:extLst>
            </p:cNvPr>
            <p:cNvSpPr txBox="1"/>
            <p:nvPr/>
          </p:nvSpPr>
          <p:spPr>
            <a:xfrm>
              <a:off x="5004734" y="2897246"/>
              <a:ext cx="3355086"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m</a:t>
              </a:r>
              <a:r>
                <a:rPr lang="en-GB" sz="2800" dirty="0">
                  <a:cs typeface="Calibri" panose="020F0502020204030204" pitchFamily="34" charset="0"/>
                  <a:sym typeface="Symbol" panose="05050102010706020507" pitchFamily="18" charset="2"/>
                </a:rPr>
                <a:t>  [</a:t>
              </a:r>
              <a:r>
                <a:rPr lang="en-GB" sz="2800" dirty="0">
                  <a:solidFill>
                    <a:srgbClr val="CC66FF"/>
                  </a:solidFill>
                  <a:cs typeface="Calibri" panose="020F0502020204030204" pitchFamily="34" charset="0"/>
                  <a:sym typeface="Symbol" panose="05050102010706020507" pitchFamily="18" charset="2"/>
                </a:rPr>
                <a:t>B</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n</a:t>
              </a:r>
              <a:endParaRPr lang="en-GB" sz="2800" baseline="30000" dirty="0">
                <a:cs typeface="Calibri" panose="020F0502020204030204" pitchFamily="34" charset="0"/>
              </a:endParaRPr>
            </a:p>
          </p:txBody>
        </p:sp>
        <p:sp>
          <p:nvSpPr>
            <p:cNvPr id="14" name="Rectangle 13">
              <a:extLst>
                <a:ext uri="{FF2B5EF4-FFF2-40B4-BE49-F238E27FC236}">
                  <a16:creationId xmlns:a16="http://schemas.microsoft.com/office/drawing/2014/main" id="{E812CF7D-7E30-4DBE-B1E7-357FFFFAC9CC}"/>
                </a:ext>
              </a:extLst>
            </p:cNvPr>
            <p:cNvSpPr/>
            <p:nvPr/>
          </p:nvSpPr>
          <p:spPr>
            <a:xfrm>
              <a:off x="4794485" y="2918157"/>
              <a:ext cx="3775584"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15" name="TextBox 14">
            <a:extLst>
              <a:ext uri="{FF2B5EF4-FFF2-40B4-BE49-F238E27FC236}">
                <a16:creationId xmlns:a16="http://schemas.microsoft.com/office/drawing/2014/main" id="{7025FF99-20B0-497A-8B64-9463668DBB82}"/>
              </a:ext>
            </a:extLst>
          </p:cNvPr>
          <p:cNvSpPr txBox="1"/>
          <p:nvPr/>
        </p:nvSpPr>
        <p:spPr>
          <a:xfrm>
            <a:off x="7422694" y="4001841"/>
            <a:ext cx="1505412" cy="461665"/>
          </a:xfrm>
          <a:prstGeom prst="rect">
            <a:avLst/>
          </a:prstGeom>
          <a:noFill/>
        </p:spPr>
        <p:txBody>
          <a:bodyPr wrap="none" rtlCol="0">
            <a:spAutoFit/>
          </a:bodyPr>
          <a:lstStyle/>
          <a:p>
            <a:r>
              <a:rPr lang="en-GB" sz="2400" b="1" dirty="0"/>
              <a:t>RATE LAW</a:t>
            </a:r>
          </a:p>
        </p:txBody>
      </p:sp>
      <p:sp>
        <p:nvSpPr>
          <p:cNvPr id="17" name="TextBox 16">
            <a:extLst>
              <a:ext uri="{FF2B5EF4-FFF2-40B4-BE49-F238E27FC236}">
                <a16:creationId xmlns:a16="http://schemas.microsoft.com/office/drawing/2014/main" id="{C874369C-BF97-4BE2-91F0-DE0AEACAB57C}"/>
              </a:ext>
            </a:extLst>
          </p:cNvPr>
          <p:cNvSpPr txBox="1"/>
          <p:nvPr/>
        </p:nvSpPr>
        <p:spPr>
          <a:xfrm>
            <a:off x="1259609" y="3236452"/>
            <a:ext cx="4047903" cy="646331"/>
          </a:xfrm>
          <a:prstGeom prst="rect">
            <a:avLst/>
          </a:prstGeom>
          <a:noFill/>
        </p:spPr>
        <p:txBody>
          <a:bodyPr wrap="none" rtlCol="0">
            <a:spAutoFit/>
          </a:bodyPr>
          <a:lstStyle/>
          <a:p>
            <a:r>
              <a:rPr lang="en-US" sz="3600" b="1" dirty="0" err="1">
                <a:solidFill>
                  <a:srgbClr val="FF0000"/>
                </a:solidFill>
                <a:cs typeface="Calibri" panose="020F0502020204030204" pitchFamily="34" charset="0"/>
              </a:rPr>
              <a:t>aA</a:t>
            </a:r>
            <a:r>
              <a:rPr lang="en-US" sz="3600" b="1" dirty="0">
                <a:cs typeface="Calibri" panose="020F0502020204030204" pitchFamily="34" charset="0"/>
              </a:rPr>
              <a:t> +</a:t>
            </a:r>
            <a:r>
              <a:rPr lang="en-US" sz="3600" b="1" dirty="0">
                <a:solidFill>
                  <a:srgbClr val="CC66FF"/>
                </a:solidFill>
                <a:cs typeface="Calibri" panose="020F0502020204030204" pitchFamily="34" charset="0"/>
              </a:rPr>
              <a:t> </a:t>
            </a:r>
            <a:r>
              <a:rPr lang="en-US" sz="3600" b="1" dirty="0" err="1">
                <a:solidFill>
                  <a:srgbClr val="CC66FF"/>
                </a:solidFill>
                <a:cs typeface="Calibri" panose="020F0502020204030204" pitchFamily="34" charset="0"/>
              </a:rPr>
              <a:t>bB</a:t>
            </a:r>
            <a:r>
              <a:rPr lang="en-US" sz="3600" b="1" dirty="0">
                <a:solidFill>
                  <a:srgbClr val="CC66FF"/>
                </a:solidFill>
                <a:cs typeface="Calibri" panose="020F0502020204030204" pitchFamily="34" charset="0"/>
              </a:rPr>
              <a:t> </a:t>
            </a:r>
            <a:r>
              <a:rPr lang="en-US" sz="3600" b="1" dirty="0">
                <a:cs typeface="Calibri" panose="020F0502020204030204" pitchFamily="34" charset="0"/>
              </a:rPr>
              <a:t>→ </a:t>
            </a:r>
            <a:r>
              <a:rPr lang="en-US" sz="3600" b="1" dirty="0" err="1">
                <a:solidFill>
                  <a:srgbClr val="00B050"/>
                </a:solidFill>
                <a:cs typeface="Calibri" panose="020F0502020204030204" pitchFamily="34" charset="0"/>
              </a:rPr>
              <a:t>cC</a:t>
            </a:r>
            <a:r>
              <a:rPr lang="en-US" sz="3600" b="1" dirty="0">
                <a:cs typeface="Calibri" panose="020F0502020204030204" pitchFamily="34" charset="0"/>
              </a:rPr>
              <a:t> +</a:t>
            </a:r>
            <a:r>
              <a:rPr lang="en-US" sz="3600" b="1" dirty="0">
                <a:solidFill>
                  <a:srgbClr val="0070C0"/>
                </a:solidFill>
                <a:cs typeface="Calibri" panose="020F0502020204030204" pitchFamily="34" charset="0"/>
              </a:rPr>
              <a:t> </a:t>
            </a:r>
            <a:r>
              <a:rPr lang="en-US" sz="3600" b="1" dirty="0" err="1">
                <a:solidFill>
                  <a:srgbClr val="0070C0"/>
                </a:solidFill>
                <a:cs typeface="Calibri" panose="020F0502020204030204" pitchFamily="34" charset="0"/>
              </a:rPr>
              <a:t>dD</a:t>
            </a:r>
            <a:endParaRPr lang="en-US" sz="3600" b="1" dirty="0">
              <a:solidFill>
                <a:srgbClr val="0070C0"/>
              </a:solidFill>
              <a:cs typeface="Calibri" panose="020F0502020204030204" pitchFamily="34" charset="0"/>
            </a:endParaRPr>
          </a:p>
        </p:txBody>
      </p:sp>
    </p:spTree>
    <p:extLst>
      <p:ext uri="{BB962C8B-B14F-4D97-AF65-F5344CB8AC3E}">
        <p14:creationId xmlns:p14="http://schemas.microsoft.com/office/powerpoint/2010/main" val="2957299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C99B-648E-461A-9E8C-76153EA59C0E}"/>
              </a:ext>
            </a:extLst>
          </p:cNvPr>
          <p:cNvSpPr>
            <a:spLocks noGrp="1"/>
          </p:cNvSpPr>
          <p:nvPr>
            <p:ph type="title"/>
          </p:nvPr>
        </p:nvSpPr>
        <p:spPr>
          <a:xfrm>
            <a:off x="913774" y="0"/>
            <a:ext cx="10364451" cy="893618"/>
          </a:xfrm>
        </p:spPr>
        <p:txBody>
          <a:bodyPr/>
          <a:lstStyle/>
          <a:p>
            <a:r>
              <a:rPr lang="en-GB" dirty="0"/>
              <a:t>Reaction order and rate constant unit</a:t>
            </a:r>
          </a:p>
        </p:txBody>
      </p:sp>
      <p:sp>
        <p:nvSpPr>
          <p:cNvPr id="5" name="TextBox 4">
            <a:extLst>
              <a:ext uri="{FF2B5EF4-FFF2-40B4-BE49-F238E27FC236}">
                <a16:creationId xmlns:a16="http://schemas.microsoft.com/office/drawing/2014/main" id="{77EEB04E-806C-4D81-9D03-C531068BC829}"/>
              </a:ext>
            </a:extLst>
          </p:cNvPr>
          <p:cNvSpPr txBox="1"/>
          <p:nvPr/>
        </p:nvSpPr>
        <p:spPr>
          <a:xfrm>
            <a:off x="3326756" y="944399"/>
            <a:ext cx="1268296" cy="584775"/>
          </a:xfrm>
          <a:prstGeom prst="rect">
            <a:avLst/>
          </a:prstGeom>
          <a:noFill/>
        </p:spPr>
        <p:txBody>
          <a:bodyPr wrap="none" rtlCol="0">
            <a:spAutoFit/>
          </a:bodyPr>
          <a:lstStyle/>
          <a:p>
            <a:r>
              <a:rPr lang="en-GB" sz="3200" dirty="0">
                <a:solidFill>
                  <a:srgbClr val="FF0000"/>
                </a:solidFill>
              </a:rPr>
              <a:t>A</a:t>
            </a:r>
            <a:r>
              <a:rPr lang="en-GB" sz="3200" dirty="0"/>
              <a:t> </a:t>
            </a:r>
            <a:r>
              <a:rPr lang="en-GB" sz="3200" dirty="0">
                <a:sym typeface="Wingdings" panose="05000000000000000000" pitchFamily="2" charset="2"/>
              </a:rPr>
              <a:t> </a:t>
            </a:r>
            <a:r>
              <a:rPr lang="en-GB" sz="3200" dirty="0">
                <a:solidFill>
                  <a:srgbClr val="CC66FF"/>
                </a:solidFill>
                <a:sym typeface="Wingdings" panose="05000000000000000000" pitchFamily="2" charset="2"/>
              </a:rPr>
              <a:t>B</a:t>
            </a:r>
            <a:endParaRPr lang="en-GB" sz="3200" dirty="0">
              <a:solidFill>
                <a:srgbClr val="CC66FF"/>
              </a:solidFill>
            </a:endParaRPr>
          </a:p>
        </p:txBody>
      </p:sp>
      <p:pic>
        <p:nvPicPr>
          <p:cNvPr id="11" name="Picture 10">
            <a:extLst>
              <a:ext uri="{FF2B5EF4-FFF2-40B4-BE49-F238E27FC236}">
                <a16:creationId xmlns:a16="http://schemas.microsoft.com/office/drawing/2014/main" id="{A484EA5E-BCAB-4FEE-AD7A-7FA30F58949A}"/>
              </a:ext>
            </a:extLst>
          </p:cNvPr>
          <p:cNvPicPr>
            <a:picLocks noChangeAspect="1"/>
          </p:cNvPicPr>
          <p:nvPr/>
        </p:nvPicPr>
        <p:blipFill>
          <a:blip r:embed="rId3"/>
          <a:stretch>
            <a:fillRect/>
          </a:stretch>
        </p:blipFill>
        <p:spPr>
          <a:xfrm>
            <a:off x="1447348" y="1919744"/>
            <a:ext cx="10215432" cy="4801042"/>
          </a:xfrm>
          <a:prstGeom prst="rect">
            <a:avLst/>
          </a:prstGeom>
        </p:spPr>
      </p:pic>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8835596D-8101-4B36-80FC-4A12A0B8BDE2}"/>
                  </a:ext>
                </a:extLst>
              </p:cNvPr>
              <p:cNvSpPr txBox="1"/>
              <p:nvPr/>
            </p:nvSpPr>
            <p:spPr>
              <a:xfrm>
                <a:off x="6095999" y="822592"/>
                <a:ext cx="4286943" cy="82137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sz="2800" b="0" i="0" smtClean="0">
                          <a:solidFill>
                            <a:srgbClr val="0000FF"/>
                          </a:solidFill>
                          <a:latin typeface="Cambria Math" panose="02040503050406030204" pitchFamily="18" charset="0"/>
                        </a:rPr>
                        <m:t>rate</m:t>
                      </m:r>
                      <m:r>
                        <a:rPr lang="en-GB" sz="2800" b="0" i="0" smtClean="0">
                          <a:latin typeface="Cambria Math" panose="02040503050406030204" pitchFamily="18" charset="0"/>
                        </a:rPr>
                        <m:t>=</m:t>
                      </m:r>
                      <m:r>
                        <m:rPr>
                          <m:sty m:val="p"/>
                        </m:rPr>
                        <a:rPr lang="en-GB" sz="2800" b="0" i="0" smtClean="0">
                          <a:latin typeface="Cambria Math" panose="02040503050406030204" pitchFamily="18" charset="0"/>
                        </a:rPr>
                        <m:t>k</m:t>
                      </m:r>
                      <m:r>
                        <a:rPr lang="en-GB" sz="2800" b="0" i="0" smtClean="0">
                          <a:latin typeface="Cambria Math" panose="02040503050406030204" pitchFamily="18" charset="0"/>
                        </a:rPr>
                        <m:t> × </m:t>
                      </m:r>
                      <m:sSup>
                        <m:sSupPr>
                          <m:ctrlPr>
                            <a:rPr lang="en-GB" sz="2800" b="0" i="1" smtClean="0">
                              <a:latin typeface="Cambria Math" panose="02040503050406030204" pitchFamily="18" charset="0"/>
                              <a:ea typeface="Cambria Math" panose="02040503050406030204" pitchFamily="18" charset="0"/>
                            </a:rPr>
                          </m:ctrlPr>
                        </m:sSupPr>
                        <m:e>
                          <m:r>
                            <a:rPr lang="en-GB" sz="2800" b="0" i="0" smtClean="0">
                              <a:latin typeface="Cambria Math" panose="02040503050406030204" pitchFamily="18" charset="0"/>
                              <a:ea typeface="Cambria Math" panose="02040503050406030204" pitchFamily="18" charset="0"/>
                            </a:rPr>
                            <m:t>[</m:t>
                          </m:r>
                          <m:r>
                            <m:rPr>
                              <m:sty m:val="p"/>
                            </m:rPr>
                            <a:rPr lang="en-GB" sz="2800" b="0" i="0" smtClean="0">
                              <a:solidFill>
                                <a:srgbClr val="FF0000"/>
                              </a:solidFill>
                              <a:latin typeface="Cambria Math" panose="02040503050406030204" pitchFamily="18" charset="0"/>
                              <a:ea typeface="Cambria Math" panose="02040503050406030204" pitchFamily="18" charset="0"/>
                            </a:rPr>
                            <m:t>A</m:t>
                          </m:r>
                          <m:r>
                            <a:rPr lang="en-GB" sz="2800" b="0" i="0" smtClean="0">
                              <a:latin typeface="Cambria Math" panose="02040503050406030204" pitchFamily="18" charset="0"/>
                              <a:ea typeface="Cambria Math" panose="02040503050406030204" pitchFamily="18" charset="0"/>
                            </a:rPr>
                            <m:t>]</m:t>
                          </m:r>
                        </m:e>
                        <m:sup>
                          <m:r>
                            <m:rPr>
                              <m:sty m:val="p"/>
                            </m:rPr>
                            <a:rPr lang="en-GB" sz="2800" b="0" i="0" smtClean="0">
                              <a:latin typeface="Cambria Math" panose="02040503050406030204" pitchFamily="18" charset="0"/>
                              <a:ea typeface="Cambria Math" panose="02040503050406030204" pitchFamily="18" charset="0"/>
                            </a:rPr>
                            <m:t>m</m:t>
                          </m:r>
                        </m:sup>
                      </m:sSup>
                      <m:r>
                        <a:rPr lang="en-GB" sz="2800" b="0" i="0" smtClean="0">
                          <a:latin typeface="Cambria Math" panose="02040503050406030204" pitchFamily="18" charset="0"/>
                          <a:ea typeface="Cambria Math" panose="02040503050406030204" pitchFamily="18" charset="0"/>
                        </a:rPr>
                        <m:t> = </m:t>
                      </m:r>
                      <m:f>
                        <m:fPr>
                          <m:ctrlPr>
                            <a:rPr lang="en-GB" sz="2800" b="0" i="1" smtClean="0">
                              <a:latin typeface="Cambria Math" panose="02040503050406030204" pitchFamily="18" charset="0"/>
                              <a:ea typeface="Cambria Math" panose="02040503050406030204" pitchFamily="18" charset="0"/>
                            </a:rPr>
                          </m:ctrlPr>
                        </m:fPr>
                        <m:num>
                          <m:r>
                            <a:rPr lang="en-GB" sz="2800" b="0" i="0" smtClean="0">
                              <a:latin typeface="Cambria Math" panose="02040503050406030204" pitchFamily="18" charset="0"/>
                              <a:ea typeface="Cambria Math" panose="02040503050406030204" pitchFamily="18" charset="0"/>
                            </a:rPr>
                            <m:t>−</m:t>
                          </m:r>
                          <m:r>
                            <m:rPr>
                              <m:sty m:val="p"/>
                            </m:rPr>
                            <a:rPr lang="en-GB" sz="2800" b="0" i="0" smtClean="0">
                              <a:latin typeface="Cambria Math" panose="02040503050406030204" pitchFamily="18" charset="0"/>
                              <a:ea typeface="Cambria Math" panose="02040503050406030204" pitchFamily="18" charset="0"/>
                            </a:rPr>
                            <m:t>d</m:t>
                          </m:r>
                          <m:r>
                            <a:rPr lang="en-GB" sz="2800" b="0" i="0" smtClean="0">
                              <a:latin typeface="Cambria Math" panose="02040503050406030204" pitchFamily="18" charset="0"/>
                              <a:ea typeface="Cambria Math" panose="02040503050406030204" pitchFamily="18" charset="0"/>
                            </a:rPr>
                            <m:t>[</m:t>
                          </m:r>
                          <m:r>
                            <m:rPr>
                              <m:sty m:val="p"/>
                            </m:rPr>
                            <a:rPr lang="en-GB" sz="2800" b="0" i="0" smtClean="0">
                              <a:solidFill>
                                <a:srgbClr val="FF0000"/>
                              </a:solidFill>
                              <a:latin typeface="Cambria Math" panose="02040503050406030204" pitchFamily="18" charset="0"/>
                              <a:ea typeface="Cambria Math" panose="02040503050406030204" pitchFamily="18" charset="0"/>
                            </a:rPr>
                            <m:t>A</m:t>
                          </m:r>
                          <m:r>
                            <a:rPr lang="en-GB" sz="2800" b="0" i="0" smtClean="0">
                              <a:latin typeface="Cambria Math" panose="02040503050406030204" pitchFamily="18" charset="0"/>
                              <a:ea typeface="Cambria Math" panose="02040503050406030204" pitchFamily="18" charset="0"/>
                            </a:rPr>
                            <m:t>]</m:t>
                          </m:r>
                        </m:num>
                        <m:den>
                          <m:r>
                            <m:rPr>
                              <m:sty m:val="p"/>
                            </m:rPr>
                            <a:rPr lang="en-GB" sz="2800" b="0" i="0" smtClean="0">
                              <a:latin typeface="Cambria Math" panose="02040503050406030204" pitchFamily="18" charset="0"/>
                              <a:ea typeface="Cambria Math" panose="02040503050406030204" pitchFamily="18" charset="0"/>
                            </a:rPr>
                            <m:t>d</m:t>
                          </m:r>
                          <m:r>
                            <m:rPr>
                              <m:sty m:val="p"/>
                            </m:rPr>
                            <a:rPr lang="en-GB" sz="2800" b="0" i="0" smtClean="0">
                              <a:solidFill>
                                <a:srgbClr val="00B050"/>
                              </a:solidFill>
                              <a:latin typeface="Cambria Math" panose="02040503050406030204" pitchFamily="18" charset="0"/>
                              <a:ea typeface="Cambria Math" panose="02040503050406030204" pitchFamily="18" charset="0"/>
                            </a:rPr>
                            <m:t>t</m:t>
                          </m:r>
                          <m:r>
                            <a:rPr lang="en-GB" sz="2800" b="0" i="0" smtClean="0">
                              <a:latin typeface="Cambria Math" panose="02040503050406030204" pitchFamily="18" charset="0"/>
                              <a:ea typeface="Cambria Math" panose="02040503050406030204" pitchFamily="18" charset="0"/>
                            </a:rPr>
                            <m:t> </m:t>
                          </m:r>
                        </m:den>
                      </m:f>
                    </m:oMath>
                  </m:oMathPara>
                </a14:m>
                <a:endParaRPr lang="en-GB" sz="2800" dirty="0"/>
              </a:p>
            </p:txBody>
          </p:sp>
        </mc:Choice>
        <mc:Fallback xmlns="">
          <p:sp>
            <p:nvSpPr>
              <p:cNvPr id="12" name="TextBox 11">
                <a:extLst>
                  <a:ext uri="{FF2B5EF4-FFF2-40B4-BE49-F238E27FC236}">
                    <a16:creationId xmlns:a16="http://schemas.microsoft.com/office/drawing/2014/main" id="{8835596D-8101-4B36-80FC-4A12A0B8BDE2}"/>
                  </a:ext>
                </a:extLst>
              </p:cNvPr>
              <p:cNvSpPr txBox="1">
                <a:spLocks noRot="1" noChangeAspect="1" noMove="1" noResize="1" noEditPoints="1" noAdjustHandles="1" noChangeArrowheads="1" noChangeShapeType="1" noTextEdit="1"/>
              </p:cNvSpPr>
              <p:nvPr/>
            </p:nvSpPr>
            <p:spPr>
              <a:xfrm>
                <a:off x="6095999" y="822592"/>
                <a:ext cx="4286943" cy="821379"/>
              </a:xfrm>
              <a:prstGeom prst="rect">
                <a:avLst/>
              </a:prstGeom>
              <a:blipFill>
                <a:blip r:embed="rId4"/>
                <a:stretch>
                  <a:fillRect/>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DE2F1E67-7424-36EA-61BE-2594374FC359}"/>
              </a:ext>
            </a:extLst>
          </p:cNvPr>
          <p:cNvSpPr txBox="1"/>
          <p:nvPr/>
        </p:nvSpPr>
        <p:spPr>
          <a:xfrm>
            <a:off x="10577285" y="115509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dirty="0" err="1"/>
              <a:t>dP</a:t>
            </a:r>
            <a:r>
              <a:rPr lang="en-US" dirty="0"/>
              <a:t> /dt</a:t>
            </a:r>
          </a:p>
        </p:txBody>
      </p:sp>
    </p:spTree>
    <p:extLst>
      <p:ext uri="{BB962C8B-B14F-4D97-AF65-F5344CB8AC3E}">
        <p14:creationId xmlns:p14="http://schemas.microsoft.com/office/powerpoint/2010/main" val="167491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9E8B5-85B9-4715-808A-C808CC42C766}"/>
              </a:ext>
            </a:extLst>
          </p:cNvPr>
          <p:cNvSpPr>
            <a:spLocks noGrp="1"/>
          </p:cNvSpPr>
          <p:nvPr>
            <p:ph type="title"/>
          </p:nvPr>
        </p:nvSpPr>
        <p:spPr>
          <a:xfrm>
            <a:off x="3514946" y="0"/>
            <a:ext cx="5162107" cy="862445"/>
          </a:xfrm>
        </p:spPr>
        <p:txBody>
          <a:bodyPr/>
          <a:lstStyle/>
          <a:p>
            <a:r>
              <a:rPr lang="en-GB" dirty="0"/>
              <a:t>Integrated rate law</a:t>
            </a:r>
          </a:p>
        </p:txBody>
      </p:sp>
      <p:sp>
        <p:nvSpPr>
          <p:cNvPr id="3" name="Content Placeholder 2">
            <a:extLst>
              <a:ext uri="{FF2B5EF4-FFF2-40B4-BE49-F238E27FC236}">
                <a16:creationId xmlns:a16="http://schemas.microsoft.com/office/drawing/2014/main" id="{8BEC4400-F919-402A-AD6D-BA00AE954000}"/>
              </a:ext>
            </a:extLst>
          </p:cNvPr>
          <p:cNvSpPr>
            <a:spLocks noGrp="1"/>
          </p:cNvSpPr>
          <p:nvPr>
            <p:ph sz="quarter" idx="13"/>
          </p:nvPr>
        </p:nvSpPr>
        <p:spPr>
          <a:xfrm>
            <a:off x="0" y="1122218"/>
            <a:ext cx="12192000" cy="5237017"/>
          </a:xfrm>
        </p:spPr>
        <p:txBody>
          <a:bodyPr>
            <a:normAutofit fontScale="77500" lnSpcReduction="20000"/>
          </a:bodyPr>
          <a:lstStyle/>
          <a:p>
            <a:pPr>
              <a:lnSpc>
                <a:spcPct val="160000"/>
              </a:lnSpc>
            </a:pPr>
            <a:r>
              <a:rPr lang="en-GB" sz="3400" dirty="0"/>
              <a:t>Relates concentrations of reactants and time</a:t>
            </a:r>
          </a:p>
          <a:p>
            <a:pPr>
              <a:lnSpc>
                <a:spcPct val="160000"/>
              </a:lnSpc>
            </a:pPr>
            <a:r>
              <a:rPr lang="en-GB" sz="3400" dirty="0"/>
              <a:t>Derived from the differential rate law equation</a:t>
            </a:r>
          </a:p>
          <a:p>
            <a:pPr>
              <a:lnSpc>
                <a:spcPct val="160000"/>
              </a:lnSpc>
            </a:pPr>
            <a:r>
              <a:rPr lang="en-GB" sz="3400" dirty="0"/>
              <a:t>Has complicated form but can be r</a:t>
            </a:r>
            <a:r>
              <a:rPr lang="en-GB" sz="3400" b="0" i="0" dirty="0">
                <a:solidFill>
                  <a:srgbClr val="000000"/>
                </a:solidFill>
                <a:effectLst/>
              </a:rPr>
              <a:t>earranged to a standard linear equation format: </a:t>
            </a:r>
            <a:r>
              <a:rPr lang="en-GB" sz="3400" b="0" i="1" u="none" strike="noStrike" dirty="0">
                <a:solidFill>
                  <a:srgbClr val="000000"/>
                </a:solidFill>
                <a:effectLst/>
              </a:rPr>
              <a:t>y = mx + b </a:t>
            </a:r>
            <a:r>
              <a:rPr lang="en-GB" sz="3400" b="0" u="none" strike="noStrike" dirty="0">
                <a:solidFill>
                  <a:srgbClr val="000000"/>
                </a:solidFill>
                <a:effectLst/>
              </a:rPr>
              <a:t>from the slope of which</a:t>
            </a:r>
            <a:r>
              <a:rPr lang="en-GB" sz="3400" dirty="0">
                <a:solidFill>
                  <a:srgbClr val="000000"/>
                </a:solidFill>
              </a:rPr>
              <a:t>, the rate constant can be determined</a:t>
            </a:r>
          </a:p>
          <a:p>
            <a:pPr marL="0" indent="0">
              <a:lnSpc>
                <a:spcPct val="160000"/>
              </a:lnSpc>
              <a:buNone/>
            </a:pPr>
            <a:endParaRPr lang="en-GB" sz="3400" dirty="0">
              <a:solidFill>
                <a:srgbClr val="000000"/>
              </a:solidFill>
            </a:endParaRPr>
          </a:p>
          <a:p>
            <a:pPr>
              <a:lnSpc>
                <a:spcPct val="160000"/>
              </a:lnSpc>
            </a:pPr>
            <a:r>
              <a:rPr lang="en-GB" sz="3400" u="sng" dirty="0"/>
              <a:t>Used to determine shelf live of explosives</a:t>
            </a:r>
            <a:br>
              <a:rPr lang="en-GB" i="1" u="sng" dirty="0"/>
            </a:br>
            <a:endParaRPr lang="en-GB" u="sng" dirty="0"/>
          </a:p>
        </p:txBody>
      </p:sp>
    </p:spTree>
    <p:extLst>
      <p:ext uri="{BB962C8B-B14F-4D97-AF65-F5344CB8AC3E}">
        <p14:creationId xmlns:p14="http://schemas.microsoft.com/office/powerpoint/2010/main" val="3075126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9E8B5-85B9-4715-808A-C808CC42C766}"/>
              </a:ext>
            </a:extLst>
          </p:cNvPr>
          <p:cNvSpPr>
            <a:spLocks noGrp="1"/>
          </p:cNvSpPr>
          <p:nvPr>
            <p:ph type="title"/>
          </p:nvPr>
        </p:nvSpPr>
        <p:spPr>
          <a:xfrm>
            <a:off x="209993" y="0"/>
            <a:ext cx="5162107" cy="862445"/>
          </a:xfrm>
        </p:spPr>
        <p:txBody>
          <a:bodyPr/>
          <a:lstStyle/>
          <a:p>
            <a:r>
              <a:rPr lang="en-GB" dirty="0"/>
              <a:t>Integrated rate law</a:t>
            </a:r>
          </a:p>
        </p:txBody>
      </p:sp>
      <p:pic>
        <p:nvPicPr>
          <p:cNvPr id="5" name="Picture 4">
            <a:extLst>
              <a:ext uri="{FF2B5EF4-FFF2-40B4-BE49-F238E27FC236}">
                <a16:creationId xmlns:a16="http://schemas.microsoft.com/office/drawing/2014/main" id="{27A84FF1-C8F9-4B64-9C91-AD9A06036359}"/>
              </a:ext>
            </a:extLst>
          </p:cNvPr>
          <p:cNvPicPr>
            <a:picLocks noChangeAspect="1"/>
          </p:cNvPicPr>
          <p:nvPr/>
        </p:nvPicPr>
        <p:blipFill>
          <a:blip r:embed="rId3"/>
          <a:stretch>
            <a:fillRect/>
          </a:stretch>
        </p:blipFill>
        <p:spPr>
          <a:xfrm>
            <a:off x="6096000" y="108405"/>
            <a:ext cx="6096000" cy="2228850"/>
          </a:xfrm>
          <a:prstGeom prst="rect">
            <a:avLst/>
          </a:prstGeom>
        </p:spPr>
      </p:pic>
      <p:pic>
        <p:nvPicPr>
          <p:cNvPr id="6" name="Picture 5">
            <a:extLst>
              <a:ext uri="{FF2B5EF4-FFF2-40B4-BE49-F238E27FC236}">
                <a16:creationId xmlns:a16="http://schemas.microsoft.com/office/drawing/2014/main" id="{2B54ABD4-2F34-4005-8FD0-CDDB00A54A07}"/>
              </a:ext>
            </a:extLst>
          </p:cNvPr>
          <p:cNvPicPr>
            <a:picLocks noChangeAspect="1"/>
          </p:cNvPicPr>
          <p:nvPr/>
        </p:nvPicPr>
        <p:blipFill>
          <a:blip r:embed="rId4"/>
          <a:stretch>
            <a:fillRect/>
          </a:stretch>
        </p:blipFill>
        <p:spPr>
          <a:xfrm>
            <a:off x="6016336" y="2375535"/>
            <a:ext cx="6175663" cy="2225040"/>
          </a:xfrm>
          <a:prstGeom prst="rect">
            <a:avLst/>
          </a:prstGeom>
        </p:spPr>
      </p:pic>
      <p:pic>
        <p:nvPicPr>
          <p:cNvPr id="7" name="Picture 2" descr="Graphs of concentration versus time, log concentration versus time and reciprocal of concentration versus time for a second order reaction.">
            <a:extLst>
              <a:ext uri="{FF2B5EF4-FFF2-40B4-BE49-F238E27FC236}">
                <a16:creationId xmlns:a16="http://schemas.microsoft.com/office/drawing/2014/main" id="{F322E5E3-D913-4086-9304-C0838D3895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1" y="4600575"/>
            <a:ext cx="6113620" cy="22574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4F30968-7E79-44D8-858D-54F4BEC2B9F4}"/>
              </a:ext>
            </a:extLst>
          </p:cNvPr>
          <p:cNvSpPr txBox="1"/>
          <p:nvPr/>
        </p:nvSpPr>
        <p:spPr>
          <a:xfrm>
            <a:off x="521364" y="1848178"/>
            <a:ext cx="5494972" cy="1015663"/>
          </a:xfrm>
          <a:prstGeom prst="rect">
            <a:avLst/>
          </a:prstGeom>
          <a:noFill/>
        </p:spPr>
        <p:txBody>
          <a:bodyPr wrap="square">
            <a:spAutoFit/>
          </a:bodyPr>
          <a:lstStyle/>
          <a:p>
            <a:pPr algn="r"/>
            <a:r>
              <a:rPr lang="en-GB" sz="2000" dirty="0">
                <a:solidFill>
                  <a:srgbClr val="0070C0"/>
                </a:solidFill>
              </a:rPr>
              <a:t>for a </a:t>
            </a:r>
            <a:r>
              <a:rPr lang="en-GB" sz="2000" u="sng" dirty="0">
                <a:solidFill>
                  <a:srgbClr val="0070C0"/>
                </a:solidFill>
              </a:rPr>
              <a:t>zero order </a:t>
            </a:r>
            <a:r>
              <a:rPr lang="en-GB" sz="2000" dirty="0">
                <a:solidFill>
                  <a:srgbClr val="0070C0"/>
                </a:solidFill>
              </a:rPr>
              <a:t>reaction, the plot of </a:t>
            </a:r>
            <a:r>
              <a:rPr lang="en-GB" sz="2000" b="1" dirty="0">
                <a:solidFill>
                  <a:srgbClr val="0070C0"/>
                </a:solidFill>
              </a:rPr>
              <a:t>[A] vs time </a:t>
            </a:r>
            <a:r>
              <a:rPr lang="en-GB" sz="2000" dirty="0">
                <a:solidFill>
                  <a:srgbClr val="0070C0"/>
                </a:solidFill>
              </a:rPr>
              <a:t>is a straight line with k = - slope of the line </a:t>
            </a:r>
          </a:p>
          <a:p>
            <a:pPr algn="r"/>
            <a:endParaRPr lang="en-GB" sz="2000" dirty="0"/>
          </a:p>
        </p:txBody>
      </p:sp>
      <p:sp>
        <p:nvSpPr>
          <p:cNvPr id="9" name="TextBox 8">
            <a:extLst>
              <a:ext uri="{FF2B5EF4-FFF2-40B4-BE49-F238E27FC236}">
                <a16:creationId xmlns:a16="http://schemas.microsoft.com/office/drawing/2014/main" id="{6CCA97A8-412D-4198-9B02-639DEE4644CE}"/>
              </a:ext>
            </a:extLst>
          </p:cNvPr>
          <p:cNvSpPr txBox="1"/>
          <p:nvPr/>
        </p:nvSpPr>
        <p:spPr>
          <a:xfrm>
            <a:off x="200372" y="3738384"/>
            <a:ext cx="5760243" cy="1015663"/>
          </a:xfrm>
          <a:prstGeom prst="rect">
            <a:avLst/>
          </a:prstGeom>
          <a:noFill/>
        </p:spPr>
        <p:txBody>
          <a:bodyPr wrap="square">
            <a:spAutoFit/>
          </a:bodyPr>
          <a:lstStyle/>
          <a:p>
            <a:pPr algn="r"/>
            <a:r>
              <a:rPr lang="en-GB" sz="2000" dirty="0">
                <a:solidFill>
                  <a:srgbClr val="0070C0"/>
                </a:solidFill>
              </a:rPr>
              <a:t>for a </a:t>
            </a:r>
            <a:r>
              <a:rPr lang="en-GB" sz="2000" u="sng" dirty="0">
                <a:solidFill>
                  <a:srgbClr val="0070C0"/>
                </a:solidFill>
              </a:rPr>
              <a:t>first order </a:t>
            </a:r>
            <a:r>
              <a:rPr lang="en-GB" sz="2000" dirty="0">
                <a:solidFill>
                  <a:srgbClr val="0070C0"/>
                </a:solidFill>
              </a:rPr>
              <a:t>reaction, the plot of the </a:t>
            </a:r>
            <a:r>
              <a:rPr lang="en-GB" sz="2000" b="1" dirty="0">
                <a:solidFill>
                  <a:srgbClr val="0070C0"/>
                </a:solidFill>
              </a:rPr>
              <a:t>ln [A] vs time </a:t>
            </a:r>
            <a:r>
              <a:rPr lang="en-GB" sz="2000" dirty="0">
                <a:solidFill>
                  <a:srgbClr val="0070C0"/>
                </a:solidFill>
              </a:rPr>
              <a:t>is a straight line with k = - slope of the line </a:t>
            </a:r>
          </a:p>
          <a:p>
            <a:pPr algn="r"/>
            <a:endParaRPr lang="en-GB" sz="2000" dirty="0">
              <a:solidFill>
                <a:srgbClr val="0070C0"/>
              </a:solidFill>
            </a:endParaRPr>
          </a:p>
        </p:txBody>
      </p:sp>
      <p:sp>
        <p:nvSpPr>
          <p:cNvPr id="10" name="TextBox 9">
            <a:extLst>
              <a:ext uri="{FF2B5EF4-FFF2-40B4-BE49-F238E27FC236}">
                <a16:creationId xmlns:a16="http://schemas.microsoft.com/office/drawing/2014/main" id="{119EAD22-4CF2-4A15-B03E-A88116E414B8}"/>
              </a:ext>
            </a:extLst>
          </p:cNvPr>
          <p:cNvSpPr txBox="1"/>
          <p:nvPr/>
        </p:nvSpPr>
        <p:spPr>
          <a:xfrm>
            <a:off x="200372" y="6076011"/>
            <a:ext cx="5853588" cy="707886"/>
          </a:xfrm>
          <a:prstGeom prst="rect">
            <a:avLst/>
          </a:prstGeom>
          <a:noFill/>
        </p:spPr>
        <p:txBody>
          <a:bodyPr wrap="square">
            <a:spAutoFit/>
          </a:bodyPr>
          <a:lstStyle/>
          <a:p>
            <a:pPr algn="r"/>
            <a:r>
              <a:rPr lang="en-GB" sz="2000" dirty="0">
                <a:solidFill>
                  <a:srgbClr val="0070C0"/>
                </a:solidFill>
              </a:rPr>
              <a:t>for a </a:t>
            </a:r>
            <a:r>
              <a:rPr lang="en-GB" sz="2000" u="sng" dirty="0">
                <a:solidFill>
                  <a:srgbClr val="0070C0"/>
                </a:solidFill>
              </a:rPr>
              <a:t>second order </a:t>
            </a:r>
            <a:r>
              <a:rPr lang="en-GB" sz="2000" dirty="0">
                <a:solidFill>
                  <a:srgbClr val="0070C0"/>
                </a:solidFill>
              </a:rPr>
              <a:t>reaction the plot of </a:t>
            </a:r>
            <a:r>
              <a:rPr lang="en-GB" sz="2000" b="1" dirty="0">
                <a:solidFill>
                  <a:srgbClr val="0070C0"/>
                </a:solidFill>
              </a:rPr>
              <a:t>1/[A] versus time </a:t>
            </a:r>
            <a:r>
              <a:rPr lang="en-GB" sz="2000" dirty="0">
                <a:solidFill>
                  <a:srgbClr val="0070C0"/>
                </a:solidFill>
              </a:rPr>
              <a:t>is a straight line with k = slope of the line </a:t>
            </a:r>
          </a:p>
        </p:txBody>
      </p:sp>
      <p:sp>
        <p:nvSpPr>
          <p:cNvPr id="11" name="Rectangle 10">
            <a:extLst>
              <a:ext uri="{FF2B5EF4-FFF2-40B4-BE49-F238E27FC236}">
                <a16:creationId xmlns:a16="http://schemas.microsoft.com/office/drawing/2014/main" id="{83058351-FE8C-4026-81CC-AE8155B6635B}"/>
              </a:ext>
            </a:extLst>
          </p:cNvPr>
          <p:cNvSpPr/>
          <p:nvPr/>
        </p:nvSpPr>
        <p:spPr>
          <a:xfrm>
            <a:off x="6096000" y="70124"/>
            <a:ext cx="1977735" cy="2305411"/>
          </a:xfrm>
          <a:prstGeom prst="rect">
            <a:avLst/>
          </a:prstGeom>
          <a:no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5A1A5C8-C930-4AB1-9076-E6DC3AC5A325}"/>
              </a:ext>
            </a:extLst>
          </p:cNvPr>
          <p:cNvSpPr/>
          <p:nvPr/>
        </p:nvSpPr>
        <p:spPr>
          <a:xfrm>
            <a:off x="8073736" y="2377088"/>
            <a:ext cx="2060864" cy="2223488"/>
          </a:xfrm>
          <a:prstGeom prst="rect">
            <a:avLst/>
          </a:prstGeom>
          <a:no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BC8711F-7A2E-454C-BAE7-DE4C21116B80}"/>
              </a:ext>
            </a:extLst>
          </p:cNvPr>
          <p:cNvSpPr/>
          <p:nvPr/>
        </p:nvSpPr>
        <p:spPr>
          <a:xfrm>
            <a:off x="10134600" y="4600574"/>
            <a:ext cx="2019300" cy="2223488"/>
          </a:xfrm>
          <a:prstGeom prst="rect">
            <a:avLst/>
          </a:prstGeom>
          <a:no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3F8656CC-7D68-4782-B073-744595044586}"/>
                  </a:ext>
                </a:extLst>
              </p:cNvPr>
              <p:cNvSpPr txBox="1"/>
              <p:nvPr/>
            </p:nvSpPr>
            <p:spPr>
              <a:xfrm>
                <a:off x="724875" y="1586658"/>
                <a:ext cx="1944443" cy="30066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d>
                        <m:dPr>
                          <m:begChr m:val="["/>
                          <m:endChr m:val="]"/>
                          <m:ctrlPr>
                            <a:rPr lang="en-GB" sz="2000" b="1" i="1" smtClean="0">
                              <a:solidFill>
                                <a:schemeClr val="accent6">
                                  <a:lumMod val="75000"/>
                                </a:schemeClr>
                              </a:solidFill>
                              <a:latin typeface="Cambria Math" panose="02040503050406030204" pitchFamily="18" charset="0"/>
                            </a:rPr>
                          </m:ctrlPr>
                        </m:dPr>
                        <m:e>
                          <m:r>
                            <a:rPr lang="en-GB" sz="2000" b="1" i="1" smtClean="0">
                              <a:solidFill>
                                <a:schemeClr val="accent6">
                                  <a:lumMod val="75000"/>
                                </a:schemeClr>
                              </a:solidFill>
                              <a:latin typeface="Cambria Math" panose="02040503050406030204" pitchFamily="18" charset="0"/>
                            </a:rPr>
                            <m:t>𝑨</m:t>
                          </m:r>
                        </m:e>
                      </m:d>
                      <m:r>
                        <a:rPr lang="en-GB" sz="2000" b="1" i="1" smtClean="0">
                          <a:solidFill>
                            <a:schemeClr val="accent6">
                              <a:lumMod val="75000"/>
                            </a:schemeClr>
                          </a:solidFill>
                          <a:latin typeface="Cambria Math" panose="02040503050406030204" pitchFamily="18" charset="0"/>
                        </a:rPr>
                        <m:t>=−</m:t>
                      </m:r>
                      <m:r>
                        <a:rPr lang="en-GB" sz="2000" b="1" i="1" smtClean="0">
                          <a:solidFill>
                            <a:schemeClr val="accent6">
                              <a:lumMod val="75000"/>
                            </a:schemeClr>
                          </a:solidFill>
                          <a:latin typeface="Cambria Math" panose="02040503050406030204" pitchFamily="18" charset="0"/>
                        </a:rPr>
                        <m:t>𝒌𝒕</m:t>
                      </m:r>
                      <m:r>
                        <a:rPr lang="en-GB" sz="2000" b="1" i="1" smtClean="0">
                          <a:solidFill>
                            <a:schemeClr val="accent6">
                              <a:lumMod val="75000"/>
                            </a:schemeClr>
                          </a:solidFill>
                          <a:latin typeface="Cambria Math" panose="02040503050406030204" pitchFamily="18" charset="0"/>
                        </a:rPr>
                        <m:t>+</m:t>
                      </m:r>
                      <m:d>
                        <m:dPr>
                          <m:begChr m:val="["/>
                          <m:endChr m:val="]"/>
                          <m:ctrlPr>
                            <a:rPr lang="en-GB" sz="2000" b="1" i="1" smtClean="0">
                              <a:solidFill>
                                <a:schemeClr val="accent6">
                                  <a:lumMod val="75000"/>
                                </a:schemeClr>
                              </a:solidFill>
                              <a:latin typeface="Cambria Math" panose="02040503050406030204" pitchFamily="18" charset="0"/>
                            </a:rPr>
                          </m:ctrlPr>
                        </m:dPr>
                        <m:e>
                          <m:r>
                            <a:rPr lang="en-GB" sz="2000" b="1" i="1" smtClean="0">
                              <a:solidFill>
                                <a:schemeClr val="accent6">
                                  <a:lumMod val="75000"/>
                                </a:schemeClr>
                              </a:solidFill>
                              <a:latin typeface="Cambria Math" panose="02040503050406030204" pitchFamily="18" charset="0"/>
                            </a:rPr>
                            <m:t>𝑨</m:t>
                          </m:r>
                        </m:e>
                      </m:d>
                      <m:r>
                        <a:rPr lang="en-GB" sz="2000" b="1" i="1" baseline="-25000" smtClean="0">
                          <a:solidFill>
                            <a:schemeClr val="accent6">
                              <a:lumMod val="75000"/>
                            </a:schemeClr>
                          </a:solidFill>
                          <a:latin typeface="Cambria Math" panose="02040503050406030204" pitchFamily="18" charset="0"/>
                        </a:rPr>
                        <m:t>𝟎</m:t>
                      </m:r>
                    </m:oMath>
                  </m:oMathPara>
                </a14:m>
                <a:endParaRPr lang="en-GB" sz="2000" b="1" baseline="-25000" dirty="0">
                  <a:solidFill>
                    <a:schemeClr val="accent6">
                      <a:lumMod val="75000"/>
                    </a:schemeClr>
                  </a:solidFill>
                </a:endParaRPr>
              </a:p>
            </p:txBody>
          </p:sp>
        </mc:Choice>
        <mc:Fallback xmlns="">
          <p:sp>
            <p:nvSpPr>
              <p:cNvPr id="17" name="TextBox 16">
                <a:extLst>
                  <a:ext uri="{FF2B5EF4-FFF2-40B4-BE49-F238E27FC236}">
                    <a16:creationId xmlns:a16="http://schemas.microsoft.com/office/drawing/2014/main" id="{3F8656CC-7D68-4782-B073-744595044586}"/>
                  </a:ext>
                </a:extLst>
              </p:cNvPr>
              <p:cNvSpPr txBox="1">
                <a:spLocks noRot="1" noChangeAspect="1" noMove="1" noResize="1" noEditPoints="1" noAdjustHandles="1" noChangeArrowheads="1" noChangeShapeType="1" noTextEdit="1"/>
              </p:cNvSpPr>
              <p:nvPr/>
            </p:nvSpPr>
            <p:spPr>
              <a:xfrm>
                <a:off x="724875" y="1586658"/>
                <a:ext cx="1944443" cy="300660"/>
              </a:xfrm>
              <a:prstGeom prst="rect">
                <a:avLst/>
              </a:prstGeom>
              <a:blipFill>
                <a:blip r:embed="rId6"/>
                <a:stretch>
                  <a:fillRect r="-1881" b="-18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AAEC450F-CDC6-492C-B881-77ABCB9C5638}"/>
                  </a:ext>
                </a:extLst>
              </p:cNvPr>
              <p:cNvSpPr txBox="1"/>
              <p:nvPr/>
            </p:nvSpPr>
            <p:spPr>
              <a:xfrm>
                <a:off x="313546" y="3437724"/>
                <a:ext cx="2579231" cy="30066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b="1" i="1" smtClean="0">
                          <a:solidFill>
                            <a:schemeClr val="accent6">
                              <a:lumMod val="75000"/>
                            </a:schemeClr>
                          </a:solidFill>
                          <a:latin typeface="Cambria Math" panose="02040503050406030204" pitchFamily="18" charset="0"/>
                        </a:rPr>
                        <m:t>𝒍𝒏</m:t>
                      </m:r>
                      <m:r>
                        <a:rPr lang="en-GB" sz="2000" b="1" i="1" smtClean="0">
                          <a:solidFill>
                            <a:schemeClr val="accent6">
                              <a:lumMod val="75000"/>
                            </a:schemeClr>
                          </a:solidFill>
                          <a:latin typeface="Cambria Math" panose="02040503050406030204" pitchFamily="18" charset="0"/>
                        </a:rPr>
                        <m:t> </m:t>
                      </m:r>
                      <m:d>
                        <m:dPr>
                          <m:begChr m:val="["/>
                          <m:endChr m:val="]"/>
                          <m:ctrlPr>
                            <a:rPr lang="en-GB" sz="2000" b="1" i="1" smtClean="0">
                              <a:solidFill>
                                <a:schemeClr val="accent6">
                                  <a:lumMod val="75000"/>
                                </a:schemeClr>
                              </a:solidFill>
                              <a:latin typeface="Cambria Math" panose="02040503050406030204" pitchFamily="18" charset="0"/>
                            </a:rPr>
                          </m:ctrlPr>
                        </m:dPr>
                        <m:e>
                          <m:r>
                            <a:rPr lang="en-GB" sz="2000" b="1" i="1" smtClean="0">
                              <a:solidFill>
                                <a:schemeClr val="accent6">
                                  <a:lumMod val="75000"/>
                                </a:schemeClr>
                              </a:solidFill>
                              <a:latin typeface="Cambria Math" panose="02040503050406030204" pitchFamily="18" charset="0"/>
                            </a:rPr>
                            <m:t>𝑨</m:t>
                          </m:r>
                        </m:e>
                      </m:d>
                      <m:r>
                        <a:rPr lang="en-GB" sz="2000" b="1" i="1" smtClean="0">
                          <a:solidFill>
                            <a:schemeClr val="accent6">
                              <a:lumMod val="75000"/>
                            </a:schemeClr>
                          </a:solidFill>
                          <a:latin typeface="Cambria Math" panose="02040503050406030204" pitchFamily="18" charset="0"/>
                        </a:rPr>
                        <m:t>=−</m:t>
                      </m:r>
                      <m:r>
                        <a:rPr lang="en-GB" sz="2000" b="1" i="1" smtClean="0">
                          <a:solidFill>
                            <a:schemeClr val="accent6">
                              <a:lumMod val="75000"/>
                            </a:schemeClr>
                          </a:solidFill>
                          <a:latin typeface="Cambria Math" panose="02040503050406030204" pitchFamily="18" charset="0"/>
                        </a:rPr>
                        <m:t>𝒌𝒕</m:t>
                      </m:r>
                      <m:r>
                        <a:rPr lang="en-GB" sz="2000" b="1" i="1" smtClean="0">
                          <a:solidFill>
                            <a:schemeClr val="accent6">
                              <a:lumMod val="75000"/>
                            </a:schemeClr>
                          </a:solidFill>
                          <a:latin typeface="Cambria Math" panose="02040503050406030204" pitchFamily="18" charset="0"/>
                        </a:rPr>
                        <m:t>+</m:t>
                      </m:r>
                      <m:r>
                        <a:rPr lang="en-GB" sz="2000" b="1" i="1" smtClean="0">
                          <a:solidFill>
                            <a:schemeClr val="accent6">
                              <a:lumMod val="75000"/>
                            </a:schemeClr>
                          </a:solidFill>
                          <a:latin typeface="Cambria Math" panose="02040503050406030204" pitchFamily="18" charset="0"/>
                        </a:rPr>
                        <m:t>𝒍𝒏</m:t>
                      </m:r>
                      <m:r>
                        <a:rPr lang="en-GB" sz="2000" b="1" i="1" smtClean="0">
                          <a:solidFill>
                            <a:schemeClr val="accent6">
                              <a:lumMod val="75000"/>
                            </a:schemeClr>
                          </a:solidFill>
                          <a:latin typeface="Cambria Math" panose="02040503050406030204" pitchFamily="18" charset="0"/>
                        </a:rPr>
                        <m:t> </m:t>
                      </m:r>
                      <m:d>
                        <m:dPr>
                          <m:begChr m:val="["/>
                          <m:endChr m:val="]"/>
                          <m:ctrlPr>
                            <a:rPr lang="en-GB" sz="2000" b="1" i="1" smtClean="0">
                              <a:solidFill>
                                <a:schemeClr val="accent6">
                                  <a:lumMod val="75000"/>
                                </a:schemeClr>
                              </a:solidFill>
                              <a:latin typeface="Cambria Math" panose="02040503050406030204" pitchFamily="18" charset="0"/>
                            </a:rPr>
                          </m:ctrlPr>
                        </m:dPr>
                        <m:e>
                          <m:r>
                            <a:rPr lang="en-GB" sz="2000" b="1" i="1" smtClean="0">
                              <a:solidFill>
                                <a:schemeClr val="accent6">
                                  <a:lumMod val="75000"/>
                                </a:schemeClr>
                              </a:solidFill>
                              <a:latin typeface="Cambria Math" panose="02040503050406030204" pitchFamily="18" charset="0"/>
                            </a:rPr>
                            <m:t>𝑨</m:t>
                          </m:r>
                        </m:e>
                      </m:d>
                      <m:r>
                        <a:rPr lang="en-GB" sz="2000" b="1" i="1" baseline="-25000" smtClean="0">
                          <a:solidFill>
                            <a:schemeClr val="accent6">
                              <a:lumMod val="75000"/>
                            </a:schemeClr>
                          </a:solidFill>
                          <a:latin typeface="Cambria Math" panose="02040503050406030204" pitchFamily="18" charset="0"/>
                        </a:rPr>
                        <m:t>𝟎</m:t>
                      </m:r>
                    </m:oMath>
                  </m:oMathPara>
                </a14:m>
                <a:endParaRPr lang="en-GB" sz="2000" b="1" baseline="-25000" dirty="0">
                  <a:solidFill>
                    <a:schemeClr val="accent6">
                      <a:lumMod val="75000"/>
                    </a:schemeClr>
                  </a:solidFill>
                </a:endParaRPr>
              </a:p>
            </p:txBody>
          </p:sp>
        </mc:Choice>
        <mc:Fallback xmlns="">
          <p:sp>
            <p:nvSpPr>
              <p:cNvPr id="18" name="TextBox 17">
                <a:extLst>
                  <a:ext uri="{FF2B5EF4-FFF2-40B4-BE49-F238E27FC236}">
                    <a16:creationId xmlns:a16="http://schemas.microsoft.com/office/drawing/2014/main" id="{AAEC450F-CDC6-492C-B881-77ABCB9C5638}"/>
                  </a:ext>
                </a:extLst>
              </p:cNvPr>
              <p:cNvSpPr txBox="1">
                <a:spLocks noRot="1" noChangeAspect="1" noMove="1" noResize="1" noEditPoints="1" noAdjustHandles="1" noChangeArrowheads="1" noChangeShapeType="1" noTextEdit="1"/>
              </p:cNvSpPr>
              <p:nvPr/>
            </p:nvSpPr>
            <p:spPr>
              <a:xfrm>
                <a:off x="313546" y="3437724"/>
                <a:ext cx="2579231" cy="300660"/>
              </a:xfrm>
              <a:prstGeom prst="rect">
                <a:avLst/>
              </a:prstGeom>
              <a:blipFill>
                <a:blip r:embed="rId7"/>
                <a:stretch>
                  <a:fillRect l="-2123" r="-943" b="-20408"/>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F94A7960-07F6-4F78-B9AE-430AF88DAFE5}"/>
                  </a:ext>
                </a:extLst>
              </p:cNvPr>
              <p:cNvSpPr txBox="1"/>
              <p:nvPr/>
            </p:nvSpPr>
            <p:spPr>
              <a:xfrm>
                <a:off x="625273" y="5442440"/>
                <a:ext cx="1605631" cy="63357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sz="2000" b="1" i="1" smtClean="0">
                              <a:solidFill>
                                <a:schemeClr val="accent6">
                                  <a:lumMod val="75000"/>
                                </a:schemeClr>
                              </a:solidFill>
                              <a:latin typeface="Cambria Math" panose="02040503050406030204" pitchFamily="18" charset="0"/>
                            </a:rPr>
                          </m:ctrlPr>
                        </m:fPr>
                        <m:num>
                          <m:r>
                            <a:rPr lang="en-GB" sz="2000" b="1" i="1" smtClean="0">
                              <a:solidFill>
                                <a:schemeClr val="accent6">
                                  <a:lumMod val="75000"/>
                                </a:schemeClr>
                              </a:solidFill>
                              <a:latin typeface="Cambria Math" panose="02040503050406030204" pitchFamily="18" charset="0"/>
                            </a:rPr>
                            <m:t>𝟏</m:t>
                          </m:r>
                        </m:num>
                        <m:den>
                          <m:r>
                            <a:rPr lang="en-GB" sz="2000" b="1" i="1" smtClean="0">
                              <a:solidFill>
                                <a:schemeClr val="accent6">
                                  <a:lumMod val="75000"/>
                                </a:schemeClr>
                              </a:solidFill>
                              <a:latin typeface="Cambria Math" panose="02040503050406030204" pitchFamily="18" charset="0"/>
                            </a:rPr>
                            <m:t>[</m:t>
                          </m:r>
                          <m:r>
                            <a:rPr lang="en-GB" sz="2000" b="1" i="1" smtClean="0">
                              <a:solidFill>
                                <a:schemeClr val="accent6">
                                  <a:lumMod val="75000"/>
                                </a:schemeClr>
                              </a:solidFill>
                              <a:latin typeface="Cambria Math" panose="02040503050406030204" pitchFamily="18" charset="0"/>
                            </a:rPr>
                            <m:t>𝑨</m:t>
                          </m:r>
                          <m:r>
                            <a:rPr lang="en-GB" sz="2000" b="1" i="1" smtClean="0">
                              <a:solidFill>
                                <a:schemeClr val="accent6">
                                  <a:lumMod val="75000"/>
                                </a:schemeClr>
                              </a:solidFill>
                              <a:latin typeface="Cambria Math" panose="02040503050406030204" pitchFamily="18" charset="0"/>
                            </a:rPr>
                            <m:t>]</m:t>
                          </m:r>
                        </m:den>
                      </m:f>
                      <m:r>
                        <a:rPr lang="en-GB" sz="2000" b="1" i="0" smtClean="0">
                          <a:solidFill>
                            <a:schemeClr val="accent6">
                              <a:lumMod val="75000"/>
                            </a:schemeClr>
                          </a:solidFill>
                          <a:latin typeface="Cambria Math" panose="02040503050406030204" pitchFamily="18" charset="0"/>
                        </a:rPr>
                        <m:t>=</m:t>
                      </m:r>
                      <m:r>
                        <a:rPr lang="en-GB" sz="2000" b="1" i="0" smtClean="0">
                          <a:solidFill>
                            <a:schemeClr val="accent6">
                              <a:lumMod val="75000"/>
                            </a:schemeClr>
                          </a:solidFill>
                          <a:latin typeface="Cambria Math" panose="02040503050406030204" pitchFamily="18" charset="0"/>
                        </a:rPr>
                        <m:t>𝐤𝐭</m:t>
                      </m:r>
                      <m:r>
                        <a:rPr lang="en-GB" sz="2000" b="1" i="0" smtClean="0">
                          <a:solidFill>
                            <a:schemeClr val="accent6">
                              <a:lumMod val="75000"/>
                            </a:schemeClr>
                          </a:solidFill>
                          <a:latin typeface="Cambria Math" panose="02040503050406030204" pitchFamily="18" charset="0"/>
                        </a:rPr>
                        <m:t>+</m:t>
                      </m:r>
                      <m:f>
                        <m:fPr>
                          <m:ctrlPr>
                            <a:rPr lang="en-GB" sz="2000" b="1" i="1" smtClean="0">
                              <a:solidFill>
                                <a:schemeClr val="accent6">
                                  <a:lumMod val="75000"/>
                                </a:schemeClr>
                              </a:solidFill>
                              <a:latin typeface="Cambria Math" panose="02040503050406030204" pitchFamily="18" charset="0"/>
                            </a:rPr>
                          </m:ctrlPr>
                        </m:fPr>
                        <m:num>
                          <m:r>
                            <a:rPr lang="en-GB" sz="2000" b="1" i="1" smtClean="0">
                              <a:solidFill>
                                <a:schemeClr val="accent6">
                                  <a:lumMod val="75000"/>
                                </a:schemeClr>
                              </a:solidFill>
                              <a:latin typeface="Cambria Math" panose="02040503050406030204" pitchFamily="18" charset="0"/>
                            </a:rPr>
                            <m:t>𝟏</m:t>
                          </m:r>
                        </m:num>
                        <m:den>
                          <m:sSub>
                            <m:sSubPr>
                              <m:ctrlPr>
                                <a:rPr lang="en-GB" sz="2000" b="1" i="1" smtClean="0">
                                  <a:solidFill>
                                    <a:schemeClr val="accent6">
                                      <a:lumMod val="75000"/>
                                    </a:schemeClr>
                                  </a:solidFill>
                                  <a:latin typeface="Cambria Math" panose="02040503050406030204" pitchFamily="18" charset="0"/>
                                </a:rPr>
                              </m:ctrlPr>
                            </m:sSubPr>
                            <m:e>
                              <m:r>
                                <a:rPr lang="en-GB" sz="2000" b="1" i="1" smtClean="0">
                                  <a:solidFill>
                                    <a:schemeClr val="accent6">
                                      <a:lumMod val="75000"/>
                                    </a:schemeClr>
                                  </a:solidFill>
                                  <a:latin typeface="Cambria Math" panose="02040503050406030204" pitchFamily="18" charset="0"/>
                                </a:rPr>
                                <m:t>𝑨</m:t>
                              </m:r>
                            </m:e>
                            <m:sub>
                              <m:r>
                                <a:rPr lang="en-GB" sz="2000" b="1" i="1" smtClean="0">
                                  <a:solidFill>
                                    <a:schemeClr val="accent6">
                                      <a:lumMod val="75000"/>
                                    </a:schemeClr>
                                  </a:solidFill>
                                  <a:latin typeface="Cambria Math" panose="02040503050406030204" pitchFamily="18" charset="0"/>
                                </a:rPr>
                                <m:t>𝟎</m:t>
                              </m:r>
                            </m:sub>
                          </m:sSub>
                        </m:den>
                      </m:f>
                    </m:oMath>
                  </m:oMathPara>
                </a14:m>
                <a:endParaRPr lang="en-GB" sz="2000" b="1" dirty="0">
                  <a:solidFill>
                    <a:schemeClr val="accent6">
                      <a:lumMod val="75000"/>
                    </a:schemeClr>
                  </a:solidFill>
                </a:endParaRPr>
              </a:p>
            </p:txBody>
          </p:sp>
        </mc:Choice>
        <mc:Fallback xmlns="">
          <p:sp>
            <p:nvSpPr>
              <p:cNvPr id="19" name="TextBox 18">
                <a:extLst>
                  <a:ext uri="{FF2B5EF4-FFF2-40B4-BE49-F238E27FC236}">
                    <a16:creationId xmlns:a16="http://schemas.microsoft.com/office/drawing/2014/main" id="{F94A7960-07F6-4F78-B9AE-430AF88DAFE5}"/>
                  </a:ext>
                </a:extLst>
              </p:cNvPr>
              <p:cNvSpPr txBox="1">
                <a:spLocks noRot="1" noChangeAspect="1" noMove="1" noResize="1" noEditPoints="1" noAdjustHandles="1" noChangeArrowheads="1" noChangeShapeType="1" noTextEdit="1"/>
              </p:cNvSpPr>
              <p:nvPr/>
            </p:nvSpPr>
            <p:spPr>
              <a:xfrm>
                <a:off x="625273" y="5442440"/>
                <a:ext cx="1605631" cy="633571"/>
              </a:xfrm>
              <a:prstGeom prst="rect">
                <a:avLst/>
              </a:prstGeom>
              <a:blipFill>
                <a:blip r:embed="rId8"/>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62947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3A084E-DC61-41EA-89A9-B42D62697DAB}"/>
              </a:ext>
            </a:extLst>
          </p:cNvPr>
          <p:cNvSpPr>
            <a:spLocks noGrp="1"/>
          </p:cNvSpPr>
          <p:nvPr>
            <p:ph sz="quarter" idx="13"/>
          </p:nvPr>
        </p:nvSpPr>
        <p:spPr>
          <a:xfrm>
            <a:off x="914087" y="157293"/>
            <a:ext cx="10363826" cy="3424107"/>
          </a:xfrm>
        </p:spPr>
        <p:txBody>
          <a:bodyPr/>
          <a:lstStyle/>
          <a:p>
            <a:r>
              <a:rPr lang="en-GB" dirty="0">
                <a:hlinkClick r:id="rId3"/>
              </a:rPr>
              <a:t>https://www.youtube.com/watch?v=CYuMW-0qHEA</a:t>
            </a:r>
            <a:r>
              <a:rPr lang="en-GB" dirty="0"/>
              <a:t> </a:t>
            </a:r>
          </a:p>
        </p:txBody>
      </p:sp>
      <p:sp>
        <p:nvSpPr>
          <p:cNvPr id="4" name="AutoShape 2">
            <a:extLst>
              <a:ext uri="{FF2B5EF4-FFF2-40B4-BE49-F238E27FC236}">
                <a16:creationId xmlns:a16="http://schemas.microsoft.com/office/drawing/2014/main" id="{A53150D1-5CB5-4B38-A0B9-95EA4F1D63A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20C48B0C-865F-4ABE-864B-63F52A78CF5F}"/>
              </a:ext>
            </a:extLst>
          </p:cNvPr>
          <p:cNvPicPr>
            <a:picLocks noChangeAspect="1"/>
          </p:cNvPicPr>
          <p:nvPr/>
        </p:nvPicPr>
        <p:blipFill>
          <a:blip r:embed="rId4"/>
          <a:stretch>
            <a:fillRect/>
          </a:stretch>
        </p:blipFill>
        <p:spPr>
          <a:xfrm>
            <a:off x="914087" y="819151"/>
            <a:ext cx="6858000" cy="3848100"/>
          </a:xfrm>
          <a:prstGeom prst="rect">
            <a:avLst/>
          </a:prstGeom>
        </p:spPr>
      </p:pic>
    </p:spTree>
    <p:extLst>
      <p:ext uri="{BB962C8B-B14F-4D97-AF65-F5344CB8AC3E}">
        <p14:creationId xmlns:p14="http://schemas.microsoft.com/office/powerpoint/2010/main" val="4061915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093B-7FBE-46C4-B682-39D0EE0F729C}"/>
              </a:ext>
            </a:extLst>
          </p:cNvPr>
          <p:cNvSpPr>
            <a:spLocks noGrp="1"/>
          </p:cNvSpPr>
          <p:nvPr>
            <p:ph type="title"/>
          </p:nvPr>
        </p:nvSpPr>
        <p:spPr>
          <a:xfrm>
            <a:off x="913149" y="1"/>
            <a:ext cx="10364451" cy="820882"/>
          </a:xfrm>
        </p:spPr>
        <p:txBody>
          <a:bodyPr/>
          <a:lstStyle/>
          <a:p>
            <a:r>
              <a:rPr lang="en-GB" dirty="0"/>
              <a:t>Effect of temperature</a:t>
            </a:r>
          </a:p>
        </p:txBody>
      </p:sp>
      <p:sp>
        <p:nvSpPr>
          <p:cNvPr id="3" name="Content Placeholder 2">
            <a:extLst>
              <a:ext uri="{FF2B5EF4-FFF2-40B4-BE49-F238E27FC236}">
                <a16:creationId xmlns:a16="http://schemas.microsoft.com/office/drawing/2014/main" id="{CDB552BB-63C9-4F49-9357-1F9B2DAEED1E}"/>
              </a:ext>
            </a:extLst>
          </p:cNvPr>
          <p:cNvSpPr>
            <a:spLocks noGrp="1"/>
          </p:cNvSpPr>
          <p:nvPr>
            <p:ph sz="quarter" idx="13"/>
          </p:nvPr>
        </p:nvSpPr>
        <p:spPr>
          <a:xfrm>
            <a:off x="186411" y="747128"/>
            <a:ext cx="5712162" cy="5363743"/>
          </a:xfrm>
        </p:spPr>
        <p:txBody>
          <a:bodyPr>
            <a:normAutofit/>
          </a:bodyPr>
          <a:lstStyle/>
          <a:p>
            <a:r>
              <a:rPr lang="en-GB" dirty="0"/>
              <a:t>Boltzmann distribution shows how available energy is distributed among molecules in a system</a:t>
            </a:r>
          </a:p>
          <a:p>
            <a:r>
              <a:rPr lang="en-GB" dirty="0"/>
              <a:t>At a given temperature, only a certain amount of energy is available for all molecules </a:t>
            </a:r>
          </a:p>
          <a:p>
            <a:r>
              <a:rPr lang="en-GB" dirty="0"/>
              <a:t>Individual molecules have different energies and are constantly colliding, transferring energy with other molecules – either gaining or losing energy</a:t>
            </a:r>
          </a:p>
          <a:p>
            <a:r>
              <a:rPr lang="en-GB" dirty="0"/>
              <a:t>Boltzman postulated that the </a:t>
            </a:r>
            <a:r>
              <a:rPr lang="en-GB" u="sng" dirty="0"/>
              <a:t>number</a:t>
            </a:r>
            <a:r>
              <a:rPr lang="en-GB" dirty="0"/>
              <a:t> of molecules attaining a specific energy was related to temperature according to:</a:t>
            </a:r>
          </a:p>
          <a:p>
            <a:endParaRPr lang="en-GB" dirty="0"/>
          </a:p>
          <a:p>
            <a:endParaRPr lang="en-GB"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169EFA6-D8E2-4473-966F-60DDE471E43D}"/>
                  </a:ext>
                </a:extLst>
              </p:cNvPr>
              <p:cNvSpPr txBox="1"/>
              <p:nvPr/>
            </p:nvSpPr>
            <p:spPr>
              <a:xfrm>
                <a:off x="7413913" y="649182"/>
                <a:ext cx="1635128" cy="71763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𝑝</m:t>
                      </m:r>
                      <m:r>
                        <a:rPr lang="en-GB" sz="3200" b="0" i="1" smtClean="0">
                          <a:latin typeface="Cambria Math" panose="02040503050406030204" pitchFamily="18" charset="0"/>
                        </a:rPr>
                        <m:t>= </m:t>
                      </m:r>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𝑒</m:t>
                          </m:r>
                        </m:e>
                        <m:sup>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m:t>
                              </m:r>
                              <m:r>
                                <a:rPr lang="en-GB" sz="3200" b="0" i="1" smtClean="0">
                                  <a:latin typeface="Cambria Math" panose="02040503050406030204" pitchFamily="18" charset="0"/>
                                </a:rPr>
                                <m:t>𝐸</m:t>
                              </m:r>
                            </m:num>
                            <m:den>
                              <m:r>
                                <a:rPr lang="en-GB" sz="3200" b="0" i="1" smtClean="0">
                                  <a:latin typeface="Cambria Math" panose="02040503050406030204" pitchFamily="18" charset="0"/>
                                </a:rPr>
                                <m:t>𝑘𝑇</m:t>
                              </m:r>
                            </m:den>
                          </m:f>
                        </m:sup>
                      </m:sSup>
                    </m:oMath>
                  </m:oMathPara>
                </a14:m>
                <a:endParaRPr lang="en-GB" sz="3200" dirty="0"/>
              </a:p>
            </p:txBody>
          </p:sp>
        </mc:Choice>
        <mc:Fallback xmlns="">
          <p:sp>
            <p:nvSpPr>
              <p:cNvPr id="4" name="TextBox 3">
                <a:extLst>
                  <a:ext uri="{FF2B5EF4-FFF2-40B4-BE49-F238E27FC236}">
                    <a16:creationId xmlns:a16="http://schemas.microsoft.com/office/drawing/2014/main" id="{2169EFA6-D8E2-4473-966F-60DDE471E43D}"/>
                  </a:ext>
                </a:extLst>
              </p:cNvPr>
              <p:cNvSpPr txBox="1">
                <a:spLocks noRot="1" noChangeAspect="1" noMove="1" noResize="1" noEditPoints="1" noAdjustHandles="1" noChangeArrowheads="1" noChangeShapeType="1" noTextEdit="1"/>
              </p:cNvSpPr>
              <p:nvPr/>
            </p:nvSpPr>
            <p:spPr>
              <a:xfrm>
                <a:off x="7413913" y="649182"/>
                <a:ext cx="1635128" cy="717632"/>
              </a:xfrm>
              <a:prstGeom prst="rect">
                <a:avLst/>
              </a:prstGeom>
              <a:blipFill>
                <a:blip r:embed="rId3"/>
                <a:stretch>
                  <a:fillRect/>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4846D6F8-4596-4E02-8BF9-A8D3FDD1485B}"/>
              </a:ext>
            </a:extLst>
          </p:cNvPr>
          <p:cNvSpPr txBox="1"/>
          <p:nvPr/>
        </p:nvSpPr>
        <p:spPr>
          <a:xfrm>
            <a:off x="6497959" y="1534659"/>
            <a:ext cx="5180585" cy="1200329"/>
          </a:xfrm>
          <a:prstGeom prst="rect">
            <a:avLst/>
          </a:prstGeom>
          <a:noFill/>
        </p:spPr>
        <p:txBody>
          <a:bodyPr wrap="none" rtlCol="0">
            <a:spAutoFit/>
          </a:bodyPr>
          <a:lstStyle/>
          <a:p>
            <a:r>
              <a:rPr lang="en-GB" dirty="0"/>
              <a:t>p = the fraction of molecules attaining energy E [J]</a:t>
            </a:r>
          </a:p>
          <a:p>
            <a:r>
              <a:rPr lang="en-GB" dirty="0"/>
              <a:t>k = the the Boltzman constant [JK</a:t>
            </a:r>
            <a:r>
              <a:rPr lang="en-GB" baseline="30000" dirty="0"/>
              <a:t>-1</a:t>
            </a:r>
            <a:r>
              <a:rPr lang="en-GB" dirty="0"/>
              <a:t>] (not rate constant!)</a:t>
            </a:r>
          </a:p>
          <a:p>
            <a:r>
              <a:rPr lang="en-GB" dirty="0"/>
              <a:t>T = temperature [K]</a:t>
            </a:r>
          </a:p>
          <a:p>
            <a:endParaRPr lang="en-GB" dirty="0"/>
          </a:p>
        </p:txBody>
      </p:sp>
      <p:pic>
        <p:nvPicPr>
          <p:cNvPr id="6" name="Picture 5">
            <a:extLst>
              <a:ext uri="{FF2B5EF4-FFF2-40B4-BE49-F238E27FC236}">
                <a16:creationId xmlns:a16="http://schemas.microsoft.com/office/drawing/2014/main" id="{481F1D23-3BE8-4F3C-B82A-7288F710EDEA}"/>
              </a:ext>
            </a:extLst>
          </p:cNvPr>
          <p:cNvPicPr>
            <a:picLocks noChangeAspect="1"/>
          </p:cNvPicPr>
          <p:nvPr/>
        </p:nvPicPr>
        <p:blipFill>
          <a:blip r:embed="rId4"/>
          <a:stretch>
            <a:fillRect/>
          </a:stretch>
        </p:blipFill>
        <p:spPr>
          <a:xfrm>
            <a:off x="6582673" y="2734988"/>
            <a:ext cx="4694927" cy="4048095"/>
          </a:xfrm>
          <a:prstGeom prst="rect">
            <a:avLst/>
          </a:prstGeom>
        </p:spPr>
      </p:pic>
    </p:spTree>
    <p:extLst>
      <p:ext uri="{BB962C8B-B14F-4D97-AF65-F5344CB8AC3E}">
        <p14:creationId xmlns:p14="http://schemas.microsoft.com/office/powerpoint/2010/main" val="1021233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F5AD-B4C3-4DFD-9CF4-01D63CA3ED20}"/>
              </a:ext>
            </a:extLst>
          </p:cNvPr>
          <p:cNvSpPr>
            <a:spLocks noGrp="1"/>
          </p:cNvSpPr>
          <p:nvPr>
            <p:ph type="title"/>
          </p:nvPr>
        </p:nvSpPr>
        <p:spPr>
          <a:xfrm>
            <a:off x="913774" y="0"/>
            <a:ext cx="10364451" cy="831273"/>
          </a:xfrm>
        </p:spPr>
        <p:txBody>
          <a:bodyPr/>
          <a:lstStyle/>
          <a:p>
            <a:r>
              <a:rPr lang="en-GB" dirty="0"/>
              <a:t>Arrhenius equation</a:t>
            </a:r>
          </a:p>
        </p:txBody>
      </p:sp>
      <p:sp>
        <p:nvSpPr>
          <p:cNvPr id="3" name="Content Placeholder 2">
            <a:extLst>
              <a:ext uri="{FF2B5EF4-FFF2-40B4-BE49-F238E27FC236}">
                <a16:creationId xmlns:a16="http://schemas.microsoft.com/office/drawing/2014/main" id="{56FB96B8-8654-4A8F-90F3-0538E2DC4820}"/>
              </a:ext>
            </a:extLst>
          </p:cNvPr>
          <p:cNvSpPr>
            <a:spLocks noGrp="1"/>
          </p:cNvSpPr>
          <p:nvPr>
            <p:ph sz="quarter" idx="13"/>
          </p:nvPr>
        </p:nvSpPr>
        <p:spPr>
          <a:xfrm>
            <a:off x="219627" y="743557"/>
            <a:ext cx="11752745" cy="3424107"/>
          </a:xfrm>
        </p:spPr>
        <p:txBody>
          <a:bodyPr/>
          <a:lstStyle/>
          <a:p>
            <a:r>
              <a:rPr lang="en-GB" dirty="0"/>
              <a:t>Boltzman gives us the fraction of molecules that achieve the energy required to take part in reaction.  If we multiply that by the number of collisions at the correct orientations per second, we obtain the number of reactions per second.  </a:t>
            </a:r>
          </a:p>
          <a:p>
            <a:r>
              <a:rPr lang="en-GB" dirty="0"/>
              <a:t>Arrhenius (1889) postulated that the rate at which a reaction takes place is related to temperature according to:</a:t>
            </a:r>
          </a:p>
          <a:p>
            <a:endParaRPr lang="en-GB" dirty="0"/>
          </a:p>
        </p:txBody>
      </p:sp>
      <p:sp>
        <p:nvSpPr>
          <p:cNvPr id="5" name="TextBox 4">
            <a:extLst>
              <a:ext uri="{FF2B5EF4-FFF2-40B4-BE49-F238E27FC236}">
                <a16:creationId xmlns:a16="http://schemas.microsoft.com/office/drawing/2014/main" id="{544E23BE-D399-412F-A002-B417B49EEE24}"/>
              </a:ext>
            </a:extLst>
          </p:cNvPr>
          <p:cNvSpPr txBox="1"/>
          <p:nvPr/>
        </p:nvSpPr>
        <p:spPr>
          <a:xfrm>
            <a:off x="4390207" y="2354098"/>
            <a:ext cx="3217227" cy="1477328"/>
          </a:xfrm>
          <a:prstGeom prst="rect">
            <a:avLst/>
          </a:prstGeom>
          <a:noFill/>
        </p:spPr>
        <p:txBody>
          <a:bodyPr wrap="none" rtlCol="0">
            <a:spAutoFit/>
          </a:bodyPr>
          <a:lstStyle/>
          <a:p>
            <a:r>
              <a:rPr lang="en-GB" b="1" dirty="0">
                <a:cs typeface="Calibri" panose="020F0502020204030204" pitchFamily="34" charset="0"/>
              </a:rPr>
              <a:t>k</a:t>
            </a:r>
            <a:r>
              <a:rPr lang="en-GB" dirty="0">
                <a:cs typeface="Calibri" panose="020F0502020204030204" pitchFamily="34" charset="0"/>
              </a:rPr>
              <a:t> – rate constant</a:t>
            </a:r>
          </a:p>
          <a:p>
            <a:r>
              <a:rPr lang="en-GB" dirty="0">
                <a:solidFill>
                  <a:srgbClr val="FF6600"/>
                </a:solidFill>
                <a:cs typeface="Calibri" panose="020F0502020204030204" pitchFamily="34" charset="0"/>
              </a:rPr>
              <a:t>A</a:t>
            </a:r>
            <a:r>
              <a:rPr lang="en-GB" dirty="0">
                <a:cs typeface="Calibri" panose="020F0502020204030204" pitchFamily="34" charset="0"/>
              </a:rPr>
              <a:t> – constant for a given material</a:t>
            </a:r>
          </a:p>
          <a:p>
            <a:r>
              <a:rPr lang="en-GB" dirty="0" err="1">
                <a:solidFill>
                  <a:srgbClr val="00B050"/>
                </a:solidFill>
                <a:cs typeface="Calibri" panose="020F0502020204030204" pitchFamily="34" charset="0"/>
              </a:rPr>
              <a:t>E</a:t>
            </a:r>
            <a:r>
              <a:rPr lang="en-GB" baseline="-25000" dirty="0" err="1">
                <a:solidFill>
                  <a:srgbClr val="00B050"/>
                </a:solidFill>
                <a:cs typeface="Calibri" panose="020F0502020204030204" pitchFamily="34" charset="0"/>
              </a:rPr>
              <a:t>a</a:t>
            </a:r>
            <a:r>
              <a:rPr lang="en-GB" dirty="0">
                <a:cs typeface="Calibri" panose="020F0502020204030204" pitchFamily="34" charset="0"/>
              </a:rPr>
              <a:t> – activation energy, kJ/mol</a:t>
            </a:r>
          </a:p>
          <a:p>
            <a:r>
              <a:rPr lang="en-GB" dirty="0">
                <a:solidFill>
                  <a:srgbClr val="996600"/>
                </a:solidFill>
                <a:cs typeface="Calibri" panose="020F0502020204030204" pitchFamily="34" charset="0"/>
              </a:rPr>
              <a:t>R</a:t>
            </a:r>
            <a:r>
              <a:rPr lang="en-GB" dirty="0">
                <a:cs typeface="Calibri" panose="020F0502020204030204" pitchFamily="34" charset="0"/>
              </a:rPr>
              <a:t> – gas constant, 8.314 J/mol-K</a:t>
            </a:r>
          </a:p>
          <a:p>
            <a:r>
              <a:rPr lang="en-GB" dirty="0">
                <a:solidFill>
                  <a:srgbClr val="0000FF"/>
                </a:solidFill>
                <a:cs typeface="Calibri" panose="020F0502020204030204" pitchFamily="34" charset="0"/>
              </a:rPr>
              <a:t>T</a:t>
            </a:r>
            <a:r>
              <a:rPr lang="en-GB" dirty="0">
                <a:cs typeface="Calibri" panose="020F0502020204030204" pitchFamily="34" charset="0"/>
              </a:rPr>
              <a:t> – temperature, K</a:t>
            </a:r>
          </a:p>
        </p:txBody>
      </p:sp>
      <p:grpSp>
        <p:nvGrpSpPr>
          <p:cNvPr id="7" name="Group 6">
            <a:extLst>
              <a:ext uri="{FF2B5EF4-FFF2-40B4-BE49-F238E27FC236}">
                <a16:creationId xmlns:a16="http://schemas.microsoft.com/office/drawing/2014/main" id="{2F597F2A-B721-46CB-9DD4-F50A9D2A1FB5}"/>
              </a:ext>
            </a:extLst>
          </p:cNvPr>
          <p:cNvGrpSpPr/>
          <p:nvPr/>
        </p:nvGrpSpPr>
        <p:grpSpPr>
          <a:xfrm>
            <a:off x="1086558" y="3134577"/>
            <a:ext cx="2552058" cy="533086"/>
            <a:chOff x="2518335" y="3640740"/>
            <a:chExt cx="2552058" cy="533086"/>
          </a:xfrm>
        </p:grpSpPr>
        <p:sp>
          <p:nvSpPr>
            <p:cNvPr id="4" name="TextBox 3">
              <a:extLst>
                <a:ext uri="{FF2B5EF4-FFF2-40B4-BE49-F238E27FC236}">
                  <a16:creationId xmlns:a16="http://schemas.microsoft.com/office/drawing/2014/main" id="{7EA3E792-D75A-441D-A23F-FE04A475D027}"/>
                </a:ext>
              </a:extLst>
            </p:cNvPr>
            <p:cNvSpPr txBox="1"/>
            <p:nvPr/>
          </p:nvSpPr>
          <p:spPr>
            <a:xfrm>
              <a:off x="2767522" y="3650606"/>
              <a:ext cx="1850186" cy="523220"/>
            </a:xfrm>
            <a:prstGeom prst="rect">
              <a:avLst/>
            </a:prstGeom>
            <a:noFill/>
          </p:spPr>
          <p:txBody>
            <a:bodyPr wrap="none" rtlCol="0">
              <a:spAutoFit/>
            </a:bodyPr>
            <a:lstStyle/>
            <a:p>
              <a:r>
                <a:rPr lang="en-GB" sz="2800" b="1" dirty="0">
                  <a:cs typeface="Calibri" panose="020F0502020204030204" pitchFamily="34" charset="0"/>
                </a:rPr>
                <a:t>k</a:t>
              </a:r>
              <a:r>
                <a:rPr lang="en-GB" sz="2800" dirty="0">
                  <a:cs typeface="Calibri" panose="020F0502020204030204" pitchFamily="34" charset="0"/>
                </a:rPr>
                <a:t> = </a:t>
              </a:r>
              <a:r>
                <a:rPr lang="en-GB" sz="2800" dirty="0">
                  <a:solidFill>
                    <a:srgbClr val="FF6600"/>
                  </a:solidFill>
                  <a:cs typeface="Calibri" panose="020F0502020204030204" pitchFamily="34" charset="0"/>
                </a:rPr>
                <a:t>A</a:t>
              </a:r>
              <a:r>
                <a:rPr lang="en-GB" sz="2800" dirty="0">
                  <a:cs typeface="Calibri" panose="020F0502020204030204" pitchFamily="34" charset="0"/>
                </a:rPr>
                <a:t>e</a:t>
              </a:r>
              <a:r>
                <a:rPr lang="en-GB" sz="2800" baseline="30000" dirty="0">
                  <a:cs typeface="Calibri" panose="020F0502020204030204" pitchFamily="34" charset="0"/>
                </a:rPr>
                <a:t>-</a:t>
              </a:r>
              <a:r>
                <a:rPr lang="en-GB" sz="2800" baseline="30000" dirty="0" err="1">
                  <a:solidFill>
                    <a:srgbClr val="00B050"/>
                  </a:solidFill>
                  <a:cs typeface="Calibri" panose="020F0502020204030204" pitchFamily="34" charset="0"/>
                </a:rPr>
                <a:t>Ea</a:t>
              </a:r>
              <a:r>
                <a:rPr lang="en-GB" sz="2800" baseline="30000" dirty="0">
                  <a:cs typeface="Calibri" panose="020F0502020204030204" pitchFamily="34" charset="0"/>
                </a:rPr>
                <a:t>/</a:t>
              </a:r>
              <a:r>
                <a:rPr lang="en-GB" sz="2800" baseline="30000" dirty="0">
                  <a:solidFill>
                    <a:srgbClr val="996600"/>
                  </a:solidFill>
                  <a:cs typeface="Calibri" panose="020F0502020204030204" pitchFamily="34" charset="0"/>
                </a:rPr>
                <a:t>R</a:t>
              </a:r>
              <a:r>
                <a:rPr lang="en-GB" sz="2800" baseline="30000" dirty="0">
                  <a:solidFill>
                    <a:srgbClr val="0000FF"/>
                  </a:solidFill>
                  <a:cs typeface="Calibri" panose="020F0502020204030204" pitchFamily="34" charset="0"/>
                </a:rPr>
                <a:t>T</a:t>
              </a:r>
              <a:endParaRPr lang="en-GB" sz="2800" dirty="0">
                <a:solidFill>
                  <a:srgbClr val="0000FF"/>
                </a:solidFill>
                <a:cs typeface="Calibri" panose="020F0502020204030204" pitchFamily="34" charset="0"/>
              </a:endParaRPr>
            </a:p>
          </p:txBody>
        </p:sp>
        <p:sp>
          <p:nvSpPr>
            <p:cNvPr id="6" name="Rectangle 5">
              <a:extLst>
                <a:ext uri="{FF2B5EF4-FFF2-40B4-BE49-F238E27FC236}">
                  <a16:creationId xmlns:a16="http://schemas.microsoft.com/office/drawing/2014/main" id="{4F80A19C-78DD-48D1-B168-698E784BB02B}"/>
                </a:ext>
              </a:extLst>
            </p:cNvPr>
            <p:cNvSpPr/>
            <p:nvPr/>
          </p:nvSpPr>
          <p:spPr>
            <a:xfrm>
              <a:off x="2518335" y="3640740"/>
              <a:ext cx="2552058"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8" name="TextBox 7">
            <a:extLst>
              <a:ext uri="{FF2B5EF4-FFF2-40B4-BE49-F238E27FC236}">
                <a16:creationId xmlns:a16="http://schemas.microsoft.com/office/drawing/2014/main" id="{759165E8-F16B-451F-8C87-01C242E7EE6E}"/>
              </a:ext>
            </a:extLst>
          </p:cNvPr>
          <p:cNvSpPr txBox="1"/>
          <p:nvPr/>
        </p:nvSpPr>
        <p:spPr>
          <a:xfrm>
            <a:off x="1211059" y="4095339"/>
            <a:ext cx="9575522" cy="830997"/>
          </a:xfrm>
          <a:prstGeom prst="rect">
            <a:avLst/>
          </a:prstGeom>
          <a:noFill/>
        </p:spPr>
        <p:txBody>
          <a:bodyPr wrap="square">
            <a:spAutoFit/>
          </a:bodyPr>
          <a:lstStyle/>
          <a:p>
            <a:r>
              <a:rPr lang="en-GB" sz="2400" dirty="0">
                <a:cs typeface="Calibri" panose="020F0502020204030204" pitchFamily="34" charset="0"/>
              </a:rPr>
              <a:t>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quantifies the fraction of colliding molecules that result in a reaction</a:t>
            </a:r>
          </a:p>
          <a:p>
            <a:endParaRPr lang="en-GB" sz="2400" dirty="0">
              <a:cs typeface="Calibri" panose="020F0502020204030204" pitchFamily="34" charset="0"/>
            </a:endParaRPr>
          </a:p>
        </p:txBody>
      </p:sp>
      <p:sp>
        <p:nvSpPr>
          <p:cNvPr id="9" name="TextBox 8">
            <a:extLst>
              <a:ext uri="{FF2B5EF4-FFF2-40B4-BE49-F238E27FC236}">
                <a16:creationId xmlns:a16="http://schemas.microsoft.com/office/drawing/2014/main" id="{D17FA644-3005-4221-9829-64FCF2AD043D}"/>
              </a:ext>
            </a:extLst>
          </p:cNvPr>
          <p:cNvSpPr txBox="1"/>
          <p:nvPr/>
        </p:nvSpPr>
        <p:spPr>
          <a:xfrm>
            <a:off x="219627" y="6114443"/>
            <a:ext cx="12144481" cy="830997"/>
          </a:xfrm>
          <a:prstGeom prst="rect">
            <a:avLst/>
          </a:prstGeom>
          <a:noFill/>
        </p:spPr>
        <p:txBody>
          <a:bodyPr wrap="square" rtlCol="0">
            <a:spAutoFit/>
          </a:bodyPr>
          <a:lstStyle/>
          <a:p>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(primary explosives, PE) &lt; </a:t>
            </a:r>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(secondary explosives, SE)</a:t>
            </a:r>
          </a:p>
          <a:p>
            <a:r>
              <a:rPr lang="en-GB" sz="2400" b="1" dirty="0">
                <a:solidFill>
                  <a:srgbClr val="00B0F0"/>
                </a:solidFill>
                <a:cs typeface="Calibri" panose="020F0502020204030204" pitchFamily="34" charset="0"/>
              </a:rPr>
              <a:t>Less energy needed to initiate PE </a:t>
            </a:r>
            <a:r>
              <a:rPr lang="en-GB" sz="2400" b="1" dirty="0">
                <a:solidFill>
                  <a:srgbClr val="00B0F0"/>
                </a:solidFill>
                <a:cs typeface="Calibri" panose="020F0502020204030204" pitchFamily="34" charset="0"/>
                <a:sym typeface="Wingdings" panose="05000000000000000000" pitchFamily="2" charset="2"/>
              </a:rPr>
              <a:t> more sensitive to external stimuli (friction, light, etc)</a:t>
            </a:r>
            <a:endParaRPr lang="en-GB" sz="2400" b="1" dirty="0">
              <a:solidFill>
                <a:srgbClr val="00B0F0"/>
              </a:solidFill>
              <a:cs typeface="Calibri" panose="020F0502020204030204" pitchFamily="34" charset="0"/>
            </a:endParaRPr>
          </a:p>
        </p:txBody>
      </p:sp>
      <p:sp>
        <p:nvSpPr>
          <p:cNvPr id="10" name="TextBox 9">
            <a:extLst>
              <a:ext uri="{FF2B5EF4-FFF2-40B4-BE49-F238E27FC236}">
                <a16:creationId xmlns:a16="http://schemas.microsoft.com/office/drawing/2014/main" id="{171A93D8-2259-489A-89B1-0E0A38F86692}"/>
              </a:ext>
            </a:extLst>
          </p:cNvPr>
          <p:cNvSpPr txBox="1"/>
          <p:nvPr/>
        </p:nvSpPr>
        <p:spPr>
          <a:xfrm>
            <a:off x="8279914" y="2574390"/>
            <a:ext cx="4068254" cy="1631216"/>
          </a:xfrm>
          <a:prstGeom prst="rect">
            <a:avLst/>
          </a:prstGeom>
          <a:noFill/>
        </p:spPr>
        <p:txBody>
          <a:bodyPr wrap="square" rtlCol="0">
            <a:spAutoFit/>
          </a:bodyPr>
          <a:lstStyle/>
          <a:p>
            <a:r>
              <a:rPr lang="en-GB" sz="2000" dirty="0">
                <a:solidFill>
                  <a:srgbClr val="FF6600"/>
                </a:solidFill>
                <a:cs typeface="Calibri" panose="020F0502020204030204" pitchFamily="34" charset="0"/>
              </a:rPr>
              <a:t>A</a:t>
            </a:r>
            <a:r>
              <a:rPr lang="en-GB" sz="2000" dirty="0">
                <a:cs typeface="Calibri" panose="020F0502020204030204" pitchFamily="34" charset="0"/>
              </a:rPr>
              <a:t> – frequency factor or collision factor; determined from the number of collisions per unit volume per second between the molecules</a:t>
            </a:r>
          </a:p>
          <a:p>
            <a:endParaRPr lang="en-GB" sz="2000" dirty="0">
              <a:cs typeface="Calibri" panose="020F0502020204030204" pitchFamily="34" charset="0"/>
            </a:endParaRPr>
          </a:p>
        </p:txBody>
      </p:sp>
      <p:sp>
        <p:nvSpPr>
          <p:cNvPr id="11" name="TextBox 10">
            <a:extLst>
              <a:ext uri="{FF2B5EF4-FFF2-40B4-BE49-F238E27FC236}">
                <a16:creationId xmlns:a16="http://schemas.microsoft.com/office/drawing/2014/main" id="{8EC758BD-DA24-4298-9A85-02FFB08F870A}"/>
              </a:ext>
            </a:extLst>
          </p:cNvPr>
          <p:cNvSpPr txBox="1"/>
          <p:nvPr/>
        </p:nvSpPr>
        <p:spPr>
          <a:xfrm>
            <a:off x="1019406" y="4833527"/>
            <a:ext cx="3793624" cy="1200329"/>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 = 0, 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1 and all colliding molecules react</a:t>
            </a:r>
          </a:p>
          <a:p>
            <a:endParaRPr lang="en-GB" sz="2400" dirty="0">
              <a:cs typeface="Calibri" panose="020F0502020204030204" pitchFamily="34" charset="0"/>
            </a:endParaRPr>
          </a:p>
        </p:txBody>
      </p:sp>
      <p:sp>
        <p:nvSpPr>
          <p:cNvPr id="12" name="TextBox 11">
            <a:extLst>
              <a:ext uri="{FF2B5EF4-FFF2-40B4-BE49-F238E27FC236}">
                <a16:creationId xmlns:a16="http://schemas.microsoft.com/office/drawing/2014/main" id="{C352C4E2-856F-487B-978C-DC9EEDA2BD42}"/>
              </a:ext>
            </a:extLst>
          </p:cNvPr>
          <p:cNvSpPr txBox="1"/>
          <p:nvPr/>
        </p:nvSpPr>
        <p:spPr>
          <a:xfrm>
            <a:off x="6096000" y="4838398"/>
            <a:ext cx="6058500" cy="830997"/>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a:t>
            </a:r>
            <a:r>
              <a:rPr lang="en-GB" sz="2400" dirty="0">
                <a:solidFill>
                  <a:srgbClr val="996600"/>
                </a:solidFill>
                <a:cs typeface="Calibri" panose="020F0502020204030204" pitchFamily="34" charset="0"/>
              </a:rPr>
              <a:t>R</a:t>
            </a:r>
            <a:r>
              <a:rPr lang="en-GB" sz="2400" dirty="0">
                <a:solidFill>
                  <a:srgbClr val="0000FF"/>
                </a:solidFill>
                <a:cs typeface="Calibri" panose="020F0502020204030204" pitchFamily="34" charset="0"/>
              </a:rPr>
              <a:t>T</a:t>
            </a:r>
            <a:r>
              <a:rPr lang="en-GB" sz="2400" dirty="0">
                <a:cs typeface="Calibri" panose="020F0502020204030204" pitchFamily="34" charset="0"/>
              </a:rPr>
              <a:t> &gt;&gt; 1, </a:t>
            </a:r>
            <a:r>
              <a:rPr lang="en-GB" sz="2400" dirty="0" err="1">
                <a:solidFill>
                  <a:srgbClr val="00B050"/>
                </a:solidFill>
                <a:cs typeface="Calibri" panose="020F0502020204030204" pitchFamily="34" charset="0"/>
              </a:rPr>
              <a:t>Ea</a:t>
            </a:r>
            <a:r>
              <a:rPr lang="en-GB" sz="2400" dirty="0">
                <a:cs typeface="Calibri" panose="020F0502020204030204" pitchFamily="34" charset="0"/>
              </a:rPr>
              <a:t> &gt;&gt; </a:t>
            </a:r>
            <a:r>
              <a:rPr lang="en-GB" sz="2400" dirty="0">
                <a:solidFill>
                  <a:srgbClr val="996600"/>
                </a:solidFill>
                <a:cs typeface="Calibri" panose="020F0502020204030204" pitchFamily="34" charset="0"/>
              </a:rPr>
              <a:t>R</a:t>
            </a:r>
            <a:r>
              <a:rPr lang="en-GB" sz="2400" dirty="0">
                <a:solidFill>
                  <a:srgbClr val="0000FF"/>
                </a:solidFill>
                <a:cs typeface="Calibri" panose="020F0502020204030204" pitchFamily="34" charset="0"/>
              </a:rPr>
              <a:t>T</a:t>
            </a:r>
            <a:r>
              <a:rPr lang="en-GB" sz="2400" dirty="0">
                <a:cs typeface="Calibri" panose="020F0502020204030204" pitchFamily="34" charset="0"/>
              </a:rPr>
              <a:t> (high activation energy), majority of molecules do not react</a:t>
            </a:r>
          </a:p>
        </p:txBody>
      </p:sp>
    </p:spTree>
    <p:extLst>
      <p:ext uri="{BB962C8B-B14F-4D97-AF65-F5344CB8AC3E}">
        <p14:creationId xmlns:p14="http://schemas.microsoft.com/office/powerpoint/2010/main" val="1116745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A72F53-90F4-4224-BB5D-5B6618641CE8}"/>
              </a:ext>
            </a:extLst>
          </p:cNvPr>
          <p:cNvSpPr txBox="1"/>
          <p:nvPr/>
        </p:nvSpPr>
        <p:spPr>
          <a:xfrm>
            <a:off x="0" y="-18766"/>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THE KINETICS OF EXPLOSIONS</a:t>
            </a:r>
            <a:endParaRPr lang="en-GB" sz="36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8253470-B9AA-47FF-A10C-7E833F7A246E}"/>
              </a:ext>
            </a:extLst>
          </p:cNvPr>
          <p:cNvSpPr txBox="1"/>
          <p:nvPr/>
        </p:nvSpPr>
        <p:spPr>
          <a:xfrm>
            <a:off x="0" y="480964"/>
            <a:ext cx="12192000" cy="1569660"/>
          </a:xfrm>
          <a:prstGeom prst="rect">
            <a:avLst/>
          </a:prstGeom>
          <a:noFill/>
        </p:spPr>
        <p:txBody>
          <a:bodyPr wrap="square">
            <a:spAutoFit/>
          </a:bodyPr>
          <a:lstStyle/>
          <a:p>
            <a:pPr marL="285750" indent="-285750">
              <a:buFont typeface="Arial" panose="020B0604020202020204" pitchFamily="34" charset="0"/>
              <a:buChar char="•"/>
            </a:pPr>
            <a:r>
              <a:rPr lang="en-US" sz="2400" b="1">
                <a:solidFill>
                  <a:srgbClr val="00B0F0"/>
                </a:solidFill>
                <a:cs typeface="Calibri" panose="020F0502020204030204" pitchFamily="34" charset="0"/>
              </a:rPr>
              <a:t>exothermic reaction </a:t>
            </a:r>
            <a:r>
              <a:rPr lang="en-US" sz="2400">
                <a:solidFill>
                  <a:srgbClr val="000000"/>
                </a:solidFill>
                <a:cs typeface="Calibri" panose="020F0502020204030204" pitchFamily="34" charset="0"/>
              </a:rPr>
              <a:t>– energy of reactants &gt; energy of products</a:t>
            </a:r>
          </a:p>
          <a:p>
            <a:pPr marL="285750" indent="-285750">
              <a:buFont typeface="Arial" panose="020B0604020202020204" pitchFamily="34" charset="0"/>
              <a:buChar char="•"/>
            </a:pPr>
            <a:r>
              <a:rPr lang="en-US" sz="2400">
                <a:solidFill>
                  <a:srgbClr val="000000"/>
                </a:solidFill>
                <a:cs typeface="Calibri" panose="020F0502020204030204" pitchFamily="34" charset="0"/>
              </a:rPr>
              <a:t>energy is needed to start the reaction </a:t>
            </a:r>
          </a:p>
          <a:p>
            <a:pPr marL="285750" indent="-285750">
              <a:buFont typeface="Arial" panose="020B0604020202020204" pitchFamily="34" charset="0"/>
              <a:buChar char="•"/>
            </a:pPr>
            <a:r>
              <a:rPr lang="en-US" sz="2400" b="1">
                <a:solidFill>
                  <a:srgbClr val="00B0F0"/>
                </a:solidFill>
                <a:cs typeface="Calibri" panose="020F0502020204030204" pitchFamily="34" charset="0"/>
              </a:rPr>
              <a:t>activation energy (</a:t>
            </a:r>
            <a:r>
              <a:rPr lang="en-US" sz="2400" b="1" err="1">
                <a:solidFill>
                  <a:srgbClr val="00B0F0"/>
                </a:solidFill>
                <a:cs typeface="Calibri" panose="020F0502020204030204" pitchFamily="34" charset="0"/>
              </a:rPr>
              <a:t>E</a:t>
            </a:r>
            <a:r>
              <a:rPr lang="en-US" sz="2400" b="1" baseline="-25000" err="1">
                <a:solidFill>
                  <a:srgbClr val="00B0F0"/>
                </a:solidFill>
                <a:cs typeface="Calibri" panose="020F0502020204030204" pitchFamily="34" charset="0"/>
              </a:rPr>
              <a:t>a</a:t>
            </a:r>
            <a:r>
              <a:rPr lang="en-US" sz="2400" b="1">
                <a:solidFill>
                  <a:srgbClr val="00B0F0"/>
                </a:solidFill>
                <a:cs typeface="Calibri" panose="020F0502020204030204" pitchFamily="34" charset="0"/>
              </a:rPr>
              <a:t>) -</a:t>
            </a:r>
            <a:r>
              <a:rPr lang="en-US" sz="2400">
                <a:solidFill>
                  <a:srgbClr val="000000"/>
                </a:solidFill>
                <a:cs typeface="Calibri" panose="020F0502020204030204" pitchFamily="34" charset="0"/>
              </a:rPr>
              <a:t> energy needed to break bonds in the reactants and to allow the less stable intermediates, or activated complex, before the products are formed </a:t>
            </a:r>
            <a:endParaRPr lang="en-GB" sz="2400">
              <a:cs typeface="Calibri" panose="020F0502020204030204" pitchFamily="34" charset="0"/>
            </a:endParaRPr>
          </a:p>
        </p:txBody>
      </p:sp>
      <p:pic>
        <p:nvPicPr>
          <p:cNvPr id="6" name="Picture 5">
            <a:extLst>
              <a:ext uri="{FF2B5EF4-FFF2-40B4-BE49-F238E27FC236}">
                <a16:creationId xmlns:a16="http://schemas.microsoft.com/office/drawing/2014/main" id="{F869BAFA-AA2E-4674-81A9-FAA8C5097E73}"/>
              </a:ext>
            </a:extLst>
          </p:cNvPr>
          <p:cNvPicPr>
            <a:picLocks noChangeAspect="1"/>
          </p:cNvPicPr>
          <p:nvPr/>
        </p:nvPicPr>
        <p:blipFill>
          <a:blip r:embed="rId3"/>
          <a:stretch>
            <a:fillRect/>
          </a:stretch>
        </p:blipFill>
        <p:spPr>
          <a:xfrm>
            <a:off x="2850979" y="2055895"/>
            <a:ext cx="5329846" cy="4186052"/>
          </a:xfrm>
          <a:prstGeom prst="rect">
            <a:avLst/>
          </a:prstGeom>
          <a:solidFill>
            <a:schemeClr val="bg1"/>
          </a:solidFill>
        </p:spPr>
      </p:pic>
      <p:sp>
        <p:nvSpPr>
          <p:cNvPr id="28" name="TextBox 27">
            <a:extLst>
              <a:ext uri="{FF2B5EF4-FFF2-40B4-BE49-F238E27FC236}">
                <a16:creationId xmlns:a16="http://schemas.microsoft.com/office/drawing/2014/main" id="{CC435015-0B0D-4523-A45F-DC1E58FC9FBA}"/>
              </a:ext>
            </a:extLst>
          </p:cNvPr>
          <p:cNvSpPr txBox="1"/>
          <p:nvPr/>
        </p:nvSpPr>
        <p:spPr>
          <a:xfrm>
            <a:off x="5982177" y="2398228"/>
            <a:ext cx="6000716" cy="369332"/>
          </a:xfrm>
          <a:prstGeom prst="rect">
            <a:avLst/>
          </a:prstGeom>
          <a:noFill/>
        </p:spPr>
        <p:txBody>
          <a:bodyPr wrap="square" lIns="91440" tIns="45720" rIns="91440" bIns="45720" anchor="t">
            <a:spAutoFit/>
          </a:bodyPr>
          <a:lstStyle/>
          <a:p>
            <a:endParaRPr lang="en-GB">
              <a:solidFill>
                <a:srgbClr val="000000"/>
              </a:solidFill>
              <a:cs typeface="Calibri"/>
            </a:endParaRPr>
          </a:p>
        </p:txBody>
      </p:sp>
      <p:sp>
        <p:nvSpPr>
          <p:cNvPr id="31" name="TextBox 30">
            <a:extLst>
              <a:ext uri="{FF2B5EF4-FFF2-40B4-BE49-F238E27FC236}">
                <a16:creationId xmlns:a16="http://schemas.microsoft.com/office/drawing/2014/main" id="{92EA4087-7D6F-4506-B979-CE08747E2EDF}"/>
              </a:ext>
            </a:extLst>
          </p:cNvPr>
          <p:cNvSpPr txBox="1"/>
          <p:nvPr/>
        </p:nvSpPr>
        <p:spPr>
          <a:xfrm>
            <a:off x="972611" y="6233106"/>
            <a:ext cx="10339412" cy="646331"/>
          </a:xfrm>
          <a:prstGeom prst="rect">
            <a:avLst/>
          </a:prstGeom>
          <a:noFill/>
        </p:spPr>
        <p:txBody>
          <a:bodyPr wrap="square" rtlCol="0">
            <a:spAutoFit/>
          </a:bodyPr>
          <a:lstStyle/>
          <a:p>
            <a:r>
              <a:rPr lang="en-GB">
                <a:solidFill>
                  <a:srgbClr val="FF6600"/>
                </a:solidFill>
              </a:rPr>
              <a:t>The values for </a:t>
            </a:r>
            <a:r>
              <a:rPr lang="en-GB" err="1">
                <a:solidFill>
                  <a:srgbClr val="FF6600"/>
                </a:solidFill>
              </a:rPr>
              <a:t>E</a:t>
            </a:r>
            <a:r>
              <a:rPr lang="en-GB" baseline="-25000" err="1">
                <a:solidFill>
                  <a:srgbClr val="FF6600"/>
                </a:solidFill>
              </a:rPr>
              <a:t>a</a:t>
            </a:r>
            <a:r>
              <a:rPr lang="en-GB">
                <a:solidFill>
                  <a:srgbClr val="FF6600"/>
                </a:solidFill>
              </a:rPr>
              <a:t> can be used to measure the ease with which an explosive composition will initiate (the larger </a:t>
            </a:r>
            <a:r>
              <a:rPr lang="en-GB" err="1">
                <a:solidFill>
                  <a:srgbClr val="FF6600"/>
                </a:solidFill>
              </a:rPr>
              <a:t>E</a:t>
            </a:r>
            <a:r>
              <a:rPr lang="en-GB" baseline="-25000" err="1">
                <a:solidFill>
                  <a:srgbClr val="FF6600"/>
                </a:solidFill>
              </a:rPr>
              <a:t>a</a:t>
            </a:r>
            <a:r>
              <a:rPr lang="en-GB" baseline="-25000">
                <a:solidFill>
                  <a:srgbClr val="FF6600"/>
                </a:solidFill>
              </a:rPr>
              <a:t> </a:t>
            </a:r>
            <a:r>
              <a:rPr lang="en-GB">
                <a:solidFill>
                  <a:srgbClr val="FF6600"/>
                </a:solidFill>
              </a:rPr>
              <a:t>, the more difficult it will be to initiate the explosive composition) </a:t>
            </a:r>
          </a:p>
        </p:txBody>
      </p:sp>
      <p:sp>
        <p:nvSpPr>
          <p:cNvPr id="2" name="TextBox 1">
            <a:extLst>
              <a:ext uri="{FF2B5EF4-FFF2-40B4-BE49-F238E27FC236}">
                <a16:creationId xmlns:a16="http://schemas.microsoft.com/office/drawing/2014/main" id="{6C919672-CF7E-47C4-A67B-0AAE0103D531}"/>
              </a:ext>
            </a:extLst>
          </p:cNvPr>
          <p:cNvSpPr txBox="1"/>
          <p:nvPr/>
        </p:nvSpPr>
        <p:spPr>
          <a:xfrm>
            <a:off x="8309610" y="2341371"/>
            <a:ext cx="3989070" cy="1200329"/>
          </a:xfrm>
          <a:prstGeom prst="rect">
            <a:avLst/>
          </a:prstGeom>
          <a:noFill/>
        </p:spPr>
        <p:txBody>
          <a:bodyPr wrap="square" rtlCol="0">
            <a:spAutoFit/>
          </a:bodyPr>
          <a:lstStyle/>
          <a:p>
            <a:r>
              <a:rPr lang="en-GB" dirty="0"/>
              <a:t>Activated complex – a combination of two molecules that can either go on to form products or fall apart again into the unchanged reactants</a:t>
            </a:r>
          </a:p>
        </p:txBody>
      </p:sp>
    </p:spTree>
    <p:extLst>
      <p:ext uri="{BB962C8B-B14F-4D97-AF65-F5344CB8AC3E}">
        <p14:creationId xmlns:p14="http://schemas.microsoft.com/office/powerpoint/2010/main" val="1684350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34799B-2C7C-514F-86E8-3B560DD7D9F8}"/>
              </a:ext>
            </a:extLst>
          </p:cNvPr>
          <p:cNvSpPr txBox="1"/>
          <p:nvPr/>
        </p:nvSpPr>
        <p:spPr>
          <a:xfrm>
            <a:off x="743034" y="2967137"/>
            <a:ext cx="1713931" cy="769441"/>
          </a:xfrm>
          <a:prstGeom prst="rect">
            <a:avLst/>
          </a:prstGeom>
          <a:noFill/>
        </p:spPr>
        <p:txBody>
          <a:bodyPr wrap="none" rtlCol="0">
            <a:spAutoFit/>
          </a:bodyPr>
          <a:lstStyle/>
          <a:p>
            <a:r>
              <a:rPr lang="en-GB" sz="4400" dirty="0"/>
              <a:t>k = Ae </a:t>
            </a:r>
          </a:p>
        </p:txBody>
      </p:sp>
      <p:grpSp>
        <p:nvGrpSpPr>
          <p:cNvPr id="9" name="Group 8">
            <a:extLst>
              <a:ext uri="{FF2B5EF4-FFF2-40B4-BE49-F238E27FC236}">
                <a16:creationId xmlns:a16="http://schemas.microsoft.com/office/drawing/2014/main" id="{7A0F2AE5-6000-514E-B72B-9492DFC13C44}"/>
              </a:ext>
            </a:extLst>
          </p:cNvPr>
          <p:cNvGrpSpPr/>
          <p:nvPr/>
        </p:nvGrpSpPr>
        <p:grpSpPr>
          <a:xfrm>
            <a:off x="2291248" y="2136610"/>
            <a:ext cx="691536" cy="1214244"/>
            <a:chOff x="6358759" y="2942897"/>
            <a:chExt cx="691536" cy="1214244"/>
          </a:xfrm>
        </p:grpSpPr>
        <p:sp>
          <p:nvSpPr>
            <p:cNvPr id="3" name="TextBox 2">
              <a:extLst>
                <a:ext uri="{FF2B5EF4-FFF2-40B4-BE49-F238E27FC236}">
                  <a16:creationId xmlns:a16="http://schemas.microsoft.com/office/drawing/2014/main" id="{B2950DAF-67D8-484B-A1C0-356987D7B0E7}"/>
                </a:ext>
              </a:extLst>
            </p:cNvPr>
            <p:cNvSpPr txBox="1"/>
            <p:nvPr/>
          </p:nvSpPr>
          <p:spPr>
            <a:xfrm>
              <a:off x="6358759" y="2942897"/>
              <a:ext cx="691536" cy="646331"/>
            </a:xfrm>
            <a:prstGeom prst="rect">
              <a:avLst/>
            </a:prstGeom>
            <a:noFill/>
          </p:spPr>
          <p:txBody>
            <a:bodyPr wrap="none" rtlCol="0">
              <a:spAutoFit/>
            </a:bodyPr>
            <a:lstStyle/>
            <a:p>
              <a:r>
                <a:rPr lang="en-GB" sz="3600" dirty="0"/>
                <a:t>-</a:t>
              </a:r>
              <a:r>
                <a:rPr lang="en-GB" sz="3600" dirty="0" err="1"/>
                <a:t>E</a:t>
              </a:r>
              <a:r>
                <a:rPr lang="en-GB" sz="3600" baseline="-25000" dirty="0" err="1"/>
                <a:t>a</a:t>
              </a:r>
              <a:endParaRPr lang="en-GB" sz="3600" baseline="-25000" dirty="0"/>
            </a:p>
          </p:txBody>
        </p:sp>
        <p:sp>
          <p:nvSpPr>
            <p:cNvPr id="6" name="TextBox 5">
              <a:extLst>
                <a:ext uri="{FF2B5EF4-FFF2-40B4-BE49-F238E27FC236}">
                  <a16:creationId xmlns:a16="http://schemas.microsoft.com/office/drawing/2014/main" id="{4AF242CC-93C0-BC41-AB8D-AE48802E8183}"/>
                </a:ext>
              </a:extLst>
            </p:cNvPr>
            <p:cNvSpPr txBox="1"/>
            <p:nvPr/>
          </p:nvSpPr>
          <p:spPr>
            <a:xfrm>
              <a:off x="6358759" y="3037490"/>
              <a:ext cx="643125" cy="646331"/>
            </a:xfrm>
            <a:prstGeom prst="rect">
              <a:avLst/>
            </a:prstGeom>
            <a:noFill/>
          </p:spPr>
          <p:txBody>
            <a:bodyPr wrap="none" rtlCol="0">
              <a:spAutoFit/>
            </a:bodyPr>
            <a:lstStyle/>
            <a:p>
              <a:r>
                <a:rPr lang="en-GB" sz="3600" dirty="0"/>
                <a:t>__</a:t>
              </a:r>
            </a:p>
          </p:txBody>
        </p:sp>
        <p:sp>
          <p:nvSpPr>
            <p:cNvPr id="7" name="TextBox 6">
              <a:extLst>
                <a:ext uri="{FF2B5EF4-FFF2-40B4-BE49-F238E27FC236}">
                  <a16:creationId xmlns:a16="http://schemas.microsoft.com/office/drawing/2014/main" id="{CACED4C0-3911-2C44-AB17-A049C65BC1FD}"/>
                </a:ext>
              </a:extLst>
            </p:cNvPr>
            <p:cNvSpPr txBox="1"/>
            <p:nvPr/>
          </p:nvSpPr>
          <p:spPr>
            <a:xfrm>
              <a:off x="6382195" y="3510810"/>
              <a:ext cx="654666" cy="646331"/>
            </a:xfrm>
            <a:prstGeom prst="rect">
              <a:avLst/>
            </a:prstGeom>
            <a:noFill/>
          </p:spPr>
          <p:txBody>
            <a:bodyPr wrap="none" rtlCol="0">
              <a:spAutoFit/>
            </a:bodyPr>
            <a:lstStyle/>
            <a:p>
              <a:r>
                <a:rPr lang="en-GB" sz="3600" dirty="0"/>
                <a:t>RT</a:t>
              </a:r>
            </a:p>
          </p:txBody>
        </p:sp>
      </p:grpSp>
      <p:sp>
        <p:nvSpPr>
          <p:cNvPr id="11" name="TextBox 10">
            <a:extLst>
              <a:ext uri="{FF2B5EF4-FFF2-40B4-BE49-F238E27FC236}">
                <a16:creationId xmlns:a16="http://schemas.microsoft.com/office/drawing/2014/main" id="{38846E38-3C77-134B-AC69-0403065FD2C2}"/>
              </a:ext>
            </a:extLst>
          </p:cNvPr>
          <p:cNvSpPr txBox="1"/>
          <p:nvPr/>
        </p:nvSpPr>
        <p:spPr>
          <a:xfrm>
            <a:off x="428242" y="4421182"/>
            <a:ext cx="3698705" cy="769441"/>
          </a:xfrm>
          <a:prstGeom prst="rect">
            <a:avLst/>
          </a:prstGeom>
          <a:noFill/>
        </p:spPr>
        <p:txBody>
          <a:bodyPr wrap="none" rtlCol="0">
            <a:spAutoFit/>
          </a:bodyPr>
          <a:lstStyle/>
          <a:p>
            <a:r>
              <a:rPr lang="en-GB" sz="4400" dirty="0"/>
              <a:t>ln k = -</a:t>
            </a:r>
            <a:r>
              <a:rPr lang="en-GB" sz="4400" dirty="0" err="1"/>
              <a:t>E</a:t>
            </a:r>
            <a:r>
              <a:rPr lang="en-GB" sz="4400" baseline="-25000" dirty="0" err="1"/>
              <a:t>a</a:t>
            </a:r>
            <a:r>
              <a:rPr lang="en-GB" sz="4400" dirty="0"/>
              <a:t> + ln A </a:t>
            </a:r>
          </a:p>
        </p:txBody>
      </p:sp>
      <p:sp>
        <p:nvSpPr>
          <p:cNvPr id="13" name="TextBox 12">
            <a:extLst>
              <a:ext uri="{FF2B5EF4-FFF2-40B4-BE49-F238E27FC236}">
                <a16:creationId xmlns:a16="http://schemas.microsoft.com/office/drawing/2014/main" id="{70554856-5347-0A4A-9FE1-AB88ACCA53C9}"/>
              </a:ext>
            </a:extLst>
          </p:cNvPr>
          <p:cNvSpPr txBox="1"/>
          <p:nvPr/>
        </p:nvSpPr>
        <p:spPr>
          <a:xfrm>
            <a:off x="1950260" y="5248710"/>
            <a:ext cx="654666" cy="646331"/>
          </a:xfrm>
          <a:prstGeom prst="rect">
            <a:avLst/>
          </a:prstGeom>
          <a:noFill/>
        </p:spPr>
        <p:txBody>
          <a:bodyPr wrap="none" rtlCol="0">
            <a:spAutoFit/>
          </a:bodyPr>
          <a:lstStyle/>
          <a:p>
            <a:r>
              <a:rPr lang="en-GB" sz="3600" dirty="0"/>
              <a:t>RT</a:t>
            </a:r>
          </a:p>
        </p:txBody>
      </p:sp>
      <p:sp>
        <p:nvSpPr>
          <p:cNvPr id="15" name="TextBox 14">
            <a:extLst>
              <a:ext uri="{FF2B5EF4-FFF2-40B4-BE49-F238E27FC236}">
                <a16:creationId xmlns:a16="http://schemas.microsoft.com/office/drawing/2014/main" id="{C6F94F3D-6B9E-8343-AAA0-CD2820D78904}"/>
              </a:ext>
            </a:extLst>
          </p:cNvPr>
          <p:cNvSpPr txBox="1"/>
          <p:nvPr/>
        </p:nvSpPr>
        <p:spPr>
          <a:xfrm>
            <a:off x="1980076" y="4748063"/>
            <a:ext cx="595035" cy="584775"/>
          </a:xfrm>
          <a:prstGeom prst="rect">
            <a:avLst/>
          </a:prstGeom>
          <a:noFill/>
        </p:spPr>
        <p:txBody>
          <a:bodyPr wrap="none" rtlCol="0">
            <a:spAutoFit/>
          </a:bodyPr>
          <a:lstStyle/>
          <a:p>
            <a:r>
              <a:rPr lang="en-GB" sz="3200" dirty="0"/>
              <a:t>__</a:t>
            </a:r>
          </a:p>
        </p:txBody>
      </p:sp>
      <p:cxnSp>
        <p:nvCxnSpPr>
          <p:cNvPr id="16" name="Straight Connector 15">
            <a:extLst>
              <a:ext uri="{FF2B5EF4-FFF2-40B4-BE49-F238E27FC236}">
                <a16:creationId xmlns:a16="http://schemas.microsoft.com/office/drawing/2014/main" id="{D7AAC589-53B7-E54F-B0FD-D0FC10600F64}"/>
              </a:ext>
            </a:extLst>
          </p:cNvPr>
          <p:cNvCxnSpPr/>
          <p:nvPr/>
        </p:nvCxnSpPr>
        <p:spPr>
          <a:xfrm>
            <a:off x="5284172" y="2119374"/>
            <a:ext cx="0" cy="358346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5F536F9-54B8-6E4C-BBC1-F77384FE0968}"/>
              </a:ext>
            </a:extLst>
          </p:cNvPr>
          <p:cNvCxnSpPr>
            <a:cxnSpLocks/>
          </p:cNvCxnSpPr>
          <p:nvPr/>
        </p:nvCxnSpPr>
        <p:spPr>
          <a:xfrm flipH="1">
            <a:off x="5273663" y="5719310"/>
            <a:ext cx="6190734" cy="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0709210-7B37-0F49-BC8C-3DF2C24B11AD}"/>
              </a:ext>
            </a:extLst>
          </p:cNvPr>
          <p:cNvCxnSpPr>
            <a:cxnSpLocks/>
          </p:cNvCxnSpPr>
          <p:nvPr/>
        </p:nvCxnSpPr>
        <p:spPr>
          <a:xfrm>
            <a:off x="10618316" y="565134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776BFA7E-2E7E-C844-A852-7B58F6CD9670}"/>
              </a:ext>
            </a:extLst>
          </p:cNvPr>
          <p:cNvSpPr/>
          <p:nvPr/>
        </p:nvSpPr>
        <p:spPr>
          <a:xfrm>
            <a:off x="5185318" y="4553655"/>
            <a:ext cx="98854" cy="271849"/>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ECCB0248-ECB1-BF45-933B-BDBAFF7213B1}"/>
              </a:ext>
            </a:extLst>
          </p:cNvPr>
          <p:cNvCxnSpPr>
            <a:cxnSpLocks/>
          </p:cNvCxnSpPr>
          <p:nvPr/>
        </p:nvCxnSpPr>
        <p:spPr>
          <a:xfrm rot="16200000">
            <a:off x="5284172" y="3431254"/>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4A406A4-EFF9-8C43-ABEF-C05322DF0569}"/>
              </a:ext>
            </a:extLst>
          </p:cNvPr>
          <p:cNvCxnSpPr>
            <a:cxnSpLocks/>
          </p:cNvCxnSpPr>
          <p:nvPr/>
        </p:nvCxnSpPr>
        <p:spPr>
          <a:xfrm rot="16200000">
            <a:off x="5275931" y="4547486"/>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FA119F-3751-654A-B866-FA1F95399A3A}"/>
              </a:ext>
            </a:extLst>
          </p:cNvPr>
          <p:cNvCxnSpPr>
            <a:cxnSpLocks/>
          </p:cNvCxnSpPr>
          <p:nvPr/>
        </p:nvCxnSpPr>
        <p:spPr>
          <a:xfrm rot="16200000">
            <a:off x="5275931" y="2325533"/>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4DEA64F-9C50-4F49-8018-FC5FBBE0A02D}"/>
              </a:ext>
            </a:extLst>
          </p:cNvPr>
          <p:cNvCxnSpPr>
            <a:cxnSpLocks/>
          </p:cNvCxnSpPr>
          <p:nvPr/>
        </p:nvCxnSpPr>
        <p:spPr>
          <a:xfrm>
            <a:off x="4901249" y="2852731"/>
            <a:ext cx="6563148" cy="1700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7EA4095-EBF2-3F43-90BE-A77582F77979}"/>
              </a:ext>
            </a:extLst>
          </p:cNvPr>
          <p:cNvCxnSpPr>
            <a:cxnSpLocks/>
          </p:cNvCxnSpPr>
          <p:nvPr/>
        </p:nvCxnSpPr>
        <p:spPr>
          <a:xfrm>
            <a:off x="6493016" y="566711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08720F2-72B0-DF40-9E06-DC2B16900E62}"/>
              </a:ext>
            </a:extLst>
          </p:cNvPr>
          <p:cNvCxnSpPr>
            <a:cxnSpLocks/>
          </p:cNvCxnSpPr>
          <p:nvPr/>
        </p:nvCxnSpPr>
        <p:spPr>
          <a:xfrm>
            <a:off x="7859359" y="565660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653D2E9-CAA0-FD41-8584-3CA1DC1A7218}"/>
              </a:ext>
            </a:extLst>
          </p:cNvPr>
          <p:cNvCxnSpPr>
            <a:cxnSpLocks/>
          </p:cNvCxnSpPr>
          <p:nvPr/>
        </p:nvCxnSpPr>
        <p:spPr>
          <a:xfrm>
            <a:off x="9278250" y="5646096"/>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6CF03-64E4-AD44-B8BF-F51870BFEE10}"/>
              </a:ext>
            </a:extLst>
          </p:cNvPr>
          <p:cNvSpPr/>
          <p:nvPr/>
        </p:nvSpPr>
        <p:spPr>
          <a:xfrm>
            <a:off x="4350004" y="3541772"/>
            <a:ext cx="841897" cy="646331"/>
          </a:xfrm>
          <a:prstGeom prst="rect">
            <a:avLst/>
          </a:prstGeom>
        </p:spPr>
        <p:txBody>
          <a:bodyPr wrap="none">
            <a:spAutoFit/>
          </a:bodyPr>
          <a:lstStyle/>
          <a:p>
            <a:r>
              <a:rPr lang="en-GB" sz="3600" i="1" dirty="0"/>
              <a:t>ln k</a:t>
            </a:r>
            <a:endParaRPr lang="en-GB" sz="3600" dirty="0"/>
          </a:p>
        </p:txBody>
      </p:sp>
      <p:sp>
        <p:nvSpPr>
          <p:cNvPr id="28" name="Rectangle 27">
            <a:extLst>
              <a:ext uri="{FF2B5EF4-FFF2-40B4-BE49-F238E27FC236}">
                <a16:creationId xmlns:a16="http://schemas.microsoft.com/office/drawing/2014/main" id="{092C96DB-550E-BB42-8AC1-FCC8F96596D2}"/>
              </a:ext>
            </a:extLst>
          </p:cNvPr>
          <p:cNvSpPr/>
          <p:nvPr/>
        </p:nvSpPr>
        <p:spPr>
          <a:xfrm>
            <a:off x="8263015" y="5931899"/>
            <a:ext cx="821059" cy="646331"/>
          </a:xfrm>
          <a:prstGeom prst="rect">
            <a:avLst/>
          </a:prstGeom>
        </p:spPr>
        <p:txBody>
          <a:bodyPr wrap="none">
            <a:spAutoFit/>
          </a:bodyPr>
          <a:lstStyle/>
          <a:p>
            <a:r>
              <a:rPr lang="en-GB" sz="3600" dirty="0"/>
              <a:t>1/T</a:t>
            </a:r>
          </a:p>
        </p:txBody>
      </p:sp>
      <p:sp>
        <p:nvSpPr>
          <p:cNvPr id="29" name="TextBox 28">
            <a:extLst>
              <a:ext uri="{FF2B5EF4-FFF2-40B4-BE49-F238E27FC236}">
                <a16:creationId xmlns:a16="http://schemas.microsoft.com/office/drawing/2014/main" id="{2C36DD6C-0027-454C-8E9C-CE5435BA737A}"/>
              </a:ext>
            </a:extLst>
          </p:cNvPr>
          <p:cNvSpPr txBox="1"/>
          <p:nvPr/>
        </p:nvSpPr>
        <p:spPr>
          <a:xfrm>
            <a:off x="10205057" y="2616799"/>
            <a:ext cx="561051" cy="646331"/>
          </a:xfrm>
          <a:prstGeom prst="rect">
            <a:avLst/>
          </a:prstGeom>
          <a:noFill/>
        </p:spPr>
        <p:txBody>
          <a:bodyPr wrap="none" rtlCol="0">
            <a:spAutoFit/>
          </a:bodyPr>
          <a:lstStyle/>
          <a:p>
            <a:r>
              <a:rPr lang="en-GB" sz="3600" i="1" dirty="0" err="1"/>
              <a:t>E</a:t>
            </a:r>
            <a:r>
              <a:rPr lang="en-GB" sz="3600" i="1" baseline="-25000" dirty="0" err="1"/>
              <a:t>a</a:t>
            </a:r>
            <a:endParaRPr lang="en-GB" sz="3600" i="1" dirty="0"/>
          </a:p>
        </p:txBody>
      </p:sp>
      <p:sp>
        <p:nvSpPr>
          <p:cNvPr id="30" name="TextBox 29">
            <a:extLst>
              <a:ext uri="{FF2B5EF4-FFF2-40B4-BE49-F238E27FC236}">
                <a16:creationId xmlns:a16="http://schemas.microsoft.com/office/drawing/2014/main" id="{5AE047DD-E318-8D45-8C27-D1BB5BF5EE5D}"/>
              </a:ext>
            </a:extLst>
          </p:cNvPr>
          <p:cNvSpPr txBox="1"/>
          <p:nvPr/>
        </p:nvSpPr>
        <p:spPr>
          <a:xfrm>
            <a:off x="10205057" y="2900578"/>
            <a:ext cx="543739" cy="523220"/>
          </a:xfrm>
          <a:prstGeom prst="rect">
            <a:avLst/>
          </a:prstGeom>
          <a:noFill/>
        </p:spPr>
        <p:txBody>
          <a:bodyPr wrap="none" rtlCol="0">
            <a:spAutoFit/>
          </a:bodyPr>
          <a:lstStyle/>
          <a:p>
            <a:r>
              <a:rPr lang="en-GB" sz="2800" dirty="0"/>
              <a:t>__</a:t>
            </a:r>
          </a:p>
        </p:txBody>
      </p:sp>
      <p:sp>
        <p:nvSpPr>
          <p:cNvPr id="31" name="TextBox 30">
            <a:extLst>
              <a:ext uri="{FF2B5EF4-FFF2-40B4-BE49-F238E27FC236}">
                <a16:creationId xmlns:a16="http://schemas.microsoft.com/office/drawing/2014/main" id="{B234ED72-B7BA-E74B-B5EF-63341DFC3576}"/>
              </a:ext>
            </a:extLst>
          </p:cNvPr>
          <p:cNvSpPr txBox="1"/>
          <p:nvPr/>
        </p:nvSpPr>
        <p:spPr>
          <a:xfrm>
            <a:off x="10298419" y="3271368"/>
            <a:ext cx="434734" cy="646331"/>
          </a:xfrm>
          <a:prstGeom prst="rect">
            <a:avLst/>
          </a:prstGeom>
          <a:noFill/>
        </p:spPr>
        <p:txBody>
          <a:bodyPr wrap="none" rtlCol="0">
            <a:spAutoFit/>
          </a:bodyPr>
          <a:lstStyle/>
          <a:p>
            <a:r>
              <a:rPr lang="en-GB" sz="3600" dirty="0"/>
              <a:t>R</a:t>
            </a:r>
          </a:p>
        </p:txBody>
      </p:sp>
      <p:sp>
        <p:nvSpPr>
          <p:cNvPr id="32" name="Rectangle 31">
            <a:extLst>
              <a:ext uri="{FF2B5EF4-FFF2-40B4-BE49-F238E27FC236}">
                <a16:creationId xmlns:a16="http://schemas.microsoft.com/office/drawing/2014/main" id="{D263FF83-F9D2-0046-88AE-D3C10B97EA62}"/>
              </a:ext>
            </a:extLst>
          </p:cNvPr>
          <p:cNvSpPr/>
          <p:nvPr/>
        </p:nvSpPr>
        <p:spPr>
          <a:xfrm>
            <a:off x="8562298" y="2934678"/>
            <a:ext cx="1596078" cy="584775"/>
          </a:xfrm>
          <a:prstGeom prst="rect">
            <a:avLst/>
          </a:prstGeom>
        </p:spPr>
        <p:txBody>
          <a:bodyPr wrap="none">
            <a:spAutoFit/>
          </a:bodyPr>
          <a:lstStyle/>
          <a:p>
            <a:r>
              <a:rPr lang="en-GB" sz="3200" i="1" dirty="0"/>
              <a:t>gradient</a:t>
            </a:r>
            <a:endParaRPr lang="en-GB" sz="3200" dirty="0"/>
          </a:p>
        </p:txBody>
      </p:sp>
      <p:sp>
        <p:nvSpPr>
          <p:cNvPr id="4" name="Rectangle 3">
            <a:extLst>
              <a:ext uri="{FF2B5EF4-FFF2-40B4-BE49-F238E27FC236}">
                <a16:creationId xmlns:a16="http://schemas.microsoft.com/office/drawing/2014/main" id="{E5FA8A88-9148-3046-BC03-CC99ACA78B37}"/>
              </a:ext>
            </a:extLst>
          </p:cNvPr>
          <p:cNvSpPr/>
          <p:nvPr/>
        </p:nvSpPr>
        <p:spPr>
          <a:xfrm>
            <a:off x="5607287" y="2051885"/>
            <a:ext cx="1183365" cy="707886"/>
          </a:xfrm>
          <a:prstGeom prst="rect">
            <a:avLst/>
          </a:prstGeom>
        </p:spPr>
        <p:txBody>
          <a:bodyPr wrap="square">
            <a:spAutoFit/>
          </a:bodyPr>
          <a:lstStyle/>
          <a:p>
            <a:r>
              <a:rPr lang="en-GB" sz="4000" dirty="0"/>
              <a:t>ln A</a:t>
            </a:r>
          </a:p>
        </p:txBody>
      </p:sp>
      <p:sp>
        <p:nvSpPr>
          <p:cNvPr id="33" name="TextBox 32">
            <a:extLst>
              <a:ext uri="{FF2B5EF4-FFF2-40B4-BE49-F238E27FC236}">
                <a16:creationId xmlns:a16="http://schemas.microsoft.com/office/drawing/2014/main" id="{5DFC77EF-F1CA-A64A-8BF0-6FA63F12694A}"/>
              </a:ext>
            </a:extLst>
          </p:cNvPr>
          <p:cNvSpPr txBox="1"/>
          <p:nvPr/>
        </p:nvSpPr>
        <p:spPr>
          <a:xfrm>
            <a:off x="514355" y="1028561"/>
            <a:ext cx="8594276" cy="584775"/>
          </a:xfrm>
          <a:prstGeom prst="rect">
            <a:avLst/>
          </a:prstGeom>
          <a:noFill/>
        </p:spPr>
        <p:txBody>
          <a:bodyPr wrap="none" rtlCol="0">
            <a:spAutoFit/>
          </a:bodyPr>
          <a:lstStyle/>
          <a:p>
            <a:r>
              <a:rPr lang="en-GB" sz="3200" dirty="0"/>
              <a:t>Change Arrhenius equation into form of </a:t>
            </a:r>
            <a:r>
              <a:rPr lang="en-GB" sz="3200" i="1" dirty="0"/>
              <a:t>y = mx +C</a:t>
            </a:r>
          </a:p>
        </p:txBody>
      </p:sp>
      <p:sp>
        <p:nvSpPr>
          <p:cNvPr id="5" name="Title 4">
            <a:extLst>
              <a:ext uri="{FF2B5EF4-FFF2-40B4-BE49-F238E27FC236}">
                <a16:creationId xmlns:a16="http://schemas.microsoft.com/office/drawing/2014/main" id="{7B47A1E7-8857-40DF-846A-412EFD0CDD49}"/>
              </a:ext>
            </a:extLst>
          </p:cNvPr>
          <p:cNvSpPr>
            <a:spLocks noGrp="1"/>
          </p:cNvSpPr>
          <p:nvPr>
            <p:ph type="title"/>
          </p:nvPr>
        </p:nvSpPr>
        <p:spPr>
          <a:xfrm>
            <a:off x="1039765" y="-472459"/>
            <a:ext cx="10364451" cy="1596177"/>
          </a:xfrm>
        </p:spPr>
        <p:txBody>
          <a:bodyPr/>
          <a:lstStyle/>
          <a:p>
            <a:r>
              <a:rPr lang="en-GB" dirty="0"/>
              <a:t>Activation energy</a:t>
            </a:r>
          </a:p>
        </p:txBody>
      </p:sp>
    </p:spTree>
    <p:extLst>
      <p:ext uri="{BB962C8B-B14F-4D97-AF65-F5344CB8AC3E}">
        <p14:creationId xmlns:p14="http://schemas.microsoft.com/office/powerpoint/2010/main" val="2301403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32B378-1921-4ECC-97F3-54C8726D6FC5}"/>
              </a:ext>
            </a:extLst>
          </p:cNvPr>
          <p:cNvSpPr>
            <a:spLocks noGrp="1"/>
          </p:cNvSpPr>
          <p:nvPr>
            <p:ph idx="1"/>
          </p:nvPr>
        </p:nvSpPr>
        <p:spPr>
          <a:xfrm>
            <a:off x="695565" y="195393"/>
            <a:ext cx="10364452" cy="3424107"/>
          </a:xfrm>
        </p:spPr>
        <p:txBody>
          <a:bodyPr/>
          <a:lstStyle/>
          <a:p>
            <a:r>
              <a:rPr lang="en-GB" dirty="0">
                <a:hlinkClick r:id="rId3"/>
              </a:rPr>
              <a:t>https://www.youtube.com/watch?v=CsDrL7qMyCg&amp;list=TLPQMTAxMDIwMjNBgjfRLthNsA&amp;index=2</a:t>
            </a:r>
            <a:r>
              <a:rPr lang="en-GB" dirty="0"/>
              <a:t> </a:t>
            </a:r>
          </a:p>
        </p:txBody>
      </p:sp>
      <p:pic>
        <p:nvPicPr>
          <p:cNvPr id="5" name="Picture 4">
            <a:extLst>
              <a:ext uri="{FF2B5EF4-FFF2-40B4-BE49-F238E27FC236}">
                <a16:creationId xmlns:a16="http://schemas.microsoft.com/office/drawing/2014/main" id="{363FFEEA-530B-4E7E-89B6-0ACD24DAC21F}"/>
              </a:ext>
            </a:extLst>
          </p:cNvPr>
          <p:cNvPicPr>
            <a:picLocks noChangeAspect="1"/>
          </p:cNvPicPr>
          <p:nvPr/>
        </p:nvPicPr>
        <p:blipFill>
          <a:blip r:embed="rId4"/>
          <a:stretch>
            <a:fillRect/>
          </a:stretch>
        </p:blipFill>
        <p:spPr>
          <a:xfrm>
            <a:off x="955098" y="1250221"/>
            <a:ext cx="7495880" cy="4205006"/>
          </a:xfrm>
          <a:prstGeom prst="rect">
            <a:avLst/>
          </a:prstGeom>
        </p:spPr>
      </p:pic>
    </p:spTree>
    <p:extLst>
      <p:ext uri="{BB962C8B-B14F-4D97-AF65-F5344CB8AC3E}">
        <p14:creationId xmlns:p14="http://schemas.microsoft.com/office/powerpoint/2010/main" val="2566441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6F4719-D354-40B0-8A60-D60814C46ECE}"/>
              </a:ext>
            </a:extLst>
          </p:cNvPr>
          <p:cNvSpPr txBox="1"/>
          <p:nvPr/>
        </p:nvSpPr>
        <p:spPr>
          <a:xfrm>
            <a:off x="-28575" y="1706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KINETICS OF THERMAL DECOMPOSITION</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116958" y="479590"/>
            <a:ext cx="1166391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187743" y="1235637"/>
            <a:ext cx="1113075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used to determine the </a:t>
            </a:r>
            <a:r>
              <a:rPr lang="en-GB" sz="2400" b="1">
                <a:solidFill>
                  <a:srgbClr val="00B0F0"/>
                </a:solidFill>
                <a:cs typeface="Calibri" panose="020F0502020204030204" pitchFamily="34" charset="0"/>
              </a:rPr>
              <a:t>stability</a:t>
            </a:r>
            <a:r>
              <a:rPr lang="en-GB" sz="2400">
                <a:cs typeface="Calibri" panose="020F0502020204030204" pitchFamily="34" charset="0"/>
              </a:rPr>
              <a:t> and </a:t>
            </a:r>
            <a:r>
              <a:rPr lang="en-GB" sz="2400" b="1">
                <a:solidFill>
                  <a:srgbClr val="00B0F0"/>
                </a:solidFill>
                <a:cs typeface="Calibri" panose="020F0502020204030204" pitchFamily="34" charset="0"/>
              </a:rPr>
              <a:t>shelf life </a:t>
            </a:r>
            <a:r>
              <a:rPr lang="en-GB" sz="2400">
                <a:cs typeface="Calibri" panose="020F0502020204030204" pitchFamily="34" charset="0"/>
              </a:rPr>
              <a:t>of the explosive</a:t>
            </a:r>
          </a:p>
          <a:p>
            <a:pPr marL="285750" indent="-285750">
              <a:buFont typeface="Arial" panose="020B0604020202020204" pitchFamily="34" charset="0"/>
              <a:buChar char="•"/>
            </a:pPr>
            <a:r>
              <a:rPr lang="en-GB" sz="2400">
                <a:cs typeface="Calibri" panose="020F0502020204030204" pitchFamily="34" charset="0"/>
              </a:rPr>
              <a:t>shelf-life and stability susceptibility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28084" y="2070397"/>
            <a:ext cx="12095463"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measured at constant temperature as the </a:t>
            </a:r>
            <a:r>
              <a:rPr lang="en-GB" sz="2400" b="1">
                <a:cs typeface="Calibri" panose="020F0502020204030204" pitchFamily="34" charset="0"/>
              </a:rPr>
              <a:t>rate of gas released </a:t>
            </a:r>
            <a:r>
              <a:rPr lang="en-GB" sz="2400">
                <a:cs typeface="Calibri" panose="020F0502020204030204" pitchFamily="34" charset="0"/>
              </a:rPr>
              <a:t>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1635740" y="2860458"/>
            <a:ext cx="2137610" cy="461665"/>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a:t>
            </a:r>
            <a:r>
              <a:rPr lang="en-GB" sz="2400" b="1" err="1">
                <a:cs typeface="Calibri" panose="020F0502020204030204" pitchFamily="34" charset="0"/>
              </a:rPr>
              <a:t>k</a:t>
            </a:r>
            <a:r>
              <a:rPr lang="en-GB" sz="2400" baseline="30000" err="1">
                <a:solidFill>
                  <a:srgbClr val="0000FF"/>
                </a:solidFill>
                <a:cs typeface="Calibri" panose="020F0502020204030204" pitchFamily="34" charset="0"/>
              </a:rPr>
              <a:t>T</a:t>
            </a:r>
            <a:r>
              <a:rPr lang="en-GB" sz="2400">
                <a:cs typeface="Calibri" panose="020F0502020204030204" pitchFamily="34" charset="0"/>
              </a:rPr>
              <a:t> + </a:t>
            </a:r>
            <a:r>
              <a:rPr lang="en-GB" sz="2400">
                <a:solidFill>
                  <a:srgbClr val="00B0F0"/>
                </a:solidFill>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4023114" y="2783512"/>
            <a:ext cx="6392946" cy="1569660"/>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volume of gas evolved </a:t>
            </a:r>
          </a:p>
          <a:p>
            <a:r>
              <a:rPr lang="en-GB" sz="2400" b="1">
                <a:cs typeface="Calibri" panose="020F0502020204030204" pitchFamily="34" charset="0"/>
              </a:rPr>
              <a:t>k</a:t>
            </a:r>
            <a:r>
              <a:rPr lang="en-GB" sz="2400">
                <a:cs typeface="Calibri" panose="020F0502020204030204" pitchFamily="34" charset="0"/>
              </a:rPr>
              <a:t> – reaction rate constant</a:t>
            </a:r>
          </a:p>
          <a:p>
            <a:r>
              <a:rPr lang="en-GB" sz="2400">
                <a:solidFill>
                  <a:srgbClr val="0000FF"/>
                </a:solidFill>
                <a:cs typeface="Calibri" panose="020F0502020204030204" pitchFamily="34" charset="0"/>
              </a:rPr>
              <a:t>T</a:t>
            </a:r>
            <a:r>
              <a:rPr lang="en-GB" sz="2400">
                <a:cs typeface="Calibri" panose="020F0502020204030204" pitchFamily="34" charset="0"/>
              </a:rPr>
              <a:t> – temperature, </a:t>
            </a:r>
            <a:r>
              <a:rPr lang="en-GB" sz="2400" err="1">
                <a:cs typeface="Calibri" panose="020F0502020204030204" pitchFamily="34" charset="0"/>
              </a:rPr>
              <a:t>degC</a:t>
            </a:r>
            <a:endParaRPr lang="en-GB" sz="2400">
              <a:cs typeface="Calibri" panose="020F0502020204030204" pitchFamily="34" charset="0"/>
            </a:endParaRPr>
          </a:p>
          <a:p>
            <a:r>
              <a:rPr lang="en-GB" sz="2400">
                <a:solidFill>
                  <a:srgbClr val="00B0F0"/>
                </a:solidFill>
                <a:cs typeface="Calibri" panose="020F0502020204030204" pitchFamily="34" charset="0"/>
              </a:rPr>
              <a:t>C</a:t>
            </a:r>
            <a:r>
              <a:rPr lang="en-GB" sz="240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519717" y="4546869"/>
            <a:ext cx="11603830" cy="1938992"/>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for every </a:t>
            </a:r>
            <a:r>
              <a:rPr lang="en-GB" sz="2400" b="1">
                <a:solidFill>
                  <a:srgbClr val="00B0F0"/>
                </a:solidFill>
                <a:cs typeface="Calibri" panose="020F0502020204030204" pitchFamily="34" charset="0"/>
              </a:rPr>
              <a:t>10 </a:t>
            </a:r>
            <a:r>
              <a:rPr lang="en-GB" sz="2400" b="1" err="1">
                <a:solidFill>
                  <a:srgbClr val="00B0F0"/>
                </a:solidFill>
                <a:cs typeface="Calibri" panose="020F0502020204030204" pitchFamily="34" charset="0"/>
              </a:rPr>
              <a:t>degC</a:t>
            </a:r>
            <a:r>
              <a:rPr lang="en-GB" sz="2400" b="1">
                <a:solidFill>
                  <a:srgbClr val="00B0F0"/>
                </a:solidFill>
                <a:cs typeface="Calibri" panose="020F0502020204030204" pitchFamily="34" charset="0"/>
              </a:rPr>
              <a:t> </a:t>
            </a:r>
            <a:r>
              <a:rPr lang="en-GB" sz="2400">
                <a:cs typeface="Calibri" panose="020F0502020204030204" pitchFamily="34" charset="0"/>
              </a:rPr>
              <a:t>increase in temperature, the </a:t>
            </a:r>
            <a:r>
              <a:rPr lang="en-GB" sz="2400" b="1">
                <a:solidFill>
                  <a:srgbClr val="00B0F0"/>
                </a:solidFill>
                <a:cs typeface="Calibri" panose="020F0502020204030204" pitchFamily="34" charset="0"/>
              </a:rPr>
              <a:t>rate of decomposition </a:t>
            </a:r>
            <a:r>
              <a:rPr lang="en-GB" sz="2400">
                <a:cs typeface="Calibri" panose="020F0502020204030204" pitchFamily="34" charset="0"/>
              </a:rPr>
              <a:t>is approximately </a:t>
            </a:r>
            <a:r>
              <a:rPr lang="en-GB" sz="2400" b="1">
                <a:solidFill>
                  <a:srgbClr val="00B0F0"/>
                </a:solidFill>
                <a:cs typeface="Calibri" panose="020F0502020204030204" pitchFamily="34" charset="0"/>
              </a:rPr>
              <a:t>doubled</a:t>
            </a:r>
            <a:r>
              <a:rPr lang="en-GB" sz="240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400" b="1">
                <a:solidFill>
                  <a:srgbClr val="00B0F0"/>
                </a:solidFill>
                <a:cs typeface="Calibri" panose="020F0502020204030204" pitchFamily="34" charset="0"/>
              </a:rPr>
              <a:t>rates of decomposition </a:t>
            </a:r>
            <a:r>
              <a:rPr lang="en-GB" sz="2400">
                <a:cs typeface="Calibri" panose="020F0502020204030204" pitchFamily="34" charset="0"/>
              </a:rPr>
              <a:t>depend on the </a:t>
            </a:r>
            <a:r>
              <a:rPr lang="en-GB" sz="2400" b="1">
                <a:solidFill>
                  <a:srgbClr val="00B0F0"/>
                </a:solidFill>
                <a:cs typeface="Calibri" panose="020F0502020204030204" pitchFamily="34" charset="0"/>
              </a:rPr>
              <a:t>condition of storage</a:t>
            </a:r>
            <a:endParaRPr lang="en-GB" sz="2400">
              <a:cs typeface="Calibri" panose="020F0502020204030204" pitchFamily="34" charset="0"/>
            </a:endParaRPr>
          </a:p>
          <a:p>
            <a:pPr marL="285750" indent="-285750">
              <a:buFont typeface="Arial" panose="020B0604020202020204" pitchFamily="34" charset="0"/>
              <a:buChar char="•"/>
            </a:pPr>
            <a:r>
              <a:rPr lang="en-GB" sz="2400">
                <a:cs typeface="Calibri" panose="020F0502020204030204" pitchFamily="34" charset="0"/>
              </a:rPr>
              <a:t>presence of </a:t>
            </a:r>
            <a:r>
              <a:rPr lang="en-GB" sz="2400" b="1">
                <a:solidFill>
                  <a:srgbClr val="00B0F0"/>
                </a:solidFill>
                <a:cs typeface="Calibri" panose="020F0502020204030204" pitchFamily="34" charset="0"/>
              </a:rPr>
              <a:t>moisture</a:t>
            </a:r>
            <a:r>
              <a:rPr lang="en-GB" sz="2400">
                <a:cs typeface="Calibri" panose="020F0502020204030204" pitchFamily="34" charset="0"/>
              </a:rPr>
              <a:t> increases the rate of decomposition</a:t>
            </a:r>
          </a:p>
          <a:p>
            <a:pPr marL="285750" indent="-285750">
              <a:buFont typeface="Arial" panose="020B0604020202020204" pitchFamily="34" charset="0"/>
              <a:buChar char="•"/>
            </a:pPr>
            <a:r>
              <a:rPr lang="en-GB" sz="2400">
                <a:cs typeface="Calibri" panose="020F0502020204030204" pitchFamily="34" charset="0"/>
              </a:rPr>
              <a:t>presence o</a:t>
            </a:r>
            <a:r>
              <a:rPr lang="en-GB" sz="2400" b="1">
                <a:cs typeface="Calibri" panose="020F0502020204030204" pitchFamily="34" charset="0"/>
              </a:rPr>
              <a:t>f</a:t>
            </a:r>
            <a:r>
              <a:rPr lang="en-GB" sz="2400" b="1">
                <a:solidFill>
                  <a:srgbClr val="00B0F0"/>
                </a:solidFill>
                <a:cs typeface="Calibri" panose="020F0502020204030204" pitchFamily="34" charset="0"/>
              </a:rPr>
              <a:t> impurities </a:t>
            </a:r>
            <a:r>
              <a:rPr lang="en-GB" sz="2400">
                <a:cs typeface="Calibri" panose="020F0502020204030204" pitchFamily="34" charset="0"/>
              </a:rPr>
              <a:t>which may act as </a:t>
            </a:r>
            <a:r>
              <a:rPr lang="en-GB" sz="2400" b="1">
                <a:solidFill>
                  <a:srgbClr val="00B0F0"/>
                </a:solidFill>
                <a:cs typeface="Calibri" panose="020F0502020204030204" pitchFamily="34" charset="0"/>
              </a:rPr>
              <a:t>catalysts</a:t>
            </a:r>
            <a:endParaRPr lang="en-GB" sz="240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68042C-9269-4171-A6C8-B39AA3EB77F0}"/>
              </a:ext>
            </a:extLst>
          </p:cNvPr>
          <p:cNvPicPr>
            <a:picLocks noChangeAspect="1"/>
          </p:cNvPicPr>
          <p:nvPr/>
        </p:nvPicPr>
        <p:blipFill>
          <a:blip r:embed="rId3"/>
          <a:stretch>
            <a:fillRect/>
          </a:stretch>
        </p:blipFill>
        <p:spPr>
          <a:xfrm>
            <a:off x="2327564" y="2543175"/>
            <a:ext cx="6858000" cy="4314825"/>
          </a:xfrm>
          <a:prstGeom prst="rect">
            <a:avLst/>
          </a:prstGeom>
        </p:spPr>
      </p:pic>
      <p:sp>
        <p:nvSpPr>
          <p:cNvPr id="2" name="Title 1">
            <a:extLst>
              <a:ext uri="{FF2B5EF4-FFF2-40B4-BE49-F238E27FC236}">
                <a16:creationId xmlns:a16="http://schemas.microsoft.com/office/drawing/2014/main" id="{28AA191E-6BC8-4A6C-A901-C92C4122393A}"/>
              </a:ext>
            </a:extLst>
          </p:cNvPr>
          <p:cNvSpPr>
            <a:spLocks noGrp="1"/>
          </p:cNvSpPr>
          <p:nvPr>
            <p:ph type="title"/>
          </p:nvPr>
        </p:nvSpPr>
        <p:spPr>
          <a:xfrm>
            <a:off x="913774" y="-9576"/>
            <a:ext cx="10364451" cy="757721"/>
          </a:xfrm>
        </p:spPr>
        <p:txBody>
          <a:bodyPr/>
          <a:lstStyle/>
          <a:p>
            <a:r>
              <a:rPr lang="en-GB" dirty="0"/>
              <a:t>Effect of catalyst</a:t>
            </a:r>
          </a:p>
        </p:txBody>
      </p:sp>
      <p:sp>
        <p:nvSpPr>
          <p:cNvPr id="4" name="Content Placeholder 3">
            <a:extLst>
              <a:ext uri="{FF2B5EF4-FFF2-40B4-BE49-F238E27FC236}">
                <a16:creationId xmlns:a16="http://schemas.microsoft.com/office/drawing/2014/main" id="{69EBE51B-4E1C-4728-B6FC-352FE99E139F}"/>
              </a:ext>
            </a:extLst>
          </p:cNvPr>
          <p:cNvSpPr>
            <a:spLocks noGrp="1"/>
          </p:cNvSpPr>
          <p:nvPr>
            <p:ph sz="quarter" idx="13"/>
          </p:nvPr>
        </p:nvSpPr>
        <p:spPr>
          <a:xfrm>
            <a:off x="113674" y="748145"/>
            <a:ext cx="12078326" cy="3424107"/>
          </a:xfrm>
        </p:spPr>
        <p:txBody>
          <a:bodyPr/>
          <a:lstStyle/>
          <a:p>
            <a:r>
              <a:rPr lang="en-US" b="1" dirty="0">
                <a:solidFill>
                  <a:srgbClr val="202124"/>
                </a:solidFill>
                <a:cs typeface="Calibri" panose="020F0502020204030204" pitchFamily="34" charset="0"/>
              </a:rPr>
              <a:t>The rate of a reaction can be increased by adding a suitable catalyst</a:t>
            </a:r>
            <a:r>
              <a:rPr lang="en-US" dirty="0">
                <a:solidFill>
                  <a:srgbClr val="202124"/>
                </a:solidFill>
                <a:cs typeface="Calibri" panose="020F0502020204030204" pitchFamily="34" charset="0"/>
              </a:rPr>
              <a:t>. </a:t>
            </a:r>
          </a:p>
          <a:p>
            <a:r>
              <a:rPr lang="en-US" dirty="0">
                <a:solidFill>
                  <a:srgbClr val="202124"/>
                </a:solidFill>
                <a:cs typeface="Calibri" panose="020F0502020204030204" pitchFamily="34" charset="0"/>
              </a:rPr>
              <a:t>A catalyst is a substance which increases the rate of a chemical reaction but it is not used up (remains chemically unchanged at the end). It provides an alternative reaction pathway of lower activation energy.</a:t>
            </a:r>
            <a:endParaRPr lang="en-GB" dirty="0">
              <a:cs typeface="Calibri" panose="020F0502020204030204" pitchFamily="34" charset="0"/>
            </a:endParaRPr>
          </a:p>
          <a:p>
            <a:endParaRPr lang="en-GB" dirty="0"/>
          </a:p>
        </p:txBody>
      </p:sp>
    </p:spTree>
    <p:extLst>
      <p:ext uri="{BB962C8B-B14F-4D97-AF65-F5344CB8AC3E}">
        <p14:creationId xmlns:p14="http://schemas.microsoft.com/office/powerpoint/2010/main" val="1329228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13D4A-5994-4569-BBE1-891D5BE60139}"/>
              </a:ext>
            </a:extLst>
          </p:cNvPr>
          <p:cNvSpPr>
            <a:spLocks noGrp="1"/>
          </p:cNvSpPr>
          <p:nvPr>
            <p:ph type="title"/>
          </p:nvPr>
        </p:nvSpPr>
        <p:spPr>
          <a:xfrm>
            <a:off x="913774" y="0"/>
            <a:ext cx="10364451" cy="940204"/>
          </a:xfrm>
        </p:spPr>
        <p:txBody>
          <a:bodyPr/>
          <a:lstStyle/>
          <a:p>
            <a:r>
              <a:rPr lang="en-GB" dirty="0"/>
              <a:t>Effect of surface area on rate of reaction</a:t>
            </a:r>
          </a:p>
        </p:txBody>
      </p:sp>
      <p:pic>
        <p:nvPicPr>
          <p:cNvPr id="3" name="Picture 2">
            <a:extLst>
              <a:ext uri="{FF2B5EF4-FFF2-40B4-BE49-F238E27FC236}">
                <a16:creationId xmlns:a16="http://schemas.microsoft.com/office/drawing/2014/main" id="{B880E661-9C5C-4C23-9E3D-8D0C7A3AD9AB}"/>
              </a:ext>
            </a:extLst>
          </p:cNvPr>
          <p:cNvPicPr>
            <a:picLocks noChangeAspect="1"/>
          </p:cNvPicPr>
          <p:nvPr/>
        </p:nvPicPr>
        <p:blipFill>
          <a:blip r:embed="rId3"/>
          <a:stretch>
            <a:fillRect/>
          </a:stretch>
        </p:blipFill>
        <p:spPr>
          <a:xfrm>
            <a:off x="913774" y="1958513"/>
            <a:ext cx="6619635" cy="3713454"/>
          </a:xfrm>
          <a:prstGeom prst="rect">
            <a:avLst/>
          </a:prstGeom>
        </p:spPr>
      </p:pic>
      <p:sp>
        <p:nvSpPr>
          <p:cNvPr id="6" name="TextBox 5">
            <a:extLst>
              <a:ext uri="{FF2B5EF4-FFF2-40B4-BE49-F238E27FC236}">
                <a16:creationId xmlns:a16="http://schemas.microsoft.com/office/drawing/2014/main" id="{4F568BD3-B602-45F1-8E61-442847DE869B}"/>
              </a:ext>
            </a:extLst>
          </p:cNvPr>
          <p:cNvSpPr txBox="1"/>
          <p:nvPr/>
        </p:nvSpPr>
        <p:spPr>
          <a:xfrm>
            <a:off x="913774" y="1264692"/>
            <a:ext cx="7364557" cy="369332"/>
          </a:xfrm>
          <a:prstGeom prst="rect">
            <a:avLst/>
          </a:prstGeom>
          <a:noFill/>
        </p:spPr>
        <p:txBody>
          <a:bodyPr wrap="square">
            <a:spAutoFit/>
          </a:bodyPr>
          <a:lstStyle/>
          <a:p>
            <a:r>
              <a:rPr lang="en-GB" dirty="0">
                <a:hlinkClick r:id="rId4"/>
              </a:rPr>
              <a:t>https://youtu.be/kQtKRBL3rJY?list=TLPQMTAxMDIwMjNBgjfRLthNsA</a:t>
            </a:r>
            <a:r>
              <a:rPr lang="en-GB" dirty="0"/>
              <a:t> </a:t>
            </a:r>
          </a:p>
        </p:txBody>
      </p:sp>
    </p:spTree>
    <p:extLst>
      <p:ext uri="{BB962C8B-B14F-4D97-AF65-F5344CB8AC3E}">
        <p14:creationId xmlns:p14="http://schemas.microsoft.com/office/powerpoint/2010/main" val="116135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FD4CB-AAE1-48A6-AF4E-89D22FE35478}"/>
              </a:ext>
            </a:extLst>
          </p:cNvPr>
          <p:cNvSpPr>
            <a:spLocks noGrp="1"/>
          </p:cNvSpPr>
          <p:nvPr>
            <p:ph type="title"/>
          </p:nvPr>
        </p:nvSpPr>
        <p:spPr>
          <a:xfrm>
            <a:off x="913149" y="0"/>
            <a:ext cx="10364451" cy="1313411"/>
          </a:xfrm>
        </p:spPr>
        <p:txBody>
          <a:bodyPr/>
          <a:lstStyle/>
          <a:p>
            <a:r>
              <a:rPr lang="en-GB" dirty="0"/>
              <a:t>Kinetics techniques used to study speed of reactions</a:t>
            </a:r>
          </a:p>
        </p:txBody>
      </p:sp>
      <p:sp>
        <p:nvSpPr>
          <p:cNvPr id="6" name="Content Placeholder 5">
            <a:extLst>
              <a:ext uri="{FF2B5EF4-FFF2-40B4-BE49-F238E27FC236}">
                <a16:creationId xmlns:a16="http://schemas.microsoft.com/office/drawing/2014/main" id="{C9B40EC9-88BB-4807-A704-E875A4EB0222}"/>
              </a:ext>
            </a:extLst>
          </p:cNvPr>
          <p:cNvSpPr>
            <a:spLocks noGrp="1"/>
          </p:cNvSpPr>
          <p:nvPr>
            <p:ph sz="quarter" idx="13"/>
          </p:nvPr>
        </p:nvSpPr>
        <p:spPr>
          <a:xfrm>
            <a:off x="775228" y="1846161"/>
            <a:ext cx="10363826" cy="3424107"/>
          </a:xfrm>
        </p:spPr>
        <p:txBody>
          <a:bodyPr/>
          <a:lstStyle/>
          <a:p>
            <a:r>
              <a:rPr lang="en-GB" dirty="0"/>
              <a:t>Used to measure the change in concentrations ideally in-situ</a:t>
            </a:r>
          </a:p>
          <a:p>
            <a:pPr lvl="1"/>
            <a:r>
              <a:rPr lang="en-GB" dirty="0"/>
              <a:t>Spectrometry (measures intensity of absorption in a particular spectral region)</a:t>
            </a:r>
          </a:p>
          <a:p>
            <a:pPr lvl="1"/>
            <a:r>
              <a:rPr lang="en-GB" dirty="0"/>
              <a:t>Titration</a:t>
            </a:r>
          </a:p>
          <a:p>
            <a:pPr lvl="1"/>
            <a:r>
              <a:rPr lang="en-GB" dirty="0"/>
              <a:t>Mass spectroscopy</a:t>
            </a:r>
          </a:p>
          <a:p>
            <a:pPr lvl="1"/>
            <a:r>
              <a:rPr lang="en-GB" dirty="0"/>
              <a:t>Gas chromatography </a:t>
            </a:r>
          </a:p>
          <a:p>
            <a:pPr lvl="1"/>
            <a:r>
              <a:rPr lang="en-GB" dirty="0"/>
              <a:t>Magnetic resonance</a:t>
            </a:r>
          </a:p>
          <a:p>
            <a:pPr lvl="1"/>
            <a:endParaRPr lang="en-GB" dirty="0"/>
          </a:p>
        </p:txBody>
      </p:sp>
    </p:spTree>
    <p:extLst>
      <p:ext uri="{BB962C8B-B14F-4D97-AF65-F5344CB8AC3E}">
        <p14:creationId xmlns:p14="http://schemas.microsoft.com/office/powerpoint/2010/main" val="875610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2108F7-C4F3-4575-829D-B7D892B773EE}"/>
              </a:ext>
            </a:extLst>
          </p:cNvPr>
          <p:cNvSpPr txBox="1"/>
          <p:nvPr/>
        </p:nvSpPr>
        <p:spPr>
          <a:xfrm>
            <a:off x="0" y="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EQUILIBRIUM</a:t>
            </a:r>
            <a:endParaRPr lang="en-GB" sz="3600" b="1">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FF72890F-882A-4D7E-9C2A-90BD7641BF57}"/>
              </a:ext>
            </a:extLst>
          </p:cNvPr>
          <p:cNvSpPr txBox="1"/>
          <p:nvPr/>
        </p:nvSpPr>
        <p:spPr>
          <a:xfrm>
            <a:off x="85061" y="1640160"/>
            <a:ext cx="5701060" cy="4435317"/>
          </a:xfrm>
          <a:prstGeom prst="rect">
            <a:avLst/>
          </a:prstGeom>
          <a:noFill/>
        </p:spPr>
        <p:txBody>
          <a:bodyPr wrap="square" rtlCol="0">
            <a:spAutoFit/>
          </a:bodyPr>
          <a:lstStyle/>
          <a:p>
            <a:pPr marL="342900" indent="-342900">
              <a:lnSpc>
                <a:spcPts val="3800"/>
              </a:lnSpc>
              <a:buFont typeface="Arial" panose="020B0604020202020204" pitchFamily="34" charset="0"/>
              <a:buChar char="•"/>
            </a:pPr>
            <a:r>
              <a:rPr lang="en-GB" sz="2400">
                <a:cs typeface="Calibri" panose="020F0502020204030204" pitchFamily="34" charset="0"/>
              </a:rPr>
              <a:t>reactions do not go to full completion</a:t>
            </a:r>
          </a:p>
          <a:p>
            <a:pPr marL="342900" indent="-342900">
              <a:lnSpc>
                <a:spcPts val="3800"/>
              </a:lnSpc>
              <a:buFont typeface="Arial" panose="020B0604020202020204" pitchFamily="34" charset="0"/>
              <a:buChar char="•"/>
            </a:pPr>
            <a:r>
              <a:rPr lang="en-GB" sz="2400">
                <a:cs typeface="Calibri" panose="020F0502020204030204" pitchFamily="34" charset="0"/>
              </a:rPr>
              <a:t>there is an equilibrium</a:t>
            </a:r>
            <a:r>
              <a:rPr lang="en-US" altLang="en-US" sz="2400" b="1">
                <a:solidFill>
                  <a:srgbClr val="FF0000"/>
                </a:solidFill>
                <a:ea typeface="MathJax_AMS"/>
                <a:cs typeface="Calibri" panose="020F0502020204030204" pitchFamily="34" charset="0"/>
              </a:rPr>
              <a:t> (⇌)</a:t>
            </a:r>
            <a:r>
              <a:rPr lang="en-GB" sz="2400">
                <a:cs typeface="Calibri" panose="020F0502020204030204" pitchFamily="34" charset="0"/>
              </a:rPr>
              <a:t> between concentrations or pressures of the reactants and products</a:t>
            </a:r>
          </a:p>
          <a:p>
            <a:pPr marL="342900" indent="-342900">
              <a:lnSpc>
                <a:spcPts val="3800"/>
              </a:lnSpc>
              <a:buFont typeface="Arial" panose="020B0604020202020204" pitchFamily="34" charset="0"/>
              <a:buChar char="•"/>
            </a:pPr>
            <a:r>
              <a:rPr lang="en-GB" sz="2400" b="1">
                <a:solidFill>
                  <a:srgbClr val="00B0F0"/>
                </a:solidFill>
                <a:cs typeface="Calibri" panose="020F0502020204030204" pitchFamily="34" charset="0"/>
              </a:rPr>
              <a:t>at equilibrium the rate of the forward reaction equals the rate of a backward reaction</a:t>
            </a:r>
          </a:p>
          <a:p>
            <a:pPr marL="342900" indent="-342900">
              <a:lnSpc>
                <a:spcPts val="3800"/>
              </a:lnSpc>
              <a:buFont typeface="Arial" panose="020B0604020202020204" pitchFamily="34" charset="0"/>
              <a:buChar char="•"/>
            </a:pPr>
            <a:r>
              <a:rPr lang="en-GB" sz="2400"/>
              <a:t>equilibrium depends on the oxygen balance and temperature of explosion</a:t>
            </a:r>
          </a:p>
        </p:txBody>
      </p:sp>
      <p:pic>
        <p:nvPicPr>
          <p:cNvPr id="1026" name="Picture 2" descr="At equilibrium, the rate of the forward reaction equals the rate of the reverse reaction">
            <a:extLst>
              <a:ext uri="{FF2B5EF4-FFF2-40B4-BE49-F238E27FC236}">
                <a16:creationId xmlns:a16="http://schemas.microsoft.com/office/drawing/2014/main" id="{AE1E4190-B20E-44C9-99C3-F4D24FA876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28"/>
          <a:stretch/>
        </p:blipFill>
        <p:spPr bwMode="auto">
          <a:xfrm>
            <a:off x="5588909" y="1779514"/>
            <a:ext cx="6603091" cy="473993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F65DC2E-7986-47CF-B740-FD9F123DC0F9}"/>
              </a:ext>
            </a:extLst>
          </p:cNvPr>
          <p:cNvSpPr txBox="1"/>
          <p:nvPr/>
        </p:nvSpPr>
        <p:spPr>
          <a:xfrm>
            <a:off x="411030" y="6519446"/>
            <a:ext cx="4622800" cy="338554"/>
          </a:xfrm>
          <a:prstGeom prst="rect">
            <a:avLst/>
          </a:prstGeom>
          <a:noFill/>
        </p:spPr>
        <p:txBody>
          <a:bodyPr wrap="square">
            <a:spAutoFit/>
          </a:bodyPr>
          <a:lstStyle/>
          <a:p>
            <a:r>
              <a:rPr lang="en-GB" sz="800"/>
              <a:t>https://chem.libretexts.org/Bookshelves/Introductory_Chemistry/Book%3A_Chemistry_for_Allied_Health_%28Soult%29/08%3A_Properties_of_Solutions/8.02%3A_Chemical_Equilibrium</a:t>
            </a:r>
          </a:p>
        </p:txBody>
      </p:sp>
      <p:sp>
        <p:nvSpPr>
          <p:cNvPr id="6" name="Rectangle 3">
            <a:extLst>
              <a:ext uri="{FF2B5EF4-FFF2-40B4-BE49-F238E27FC236}">
                <a16:creationId xmlns:a16="http://schemas.microsoft.com/office/drawing/2014/main" id="{B52FB6C0-5ABC-4D0D-A88A-5D2F19E21967}"/>
              </a:ext>
            </a:extLst>
          </p:cNvPr>
          <p:cNvSpPr>
            <a:spLocks noChangeArrowheads="1"/>
          </p:cNvSpPr>
          <p:nvPr/>
        </p:nvSpPr>
        <p:spPr bwMode="auto">
          <a:xfrm>
            <a:off x="-85061" y="316721"/>
            <a:ext cx="121920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defTabSz="914400" fontAlgn="base">
              <a:spcBef>
                <a:spcPct val="0"/>
              </a:spcBef>
              <a:spcAft>
                <a:spcPct val="0"/>
              </a:spcAft>
            </a:pPr>
            <a:r>
              <a:rPr lang="en-US" altLang="en-US" sz="2800" b="1" dirty="0">
                <a:solidFill>
                  <a:srgbClr val="0000FF"/>
                </a:solidFill>
                <a:latin typeface="Calibri" panose="020F0502020204030204" pitchFamily="34" charset="0"/>
                <a:ea typeface="MathJax_Main"/>
                <a:cs typeface="Calibri" panose="020F0502020204030204" pitchFamily="34" charset="0"/>
              </a:rPr>
              <a:t>H</a:t>
            </a:r>
            <a:r>
              <a:rPr lang="en-US" altLang="en-US" sz="28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800" b="1" dirty="0">
                <a:solidFill>
                  <a:srgbClr val="0000FF"/>
                </a:solidFill>
                <a:latin typeface="Calibri" panose="020F0502020204030204" pitchFamily="34" charset="0"/>
                <a:ea typeface="MathJax_Main"/>
                <a:cs typeface="Calibri" panose="020F0502020204030204" pitchFamily="34" charset="0"/>
              </a:rPr>
              <a:t>(</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)+I</a:t>
            </a:r>
            <a:r>
              <a:rPr lang="en-US" altLang="en-US" sz="28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800" b="1" dirty="0">
                <a:solidFill>
                  <a:srgbClr val="0000FF"/>
                </a:solidFill>
                <a:latin typeface="Calibri" panose="020F0502020204030204" pitchFamily="34" charset="0"/>
                <a:ea typeface="MathJax_Main"/>
                <a:cs typeface="Calibri" panose="020F0502020204030204" pitchFamily="34" charset="0"/>
              </a:rPr>
              <a:t>(</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 </a:t>
            </a:r>
            <a:r>
              <a:rPr lang="en-US" altLang="en-US" sz="2800" b="1" dirty="0">
                <a:solidFill>
                  <a:srgbClr val="FF0000"/>
                </a:solidFill>
                <a:latin typeface="Calibri" panose="020F0502020204030204" pitchFamily="34" charset="0"/>
                <a:ea typeface="MathJax_AMS"/>
                <a:cs typeface="Calibri" panose="020F0502020204030204" pitchFamily="34" charset="0"/>
              </a:rPr>
              <a:t>⇌ </a:t>
            </a:r>
            <a:r>
              <a:rPr lang="en-US" altLang="en-US" sz="2800" b="1" dirty="0">
                <a:solidFill>
                  <a:srgbClr val="0000FF"/>
                </a:solidFill>
                <a:latin typeface="Calibri" panose="020F0502020204030204" pitchFamily="34" charset="0"/>
                <a:ea typeface="MathJax_Main"/>
                <a:cs typeface="Calibri" panose="020F0502020204030204" pitchFamily="34" charset="0"/>
              </a:rPr>
              <a:t>2HI(</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a:t>
            </a:r>
          </a:p>
          <a:p>
            <a:pPr algn="ctr" defTabSz="914400" fontAlgn="base">
              <a:spcBef>
                <a:spcPct val="0"/>
              </a:spcBef>
              <a:spcAft>
                <a:spcPct val="0"/>
              </a:spcAft>
            </a:pPr>
            <a:endParaRPr lang="en-US" altLang="en-US" sz="2800" b="1" dirty="0">
              <a:solidFill>
                <a:srgbClr val="0000FF"/>
              </a:solidFill>
              <a:latin typeface="Calibri" panose="020F0502020204030204" pitchFamily="34" charset="0"/>
              <a:ea typeface="MathJax_Main"/>
              <a:cs typeface="Calibri" panose="020F0502020204030204" pitchFamily="34" charset="0"/>
            </a:endParaRPr>
          </a:p>
          <a:p>
            <a:pPr algn="ctr" defTabSz="914400" fontAlgn="base">
              <a:spcBef>
                <a:spcPct val="0"/>
              </a:spcBef>
              <a:spcAft>
                <a:spcPct val="0"/>
              </a:spcAft>
            </a:pPr>
            <a:r>
              <a:rPr lang="en-US" altLang="en-US" sz="2000" dirty="0">
                <a:solidFill>
                  <a:srgbClr val="0000FF"/>
                </a:solidFill>
                <a:latin typeface="Calibri" panose="020F0502020204030204" pitchFamily="34" charset="0"/>
                <a:ea typeface="MathJax_Main"/>
                <a:cs typeface="Calibri" panose="020F0502020204030204" pitchFamily="34" charset="0"/>
              </a:rPr>
              <a:t>forward reaction</a:t>
            </a:r>
            <a:r>
              <a:rPr lang="en-US" altLang="en-US" sz="2400"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H</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)+I</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FF0000"/>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2HI(</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  		</a:t>
            </a:r>
            <a:r>
              <a:rPr lang="en-US" altLang="en-US" sz="2000" dirty="0">
                <a:solidFill>
                  <a:srgbClr val="0000FF"/>
                </a:solidFill>
                <a:latin typeface="Calibri" panose="020F0502020204030204" pitchFamily="34" charset="0"/>
                <a:ea typeface="MathJax_Main"/>
                <a:cs typeface="Calibri" panose="020F0502020204030204" pitchFamily="34" charset="0"/>
              </a:rPr>
              <a:t>reverse reaction</a:t>
            </a:r>
            <a:r>
              <a:rPr lang="en-US" altLang="en-US" sz="2400"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2HI(</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FF0000"/>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H</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)+I</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endParaRPr lang="en-US" altLang="en-US" sz="2400" b="1"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664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FF1E21-2DB7-4408-A083-13301F67BEE9}"/>
              </a:ext>
            </a:extLst>
          </p:cNvPr>
          <p:cNvSpPr txBox="1"/>
          <p:nvPr/>
        </p:nvSpPr>
        <p:spPr>
          <a:xfrm>
            <a:off x="0" y="26181"/>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cs typeface="Calibri" panose="020F0502020204030204" pitchFamily="34" charset="0"/>
              </a:rPr>
              <a:t>EQUILIBRIUM CONSTANT</a:t>
            </a:r>
            <a:endParaRPr lang="en-GB" sz="3600" b="1">
              <a:effectLst>
                <a:outerShdw blurRad="38100" dist="38100" dir="2700000" algn="tl">
                  <a:srgbClr val="000000">
                    <a:alpha val="43137"/>
                  </a:srgbClr>
                </a:outerShdw>
              </a:effectLst>
              <a:cs typeface="Calibri" panose="020F0502020204030204" pitchFamily="34" charset="0"/>
            </a:endParaRPr>
          </a:p>
        </p:txBody>
      </p:sp>
      <p:sp>
        <p:nvSpPr>
          <p:cNvPr id="6" name="Rectangle 3">
            <a:extLst>
              <a:ext uri="{FF2B5EF4-FFF2-40B4-BE49-F238E27FC236}">
                <a16:creationId xmlns:a16="http://schemas.microsoft.com/office/drawing/2014/main" id="{96F05832-2E0E-477F-B509-3D97CEBE080F}"/>
              </a:ext>
            </a:extLst>
          </p:cNvPr>
          <p:cNvSpPr>
            <a:spLocks noChangeArrowheads="1"/>
          </p:cNvSpPr>
          <p:nvPr/>
        </p:nvSpPr>
        <p:spPr bwMode="auto">
          <a:xfrm>
            <a:off x="712382" y="723317"/>
            <a:ext cx="10609006"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fontAlgn="base">
              <a:spcBef>
                <a:spcPct val="0"/>
              </a:spcBef>
              <a:spcAft>
                <a:spcPct val="0"/>
              </a:spcAft>
            </a:pPr>
            <a:r>
              <a:rPr lang="en-US" altLang="en-US" sz="2000">
                <a:solidFill>
                  <a:srgbClr val="000000"/>
                </a:solidFill>
                <a:latin typeface="+mn-lt"/>
                <a:cs typeface="Calibri" panose="020F0502020204030204" pitchFamily="34" charset="0"/>
              </a:rPr>
              <a:t>for any hypothetical reversible reaction in which reactants A and B react to form products C and D the chemical equation at equilibrium can be written: </a:t>
            </a:r>
          </a:p>
          <a:p>
            <a:pPr defTabSz="914400" fontAlgn="base">
              <a:spcBef>
                <a:spcPct val="0"/>
              </a:spcBef>
              <a:spcAft>
                <a:spcPct val="0"/>
              </a:spcAft>
            </a:pPr>
            <a:endParaRPr lang="en-US" altLang="en-US" sz="2000">
              <a:solidFill>
                <a:srgbClr val="000000"/>
              </a:solidFill>
              <a:latin typeface="+mn-lt"/>
              <a:cs typeface="Calibri" panose="020F0502020204030204" pitchFamily="34" charset="0"/>
            </a:endParaRPr>
          </a:p>
          <a:p>
            <a:pPr defTabSz="914400" fontAlgn="base">
              <a:spcBef>
                <a:spcPct val="0"/>
              </a:spcBef>
              <a:spcAft>
                <a:spcPct val="0"/>
              </a:spcAft>
            </a:pPr>
            <a:r>
              <a:rPr lang="en-US" altLang="en-US" sz="3200" b="1">
                <a:solidFill>
                  <a:srgbClr val="0070C0"/>
                </a:solidFill>
                <a:latin typeface="+mn-lt"/>
                <a:ea typeface="MathJax_Math-italic"/>
                <a:cs typeface="Calibri" panose="020F0502020204030204" pitchFamily="34" charset="0"/>
              </a:rPr>
              <a:t>	</a:t>
            </a:r>
            <a:r>
              <a:rPr lang="en-US" altLang="en-US" sz="3200" b="1" err="1">
                <a:solidFill>
                  <a:srgbClr val="0070C0"/>
                </a:solidFill>
                <a:latin typeface="+mn-lt"/>
                <a:ea typeface="MathJax_Math-italic"/>
                <a:cs typeface="Calibri" panose="020F0502020204030204" pitchFamily="34" charset="0"/>
              </a:rPr>
              <a:t>a</a:t>
            </a:r>
            <a:r>
              <a:rPr lang="en-US" altLang="en-US" sz="3200" b="1" err="1">
                <a:solidFill>
                  <a:srgbClr val="0070C0"/>
                </a:solidFill>
                <a:latin typeface="+mn-lt"/>
                <a:ea typeface="MathJax_Main"/>
                <a:cs typeface="Calibri" panose="020F0502020204030204" pitchFamily="34" charset="0"/>
              </a:rPr>
              <a:t>A</a:t>
            </a:r>
            <a:r>
              <a:rPr lang="en-US" altLang="en-US" sz="3200" b="1">
                <a:solidFill>
                  <a:srgbClr val="0070C0"/>
                </a:solidFill>
                <a:latin typeface="+mn-lt"/>
                <a:ea typeface="MathJax_Main"/>
                <a:cs typeface="Calibri" panose="020F0502020204030204" pitchFamily="34" charset="0"/>
              </a:rPr>
              <a:t> +  </a:t>
            </a:r>
            <a:r>
              <a:rPr lang="en-US" altLang="en-US" sz="3200" b="1" err="1">
                <a:solidFill>
                  <a:srgbClr val="0070C0"/>
                </a:solidFill>
                <a:latin typeface="+mn-lt"/>
                <a:ea typeface="MathJax_Math-italic"/>
                <a:cs typeface="Calibri" panose="020F0502020204030204" pitchFamily="34" charset="0"/>
              </a:rPr>
              <a:t>b</a:t>
            </a:r>
            <a:r>
              <a:rPr lang="en-US" altLang="en-US" sz="3200" b="1" err="1">
                <a:solidFill>
                  <a:srgbClr val="0070C0"/>
                </a:solidFill>
                <a:latin typeface="+mn-lt"/>
                <a:ea typeface="MathJax_Main"/>
                <a:cs typeface="Calibri" panose="020F0502020204030204" pitchFamily="34" charset="0"/>
              </a:rPr>
              <a:t>B</a:t>
            </a:r>
            <a:r>
              <a:rPr lang="en-US" altLang="en-US" sz="3200" b="1">
                <a:solidFill>
                  <a:srgbClr val="0070C0"/>
                </a:solidFill>
                <a:latin typeface="+mn-lt"/>
                <a:ea typeface="MathJax_Main"/>
                <a:cs typeface="Calibri" panose="020F0502020204030204" pitchFamily="34" charset="0"/>
              </a:rPr>
              <a:t>  </a:t>
            </a:r>
            <a:r>
              <a:rPr lang="en-US" altLang="en-US" sz="3200" b="1">
                <a:solidFill>
                  <a:srgbClr val="FF0000"/>
                </a:solidFill>
                <a:latin typeface="+mn-lt"/>
                <a:ea typeface="MathJax_AMS"/>
                <a:cs typeface="Calibri" panose="020F0502020204030204" pitchFamily="34" charset="0"/>
              </a:rPr>
              <a:t>⇌ </a:t>
            </a:r>
            <a:r>
              <a:rPr lang="en-US" altLang="en-US" sz="3200" b="1">
                <a:solidFill>
                  <a:srgbClr val="0070C0"/>
                </a:solidFill>
                <a:latin typeface="+mn-lt"/>
                <a:ea typeface="MathJax_AMS"/>
                <a:cs typeface="Calibri" panose="020F0502020204030204" pitchFamily="34" charset="0"/>
              </a:rPr>
              <a:t> </a:t>
            </a:r>
            <a:r>
              <a:rPr lang="en-US" altLang="en-US" sz="3200" b="1" err="1">
                <a:solidFill>
                  <a:srgbClr val="0070C0"/>
                </a:solidFill>
                <a:latin typeface="+mn-lt"/>
                <a:ea typeface="MathJax_Math-italic"/>
                <a:cs typeface="Calibri" panose="020F0502020204030204" pitchFamily="34" charset="0"/>
              </a:rPr>
              <a:t>c</a:t>
            </a:r>
            <a:r>
              <a:rPr lang="en-US" altLang="en-US" sz="3200" b="1" err="1">
                <a:solidFill>
                  <a:srgbClr val="0070C0"/>
                </a:solidFill>
                <a:latin typeface="+mn-lt"/>
                <a:ea typeface="MathJax_Main"/>
                <a:cs typeface="Calibri" panose="020F0502020204030204" pitchFamily="34" charset="0"/>
              </a:rPr>
              <a:t>C</a:t>
            </a:r>
            <a:r>
              <a:rPr lang="en-US" altLang="en-US" sz="3200" b="1">
                <a:solidFill>
                  <a:srgbClr val="0070C0"/>
                </a:solidFill>
                <a:latin typeface="+mn-lt"/>
                <a:ea typeface="MathJax_Main"/>
                <a:cs typeface="Calibri" panose="020F0502020204030204" pitchFamily="34" charset="0"/>
              </a:rPr>
              <a:t>  +  </a:t>
            </a:r>
            <a:r>
              <a:rPr lang="en-US" altLang="en-US" sz="3200" b="1" err="1">
                <a:solidFill>
                  <a:srgbClr val="0070C0"/>
                </a:solidFill>
                <a:latin typeface="+mn-lt"/>
                <a:ea typeface="MathJax_Math-italic"/>
                <a:cs typeface="Calibri" panose="020F0502020204030204" pitchFamily="34" charset="0"/>
              </a:rPr>
              <a:t>d</a:t>
            </a:r>
            <a:r>
              <a:rPr lang="en-US" altLang="en-US" sz="3200" b="1" err="1">
                <a:solidFill>
                  <a:srgbClr val="0070C0"/>
                </a:solidFill>
                <a:latin typeface="+mn-lt"/>
                <a:ea typeface="MathJax_Main"/>
                <a:cs typeface="Calibri" panose="020F0502020204030204" pitchFamily="34" charset="0"/>
              </a:rPr>
              <a:t>D</a:t>
            </a:r>
            <a:r>
              <a:rPr lang="en-US" altLang="en-US" sz="3200" b="1">
                <a:solidFill>
                  <a:srgbClr val="0070C0"/>
                </a:solidFill>
                <a:latin typeface="+mn-lt"/>
                <a:ea typeface="MathJax_Main"/>
                <a:cs typeface="Calibri" panose="020F0502020204030204" pitchFamily="34" charset="0"/>
              </a:rPr>
              <a:t>  </a:t>
            </a:r>
            <a:r>
              <a:rPr lang="en-US" altLang="en-US">
                <a:latin typeface="+mn-lt"/>
                <a:cs typeface="Calibri" panose="020F0502020204030204" pitchFamily="34" charset="0"/>
              </a:rPr>
              <a:t>(a, b, c, d – stoichiometric coefficients)</a:t>
            </a:r>
          </a:p>
        </p:txBody>
      </p:sp>
      <p:sp>
        <p:nvSpPr>
          <p:cNvPr id="13" name="TextBox 12">
            <a:extLst>
              <a:ext uri="{FF2B5EF4-FFF2-40B4-BE49-F238E27FC236}">
                <a16:creationId xmlns:a16="http://schemas.microsoft.com/office/drawing/2014/main" id="{F08316BB-D30C-4E5C-B6B3-559F2DEBA04A}"/>
              </a:ext>
            </a:extLst>
          </p:cNvPr>
          <p:cNvSpPr txBox="1"/>
          <p:nvPr/>
        </p:nvSpPr>
        <p:spPr>
          <a:xfrm>
            <a:off x="526247" y="2379008"/>
            <a:ext cx="11419367" cy="1077218"/>
          </a:xfrm>
          <a:prstGeom prst="rect">
            <a:avLst/>
          </a:prstGeom>
          <a:noFill/>
        </p:spPr>
        <p:txBody>
          <a:bodyPr wrap="square">
            <a:spAutoFit/>
          </a:bodyPr>
          <a:lstStyle/>
          <a:p>
            <a:r>
              <a:rPr lang="en-US" altLang="en-US" sz="2000">
                <a:solidFill>
                  <a:srgbClr val="000000"/>
                </a:solidFill>
                <a:cs typeface="Calibri" panose="020F0502020204030204" pitchFamily="34" charset="0"/>
              </a:rPr>
              <a:t>if the rates of the forward and reverse reactions are the same at equilibrium, the concentrations (pressures) of all of the substances must be constant </a:t>
            </a:r>
          </a:p>
          <a:p>
            <a:endParaRPr lang="en-US" altLang="en-US" sz="2400">
              <a:solidFill>
                <a:srgbClr val="00000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95022D34-3D8F-4D4C-A815-0C33A6CAC8ED}"/>
                  </a:ext>
                </a:extLst>
              </p:cNvPr>
              <p:cNvSpPr txBox="1"/>
              <p:nvPr/>
            </p:nvSpPr>
            <p:spPr>
              <a:xfrm>
                <a:off x="1090020" y="5188573"/>
                <a:ext cx="3613115" cy="1434175"/>
              </a:xfrm>
              <a:prstGeom prst="rect">
                <a:avLst/>
              </a:prstGeom>
              <a:noFill/>
              <a:ln w="28575">
                <a:solidFill>
                  <a:srgbClr val="00B0F0"/>
                </a:solidFill>
              </a:ln>
            </p:spPr>
            <p:txBody>
              <a:bodyPr wrap="square">
                <a:spAutoFit/>
              </a:bodyPr>
              <a:lstStyle/>
              <a:p>
                <a:pPr/>
                <a14:m>
                  <m:oMathPara xmlns:m="http://schemas.openxmlformats.org/officeDocument/2006/math">
                    <m:oMathParaPr>
                      <m:jc m:val="centerGroup"/>
                    </m:oMathParaPr>
                    <m:oMath xmlns:m="http://schemas.openxmlformats.org/officeDocument/2006/math">
                      <m:r>
                        <a:rPr lang="en-GB" sz="2800" i="1">
                          <a:latin typeface="Cambria Math" panose="02040503050406030204" pitchFamily="18" charset="0"/>
                        </a:rPr>
                        <m:t>𝐾</m:t>
                      </m:r>
                      <m:r>
                        <a:rPr lang="en-GB" sz="2800" i="1" baseline="-25000">
                          <a:latin typeface="Cambria Math" panose="02040503050406030204" pitchFamily="18" charset="0"/>
                        </a:rPr>
                        <m:t>𝑒𝑞</m:t>
                      </m:r>
                      <m:r>
                        <a:rPr lang="en-GB" sz="2800" i="1">
                          <a:latin typeface="Cambria Math" panose="02040503050406030204" pitchFamily="18" charset="0"/>
                        </a:rPr>
                        <m:t>= </m:t>
                      </m:r>
                      <m:f>
                        <m:fPr>
                          <m:ctrlPr>
                            <a:rPr lang="en-GB" sz="2800" i="1">
                              <a:latin typeface="Cambria Math" panose="02040503050406030204" pitchFamily="18" charset="0"/>
                            </a:rPr>
                          </m:ctrlPr>
                        </m:fPr>
                        <m:num>
                          <m:sSup>
                            <m:sSupPr>
                              <m:ctrlPr>
                                <a:rPr lang="en-GB" sz="2800" i="1">
                                  <a:latin typeface="Cambria Math" panose="02040503050406030204" pitchFamily="18" charset="0"/>
                                </a:rPr>
                              </m:ctrlPr>
                            </m:sSupPr>
                            <m:e>
                              <m:r>
                                <a:rPr lang="en-GB" sz="2800" i="1">
                                  <a:latin typeface="Cambria Math" panose="02040503050406030204" pitchFamily="18" charset="0"/>
                                </a:rPr>
                                <m:t>[</m:t>
                              </m:r>
                              <m:r>
                                <a:rPr lang="en-GB" sz="2800" i="1">
                                  <a:latin typeface="Cambria Math" panose="02040503050406030204" pitchFamily="18" charset="0"/>
                                </a:rPr>
                                <m:t>𝐶</m:t>
                              </m:r>
                              <m:r>
                                <a:rPr lang="en-GB" sz="2800" i="1">
                                  <a:latin typeface="Cambria Math" panose="02040503050406030204" pitchFamily="18" charset="0"/>
                                </a:rPr>
                                <m:t>]</m:t>
                              </m:r>
                            </m:e>
                            <m:sup>
                              <m:r>
                                <a:rPr lang="en-GB" sz="2800" i="1">
                                  <a:latin typeface="Cambria Math" panose="02040503050406030204" pitchFamily="18" charset="0"/>
                                </a:rPr>
                                <m:t>𝑐</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m:t>
                              </m:r>
                              <m:r>
                                <a:rPr lang="en-GB" sz="2800" i="1">
                                  <a:latin typeface="Cambria Math" panose="02040503050406030204" pitchFamily="18" charset="0"/>
                                  <a:ea typeface="Cambria Math" panose="02040503050406030204" pitchFamily="18" charset="0"/>
                                </a:rPr>
                                <m:t>𝐷</m:t>
                              </m:r>
                              <m:r>
                                <a:rPr lang="en-GB" sz="2800" i="1">
                                  <a:latin typeface="Cambria Math" panose="02040503050406030204" pitchFamily="18" charset="0"/>
                                  <a:ea typeface="Cambria Math" panose="02040503050406030204" pitchFamily="18" charset="0"/>
                                </a:rPr>
                                <m:t>]</m:t>
                              </m:r>
                            </m:e>
                            <m:sup>
                              <m:r>
                                <a:rPr lang="en-GB" sz="2800" i="1">
                                  <a:latin typeface="Cambria Math" panose="02040503050406030204" pitchFamily="18" charset="0"/>
                                  <a:ea typeface="Cambria Math" panose="02040503050406030204" pitchFamily="18" charset="0"/>
                                </a:rPr>
                                <m:t>𝑑</m:t>
                              </m:r>
                            </m:sup>
                          </m:sSup>
                        </m:num>
                        <m:den>
                          <m:eqArr>
                            <m:eqArrPr>
                              <m:ctrlPr>
                                <a:rPr lang="en-GB" sz="2800" i="1">
                                  <a:latin typeface="Cambria Math" panose="02040503050406030204" pitchFamily="18" charset="0"/>
                                </a:rPr>
                              </m:ctrlPr>
                            </m:eqArrPr>
                            <m:e>
                              <m:sSup>
                                <m:sSupPr>
                                  <m:ctrlPr>
                                    <a:rPr lang="en-GB" sz="2800" i="1">
                                      <a:latin typeface="Cambria Math" panose="02040503050406030204" pitchFamily="18" charset="0"/>
                                    </a:rPr>
                                  </m:ctrlPr>
                                </m:sSupPr>
                                <m:e>
                                  <m:r>
                                    <a:rPr lang="en-GB" sz="2800" i="1">
                                      <a:latin typeface="Cambria Math" panose="02040503050406030204" pitchFamily="18" charset="0"/>
                                    </a:rPr>
                                    <m:t>[</m:t>
                                  </m:r>
                                  <m:r>
                                    <a:rPr lang="en-GB" sz="2800" i="1">
                                      <a:latin typeface="Cambria Math" panose="02040503050406030204" pitchFamily="18" charset="0"/>
                                    </a:rPr>
                                    <m:t>𝐴</m:t>
                                  </m:r>
                                  <m:r>
                                    <a:rPr lang="en-GB" sz="2800" i="1">
                                      <a:latin typeface="Cambria Math" panose="02040503050406030204" pitchFamily="18" charset="0"/>
                                    </a:rPr>
                                    <m:t>]</m:t>
                                  </m:r>
                                </m:e>
                                <m:sup>
                                  <m:r>
                                    <a:rPr lang="en-GB" sz="2800" i="1">
                                      <a:latin typeface="Cambria Math" panose="02040503050406030204" pitchFamily="18" charset="0"/>
                                    </a:rPr>
                                    <m:t>𝑎</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m:t>
                                  </m:r>
                                  <m:r>
                                    <a:rPr lang="en-GB" sz="2800" i="1">
                                      <a:latin typeface="Cambria Math" panose="02040503050406030204" pitchFamily="18" charset="0"/>
                                      <a:ea typeface="Cambria Math" panose="02040503050406030204" pitchFamily="18" charset="0"/>
                                    </a:rPr>
                                    <m:t>𝐵</m:t>
                                  </m:r>
                                  <m:r>
                                    <a:rPr lang="en-GB" sz="2800" i="1">
                                      <a:latin typeface="Cambria Math" panose="02040503050406030204" pitchFamily="18" charset="0"/>
                                      <a:ea typeface="Cambria Math" panose="02040503050406030204" pitchFamily="18" charset="0"/>
                                    </a:rPr>
                                    <m:t>]</m:t>
                                  </m:r>
                                </m:e>
                                <m:sup>
                                  <m:r>
                                    <a:rPr lang="en-GB" sz="2800" i="1">
                                      <a:latin typeface="Cambria Math" panose="02040503050406030204" pitchFamily="18" charset="0"/>
                                      <a:ea typeface="Cambria Math" panose="02040503050406030204" pitchFamily="18" charset="0"/>
                                    </a:rPr>
                                    <m:t>𝑏</m:t>
                                  </m:r>
                                </m:sup>
                              </m:sSup>
                            </m:e>
                            <m:e>
                              <m:r>
                                <a:rPr lang="en-GB" sz="2800" i="1">
                                  <a:latin typeface="Cambria Math" panose="02040503050406030204" pitchFamily="18" charset="0"/>
                                  <a:ea typeface="Cambria Math" panose="02040503050406030204" pitchFamily="18" charset="0"/>
                                </a:rPr>
                                <m:t>𝑖𝑛</m:t>
                              </m:r>
                              <m:r>
                                <a:rPr lang="en-GB" sz="2800" i="1">
                                  <a:latin typeface="Cambria Math" panose="02040503050406030204" pitchFamily="18" charset="0"/>
                                  <a:ea typeface="Cambria Math" panose="02040503050406030204" pitchFamily="18" charset="0"/>
                                </a:rPr>
                                <m:t> </m:t>
                              </m:r>
                              <m:r>
                                <a:rPr lang="en-GB" sz="2800" i="1">
                                  <a:latin typeface="Cambria Math" panose="02040503050406030204" pitchFamily="18" charset="0"/>
                                  <a:ea typeface="Cambria Math" panose="02040503050406030204" pitchFamily="18" charset="0"/>
                                </a:rPr>
                                <m:t>𝑠𝑜𝑙𝑢𝑡𝑖𝑜𝑛</m:t>
                              </m:r>
                            </m:e>
                          </m:eqArr>
                        </m:den>
                      </m:f>
                    </m:oMath>
                  </m:oMathPara>
                </a14:m>
                <a:endParaRPr lang="en-GB" sz="2800"/>
              </a:p>
            </p:txBody>
          </p:sp>
        </mc:Choice>
        <mc:Fallback xmlns="">
          <p:sp>
            <p:nvSpPr>
              <p:cNvPr id="20" name="TextBox 19">
                <a:extLst>
                  <a:ext uri="{FF2B5EF4-FFF2-40B4-BE49-F238E27FC236}">
                    <a16:creationId xmlns:a16="http://schemas.microsoft.com/office/drawing/2014/main" id="{95022D34-3D8F-4D4C-A815-0C33A6CAC8ED}"/>
                  </a:ext>
                </a:extLst>
              </p:cNvPr>
              <p:cNvSpPr txBox="1">
                <a:spLocks noRot="1" noChangeAspect="1" noMove="1" noResize="1" noEditPoints="1" noAdjustHandles="1" noChangeArrowheads="1" noChangeShapeType="1" noTextEdit="1"/>
              </p:cNvSpPr>
              <p:nvPr/>
            </p:nvSpPr>
            <p:spPr>
              <a:xfrm>
                <a:off x="1090020" y="5188573"/>
                <a:ext cx="3613115" cy="1434175"/>
              </a:xfrm>
              <a:prstGeom prst="rect">
                <a:avLst/>
              </a:prstGeom>
              <a:blipFill>
                <a:blip r:embed="rId3"/>
                <a:stretch>
                  <a:fillRect/>
                </a:stretch>
              </a:blipFill>
              <a:ln w="28575">
                <a:solidFill>
                  <a:srgbClr val="00B0F0"/>
                </a:solidFill>
              </a:ln>
            </p:spPr>
            <p:txBody>
              <a:bodyPr/>
              <a:lstStyle/>
              <a:p>
                <a:r>
                  <a:rPr lang="en-US">
                    <a:noFill/>
                  </a:rPr>
                  <a:t> </a:t>
                </a:r>
              </a:p>
            </p:txBody>
          </p:sp>
        </mc:Fallback>
      </mc:AlternateContent>
      <p:sp>
        <p:nvSpPr>
          <p:cNvPr id="12" name="Rectangle 11">
            <a:extLst>
              <a:ext uri="{FF2B5EF4-FFF2-40B4-BE49-F238E27FC236}">
                <a16:creationId xmlns:a16="http://schemas.microsoft.com/office/drawing/2014/main" id="{A94E5D2B-BD04-4A82-AA17-F5473871CC35}"/>
              </a:ext>
            </a:extLst>
          </p:cNvPr>
          <p:cNvSpPr/>
          <p:nvPr/>
        </p:nvSpPr>
        <p:spPr>
          <a:xfrm>
            <a:off x="853366" y="3579337"/>
            <a:ext cx="10485268" cy="103519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endParaRPr>
          </a:p>
        </p:txBody>
      </p:sp>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C8F3098D-A608-4600-981C-4ACDF3D2340B}"/>
                  </a:ext>
                </a:extLst>
              </p:cNvPr>
              <p:cNvSpPr txBox="1"/>
              <p:nvPr/>
            </p:nvSpPr>
            <p:spPr>
              <a:xfrm>
                <a:off x="6539701" y="5248762"/>
                <a:ext cx="3532989" cy="1393971"/>
              </a:xfrm>
              <a:prstGeom prst="rect">
                <a:avLst/>
              </a:prstGeom>
              <a:noFill/>
              <a:ln w="28575">
                <a:solidFill>
                  <a:srgbClr val="00B050"/>
                </a:solidFill>
              </a:ln>
            </p:spPr>
            <p:txBody>
              <a:bodyPr wrap="square">
                <a:spAutoFit/>
              </a:bodyPr>
              <a:lstStyle/>
              <a:p>
                <a:pPr/>
                <a14:m>
                  <m:oMathPara xmlns:m="http://schemas.openxmlformats.org/officeDocument/2006/math">
                    <m:oMathParaPr>
                      <m:jc m:val="centerGroup"/>
                    </m:oMathParaPr>
                    <m:oMath xmlns:m="http://schemas.openxmlformats.org/officeDocument/2006/math">
                      <m:r>
                        <a:rPr lang="en-GB" sz="2800" i="1">
                          <a:latin typeface="Cambria Math" panose="02040503050406030204" pitchFamily="18" charset="0"/>
                        </a:rPr>
                        <m:t>𝐾</m:t>
                      </m:r>
                      <m:r>
                        <a:rPr lang="en-GB" sz="2800" i="1" baseline="-25000">
                          <a:latin typeface="Cambria Math" panose="02040503050406030204" pitchFamily="18" charset="0"/>
                        </a:rPr>
                        <m:t>𝑒𝑞</m:t>
                      </m:r>
                      <m:r>
                        <a:rPr lang="en-GB" sz="2800" i="1">
                          <a:latin typeface="Cambria Math" panose="02040503050406030204" pitchFamily="18" charset="0"/>
                        </a:rPr>
                        <m:t>= </m:t>
                      </m:r>
                      <m:f>
                        <m:fPr>
                          <m:ctrlPr>
                            <a:rPr lang="en-GB" sz="2800" i="1">
                              <a:latin typeface="Cambria Math" panose="02040503050406030204" pitchFamily="18" charset="0"/>
                            </a:rPr>
                          </m:ctrlPr>
                        </m:fPr>
                        <m:num>
                          <m:sSup>
                            <m:sSupPr>
                              <m:ctrlPr>
                                <a:rPr lang="en-GB" sz="2800" i="1">
                                  <a:latin typeface="Cambria Math" panose="02040503050406030204" pitchFamily="18" charset="0"/>
                                </a:rPr>
                              </m:ctrlPr>
                            </m:sSupPr>
                            <m:e>
                              <m:r>
                                <a:rPr lang="en-GB" sz="2800" i="1">
                                  <a:latin typeface="Cambria Math" panose="02040503050406030204" pitchFamily="18" charset="0"/>
                                </a:rPr>
                                <m:t>𝑃</m:t>
                              </m:r>
                              <m:r>
                                <a:rPr lang="en-GB" sz="2800" i="1" baseline="-25000">
                                  <a:latin typeface="Cambria Math" panose="02040503050406030204" pitchFamily="18" charset="0"/>
                                </a:rPr>
                                <m:t>𝐶</m:t>
                              </m:r>
                            </m:e>
                            <m:sup>
                              <m:r>
                                <a:rPr lang="en-GB" sz="2800" i="1">
                                  <a:latin typeface="Cambria Math" panose="02040503050406030204" pitchFamily="18" charset="0"/>
                                </a:rPr>
                                <m:t>𝑐</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𝑃</m:t>
                              </m:r>
                              <m:r>
                                <a:rPr lang="en-GB" sz="2800" i="1" baseline="-25000">
                                  <a:latin typeface="Cambria Math" panose="02040503050406030204" pitchFamily="18" charset="0"/>
                                  <a:ea typeface="Cambria Math" panose="02040503050406030204" pitchFamily="18" charset="0"/>
                                </a:rPr>
                                <m:t>𝐷</m:t>
                              </m:r>
                            </m:e>
                            <m:sup>
                              <m:r>
                                <a:rPr lang="en-GB" sz="2800" i="1">
                                  <a:latin typeface="Cambria Math" panose="02040503050406030204" pitchFamily="18" charset="0"/>
                                  <a:ea typeface="Cambria Math" panose="02040503050406030204" pitchFamily="18" charset="0"/>
                                </a:rPr>
                                <m:t>𝑑</m:t>
                              </m:r>
                            </m:sup>
                          </m:sSup>
                        </m:num>
                        <m:den>
                          <m:sSup>
                            <m:sSupPr>
                              <m:ctrlPr>
                                <a:rPr lang="en-GB" sz="2800" i="1">
                                  <a:latin typeface="Cambria Math" panose="02040503050406030204" pitchFamily="18" charset="0"/>
                                </a:rPr>
                              </m:ctrlPr>
                            </m:sSupPr>
                            <m:e>
                              <m:r>
                                <a:rPr lang="en-GB" sz="2800" i="1">
                                  <a:latin typeface="Cambria Math" panose="02040503050406030204" pitchFamily="18" charset="0"/>
                                </a:rPr>
                                <m:t>𝑃</m:t>
                              </m:r>
                              <m:r>
                                <a:rPr lang="en-GB" sz="2800" i="1" baseline="-25000">
                                  <a:latin typeface="Cambria Math" panose="02040503050406030204" pitchFamily="18" charset="0"/>
                                </a:rPr>
                                <m:t>𝐴</m:t>
                              </m:r>
                            </m:e>
                            <m:sup>
                              <m:r>
                                <a:rPr lang="en-GB" sz="2800" i="1">
                                  <a:latin typeface="Cambria Math" panose="02040503050406030204" pitchFamily="18" charset="0"/>
                                </a:rPr>
                                <m:t>𝑎</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𝑃</m:t>
                              </m:r>
                              <m:r>
                                <a:rPr lang="en-GB" sz="2800" i="1" baseline="-25000">
                                  <a:latin typeface="Cambria Math" panose="02040503050406030204" pitchFamily="18" charset="0"/>
                                  <a:ea typeface="Cambria Math" panose="02040503050406030204" pitchFamily="18" charset="0"/>
                                </a:rPr>
                                <m:t>𝐵</m:t>
                              </m:r>
                            </m:e>
                            <m:sup>
                              <m:r>
                                <a:rPr lang="en-GB" sz="2800" i="1">
                                  <a:latin typeface="Cambria Math" panose="02040503050406030204" pitchFamily="18" charset="0"/>
                                  <a:ea typeface="Cambria Math" panose="02040503050406030204" pitchFamily="18" charset="0"/>
                                </a:rPr>
                                <m:t>𝑏</m:t>
                              </m:r>
                            </m:sup>
                          </m:sSup>
                        </m:den>
                      </m:f>
                    </m:oMath>
                  </m:oMathPara>
                </a14:m>
                <a:endParaRPr lang="en-GB" sz="2800"/>
              </a:p>
              <a:p>
                <a:r>
                  <a:rPr lang="en-GB" sz="2800"/>
                  <a:t>	</a:t>
                </a:r>
                <a:r>
                  <a:rPr lang="en-GB" sz="2800" i="1">
                    <a:ea typeface="Cambria Math" panose="02040503050406030204" pitchFamily="18" charset="0"/>
                  </a:rPr>
                  <a:t>in gas phase</a:t>
                </a:r>
              </a:p>
            </p:txBody>
          </p:sp>
        </mc:Choice>
        <mc:Fallback xmlns="">
          <p:sp>
            <p:nvSpPr>
              <p:cNvPr id="21" name="TextBox 20">
                <a:extLst>
                  <a:ext uri="{FF2B5EF4-FFF2-40B4-BE49-F238E27FC236}">
                    <a16:creationId xmlns:a16="http://schemas.microsoft.com/office/drawing/2014/main" id="{C8F3098D-A608-4600-981C-4ACDF3D2340B}"/>
                  </a:ext>
                </a:extLst>
              </p:cNvPr>
              <p:cNvSpPr txBox="1">
                <a:spLocks noRot="1" noChangeAspect="1" noMove="1" noResize="1" noEditPoints="1" noAdjustHandles="1" noChangeArrowheads="1" noChangeShapeType="1" noTextEdit="1"/>
              </p:cNvSpPr>
              <p:nvPr/>
            </p:nvSpPr>
            <p:spPr>
              <a:xfrm>
                <a:off x="6539701" y="5248762"/>
                <a:ext cx="3532989" cy="1393971"/>
              </a:xfrm>
              <a:prstGeom prst="rect">
                <a:avLst/>
              </a:prstGeom>
              <a:blipFill>
                <a:blip r:embed="rId4"/>
                <a:stretch>
                  <a:fillRect b="-9829"/>
                </a:stretch>
              </a:blipFill>
              <a:ln w="28575">
                <a:solidFill>
                  <a:srgbClr val="00B050"/>
                </a:solidFill>
              </a:ln>
            </p:spPr>
            <p:txBody>
              <a:bodyPr/>
              <a:lstStyle/>
              <a:p>
                <a:r>
                  <a:rPr lang="en-US">
                    <a:noFill/>
                  </a:rPr>
                  <a:t> </a:t>
                </a:r>
              </a:p>
            </p:txBody>
          </p:sp>
        </mc:Fallback>
      </mc:AlternateContent>
      <p:sp>
        <p:nvSpPr>
          <p:cNvPr id="14" name="TextBox 13">
            <a:extLst>
              <a:ext uri="{FF2B5EF4-FFF2-40B4-BE49-F238E27FC236}">
                <a16:creationId xmlns:a16="http://schemas.microsoft.com/office/drawing/2014/main" id="{4E63CECE-61B5-472B-844D-518B17D08DBE}"/>
              </a:ext>
            </a:extLst>
          </p:cNvPr>
          <p:cNvSpPr txBox="1"/>
          <p:nvPr/>
        </p:nvSpPr>
        <p:spPr>
          <a:xfrm>
            <a:off x="952500" y="3663666"/>
            <a:ext cx="10287001" cy="830997"/>
          </a:xfrm>
          <a:prstGeom prst="rect">
            <a:avLst/>
          </a:prstGeom>
          <a:noFill/>
        </p:spPr>
        <p:txBody>
          <a:bodyPr wrap="square">
            <a:spAutoFit/>
          </a:bodyPr>
          <a:lstStyle/>
          <a:p>
            <a:r>
              <a:rPr lang="en-US" altLang="en-US" sz="2400" b="1">
                <a:solidFill>
                  <a:srgbClr val="FF0000"/>
                </a:solidFill>
                <a:cs typeface="Calibri" panose="020F0502020204030204" pitchFamily="34" charset="0"/>
              </a:rPr>
              <a:t>a ratio of the concentration (pressure) for any given reaction at equilibrium is called equilibrium constant, K</a:t>
            </a:r>
            <a:r>
              <a:rPr lang="en-US" altLang="en-US" sz="2400" b="1" baseline="-25000">
                <a:solidFill>
                  <a:srgbClr val="FF0000"/>
                </a:solidFill>
                <a:cs typeface="Calibri" panose="020F0502020204030204" pitchFamily="34" charset="0"/>
              </a:rPr>
              <a:t>eq</a:t>
            </a:r>
            <a:r>
              <a:rPr lang="en-US" altLang="en-US" sz="2400" b="1">
                <a:solidFill>
                  <a:srgbClr val="FF0000"/>
                </a:solidFill>
                <a:cs typeface="Calibri" panose="020F0502020204030204" pitchFamily="34" charset="0"/>
              </a:rPr>
              <a:t>, and at T = const it has a constant value !!!</a:t>
            </a:r>
            <a:endParaRPr lang="en-GB" sz="2400" b="1">
              <a:solidFill>
                <a:srgbClr val="FF0000"/>
              </a:solidFill>
              <a:cs typeface="Calibri" panose="020F0502020204030204" pitchFamily="34" charset="0"/>
            </a:endParaRPr>
          </a:p>
        </p:txBody>
      </p:sp>
    </p:spTree>
    <p:extLst>
      <p:ext uri="{BB962C8B-B14F-4D97-AF65-F5344CB8AC3E}">
        <p14:creationId xmlns:p14="http://schemas.microsoft.com/office/powerpoint/2010/main" val="2446779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2BAE9A-D3A6-4F1A-BDCB-29482000B07F}"/>
              </a:ext>
            </a:extLst>
          </p:cNvPr>
          <p:cNvSpPr txBox="1"/>
          <p:nvPr/>
        </p:nvSpPr>
        <p:spPr>
          <a:xfrm>
            <a:off x="0" y="-67061"/>
            <a:ext cx="965987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cs typeface="Calibri" panose="020F0502020204030204" pitchFamily="34" charset="0"/>
              </a:rPr>
              <a:t>FACTORS AFFECTING POSITION OF EQULIBRIUM</a:t>
            </a:r>
            <a:endParaRPr lang="en-GB" sz="3600" b="1">
              <a:effectLst>
                <a:outerShdw blurRad="38100" dist="38100" dir="2700000" algn="tl">
                  <a:srgbClr val="000000">
                    <a:alpha val="43137"/>
                  </a:srgbClr>
                </a:outerShdw>
              </a:effectLst>
              <a:cs typeface="Calibri" panose="020F0502020204030204" pitchFamily="34" charset="0"/>
            </a:endParaRPr>
          </a:p>
        </p:txBody>
      </p:sp>
      <p:sp>
        <p:nvSpPr>
          <p:cNvPr id="2" name="TextBox 1">
            <a:extLst>
              <a:ext uri="{FF2B5EF4-FFF2-40B4-BE49-F238E27FC236}">
                <a16:creationId xmlns:a16="http://schemas.microsoft.com/office/drawing/2014/main" id="{E9815EEE-34B5-4AE9-B946-9A342AF15E19}"/>
              </a:ext>
            </a:extLst>
          </p:cNvPr>
          <p:cNvSpPr txBox="1"/>
          <p:nvPr/>
        </p:nvSpPr>
        <p:spPr>
          <a:xfrm>
            <a:off x="1587658" y="849328"/>
            <a:ext cx="7955255" cy="2251065"/>
          </a:xfrm>
          <a:prstGeom prst="rect">
            <a:avLst/>
          </a:prstGeom>
          <a:noFill/>
        </p:spPr>
        <p:txBody>
          <a:bodyPr wrap="none" rtlCol="0">
            <a:spAutoFit/>
          </a:bodyPr>
          <a:lstStyle/>
          <a:p>
            <a:pPr>
              <a:lnSpc>
                <a:spcPct val="150000"/>
              </a:lnSpc>
            </a:pPr>
            <a:r>
              <a:rPr lang="en-GB" sz="2400">
                <a:latin typeface="Calibri" panose="020F0502020204030204" pitchFamily="34" charset="0"/>
                <a:cs typeface="Calibri" panose="020F0502020204030204" pitchFamily="34" charset="0"/>
              </a:rPr>
              <a:t>The </a:t>
            </a:r>
            <a:r>
              <a:rPr lang="en-GB" sz="2400" u="sng">
                <a:latin typeface="Calibri" panose="020F0502020204030204" pitchFamily="34" charset="0"/>
                <a:cs typeface="Calibri" panose="020F0502020204030204" pitchFamily="34" charset="0"/>
              </a:rPr>
              <a:t>position</a:t>
            </a:r>
            <a:r>
              <a:rPr lang="en-GB" sz="2400">
                <a:latin typeface="Calibri" panose="020F0502020204030204" pitchFamily="34" charset="0"/>
                <a:cs typeface="Calibri" panose="020F0502020204030204" pitchFamily="34" charset="0"/>
              </a:rPr>
              <a:t> of equilibrium (</a:t>
            </a:r>
            <a:r>
              <a:rPr lang="en-GB" sz="2400" b="1">
                <a:latin typeface="Calibri" panose="020F0502020204030204" pitchFamily="34" charset="0"/>
                <a:cs typeface="Calibri" panose="020F0502020204030204" pitchFamily="34" charset="0"/>
              </a:rPr>
              <a:t>NOT the value of K</a:t>
            </a:r>
            <a:r>
              <a:rPr lang="en-GB" sz="2400" b="1" baseline="-25000">
                <a:latin typeface="Calibri" panose="020F0502020204030204" pitchFamily="34" charset="0"/>
                <a:cs typeface="Calibri" panose="020F0502020204030204" pitchFamily="34" charset="0"/>
              </a:rPr>
              <a:t>eq</a:t>
            </a:r>
            <a:r>
              <a:rPr lang="en-GB" sz="2400">
                <a:latin typeface="Calibri" panose="020F0502020204030204" pitchFamily="34" charset="0"/>
                <a:cs typeface="Calibri" panose="020F0502020204030204" pitchFamily="34" charset="0"/>
              </a:rPr>
              <a:t>) depends on:</a:t>
            </a:r>
          </a:p>
          <a:p>
            <a:pPr marL="800100" lvl="1" indent="-342900">
              <a:lnSpc>
                <a:spcPct val="150000"/>
              </a:lnSpc>
              <a:buAutoNum type="arabicPeriod"/>
            </a:pPr>
            <a:r>
              <a:rPr lang="en-GB" sz="2400" b="1">
                <a:latin typeface="Calibri" panose="020F0502020204030204" pitchFamily="34" charset="0"/>
                <a:cs typeface="Calibri" panose="020F0502020204030204" pitchFamily="34" charset="0"/>
              </a:rPr>
              <a:t>Temperature</a:t>
            </a:r>
          </a:p>
          <a:p>
            <a:pPr marL="800100" lvl="1" indent="-342900">
              <a:lnSpc>
                <a:spcPct val="150000"/>
              </a:lnSpc>
              <a:buAutoNum type="arabicPeriod"/>
            </a:pPr>
            <a:r>
              <a:rPr lang="en-GB" sz="2400" b="1">
                <a:solidFill>
                  <a:srgbClr val="00B0F0"/>
                </a:solidFill>
                <a:latin typeface="Calibri" panose="020F0502020204030204" pitchFamily="34" charset="0"/>
                <a:cs typeface="Calibri" panose="020F0502020204030204" pitchFamily="34" charset="0"/>
              </a:rPr>
              <a:t>Concentration</a:t>
            </a:r>
          </a:p>
          <a:p>
            <a:pPr marL="800100" lvl="1" indent="-342900">
              <a:lnSpc>
                <a:spcPct val="150000"/>
              </a:lnSpc>
              <a:buAutoNum type="arabicPeriod"/>
            </a:pPr>
            <a:r>
              <a:rPr lang="en-GB" sz="2400" b="1">
                <a:solidFill>
                  <a:srgbClr val="00B050"/>
                </a:solidFill>
                <a:latin typeface="Calibri" panose="020F0502020204030204" pitchFamily="34" charset="0"/>
                <a:cs typeface="Calibri" panose="020F0502020204030204" pitchFamily="34" charset="0"/>
              </a:rPr>
              <a:t>Pressure (of gases)</a:t>
            </a:r>
          </a:p>
        </p:txBody>
      </p:sp>
      <p:sp>
        <p:nvSpPr>
          <p:cNvPr id="3" name="TextBox 2">
            <a:extLst>
              <a:ext uri="{FF2B5EF4-FFF2-40B4-BE49-F238E27FC236}">
                <a16:creationId xmlns:a16="http://schemas.microsoft.com/office/drawing/2014/main" id="{7656066E-88C7-4DE0-B928-19F2A285AB4A}"/>
              </a:ext>
            </a:extLst>
          </p:cNvPr>
          <p:cNvSpPr txBox="1"/>
          <p:nvPr/>
        </p:nvSpPr>
        <p:spPr>
          <a:xfrm>
            <a:off x="1520113" y="3304975"/>
            <a:ext cx="8696633" cy="830997"/>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Change in any of these factors will affect the balance of the system and results in a shift in the position of the equilibrium</a:t>
            </a:r>
          </a:p>
        </p:txBody>
      </p:sp>
      <p:sp>
        <p:nvSpPr>
          <p:cNvPr id="4" name="TextBox 3">
            <a:extLst>
              <a:ext uri="{FF2B5EF4-FFF2-40B4-BE49-F238E27FC236}">
                <a16:creationId xmlns:a16="http://schemas.microsoft.com/office/drawing/2014/main" id="{91BCFEE1-EFDA-4B13-B7CE-3533AA4802A1}"/>
              </a:ext>
            </a:extLst>
          </p:cNvPr>
          <p:cNvSpPr txBox="1"/>
          <p:nvPr/>
        </p:nvSpPr>
        <p:spPr>
          <a:xfrm>
            <a:off x="1768321" y="4683359"/>
            <a:ext cx="7875639" cy="1200329"/>
          </a:xfrm>
          <a:prstGeom prst="rect">
            <a:avLst/>
          </a:prstGeom>
          <a:noFill/>
          <a:ln>
            <a:solidFill>
              <a:srgbClr val="FF0000"/>
            </a:solidFill>
          </a:ln>
        </p:spPr>
        <p:txBody>
          <a:bodyPr wrap="square" rtlCol="0">
            <a:spAutoFit/>
          </a:bodyPr>
          <a:lstStyle/>
          <a:p>
            <a:r>
              <a:rPr lang="en-GB" sz="2400" b="1">
                <a:solidFill>
                  <a:srgbClr val="FF0000"/>
                </a:solidFill>
                <a:latin typeface="Calibri" panose="020F0502020204030204" pitchFamily="34" charset="0"/>
                <a:cs typeface="Calibri" panose="020F0502020204030204" pitchFamily="34" charset="0"/>
              </a:rPr>
              <a:t>If a chemical system is in equilibrium and one of the factors involved in equilibrium is changed, the equilibrium will shift so as to neutralise the effect of this change !!!</a:t>
            </a:r>
          </a:p>
        </p:txBody>
      </p:sp>
    </p:spTree>
    <p:extLst>
      <p:ext uri="{BB962C8B-B14F-4D97-AF65-F5344CB8AC3E}">
        <p14:creationId xmlns:p14="http://schemas.microsoft.com/office/powerpoint/2010/main" val="1505095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EE9EDC-5C99-4B70-8B42-EC2E5FCA5DD8}"/>
              </a:ext>
            </a:extLst>
          </p:cNvPr>
          <p:cNvSpPr txBox="1"/>
          <p:nvPr/>
        </p:nvSpPr>
        <p:spPr>
          <a:xfrm>
            <a:off x="1719328" y="3434576"/>
            <a:ext cx="9800916" cy="545662"/>
          </a:xfrm>
          <a:prstGeom prst="rect">
            <a:avLst/>
          </a:prstGeom>
          <a:noFill/>
        </p:spPr>
        <p:txBody>
          <a:bodyPr wrap="square" rtlCol="0">
            <a:spAutoFit/>
          </a:bodyPr>
          <a:lstStyle/>
          <a:p>
            <a:pPr marL="285750" indent="-285750">
              <a:lnSpc>
                <a:spcPct val="150000"/>
              </a:lnSpc>
              <a:buFontTx/>
              <a:buChar char="-"/>
            </a:pPr>
            <a:r>
              <a:rPr lang="en-GB" sz="2200"/>
              <a:t>equilibria are temperature-dependant</a:t>
            </a:r>
          </a:p>
        </p:txBody>
      </p:sp>
      <p:sp>
        <p:nvSpPr>
          <p:cNvPr id="8" name="TextBox 7">
            <a:extLst>
              <a:ext uri="{FF2B5EF4-FFF2-40B4-BE49-F238E27FC236}">
                <a16:creationId xmlns:a16="http://schemas.microsoft.com/office/drawing/2014/main" id="{6CE6563D-B452-4686-A61A-E66E15FDF551}"/>
              </a:ext>
            </a:extLst>
          </p:cNvPr>
          <p:cNvSpPr txBox="1"/>
          <p:nvPr/>
        </p:nvSpPr>
        <p:spPr>
          <a:xfrm>
            <a:off x="1415481" y="1023771"/>
            <a:ext cx="5142883" cy="1318181"/>
          </a:xfrm>
          <a:prstGeom prst="rect">
            <a:avLst/>
          </a:prstGeom>
          <a:noFill/>
        </p:spPr>
        <p:txBody>
          <a:bodyPr wrap="none" rtlCol="0">
            <a:spAutoFit/>
          </a:bodyPr>
          <a:lstStyle/>
          <a:p>
            <a:pPr>
              <a:lnSpc>
                <a:spcPct val="150000"/>
              </a:lnSpc>
            </a:pPr>
            <a:r>
              <a:rPr lang="en-GB" sz="2800" dirty="0">
                <a:latin typeface="Calibri" panose="020F0502020204030204" pitchFamily="34" charset="0"/>
                <a:cs typeface="Calibri" panose="020F0502020204030204" pitchFamily="34" charset="0"/>
              </a:rPr>
              <a:t>           CO</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CO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p>
          <a:p>
            <a:pPr>
              <a:lnSpc>
                <a:spcPct val="150000"/>
              </a:lnSpc>
            </a:pPr>
            <a:r>
              <a:rPr lang="en-GB" sz="2800" dirty="0">
                <a:latin typeface="Calibri" panose="020F0502020204030204" pitchFamily="34" charset="0"/>
                <a:cs typeface="Calibri" panose="020F0502020204030204" pitchFamily="34" charset="0"/>
              </a:rPr>
              <a:t>                    </a:t>
            </a:r>
          </a:p>
        </p:txBody>
      </p:sp>
      <p:grpSp>
        <p:nvGrpSpPr>
          <p:cNvPr id="9" name="Group 8">
            <a:extLst>
              <a:ext uri="{FF2B5EF4-FFF2-40B4-BE49-F238E27FC236}">
                <a16:creationId xmlns:a16="http://schemas.microsoft.com/office/drawing/2014/main" id="{6901ED95-59F8-48A7-A3E6-10DC0E004F23}"/>
              </a:ext>
            </a:extLst>
          </p:cNvPr>
          <p:cNvGrpSpPr/>
          <p:nvPr/>
        </p:nvGrpSpPr>
        <p:grpSpPr>
          <a:xfrm>
            <a:off x="4092022" y="980728"/>
            <a:ext cx="419437" cy="783436"/>
            <a:chOff x="2987824" y="4966863"/>
            <a:chExt cx="419437" cy="783436"/>
          </a:xfrm>
        </p:grpSpPr>
        <p:sp>
          <p:nvSpPr>
            <p:cNvPr id="16" name="TextBox 15">
              <a:extLst>
                <a:ext uri="{FF2B5EF4-FFF2-40B4-BE49-F238E27FC236}">
                  <a16:creationId xmlns:a16="http://schemas.microsoft.com/office/drawing/2014/main" id="{820B46AD-D560-47F5-8E96-2B9C117A3602}"/>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D80C6B8-F098-4638-A7C5-CE09FE607F8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grpSp>
        <p:nvGrpSpPr>
          <p:cNvPr id="10" name="Group 9">
            <a:extLst>
              <a:ext uri="{FF2B5EF4-FFF2-40B4-BE49-F238E27FC236}">
                <a16:creationId xmlns:a16="http://schemas.microsoft.com/office/drawing/2014/main" id="{052CAC8B-7F5D-46EB-B058-F98D47AC8D1D}"/>
              </a:ext>
            </a:extLst>
          </p:cNvPr>
          <p:cNvGrpSpPr/>
          <p:nvPr/>
        </p:nvGrpSpPr>
        <p:grpSpPr>
          <a:xfrm>
            <a:off x="4258893" y="2447769"/>
            <a:ext cx="419437" cy="783436"/>
            <a:chOff x="2987824" y="4966863"/>
            <a:chExt cx="419437" cy="783436"/>
          </a:xfrm>
        </p:grpSpPr>
        <p:sp>
          <p:nvSpPr>
            <p:cNvPr id="14" name="TextBox 13">
              <a:extLst>
                <a:ext uri="{FF2B5EF4-FFF2-40B4-BE49-F238E27FC236}">
                  <a16:creationId xmlns:a16="http://schemas.microsoft.com/office/drawing/2014/main" id="{C0D84242-41B5-4AED-AFFF-92746AD05289}"/>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F036887-4CC7-47CB-9DFE-6C906D586348}"/>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grpSp>
        <p:nvGrpSpPr>
          <p:cNvPr id="11" name="Group 10">
            <a:extLst>
              <a:ext uri="{FF2B5EF4-FFF2-40B4-BE49-F238E27FC236}">
                <a16:creationId xmlns:a16="http://schemas.microsoft.com/office/drawing/2014/main" id="{CCC07A4E-2179-4AB5-ACC4-75C379DDB77D}"/>
              </a:ext>
            </a:extLst>
          </p:cNvPr>
          <p:cNvGrpSpPr/>
          <p:nvPr/>
        </p:nvGrpSpPr>
        <p:grpSpPr>
          <a:xfrm>
            <a:off x="4242343" y="1842471"/>
            <a:ext cx="419437" cy="783436"/>
            <a:chOff x="2987824" y="4966863"/>
            <a:chExt cx="419437" cy="783436"/>
          </a:xfrm>
        </p:grpSpPr>
        <p:sp>
          <p:nvSpPr>
            <p:cNvPr id="12" name="TextBox 11">
              <a:extLst>
                <a:ext uri="{FF2B5EF4-FFF2-40B4-BE49-F238E27FC236}">
                  <a16:creationId xmlns:a16="http://schemas.microsoft.com/office/drawing/2014/main" id="{6C8D68BD-26DB-4B12-8CDC-ED1C4863B8E7}"/>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43F8A0FF-E931-4F20-B04F-E0BB4068B4A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sp>
        <p:nvSpPr>
          <p:cNvPr id="21" name="TextBox 20">
            <a:extLst>
              <a:ext uri="{FF2B5EF4-FFF2-40B4-BE49-F238E27FC236}">
                <a16:creationId xmlns:a16="http://schemas.microsoft.com/office/drawing/2014/main" id="{B18D0F58-00BF-42C4-B938-A8A160CFD944}"/>
              </a:ext>
            </a:extLst>
          </p:cNvPr>
          <p:cNvSpPr txBox="1"/>
          <p:nvPr/>
        </p:nvSpPr>
        <p:spPr>
          <a:xfrm>
            <a:off x="89779" y="25964"/>
            <a:ext cx="9144001" cy="584775"/>
          </a:xfrm>
          <a:prstGeom prst="rect">
            <a:avLst/>
          </a:prstGeom>
          <a:noFill/>
        </p:spPr>
        <p:txBody>
          <a:bodyPr wrap="square">
            <a:spAutoFit/>
          </a:bodyPr>
          <a:lstStyle/>
          <a:p>
            <a:r>
              <a:rPr lang="en-GB" sz="3200" b="1">
                <a:solidFill>
                  <a:srgbClr val="0070C0"/>
                </a:solidFill>
                <a:effectLst>
                  <a:outerShdw blurRad="38100" dist="38100" dir="2700000" algn="tl">
                    <a:srgbClr val="000000">
                      <a:alpha val="43137"/>
                    </a:srgbClr>
                  </a:outerShdw>
                </a:effectLst>
              </a:rPr>
              <a:t>EQUILIBRIA for EXPLOSIVE REACTION</a:t>
            </a:r>
            <a:endParaRPr lang="en-GB" sz="3200" b="1">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165FC5D9-5EF8-49A5-AC10-5D07D0E5BFD8}"/>
              </a:ext>
            </a:extLst>
          </p:cNvPr>
          <p:cNvSpPr txBox="1"/>
          <p:nvPr/>
        </p:nvSpPr>
        <p:spPr>
          <a:xfrm>
            <a:off x="1341873" y="5100935"/>
            <a:ext cx="9170736" cy="954107"/>
          </a:xfrm>
          <a:prstGeom prst="rect">
            <a:avLst/>
          </a:prstGeom>
          <a:noFill/>
        </p:spPr>
        <p:txBody>
          <a:bodyPr wrap="square" rtlCol="0">
            <a:spAutoFit/>
          </a:bodyPr>
          <a:lstStyle/>
          <a:p>
            <a:r>
              <a:rPr lang="en-GB" sz="2800" b="1">
                <a:solidFill>
                  <a:srgbClr val="00B0F0"/>
                </a:solidFill>
                <a:latin typeface="Calibri" panose="020F0502020204030204" pitchFamily="34" charset="0"/>
                <a:cs typeface="Calibri" panose="020F0502020204030204" pitchFamily="34" charset="0"/>
              </a:rPr>
              <a:t>Equilibrium constant, K, </a:t>
            </a:r>
            <a:r>
              <a:rPr lang="en-GB" sz="2800">
                <a:solidFill>
                  <a:srgbClr val="00B0F0"/>
                </a:solidFill>
                <a:latin typeface="Calibri" panose="020F0502020204030204" pitchFamily="34" charset="0"/>
                <a:cs typeface="Calibri" panose="020F0502020204030204" pitchFamily="34" charset="0"/>
              </a:rPr>
              <a:t>shows how the concentrations of the products vary with the concentration of the reactants.</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A7DD2043-F758-45A9-AC46-4BBC2A46847D}"/>
                  </a:ext>
                </a:extLst>
              </p:cNvPr>
              <p:cNvSpPr txBox="1"/>
              <p:nvPr/>
            </p:nvSpPr>
            <p:spPr>
              <a:xfrm>
                <a:off x="7104113" y="1167881"/>
                <a:ext cx="1668405" cy="5879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 </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𝑶</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r>
                                <a:rPr lang="en-GB" b="1" i="1" baseline="-25000">
                                  <a:solidFill>
                                    <a:srgbClr val="008000"/>
                                  </a:solidFill>
                                  <a:latin typeface="Cambria Math" panose="02040503050406030204" pitchFamily="18" charset="0"/>
                                </a:rPr>
                                <m:t>𝟐</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den>
                      </m:f>
                    </m:oMath>
                  </m:oMathPara>
                </a14:m>
                <a:endParaRPr lang="en-GB" b="1">
                  <a:solidFill>
                    <a:srgbClr val="008000"/>
                  </a:solidFill>
                </a:endParaRPr>
              </a:p>
            </p:txBody>
          </p:sp>
        </mc:Choice>
        <mc:Fallback xmlns="">
          <p:sp>
            <p:nvSpPr>
              <p:cNvPr id="5" name="TextBox 4">
                <a:extLst>
                  <a:ext uri="{FF2B5EF4-FFF2-40B4-BE49-F238E27FC236}">
                    <a16:creationId xmlns:a16="http://schemas.microsoft.com/office/drawing/2014/main" id="{A7DD2043-F758-45A9-AC46-4BBC2A46847D}"/>
                  </a:ext>
                </a:extLst>
              </p:cNvPr>
              <p:cNvSpPr txBox="1">
                <a:spLocks noRot="1" noChangeAspect="1" noMove="1" noResize="1" noEditPoints="1" noAdjustHandles="1" noChangeArrowheads="1" noChangeShapeType="1" noTextEdit="1"/>
              </p:cNvSpPr>
              <p:nvPr/>
            </p:nvSpPr>
            <p:spPr>
              <a:xfrm>
                <a:off x="7104113" y="1167881"/>
                <a:ext cx="1668405" cy="587918"/>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393B360-E182-4CDF-BF1D-C5F402DBC7F5}"/>
                  </a:ext>
                </a:extLst>
              </p:cNvPr>
              <p:cNvSpPr txBox="1"/>
              <p:nvPr/>
            </p:nvSpPr>
            <p:spPr>
              <a:xfrm>
                <a:off x="7083682" y="1995160"/>
                <a:ext cx="1411925" cy="57785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𝑪𝑶</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baseline="30000">
                              <a:solidFill>
                                <a:srgbClr val="008000"/>
                              </a:solidFill>
                              <a:latin typeface="Cambria Math" panose="02040503050406030204" pitchFamily="18" charset="0"/>
                            </a:rPr>
                            <m:t>𝟐</m:t>
                          </m:r>
                        </m:den>
                      </m:f>
                    </m:oMath>
                  </m:oMathPara>
                </a14:m>
                <a:endParaRPr lang="en-GB" b="1">
                  <a:solidFill>
                    <a:srgbClr val="008000"/>
                  </a:solidFill>
                </a:endParaRPr>
              </a:p>
            </p:txBody>
          </p:sp>
        </mc:Choice>
        <mc:Fallback xmlns="">
          <p:sp>
            <p:nvSpPr>
              <p:cNvPr id="23" name="TextBox 22">
                <a:extLst>
                  <a:ext uri="{FF2B5EF4-FFF2-40B4-BE49-F238E27FC236}">
                    <a16:creationId xmlns:a16="http://schemas.microsoft.com/office/drawing/2014/main" id="{F393B360-E182-4CDF-BF1D-C5F402DBC7F5}"/>
                  </a:ext>
                </a:extLst>
              </p:cNvPr>
              <p:cNvSpPr txBox="1">
                <a:spLocks noRot="1" noChangeAspect="1" noMove="1" noResize="1" noEditPoints="1" noAdjustHandles="1" noChangeArrowheads="1" noChangeShapeType="1" noTextEdit="1"/>
              </p:cNvSpPr>
              <p:nvPr/>
            </p:nvSpPr>
            <p:spPr>
              <a:xfrm>
                <a:off x="7083682" y="1995160"/>
                <a:ext cx="1411925" cy="577850"/>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6E0F4E4C-BBB9-486B-A37E-C6BE5C248ECE}"/>
                  </a:ext>
                </a:extLst>
              </p:cNvPr>
              <p:cNvSpPr txBox="1"/>
              <p:nvPr/>
            </p:nvSpPr>
            <p:spPr>
              <a:xfrm>
                <a:off x="7004107" y="2665518"/>
                <a:ext cx="1668405" cy="5879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 </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𝑶</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den>
                      </m:f>
                    </m:oMath>
                  </m:oMathPara>
                </a14:m>
                <a:endParaRPr lang="en-GB" b="1">
                  <a:solidFill>
                    <a:srgbClr val="008000"/>
                  </a:solidFill>
                </a:endParaRPr>
              </a:p>
            </p:txBody>
          </p:sp>
        </mc:Choice>
        <mc:Fallback xmlns="">
          <p:sp>
            <p:nvSpPr>
              <p:cNvPr id="24" name="TextBox 23">
                <a:extLst>
                  <a:ext uri="{FF2B5EF4-FFF2-40B4-BE49-F238E27FC236}">
                    <a16:creationId xmlns:a16="http://schemas.microsoft.com/office/drawing/2014/main" id="{6E0F4E4C-BBB9-486B-A37E-C6BE5C248ECE}"/>
                  </a:ext>
                </a:extLst>
              </p:cNvPr>
              <p:cNvSpPr txBox="1">
                <a:spLocks noRot="1" noChangeAspect="1" noMove="1" noResize="1" noEditPoints="1" noAdjustHandles="1" noChangeArrowheads="1" noChangeShapeType="1" noTextEdit="1"/>
              </p:cNvSpPr>
              <p:nvPr/>
            </p:nvSpPr>
            <p:spPr>
              <a:xfrm>
                <a:off x="7004107" y="2665518"/>
                <a:ext cx="1668405" cy="587918"/>
              </a:xfrm>
              <a:prstGeom prst="rect">
                <a:avLst/>
              </a:prstGeom>
              <a:blipFill>
                <a:blip r:embed="rId5"/>
                <a:stretch>
                  <a:fillRect/>
                </a:stretch>
              </a:blipFill>
            </p:spPr>
            <p:txBody>
              <a:bodyPr/>
              <a:lstStyle/>
              <a:p>
                <a:r>
                  <a:rPr lang="en-US">
                    <a:noFill/>
                  </a:rPr>
                  <a:t> </a:t>
                </a:r>
              </a:p>
            </p:txBody>
          </p:sp>
        </mc:Fallback>
      </mc:AlternateContent>
      <p:sp>
        <p:nvSpPr>
          <p:cNvPr id="25" name="TextBox 24">
            <a:extLst>
              <a:ext uri="{FF2B5EF4-FFF2-40B4-BE49-F238E27FC236}">
                <a16:creationId xmlns:a16="http://schemas.microsoft.com/office/drawing/2014/main" id="{0A01E58F-7E7B-419F-92B1-BA161EE0654F}"/>
              </a:ext>
            </a:extLst>
          </p:cNvPr>
          <p:cNvSpPr txBox="1"/>
          <p:nvPr/>
        </p:nvSpPr>
        <p:spPr>
          <a:xfrm>
            <a:off x="2228831" y="1918164"/>
            <a:ext cx="4296433" cy="1964512"/>
          </a:xfrm>
          <a:prstGeom prst="rect">
            <a:avLst/>
          </a:prstGeom>
          <a:noFill/>
        </p:spPr>
        <p:txBody>
          <a:bodyPr wrap="none" rtlCol="0">
            <a:spAutoFit/>
          </a:bodyPr>
          <a:lstStyle/>
          <a:p>
            <a:pPr>
              <a:lnSpc>
                <a:spcPct val="150000"/>
              </a:lnSpc>
            </a:pPr>
            <a:r>
              <a:rPr lang="en-GB" sz="2800">
                <a:latin typeface="Calibri" panose="020F0502020204030204" pitchFamily="34" charset="0"/>
                <a:cs typeface="Calibri" panose="020F0502020204030204" pitchFamily="34" charset="0"/>
              </a:rPr>
              <a:t>           2 CO              C  +  CO</a:t>
            </a:r>
            <a:r>
              <a:rPr lang="en-GB" sz="2800" baseline="-25000">
                <a:latin typeface="Calibri" panose="020F0502020204030204" pitchFamily="34" charset="0"/>
                <a:cs typeface="Calibri" panose="020F0502020204030204" pitchFamily="34" charset="0"/>
              </a:rPr>
              <a:t>2</a:t>
            </a:r>
          </a:p>
          <a:p>
            <a:pPr>
              <a:lnSpc>
                <a:spcPct val="150000"/>
              </a:lnSpc>
            </a:pPr>
            <a:r>
              <a:rPr lang="en-GB" sz="2800">
                <a:latin typeface="Calibri" panose="020F0502020204030204" pitchFamily="34" charset="0"/>
                <a:cs typeface="Calibri" panose="020F0502020204030204" pitchFamily="34" charset="0"/>
              </a:rPr>
              <a:t>    CO   +  H</a:t>
            </a:r>
            <a:r>
              <a:rPr lang="en-GB" sz="2800" baseline="-25000">
                <a:latin typeface="Calibri" panose="020F0502020204030204" pitchFamily="34" charset="0"/>
                <a:cs typeface="Calibri" panose="020F0502020204030204" pitchFamily="34" charset="0"/>
              </a:rPr>
              <a:t>2   </a:t>
            </a:r>
            <a:r>
              <a:rPr lang="en-GB" sz="2800">
                <a:latin typeface="Calibri" panose="020F0502020204030204" pitchFamily="34" charset="0"/>
                <a:cs typeface="Calibri" panose="020F0502020204030204" pitchFamily="34" charset="0"/>
              </a:rPr>
              <a:t>           C  +  H</a:t>
            </a:r>
            <a:r>
              <a:rPr lang="en-GB" sz="2800" baseline="-25000">
                <a:latin typeface="Calibri" panose="020F0502020204030204" pitchFamily="34" charset="0"/>
                <a:cs typeface="Calibri" panose="020F0502020204030204" pitchFamily="34" charset="0"/>
              </a:rPr>
              <a:t>2</a:t>
            </a:r>
            <a:r>
              <a:rPr lang="en-GB" sz="2800">
                <a:latin typeface="Calibri" panose="020F0502020204030204" pitchFamily="34" charset="0"/>
                <a:cs typeface="Calibri" panose="020F0502020204030204" pitchFamily="34" charset="0"/>
              </a:rPr>
              <a:t>O</a:t>
            </a:r>
          </a:p>
          <a:p>
            <a:pPr>
              <a:lnSpc>
                <a:spcPct val="150000"/>
              </a:lnSpc>
            </a:pPr>
            <a:endParaRPr lang="en-GB" sz="2800">
              <a:latin typeface="Calibri" panose="020F0502020204030204" pitchFamily="34" charset="0"/>
              <a:cs typeface="Calibri" panose="020F0502020204030204" pitchFamily="34" charset="0"/>
            </a:endParaRPr>
          </a:p>
        </p:txBody>
      </p:sp>
      <p:sp>
        <p:nvSpPr>
          <p:cNvPr id="29" name="Rectangle 28">
            <a:extLst>
              <a:ext uri="{FF2B5EF4-FFF2-40B4-BE49-F238E27FC236}">
                <a16:creationId xmlns:a16="http://schemas.microsoft.com/office/drawing/2014/main" id="{4C73F819-2515-4EAF-94D7-00AE1051F0A1}"/>
              </a:ext>
            </a:extLst>
          </p:cNvPr>
          <p:cNvSpPr/>
          <p:nvPr/>
        </p:nvSpPr>
        <p:spPr>
          <a:xfrm>
            <a:off x="2195730" y="1032286"/>
            <a:ext cx="6996614" cy="770574"/>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51CDF897-1E32-44E9-8926-C7DCAAB11086}"/>
              </a:ext>
            </a:extLst>
          </p:cNvPr>
          <p:cNvSpPr txBox="1"/>
          <p:nvPr/>
        </p:nvSpPr>
        <p:spPr>
          <a:xfrm>
            <a:off x="1719328" y="3893536"/>
            <a:ext cx="5364354" cy="1053494"/>
          </a:xfrm>
          <a:prstGeom prst="rect">
            <a:avLst/>
          </a:prstGeom>
          <a:noFill/>
        </p:spPr>
        <p:txBody>
          <a:bodyPr wrap="none" rtlCol="0">
            <a:spAutoFit/>
          </a:bodyPr>
          <a:lstStyle/>
          <a:p>
            <a:pPr marL="285750" indent="-285750">
              <a:lnSpc>
                <a:spcPct val="150000"/>
              </a:lnSpc>
              <a:buFontTx/>
              <a:buChar char="-"/>
            </a:pPr>
            <a:r>
              <a:rPr lang="en-GB" sz="2200"/>
              <a:t>at </a:t>
            </a:r>
            <a:r>
              <a:rPr lang="en-GB" sz="2200">
                <a:solidFill>
                  <a:srgbClr val="0000FF"/>
                </a:solidFill>
              </a:rPr>
              <a:t>higher temperature </a:t>
            </a:r>
            <a:r>
              <a:rPr lang="en-GB" sz="2200"/>
              <a:t>more </a:t>
            </a:r>
            <a:r>
              <a:rPr lang="en-GB" sz="2200">
                <a:solidFill>
                  <a:srgbClr val="0000FF"/>
                </a:solidFill>
              </a:rPr>
              <a:t>water</a:t>
            </a:r>
            <a:r>
              <a:rPr lang="en-GB" sz="2200"/>
              <a:t> will form</a:t>
            </a:r>
          </a:p>
          <a:p>
            <a:pPr marL="285750" indent="-285750">
              <a:lnSpc>
                <a:spcPct val="150000"/>
              </a:lnSpc>
              <a:buFontTx/>
              <a:buChar char="-"/>
            </a:pPr>
            <a:r>
              <a:rPr lang="en-GB" sz="2200"/>
              <a:t>at </a:t>
            </a:r>
            <a:r>
              <a:rPr lang="en-GB" sz="2200">
                <a:solidFill>
                  <a:srgbClr val="00B050"/>
                </a:solidFill>
              </a:rPr>
              <a:t>lower temperature </a:t>
            </a:r>
            <a:r>
              <a:rPr lang="en-GB" sz="2200"/>
              <a:t>more </a:t>
            </a:r>
            <a:r>
              <a:rPr lang="en-GB" sz="2200">
                <a:solidFill>
                  <a:srgbClr val="00B050"/>
                </a:solidFill>
              </a:rPr>
              <a:t>CO</a:t>
            </a:r>
            <a:r>
              <a:rPr lang="en-GB" sz="2200" baseline="-25000">
                <a:solidFill>
                  <a:srgbClr val="00B050"/>
                </a:solidFill>
              </a:rPr>
              <a:t>2</a:t>
            </a:r>
            <a:r>
              <a:rPr lang="en-GB" sz="2200"/>
              <a:t> will form</a:t>
            </a:r>
          </a:p>
        </p:txBody>
      </p:sp>
      <p:sp>
        <p:nvSpPr>
          <p:cNvPr id="27" name="TextBox 26">
            <a:extLst>
              <a:ext uri="{FF2B5EF4-FFF2-40B4-BE49-F238E27FC236}">
                <a16:creationId xmlns:a16="http://schemas.microsoft.com/office/drawing/2014/main" id="{1EA015A3-2B5A-4FBD-B0A7-0EDDE2BEA0D8}"/>
              </a:ext>
            </a:extLst>
          </p:cNvPr>
          <p:cNvSpPr txBox="1"/>
          <p:nvPr/>
        </p:nvSpPr>
        <p:spPr>
          <a:xfrm>
            <a:off x="273408" y="6139056"/>
            <a:ext cx="10741922" cy="707886"/>
          </a:xfrm>
          <a:prstGeom prst="rect">
            <a:avLst/>
          </a:prstGeom>
          <a:noFill/>
        </p:spPr>
        <p:txBody>
          <a:bodyPr wrap="square">
            <a:spAutoFit/>
          </a:bodyPr>
          <a:lstStyle/>
          <a:p>
            <a:pPr marL="342900" indent="-342900">
              <a:buFontTx/>
              <a:buChar char="-"/>
            </a:pPr>
            <a:r>
              <a:rPr lang="en-GB" sz="2000">
                <a:solidFill>
                  <a:srgbClr val="202124"/>
                </a:solidFill>
                <a:latin typeface="Calibri" panose="020F0502020204030204" pitchFamily="34" charset="0"/>
                <a:cs typeface="Calibri" panose="020F0502020204030204" pitchFamily="34" charset="0"/>
              </a:rPr>
              <a:t>position of equilibrium is changed when the concentration of species in the mixture change. </a:t>
            </a:r>
          </a:p>
          <a:p>
            <a:pPr marL="342900" indent="-342900">
              <a:buFontTx/>
              <a:buChar char="-"/>
            </a:pPr>
            <a:r>
              <a:rPr lang="en-GB" sz="2000">
                <a:solidFill>
                  <a:srgbClr val="202124"/>
                </a:solidFill>
                <a:latin typeface="Calibri" panose="020F0502020204030204" pitchFamily="34" charset="0"/>
                <a:cs typeface="Calibri" panose="020F0502020204030204" pitchFamily="34" charset="0"/>
              </a:rPr>
              <a:t>only change of temperature can change the equilibrium constant</a:t>
            </a:r>
            <a:endParaRPr lang="en-GB"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6399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2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0D72A-6571-493B-9B88-2710DB5A607B}"/>
              </a:ext>
            </a:extLst>
          </p:cNvPr>
          <p:cNvSpPr>
            <a:spLocks noGrp="1"/>
          </p:cNvSpPr>
          <p:nvPr>
            <p:ph type="title"/>
          </p:nvPr>
        </p:nvSpPr>
        <p:spPr>
          <a:xfrm>
            <a:off x="913774" y="1"/>
            <a:ext cx="10364451" cy="820882"/>
          </a:xfrm>
        </p:spPr>
        <p:txBody>
          <a:bodyPr/>
          <a:lstStyle/>
          <a:p>
            <a:r>
              <a:rPr lang="en-GB" dirty="0"/>
              <a:t>conclusions</a:t>
            </a:r>
          </a:p>
        </p:txBody>
      </p:sp>
      <p:sp>
        <p:nvSpPr>
          <p:cNvPr id="5" name="Content Placeholder 4">
            <a:extLst>
              <a:ext uri="{FF2B5EF4-FFF2-40B4-BE49-F238E27FC236}">
                <a16:creationId xmlns:a16="http://schemas.microsoft.com/office/drawing/2014/main" id="{EE00FE2B-2BA7-42A2-9004-C7AD17473005}"/>
              </a:ext>
            </a:extLst>
          </p:cNvPr>
          <p:cNvSpPr>
            <a:spLocks noGrp="1"/>
          </p:cNvSpPr>
          <p:nvPr>
            <p:ph sz="quarter" idx="13"/>
          </p:nvPr>
        </p:nvSpPr>
        <p:spPr>
          <a:xfrm>
            <a:off x="394227" y="1307219"/>
            <a:ext cx="11638445" cy="3424107"/>
          </a:xfrm>
        </p:spPr>
        <p:txBody>
          <a:bodyPr/>
          <a:lstStyle/>
          <a:p>
            <a:r>
              <a:rPr lang="en-GB" b="0" i="0" dirty="0">
                <a:solidFill>
                  <a:srgbClr val="374151"/>
                </a:solidFill>
                <a:effectLst/>
                <a:latin typeface="Söhne"/>
              </a:rPr>
              <a:t>We learned that Kinetics is the study reaction rates and the factors influencing chemical reactions</a:t>
            </a:r>
          </a:p>
          <a:p>
            <a:r>
              <a:rPr lang="en-GB" b="0" i="0" dirty="0">
                <a:solidFill>
                  <a:srgbClr val="374151"/>
                </a:solidFill>
                <a:effectLst/>
                <a:latin typeface="Söhne"/>
              </a:rPr>
              <a:t>We explored the factors affecting the rate of a chemical reaction, such as concentration, temperature, and the presence of catalysts</a:t>
            </a:r>
            <a:endParaRPr lang="en-GB" dirty="0">
              <a:solidFill>
                <a:srgbClr val="374151"/>
              </a:solidFill>
              <a:latin typeface="Söhne"/>
            </a:endParaRPr>
          </a:p>
          <a:p>
            <a:r>
              <a:rPr lang="en-GB" b="0" i="0" dirty="0">
                <a:solidFill>
                  <a:srgbClr val="374151"/>
                </a:solidFill>
                <a:effectLst/>
                <a:latin typeface="Söhne"/>
              </a:rPr>
              <a:t>We saw how mathematics and chemistry come together in rate laws and the Arrhenius equation to quantitatively describe reaction rates and their temperature dependence</a:t>
            </a:r>
          </a:p>
          <a:p>
            <a:r>
              <a:rPr lang="en-GB" b="0" i="0" dirty="0">
                <a:solidFill>
                  <a:srgbClr val="374151"/>
                </a:solidFill>
                <a:effectLst/>
                <a:latin typeface="Söhne"/>
              </a:rPr>
              <a:t>We discussed the equilibrium of reactions and its effect on actual processes</a:t>
            </a:r>
          </a:p>
          <a:p>
            <a:endParaRPr lang="en-GB" dirty="0"/>
          </a:p>
        </p:txBody>
      </p:sp>
    </p:spTree>
    <p:extLst>
      <p:ext uri="{BB962C8B-B14F-4D97-AF65-F5344CB8AC3E}">
        <p14:creationId xmlns:p14="http://schemas.microsoft.com/office/powerpoint/2010/main" val="107694919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2374</Words>
  <Application>Microsoft Office PowerPoint</Application>
  <PresentationFormat>Widescreen</PresentationFormat>
  <Paragraphs>314</Paragraphs>
  <Slides>26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Söhne</vt:lpstr>
      <vt:lpstr>Arial</vt:lpstr>
      <vt:lpstr>Calibri</vt:lpstr>
      <vt:lpstr>Cambria Math</vt:lpstr>
      <vt:lpstr>Tw Cen MT</vt:lpstr>
      <vt:lpstr>Droplet</vt:lpstr>
      <vt:lpstr>KINETICS OF EXPLOSIVE REACTIONS</vt:lpstr>
      <vt:lpstr>Today’s lecture – learning outcomes</vt:lpstr>
      <vt:lpstr>kinetics</vt:lpstr>
      <vt:lpstr>Explosive reactions - overview</vt:lpstr>
      <vt:lpstr>Rate of reaction (rr)</vt:lpstr>
      <vt:lpstr>RR: Average vs instantaneous </vt:lpstr>
      <vt:lpstr>Factors affecting rate of reaction</vt:lpstr>
      <vt:lpstr>Effect of concentration &amp; Rate law</vt:lpstr>
      <vt:lpstr>Reaction order and rate constant unit</vt:lpstr>
      <vt:lpstr>Integrated rate law</vt:lpstr>
      <vt:lpstr>Integrated rate law</vt:lpstr>
      <vt:lpstr>PowerPoint Presentation</vt:lpstr>
      <vt:lpstr>Effect of temperature</vt:lpstr>
      <vt:lpstr>Arrhenius equation</vt:lpstr>
      <vt:lpstr>PowerPoint Presentation</vt:lpstr>
      <vt:lpstr>Activation energy</vt:lpstr>
      <vt:lpstr>PowerPoint Presentation</vt:lpstr>
      <vt:lpstr>PowerPoint Presentation</vt:lpstr>
      <vt:lpstr>Effect of catalyst</vt:lpstr>
      <vt:lpstr>Effect of surface area on rate of reaction</vt:lpstr>
      <vt:lpstr>Kinetics techniques used to study speed of reactions</vt:lpstr>
      <vt:lpstr>PowerPoint Presentation</vt:lpstr>
      <vt:lpstr>PowerPoint Presentation</vt:lpstr>
      <vt:lpstr>PowerPoint Presentation</vt:lpstr>
      <vt:lpstr>PowerPoint Presentation</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KINETICS OF EXPLOSIVE REACTIONS</dc:title>
  <dc:creator>Ewa Kazimierska</dc:creator>
  <cp:lastModifiedBy>Ewa Kazimierska</cp:lastModifiedBy>
  <cp:revision>1</cp:revision>
  <cp:lastPrinted>2023-10-12T12:46:29Z</cp:lastPrinted>
  <dcterms:created xsi:type="dcterms:W3CDTF">2023-10-10T18:47:48Z</dcterms:created>
  <dcterms:modified xsi:type="dcterms:W3CDTF">2023-10-12T12:47:02Z</dcterms:modified>
</cp:coreProperties>
</file>