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13D4F1-CD82-40CC-A1C3-22D08D5CD0C2}" v="1" dt="2023-02-16T20:39:06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" y="9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17D43-B195-E144-0318-5B18D4537E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96B42-0F0B-896C-A4E1-F144974EFA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6C1ED-08D6-EABB-14CA-FCF775850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AEFFC6-6580-2AE8-D42B-077C29EAC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0D5E6-CED9-1807-5F8F-269CDFD6E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464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6F6F6-7852-44D7-0A9A-B9342D395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4BBF8-C8E0-5E7E-B6EA-742269BD53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AD99-9279-6AFF-AEAC-50EEB73B6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D53C90-E5B7-4215-EEF1-ACABE1177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6B4B5-88ED-9797-E50B-8C2211507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33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2B482-88EC-3F19-D9BD-2BCC03D41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67279-A72C-922A-5A5F-D75D6272C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5820A-1BDE-1E7E-6F04-18495C1D6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CE238-268D-7F6C-0739-4F1091C9C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5047B-515F-AEB8-8875-5BA47496F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110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FC9DC-DB40-8BAA-84C4-728DA4C89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B044D-896C-F9A3-C871-DFE4F7733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0A4287-8155-546E-CE48-A23C01775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54906F-EFEF-B980-5284-9C351C314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59FB0E-4B5D-AD6E-E600-7DEE6CEEE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2C0CF7-A125-C68B-E5AC-8F7B587C3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380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7730C-BA2F-E473-CD36-C1A0913C8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692686-33A6-23BD-84ED-47FC1B0E6F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97DE38-DE2E-EC28-2520-D7E2DC15DF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0AFB7-C2A2-B9E8-0E6E-32C328E9A0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E41A79-DBD3-ABAD-069A-6AEC2B6AE2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79BF7B-58E9-141C-916E-FD02B1F21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7ECAF8-2FA7-7BB2-6AB8-05C494540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2BE6E0-5D58-7977-B576-FD98B601F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935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93E87-67C1-2CD2-F4A4-7EBF11822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0DD2CE-A73C-4554-3A95-030EF29D9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E3014F-7D9B-7998-E684-367C08D22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72EB8B-DC4C-9592-B979-C7D68A47E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29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7B66CD-983C-F46D-5740-FAA571F29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F9B2A4-3E70-B9B9-AA42-98BF66C72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6F51AC-93CA-2D7B-FB9E-BA9887BAF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545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EB21A-B594-1FC9-6B2A-8D1718ED0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BA118-B2F7-8273-B44B-567D373A6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5E6A75-4FC7-F253-A9D0-9B28548E76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EBC2A-E677-937D-CCD8-31DA3DC4B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380E4-47AA-AA34-193E-1261170B4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83420-D869-E436-FA6A-452A4C9FF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75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0BFE8-42EB-4701-14E5-D0E1BEC8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462137-51D2-0CFA-A807-8DA9400E0B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9CAAE-1BA4-A5FB-8AEB-2B8042FBA8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645485-A5F2-C84A-0714-20D8D32ED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B1209D-8C3E-FB36-E5BE-B6662590A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42B43E-F9D2-7DCC-8850-1471EC496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038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04C27-E060-8B5B-1FD8-FCB29C25B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46054C-886C-C93D-7A3A-8B62A4CB75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FBA14-8A50-075F-2AE7-2A1E86AD0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89835-884C-7F36-AF49-D651BF921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A0A1D6-A99F-36BB-386B-A0F3165D8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803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621BA-9965-0585-97BC-68F508EA94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C6A1E9-208B-02FB-C7B5-442A0D9637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5E1A25-32EE-49D0-7529-F68A17290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5F8E7-7CDE-E1FA-6307-CCF8D9F43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19652-26D3-02FB-6660-14BA09E64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65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0B34FA-3A24-E101-1AD4-9E950C6E4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4F3D07-CFD6-B3CB-6339-74D1D69E0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46F87-BA72-FDC8-7736-7EEB991C06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BA7F0-1C63-4907-AA9C-33F17A56B89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288EF1-5326-5A05-8352-98D5196F37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297E37-16E0-CB00-9E55-85E7029F63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B1320-6E49-44EE-856B-2FCB40FC4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543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0BC566-7C5E-E459-AF37-D8DA5054F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Room reservation recording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FC5B6B-52BC-E06A-A61D-FB313470D3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Student Name: Andreea Ionelia Girboiu</a:t>
            </a:r>
          </a:p>
          <a:p>
            <a:r>
              <a:rPr lang="en-US" sz="2000" dirty="0"/>
              <a:t>Student ID No.: 2119260</a:t>
            </a:r>
          </a:p>
          <a:p>
            <a:r>
              <a:rPr lang="en-US" sz="2000" dirty="0"/>
              <a:t>Module name: BMIH5003</a:t>
            </a:r>
          </a:p>
          <a:p>
            <a:r>
              <a:rPr lang="en-US" sz="2000" dirty="0"/>
              <a:t>Lecturer name: Rodrigo Aguilera</a:t>
            </a:r>
          </a:p>
          <a:p>
            <a:endParaRPr lang="en-US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479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74D47D34-3C3D-A1D0-A583-96898B686B8F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374073" y="249988"/>
            <a:ext cx="10814050" cy="5095096"/>
          </a:xfrm>
          <a:prstGeom prst="rect">
            <a:avLst/>
          </a:prstGeom>
        </p:spPr>
        <p:txBody>
          <a:bodyPr vert="horz" lIns="91440" tIns="45720" rIns="91440" bIns="45720" rtlCol="0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Buenos días! </a:t>
            </a:r>
            <a:r>
              <a:rPr lang="en-US" sz="1600" b="0" i="0" u="none" strike="noStrike" cap="none" spc="0" baseline="0" dirty="0">
                <a:highlight>
                  <a:srgbClr val="FFFF00"/>
                </a:highlight>
                <a:uFillTx/>
              </a:rPr>
              <a:t>Hotel San </a:t>
            </a:r>
            <a:r>
              <a:rPr lang="en-US" sz="1600" dirty="0">
                <a:highlight>
                  <a:srgbClr val="FFFF00"/>
                </a:highlight>
              </a:rPr>
              <a:t>Miguel</a:t>
            </a:r>
            <a:r>
              <a:rPr lang="en-US" sz="1600" b="0" i="0" u="none" strike="noStrike" cap="none" spc="0" baseline="0" dirty="0">
                <a:uFillTx/>
              </a:rPr>
              <a:t>. Como le </a:t>
            </a:r>
            <a:r>
              <a:rPr lang="en-US" sz="1600" b="0" i="0" u="none" strike="noStrike" cap="none" spc="0" baseline="0" dirty="0" err="1">
                <a:uFillTx/>
              </a:rPr>
              <a:t>puedo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ayudar</a:t>
            </a:r>
            <a:r>
              <a:rPr lang="en-US" sz="1600" b="0" i="0" u="none" strike="noStrike" cap="none" spc="0" baseline="0" dirty="0">
                <a:uFillTx/>
              </a:rPr>
              <a:t>?</a:t>
            </a:r>
            <a:endParaRPr lang="en-US" sz="16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>
                <a:uFillTx/>
              </a:rPr>
              <a:t>Sra. Girboiu: 	Buenos días! Me </a:t>
            </a:r>
            <a:r>
              <a:rPr lang="en-US" sz="1600" b="0" i="0" u="none" strike="noStrike" cap="none" spc="0" baseline="0" dirty="0" err="1">
                <a:uFillTx/>
              </a:rPr>
              <a:t>gustaría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reservar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una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habitación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en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el</a:t>
            </a:r>
            <a:r>
              <a:rPr lang="en-US" sz="1600" b="0" i="0" u="none" strike="noStrike" cap="none" spc="0" baseline="0" dirty="0">
                <a:uFillTx/>
              </a:rPr>
              <a:t> hotel.</a:t>
            </a:r>
            <a:endParaRPr lang="en-US" sz="16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</a:t>
            </a:r>
            <a:r>
              <a:rPr lang="en-US" sz="1600" b="0" i="0" u="none" strike="noStrike" cap="none" spc="0" baseline="0" dirty="0" err="1">
                <a:uFillTx/>
              </a:rPr>
              <a:t>Muy</a:t>
            </a:r>
            <a:r>
              <a:rPr lang="en-US" sz="1600" b="0" i="0" u="none" strike="noStrike" cap="none" spc="0" baseline="0" dirty="0">
                <a:uFillTx/>
              </a:rPr>
              <a:t> bien. Como se llama </a:t>
            </a:r>
            <a:r>
              <a:rPr lang="en-US" sz="1600" b="0" i="0" u="none" strike="noStrike" cap="none" spc="0" baseline="0" dirty="0" err="1">
                <a:uFillTx/>
              </a:rPr>
              <a:t>usted</a:t>
            </a:r>
            <a:r>
              <a:rPr lang="en-US" sz="1600" b="0" i="0" u="none" strike="noStrike" cap="none" spc="0" baseline="0" dirty="0">
                <a:uFillTx/>
              </a:rPr>
              <a:t>?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>
                <a:uFillTx/>
              </a:rPr>
              <a:t>Sra. Girboiu: 	Me </a:t>
            </a:r>
            <a:r>
              <a:rPr lang="en-US" sz="1600" b="0" i="0" u="none" strike="noStrike" cap="none" spc="0" baseline="0" dirty="0" err="1">
                <a:uFillTx/>
              </a:rPr>
              <a:t>llamo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dirty="0">
                <a:highlight>
                  <a:srgbClr val="FFFF00"/>
                </a:highlight>
              </a:rPr>
              <a:t>Andreea Girboiu.</a:t>
            </a:r>
            <a:endParaRPr lang="en-US" sz="1600" b="0" i="0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</a:t>
            </a:r>
            <a:r>
              <a:rPr lang="en-US" sz="1600" b="0" i="0" u="none" strike="noStrike" cap="none" spc="0" baseline="0" dirty="0" err="1">
                <a:uFillTx/>
              </a:rPr>
              <a:t>Muy</a:t>
            </a:r>
            <a:r>
              <a:rPr lang="en-US" sz="1600" b="0" i="0" u="none" strike="noStrike" cap="none" spc="0" baseline="0" dirty="0">
                <a:uFillTx/>
              </a:rPr>
              <a:t> bien </a:t>
            </a:r>
            <a:r>
              <a:rPr lang="en-US" sz="1600" b="0" i="0" u="none" strike="noStrike" cap="none" spc="0" baseline="0" dirty="0" err="1">
                <a:highlight>
                  <a:srgbClr val="FFFF00"/>
                </a:highlight>
                <a:uFillTx/>
              </a:rPr>
              <a:t>Señora</a:t>
            </a:r>
            <a:r>
              <a:rPr lang="en-US" sz="1600" b="0" i="0" u="none" strike="noStrike" cap="none" spc="0" baseline="0" dirty="0">
                <a:highlight>
                  <a:srgbClr val="FFFF00"/>
                </a:highlight>
                <a:uFillTx/>
              </a:rPr>
              <a:t> Girboiu</a:t>
            </a:r>
            <a:r>
              <a:rPr lang="en-US" sz="1600" b="0" i="0" u="none" strike="noStrike" cap="none" spc="0" baseline="0" dirty="0">
                <a:uFillTx/>
              </a:rPr>
              <a:t>. Para </a:t>
            </a:r>
            <a:r>
              <a:rPr lang="en-US" sz="1600" b="0" i="0" u="none" strike="noStrike" cap="none" spc="0" baseline="0" dirty="0" err="1">
                <a:uFillTx/>
              </a:rPr>
              <a:t>cuantas</a:t>
            </a:r>
            <a:r>
              <a:rPr lang="en-US" sz="1600" b="0" i="0" u="none" strike="noStrike" cap="none" spc="0" baseline="0" dirty="0">
                <a:uFillTx/>
              </a:rPr>
              <a:t> personas? </a:t>
            </a:r>
            <a:endParaRPr lang="en-US" sz="16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>
                <a:uFillTx/>
              </a:rPr>
              <a:t>Sra. Girboiu: 	Para </a:t>
            </a:r>
            <a:r>
              <a:rPr lang="en-US" sz="1600" dirty="0">
                <a:highlight>
                  <a:srgbClr val="FFFF00"/>
                </a:highlight>
              </a:rPr>
              <a:t>cuatro personas</a:t>
            </a:r>
            <a:r>
              <a:rPr lang="en-US" sz="1600" b="0" i="0" u="none" strike="noStrike" cap="none" spc="0" baseline="0" dirty="0">
                <a:uFillTx/>
              </a:rPr>
              <a:t>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Una o dos </a:t>
            </a:r>
            <a:r>
              <a:rPr lang="en-US" sz="1600" b="0" i="0" u="none" strike="noStrike" cap="none" spc="0" baseline="0" dirty="0" err="1">
                <a:uFillTx/>
              </a:rPr>
              <a:t>habitaciones</a:t>
            </a:r>
            <a:r>
              <a:rPr lang="en-US" sz="1600" b="0" i="0" u="none" strike="noStrike" cap="none" spc="0" baseline="0" dirty="0">
                <a:uFillTx/>
              </a:rPr>
              <a:t>?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>
                <a:uFillTx/>
              </a:rPr>
              <a:t>Sra. Girboiu: 	</a:t>
            </a:r>
            <a:r>
              <a:rPr lang="en-US" sz="1600" dirty="0">
                <a:highlight>
                  <a:srgbClr val="FFFF00"/>
                </a:highlight>
              </a:rPr>
              <a:t>Dos </a:t>
            </a:r>
            <a:r>
              <a:rPr lang="en-US" sz="1600" dirty="0" err="1">
                <a:highlight>
                  <a:srgbClr val="FFFF00"/>
                </a:highlight>
              </a:rPr>
              <a:t>habitaciones</a:t>
            </a:r>
            <a:endParaRPr lang="en-US" sz="1600" b="0" i="0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</a:t>
            </a:r>
            <a:r>
              <a:rPr lang="en-US" sz="1600" b="0" i="0" u="none" strike="noStrike" cap="none" spc="0" baseline="0" dirty="0" err="1">
                <a:uFillTx/>
              </a:rPr>
              <a:t>Cama</a:t>
            </a:r>
            <a:r>
              <a:rPr lang="en-US" sz="1600" b="0" i="0" u="none" strike="noStrike" cap="none" spc="0" baseline="0" dirty="0">
                <a:uFillTx/>
              </a:rPr>
              <a:t> doble o dos </a:t>
            </a:r>
            <a:r>
              <a:rPr lang="en-US" sz="1600" b="0" i="0" u="none" strike="noStrike" cap="none" spc="0" baseline="0" dirty="0" err="1">
                <a:uFillTx/>
              </a:rPr>
              <a:t>individuales</a:t>
            </a:r>
            <a:r>
              <a:rPr lang="en-US" sz="1600" b="0" i="0" u="none" strike="noStrike" cap="none" spc="0" baseline="0" dirty="0">
                <a:uFillTx/>
              </a:rPr>
              <a:t>? </a:t>
            </a:r>
            <a:endParaRPr lang="en-US" sz="16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>
                <a:uFillTx/>
              </a:rPr>
              <a:t>Sra. Girboiu: 	</a:t>
            </a:r>
            <a:r>
              <a:rPr lang="en-US" sz="1600" dirty="0">
                <a:highlight>
                  <a:srgbClr val="FFFF00"/>
                </a:highlight>
              </a:rPr>
              <a:t>Dos camas </a:t>
            </a:r>
            <a:r>
              <a:rPr lang="en-US" sz="1600" dirty="0" err="1">
                <a:highlight>
                  <a:srgbClr val="FFFF00"/>
                </a:highlight>
              </a:rPr>
              <a:t>dobles</a:t>
            </a:r>
            <a:r>
              <a:rPr lang="en-US" sz="1600" b="0" i="0" u="none" strike="noStrike" cap="none" spc="0" baseline="0" dirty="0">
                <a:uFillTx/>
              </a:rPr>
              <a:t>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Para que </a:t>
            </a:r>
            <a:r>
              <a:rPr lang="en-US" sz="1600" b="0" i="0" u="none" strike="noStrike" cap="none" spc="0" baseline="0" dirty="0" err="1">
                <a:uFillTx/>
              </a:rPr>
              <a:t>fecha</a:t>
            </a:r>
            <a:r>
              <a:rPr lang="en-US" sz="1600" b="0" i="0" u="none" strike="noStrike" cap="none" spc="0" baseline="0" dirty="0">
                <a:uFillTx/>
              </a:rPr>
              <a:t>?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>
                <a:uFillTx/>
              </a:rPr>
              <a:t>Sra. Girboiu: 	Para </a:t>
            </a:r>
            <a:r>
              <a:rPr lang="en-US" sz="1600" b="0" i="0" u="none" strike="noStrike" cap="none" spc="0" baseline="0" dirty="0" err="1">
                <a:uFillTx/>
              </a:rPr>
              <a:t>el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dirty="0" err="1">
                <a:highlight>
                  <a:srgbClr val="FFFF00"/>
                </a:highlight>
              </a:rPr>
              <a:t>nueve</a:t>
            </a:r>
            <a:r>
              <a:rPr lang="en-US" sz="1600" b="0" i="0" u="none" strike="noStrike" cap="none" spc="0" baseline="0" dirty="0">
                <a:highlight>
                  <a:srgbClr val="FFFF00"/>
                </a:highlight>
                <a:uFillTx/>
              </a:rPr>
              <a:t> de Avril de 2023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Por </a:t>
            </a:r>
            <a:r>
              <a:rPr lang="en-US" sz="1600" b="0" i="0" u="none" strike="noStrike" cap="none" spc="0" baseline="0" dirty="0" err="1">
                <a:uFillTx/>
              </a:rPr>
              <a:t>cuantas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noches</a:t>
            </a:r>
            <a:r>
              <a:rPr lang="en-US" sz="1600" b="0" i="0" u="none" strike="noStrike" cap="none" spc="0" baseline="0" dirty="0">
                <a:uFillTx/>
              </a:rPr>
              <a:t>? </a:t>
            </a:r>
            <a:endParaRPr lang="en-US" sz="16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>
                <a:uFillTx/>
              </a:rPr>
              <a:t>Sra. Girboiu: 	Por </a:t>
            </a:r>
            <a:r>
              <a:rPr lang="en-US" sz="1600" dirty="0">
                <a:highlight>
                  <a:srgbClr val="FFFF00"/>
                </a:highlight>
              </a:rPr>
              <a:t>dos</a:t>
            </a:r>
            <a:r>
              <a:rPr lang="en-US" sz="1600" b="0" i="0" u="none" strike="noStrike" cap="none" spc="0" baseline="0" dirty="0">
                <a:highlight>
                  <a:srgbClr val="FFFF00"/>
                </a:highlight>
                <a:uFillTx/>
              </a:rPr>
              <a:t> </a:t>
            </a:r>
            <a:r>
              <a:rPr lang="en-US" sz="1600" b="0" i="0" u="none" strike="noStrike" cap="none" spc="0" baseline="0" dirty="0" err="1">
                <a:highlight>
                  <a:srgbClr val="FFFF00"/>
                </a:highlight>
                <a:uFillTx/>
              </a:rPr>
              <a:t>noches</a:t>
            </a:r>
            <a:r>
              <a:rPr lang="en-US" sz="1600" b="0" i="0" u="none" strike="noStrike" cap="none" spc="0" baseline="0" dirty="0">
                <a:uFillTx/>
              </a:rPr>
              <a:t>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Bueno. </a:t>
            </a:r>
            <a:r>
              <a:rPr lang="en-US" sz="1600" b="0" i="0" u="none" strike="noStrike" cap="none" spc="0" baseline="0" dirty="0" err="1">
                <a:uFillTx/>
              </a:rPr>
              <a:t>Todo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esta</a:t>
            </a:r>
            <a:r>
              <a:rPr lang="en-US" sz="1600" b="0" i="0" u="none" strike="noStrike" cap="none" spc="0" baseline="0" dirty="0">
                <a:uFillTx/>
              </a:rPr>
              <a:t> </a:t>
            </a:r>
            <a:r>
              <a:rPr lang="en-US" sz="1600" b="0" i="0" u="none" strike="noStrike" cap="none" spc="0" baseline="0" dirty="0" err="1">
                <a:uFillTx/>
              </a:rPr>
              <a:t>reservado</a:t>
            </a:r>
            <a:r>
              <a:rPr lang="en-US" sz="1600" b="0" i="0" u="none" strike="noStrike" cap="none" spc="0" baseline="0" dirty="0">
                <a:uFillTx/>
              </a:rPr>
              <a:t>. </a:t>
            </a:r>
            <a:endParaRPr lang="en-US" sz="16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>
                <a:uFillTx/>
              </a:rPr>
              <a:t>Sra. Girboiu: 	Genial! </a:t>
            </a:r>
            <a:r>
              <a:rPr lang="en-US" sz="1600" b="0" i="0" u="none" strike="noStrike" cap="none" spc="0" baseline="0" dirty="0" err="1">
                <a:uFillTx/>
              </a:rPr>
              <a:t>Muchas</a:t>
            </a:r>
            <a:r>
              <a:rPr lang="en-US" sz="1600" b="0" i="0" u="none" strike="noStrike" cap="none" spc="0" baseline="0" dirty="0">
                <a:uFillTx/>
              </a:rPr>
              <a:t> Gracias. </a:t>
            </a:r>
            <a:r>
              <a:rPr lang="en-US" sz="1600" b="0" i="0" u="none" strike="noStrike" cap="none" spc="0" baseline="0" dirty="0" err="1">
                <a:uFillTx/>
              </a:rPr>
              <a:t>Adiós</a:t>
            </a:r>
            <a:r>
              <a:rPr lang="en-US" sz="1600" b="0" i="0" u="none" strike="noStrike" cap="none" spc="0" baseline="0" dirty="0">
                <a:uFillTx/>
              </a:rPr>
              <a:t>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cap="none" spc="0" baseline="0" dirty="0" err="1">
                <a:uFillTx/>
              </a:rPr>
              <a:t>Recepcionista</a:t>
            </a:r>
            <a:r>
              <a:rPr lang="en-US" sz="1600" b="0" i="0" u="none" strike="noStrike" cap="none" spc="0" baseline="0" dirty="0">
                <a:uFillTx/>
              </a:rPr>
              <a:t>: 	</a:t>
            </a:r>
            <a:r>
              <a:rPr lang="en-US" sz="1600" b="0" i="0" u="none" strike="noStrike" cap="none" spc="0" baseline="0" dirty="0" err="1">
                <a:uFillTx/>
              </a:rPr>
              <a:t>Muchas</a:t>
            </a:r>
            <a:r>
              <a:rPr lang="en-US" sz="1600" b="0" i="0" u="none" strike="noStrike" cap="none" spc="0" baseline="0" dirty="0">
                <a:uFillTx/>
              </a:rPr>
              <a:t> gracias. </a:t>
            </a:r>
            <a:r>
              <a:rPr lang="en-US" sz="1600" b="0" i="0" u="none" strike="noStrike" cap="none" spc="0" baseline="0" dirty="0" err="1">
                <a:uFillTx/>
              </a:rPr>
              <a:t>Adiós</a:t>
            </a:r>
            <a:r>
              <a:rPr lang="en-US" sz="1600" b="0" i="0" u="none" strike="noStrike" cap="none" spc="0" baseline="0" dirty="0">
                <a:uFillTx/>
              </a:rPr>
              <a:t>. </a:t>
            </a:r>
          </a:p>
        </p:txBody>
      </p:sp>
      <p:pic>
        <p:nvPicPr>
          <p:cNvPr id="3" name="Andreea Recorded Sound">
            <a:hlinkClick r:id="" action="ppaction://media"/>
            <a:extLst>
              <a:ext uri="{FF2B5EF4-FFF2-40B4-BE49-F238E27FC236}">
                <a16:creationId xmlns:a16="http://schemas.microsoft.com/office/drawing/2014/main" id="{CCB26FD8-123B-696E-E0A6-AD48C0C4C8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23086" y="216988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70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0"/>
    </mc:Choice>
    <mc:Fallback xmlns="">
      <p:transition spd="slow" advTm="1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4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2728</TotalTime>
  <Words>194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Room reservation recording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Recording video</dc:title>
  <dc:creator>Andreea Ionelia Girboiu (2119260)</dc:creator>
  <cp:lastModifiedBy>Andreea Ionelia Girboiu (2119260)</cp:lastModifiedBy>
  <cp:revision>2</cp:revision>
  <dcterms:created xsi:type="dcterms:W3CDTF">2023-02-14T11:48:55Z</dcterms:created>
  <dcterms:modified xsi:type="dcterms:W3CDTF">2023-02-16T20:41:14Z</dcterms:modified>
</cp:coreProperties>
</file>