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0"/>
  </p:notesMasterIdLst>
  <p:sldIdLst>
    <p:sldId id="256" r:id="rId2"/>
    <p:sldId id="264" r:id="rId3"/>
    <p:sldId id="257" r:id="rId4"/>
    <p:sldId id="259" r:id="rId5"/>
    <p:sldId id="260" r:id="rId6"/>
    <p:sldId id="261" r:id="rId7"/>
    <p:sldId id="258"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49AB08-1E7C-B240-668A-4B302654DF27}" v="265" dt="2024-12-03T15:12:46.254"/>
    <p1510:client id="{8CBD01C4-E22C-4439-D2A4-1DCC9239B72D}" v="276" dt="2024-12-05T13:40:04.217"/>
    <p1510:client id="{C3111D3F-6095-CF5B-57EB-3459F3A5102E}" v="301" dt="2024-12-04T17:46:55.3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ylan Jones (2403901)" userId="S::2403901@student.uwtsd.ac.uk::5d4357c7-c2d1-4f15-ad52-c93f4471fa35" providerId="AD" clId="Web-{8049AB08-1E7C-B240-668A-4B302654DF27}"/>
    <pc:docChg chg="addSld delSld modSld">
      <pc:chgData name="Dylan Jones (2403901)" userId="S::2403901@student.uwtsd.ac.uk::5d4357c7-c2d1-4f15-ad52-c93f4471fa35" providerId="AD" clId="Web-{8049AB08-1E7C-B240-668A-4B302654DF27}" dt="2024-12-03T15:12:42.067" v="271" actId="20577"/>
      <pc:docMkLst>
        <pc:docMk/>
      </pc:docMkLst>
      <pc:sldChg chg="modSp">
        <pc:chgData name="Dylan Jones (2403901)" userId="S::2403901@student.uwtsd.ac.uk::5d4357c7-c2d1-4f15-ad52-c93f4471fa35" providerId="AD" clId="Web-{8049AB08-1E7C-B240-668A-4B302654DF27}" dt="2024-12-03T15:12:42.067" v="271" actId="20577"/>
        <pc:sldMkLst>
          <pc:docMk/>
          <pc:sldMk cId="920714859" sldId="257"/>
        </pc:sldMkLst>
        <pc:spChg chg="mod">
          <ac:chgData name="Dylan Jones (2403901)" userId="S::2403901@student.uwtsd.ac.uk::5d4357c7-c2d1-4f15-ad52-c93f4471fa35" providerId="AD" clId="Web-{8049AB08-1E7C-B240-668A-4B302654DF27}" dt="2024-12-03T15:12:42.067" v="271" actId="20577"/>
          <ac:spMkLst>
            <pc:docMk/>
            <pc:sldMk cId="920714859" sldId="257"/>
            <ac:spMk id="4" creationId="{82849F2C-D6A2-EA05-E909-6B6056388BF2}"/>
          </ac:spMkLst>
        </pc:spChg>
      </pc:sldChg>
      <pc:sldChg chg="addSp modSp mod setBg modNotes">
        <pc:chgData name="Dylan Jones (2403901)" userId="S::2403901@student.uwtsd.ac.uk::5d4357c7-c2d1-4f15-ad52-c93f4471fa35" providerId="AD" clId="Web-{8049AB08-1E7C-B240-668A-4B302654DF27}" dt="2024-12-02T16:20:51.378" v="143"/>
        <pc:sldMkLst>
          <pc:docMk/>
          <pc:sldMk cId="3812718362" sldId="259"/>
        </pc:sldMkLst>
        <pc:spChg chg="mod">
          <ac:chgData name="Dylan Jones (2403901)" userId="S::2403901@student.uwtsd.ac.uk::5d4357c7-c2d1-4f15-ad52-c93f4471fa35" providerId="AD" clId="Web-{8049AB08-1E7C-B240-668A-4B302654DF27}" dt="2024-12-02T16:20:34.252" v="140" actId="1076"/>
          <ac:spMkLst>
            <pc:docMk/>
            <pc:sldMk cId="3812718362" sldId="259"/>
            <ac:spMk id="2" creationId="{C2ECF607-D3C5-1085-2444-2966B46A4FD6}"/>
          </ac:spMkLst>
        </pc:spChg>
        <pc:spChg chg="mod">
          <ac:chgData name="Dylan Jones (2403901)" userId="S::2403901@student.uwtsd.ac.uk::5d4357c7-c2d1-4f15-ad52-c93f4471fa35" providerId="AD" clId="Web-{8049AB08-1E7C-B240-668A-4B302654DF27}" dt="2024-12-02T16:20:39.658" v="141" actId="1076"/>
          <ac:spMkLst>
            <pc:docMk/>
            <pc:sldMk cId="3812718362" sldId="259"/>
            <ac:spMk id="3" creationId="{10D10D15-77F1-564A-7D01-5F7C4377E9F8}"/>
          </ac:spMkLst>
        </pc:spChg>
        <pc:spChg chg="add">
          <ac:chgData name="Dylan Jones (2403901)" userId="S::2403901@student.uwtsd.ac.uk::5d4357c7-c2d1-4f15-ad52-c93f4471fa35" providerId="AD" clId="Web-{8049AB08-1E7C-B240-668A-4B302654DF27}" dt="2024-12-02T16:19:59.906" v="131"/>
          <ac:spMkLst>
            <pc:docMk/>
            <pc:sldMk cId="3812718362" sldId="259"/>
            <ac:spMk id="9" creationId="{11657BF2-BFFB-4FF0-9FE2-4D7F7A7C9D50}"/>
          </ac:spMkLst>
        </pc:spChg>
        <pc:spChg chg="add">
          <ac:chgData name="Dylan Jones (2403901)" userId="S::2403901@student.uwtsd.ac.uk::5d4357c7-c2d1-4f15-ad52-c93f4471fa35" providerId="AD" clId="Web-{8049AB08-1E7C-B240-668A-4B302654DF27}" dt="2024-12-02T16:19:59.906" v="131"/>
          <ac:spMkLst>
            <pc:docMk/>
            <pc:sldMk cId="3812718362" sldId="259"/>
            <ac:spMk id="11" creationId="{25397171-E233-4F26-9A8C-29C436537DC4}"/>
          </ac:spMkLst>
        </pc:spChg>
        <pc:spChg chg="add">
          <ac:chgData name="Dylan Jones (2403901)" userId="S::2403901@student.uwtsd.ac.uk::5d4357c7-c2d1-4f15-ad52-c93f4471fa35" providerId="AD" clId="Web-{8049AB08-1E7C-B240-668A-4B302654DF27}" dt="2024-12-02T16:19:59.906" v="131"/>
          <ac:spMkLst>
            <pc:docMk/>
            <pc:sldMk cId="3812718362" sldId="259"/>
            <ac:spMk id="13" creationId="{EA830B9C-C9EB-4D80-9552-AE9DE30758C9}"/>
          </ac:spMkLst>
        </pc:spChg>
        <pc:picChg chg="add mod">
          <ac:chgData name="Dylan Jones (2403901)" userId="S::2403901@student.uwtsd.ac.uk::5d4357c7-c2d1-4f15-ad52-c93f4471fa35" providerId="AD" clId="Web-{8049AB08-1E7C-B240-668A-4B302654DF27}" dt="2024-12-02T16:19:59.906" v="131"/>
          <ac:picMkLst>
            <pc:docMk/>
            <pc:sldMk cId="3812718362" sldId="259"/>
            <ac:picMk id="4" creationId="{83924445-0FCF-08EC-7B74-C71847584459}"/>
          </ac:picMkLst>
        </pc:picChg>
      </pc:sldChg>
      <pc:sldChg chg="addSp delSp modSp">
        <pc:chgData name="Dylan Jones (2403901)" userId="S::2403901@student.uwtsd.ac.uk::5d4357c7-c2d1-4f15-ad52-c93f4471fa35" providerId="AD" clId="Web-{8049AB08-1E7C-B240-668A-4B302654DF27}" dt="2024-12-03T15:10:29.704" v="259" actId="14100"/>
        <pc:sldMkLst>
          <pc:docMk/>
          <pc:sldMk cId="390822836" sldId="261"/>
        </pc:sldMkLst>
        <pc:spChg chg="mod">
          <ac:chgData name="Dylan Jones (2403901)" userId="S::2403901@student.uwtsd.ac.uk::5d4357c7-c2d1-4f15-ad52-c93f4471fa35" providerId="AD" clId="Web-{8049AB08-1E7C-B240-668A-4B302654DF27}" dt="2024-12-03T15:10:15.375" v="257" actId="1076"/>
          <ac:spMkLst>
            <pc:docMk/>
            <pc:sldMk cId="390822836" sldId="261"/>
            <ac:spMk id="2" creationId="{DF51371D-FDAF-4BE6-72F2-F8110CB668CE}"/>
          </ac:spMkLst>
        </pc:spChg>
        <pc:spChg chg="del">
          <ac:chgData name="Dylan Jones (2403901)" userId="S::2403901@student.uwtsd.ac.uk::5d4357c7-c2d1-4f15-ad52-c93f4471fa35" providerId="AD" clId="Web-{8049AB08-1E7C-B240-668A-4B302654DF27}" dt="2024-12-03T14:37:47.137" v="161"/>
          <ac:spMkLst>
            <pc:docMk/>
            <pc:sldMk cId="390822836" sldId="261"/>
            <ac:spMk id="3" creationId="{C2D4E9C6-9A89-FBB0-846D-0C2821BC0343}"/>
          </ac:spMkLst>
        </pc:spChg>
        <pc:spChg chg="add del mod">
          <ac:chgData name="Dylan Jones (2403901)" userId="S::2403901@student.uwtsd.ac.uk::5d4357c7-c2d1-4f15-ad52-c93f4471fa35" providerId="AD" clId="Web-{8049AB08-1E7C-B240-668A-4B302654DF27}" dt="2024-12-03T15:04:18.460" v="207"/>
          <ac:spMkLst>
            <pc:docMk/>
            <pc:sldMk cId="390822836" sldId="261"/>
            <ac:spMk id="5" creationId="{CB477CD1-03FA-7A4C-D44C-D409B0339C77}"/>
          </ac:spMkLst>
        </pc:spChg>
        <pc:spChg chg="add mod">
          <ac:chgData name="Dylan Jones (2403901)" userId="S::2403901@student.uwtsd.ac.uk::5d4357c7-c2d1-4f15-ad52-c93f4471fa35" providerId="AD" clId="Web-{8049AB08-1E7C-B240-668A-4B302654DF27}" dt="2024-12-03T15:10:29.704" v="259" actId="14100"/>
          <ac:spMkLst>
            <pc:docMk/>
            <pc:sldMk cId="390822836" sldId="261"/>
            <ac:spMk id="6" creationId="{44E34C0F-815B-8DF2-8846-54A2084BA876}"/>
          </ac:spMkLst>
        </pc:spChg>
        <pc:picChg chg="add mod ord">
          <ac:chgData name="Dylan Jones (2403901)" userId="S::2403901@student.uwtsd.ac.uk::5d4357c7-c2d1-4f15-ad52-c93f4471fa35" providerId="AD" clId="Web-{8049AB08-1E7C-B240-668A-4B302654DF27}" dt="2024-12-03T15:10:10.719" v="256" actId="14100"/>
          <ac:picMkLst>
            <pc:docMk/>
            <pc:sldMk cId="390822836" sldId="261"/>
            <ac:picMk id="4" creationId="{2FF20DA4-C176-E273-352E-9761E5B48A78}"/>
          </ac:picMkLst>
        </pc:picChg>
      </pc:sldChg>
      <pc:sldChg chg="add del">
        <pc:chgData name="Dylan Jones (2403901)" userId="S::2403901@student.uwtsd.ac.uk::5d4357c7-c2d1-4f15-ad52-c93f4471fa35" providerId="AD" clId="Web-{8049AB08-1E7C-B240-668A-4B302654DF27}" dt="2024-12-02T16:23:33.544" v="149"/>
        <pc:sldMkLst>
          <pc:docMk/>
          <pc:sldMk cId="2191377447" sldId="262"/>
        </pc:sldMkLst>
      </pc:sldChg>
      <pc:sldChg chg="modSp">
        <pc:chgData name="Dylan Jones (2403901)" userId="S::2403901@student.uwtsd.ac.uk::5d4357c7-c2d1-4f15-ad52-c93f4471fa35" providerId="AD" clId="Web-{8049AB08-1E7C-B240-668A-4B302654DF27}" dt="2024-12-03T15:10:50.298" v="260" actId="20577"/>
        <pc:sldMkLst>
          <pc:docMk/>
          <pc:sldMk cId="1386575977" sldId="263"/>
        </pc:sldMkLst>
        <pc:spChg chg="mod">
          <ac:chgData name="Dylan Jones (2403901)" userId="S::2403901@student.uwtsd.ac.uk::5d4357c7-c2d1-4f15-ad52-c93f4471fa35" providerId="AD" clId="Web-{8049AB08-1E7C-B240-668A-4B302654DF27}" dt="2024-12-03T15:10:50.298" v="260" actId="20577"/>
          <ac:spMkLst>
            <pc:docMk/>
            <pc:sldMk cId="1386575977" sldId="263"/>
            <ac:spMk id="2" creationId="{740566E4-C312-6273-CEA2-36374D9513F1}"/>
          </ac:spMkLst>
        </pc:spChg>
        <pc:spChg chg="mod">
          <ac:chgData name="Dylan Jones (2403901)" userId="S::2403901@student.uwtsd.ac.uk::5d4357c7-c2d1-4f15-ad52-c93f4471fa35" providerId="AD" clId="Web-{8049AB08-1E7C-B240-668A-4B302654DF27}" dt="2024-12-03T15:05:57.900" v="247" actId="20577"/>
          <ac:spMkLst>
            <pc:docMk/>
            <pc:sldMk cId="1386575977" sldId="263"/>
            <ac:spMk id="3" creationId="{94B6A8AB-789F-5963-BC68-297225DF85CD}"/>
          </ac:spMkLst>
        </pc:spChg>
      </pc:sldChg>
      <pc:sldChg chg="modSp">
        <pc:chgData name="Dylan Jones (2403901)" userId="S::2403901@student.uwtsd.ac.uk::5d4357c7-c2d1-4f15-ad52-c93f4471fa35" providerId="AD" clId="Web-{8049AB08-1E7C-B240-668A-4B302654DF27}" dt="2024-12-03T15:12:08.988" v="270" actId="20577"/>
        <pc:sldMkLst>
          <pc:docMk/>
          <pc:sldMk cId="1058098856" sldId="264"/>
        </pc:sldMkLst>
        <pc:spChg chg="mod">
          <ac:chgData name="Dylan Jones (2403901)" userId="S::2403901@student.uwtsd.ac.uk::5d4357c7-c2d1-4f15-ad52-c93f4471fa35" providerId="AD" clId="Web-{8049AB08-1E7C-B240-668A-4B302654DF27}" dt="2024-12-03T15:12:08.988" v="270" actId="20577"/>
          <ac:spMkLst>
            <pc:docMk/>
            <pc:sldMk cId="1058098856" sldId="264"/>
            <ac:spMk id="3" creationId="{59F6F73B-7833-A88E-73B8-C7B97EF0D0E6}"/>
          </ac:spMkLst>
        </pc:spChg>
      </pc:sldChg>
    </pc:docChg>
  </pc:docChgLst>
  <pc:docChgLst>
    <pc:chgData name="Dylan Jones (2403901)" userId="S::2403901@student.uwtsd.ac.uk::5d4357c7-c2d1-4f15-ad52-c93f4471fa35" providerId="AD" clId="Web-{C3111D3F-6095-CF5B-57EB-3459F3A5102E}"/>
    <pc:docChg chg="modSld">
      <pc:chgData name="Dylan Jones (2403901)" userId="S::2403901@student.uwtsd.ac.uk::5d4357c7-c2d1-4f15-ad52-c93f4471fa35" providerId="AD" clId="Web-{C3111D3F-6095-CF5B-57EB-3459F3A5102E}" dt="2024-12-04T17:46:55.370" v="261" actId="14100"/>
      <pc:docMkLst>
        <pc:docMk/>
      </pc:docMkLst>
      <pc:sldChg chg="modSp">
        <pc:chgData name="Dylan Jones (2403901)" userId="S::2403901@student.uwtsd.ac.uk::5d4357c7-c2d1-4f15-ad52-c93f4471fa35" providerId="AD" clId="Web-{C3111D3F-6095-CF5B-57EB-3459F3A5102E}" dt="2024-12-04T17:14:26.875" v="35" actId="20577"/>
        <pc:sldMkLst>
          <pc:docMk/>
          <pc:sldMk cId="920714859" sldId="257"/>
        </pc:sldMkLst>
        <pc:spChg chg="mod">
          <ac:chgData name="Dylan Jones (2403901)" userId="S::2403901@student.uwtsd.ac.uk::5d4357c7-c2d1-4f15-ad52-c93f4471fa35" providerId="AD" clId="Web-{C3111D3F-6095-CF5B-57EB-3459F3A5102E}" dt="2024-12-04T17:14:26.875" v="35" actId="20577"/>
          <ac:spMkLst>
            <pc:docMk/>
            <pc:sldMk cId="920714859" sldId="257"/>
            <ac:spMk id="4" creationId="{82849F2C-D6A2-EA05-E909-6B6056388BF2}"/>
          </ac:spMkLst>
        </pc:spChg>
      </pc:sldChg>
      <pc:sldChg chg="modSp">
        <pc:chgData name="Dylan Jones (2403901)" userId="S::2403901@student.uwtsd.ac.uk::5d4357c7-c2d1-4f15-ad52-c93f4471fa35" providerId="AD" clId="Web-{C3111D3F-6095-CF5B-57EB-3459F3A5102E}" dt="2024-12-04T17:46:55.370" v="261" actId="14100"/>
        <pc:sldMkLst>
          <pc:docMk/>
          <pc:sldMk cId="867876549" sldId="258"/>
        </pc:sldMkLst>
        <pc:spChg chg="mod">
          <ac:chgData name="Dylan Jones (2403901)" userId="S::2403901@student.uwtsd.ac.uk::5d4357c7-c2d1-4f15-ad52-c93f4471fa35" providerId="AD" clId="Web-{C3111D3F-6095-CF5B-57EB-3459F3A5102E}" dt="2024-12-04T17:46:55.370" v="261" actId="14100"/>
          <ac:spMkLst>
            <pc:docMk/>
            <pc:sldMk cId="867876549" sldId="258"/>
            <ac:spMk id="8" creationId="{FC8E45B5-B937-6B95-6A24-1289060E81B3}"/>
          </ac:spMkLst>
        </pc:spChg>
      </pc:sldChg>
      <pc:sldChg chg="modSp">
        <pc:chgData name="Dylan Jones (2403901)" userId="S::2403901@student.uwtsd.ac.uk::5d4357c7-c2d1-4f15-ad52-c93f4471fa35" providerId="AD" clId="Web-{C3111D3F-6095-CF5B-57EB-3459F3A5102E}" dt="2024-12-04T17:21:59.686" v="81" actId="20577"/>
        <pc:sldMkLst>
          <pc:docMk/>
          <pc:sldMk cId="3812718362" sldId="259"/>
        </pc:sldMkLst>
        <pc:spChg chg="mod">
          <ac:chgData name="Dylan Jones (2403901)" userId="S::2403901@student.uwtsd.ac.uk::5d4357c7-c2d1-4f15-ad52-c93f4471fa35" providerId="AD" clId="Web-{C3111D3F-6095-CF5B-57EB-3459F3A5102E}" dt="2024-12-04T17:14:32.454" v="37" actId="20577"/>
          <ac:spMkLst>
            <pc:docMk/>
            <pc:sldMk cId="3812718362" sldId="259"/>
            <ac:spMk id="2" creationId="{C2ECF607-D3C5-1085-2444-2966B46A4FD6}"/>
          </ac:spMkLst>
        </pc:spChg>
        <pc:spChg chg="mod">
          <ac:chgData name="Dylan Jones (2403901)" userId="S::2403901@student.uwtsd.ac.uk::5d4357c7-c2d1-4f15-ad52-c93f4471fa35" providerId="AD" clId="Web-{C3111D3F-6095-CF5B-57EB-3459F3A5102E}" dt="2024-12-04T17:21:59.686" v="81" actId="20577"/>
          <ac:spMkLst>
            <pc:docMk/>
            <pc:sldMk cId="3812718362" sldId="259"/>
            <ac:spMk id="3" creationId="{10D10D15-77F1-564A-7D01-5F7C4377E9F8}"/>
          </ac:spMkLst>
        </pc:spChg>
      </pc:sldChg>
      <pc:sldChg chg="modSp">
        <pc:chgData name="Dylan Jones (2403901)" userId="S::2403901@student.uwtsd.ac.uk::5d4357c7-c2d1-4f15-ad52-c93f4471fa35" providerId="AD" clId="Web-{C3111D3F-6095-CF5B-57EB-3459F3A5102E}" dt="2024-12-04T17:30:15.669" v="112" actId="20577"/>
        <pc:sldMkLst>
          <pc:docMk/>
          <pc:sldMk cId="789049360" sldId="260"/>
        </pc:sldMkLst>
        <pc:spChg chg="mod">
          <ac:chgData name="Dylan Jones (2403901)" userId="S::2403901@student.uwtsd.ac.uk::5d4357c7-c2d1-4f15-ad52-c93f4471fa35" providerId="AD" clId="Web-{C3111D3F-6095-CF5B-57EB-3459F3A5102E}" dt="2024-12-04T17:22:50.562" v="83" actId="20577"/>
          <ac:spMkLst>
            <pc:docMk/>
            <pc:sldMk cId="789049360" sldId="260"/>
            <ac:spMk id="2" creationId="{1D9EBFEA-043F-BC1F-5E61-4E812D10ADC1}"/>
          </ac:spMkLst>
        </pc:spChg>
        <pc:spChg chg="mod">
          <ac:chgData name="Dylan Jones (2403901)" userId="S::2403901@student.uwtsd.ac.uk::5d4357c7-c2d1-4f15-ad52-c93f4471fa35" providerId="AD" clId="Web-{C3111D3F-6095-CF5B-57EB-3459F3A5102E}" dt="2024-12-04T17:30:15.669" v="112" actId="20577"/>
          <ac:spMkLst>
            <pc:docMk/>
            <pc:sldMk cId="789049360" sldId="260"/>
            <ac:spMk id="6" creationId="{331569C1-575E-5496-2651-F3709698EA60}"/>
          </ac:spMkLst>
        </pc:spChg>
      </pc:sldChg>
      <pc:sldChg chg="modSp">
        <pc:chgData name="Dylan Jones (2403901)" userId="S::2403901@student.uwtsd.ac.uk::5d4357c7-c2d1-4f15-ad52-c93f4471fa35" providerId="AD" clId="Web-{C3111D3F-6095-CF5B-57EB-3459F3A5102E}" dt="2024-12-04T17:37:24.010" v="148" actId="20577"/>
        <pc:sldMkLst>
          <pc:docMk/>
          <pc:sldMk cId="390822836" sldId="261"/>
        </pc:sldMkLst>
        <pc:spChg chg="mod">
          <ac:chgData name="Dylan Jones (2403901)" userId="S::2403901@student.uwtsd.ac.uk::5d4357c7-c2d1-4f15-ad52-c93f4471fa35" providerId="AD" clId="Web-{C3111D3F-6095-CF5B-57EB-3459F3A5102E}" dt="2024-12-04T17:37:24.010" v="148" actId="20577"/>
          <ac:spMkLst>
            <pc:docMk/>
            <pc:sldMk cId="390822836" sldId="261"/>
            <ac:spMk id="6" creationId="{44E34C0F-815B-8DF2-8846-54A2084BA876}"/>
          </ac:spMkLst>
        </pc:spChg>
      </pc:sldChg>
      <pc:sldChg chg="modSp">
        <pc:chgData name="Dylan Jones (2403901)" userId="S::2403901@student.uwtsd.ac.uk::5d4357c7-c2d1-4f15-ad52-c93f4471fa35" providerId="AD" clId="Web-{C3111D3F-6095-CF5B-57EB-3459F3A5102E}" dt="2024-12-04T17:20:54.293" v="77" actId="20577"/>
        <pc:sldMkLst>
          <pc:docMk/>
          <pc:sldMk cId="1386575977" sldId="263"/>
        </pc:sldMkLst>
        <pc:spChg chg="mod">
          <ac:chgData name="Dylan Jones (2403901)" userId="S::2403901@student.uwtsd.ac.uk::5d4357c7-c2d1-4f15-ad52-c93f4471fa35" providerId="AD" clId="Web-{C3111D3F-6095-CF5B-57EB-3459F3A5102E}" dt="2024-12-04T17:20:54.293" v="77" actId="20577"/>
          <ac:spMkLst>
            <pc:docMk/>
            <pc:sldMk cId="1386575977" sldId="263"/>
            <ac:spMk id="3" creationId="{94B6A8AB-789F-5963-BC68-297225DF85CD}"/>
          </ac:spMkLst>
        </pc:spChg>
      </pc:sldChg>
      <pc:sldChg chg="modSp">
        <pc:chgData name="Dylan Jones (2403901)" userId="S::2403901@student.uwtsd.ac.uk::5d4357c7-c2d1-4f15-ad52-c93f4471fa35" providerId="AD" clId="Web-{C3111D3F-6095-CF5B-57EB-3459F3A5102E}" dt="2024-12-04T17:09:19.210" v="17" actId="20577"/>
        <pc:sldMkLst>
          <pc:docMk/>
          <pc:sldMk cId="1058098856" sldId="264"/>
        </pc:sldMkLst>
        <pc:spChg chg="mod">
          <ac:chgData name="Dylan Jones (2403901)" userId="S::2403901@student.uwtsd.ac.uk::5d4357c7-c2d1-4f15-ad52-c93f4471fa35" providerId="AD" clId="Web-{C3111D3F-6095-CF5B-57EB-3459F3A5102E}" dt="2024-12-04T17:08:25.943" v="1" actId="20577"/>
          <ac:spMkLst>
            <pc:docMk/>
            <pc:sldMk cId="1058098856" sldId="264"/>
            <ac:spMk id="2" creationId="{6317ED26-D29B-A19B-BB71-F3D1D598E473}"/>
          </ac:spMkLst>
        </pc:spChg>
        <pc:spChg chg="mod">
          <ac:chgData name="Dylan Jones (2403901)" userId="S::2403901@student.uwtsd.ac.uk::5d4357c7-c2d1-4f15-ad52-c93f4471fa35" providerId="AD" clId="Web-{C3111D3F-6095-CF5B-57EB-3459F3A5102E}" dt="2024-12-04T17:09:19.210" v="17" actId="20577"/>
          <ac:spMkLst>
            <pc:docMk/>
            <pc:sldMk cId="1058098856" sldId="264"/>
            <ac:spMk id="3" creationId="{59F6F73B-7833-A88E-73B8-C7B97EF0D0E6}"/>
          </ac:spMkLst>
        </pc:spChg>
      </pc:sldChg>
    </pc:docChg>
  </pc:docChgLst>
  <pc:docChgLst>
    <pc:chgData name="Dylan Jones (2403901)" userId="S::2403901@student.uwtsd.ac.uk::5d4357c7-c2d1-4f15-ad52-c93f4471fa35" providerId="AD" clId="Web-{202E5E18-821D-D95B-00A3-1113203964B8}"/>
    <pc:docChg chg="addSld modSld addMainMaster delMainMaster">
      <pc:chgData name="Dylan Jones (2403901)" userId="S::2403901@student.uwtsd.ac.uk::5d4357c7-c2d1-4f15-ad52-c93f4471fa35" providerId="AD" clId="Web-{202E5E18-821D-D95B-00A3-1113203964B8}" dt="2024-11-21T17:29:17.621" v="60" actId="20577"/>
      <pc:docMkLst>
        <pc:docMk/>
      </pc:docMkLst>
      <pc:sldChg chg="addSp modSp mod setBg modClrScheme chgLayout">
        <pc:chgData name="Dylan Jones (2403901)" userId="S::2403901@student.uwtsd.ac.uk::5d4357c7-c2d1-4f15-ad52-c93f4471fa35" providerId="AD" clId="Web-{202E5E18-821D-D95B-00A3-1113203964B8}" dt="2024-11-21T17:14:48.348" v="14" actId="20577"/>
        <pc:sldMkLst>
          <pc:docMk/>
          <pc:sldMk cId="109857222" sldId="256"/>
        </pc:sldMkLst>
        <pc:spChg chg="mod">
          <ac:chgData name="Dylan Jones (2403901)" userId="S::2403901@student.uwtsd.ac.uk::5d4357c7-c2d1-4f15-ad52-c93f4471fa35" providerId="AD" clId="Web-{202E5E18-821D-D95B-00A3-1113203964B8}" dt="2024-11-21T17:14:34.879" v="6" actId="20577"/>
          <ac:spMkLst>
            <pc:docMk/>
            <pc:sldMk cId="109857222" sldId="256"/>
            <ac:spMk id="2" creationId="{00000000-0000-0000-0000-000000000000}"/>
          </ac:spMkLst>
        </pc:spChg>
        <pc:spChg chg="mod">
          <ac:chgData name="Dylan Jones (2403901)" userId="S::2403901@student.uwtsd.ac.uk::5d4357c7-c2d1-4f15-ad52-c93f4471fa35" providerId="AD" clId="Web-{202E5E18-821D-D95B-00A3-1113203964B8}" dt="2024-11-21T17:14:48.348" v="14" actId="20577"/>
          <ac:spMkLst>
            <pc:docMk/>
            <pc:sldMk cId="109857222" sldId="256"/>
            <ac:spMk id="3" creationId="{00000000-0000-0000-0000-000000000000}"/>
          </ac:spMkLst>
        </pc:spChg>
        <pc:spChg chg="add">
          <ac:chgData name="Dylan Jones (2403901)" userId="S::2403901@student.uwtsd.ac.uk::5d4357c7-c2d1-4f15-ad52-c93f4471fa35" providerId="AD" clId="Web-{202E5E18-821D-D95B-00A3-1113203964B8}" dt="2024-11-21T17:13:17.030" v="0"/>
          <ac:spMkLst>
            <pc:docMk/>
            <pc:sldMk cId="109857222" sldId="256"/>
            <ac:spMk id="9" creationId="{2644B391-9BFE-445C-A9EC-F544BB85FBC7}"/>
          </ac:spMkLst>
        </pc:spChg>
        <pc:spChg chg="add">
          <ac:chgData name="Dylan Jones (2403901)" userId="S::2403901@student.uwtsd.ac.uk::5d4357c7-c2d1-4f15-ad52-c93f4471fa35" providerId="AD" clId="Web-{202E5E18-821D-D95B-00A3-1113203964B8}" dt="2024-11-21T17:13:17.030" v="0"/>
          <ac:spMkLst>
            <pc:docMk/>
            <pc:sldMk cId="109857222" sldId="256"/>
            <ac:spMk id="11" creationId="{80F26E69-87D9-4655-AE7B-280A87AA3CAD}"/>
          </ac:spMkLst>
        </pc:spChg>
        <pc:picChg chg="add">
          <ac:chgData name="Dylan Jones (2403901)" userId="S::2403901@student.uwtsd.ac.uk::5d4357c7-c2d1-4f15-ad52-c93f4471fa35" providerId="AD" clId="Web-{202E5E18-821D-D95B-00A3-1113203964B8}" dt="2024-11-21T17:13:17.030" v="0"/>
          <ac:picMkLst>
            <pc:docMk/>
            <pc:sldMk cId="109857222" sldId="256"/>
            <ac:picMk id="4" creationId="{5F3F3503-198C-D949-CD19-AAE6252F9FA4}"/>
          </ac:picMkLst>
        </pc:picChg>
      </pc:sldChg>
      <pc:sldChg chg="modSp new">
        <pc:chgData name="Dylan Jones (2403901)" userId="S::2403901@student.uwtsd.ac.uk::5d4357c7-c2d1-4f15-ad52-c93f4471fa35" providerId="AD" clId="Web-{202E5E18-821D-D95B-00A3-1113203964B8}" dt="2024-11-21T17:26:39.752" v="56" actId="20577"/>
        <pc:sldMkLst>
          <pc:docMk/>
          <pc:sldMk cId="920714859" sldId="257"/>
        </pc:sldMkLst>
        <pc:spChg chg="mod">
          <ac:chgData name="Dylan Jones (2403901)" userId="S::2403901@student.uwtsd.ac.uk::5d4357c7-c2d1-4f15-ad52-c93f4471fa35" providerId="AD" clId="Web-{202E5E18-821D-D95B-00A3-1113203964B8}" dt="2024-11-21T17:17:27.780" v="26" actId="1076"/>
          <ac:spMkLst>
            <pc:docMk/>
            <pc:sldMk cId="920714859" sldId="257"/>
            <ac:spMk id="2" creationId="{80BBE987-AD1B-BE5B-D8E3-F677C8E7054C}"/>
          </ac:spMkLst>
        </pc:spChg>
        <pc:spChg chg="mod">
          <ac:chgData name="Dylan Jones (2403901)" userId="S::2403901@student.uwtsd.ac.uk::5d4357c7-c2d1-4f15-ad52-c93f4471fa35" providerId="AD" clId="Web-{202E5E18-821D-D95B-00A3-1113203964B8}" dt="2024-11-21T17:26:39.752" v="56" actId="20577"/>
          <ac:spMkLst>
            <pc:docMk/>
            <pc:sldMk cId="920714859" sldId="257"/>
            <ac:spMk id="3" creationId="{399B614D-838D-CAA8-D415-E8E239934765}"/>
          </ac:spMkLst>
        </pc:spChg>
      </pc:sldChg>
      <pc:sldChg chg="modSp new">
        <pc:chgData name="Dylan Jones (2403901)" userId="S::2403901@student.uwtsd.ac.uk::5d4357c7-c2d1-4f15-ad52-c93f4471fa35" providerId="AD" clId="Web-{202E5E18-821D-D95B-00A3-1113203964B8}" dt="2024-11-21T17:29:17.621" v="60" actId="20577"/>
        <pc:sldMkLst>
          <pc:docMk/>
          <pc:sldMk cId="867876549" sldId="258"/>
        </pc:sldMkLst>
        <pc:spChg chg="mod">
          <ac:chgData name="Dylan Jones (2403901)" userId="S::2403901@student.uwtsd.ac.uk::5d4357c7-c2d1-4f15-ad52-c93f4471fa35" providerId="AD" clId="Web-{202E5E18-821D-D95B-00A3-1113203964B8}" dt="2024-11-21T17:29:17.621" v="60" actId="20577"/>
          <ac:spMkLst>
            <pc:docMk/>
            <pc:sldMk cId="867876549" sldId="258"/>
            <ac:spMk id="2" creationId="{FBB3E94D-AF2F-1DE3-DCE1-1EEB57A0A297}"/>
          </ac:spMkLst>
        </pc:spChg>
      </pc:sldChg>
      <pc:sldMasterChg chg="del delSldLayout">
        <pc:chgData name="Dylan Jones (2403901)" userId="S::2403901@student.uwtsd.ac.uk::5d4357c7-c2d1-4f15-ad52-c93f4471fa35" providerId="AD" clId="Web-{202E5E18-821D-D95B-00A3-1113203964B8}" dt="2024-11-21T17:13:17.030" v="0"/>
        <pc:sldMasterMkLst>
          <pc:docMk/>
          <pc:sldMasterMk cId="2460954070" sldId="2147483660"/>
        </pc:sldMasterMkLst>
        <pc:sldLayoutChg chg="del">
          <pc:chgData name="Dylan Jones (2403901)" userId="S::2403901@student.uwtsd.ac.uk::5d4357c7-c2d1-4f15-ad52-c93f4471fa35" providerId="AD" clId="Web-{202E5E18-821D-D95B-00A3-1113203964B8}" dt="2024-11-21T17:13:17.030" v="0"/>
          <pc:sldLayoutMkLst>
            <pc:docMk/>
            <pc:sldMasterMk cId="2460954070" sldId="2147483660"/>
            <pc:sldLayoutMk cId="2385387890" sldId="2147483661"/>
          </pc:sldLayoutMkLst>
        </pc:sldLayoutChg>
        <pc:sldLayoutChg chg="del">
          <pc:chgData name="Dylan Jones (2403901)" userId="S::2403901@student.uwtsd.ac.uk::5d4357c7-c2d1-4f15-ad52-c93f4471fa35" providerId="AD" clId="Web-{202E5E18-821D-D95B-00A3-1113203964B8}" dt="2024-11-21T17:13:17.030" v="0"/>
          <pc:sldLayoutMkLst>
            <pc:docMk/>
            <pc:sldMasterMk cId="2460954070" sldId="2147483660"/>
            <pc:sldLayoutMk cId="949138452" sldId="2147483662"/>
          </pc:sldLayoutMkLst>
        </pc:sldLayoutChg>
        <pc:sldLayoutChg chg="del">
          <pc:chgData name="Dylan Jones (2403901)" userId="S::2403901@student.uwtsd.ac.uk::5d4357c7-c2d1-4f15-ad52-c93f4471fa35" providerId="AD" clId="Web-{202E5E18-821D-D95B-00A3-1113203964B8}" dt="2024-11-21T17:13:17.030" v="0"/>
          <pc:sldLayoutMkLst>
            <pc:docMk/>
            <pc:sldMasterMk cId="2460954070" sldId="2147483660"/>
            <pc:sldLayoutMk cId="2591524520" sldId="2147483663"/>
          </pc:sldLayoutMkLst>
        </pc:sldLayoutChg>
        <pc:sldLayoutChg chg="del">
          <pc:chgData name="Dylan Jones (2403901)" userId="S::2403901@student.uwtsd.ac.uk::5d4357c7-c2d1-4f15-ad52-c93f4471fa35" providerId="AD" clId="Web-{202E5E18-821D-D95B-00A3-1113203964B8}" dt="2024-11-21T17:13:17.030" v="0"/>
          <pc:sldLayoutMkLst>
            <pc:docMk/>
            <pc:sldMasterMk cId="2460954070" sldId="2147483660"/>
            <pc:sldLayoutMk cId="1203092039" sldId="2147483664"/>
          </pc:sldLayoutMkLst>
        </pc:sldLayoutChg>
        <pc:sldLayoutChg chg="del">
          <pc:chgData name="Dylan Jones (2403901)" userId="S::2403901@student.uwtsd.ac.uk::5d4357c7-c2d1-4f15-ad52-c93f4471fa35" providerId="AD" clId="Web-{202E5E18-821D-D95B-00A3-1113203964B8}" dt="2024-11-21T17:13:17.030" v="0"/>
          <pc:sldLayoutMkLst>
            <pc:docMk/>
            <pc:sldMasterMk cId="2460954070" sldId="2147483660"/>
            <pc:sldLayoutMk cId="3733172339" sldId="2147483665"/>
          </pc:sldLayoutMkLst>
        </pc:sldLayoutChg>
        <pc:sldLayoutChg chg="del">
          <pc:chgData name="Dylan Jones (2403901)" userId="S::2403901@student.uwtsd.ac.uk::5d4357c7-c2d1-4f15-ad52-c93f4471fa35" providerId="AD" clId="Web-{202E5E18-821D-D95B-00A3-1113203964B8}" dt="2024-11-21T17:13:17.030" v="0"/>
          <pc:sldLayoutMkLst>
            <pc:docMk/>
            <pc:sldMasterMk cId="2460954070" sldId="2147483660"/>
            <pc:sldLayoutMk cId="3210312558" sldId="2147483666"/>
          </pc:sldLayoutMkLst>
        </pc:sldLayoutChg>
        <pc:sldLayoutChg chg="del">
          <pc:chgData name="Dylan Jones (2403901)" userId="S::2403901@student.uwtsd.ac.uk::5d4357c7-c2d1-4f15-ad52-c93f4471fa35" providerId="AD" clId="Web-{202E5E18-821D-D95B-00A3-1113203964B8}" dt="2024-11-21T17:13:17.030" v="0"/>
          <pc:sldLayoutMkLst>
            <pc:docMk/>
            <pc:sldMasterMk cId="2460954070" sldId="2147483660"/>
            <pc:sldLayoutMk cId="3146388984" sldId="2147483667"/>
          </pc:sldLayoutMkLst>
        </pc:sldLayoutChg>
        <pc:sldLayoutChg chg="del">
          <pc:chgData name="Dylan Jones (2403901)" userId="S::2403901@student.uwtsd.ac.uk::5d4357c7-c2d1-4f15-ad52-c93f4471fa35" providerId="AD" clId="Web-{202E5E18-821D-D95B-00A3-1113203964B8}" dt="2024-11-21T17:13:17.030" v="0"/>
          <pc:sldLayoutMkLst>
            <pc:docMk/>
            <pc:sldMasterMk cId="2460954070" sldId="2147483660"/>
            <pc:sldLayoutMk cId="3171841454" sldId="2147483668"/>
          </pc:sldLayoutMkLst>
        </pc:sldLayoutChg>
        <pc:sldLayoutChg chg="del">
          <pc:chgData name="Dylan Jones (2403901)" userId="S::2403901@student.uwtsd.ac.uk::5d4357c7-c2d1-4f15-ad52-c93f4471fa35" providerId="AD" clId="Web-{202E5E18-821D-D95B-00A3-1113203964B8}" dt="2024-11-21T17:13:17.030" v="0"/>
          <pc:sldLayoutMkLst>
            <pc:docMk/>
            <pc:sldMasterMk cId="2460954070" sldId="2147483660"/>
            <pc:sldLayoutMk cId="1718958274" sldId="2147483669"/>
          </pc:sldLayoutMkLst>
        </pc:sldLayoutChg>
        <pc:sldLayoutChg chg="del">
          <pc:chgData name="Dylan Jones (2403901)" userId="S::2403901@student.uwtsd.ac.uk::5d4357c7-c2d1-4f15-ad52-c93f4471fa35" providerId="AD" clId="Web-{202E5E18-821D-D95B-00A3-1113203964B8}" dt="2024-11-21T17:13:17.030" v="0"/>
          <pc:sldLayoutMkLst>
            <pc:docMk/>
            <pc:sldMasterMk cId="2460954070" sldId="2147483660"/>
            <pc:sldLayoutMk cId="2202905451" sldId="2147483670"/>
          </pc:sldLayoutMkLst>
        </pc:sldLayoutChg>
        <pc:sldLayoutChg chg="del">
          <pc:chgData name="Dylan Jones (2403901)" userId="S::2403901@student.uwtsd.ac.uk::5d4357c7-c2d1-4f15-ad52-c93f4471fa35" providerId="AD" clId="Web-{202E5E18-821D-D95B-00A3-1113203964B8}" dt="2024-11-21T17:13:17.030" v="0"/>
          <pc:sldLayoutMkLst>
            <pc:docMk/>
            <pc:sldMasterMk cId="2460954070" sldId="2147483660"/>
            <pc:sldLayoutMk cId="3479445657" sldId="2147483671"/>
          </pc:sldLayoutMkLst>
        </pc:sldLayoutChg>
      </pc:sldMasterChg>
      <pc:sldMasterChg chg="add addSldLayout">
        <pc:chgData name="Dylan Jones (2403901)" userId="S::2403901@student.uwtsd.ac.uk::5d4357c7-c2d1-4f15-ad52-c93f4471fa35" providerId="AD" clId="Web-{202E5E18-821D-D95B-00A3-1113203964B8}" dt="2024-11-21T17:13:17.030" v="0"/>
        <pc:sldMasterMkLst>
          <pc:docMk/>
          <pc:sldMasterMk cId="1403386271" sldId="2147483711"/>
        </pc:sldMasterMkLst>
        <pc:sldLayoutChg chg="add">
          <pc:chgData name="Dylan Jones (2403901)" userId="S::2403901@student.uwtsd.ac.uk::5d4357c7-c2d1-4f15-ad52-c93f4471fa35" providerId="AD" clId="Web-{202E5E18-821D-D95B-00A3-1113203964B8}" dt="2024-11-21T17:13:17.030" v="0"/>
          <pc:sldLayoutMkLst>
            <pc:docMk/>
            <pc:sldMasterMk cId="1403386271" sldId="2147483711"/>
            <pc:sldLayoutMk cId="3006918651" sldId="2147483700"/>
          </pc:sldLayoutMkLst>
        </pc:sldLayoutChg>
        <pc:sldLayoutChg chg="add">
          <pc:chgData name="Dylan Jones (2403901)" userId="S::2403901@student.uwtsd.ac.uk::5d4357c7-c2d1-4f15-ad52-c93f4471fa35" providerId="AD" clId="Web-{202E5E18-821D-D95B-00A3-1113203964B8}" dt="2024-11-21T17:13:17.030" v="0"/>
          <pc:sldLayoutMkLst>
            <pc:docMk/>
            <pc:sldMasterMk cId="1403386271" sldId="2147483711"/>
            <pc:sldLayoutMk cId="299502511" sldId="2147483701"/>
          </pc:sldLayoutMkLst>
        </pc:sldLayoutChg>
        <pc:sldLayoutChg chg="add">
          <pc:chgData name="Dylan Jones (2403901)" userId="S::2403901@student.uwtsd.ac.uk::5d4357c7-c2d1-4f15-ad52-c93f4471fa35" providerId="AD" clId="Web-{202E5E18-821D-D95B-00A3-1113203964B8}" dt="2024-11-21T17:13:17.030" v="0"/>
          <pc:sldLayoutMkLst>
            <pc:docMk/>
            <pc:sldMasterMk cId="1403386271" sldId="2147483711"/>
            <pc:sldLayoutMk cId="1105316591" sldId="2147483702"/>
          </pc:sldLayoutMkLst>
        </pc:sldLayoutChg>
        <pc:sldLayoutChg chg="add">
          <pc:chgData name="Dylan Jones (2403901)" userId="S::2403901@student.uwtsd.ac.uk::5d4357c7-c2d1-4f15-ad52-c93f4471fa35" providerId="AD" clId="Web-{202E5E18-821D-D95B-00A3-1113203964B8}" dt="2024-11-21T17:13:17.030" v="0"/>
          <pc:sldLayoutMkLst>
            <pc:docMk/>
            <pc:sldMasterMk cId="1403386271" sldId="2147483711"/>
            <pc:sldLayoutMk cId="3547614567" sldId="2147483703"/>
          </pc:sldLayoutMkLst>
        </pc:sldLayoutChg>
        <pc:sldLayoutChg chg="add">
          <pc:chgData name="Dylan Jones (2403901)" userId="S::2403901@student.uwtsd.ac.uk::5d4357c7-c2d1-4f15-ad52-c93f4471fa35" providerId="AD" clId="Web-{202E5E18-821D-D95B-00A3-1113203964B8}" dt="2024-11-21T17:13:17.030" v="0"/>
          <pc:sldLayoutMkLst>
            <pc:docMk/>
            <pc:sldMasterMk cId="1403386271" sldId="2147483711"/>
            <pc:sldLayoutMk cId="3097116349" sldId="2147483704"/>
          </pc:sldLayoutMkLst>
        </pc:sldLayoutChg>
        <pc:sldLayoutChg chg="add">
          <pc:chgData name="Dylan Jones (2403901)" userId="S::2403901@student.uwtsd.ac.uk::5d4357c7-c2d1-4f15-ad52-c93f4471fa35" providerId="AD" clId="Web-{202E5E18-821D-D95B-00A3-1113203964B8}" dt="2024-11-21T17:13:17.030" v="0"/>
          <pc:sldLayoutMkLst>
            <pc:docMk/>
            <pc:sldMasterMk cId="1403386271" sldId="2147483711"/>
            <pc:sldLayoutMk cId="3157064040" sldId="2147483705"/>
          </pc:sldLayoutMkLst>
        </pc:sldLayoutChg>
        <pc:sldLayoutChg chg="add">
          <pc:chgData name="Dylan Jones (2403901)" userId="S::2403901@student.uwtsd.ac.uk::5d4357c7-c2d1-4f15-ad52-c93f4471fa35" providerId="AD" clId="Web-{202E5E18-821D-D95B-00A3-1113203964B8}" dt="2024-11-21T17:13:17.030" v="0"/>
          <pc:sldLayoutMkLst>
            <pc:docMk/>
            <pc:sldMasterMk cId="1403386271" sldId="2147483711"/>
            <pc:sldLayoutMk cId="1456699237" sldId="2147483706"/>
          </pc:sldLayoutMkLst>
        </pc:sldLayoutChg>
        <pc:sldLayoutChg chg="add">
          <pc:chgData name="Dylan Jones (2403901)" userId="S::2403901@student.uwtsd.ac.uk::5d4357c7-c2d1-4f15-ad52-c93f4471fa35" providerId="AD" clId="Web-{202E5E18-821D-D95B-00A3-1113203964B8}" dt="2024-11-21T17:13:17.030" v="0"/>
          <pc:sldLayoutMkLst>
            <pc:docMk/>
            <pc:sldMasterMk cId="1403386271" sldId="2147483711"/>
            <pc:sldLayoutMk cId="68590238" sldId="2147483707"/>
          </pc:sldLayoutMkLst>
        </pc:sldLayoutChg>
        <pc:sldLayoutChg chg="add">
          <pc:chgData name="Dylan Jones (2403901)" userId="S::2403901@student.uwtsd.ac.uk::5d4357c7-c2d1-4f15-ad52-c93f4471fa35" providerId="AD" clId="Web-{202E5E18-821D-D95B-00A3-1113203964B8}" dt="2024-11-21T17:13:17.030" v="0"/>
          <pc:sldLayoutMkLst>
            <pc:docMk/>
            <pc:sldMasterMk cId="1403386271" sldId="2147483711"/>
            <pc:sldLayoutMk cId="3461769811" sldId="2147483708"/>
          </pc:sldLayoutMkLst>
        </pc:sldLayoutChg>
        <pc:sldLayoutChg chg="add">
          <pc:chgData name="Dylan Jones (2403901)" userId="S::2403901@student.uwtsd.ac.uk::5d4357c7-c2d1-4f15-ad52-c93f4471fa35" providerId="AD" clId="Web-{202E5E18-821D-D95B-00A3-1113203964B8}" dt="2024-11-21T17:13:17.030" v="0"/>
          <pc:sldLayoutMkLst>
            <pc:docMk/>
            <pc:sldMasterMk cId="1403386271" sldId="2147483711"/>
            <pc:sldLayoutMk cId="1036506498" sldId="2147483709"/>
          </pc:sldLayoutMkLst>
        </pc:sldLayoutChg>
        <pc:sldLayoutChg chg="add">
          <pc:chgData name="Dylan Jones (2403901)" userId="S::2403901@student.uwtsd.ac.uk::5d4357c7-c2d1-4f15-ad52-c93f4471fa35" providerId="AD" clId="Web-{202E5E18-821D-D95B-00A3-1113203964B8}" dt="2024-11-21T17:13:17.030" v="0"/>
          <pc:sldLayoutMkLst>
            <pc:docMk/>
            <pc:sldMasterMk cId="1403386271" sldId="2147483711"/>
            <pc:sldLayoutMk cId="1332284278" sldId="2147483710"/>
          </pc:sldLayoutMkLst>
        </pc:sldLayoutChg>
      </pc:sldMasterChg>
    </pc:docChg>
  </pc:docChgLst>
  <pc:docChgLst>
    <pc:chgData name="Dylan Jones (2403901)" userId="S::2403901@student.uwtsd.ac.uk::5d4357c7-c2d1-4f15-ad52-c93f4471fa35" providerId="AD" clId="Web-{99A79759-9FE6-22C4-2F5C-93757E30DD98}"/>
    <pc:docChg chg="modSld">
      <pc:chgData name="Dylan Jones (2403901)" userId="S::2403901@student.uwtsd.ac.uk::5d4357c7-c2d1-4f15-ad52-c93f4471fa35" providerId="AD" clId="Web-{99A79759-9FE6-22C4-2F5C-93757E30DD98}" dt="2024-11-29T14:48:44.434" v="20" actId="1076"/>
      <pc:docMkLst>
        <pc:docMk/>
      </pc:docMkLst>
      <pc:sldChg chg="addSp modSp">
        <pc:chgData name="Dylan Jones (2403901)" userId="S::2403901@student.uwtsd.ac.uk::5d4357c7-c2d1-4f15-ad52-c93f4471fa35" providerId="AD" clId="Web-{99A79759-9FE6-22C4-2F5C-93757E30DD98}" dt="2024-11-29T14:48:44.434" v="20" actId="1076"/>
        <pc:sldMkLst>
          <pc:docMk/>
          <pc:sldMk cId="920714859" sldId="257"/>
        </pc:sldMkLst>
        <pc:spChg chg="mod">
          <ac:chgData name="Dylan Jones (2403901)" userId="S::2403901@student.uwtsd.ac.uk::5d4357c7-c2d1-4f15-ad52-c93f4471fa35" providerId="AD" clId="Web-{99A79759-9FE6-22C4-2F5C-93757E30DD98}" dt="2024-11-29T14:48:33.948" v="19" actId="1076"/>
          <ac:spMkLst>
            <pc:docMk/>
            <pc:sldMk cId="920714859" sldId="257"/>
            <ac:spMk id="2" creationId="{80BBE987-AD1B-BE5B-D8E3-F677C8E7054C}"/>
          </ac:spMkLst>
        </pc:spChg>
        <pc:spChg chg="mod">
          <ac:chgData name="Dylan Jones (2403901)" userId="S::2403901@student.uwtsd.ac.uk::5d4357c7-c2d1-4f15-ad52-c93f4471fa35" providerId="AD" clId="Web-{99A79759-9FE6-22C4-2F5C-93757E30DD98}" dt="2024-11-29T14:29:35.692" v="4" actId="14100"/>
          <ac:spMkLst>
            <pc:docMk/>
            <pc:sldMk cId="920714859" sldId="257"/>
            <ac:spMk id="3" creationId="{399B614D-838D-CAA8-D415-E8E239934765}"/>
          </ac:spMkLst>
        </pc:spChg>
        <pc:spChg chg="add mod">
          <ac:chgData name="Dylan Jones (2403901)" userId="S::2403901@student.uwtsd.ac.uk::5d4357c7-c2d1-4f15-ad52-c93f4471fa35" providerId="AD" clId="Web-{99A79759-9FE6-22C4-2F5C-93757E30DD98}" dt="2024-11-29T14:48:44.434" v="20" actId="1076"/>
          <ac:spMkLst>
            <pc:docMk/>
            <pc:sldMk cId="920714859" sldId="257"/>
            <ac:spMk id="4" creationId="{82849F2C-D6A2-EA05-E909-6B6056388BF2}"/>
          </ac:spMkLst>
        </pc:spChg>
      </pc:sldChg>
    </pc:docChg>
  </pc:docChgLst>
  <pc:docChgLst>
    <pc:chgData name="Dylan Jones (2403901)" userId="S::2403901@student.uwtsd.ac.uk::5d4357c7-c2d1-4f15-ad52-c93f4471fa35" providerId="AD" clId="Web-{8CBD01C4-E22C-4439-D2A4-1DCC9239B72D}"/>
    <pc:docChg chg="modSld">
      <pc:chgData name="Dylan Jones (2403901)" userId="S::2403901@student.uwtsd.ac.uk::5d4357c7-c2d1-4f15-ad52-c93f4471fa35" providerId="AD" clId="Web-{8CBD01C4-E22C-4439-D2A4-1DCC9239B72D}" dt="2024-12-05T13:40:04.217" v="229" actId="20577"/>
      <pc:docMkLst>
        <pc:docMk/>
      </pc:docMkLst>
      <pc:sldChg chg="modSp">
        <pc:chgData name="Dylan Jones (2403901)" userId="S::2403901@student.uwtsd.ac.uk::5d4357c7-c2d1-4f15-ad52-c93f4471fa35" providerId="AD" clId="Web-{8CBD01C4-E22C-4439-D2A4-1DCC9239B72D}" dt="2024-12-05T13:28:59.692" v="153" actId="20577"/>
        <pc:sldMkLst>
          <pc:docMk/>
          <pc:sldMk cId="3812718362" sldId="259"/>
        </pc:sldMkLst>
        <pc:spChg chg="mod">
          <ac:chgData name="Dylan Jones (2403901)" userId="S::2403901@student.uwtsd.ac.uk::5d4357c7-c2d1-4f15-ad52-c93f4471fa35" providerId="AD" clId="Web-{8CBD01C4-E22C-4439-D2A4-1DCC9239B72D}" dt="2024-12-05T13:28:59.692" v="153" actId="20577"/>
          <ac:spMkLst>
            <pc:docMk/>
            <pc:sldMk cId="3812718362" sldId="259"/>
            <ac:spMk id="3" creationId="{10D10D15-77F1-564A-7D01-5F7C4377E9F8}"/>
          </ac:spMkLst>
        </pc:spChg>
      </pc:sldChg>
      <pc:sldChg chg="modSp">
        <pc:chgData name="Dylan Jones (2403901)" userId="S::2403901@student.uwtsd.ac.uk::5d4357c7-c2d1-4f15-ad52-c93f4471fa35" providerId="AD" clId="Web-{8CBD01C4-E22C-4439-D2A4-1DCC9239B72D}" dt="2024-12-05T13:27:47.844" v="132" actId="20577"/>
        <pc:sldMkLst>
          <pc:docMk/>
          <pc:sldMk cId="789049360" sldId="260"/>
        </pc:sldMkLst>
        <pc:spChg chg="mod">
          <ac:chgData name="Dylan Jones (2403901)" userId="S::2403901@student.uwtsd.ac.uk::5d4357c7-c2d1-4f15-ad52-c93f4471fa35" providerId="AD" clId="Web-{8CBD01C4-E22C-4439-D2A4-1DCC9239B72D}" dt="2024-12-05T13:27:47.844" v="132" actId="20577"/>
          <ac:spMkLst>
            <pc:docMk/>
            <pc:sldMk cId="789049360" sldId="260"/>
            <ac:spMk id="6" creationId="{331569C1-575E-5496-2651-F3709698EA60}"/>
          </ac:spMkLst>
        </pc:spChg>
      </pc:sldChg>
      <pc:sldChg chg="modSp">
        <pc:chgData name="Dylan Jones (2403901)" userId="S::2403901@student.uwtsd.ac.uk::5d4357c7-c2d1-4f15-ad52-c93f4471fa35" providerId="AD" clId="Web-{8CBD01C4-E22C-4439-D2A4-1DCC9239B72D}" dt="2024-12-05T13:30:49.183" v="171" actId="20577"/>
        <pc:sldMkLst>
          <pc:docMk/>
          <pc:sldMk cId="390822836" sldId="261"/>
        </pc:sldMkLst>
        <pc:spChg chg="mod">
          <ac:chgData name="Dylan Jones (2403901)" userId="S::2403901@student.uwtsd.ac.uk::5d4357c7-c2d1-4f15-ad52-c93f4471fa35" providerId="AD" clId="Web-{8CBD01C4-E22C-4439-D2A4-1DCC9239B72D}" dt="2024-12-05T13:30:49.183" v="171" actId="20577"/>
          <ac:spMkLst>
            <pc:docMk/>
            <pc:sldMk cId="390822836" sldId="261"/>
            <ac:spMk id="6" creationId="{44E34C0F-815B-8DF2-8846-54A2084BA876}"/>
          </ac:spMkLst>
        </pc:spChg>
      </pc:sldChg>
      <pc:sldChg chg="addSp delSp modSp">
        <pc:chgData name="Dylan Jones (2403901)" userId="S::2403901@student.uwtsd.ac.uk::5d4357c7-c2d1-4f15-ad52-c93f4471fa35" providerId="AD" clId="Web-{8CBD01C4-E22C-4439-D2A4-1DCC9239B72D}" dt="2024-12-05T13:39:34.466" v="226" actId="20577"/>
        <pc:sldMkLst>
          <pc:docMk/>
          <pc:sldMk cId="1386575977" sldId="263"/>
        </pc:sldMkLst>
        <pc:spChg chg="mod">
          <ac:chgData name="Dylan Jones (2403901)" userId="S::2403901@student.uwtsd.ac.uk::5d4357c7-c2d1-4f15-ad52-c93f4471fa35" providerId="AD" clId="Web-{8CBD01C4-E22C-4439-D2A4-1DCC9239B72D}" dt="2024-12-05T13:31:42.046" v="174" actId="14100"/>
          <ac:spMkLst>
            <pc:docMk/>
            <pc:sldMk cId="1386575977" sldId="263"/>
            <ac:spMk id="3" creationId="{94B6A8AB-789F-5963-BC68-297225DF85CD}"/>
          </ac:spMkLst>
        </pc:spChg>
        <pc:spChg chg="add del">
          <ac:chgData name="Dylan Jones (2403901)" userId="S::2403901@student.uwtsd.ac.uk::5d4357c7-c2d1-4f15-ad52-c93f4471fa35" providerId="AD" clId="Web-{8CBD01C4-E22C-4439-D2A4-1DCC9239B72D}" dt="2024-12-05T13:31:52.687" v="176"/>
          <ac:spMkLst>
            <pc:docMk/>
            <pc:sldMk cId="1386575977" sldId="263"/>
            <ac:spMk id="4" creationId="{4662AB16-3180-DA5F-2705-90A61A0968BF}"/>
          </ac:spMkLst>
        </pc:spChg>
        <pc:spChg chg="add mod">
          <ac:chgData name="Dylan Jones (2403901)" userId="S::2403901@student.uwtsd.ac.uk::5d4357c7-c2d1-4f15-ad52-c93f4471fa35" providerId="AD" clId="Web-{8CBD01C4-E22C-4439-D2A4-1DCC9239B72D}" dt="2024-12-05T13:39:34.466" v="226" actId="20577"/>
          <ac:spMkLst>
            <pc:docMk/>
            <pc:sldMk cId="1386575977" sldId="263"/>
            <ac:spMk id="5" creationId="{8D79801D-D046-9950-1C8E-659650E5AF35}"/>
          </ac:spMkLst>
        </pc:spChg>
      </pc:sldChg>
      <pc:sldChg chg="modSp">
        <pc:chgData name="Dylan Jones (2403901)" userId="S::2403901@student.uwtsd.ac.uk::5d4357c7-c2d1-4f15-ad52-c93f4471fa35" providerId="AD" clId="Web-{8CBD01C4-E22C-4439-D2A4-1DCC9239B72D}" dt="2024-12-05T13:40:04.217" v="229" actId="20577"/>
        <pc:sldMkLst>
          <pc:docMk/>
          <pc:sldMk cId="1058098856" sldId="264"/>
        </pc:sldMkLst>
        <pc:spChg chg="mod">
          <ac:chgData name="Dylan Jones (2403901)" userId="S::2403901@student.uwtsd.ac.uk::5d4357c7-c2d1-4f15-ad52-c93f4471fa35" providerId="AD" clId="Web-{8CBD01C4-E22C-4439-D2A4-1DCC9239B72D}" dt="2024-12-05T13:40:04.217" v="229" actId="20577"/>
          <ac:spMkLst>
            <pc:docMk/>
            <pc:sldMk cId="1058098856" sldId="264"/>
            <ac:spMk id="3" creationId="{59F6F73B-7833-A88E-73B8-C7B97EF0D0E6}"/>
          </ac:spMkLst>
        </pc:spChg>
      </pc:sldChg>
    </pc:docChg>
  </pc:docChgLst>
  <pc:docChgLst>
    <pc:chgData name="Dylan Jones (2403901)" userId="S::2403901@student.uwtsd.ac.uk::5d4357c7-c2d1-4f15-ad52-c93f4471fa35" providerId="AD" clId="Web-{1404BD16-B75B-EF20-E02B-B1D4814CB235}"/>
    <pc:docChg chg="addSld modSld sldOrd">
      <pc:chgData name="Dylan Jones (2403901)" userId="S::2403901@student.uwtsd.ac.uk::5d4357c7-c2d1-4f15-ad52-c93f4471fa35" providerId="AD" clId="Web-{1404BD16-B75B-EF20-E02B-B1D4814CB235}" dt="2024-11-30T15:08:37.098" v="468" actId="20577"/>
      <pc:docMkLst>
        <pc:docMk/>
      </pc:docMkLst>
      <pc:sldChg chg="modSp modNotes">
        <pc:chgData name="Dylan Jones (2403901)" userId="S::2403901@student.uwtsd.ac.uk::5d4357c7-c2d1-4f15-ad52-c93f4471fa35" providerId="AD" clId="Web-{1404BD16-B75B-EF20-E02B-B1D4814CB235}" dt="2024-11-30T14:06:21.517" v="229"/>
        <pc:sldMkLst>
          <pc:docMk/>
          <pc:sldMk cId="920714859" sldId="257"/>
        </pc:sldMkLst>
        <pc:spChg chg="mod">
          <ac:chgData name="Dylan Jones (2403901)" userId="S::2403901@student.uwtsd.ac.uk::5d4357c7-c2d1-4f15-ad52-c93f4471fa35" providerId="AD" clId="Web-{1404BD16-B75B-EF20-E02B-B1D4814CB235}" dt="2024-11-30T14:06:16.220" v="228" actId="20577"/>
          <ac:spMkLst>
            <pc:docMk/>
            <pc:sldMk cId="920714859" sldId="257"/>
            <ac:spMk id="4" creationId="{82849F2C-D6A2-EA05-E909-6B6056388BF2}"/>
          </ac:spMkLst>
        </pc:spChg>
      </pc:sldChg>
      <pc:sldChg chg="addSp delSp modSp mod ord setBg modNotes">
        <pc:chgData name="Dylan Jones (2403901)" userId="S::2403901@student.uwtsd.ac.uk::5d4357c7-c2d1-4f15-ad52-c93f4471fa35" providerId="AD" clId="Web-{1404BD16-B75B-EF20-E02B-B1D4814CB235}" dt="2024-11-30T15:07:15.206" v="418"/>
        <pc:sldMkLst>
          <pc:docMk/>
          <pc:sldMk cId="867876549" sldId="258"/>
        </pc:sldMkLst>
        <pc:spChg chg="mod">
          <ac:chgData name="Dylan Jones (2403901)" userId="S::2403901@student.uwtsd.ac.uk::5d4357c7-c2d1-4f15-ad52-c93f4471fa35" providerId="AD" clId="Web-{1404BD16-B75B-EF20-E02B-B1D4814CB235}" dt="2024-11-30T13:35:58.399" v="31" actId="1076"/>
          <ac:spMkLst>
            <pc:docMk/>
            <pc:sldMk cId="867876549" sldId="258"/>
            <ac:spMk id="2" creationId="{FBB3E94D-AF2F-1DE3-DCE1-1EEB57A0A297}"/>
          </ac:spMkLst>
        </pc:spChg>
        <pc:spChg chg="del mod">
          <ac:chgData name="Dylan Jones (2403901)" userId="S::2403901@student.uwtsd.ac.uk::5d4357c7-c2d1-4f15-ad52-c93f4471fa35" providerId="AD" clId="Web-{1404BD16-B75B-EF20-E02B-B1D4814CB235}" dt="2024-11-30T13:35:11.068" v="24"/>
          <ac:spMkLst>
            <pc:docMk/>
            <pc:sldMk cId="867876549" sldId="258"/>
            <ac:spMk id="3" creationId="{211923D6-6064-939D-019C-2FE5AE3660D6}"/>
          </ac:spMkLst>
        </pc:spChg>
        <pc:spChg chg="add mod">
          <ac:chgData name="Dylan Jones (2403901)" userId="S::2403901@student.uwtsd.ac.uk::5d4357c7-c2d1-4f15-ad52-c93f4471fa35" providerId="AD" clId="Web-{1404BD16-B75B-EF20-E02B-B1D4814CB235}" dt="2024-11-30T14:02:30.429" v="127" actId="20577"/>
          <ac:spMkLst>
            <pc:docMk/>
            <pc:sldMk cId="867876549" sldId="258"/>
            <ac:spMk id="8" creationId="{FC8E45B5-B937-6B95-6A24-1289060E81B3}"/>
          </ac:spMkLst>
        </pc:spChg>
        <pc:spChg chg="add">
          <ac:chgData name="Dylan Jones (2403901)" userId="S::2403901@student.uwtsd.ac.uk::5d4357c7-c2d1-4f15-ad52-c93f4471fa35" providerId="AD" clId="Web-{1404BD16-B75B-EF20-E02B-B1D4814CB235}" dt="2024-11-30T13:35:24.428" v="28"/>
          <ac:spMkLst>
            <pc:docMk/>
            <pc:sldMk cId="867876549" sldId="258"/>
            <ac:spMk id="11" creationId="{11657BF2-BFFB-4FF0-9FE2-4D7F7A7C9D50}"/>
          </ac:spMkLst>
        </pc:spChg>
        <pc:spChg chg="add">
          <ac:chgData name="Dylan Jones (2403901)" userId="S::2403901@student.uwtsd.ac.uk::5d4357c7-c2d1-4f15-ad52-c93f4471fa35" providerId="AD" clId="Web-{1404BD16-B75B-EF20-E02B-B1D4814CB235}" dt="2024-11-30T13:35:24.428" v="28"/>
          <ac:spMkLst>
            <pc:docMk/>
            <pc:sldMk cId="867876549" sldId="258"/>
            <ac:spMk id="13" creationId="{25397171-E233-4F26-9A8C-29C436537DC4}"/>
          </ac:spMkLst>
        </pc:spChg>
        <pc:spChg chg="add">
          <ac:chgData name="Dylan Jones (2403901)" userId="S::2403901@student.uwtsd.ac.uk::5d4357c7-c2d1-4f15-ad52-c93f4471fa35" providerId="AD" clId="Web-{1404BD16-B75B-EF20-E02B-B1D4814CB235}" dt="2024-11-30T13:35:24.428" v="28"/>
          <ac:spMkLst>
            <pc:docMk/>
            <pc:sldMk cId="867876549" sldId="258"/>
            <ac:spMk id="15" creationId="{EA830B9C-C9EB-4D80-9552-AE9DE30758C9}"/>
          </ac:spMkLst>
        </pc:spChg>
        <pc:picChg chg="add mod ord">
          <ac:chgData name="Dylan Jones (2403901)" userId="S::2403901@student.uwtsd.ac.uk::5d4357c7-c2d1-4f15-ad52-c93f4471fa35" providerId="AD" clId="Web-{1404BD16-B75B-EF20-E02B-B1D4814CB235}" dt="2024-11-30T13:35:24.428" v="28"/>
          <ac:picMkLst>
            <pc:docMk/>
            <pc:sldMk cId="867876549" sldId="258"/>
            <ac:picMk id="4" creationId="{EF7C6E5B-ED52-99FC-4D24-9EA798EE26BC}"/>
          </ac:picMkLst>
        </pc:picChg>
      </pc:sldChg>
      <pc:sldChg chg="modSp new">
        <pc:chgData name="Dylan Jones (2403901)" userId="S::2403901@student.uwtsd.ac.uk::5d4357c7-c2d1-4f15-ad52-c93f4471fa35" providerId="AD" clId="Web-{1404BD16-B75B-EF20-E02B-B1D4814CB235}" dt="2024-11-30T15:03:55.156" v="356" actId="20577"/>
        <pc:sldMkLst>
          <pc:docMk/>
          <pc:sldMk cId="3812718362" sldId="259"/>
        </pc:sldMkLst>
        <pc:spChg chg="mod">
          <ac:chgData name="Dylan Jones (2403901)" userId="S::2403901@student.uwtsd.ac.uk::5d4357c7-c2d1-4f15-ad52-c93f4471fa35" providerId="AD" clId="Web-{1404BD16-B75B-EF20-E02B-B1D4814CB235}" dt="2024-11-30T15:03:55.156" v="356" actId="20577"/>
          <ac:spMkLst>
            <pc:docMk/>
            <pc:sldMk cId="3812718362" sldId="259"/>
            <ac:spMk id="2" creationId="{C2ECF607-D3C5-1085-2444-2966B46A4FD6}"/>
          </ac:spMkLst>
        </pc:spChg>
      </pc:sldChg>
      <pc:sldChg chg="addSp delSp modSp new mod setBg setClrOvrMap modNotes">
        <pc:chgData name="Dylan Jones (2403901)" userId="S::2403901@student.uwtsd.ac.uk::5d4357c7-c2d1-4f15-ad52-c93f4471fa35" providerId="AD" clId="Web-{1404BD16-B75B-EF20-E02B-B1D4814CB235}" dt="2024-11-30T15:03:49.109" v="352" actId="20577"/>
        <pc:sldMkLst>
          <pc:docMk/>
          <pc:sldMk cId="789049360" sldId="260"/>
        </pc:sldMkLst>
        <pc:spChg chg="mod">
          <ac:chgData name="Dylan Jones (2403901)" userId="S::2403901@student.uwtsd.ac.uk::5d4357c7-c2d1-4f15-ad52-c93f4471fa35" providerId="AD" clId="Web-{1404BD16-B75B-EF20-E02B-B1D4814CB235}" dt="2024-11-30T15:02:21.420" v="339" actId="20577"/>
          <ac:spMkLst>
            <pc:docMk/>
            <pc:sldMk cId="789049360" sldId="260"/>
            <ac:spMk id="2" creationId="{1D9EBFEA-043F-BC1F-5E61-4E812D10ADC1}"/>
          </ac:spMkLst>
        </pc:spChg>
        <pc:spChg chg="add del mod ord">
          <ac:chgData name="Dylan Jones (2403901)" userId="S::2403901@student.uwtsd.ac.uk::5d4357c7-c2d1-4f15-ad52-c93f4471fa35" providerId="AD" clId="Web-{1404BD16-B75B-EF20-E02B-B1D4814CB235}" dt="2024-11-30T14:57:10.446" v="284"/>
          <ac:spMkLst>
            <pc:docMk/>
            <pc:sldMk cId="789049360" sldId="260"/>
            <ac:spMk id="3" creationId="{08CB37A6-FB2F-28D3-05D1-6CFA7E95E753}"/>
          </ac:spMkLst>
        </pc:spChg>
        <pc:spChg chg="del">
          <ac:chgData name="Dylan Jones (2403901)" userId="S::2403901@student.uwtsd.ac.uk::5d4357c7-c2d1-4f15-ad52-c93f4471fa35" providerId="AD" clId="Web-{1404BD16-B75B-EF20-E02B-B1D4814CB235}" dt="2024-11-30T14:07:21.174" v="243"/>
          <ac:spMkLst>
            <pc:docMk/>
            <pc:sldMk cId="789049360" sldId="260"/>
            <ac:spMk id="3" creationId="{4C8F4EA4-6DCC-0BEC-2922-9558AE0E4E84}"/>
          </ac:spMkLst>
        </pc:spChg>
        <pc:spChg chg="add del mod">
          <ac:chgData name="Dylan Jones (2403901)" userId="S::2403901@student.uwtsd.ac.uk::5d4357c7-c2d1-4f15-ad52-c93f4471fa35" providerId="AD" clId="Web-{1404BD16-B75B-EF20-E02B-B1D4814CB235}" dt="2024-11-30T14:10:52.977" v="255"/>
          <ac:spMkLst>
            <pc:docMk/>
            <pc:sldMk cId="789049360" sldId="260"/>
            <ac:spMk id="5" creationId="{96E2AC2B-D2FC-2269-5110-23E79CA18234}"/>
          </ac:spMkLst>
        </pc:spChg>
        <pc:spChg chg="add mod ord">
          <ac:chgData name="Dylan Jones (2403901)" userId="S::2403901@student.uwtsd.ac.uk::5d4357c7-c2d1-4f15-ad52-c93f4471fa35" providerId="AD" clId="Web-{1404BD16-B75B-EF20-E02B-B1D4814CB235}" dt="2024-11-30T15:03:49.109" v="352" actId="20577"/>
          <ac:spMkLst>
            <pc:docMk/>
            <pc:sldMk cId="789049360" sldId="260"/>
            <ac:spMk id="6" creationId="{331569C1-575E-5496-2651-F3709698EA60}"/>
          </ac:spMkLst>
        </pc:spChg>
        <pc:spChg chg="add del">
          <ac:chgData name="Dylan Jones (2403901)" userId="S::2403901@student.uwtsd.ac.uk::5d4357c7-c2d1-4f15-ad52-c93f4471fa35" providerId="AD" clId="Web-{1404BD16-B75B-EF20-E02B-B1D4814CB235}" dt="2024-11-30T14:58:36.416" v="293"/>
          <ac:spMkLst>
            <pc:docMk/>
            <pc:sldMk cId="789049360" sldId="260"/>
            <ac:spMk id="9" creationId="{904DB13E-F722-4ED6-BB00-556651E95281}"/>
          </ac:spMkLst>
        </pc:spChg>
        <pc:spChg chg="add">
          <ac:chgData name="Dylan Jones (2403901)" userId="S::2403901@student.uwtsd.ac.uk::5d4357c7-c2d1-4f15-ad52-c93f4471fa35" providerId="AD" clId="Web-{1404BD16-B75B-EF20-E02B-B1D4814CB235}" dt="2024-11-30T14:08:32.645" v="247"/>
          <ac:spMkLst>
            <pc:docMk/>
            <pc:sldMk cId="789049360" sldId="260"/>
            <ac:spMk id="11" creationId="{1E8D93C5-28EB-42D0-86CE-D804955653CC}"/>
          </ac:spMkLst>
        </pc:spChg>
        <pc:spChg chg="add del">
          <ac:chgData name="Dylan Jones (2403901)" userId="S::2403901@student.uwtsd.ac.uk::5d4357c7-c2d1-4f15-ad52-c93f4471fa35" providerId="AD" clId="Web-{1404BD16-B75B-EF20-E02B-B1D4814CB235}" dt="2024-11-30T14:56:31.680" v="279"/>
          <ac:spMkLst>
            <pc:docMk/>
            <pc:sldMk cId="789049360" sldId="260"/>
            <ac:spMk id="13" creationId="{AB1B1E7D-F76D-4744-AF85-239E6998A4C5}"/>
          </ac:spMkLst>
        </pc:spChg>
        <pc:spChg chg="add del">
          <ac:chgData name="Dylan Jones (2403901)" userId="S::2403901@student.uwtsd.ac.uk::5d4357c7-c2d1-4f15-ad52-c93f4471fa35" providerId="AD" clId="Web-{1404BD16-B75B-EF20-E02B-B1D4814CB235}" dt="2024-11-30T14:58:36.416" v="293"/>
          <ac:spMkLst>
            <pc:docMk/>
            <pc:sldMk cId="789049360" sldId="260"/>
            <ac:spMk id="15" creationId="{3BB65211-00DB-45B6-A223-033B2D19CBE8}"/>
          </ac:spMkLst>
        </pc:spChg>
        <pc:spChg chg="add del">
          <ac:chgData name="Dylan Jones (2403901)" userId="S::2403901@student.uwtsd.ac.uk::5d4357c7-c2d1-4f15-ad52-c93f4471fa35" providerId="AD" clId="Web-{1404BD16-B75B-EF20-E02B-B1D4814CB235}" dt="2024-11-30T14:58:36.416" v="293"/>
          <ac:spMkLst>
            <pc:docMk/>
            <pc:sldMk cId="789049360" sldId="260"/>
            <ac:spMk id="22" creationId="{EA4E4267-CAF0-4C38-8DC6-CD3B1A9F046E}"/>
          </ac:spMkLst>
        </pc:spChg>
        <pc:spChg chg="add del">
          <ac:chgData name="Dylan Jones (2403901)" userId="S::2403901@student.uwtsd.ac.uk::5d4357c7-c2d1-4f15-ad52-c93f4471fa35" providerId="AD" clId="Web-{1404BD16-B75B-EF20-E02B-B1D4814CB235}" dt="2024-11-30T14:56:31.680" v="279"/>
          <ac:spMkLst>
            <pc:docMk/>
            <pc:sldMk cId="789049360" sldId="260"/>
            <ac:spMk id="24" creationId="{0EE3ACC5-126D-4BA4-8B45-7F0B5B839C51}"/>
          </ac:spMkLst>
        </pc:spChg>
        <pc:spChg chg="add del">
          <ac:chgData name="Dylan Jones (2403901)" userId="S::2403901@student.uwtsd.ac.uk::5d4357c7-c2d1-4f15-ad52-c93f4471fa35" providerId="AD" clId="Web-{1404BD16-B75B-EF20-E02B-B1D4814CB235}" dt="2024-11-30T14:58:36.416" v="293"/>
          <ac:spMkLst>
            <pc:docMk/>
            <pc:sldMk cId="789049360" sldId="260"/>
            <ac:spMk id="26" creationId="{AB2868F7-FE10-4289-A5BD-90763C7A2F5A}"/>
          </ac:spMkLst>
        </pc:spChg>
        <pc:spChg chg="add del">
          <ac:chgData name="Dylan Jones (2403901)" userId="S::2403901@student.uwtsd.ac.uk::5d4357c7-c2d1-4f15-ad52-c93f4471fa35" providerId="AD" clId="Web-{1404BD16-B75B-EF20-E02B-B1D4814CB235}" dt="2024-11-30T14:58:36.416" v="293"/>
          <ac:spMkLst>
            <pc:docMk/>
            <pc:sldMk cId="789049360" sldId="260"/>
            <ac:spMk id="28" creationId="{BD94142C-10EE-487C-A327-404FDF358F22}"/>
          </ac:spMkLst>
        </pc:spChg>
        <pc:spChg chg="add del">
          <ac:chgData name="Dylan Jones (2403901)" userId="S::2403901@student.uwtsd.ac.uk::5d4357c7-c2d1-4f15-ad52-c93f4471fa35" providerId="AD" clId="Web-{1404BD16-B75B-EF20-E02B-B1D4814CB235}" dt="2024-11-30T14:58:36.416" v="293"/>
          <ac:spMkLst>
            <pc:docMk/>
            <pc:sldMk cId="789049360" sldId="260"/>
            <ac:spMk id="30" creationId="{5F7FAC2D-7A74-4939-A917-A1A5AF935685}"/>
          </ac:spMkLst>
        </pc:spChg>
        <pc:spChg chg="add del">
          <ac:chgData name="Dylan Jones (2403901)" userId="S::2403901@student.uwtsd.ac.uk::5d4357c7-c2d1-4f15-ad52-c93f4471fa35" providerId="AD" clId="Web-{1404BD16-B75B-EF20-E02B-B1D4814CB235}" dt="2024-11-30T14:56:31.680" v="279"/>
          <ac:spMkLst>
            <pc:docMk/>
            <pc:sldMk cId="789049360" sldId="260"/>
            <ac:spMk id="32" creationId="{BA53A868-C420-4BAE-9244-EC162AF05CFC}"/>
          </ac:spMkLst>
        </pc:spChg>
        <pc:spChg chg="add">
          <ac:chgData name="Dylan Jones (2403901)" userId="S::2403901@student.uwtsd.ac.uk::5d4357c7-c2d1-4f15-ad52-c93f4471fa35" providerId="AD" clId="Web-{1404BD16-B75B-EF20-E02B-B1D4814CB235}" dt="2024-11-30T14:58:36.416" v="293"/>
          <ac:spMkLst>
            <pc:docMk/>
            <pc:sldMk cId="789049360" sldId="260"/>
            <ac:spMk id="40" creationId="{9FC88856-5C40-4F5B-BCD7-CD624FFEBFB0}"/>
          </ac:spMkLst>
        </pc:spChg>
        <pc:spChg chg="add">
          <ac:chgData name="Dylan Jones (2403901)" userId="S::2403901@student.uwtsd.ac.uk::5d4357c7-c2d1-4f15-ad52-c93f4471fa35" providerId="AD" clId="Web-{1404BD16-B75B-EF20-E02B-B1D4814CB235}" dt="2024-11-30T14:58:36.416" v="293"/>
          <ac:spMkLst>
            <pc:docMk/>
            <pc:sldMk cId="789049360" sldId="260"/>
            <ac:spMk id="41" creationId="{CD64F326-929E-45E2-B54D-DC7E17207734}"/>
          </ac:spMkLst>
        </pc:spChg>
        <pc:spChg chg="add del">
          <ac:chgData name="Dylan Jones (2403901)" userId="S::2403901@student.uwtsd.ac.uk::5d4357c7-c2d1-4f15-ad52-c93f4471fa35" providerId="AD" clId="Web-{1404BD16-B75B-EF20-E02B-B1D4814CB235}" dt="2024-11-30T14:56:31.680" v="279"/>
          <ac:spMkLst>
            <pc:docMk/>
            <pc:sldMk cId="789049360" sldId="260"/>
            <ac:spMk id="43" creationId="{77B2BA5B-1894-4AF7-A31A-68B310384EB4}"/>
          </ac:spMkLst>
        </pc:spChg>
        <pc:spChg chg="add del">
          <ac:chgData name="Dylan Jones (2403901)" userId="S::2403901@student.uwtsd.ac.uk::5d4357c7-c2d1-4f15-ad52-c93f4471fa35" providerId="AD" clId="Web-{1404BD16-B75B-EF20-E02B-B1D4814CB235}" dt="2024-11-30T14:56:31.680" v="279"/>
          <ac:spMkLst>
            <pc:docMk/>
            <pc:sldMk cId="789049360" sldId="260"/>
            <ac:spMk id="51" creationId="{4D37A8D7-D2CC-4162-895A-C3ECA645FB09}"/>
          </ac:spMkLst>
        </pc:spChg>
        <pc:spChg chg="add del">
          <ac:chgData name="Dylan Jones (2403901)" userId="S::2403901@student.uwtsd.ac.uk::5d4357c7-c2d1-4f15-ad52-c93f4471fa35" providerId="AD" clId="Web-{1404BD16-B75B-EF20-E02B-B1D4814CB235}" dt="2024-11-30T14:57:13.149" v="285"/>
          <ac:spMkLst>
            <pc:docMk/>
            <pc:sldMk cId="789049360" sldId="260"/>
            <ac:spMk id="53" creationId="{78632963-757B-40C2-BB84-FC6107A54DAD}"/>
          </ac:spMkLst>
        </pc:spChg>
        <pc:spChg chg="add del">
          <ac:chgData name="Dylan Jones (2403901)" userId="S::2403901@student.uwtsd.ac.uk::5d4357c7-c2d1-4f15-ad52-c93f4471fa35" providerId="AD" clId="Web-{1404BD16-B75B-EF20-E02B-B1D4814CB235}" dt="2024-11-30T14:57:13.149" v="285"/>
          <ac:spMkLst>
            <pc:docMk/>
            <pc:sldMk cId="789049360" sldId="260"/>
            <ac:spMk id="54" creationId="{2853AE55-7E35-44B0-89F1-3F52B262AF33}"/>
          </ac:spMkLst>
        </pc:spChg>
        <pc:spChg chg="add del">
          <ac:chgData name="Dylan Jones (2403901)" userId="S::2403901@student.uwtsd.ac.uk::5d4357c7-c2d1-4f15-ad52-c93f4471fa35" providerId="AD" clId="Web-{1404BD16-B75B-EF20-E02B-B1D4814CB235}" dt="2024-11-30T14:57:13.149" v="285"/>
          <ac:spMkLst>
            <pc:docMk/>
            <pc:sldMk cId="789049360" sldId="260"/>
            <ac:spMk id="55" creationId="{DBC4BE4D-4B50-4F51-9F85-4B5D60B02D81}"/>
          </ac:spMkLst>
        </pc:spChg>
        <pc:picChg chg="add mod">
          <ac:chgData name="Dylan Jones (2403901)" userId="S::2403901@student.uwtsd.ac.uk::5d4357c7-c2d1-4f15-ad52-c93f4471fa35" providerId="AD" clId="Web-{1404BD16-B75B-EF20-E02B-B1D4814CB235}" dt="2024-11-30T14:11:09.133" v="266" actId="1076"/>
          <ac:picMkLst>
            <pc:docMk/>
            <pc:sldMk cId="789049360" sldId="260"/>
            <ac:picMk id="4" creationId="{DBCA0508-3541-5EE6-6050-26021D0652D6}"/>
          </ac:picMkLst>
        </pc:picChg>
        <pc:picChg chg="add del mod">
          <ac:chgData name="Dylan Jones (2403901)" userId="S::2403901@student.uwtsd.ac.uk::5d4357c7-c2d1-4f15-ad52-c93f4471fa35" providerId="AD" clId="Web-{1404BD16-B75B-EF20-E02B-B1D4814CB235}" dt="2024-11-30T14:57:18.602" v="286"/>
          <ac:picMkLst>
            <pc:docMk/>
            <pc:sldMk cId="789049360" sldId="260"/>
            <ac:picMk id="5" creationId="{900425E8-E640-B9D8-DB60-0F86A37C778D}"/>
          </ac:picMkLst>
        </pc:picChg>
        <pc:picChg chg="add mod">
          <ac:chgData name="Dylan Jones (2403901)" userId="S::2403901@student.uwtsd.ac.uk::5d4357c7-c2d1-4f15-ad52-c93f4471fa35" providerId="AD" clId="Web-{1404BD16-B75B-EF20-E02B-B1D4814CB235}" dt="2024-11-30T14:58:31.791" v="292" actId="1076"/>
          <ac:picMkLst>
            <pc:docMk/>
            <pc:sldMk cId="789049360" sldId="260"/>
            <ac:picMk id="7" creationId="{1D6A8C33-F8D0-1D6A-0159-5042A9922B0F}"/>
          </ac:picMkLst>
        </pc:picChg>
      </pc:sldChg>
      <pc:sldChg chg="modSp new ord">
        <pc:chgData name="Dylan Jones (2403901)" userId="S::2403901@student.uwtsd.ac.uk::5d4357c7-c2d1-4f15-ad52-c93f4471fa35" providerId="AD" clId="Web-{1404BD16-B75B-EF20-E02B-B1D4814CB235}" dt="2024-11-30T15:07:21.003" v="420"/>
        <pc:sldMkLst>
          <pc:docMk/>
          <pc:sldMk cId="390822836" sldId="261"/>
        </pc:sldMkLst>
        <pc:spChg chg="mod">
          <ac:chgData name="Dylan Jones (2403901)" userId="S::2403901@student.uwtsd.ac.uk::5d4357c7-c2d1-4f15-ad52-c93f4471fa35" providerId="AD" clId="Web-{1404BD16-B75B-EF20-E02B-B1D4814CB235}" dt="2024-11-30T15:04:06.359" v="363" actId="20577"/>
          <ac:spMkLst>
            <pc:docMk/>
            <pc:sldMk cId="390822836" sldId="261"/>
            <ac:spMk id="2" creationId="{DF51371D-FDAF-4BE6-72F2-F8110CB668CE}"/>
          </ac:spMkLst>
        </pc:spChg>
      </pc:sldChg>
      <pc:sldChg chg="modSp new ord">
        <pc:chgData name="Dylan Jones (2403901)" userId="S::2403901@student.uwtsd.ac.uk::5d4357c7-c2d1-4f15-ad52-c93f4471fa35" providerId="AD" clId="Web-{1404BD16-B75B-EF20-E02B-B1D4814CB235}" dt="2024-11-30T15:07:17.894" v="419"/>
        <pc:sldMkLst>
          <pc:docMk/>
          <pc:sldMk cId="2191377447" sldId="262"/>
        </pc:sldMkLst>
        <pc:spChg chg="mod">
          <ac:chgData name="Dylan Jones (2403901)" userId="S::2403901@student.uwtsd.ac.uk::5d4357c7-c2d1-4f15-ad52-c93f4471fa35" providerId="AD" clId="Web-{1404BD16-B75B-EF20-E02B-B1D4814CB235}" dt="2024-11-30T15:04:20.531" v="367" actId="20577"/>
          <ac:spMkLst>
            <pc:docMk/>
            <pc:sldMk cId="2191377447" sldId="262"/>
            <ac:spMk id="2" creationId="{43E6A386-743B-30D3-DA6B-1F276EDE418E}"/>
          </ac:spMkLst>
        </pc:spChg>
      </pc:sldChg>
      <pc:sldChg chg="modSp new">
        <pc:chgData name="Dylan Jones (2403901)" userId="S::2403901@student.uwtsd.ac.uk::5d4357c7-c2d1-4f15-ad52-c93f4471fa35" providerId="AD" clId="Web-{1404BD16-B75B-EF20-E02B-B1D4814CB235}" dt="2024-11-30T15:05:42.533" v="379" actId="20577"/>
        <pc:sldMkLst>
          <pc:docMk/>
          <pc:sldMk cId="1386575977" sldId="263"/>
        </pc:sldMkLst>
        <pc:spChg chg="mod">
          <ac:chgData name="Dylan Jones (2403901)" userId="S::2403901@student.uwtsd.ac.uk::5d4357c7-c2d1-4f15-ad52-c93f4471fa35" providerId="AD" clId="Web-{1404BD16-B75B-EF20-E02B-B1D4814CB235}" dt="2024-11-30T15:04:50.360" v="377" actId="1076"/>
          <ac:spMkLst>
            <pc:docMk/>
            <pc:sldMk cId="1386575977" sldId="263"/>
            <ac:spMk id="2" creationId="{740566E4-C312-6273-CEA2-36374D9513F1}"/>
          </ac:spMkLst>
        </pc:spChg>
        <pc:spChg chg="mod">
          <ac:chgData name="Dylan Jones (2403901)" userId="S::2403901@student.uwtsd.ac.uk::5d4357c7-c2d1-4f15-ad52-c93f4471fa35" providerId="AD" clId="Web-{1404BD16-B75B-EF20-E02B-B1D4814CB235}" dt="2024-11-30T15:05:42.533" v="379" actId="20577"/>
          <ac:spMkLst>
            <pc:docMk/>
            <pc:sldMk cId="1386575977" sldId="263"/>
            <ac:spMk id="3" creationId="{94B6A8AB-789F-5963-BC68-297225DF85CD}"/>
          </ac:spMkLst>
        </pc:spChg>
      </pc:sldChg>
      <pc:sldChg chg="modSp new">
        <pc:chgData name="Dylan Jones (2403901)" userId="S::2403901@student.uwtsd.ac.uk::5d4357c7-c2d1-4f15-ad52-c93f4471fa35" providerId="AD" clId="Web-{1404BD16-B75B-EF20-E02B-B1D4814CB235}" dt="2024-11-30T15:08:37.098" v="468" actId="20577"/>
        <pc:sldMkLst>
          <pc:docMk/>
          <pc:sldMk cId="1058098856" sldId="264"/>
        </pc:sldMkLst>
        <pc:spChg chg="mod">
          <ac:chgData name="Dylan Jones (2403901)" userId="S::2403901@student.uwtsd.ac.uk::5d4357c7-c2d1-4f15-ad52-c93f4471fa35" providerId="AD" clId="Web-{1404BD16-B75B-EF20-E02B-B1D4814CB235}" dt="2024-11-30T15:05:50.283" v="383" actId="20577"/>
          <ac:spMkLst>
            <pc:docMk/>
            <pc:sldMk cId="1058098856" sldId="264"/>
            <ac:spMk id="2" creationId="{6317ED26-D29B-A19B-BB71-F3D1D598E473}"/>
          </ac:spMkLst>
        </pc:spChg>
        <pc:spChg chg="mod">
          <ac:chgData name="Dylan Jones (2403901)" userId="S::2403901@student.uwtsd.ac.uk::5d4357c7-c2d1-4f15-ad52-c93f4471fa35" providerId="AD" clId="Web-{1404BD16-B75B-EF20-E02B-B1D4814CB235}" dt="2024-11-30T15:08:37.098" v="468" actId="20577"/>
          <ac:spMkLst>
            <pc:docMk/>
            <pc:sldMk cId="1058098856" sldId="264"/>
            <ac:spMk id="3" creationId="{59F6F73B-7833-A88E-73B8-C7B97EF0D0E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13C41E-37FC-4A19-89B7-F777EE6270C4}" type="datetimeFigureOut">
              <a:t>12/5/2024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A08854-20A5-4959-8E4B-7E8CDA1B22A3}" type="slidenum">
              <a:t>‹#›</a:t>
            </a:fld>
            <a:endParaRPr lang="en-US"/>
          </a:p>
        </p:txBody>
      </p:sp>
    </p:spTree>
    <p:extLst>
      <p:ext uri="{BB962C8B-B14F-4D97-AF65-F5344CB8AC3E}">
        <p14:creationId xmlns:p14="http://schemas.microsoft.com/office/powerpoint/2010/main" val="1096692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390</a:t>
            </a:r>
          </a:p>
        </p:txBody>
      </p:sp>
      <p:sp>
        <p:nvSpPr>
          <p:cNvPr id="4" name="Slide Number Placeholder 3"/>
          <p:cNvSpPr>
            <a:spLocks noGrp="1"/>
          </p:cNvSpPr>
          <p:nvPr>
            <p:ph type="sldNum" sz="quarter" idx="5"/>
          </p:nvPr>
        </p:nvSpPr>
        <p:spPr/>
        <p:txBody>
          <a:bodyPr/>
          <a:lstStyle/>
          <a:p>
            <a:fld id="{C7A08854-20A5-4959-8E4B-7E8CDA1B22A3}" type="slidenum">
              <a:t>3</a:t>
            </a:fld>
            <a:endParaRPr lang="en-US"/>
          </a:p>
        </p:txBody>
      </p:sp>
    </p:spTree>
    <p:extLst>
      <p:ext uri="{BB962C8B-B14F-4D97-AF65-F5344CB8AC3E}">
        <p14:creationId xmlns:p14="http://schemas.microsoft.com/office/powerpoint/2010/main" val="12954295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400</a:t>
            </a:r>
          </a:p>
        </p:txBody>
      </p:sp>
      <p:sp>
        <p:nvSpPr>
          <p:cNvPr id="4" name="Slide Number Placeholder 3"/>
          <p:cNvSpPr>
            <a:spLocks noGrp="1"/>
          </p:cNvSpPr>
          <p:nvPr>
            <p:ph type="sldNum" sz="quarter" idx="5"/>
          </p:nvPr>
        </p:nvSpPr>
        <p:spPr/>
        <p:txBody>
          <a:bodyPr/>
          <a:lstStyle/>
          <a:p>
            <a:fld id="{C7A08854-20A5-4959-8E4B-7E8CDA1B22A3}" type="slidenum">
              <a:rPr lang="en-US"/>
              <a:t>4</a:t>
            </a:fld>
            <a:endParaRPr lang="en-US"/>
          </a:p>
        </p:txBody>
      </p:sp>
    </p:spTree>
    <p:extLst>
      <p:ext uri="{BB962C8B-B14F-4D97-AF65-F5344CB8AC3E}">
        <p14:creationId xmlns:p14="http://schemas.microsoft.com/office/powerpoint/2010/main" val="1833579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362</a:t>
            </a:r>
          </a:p>
        </p:txBody>
      </p:sp>
      <p:sp>
        <p:nvSpPr>
          <p:cNvPr id="4" name="Slide Number Placeholder 3"/>
          <p:cNvSpPr>
            <a:spLocks noGrp="1"/>
          </p:cNvSpPr>
          <p:nvPr>
            <p:ph type="sldNum" sz="quarter" idx="5"/>
          </p:nvPr>
        </p:nvSpPr>
        <p:spPr/>
        <p:txBody>
          <a:bodyPr/>
          <a:lstStyle/>
          <a:p>
            <a:fld id="{C7A08854-20A5-4959-8E4B-7E8CDA1B22A3}" type="slidenum">
              <a:rPr lang="en-US"/>
              <a:t>5</a:t>
            </a:fld>
            <a:endParaRPr lang="en-US"/>
          </a:p>
        </p:txBody>
      </p:sp>
    </p:spTree>
    <p:extLst>
      <p:ext uri="{BB962C8B-B14F-4D97-AF65-F5344CB8AC3E}">
        <p14:creationId xmlns:p14="http://schemas.microsoft.com/office/powerpoint/2010/main" val="1971938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402</a:t>
            </a:r>
          </a:p>
        </p:txBody>
      </p:sp>
      <p:sp>
        <p:nvSpPr>
          <p:cNvPr id="4" name="Slide Number Placeholder 3"/>
          <p:cNvSpPr>
            <a:spLocks noGrp="1"/>
          </p:cNvSpPr>
          <p:nvPr>
            <p:ph type="sldNum" sz="quarter" idx="5"/>
          </p:nvPr>
        </p:nvSpPr>
        <p:spPr/>
        <p:txBody>
          <a:bodyPr/>
          <a:lstStyle/>
          <a:p>
            <a:fld id="{C7A08854-20A5-4959-8E4B-7E8CDA1B22A3}" type="slidenum">
              <a:t>7</a:t>
            </a:fld>
            <a:endParaRPr lang="en-US"/>
          </a:p>
        </p:txBody>
      </p:sp>
    </p:spTree>
    <p:extLst>
      <p:ext uri="{BB962C8B-B14F-4D97-AF65-F5344CB8AC3E}">
        <p14:creationId xmlns:p14="http://schemas.microsoft.com/office/powerpoint/2010/main" val="29484309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12/5/2024</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8590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61769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12/5/2024</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036506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32284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12/5/2024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57064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12/5/2024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06918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9502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12/5/2024</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105316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12/5/2024</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547614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97116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56699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12/5/2024</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40338627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05" r:id="rId5"/>
    <p:sldLayoutId id="2147483700"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73152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journals.sagepub.com/reader/content/18fa4a3ad11/10.1177/10538259241239586/format/epub/EPUB/xhtml/index.xhtml?hmac=1732889377-rS%2FfFZq9YtTE92VPP8O%2BpT6lodkeHuPedj%2FIXRgONNQ%3D#bibr18-10538259241239586"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gov.wales/biodiversity-and-resilience-ecosystems-duty-section-6-guidance-public-authorities" TargetMode="Externa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gov.wales/road-verges-and-amenity-grasslands-supporting-wildlife" TargetMode="External"/><Relationship Id="rId3" Type="http://schemas.openxmlformats.org/officeDocument/2006/relationships/hyperlink" Target="https://www.legislation.gov.uk/anaw/2016/3/contents" TargetMode="External"/><Relationship Id="rId7" Type="http://schemas.openxmlformats.org/officeDocument/2006/relationships/hyperlink" Target="https://digitallibrary.un.org/record/139811?v=pdf" TargetMode="External"/><Relationship Id="rId2" Type="http://schemas.openxmlformats.org/officeDocument/2006/relationships/hyperlink" Target="https://www.legislation.gov.uk/ukpga/2000/37/contents" TargetMode="External"/><Relationship Id="rId1" Type="http://schemas.openxmlformats.org/officeDocument/2006/relationships/slideLayout" Target="../slideLayouts/slideLayout2.xml"/><Relationship Id="rId6" Type="http://schemas.openxmlformats.org/officeDocument/2006/relationships/hyperlink" Target="https://www.susted.com/wordpress/content/sustainable-adventure-the-necessary-transitioning-of-outdoor-adventure-education_2022_02/" TargetMode="External"/><Relationship Id="rId5" Type="http://schemas.openxmlformats.org/officeDocument/2006/relationships/hyperlink" Target="https://www.natureconservation.wales/" TargetMode="External"/><Relationship Id="rId4" Type="http://schemas.openxmlformats.org/officeDocument/2006/relationships/hyperlink" Target="https://www.gov.uk/guidance/open-access-land-management-rights-and-responsibilities" TargetMode="External"/><Relationship Id="rId9" Type="http://schemas.openxmlformats.org/officeDocument/2006/relationships/hyperlink" Target="https://wmo.int/about-wmo/overvi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lored powder on black background">
            <a:extLst>
              <a:ext uri="{FF2B5EF4-FFF2-40B4-BE49-F238E27FC236}">
                <a16:creationId xmlns:a16="http://schemas.microsoft.com/office/drawing/2014/main" id="{5F3F3503-198C-D949-CD19-AAE6252F9FA4}"/>
              </a:ext>
            </a:extLst>
          </p:cNvPr>
          <p:cNvPicPr>
            <a:picLocks noChangeAspect="1"/>
          </p:cNvPicPr>
          <p:nvPr/>
        </p:nvPicPr>
        <p:blipFill>
          <a:blip r:embed="rId2"/>
          <a:srcRect t="346" r="-2" b="-2"/>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11" name="Rectangle 10">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p:cNvSpPr>
            <a:spLocks noGrp="1"/>
          </p:cNvSpPr>
          <p:nvPr>
            <p:ph type="ctrTitle"/>
          </p:nvPr>
        </p:nvSpPr>
        <p:spPr>
          <a:xfrm>
            <a:off x="6033793" y="2355458"/>
            <a:ext cx="4775075" cy="1630907"/>
          </a:xfrm>
        </p:spPr>
        <p:txBody>
          <a:bodyPr>
            <a:normAutofit/>
          </a:bodyPr>
          <a:lstStyle/>
          <a:p>
            <a:r>
              <a:rPr lang="en-US" sz="4400">
                <a:solidFill>
                  <a:schemeClr val="tx1"/>
                </a:solidFill>
              </a:rPr>
              <a:t>portfolio</a:t>
            </a:r>
          </a:p>
        </p:txBody>
      </p:sp>
      <p:sp>
        <p:nvSpPr>
          <p:cNvPr id="3" name="Subtitle 2"/>
          <p:cNvSpPr>
            <a:spLocks noGrp="1"/>
          </p:cNvSpPr>
          <p:nvPr>
            <p:ph type="subTitle" idx="1"/>
          </p:nvPr>
        </p:nvSpPr>
        <p:spPr>
          <a:xfrm>
            <a:off x="6033793" y="3995988"/>
            <a:ext cx="4775075" cy="559656"/>
          </a:xfrm>
        </p:spPr>
        <p:txBody>
          <a:bodyPr vert="horz" lIns="91440" tIns="45720" rIns="91440" bIns="45720" rtlCol="0" anchor="t">
            <a:normAutofit/>
          </a:bodyPr>
          <a:lstStyle/>
          <a:p>
            <a:r>
              <a:rPr lang="en-US" dirty="0">
                <a:solidFill>
                  <a:schemeClr val="tx1"/>
                </a:solidFill>
              </a:rPr>
              <a:t>Dylan jones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ED26-D29B-A19B-BB71-F3D1D598E473}"/>
              </a:ext>
            </a:extLst>
          </p:cNvPr>
          <p:cNvSpPr>
            <a:spLocks noGrp="1"/>
          </p:cNvSpPr>
          <p:nvPr>
            <p:ph type="title"/>
          </p:nvPr>
        </p:nvSpPr>
        <p:spPr/>
        <p:txBody>
          <a:bodyPr/>
          <a:lstStyle/>
          <a:p>
            <a:r>
              <a:rPr lang="en-US"/>
              <a:t>Index</a:t>
            </a:r>
          </a:p>
        </p:txBody>
      </p:sp>
      <p:sp>
        <p:nvSpPr>
          <p:cNvPr id="3" name="Content Placeholder 2">
            <a:extLst>
              <a:ext uri="{FF2B5EF4-FFF2-40B4-BE49-F238E27FC236}">
                <a16:creationId xmlns:a16="http://schemas.microsoft.com/office/drawing/2014/main" id="{59F6F73B-7833-A88E-73B8-C7B97EF0D0E6}"/>
              </a:ext>
            </a:extLst>
          </p:cNvPr>
          <p:cNvSpPr>
            <a:spLocks noGrp="1"/>
          </p:cNvSpPr>
          <p:nvPr>
            <p:ph idx="1"/>
          </p:nvPr>
        </p:nvSpPr>
        <p:spPr/>
        <p:txBody>
          <a:bodyPr vert="horz" lIns="91440" tIns="45720" rIns="91440" bIns="45720" rtlCol="0" anchor="t">
            <a:normAutofit/>
          </a:bodyPr>
          <a:lstStyle/>
          <a:p>
            <a:r>
              <a:rPr lang="en-US" dirty="0"/>
              <a:t>Slide  2 Index</a:t>
            </a:r>
          </a:p>
          <a:p>
            <a:pPr>
              <a:buClr>
                <a:srgbClr val="262626"/>
              </a:buClr>
            </a:pPr>
            <a:r>
              <a:rPr lang="en-US" dirty="0"/>
              <a:t>Slide 3 Introduction 390</a:t>
            </a:r>
          </a:p>
          <a:p>
            <a:pPr>
              <a:buClr>
                <a:srgbClr val="262626"/>
              </a:buClr>
            </a:pPr>
            <a:r>
              <a:rPr lang="en-US" dirty="0"/>
              <a:t>Slide 4 Historical 402</a:t>
            </a:r>
          </a:p>
          <a:p>
            <a:pPr>
              <a:buClr>
                <a:srgbClr val="262626"/>
              </a:buClr>
            </a:pPr>
            <a:r>
              <a:rPr lang="en-US" dirty="0"/>
              <a:t>Slide 5 Local company for change  362</a:t>
            </a:r>
          </a:p>
          <a:p>
            <a:pPr>
              <a:buClr>
                <a:srgbClr val="262626"/>
              </a:buClr>
            </a:pPr>
            <a:r>
              <a:rPr lang="en-US" dirty="0"/>
              <a:t>Slide 6 International 352</a:t>
            </a:r>
          </a:p>
          <a:p>
            <a:pPr>
              <a:buClr>
                <a:srgbClr val="262626"/>
              </a:buClr>
            </a:pPr>
            <a:r>
              <a:rPr lang="en-US" dirty="0"/>
              <a:t>Slide 7 Collaborative piece 402</a:t>
            </a:r>
          </a:p>
          <a:p>
            <a:pPr>
              <a:buClr>
                <a:srgbClr val="262626"/>
              </a:buClr>
            </a:pPr>
            <a:r>
              <a:rPr lang="en-US" dirty="0"/>
              <a:t>Slide 8 Reference list 40</a:t>
            </a:r>
          </a:p>
        </p:txBody>
      </p:sp>
    </p:spTree>
    <p:extLst>
      <p:ext uri="{BB962C8B-B14F-4D97-AF65-F5344CB8AC3E}">
        <p14:creationId xmlns:p14="http://schemas.microsoft.com/office/powerpoint/2010/main" val="1058098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BE987-AD1B-BE5B-D8E3-F677C8E7054C}"/>
              </a:ext>
            </a:extLst>
          </p:cNvPr>
          <p:cNvSpPr>
            <a:spLocks noGrp="1"/>
          </p:cNvSpPr>
          <p:nvPr>
            <p:ph type="title"/>
          </p:nvPr>
        </p:nvSpPr>
        <p:spPr>
          <a:xfrm>
            <a:off x="3794675" y="414236"/>
            <a:ext cx="4539353" cy="135321"/>
          </a:xfrm>
        </p:spPr>
        <p:txBody>
          <a:bodyPr>
            <a:noAutofit/>
          </a:bodyPr>
          <a:lstStyle/>
          <a:p>
            <a:pPr algn="ctr"/>
            <a:r>
              <a:rPr lang="en-US" sz="2800" dirty="0"/>
              <a:t>Introduction and index</a:t>
            </a:r>
          </a:p>
        </p:txBody>
      </p:sp>
      <p:sp>
        <p:nvSpPr>
          <p:cNvPr id="3" name="Content Placeholder 2">
            <a:extLst>
              <a:ext uri="{FF2B5EF4-FFF2-40B4-BE49-F238E27FC236}">
                <a16:creationId xmlns:a16="http://schemas.microsoft.com/office/drawing/2014/main" id="{399B614D-838D-CAA8-D415-E8E239934765}"/>
              </a:ext>
            </a:extLst>
          </p:cNvPr>
          <p:cNvSpPr>
            <a:spLocks noGrp="1"/>
          </p:cNvSpPr>
          <p:nvPr>
            <p:ph idx="1"/>
          </p:nvPr>
        </p:nvSpPr>
        <p:spPr>
          <a:xfrm>
            <a:off x="385967" y="1082780"/>
            <a:ext cx="11346773" cy="5344547"/>
          </a:xfrm>
        </p:spPr>
        <p:txBody>
          <a:bodyPr vert="horz" lIns="91440" tIns="45720" rIns="91440" bIns="45720" rtlCol="0" anchor="t">
            <a:normAutofit/>
          </a:bodyPr>
          <a:lstStyle/>
          <a:p>
            <a:pPr marL="0" indent="0">
              <a:buNone/>
            </a:pPr>
            <a:r>
              <a:rPr lang="en-US" dirty="0"/>
              <a:t>  </a:t>
            </a:r>
          </a:p>
        </p:txBody>
      </p:sp>
      <p:sp>
        <p:nvSpPr>
          <p:cNvPr id="4" name="TextBox 3">
            <a:extLst>
              <a:ext uri="{FF2B5EF4-FFF2-40B4-BE49-F238E27FC236}">
                <a16:creationId xmlns:a16="http://schemas.microsoft.com/office/drawing/2014/main" id="{82849F2C-D6A2-EA05-E909-6B6056388BF2}"/>
              </a:ext>
            </a:extLst>
          </p:cNvPr>
          <p:cNvSpPr txBox="1"/>
          <p:nvPr/>
        </p:nvSpPr>
        <p:spPr>
          <a:xfrm>
            <a:off x="390472" y="1081416"/>
            <a:ext cx="11407653"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ea typeface="+mn-lt"/>
                <a:cs typeface="+mn-lt"/>
              </a:rPr>
              <a:t>Hi, I am Dylan I am 21 years old. I am originally from Cardiff. I have seen many effects directly on a social impact, and now, due to the modern era, the modern way of fighting against social expectations in the modern era, humanity is stuck between multiple rocks and a hard place. The world has numerous issues that all stem from the five key issues. One is political. This has seen an increase in war as well as a displacement of millions, impacting countries' safety as well as stability. A major one is the ever-changing climate that has been accelerated due to global warming. Another element of world unrest is economics, which has changed value in the UK, caused financial issues, and lowered funding for infrastructure. This can be seen throughout the UK, especially in Wales (Cymru). Social is the next issue. This is where social norms have developed and changed. This is also known as the age of wokeness. The final issue is technology; this is the advancement. My subject is outdoor adventure education. The impact of politics has had an effect, making it more legislative and more regulated. I will also focus on the environmental issues affecting my industry. The rising sea levels affect access to locations outdoors. Some key launch sites may be submerged for activities such as kayaking, surfing, and coastline hiking, or the eroding coastline significantly affects the world. The social disconnect from nature also has an enormous impact. An example of this in the journal is that today, 80% of Western populations are urban dwellers. Many Western people have a sense of emotional and psychological distancing from natural environments—estrangement and a disordered attachment to nature</a:t>
            </a:r>
            <a:r>
              <a:rPr lang="en-US" sz="1600" i="1" dirty="0">
                <a:ea typeface="+mn-lt"/>
                <a:cs typeface="+mn-lt"/>
              </a:rPr>
              <a:t> </a:t>
            </a:r>
            <a:r>
              <a:rPr lang="en-US" sz="1600" b="1" i="1" dirty="0">
                <a:ea typeface="+mn-lt"/>
                <a:cs typeface="+mn-lt"/>
              </a:rPr>
              <a:t>(</a:t>
            </a:r>
            <a:r>
              <a:rPr lang="en-US" sz="1600" i="1" dirty="0">
                <a:ea typeface="+mn-lt"/>
                <a:cs typeface="+mn-lt"/>
                <a:hlinkClick r:id="rId3"/>
              </a:rPr>
              <a:t>Mitten, 2017</a:t>
            </a:r>
            <a:r>
              <a:rPr lang="en-US" sz="1600" i="1" dirty="0">
                <a:ea typeface="+mn-lt"/>
                <a:cs typeface="+mn-lt"/>
              </a:rPr>
              <a:t>)</a:t>
            </a:r>
            <a:r>
              <a:rPr lang="en-US" sz="1600" dirty="0">
                <a:ea typeface="+mn-lt"/>
                <a:cs typeface="+mn-lt"/>
              </a:rPr>
              <a:t>. this is socially disconnected from the natural world, which increases the risk in my industry. </a:t>
            </a:r>
            <a:r>
              <a:rPr lang="en-US" sz="1600" i="1" dirty="0">
                <a:ea typeface="+mn-lt"/>
                <a:cs typeface="+mn-lt"/>
              </a:rPr>
              <a:t>Quay et al. (2020)</a:t>
            </a:r>
            <a:r>
              <a:rPr lang="en-US" sz="1600" dirty="0">
                <a:ea typeface="+mn-lt"/>
                <a:cs typeface="+mn-lt"/>
              </a:rPr>
              <a:t> highlights the disruptive nature of climate change and the need to rethink OEE pedagogy and curriculum, as fires caused “widespread cancellation or deferral of OEE programs across the south-eastern parts of </a:t>
            </a:r>
            <a:r>
              <a:rPr lang="en-US" sz="1600" dirty="0" err="1">
                <a:ea typeface="+mn-lt"/>
                <a:cs typeface="+mn-lt"/>
              </a:rPr>
              <a:t>australia</a:t>
            </a:r>
            <a:r>
              <a:rPr lang="en-US" sz="1600" dirty="0">
                <a:ea typeface="+mn-lt"/>
                <a:cs typeface="+mn-lt"/>
              </a:rPr>
              <a:t> the country” (p. 109).  A way I feel like I can impact will be discussed throughout this portfolio. This can increase awareness of key issues affecting the world. I will also demonstrate some local companies as well as national companies combating what is going on. I will also share some work we have done throughout the semester.</a:t>
            </a:r>
            <a:endParaRPr lang="en-US" sz="1600" dirty="0"/>
          </a:p>
          <a:p>
            <a:pPr algn="l"/>
            <a:endParaRPr lang="en-US" dirty="0"/>
          </a:p>
        </p:txBody>
      </p:sp>
    </p:spTree>
    <p:extLst>
      <p:ext uri="{BB962C8B-B14F-4D97-AF65-F5344CB8AC3E}">
        <p14:creationId xmlns:p14="http://schemas.microsoft.com/office/powerpoint/2010/main" val="920714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2ECF607-D3C5-1085-2444-2966B46A4FD6}"/>
              </a:ext>
            </a:extLst>
          </p:cNvPr>
          <p:cNvSpPr>
            <a:spLocks noGrp="1"/>
          </p:cNvSpPr>
          <p:nvPr>
            <p:ph type="title"/>
          </p:nvPr>
        </p:nvSpPr>
        <p:spPr>
          <a:xfrm>
            <a:off x="868680" y="426933"/>
            <a:ext cx="6281928" cy="1082825"/>
          </a:xfrm>
        </p:spPr>
        <p:txBody>
          <a:bodyPr>
            <a:normAutofit/>
          </a:bodyPr>
          <a:lstStyle/>
          <a:p>
            <a:r>
              <a:rPr lang="en-US"/>
              <a:t>Historical</a:t>
            </a:r>
          </a:p>
        </p:txBody>
      </p:sp>
      <p:sp>
        <p:nvSpPr>
          <p:cNvPr id="3" name="Content Placeholder 2">
            <a:extLst>
              <a:ext uri="{FF2B5EF4-FFF2-40B4-BE49-F238E27FC236}">
                <a16:creationId xmlns:a16="http://schemas.microsoft.com/office/drawing/2014/main" id="{10D10D15-77F1-564A-7D01-5F7C4377E9F8}"/>
              </a:ext>
            </a:extLst>
          </p:cNvPr>
          <p:cNvSpPr>
            <a:spLocks noGrp="1"/>
          </p:cNvSpPr>
          <p:nvPr>
            <p:ph idx="1"/>
          </p:nvPr>
        </p:nvSpPr>
        <p:spPr>
          <a:xfrm>
            <a:off x="178568" y="1365792"/>
            <a:ext cx="7469496" cy="5047371"/>
          </a:xfrm>
        </p:spPr>
        <p:txBody>
          <a:bodyPr vert="horz" lIns="91440" tIns="45720" rIns="91440" bIns="45720" rtlCol="0" anchor="t">
            <a:noAutofit/>
          </a:bodyPr>
          <a:lstStyle/>
          <a:p>
            <a:pPr>
              <a:lnSpc>
                <a:spcPct val="110000"/>
              </a:lnSpc>
            </a:pPr>
            <a:r>
              <a:rPr lang="en-US" sz="1200" dirty="0">
                <a:latin typeface="Calibri"/>
                <a:ea typeface="Calibri"/>
                <a:cs typeface="Calibri"/>
              </a:rPr>
              <a:t>(</a:t>
            </a:r>
            <a:r>
              <a:rPr lang="en-US" sz="1200" dirty="0" err="1">
                <a:latin typeface="Calibri"/>
                <a:ea typeface="Calibri"/>
                <a:cs typeface="Calibri"/>
              </a:rPr>
              <a:t>Stonegoouse</a:t>
            </a:r>
            <a:r>
              <a:rPr lang="en-US" sz="1200" dirty="0">
                <a:latin typeface="Calibri"/>
                <a:ea typeface="Calibri"/>
                <a:cs typeface="Calibri"/>
              </a:rPr>
              <a:t>, 020) Outdoor adventure education has a rich history that includes various issues, such as access to land, environmental impact, and cultural appropriation. Historically, many outdoor spaces have been dominated by certain groups, often excluding marginalized communities from accessing nature. Another significant issue is the environmental impact of outdoor activities. As more people engage in adventurous activities such as hiking, climbing, and camping, the strain on natural resources can lead to the degradation of ecosystems. Additionally, cultural appropriation is a concern when outdoor adventure draws on indigenous practices or landscapes without proper acknowledgment or respect for the cultures involved. This can lead to a commodification of experiences that are deeply rooted in specific cultural contexts </a:t>
            </a:r>
            <a:r>
              <a:rPr lang="en-US" sz="1200" i="1" dirty="0">
                <a:latin typeface="Calibri"/>
                <a:ea typeface="Calibri"/>
                <a:cs typeface="Calibri"/>
              </a:rPr>
              <a:t>(</a:t>
            </a:r>
            <a:r>
              <a:rPr lang="en-US" sz="1200" i="1" dirty="0" err="1">
                <a:latin typeface="Calibri"/>
                <a:ea typeface="Calibri"/>
                <a:cs typeface="Calibri"/>
              </a:rPr>
              <a:t>Bobilyla</a:t>
            </a:r>
            <a:r>
              <a:rPr lang="en-US" sz="1200" i="1" dirty="0">
                <a:latin typeface="Calibri"/>
                <a:ea typeface="Calibri"/>
                <a:cs typeface="Calibri"/>
              </a:rPr>
              <a:t> et al., 2024).</a:t>
            </a:r>
            <a:r>
              <a:rPr lang="en-US" sz="1200" dirty="0">
                <a:latin typeface="Calibri"/>
                <a:ea typeface="Calibri"/>
                <a:cs typeface="Calibri"/>
              </a:rPr>
              <a:t>.  Cultural and Historical Contexts: The environment has influenced the cultural practices surrounding outdoor education. Indigenous cultures often have deep connections to the land, and their knowledge systems have shaped outdoor adventure education, highlighted the importance of understanding and respected local ecosystems. According to john Cree and maria McCree the Italian Physician Maria </a:t>
            </a:r>
            <a:r>
              <a:rPr lang="en-US" sz="1200" dirty="0" err="1">
                <a:latin typeface="Calibri"/>
                <a:ea typeface="Calibri"/>
                <a:cs typeface="Calibri"/>
              </a:rPr>
              <a:t>Montesorri</a:t>
            </a:r>
            <a:r>
              <a:rPr lang="en-US" sz="1200" dirty="0">
                <a:latin typeface="Calibri"/>
                <a:ea typeface="Calibri"/>
                <a:cs typeface="Calibri"/>
              </a:rPr>
              <a:t> (1870-1952) had a deep influence on UK nursery education history. “She placed importance on children appreciating beauty and order within nature as a direct educating living force.” (Cree and McCree, 2012) Scientists conclude that the climate crisis “is closely linked to excessive consumption of the wealthy lifestyle” (Ripple </a:t>
            </a:r>
            <a:r>
              <a:rPr lang="en-US" sz="1200" i="1" dirty="0">
                <a:latin typeface="Calibri"/>
                <a:ea typeface="Calibri"/>
                <a:cs typeface="Calibri"/>
              </a:rPr>
              <a:t>et al</a:t>
            </a:r>
            <a:r>
              <a:rPr lang="en-US" sz="1200" dirty="0">
                <a:latin typeface="Calibri"/>
                <a:ea typeface="Calibri"/>
                <a:cs typeface="Calibri"/>
              </a:rPr>
              <a:t>., 2020, p. 8). This is why the world </a:t>
            </a:r>
            <a:r>
              <a:rPr lang="en-US" sz="1200" dirty="0" err="1">
                <a:latin typeface="Calibri"/>
                <a:ea typeface="Calibri"/>
                <a:cs typeface="Calibri"/>
              </a:rPr>
              <a:t>i</a:t>
            </a:r>
            <a:r>
              <a:rPr lang="en-US" sz="1200" dirty="0">
                <a:latin typeface="Calibri"/>
                <a:ea typeface="Calibri"/>
                <a:cs typeface="Calibri"/>
              </a:rPr>
              <a:t> feel is making </a:t>
            </a:r>
            <a:r>
              <a:rPr lang="en-US" sz="1200" dirty="0" err="1">
                <a:latin typeface="Calibri"/>
                <a:ea typeface="Calibri"/>
                <a:cs typeface="Calibri"/>
              </a:rPr>
              <a:t>oae</a:t>
            </a:r>
            <a:r>
              <a:rPr lang="en-US" sz="1200" dirty="0">
                <a:latin typeface="Calibri"/>
                <a:ea typeface="Calibri"/>
                <a:cs typeface="Calibri"/>
              </a:rPr>
              <a:t> more difficult due to the money grabbing </a:t>
            </a:r>
            <a:r>
              <a:rPr lang="en-US" sz="1200" dirty="0" err="1">
                <a:latin typeface="Calibri"/>
                <a:ea typeface="Calibri"/>
                <a:cs typeface="Calibri"/>
              </a:rPr>
              <a:t>i</a:t>
            </a:r>
            <a:r>
              <a:rPr lang="en-US" sz="1200" dirty="0">
                <a:latin typeface="Calibri"/>
                <a:ea typeface="Calibri"/>
                <a:cs typeface="Calibri"/>
              </a:rPr>
              <a:t> feel like it is a loss between nature and people. This will only get worse throughout time as resources become limited and unfortunately in USA they already have a </a:t>
            </a:r>
            <a:r>
              <a:rPr lang="en-US" sz="1200" dirty="0" err="1">
                <a:latin typeface="Calibri"/>
                <a:ea typeface="Calibri"/>
                <a:cs typeface="Calibri"/>
              </a:rPr>
              <a:t>privatisation</a:t>
            </a:r>
            <a:r>
              <a:rPr lang="en-US" sz="1200" dirty="0">
                <a:latin typeface="Calibri"/>
                <a:ea typeface="Calibri"/>
                <a:cs typeface="Calibri"/>
              </a:rPr>
              <a:t> of the </a:t>
            </a:r>
            <a:r>
              <a:rPr lang="en-US" sz="1200" dirty="0" err="1">
                <a:latin typeface="Calibri"/>
                <a:ea typeface="Calibri"/>
                <a:cs typeface="Calibri"/>
              </a:rPr>
              <a:t>oae</a:t>
            </a:r>
            <a:r>
              <a:rPr lang="en-US" sz="1200" dirty="0">
                <a:latin typeface="Calibri"/>
                <a:ea typeface="Calibri"/>
                <a:cs typeface="Calibri"/>
              </a:rPr>
              <a:t> sector where as Wales still have access due to the Countryside and Rights of Way Act 2000 (CROW Act) normally gives a public right of access to land mapped as ‘open country’ (mountain, moor, heath and down) or registered common land. This has helped save Britan and keeps people getting out and </a:t>
            </a:r>
            <a:r>
              <a:rPr lang="en-US" sz="1200" dirty="0" err="1">
                <a:latin typeface="Calibri"/>
                <a:ea typeface="Calibri"/>
                <a:cs typeface="Calibri"/>
              </a:rPr>
              <a:t>acessing</a:t>
            </a:r>
            <a:r>
              <a:rPr lang="en-US" sz="1200" dirty="0">
                <a:latin typeface="Calibri"/>
                <a:ea typeface="Calibri"/>
                <a:cs typeface="Calibri"/>
              </a:rPr>
              <a:t> land and ways to connect and explore nature.</a:t>
            </a:r>
            <a:r>
              <a:rPr lang="en-US" sz="1200" dirty="0">
                <a:latin typeface="Georgia"/>
                <a:ea typeface="Calibri"/>
                <a:cs typeface="Calibri"/>
              </a:rPr>
              <a:t> </a:t>
            </a:r>
            <a:r>
              <a:rPr lang="en-US" sz="1200" dirty="0">
                <a:latin typeface="Calibri"/>
                <a:ea typeface="Calibri"/>
                <a:cs typeface="Calibri"/>
              </a:rPr>
              <a:t>“Meeting the needs of the present without compromising the ability of future generations to meet their own needs” (United Nations, 1987,p.43), it points to far more. Beyond meeting the needs for example food, water, shelter are all human sustainability strives to meet the broader goals of flourishing regarding health, equality, education, meaningful employment, and adequate leisure.  </a:t>
            </a:r>
          </a:p>
        </p:txBody>
      </p:sp>
      <p:pic>
        <p:nvPicPr>
          <p:cNvPr id="4" name="Picture 3" descr="Countryside and Rights of Way Act 2000 - Wikipedia">
            <a:extLst>
              <a:ext uri="{FF2B5EF4-FFF2-40B4-BE49-F238E27FC236}">
                <a16:creationId xmlns:a16="http://schemas.microsoft.com/office/drawing/2014/main" id="{83924445-0FCF-08EC-7B74-C71847584459}"/>
              </a:ext>
            </a:extLst>
          </p:cNvPr>
          <p:cNvPicPr>
            <a:picLocks noChangeAspect="1"/>
          </p:cNvPicPr>
          <p:nvPr/>
        </p:nvPicPr>
        <p:blipFill>
          <a:blip r:embed="rId3"/>
          <a:srcRect l="6639" r="7296" b="-1"/>
          <a:stretch/>
        </p:blipFill>
        <p:spPr>
          <a:xfrm>
            <a:off x="7837371" y="237744"/>
            <a:ext cx="4124416" cy="6382512"/>
          </a:xfrm>
          <a:prstGeom prst="rect">
            <a:avLst/>
          </a:prstGeom>
        </p:spPr>
      </p:pic>
    </p:spTree>
    <p:extLst>
      <p:ext uri="{BB962C8B-B14F-4D97-AF65-F5344CB8AC3E}">
        <p14:creationId xmlns:p14="http://schemas.microsoft.com/office/powerpoint/2010/main" val="3812718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FC88856-5C40-4F5B-BCD7-CD624FFEB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map of the united kingdom&#10;&#10;Description automatically generated">
            <a:extLst>
              <a:ext uri="{FF2B5EF4-FFF2-40B4-BE49-F238E27FC236}">
                <a16:creationId xmlns:a16="http://schemas.microsoft.com/office/drawing/2014/main" id="{1D6A8C33-F8D0-1D6A-0159-5042A9922B0F}"/>
              </a:ext>
            </a:extLst>
          </p:cNvPr>
          <p:cNvPicPr>
            <a:picLocks noChangeAspect="1"/>
          </p:cNvPicPr>
          <p:nvPr/>
        </p:nvPicPr>
        <p:blipFill>
          <a:blip r:embed="rId3"/>
          <a:stretch>
            <a:fillRect/>
          </a:stretch>
        </p:blipFill>
        <p:spPr>
          <a:xfrm>
            <a:off x="1827222" y="941695"/>
            <a:ext cx="2323700" cy="2395865"/>
          </a:xfrm>
          <a:prstGeom prst="rect">
            <a:avLst/>
          </a:prstGeom>
        </p:spPr>
      </p:pic>
      <p:sp>
        <p:nvSpPr>
          <p:cNvPr id="41" name="Rectangle 40">
            <a:extLst>
              <a:ext uri="{FF2B5EF4-FFF2-40B4-BE49-F238E27FC236}">
                <a16:creationId xmlns:a16="http://schemas.microsoft.com/office/drawing/2014/main" id="{CD64F326-929E-45E2-B54D-DC7E1720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0224" y="941695"/>
            <a:ext cx="5452527" cy="4974610"/>
          </a:xfrm>
          <a:prstGeom prst="rect">
            <a:avLst/>
          </a:prstGeom>
          <a:solidFill>
            <a:schemeClr val="tx1">
              <a:lumMod val="85000"/>
              <a:lumOff val="15000"/>
            </a:schemeClr>
          </a:solidFill>
          <a:ln w="6350" cap="sq" cmpd="sng" algn="ctr">
            <a:noFill/>
            <a:prstDash val="solid"/>
            <a:miter lim="800000"/>
          </a:ln>
          <a:effectLst/>
        </p:spPr>
      </p:sp>
      <p:sp>
        <p:nvSpPr>
          <p:cNvPr id="42" name="Rectangle 41">
            <a:extLst>
              <a:ext uri="{FF2B5EF4-FFF2-40B4-BE49-F238E27FC236}">
                <a16:creationId xmlns:a16="http://schemas.microsoft.com/office/drawing/2014/main" id="{7BFCDFD7-7B3B-4ED9-B533-34D0B3724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56167" y="1106424"/>
            <a:ext cx="5120640" cy="4645152"/>
          </a:xfrm>
          <a:prstGeom prst="rect">
            <a:avLst/>
          </a:prstGeom>
          <a:noFill/>
          <a:ln w="6350" cap="sq" cmpd="sng" algn="ctr">
            <a:solidFill>
              <a:schemeClr val="bg1"/>
            </a:solidFill>
            <a:prstDash val="solid"/>
            <a:miter lim="800000"/>
          </a:ln>
          <a:effectLst>
            <a:softEdge rad="0"/>
          </a:effectLst>
        </p:spPr>
      </p:sp>
      <p:sp>
        <p:nvSpPr>
          <p:cNvPr id="2" name="Title 1">
            <a:extLst>
              <a:ext uri="{FF2B5EF4-FFF2-40B4-BE49-F238E27FC236}">
                <a16:creationId xmlns:a16="http://schemas.microsoft.com/office/drawing/2014/main" id="{1D9EBFEA-043F-BC1F-5E61-4E812D10ADC1}"/>
              </a:ext>
            </a:extLst>
          </p:cNvPr>
          <p:cNvSpPr>
            <a:spLocks noGrp="1"/>
          </p:cNvSpPr>
          <p:nvPr>
            <p:ph type="title"/>
          </p:nvPr>
        </p:nvSpPr>
        <p:spPr>
          <a:xfrm>
            <a:off x="6367421" y="1133072"/>
            <a:ext cx="4873498" cy="348641"/>
          </a:xfrm>
        </p:spPr>
        <p:txBody>
          <a:bodyPr vert="horz" lIns="91440" tIns="45720" rIns="91440" bIns="45720" rtlCol="0" anchor="ctr">
            <a:normAutofit fontScale="90000"/>
          </a:bodyPr>
          <a:lstStyle/>
          <a:p>
            <a:r>
              <a:rPr lang="en-US" sz="4000">
                <a:solidFill>
                  <a:schemeClr val="bg1"/>
                </a:solidFill>
              </a:rPr>
              <a:t>Local</a:t>
            </a:r>
            <a:r>
              <a:rPr lang="en-US" sz="4000" dirty="0">
                <a:solidFill>
                  <a:schemeClr val="bg1"/>
                </a:solidFill>
              </a:rPr>
              <a:t> company </a:t>
            </a:r>
          </a:p>
        </p:txBody>
      </p:sp>
      <p:pic>
        <p:nvPicPr>
          <p:cNvPr id="4" name="Picture 3" descr="Initiative for Nature Conservation Cymru">
            <a:extLst>
              <a:ext uri="{FF2B5EF4-FFF2-40B4-BE49-F238E27FC236}">
                <a16:creationId xmlns:a16="http://schemas.microsoft.com/office/drawing/2014/main" id="{DBCA0508-3541-5EE6-6050-26021D0652D6}"/>
              </a:ext>
            </a:extLst>
          </p:cNvPr>
          <p:cNvPicPr>
            <a:picLocks noChangeAspect="1"/>
          </p:cNvPicPr>
          <p:nvPr/>
        </p:nvPicPr>
        <p:blipFill>
          <a:blip r:embed="rId4"/>
          <a:stretch>
            <a:fillRect/>
          </a:stretch>
        </p:blipFill>
        <p:spPr>
          <a:xfrm>
            <a:off x="600927" y="4086346"/>
            <a:ext cx="4776291" cy="1264052"/>
          </a:xfrm>
          <a:prstGeom prst="rect">
            <a:avLst/>
          </a:prstGeom>
        </p:spPr>
      </p:pic>
      <p:sp>
        <p:nvSpPr>
          <p:cNvPr id="6" name="TextBox 5">
            <a:extLst>
              <a:ext uri="{FF2B5EF4-FFF2-40B4-BE49-F238E27FC236}">
                <a16:creationId xmlns:a16="http://schemas.microsoft.com/office/drawing/2014/main" id="{331569C1-575E-5496-2651-F3709698EA60}"/>
              </a:ext>
            </a:extLst>
          </p:cNvPr>
          <p:cNvSpPr txBox="1"/>
          <p:nvPr/>
        </p:nvSpPr>
        <p:spPr>
          <a:xfrm>
            <a:off x="5949887" y="1474932"/>
            <a:ext cx="5113578" cy="426320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buClr>
                <a:schemeClr val="tx1">
                  <a:lumMod val="85000"/>
                  <a:lumOff val="15000"/>
                </a:schemeClr>
              </a:buClr>
            </a:pPr>
            <a:r>
              <a:rPr lang="en-US" sz="1100" dirty="0">
                <a:solidFill>
                  <a:schemeClr val="bg1"/>
                </a:solidFill>
                <a:latin typeface="Calibri"/>
                <a:ea typeface="Calibri"/>
                <a:cs typeface="Calibri"/>
              </a:rPr>
              <a:t>Who is the initiative for nature conservation. What </a:t>
            </a:r>
            <a:r>
              <a:rPr lang="en-US" sz="1100" dirty="0" err="1">
                <a:solidFill>
                  <a:schemeClr val="bg1"/>
                </a:solidFill>
                <a:latin typeface="Calibri"/>
                <a:ea typeface="Calibri"/>
                <a:cs typeface="Calibri"/>
              </a:rPr>
              <a:t>i</a:t>
            </a:r>
            <a:r>
              <a:rPr lang="en-US" sz="1100" dirty="0">
                <a:solidFill>
                  <a:schemeClr val="bg1"/>
                </a:solidFill>
                <a:latin typeface="Calibri"/>
                <a:ea typeface="Calibri"/>
                <a:cs typeface="Calibri"/>
              </a:rPr>
              <a:t> know about them is that they are a registered charity acting in the best interest for change in Wales. Conservation Report 2023 / 2024 was released and sets out clear goals and ambitions of this charity. Their vision is set out clearly by trustees R Revera, J Jones, Dr R Thomas “A Wales with more wildlife in more places, created by a society that intrinsically values the natural world” </a:t>
            </a:r>
            <a:r>
              <a:rPr lang="en-US" sz="900" dirty="0">
                <a:solidFill>
                  <a:schemeClr val="bg1"/>
                </a:solidFill>
                <a:latin typeface="Segoe UI"/>
                <a:ea typeface="Calibri"/>
                <a:cs typeface="Segoe UI"/>
              </a:rPr>
              <a:t>Initiative for Nature Conservation Cymru (2023/2024)</a:t>
            </a:r>
            <a:r>
              <a:rPr lang="en-US" sz="1100" dirty="0">
                <a:solidFill>
                  <a:schemeClr val="bg1"/>
                </a:solidFill>
                <a:latin typeface="Calibri"/>
                <a:ea typeface="Calibri"/>
                <a:cs typeface="Calibri"/>
              </a:rPr>
              <a:t>. This is key to their mission which is “To be the unconstrained voice that Welsh wildlife needs, speaking out and putting the needs of wildlife first” these are what they have stated in their reports. This is key to improve biodiversity in </a:t>
            </a:r>
            <a:r>
              <a:rPr lang="en-US" sz="1100" dirty="0" err="1">
                <a:solidFill>
                  <a:schemeClr val="bg1"/>
                </a:solidFill>
                <a:latin typeface="Calibri"/>
                <a:ea typeface="Calibri"/>
                <a:cs typeface="Calibri"/>
              </a:rPr>
              <a:t>wales</a:t>
            </a:r>
            <a:r>
              <a:rPr lang="en-US" sz="1100" dirty="0">
                <a:solidFill>
                  <a:schemeClr val="bg1"/>
                </a:solidFill>
                <a:latin typeface="Calibri"/>
                <a:ea typeface="Calibri"/>
                <a:cs typeface="Calibri"/>
              </a:rPr>
              <a:t> and throughout the </a:t>
            </a:r>
            <a:r>
              <a:rPr lang="en-US" sz="1100" dirty="0" err="1">
                <a:solidFill>
                  <a:schemeClr val="bg1"/>
                </a:solidFill>
                <a:latin typeface="Calibri"/>
                <a:ea typeface="Calibri"/>
                <a:cs typeface="Calibri"/>
              </a:rPr>
              <a:t>uk</a:t>
            </a:r>
            <a:r>
              <a:rPr lang="en-US" sz="1100" dirty="0">
                <a:solidFill>
                  <a:schemeClr val="bg1"/>
                </a:solidFill>
                <a:latin typeface="Calibri"/>
                <a:ea typeface="Calibri"/>
                <a:cs typeface="Calibri"/>
              </a:rPr>
              <a:t> </a:t>
            </a:r>
            <a:r>
              <a:rPr lang="en-US" sz="1100" dirty="0" err="1">
                <a:solidFill>
                  <a:schemeClr val="bg1"/>
                </a:solidFill>
                <a:latin typeface="Calibri"/>
                <a:ea typeface="Calibri"/>
                <a:cs typeface="Calibri"/>
              </a:rPr>
              <a:t>wales</a:t>
            </a:r>
            <a:r>
              <a:rPr lang="en-US" sz="1100" dirty="0">
                <a:solidFill>
                  <a:schemeClr val="bg1"/>
                </a:solidFill>
                <a:latin typeface="Calibri"/>
                <a:ea typeface="Calibri"/>
                <a:cs typeface="Calibri"/>
              </a:rPr>
              <a:t> are diverse in species. Under the </a:t>
            </a:r>
            <a:r>
              <a:rPr lang="en-US" sz="1100" b="1" dirty="0">
                <a:solidFill>
                  <a:schemeClr val="accent2"/>
                </a:solidFill>
                <a:latin typeface="Calibri"/>
                <a:ea typeface="Calibri"/>
                <a:cs typeface="Calibri"/>
                <a:hlinkClick r:id="rId5">
                  <a:extLst>
                    <a:ext uri="{A12FA001-AC4F-418D-AE19-62706E023703}">
                      <ahyp:hlinkClr xmlns:ahyp="http://schemas.microsoft.com/office/drawing/2018/hyperlinkcolor" val="tx"/>
                    </a:ext>
                  </a:extLst>
                </a:hlinkClick>
              </a:rPr>
              <a:t>Environment (Wales) Act 2016,</a:t>
            </a:r>
            <a:r>
              <a:rPr lang="en-US" sz="1100" dirty="0">
                <a:solidFill>
                  <a:schemeClr val="bg1"/>
                </a:solidFill>
                <a:latin typeface="Calibri"/>
                <a:ea typeface="Calibri"/>
                <a:cs typeface="Calibri"/>
              </a:rPr>
              <a:t> public authorities must maintain and enhance biodiversity. Sympathetic mowing of road verges and amenity grasslands can help meet this duty. (“Road verges and amenity grasslands supporting wildlife”) This act implemented by the </a:t>
            </a:r>
            <a:r>
              <a:rPr lang="en-US" sz="1100" dirty="0" err="1">
                <a:solidFill>
                  <a:schemeClr val="bg1"/>
                </a:solidFill>
                <a:latin typeface="Calibri"/>
                <a:ea typeface="Calibri"/>
                <a:cs typeface="Calibri"/>
              </a:rPr>
              <a:t>welsh</a:t>
            </a:r>
            <a:r>
              <a:rPr lang="en-US" sz="1100" dirty="0">
                <a:solidFill>
                  <a:schemeClr val="bg1"/>
                </a:solidFill>
                <a:latin typeface="Calibri"/>
                <a:ea typeface="Calibri"/>
                <a:cs typeface="Calibri"/>
              </a:rPr>
              <a:t> </a:t>
            </a:r>
            <a:r>
              <a:rPr lang="en-US" sz="1100" dirty="0" err="1">
                <a:solidFill>
                  <a:schemeClr val="bg1"/>
                </a:solidFill>
                <a:latin typeface="Calibri"/>
                <a:ea typeface="Calibri"/>
                <a:cs typeface="Calibri"/>
              </a:rPr>
              <a:t>goverment</a:t>
            </a:r>
            <a:r>
              <a:rPr lang="en-US" sz="1100" dirty="0">
                <a:solidFill>
                  <a:schemeClr val="bg1"/>
                </a:solidFill>
                <a:latin typeface="Calibri"/>
                <a:ea typeface="Calibri"/>
                <a:cs typeface="Calibri"/>
              </a:rPr>
              <a:t> is been successful and shows the commitment they has to work with companies. For example, (the initiative for nature conservation </a:t>
            </a:r>
            <a:r>
              <a:rPr lang="en-US" sz="1100" dirty="0" err="1">
                <a:solidFill>
                  <a:schemeClr val="bg1"/>
                </a:solidFill>
                <a:latin typeface="Calibri"/>
                <a:ea typeface="Calibri"/>
                <a:cs typeface="Calibri"/>
              </a:rPr>
              <a:t>wales</a:t>
            </a:r>
            <a:r>
              <a:rPr lang="en-US" sz="1100" dirty="0">
                <a:solidFill>
                  <a:schemeClr val="bg1"/>
                </a:solidFill>
                <a:latin typeface="Calibri"/>
                <a:ea typeface="Calibri"/>
                <a:cs typeface="Calibri"/>
              </a:rPr>
              <a:t>) is got a voice this pledges to listen and hear. The </a:t>
            </a:r>
            <a:r>
              <a:rPr lang="en-US" sz="1100" dirty="0" err="1">
                <a:solidFill>
                  <a:schemeClr val="bg1"/>
                </a:solidFill>
                <a:latin typeface="Calibri"/>
                <a:ea typeface="Calibri"/>
                <a:cs typeface="Calibri"/>
              </a:rPr>
              <a:t>ioncc</a:t>
            </a:r>
            <a:r>
              <a:rPr lang="en-US" sz="1100" dirty="0">
                <a:solidFill>
                  <a:schemeClr val="bg1"/>
                </a:solidFill>
                <a:latin typeface="Calibri"/>
                <a:ea typeface="Calibri"/>
                <a:cs typeface="Calibri"/>
              </a:rPr>
              <a:t> have worked </a:t>
            </a:r>
            <a:r>
              <a:rPr lang="en-US" sz="1100" dirty="0" err="1">
                <a:solidFill>
                  <a:schemeClr val="bg1"/>
                </a:solidFill>
                <a:latin typeface="Calibri"/>
                <a:ea typeface="Calibri"/>
                <a:cs typeface="Calibri"/>
              </a:rPr>
              <a:t>tiredlously</a:t>
            </a:r>
            <a:r>
              <a:rPr lang="en-US" sz="1100" dirty="0">
                <a:solidFill>
                  <a:schemeClr val="bg1"/>
                </a:solidFill>
                <a:latin typeface="Calibri"/>
                <a:ea typeface="Calibri"/>
                <a:cs typeface="Calibri"/>
              </a:rPr>
              <a:t> to improve it an example of this is Over the past 12 months (April 2023 – March 2024) INCC has: Delivered 20 educational talks Worked with over 50 volunteers Worked with 30 landowners Delivered 9 school / children’s group conservation activities Delivered 20 volunteer events Delivered 2 training days Written 6 articles Contributed to three editions of British Wildlife Written 3 press release Given 2 radio interviews / segments Given 2 TV interview / segment this has increased knowledge and understanding of the issues facing bio diversity in Wales. This is a key area of interest on the western fields of beacons as well as the upkeep for numerous nature protected places.  the reason it is so important is Nestled in the western edge of the Bannau Brycheiniog National Park, and high above the Amman Valley in Carmarthenshire, whereby lies a wild and beautiful part of upland Wales. Which is now INCC’s first nature reserve  (initiative for nature </a:t>
            </a:r>
            <a:r>
              <a:rPr lang="en-US" sz="1100" dirty="0" err="1">
                <a:solidFill>
                  <a:schemeClr val="bg1"/>
                </a:solidFill>
                <a:latin typeface="Calibri"/>
                <a:ea typeface="Calibri"/>
                <a:cs typeface="Calibri"/>
              </a:rPr>
              <a:t>conservaton</a:t>
            </a:r>
            <a:r>
              <a:rPr lang="en-US" sz="1100" dirty="0">
                <a:solidFill>
                  <a:schemeClr val="bg1"/>
                </a:solidFill>
                <a:latin typeface="Calibri"/>
                <a:ea typeface="Calibri"/>
                <a:cs typeface="Calibri"/>
              </a:rPr>
              <a:t> </a:t>
            </a:r>
            <a:r>
              <a:rPr lang="en-US" sz="1100" dirty="0" err="1">
                <a:solidFill>
                  <a:schemeClr val="bg1"/>
                </a:solidFill>
                <a:latin typeface="Calibri"/>
                <a:ea typeface="Calibri"/>
                <a:cs typeface="Calibri"/>
              </a:rPr>
              <a:t>cymru</a:t>
            </a:r>
            <a:r>
              <a:rPr lang="en-US" sz="1100" dirty="0">
                <a:solidFill>
                  <a:schemeClr val="bg1"/>
                </a:solidFill>
                <a:latin typeface="Calibri"/>
                <a:ea typeface="Calibri"/>
                <a:cs typeface="Calibri"/>
              </a:rPr>
              <a:t> report)..  that is the image you can see above the logo</a:t>
            </a:r>
            <a:endParaRPr lang="en-US" dirty="0">
              <a:solidFill>
                <a:schemeClr val="bg1"/>
              </a:solidFill>
              <a:latin typeface="Sagona Book" panose="02020404030301010803"/>
              <a:ea typeface="Calibri"/>
              <a:cs typeface="Calibri"/>
            </a:endParaRPr>
          </a:p>
        </p:txBody>
      </p:sp>
      <p:sp>
        <p:nvSpPr>
          <p:cNvPr id="3" name="TextBox 2">
            <a:extLst>
              <a:ext uri="{FF2B5EF4-FFF2-40B4-BE49-F238E27FC236}">
                <a16:creationId xmlns:a16="http://schemas.microsoft.com/office/drawing/2014/main" id="{08CB37A6-FB2F-28D3-05D1-6CFA7E95E753}"/>
              </a:ext>
            </a:extLst>
          </p:cNvPr>
          <p:cNvSpPr txBox="1"/>
          <p:nvPr/>
        </p:nvSpPr>
        <p:spPr>
          <a:xfrm>
            <a:off x="5105031" y="1279025"/>
            <a:ext cx="767647" cy="690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789049360"/>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1371D-FDAF-4BE6-72F2-F8110CB668CE}"/>
              </a:ext>
            </a:extLst>
          </p:cNvPr>
          <p:cNvSpPr>
            <a:spLocks noGrp="1"/>
          </p:cNvSpPr>
          <p:nvPr>
            <p:ph type="title"/>
          </p:nvPr>
        </p:nvSpPr>
        <p:spPr>
          <a:xfrm>
            <a:off x="1066800" y="426934"/>
            <a:ext cx="1978324" cy="1616015"/>
          </a:xfrm>
        </p:spPr>
        <p:txBody>
          <a:bodyPr>
            <a:normAutofit/>
          </a:bodyPr>
          <a:lstStyle/>
          <a:p>
            <a:r>
              <a:rPr lang="en-US"/>
              <a:t> WMO case study </a:t>
            </a:r>
          </a:p>
        </p:txBody>
      </p:sp>
      <p:pic>
        <p:nvPicPr>
          <p:cNvPr id="4" name="Content Placeholder 3" descr="World Meteorological Organization">
            <a:extLst>
              <a:ext uri="{FF2B5EF4-FFF2-40B4-BE49-F238E27FC236}">
                <a16:creationId xmlns:a16="http://schemas.microsoft.com/office/drawing/2014/main" id="{2FF20DA4-C176-E273-352E-9761E5B48A78}"/>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4645145" y="443916"/>
            <a:ext cx="4555106" cy="1604693"/>
          </a:xfrm>
        </p:spPr>
      </p:pic>
      <p:sp>
        <p:nvSpPr>
          <p:cNvPr id="6" name="TextBox 5">
            <a:extLst>
              <a:ext uri="{FF2B5EF4-FFF2-40B4-BE49-F238E27FC236}">
                <a16:creationId xmlns:a16="http://schemas.microsoft.com/office/drawing/2014/main" id="{44E34C0F-815B-8DF2-8846-54A2084BA876}"/>
              </a:ext>
            </a:extLst>
          </p:cNvPr>
          <p:cNvSpPr txBox="1"/>
          <p:nvPr/>
        </p:nvSpPr>
        <p:spPr>
          <a:xfrm>
            <a:off x="412295" y="2031995"/>
            <a:ext cx="11636173" cy="46782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Calibri"/>
                <a:ea typeface="Calibri"/>
                <a:cs typeface="Calibri"/>
              </a:rPr>
              <a:t>My worldwide international company is </a:t>
            </a:r>
            <a:r>
              <a:rPr lang="en-US" sz="1400" dirty="0">
                <a:solidFill>
                  <a:srgbClr val="0E101A"/>
                </a:solidFill>
                <a:latin typeface="Calibri"/>
                <a:ea typeface="Calibri"/>
                <a:cs typeface="Calibri"/>
              </a:rPr>
              <a:t>The World Meteorological Organization (WMO) is a specialized agency of the United Nations (UN), established in 1950 to promote international cooperation in meteorology, climatology, hydrology, and geophysics </a:t>
            </a:r>
            <a:r>
              <a:rPr lang="en-US" sz="900" dirty="0">
                <a:solidFill>
                  <a:srgbClr val="333333"/>
                </a:solidFill>
                <a:latin typeface="Segoe UI"/>
                <a:ea typeface="Calibri"/>
                <a:cs typeface="Segoe UI"/>
              </a:rPr>
              <a:t>(World Metrological Organization (WMO), 2024)</a:t>
            </a:r>
            <a:r>
              <a:rPr lang="en-US" sz="1400" dirty="0">
                <a:solidFill>
                  <a:srgbClr val="0E101A"/>
                </a:solidFill>
                <a:latin typeface="Calibri"/>
                <a:ea typeface="Calibri"/>
                <a:cs typeface="Calibri"/>
              </a:rPr>
              <a:t>. The WMO is crucial in enhancing global understanding of atmospheric and climate-related phenomena, providing critical information for disaster preparedness, climate change mitigation, and sustainable development. This case study explores the WMO’s role in global weather and climate monitoring, key </a:t>
            </a:r>
            <a:r>
              <a:rPr lang="en-US" sz="1400" dirty="0" err="1">
                <a:solidFill>
                  <a:srgbClr val="0E101A"/>
                </a:solidFill>
                <a:latin typeface="Calibri"/>
                <a:ea typeface="Calibri"/>
                <a:cs typeface="Calibri"/>
              </a:rPr>
              <a:t>programmes</a:t>
            </a:r>
            <a:r>
              <a:rPr lang="en-US" sz="1400" dirty="0">
                <a:solidFill>
                  <a:srgbClr val="0E101A"/>
                </a:solidFill>
                <a:latin typeface="Calibri"/>
                <a:ea typeface="Calibri"/>
                <a:cs typeface="Calibri"/>
              </a:rPr>
              <a:t> and initiatives, and challenges in the 21st century. The WMO’s Mission and Objective they work by of the WMO is to provide worldwide leadership in developing and delivering high-quality, authoritative weather, climate, hydrological, and environmental services. The key objectives of the WMO are:</a:t>
            </a:r>
          </a:p>
          <a:p>
            <a:pPr marL="285750" indent="-285750">
              <a:buFont typeface="Symbol"/>
              <a:buChar char="•"/>
            </a:pPr>
            <a:r>
              <a:rPr lang="en-US" sz="1400" dirty="0">
                <a:solidFill>
                  <a:srgbClr val="0E101A"/>
                </a:solidFill>
                <a:latin typeface="Calibri"/>
                <a:ea typeface="Calibri"/>
                <a:cs typeface="Calibri"/>
              </a:rPr>
              <a:t>Promote the safety and well-being of society through a better understanding of the weather, climate, and water resources.</a:t>
            </a:r>
          </a:p>
          <a:p>
            <a:pPr marL="285750" indent="-285750">
              <a:buFont typeface="Symbol"/>
              <a:buChar char="•"/>
            </a:pPr>
            <a:r>
              <a:rPr lang="en-US" sz="1400" dirty="0">
                <a:solidFill>
                  <a:srgbClr val="0E101A"/>
                </a:solidFill>
                <a:latin typeface="Calibri"/>
                <a:ea typeface="Calibri"/>
                <a:cs typeface="Calibri"/>
              </a:rPr>
              <a:t>Facilitate global collaboration by exchanging meteorological and climate data to enhance forecasting and disaster management.</a:t>
            </a:r>
          </a:p>
          <a:p>
            <a:pPr marL="285750" indent="-285750">
              <a:buFont typeface="Symbol"/>
              <a:buChar char="•"/>
            </a:pPr>
            <a:r>
              <a:rPr lang="en-US" sz="1400" dirty="0">
                <a:solidFill>
                  <a:srgbClr val="0E101A"/>
                </a:solidFill>
                <a:latin typeface="Calibri"/>
                <a:ea typeface="Calibri"/>
                <a:cs typeface="Calibri"/>
              </a:rPr>
              <a:t>Provide scientific knowledge to support the sustainable development agenda, helping nations address the challenges of climate change, water scarcity, and environmental degradation.</a:t>
            </a:r>
          </a:p>
          <a:p>
            <a:r>
              <a:rPr lang="en-US" sz="1400" dirty="0">
                <a:solidFill>
                  <a:srgbClr val="0E101A"/>
                </a:solidFill>
                <a:latin typeface="Calibri"/>
                <a:ea typeface="Calibri"/>
                <a:cs typeface="Calibri"/>
              </a:rPr>
              <a:t>As an individual who uses the outdoors to impact my companies, I feel the WMO will help the world learn how to keep nature alive as an outdoor provider some of their projects look beneficial for example The WMO also plays a critical role in climate monitoring, contributing to significant international efforts such as the Intergovernmental Panel on Climate Change (IPCC) and the Paris Agreement. The WMO provides reliable data on global temperature trends, sea-level rise, and greenhouse gas concentrations to help policymakers design evidence-based climate strategies. Key Achievements:</a:t>
            </a:r>
          </a:p>
          <a:p>
            <a:pPr marL="285750" indent="-285750">
              <a:buFont typeface="Symbol"/>
              <a:buChar char="•"/>
            </a:pPr>
            <a:endParaRPr lang="en-US" sz="1400" dirty="0">
              <a:latin typeface="Calibri"/>
              <a:ea typeface="Calibri"/>
              <a:cs typeface="Calibri"/>
            </a:endParaRPr>
          </a:p>
          <a:p>
            <a:pPr marL="742950" lvl="1" indent="-285750">
              <a:buFont typeface="Courier New"/>
              <a:buChar char="○"/>
            </a:pPr>
            <a:r>
              <a:rPr lang="en-US" sz="1400" dirty="0">
                <a:solidFill>
                  <a:srgbClr val="0E101A"/>
                </a:solidFill>
                <a:latin typeface="Calibri"/>
                <a:ea typeface="Calibri"/>
                <a:cs typeface="Calibri"/>
              </a:rPr>
              <a:t>The State of the Global Climate Report publication provides annual updates on climate conditions and trends.</a:t>
            </a:r>
          </a:p>
          <a:p>
            <a:pPr marL="742950" lvl="1" indent="-285750">
              <a:buFont typeface="Courier New"/>
              <a:buChar char="○"/>
            </a:pPr>
            <a:r>
              <a:rPr lang="en-US" sz="1400" dirty="0">
                <a:solidFill>
                  <a:srgbClr val="0E101A"/>
                </a:solidFill>
                <a:latin typeface="Calibri"/>
                <a:ea typeface="Calibri"/>
                <a:cs typeface="Calibri"/>
              </a:rPr>
              <a:t>Leading efforts to monitor and report on the progress of global climate targets set under the UN Framework Convention on Climate Change (UNFCCC).</a:t>
            </a:r>
          </a:p>
          <a:p>
            <a:pPr lvl="1"/>
            <a:r>
              <a:rPr lang="en-US" sz="1400" dirty="0">
                <a:solidFill>
                  <a:srgbClr val="0E101A"/>
                </a:solidFill>
                <a:latin typeface="Calibri"/>
                <a:ea typeface="Calibri"/>
                <a:cs typeface="Calibri"/>
              </a:rPr>
              <a:t>These help us work in the </a:t>
            </a:r>
            <a:r>
              <a:rPr lang="en-US" sz="1400" dirty="0" err="1">
                <a:solidFill>
                  <a:srgbClr val="0E101A"/>
                </a:solidFill>
                <a:latin typeface="Calibri"/>
                <a:ea typeface="Calibri"/>
                <a:cs typeface="Calibri"/>
              </a:rPr>
              <a:t>outoors</a:t>
            </a:r>
            <a:r>
              <a:rPr lang="en-US" sz="1400" dirty="0">
                <a:solidFill>
                  <a:srgbClr val="0E101A"/>
                </a:solidFill>
                <a:latin typeface="Calibri"/>
                <a:ea typeface="Calibri"/>
                <a:cs typeface="Calibri"/>
              </a:rPr>
              <a:t> and increasing safety and quality (Van loon 2015) In </a:t>
            </a:r>
            <a:r>
              <a:rPr lang="en-US" sz="1400" dirty="0" err="1">
                <a:solidFill>
                  <a:srgbClr val="0E101A"/>
                </a:solidFill>
                <a:latin typeface="Calibri"/>
                <a:ea typeface="Calibri"/>
                <a:cs typeface="Calibri"/>
              </a:rPr>
              <a:t>conclsion</a:t>
            </a:r>
            <a:r>
              <a:rPr lang="en-US" sz="1400" dirty="0">
                <a:solidFill>
                  <a:srgbClr val="0E101A"/>
                </a:solidFill>
                <a:latin typeface="Calibri"/>
                <a:ea typeface="Calibri"/>
                <a:cs typeface="Calibri"/>
              </a:rPr>
              <a:t> the </a:t>
            </a:r>
            <a:r>
              <a:rPr lang="en-US" sz="1400" dirty="0" err="1">
                <a:solidFill>
                  <a:srgbClr val="0E101A"/>
                </a:solidFill>
                <a:latin typeface="Calibri"/>
                <a:ea typeface="Calibri"/>
                <a:cs typeface="Calibri"/>
              </a:rPr>
              <a:t>wmo</a:t>
            </a:r>
            <a:r>
              <a:rPr lang="en-US" sz="1400" dirty="0">
                <a:solidFill>
                  <a:srgbClr val="0E101A"/>
                </a:solidFill>
                <a:latin typeface="Calibri"/>
                <a:ea typeface="Calibri"/>
                <a:cs typeface="Calibri"/>
              </a:rPr>
              <a:t> is key to the outdoors safety and sustainability and keeps my industry </a:t>
            </a:r>
            <a:r>
              <a:rPr lang="en-US" sz="1400" dirty="0" err="1">
                <a:solidFill>
                  <a:srgbClr val="0E101A"/>
                </a:solidFill>
                <a:latin typeface="Calibri"/>
                <a:ea typeface="Calibri"/>
                <a:cs typeface="Calibri"/>
              </a:rPr>
              <a:t>threiving</a:t>
            </a:r>
            <a:r>
              <a:rPr lang="en-US" sz="1400" dirty="0">
                <a:solidFill>
                  <a:srgbClr val="0E101A"/>
                </a:solidFill>
                <a:latin typeface="Calibri"/>
                <a:ea typeface="Calibri"/>
                <a:cs typeface="Calibri"/>
              </a:rPr>
              <a:t>.</a:t>
            </a:r>
          </a:p>
          <a:p>
            <a:pPr algn="l"/>
            <a:endParaRPr lang="en-US" dirty="0"/>
          </a:p>
        </p:txBody>
      </p:sp>
    </p:spTree>
    <p:extLst>
      <p:ext uri="{BB962C8B-B14F-4D97-AF65-F5344CB8AC3E}">
        <p14:creationId xmlns:p14="http://schemas.microsoft.com/office/powerpoint/2010/main" val="390822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BB3E94D-AF2F-1DE3-DCE1-1EEB57A0A297}"/>
              </a:ext>
            </a:extLst>
          </p:cNvPr>
          <p:cNvSpPr>
            <a:spLocks noGrp="1"/>
          </p:cNvSpPr>
          <p:nvPr>
            <p:ph type="title"/>
          </p:nvPr>
        </p:nvSpPr>
        <p:spPr>
          <a:xfrm>
            <a:off x="322923" y="477836"/>
            <a:ext cx="1421604" cy="910102"/>
          </a:xfrm>
        </p:spPr>
        <p:txBody>
          <a:bodyPr>
            <a:normAutofit fontScale="90000"/>
          </a:bodyPr>
          <a:lstStyle/>
          <a:p>
            <a:r>
              <a:rPr lang="en-US">
                <a:latin typeface="Source Sans Pro"/>
                <a:ea typeface="Source Sans Pro"/>
              </a:rPr>
              <a:t>Collab</a:t>
            </a:r>
            <a:r>
              <a:rPr lang="en-US" dirty="0">
                <a:latin typeface="Source Sans Pro"/>
                <a:ea typeface="Source Sans Pro"/>
              </a:rPr>
              <a:t> piece</a:t>
            </a:r>
          </a:p>
        </p:txBody>
      </p:sp>
      <p:sp>
        <p:nvSpPr>
          <p:cNvPr id="8" name="Content Placeholder 7">
            <a:extLst>
              <a:ext uri="{FF2B5EF4-FFF2-40B4-BE49-F238E27FC236}">
                <a16:creationId xmlns:a16="http://schemas.microsoft.com/office/drawing/2014/main" id="{FC8E45B5-B937-6B95-6A24-1289060E81B3}"/>
              </a:ext>
            </a:extLst>
          </p:cNvPr>
          <p:cNvSpPr>
            <a:spLocks noGrp="1"/>
          </p:cNvSpPr>
          <p:nvPr>
            <p:ph idx="1"/>
          </p:nvPr>
        </p:nvSpPr>
        <p:spPr>
          <a:xfrm>
            <a:off x="322924" y="1702844"/>
            <a:ext cx="7494948" cy="4557706"/>
          </a:xfrm>
        </p:spPr>
        <p:txBody>
          <a:bodyPr vert="horz" lIns="91440" tIns="45720" rIns="91440" bIns="45720" rtlCol="0" anchor="t">
            <a:normAutofit fontScale="92500" lnSpcReduction="20000"/>
          </a:bodyPr>
          <a:lstStyle/>
          <a:p>
            <a:pPr marL="0" indent="0">
              <a:buNone/>
            </a:pPr>
            <a:r>
              <a:rPr lang="en-US" sz="1100" dirty="0"/>
              <a:t>This is a collaborative piece. </a:t>
            </a:r>
            <a:r>
              <a:rPr lang="en-US" sz="1100" dirty="0">
                <a:solidFill>
                  <a:srgbClr val="0E101A"/>
                </a:solidFill>
                <a:ea typeface="+mn-lt"/>
                <a:cs typeface="+mn-lt"/>
              </a:rPr>
              <a:t>Collaborative work is a project or task involving multiple individuals or groups working together to achieve a common goal. This can take many forms, such as a group presentation, a research paper, or an art project. The aspect we used was an art project drawing of what we saw on a site visit. The critical elements of collaboration include sharing ideas, dividing tasks according to each person's strengths, and combining different perspectives to create a final product that reflects the contributions of </a:t>
            </a:r>
            <a:r>
              <a:rPr lang="en-US" sz="1100" dirty="0" err="1">
                <a:solidFill>
                  <a:srgbClr val="0E101A"/>
                </a:solidFill>
                <a:ea typeface="+mn-lt"/>
                <a:cs typeface="+mn-lt"/>
              </a:rPr>
              <a:t>ll</a:t>
            </a:r>
            <a:r>
              <a:rPr lang="en-US" sz="1100" dirty="0">
                <a:solidFill>
                  <a:srgbClr val="0E101A"/>
                </a:solidFill>
                <a:ea typeface="+mn-lt"/>
                <a:cs typeface="+mn-lt"/>
              </a:rPr>
              <a:t> team members. Effective communication and teamwork are essential for successful collaboration. This was a collaborative piece to do with a fantastic company called Sero. This collab was between Me </a:t>
            </a:r>
            <a:r>
              <a:rPr lang="en-US" sz="1100" dirty="0" err="1">
                <a:solidFill>
                  <a:srgbClr val="0E101A"/>
                </a:solidFill>
                <a:ea typeface="+mn-lt"/>
                <a:cs typeface="+mn-lt"/>
              </a:rPr>
              <a:t>rhiannon</a:t>
            </a:r>
            <a:r>
              <a:rPr lang="en-US" sz="1100" dirty="0">
                <a:solidFill>
                  <a:srgbClr val="0E101A"/>
                </a:solidFill>
                <a:ea typeface="+mn-lt"/>
                <a:cs typeface="+mn-lt"/>
              </a:rPr>
              <a:t> and </a:t>
            </a:r>
            <a:r>
              <a:rPr lang="en-US" sz="1100" dirty="0" err="1">
                <a:solidFill>
                  <a:srgbClr val="0E101A"/>
                </a:solidFill>
                <a:ea typeface="+mn-lt"/>
                <a:cs typeface="+mn-lt"/>
              </a:rPr>
              <a:t>lucas</a:t>
            </a:r>
            <a:r>
              <a:rPr lang="en-US" sz="1100" dirty="0">
                <a:solidFill>
                  <a:srgbClr val="0E101A"/>
                </a:solidFill>
                <a:ea typeface="+mn-lt"/>
                <a:cs typeface="+mn-lt"/>
              </a:rPr>
              <a:t> and what learned about and what left our feelings changed. For example, the ethos of the company was recycling. This space environment. The use of the library was you get a range of seeds and then  me Rhiannon,  and Lucas. We produced this by working and remembering what we learnt about and what left our feelings changed for example the ethos of the company was recycle this was demonstrated by Lucas' drawing of the recycle symbol. I constructed the seed swap library. This was a library that was placed at the site to make planting more accessible and to increase diversity. This was a key element to the sparce environment the use of the library was you get a range of seeds then bring send back ten random seeds. Rhiannon made the final part space environment. The use of the library was you get a range of seeds and then School Rhiannon produced , and hardly anyone uses them only a few times, part of the put into place as tools can be in the pricey range, and hardly anyone uses them only a few times, so putting the rent on these tools is key to making the tool share initiative. This was </a:t>
            </a:r>
            <a:r>
              <a:rPr lang="en-US" sz="1100" dirty="0" err="1">
                <a:solidFill>
                  <a:srgbClr val="0E101A"/>
                </a:solidFill>
                <a:ea typeface="+mn-lt"/>
                <a:cs typeface="+mn-lt"/>
              </a:rPr>
              <a:t>ut</a:t>
            </a:r>
            <a:r>
              <a:rPr lang="en-US" sz="1100" dirty="0">
                <a:solidFill>
                  <a:srgbClr val="0E101A"/>
                </a:solidFill>
                <a:ea typeface="+mn-lt"/>
                <a:cs typeface="+mn-lt"/>
              </a:rPr>
              <a:t> into place as tools can be in the pricey range and hardly anyone uses them only a few times so putting the rent on these tools is key to make it an initiative to make sure everyone can acquire the equipment to hire. This collaborative skill helped improve my confidence in working in groups and increased my communication. Marlborough school found that it Develops vital social skills.  Teamwork fosters crucial communication and social abilities, including active listening and effective speaking. In a team environment, students learn to listen to their leaders and coaches to fulfill their individual responsibilities. They also practice listening to each other to operate as a unified group. Teamwork equips students with the skills to express their ideas and opinions respectfully and confidently in a group context. Students need to have individual responsibilities. They also practice listening to each other to operate as a unified each other to operate as a unified group. Teamwork equips students with the skills for the future. Teamwork equips students with the skills to express their ideas and opinions respectfully and support the  understand that speaking differs from merely talking; speaking involves effectively communicating with an audience. A student's manner of speaking to fellow group members reflects their understanding and respect for others. This is essential to improving people and combating challenges.</a:t>
            </a:r>
            <a:endParaRPr lang="en-US" sz="1100">
              <a:solidFill>
                <a:srgbClr val="0E101A"/>
              </a:solidFill>
            </a:endParaRPr>
          </a:p>
          <a:p>
            <a:pPr marL="0" indent="0">
              <a:buNone/>
            </a:pPr>
            <a:endParaRPr lang="en-US" sz="1100" dirty="0"/>
          </a:p>
        </p:txBody>
      </p:sp>
      <p:pic>
        <p:nvPicPr>
          <p:cNvPr id="4" name="Content Placeholder 3" descr="A white paper with writing on it&#10;&#10;Description automatically generated">
            <a:extLst>
              <a:ext uri="{FF2B5EF4-FFF2-40B4-BE49-F238E27FC236}">
                <a16:creationId xmlns:a16="http://schemas.microsoft.com/office/drawing/2014/main" id="{EF7C6E5B-ED52-99FC-4D24-9EA798EE26BC}"/>
              </a:ext>
            </a:extLst>
          </p:cNvPr>
          <p:cNvPicPr>
            <a:picLocks noChangeAspect="1"/>
          </p:cNvPicPr>
          <p:nvPr/>
        </p:nvPicPr>
        <p:blipFill>
          <a:blip r:embed="rId3"/>
          <a:srcRect l="13839" r="-2" b="-2"/>
          <a:stretch/>
        </p:blipFill>
        <p:spPr>
          <a:xfrm>
            <a:off x="7837371" y="237744"/>
            <a:ext cx="4124416" cy="6382512"/>
          </a:xfrm>
          <a:prstGeom prst="rect">
            <a:avLst/>
          </a:prstGeom>
        </p:spPr>
      </p:pic>
    </p:spTree>
    <p:extLst>
      <p:ext uri="{BB962C8B-B14F-4D97-AF65-F5344CB8AC3E}">
        <p14:creationId xmlns:p14="http://schemas.microsoft.com/office/powerpoint/2010/main" val="867876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566E4-C312-6273-CEA2-36374D9513F1}"/>
              </a:ext>
            </a:extLst>
          </p:cNvPr>
          <p:cNvSpPr>
            <a:spLocks noGrp="1"/>
          </p:cNvSpPr>
          <p:nvPr>
            <p:ph type="title"/>
          </p:nvPr>
        </p:nvSpPr>
        <p:spPr>
          <a:xfrm>
            <a:off x="562535" y="340035"/>
            <a:ext cx="10058400" cy="1371600"/>
          </a:xfrm>
        </p:spPr>
        <p:txBody>
          <a:bodyPr/>
          <a:lstStyle/>
          <a:p>
            <a:r>
              <a:rPr lang="en-US"/>
              <a:t>Reference</a:t>
            </a:r>
            <a:r>
              <a:rPr lang="en-US" dirty="0"/>
              <a:t> list</a:t>
            </a:r>
          </a:p>
        </p:txBody>
      </p:sp>
      <p:sp>
        <p:nvSpPr>
          <p:cNvPr id="3" name="Content Placeholder 2">
            <a:extLst>
              <a:ext uri="{FF2B5EF4-FFF2-40B4-BE49-F238E27FC236}">
                <a16:creationId xmlns:a16="http://schemas.microsoft.com/office/drawing/2014/main" id="{94B6A8AB-789F-5963-BC68-297225DF85CD}"/>
              </a:ext>
            </a:extLst>
          </p:cNvPr>
          <p:cNvSpPr>
            <a:spLocks noGrp="1"/>
          </p:cNvSpPr>
          <p:nvPr>
            <p:ph idx="1"/>
          </p:nvPr>
        </p:nvSpPr>
        <p:spPr>
          <a:xfrm>
            <a:off x="384796" y="1330235"/>
            <a:ext cx="10740404" cy="5172148"/>
          </a:xfrm>
        </p:spPr>
        <p:txBody>
          <a:bodyPr vert="horz" lIns="91440" tIns="45720" rIns="91440" bIns="45720" rtlCol="0" anchor="t">
            <a:normAutofit/>
          </a:bodyPr>
          <a:lstStyle/>
          <a:p>
            <a:endParaRPr lang="en-GB" sz="1100" dirty="0">
              <a:latin typeface="Times New Roman"/>
              <a:ea typeface="Calibri"/>
              <a:cs typeface="Times New Roman"/>
            </a:endParaRPr>
          </a:p>
          <a:p>
            <a:pPr>
              <a:buClr>
                <a:srgbClr val="262626"/>
              </a:buClr>
            </a:pPr>
            <a:endParaRPr lang="en-US" dirty="0"/>
          </a:p>
        </p:txBody>
      </p:sp>
      <p:sp>
        <p:nvSpPr>
          <p:cNvPr id="5" name="TextBox 4">
            <a:extLst>
              <a:ext uri="{FF2B5EF4-FFF2-40B4-BE49-F238E27FC236}">
                <a16:creationId xmlns:a16="http://schemas.microsoft.com/office/drawing/2014/main" id="{8D79801D-D046-9950-1C8E-659650E5AF35}"/>
              </a:ext>
            </a:extLst>
          </p:cNvPr>
          <p:cNvSpPr txBox="1"/>
          <p:nvPr/>
        </p:nvSpPr>
        <p:spPr>
          <a:xfrm>
            <a:off x="383721" y="1494064"/>
            <a:ext cx="11432720"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latin typeface="Times New Roman"/>
                <a:cs typeface="Times New Roman"/>
              </a:rPr>
              <a:t>Bobilya</a:t>
            </a:r>
            <a:r>
              <a:rPr lang="en-US" sz="1200" dirty="0">
                <a:latin typeface="Times New Roman"/>
                <a:cs typeface="Times New Roman"/>
              </a:rPr>
              <a:t>, A.J., Holman, T., Lindley, B., Ayers, E., Norton, C., Smith, S., Mitten, D. and Bell, B.J. (2024) ‘Trends and Issues in Experiential and Outdoor Education Programs’, Journal of Experiential Education, 47(2). Doi.org/10.1177/10538259241239</a:t>
            </a:r>
            <a:endParaRPr lang="en-US" sz="1200" dirty="0">
              <a:latin typeface="Sagona Book" panose="02020404030301010803"/>
              <a:cs typeface="Times New Roman"/>
            </a:endParaRPr>
          </a:p>
          <a:p>
            <a:r>
              <a:rPr lang="en-US" sz="1200" dirty="0">
                <a:latin typeface="Times New Roman"/>
                <a:cs typeface="Times New Roman"/>
              </a:rPr>
              <a:t> · Countryside and Rights of Way Act 2000, c.37. Available at: </a:t>
            </a:r>
            <a:r>
              <a:rPr lang="en-US" sz="1200" dirty="0">
                <a:latin typeface="Times New Roman"/>
                <a:cs typeface="Times New Roman"/>
                <a:hlinkClick r:id="rId2"/>
              </a:rPr>
              <a:t>https://www.legislation.gov.uk/ukpga/2000/37/contents</a:t>
            </a:r>
            <a:r>
              <a:rPr lang="en-US" sz="1200" dirty="0">
                <a:latin typeface="Times New Roman"/>
                <a:cs typeface="Times New Roman"/>
              </a:rPr>
              <a:t> (Accessed: 25 November 2024). · </a:t>
            </a:r>
            <a:endParaRPr lang="en-US" sz="1200">
              <a:latin typeface="Sagona Book" panose="02020404030301010803"/>
              <a:cs typeface="Times New Roman"/>
            </a:endParaRPr>
          </a:p>
          <a:p>
            <a:r>
              <a:rPr lang="en-US" sz="1200" dirty="0">
                <a:latin typeface="Times New Roman"/>
                <a:cs typeface="Times New Roman"/>
              </a:rPr>
              <a:t>Cree, J. and McCree, M. (2012) A Brief History of the Roots of Forest School in the UK. Available at: H60.History.of.FS.pt1.pdf (Accessed: 25 November 2024). · Environmental (Wales) Act 2016, </a:t>
            </a:r>
            <a:r>
              <a:rPr lang="en-US" sz="1200" err="1">
                <a:latin typeface="Times New Roman"/>
                <a:cs typeface="Times New Roman"/>
              </a:rPr>
              <a:t>anaw</a:t>
            </a:r>
            <a:r>
              <a:rPr lang="en-US" sz="1200" dirty="0">
                <a:latin typeface="Times New Roman"/>
                <a:cs typeface="Times New Roman"/>
              </a:rPr>
              <a:t> 3. Available at: </a:t>
            </a:r>
            <a:r>
              <a:rPr lang="en-US" sz="1200" dirty="0">
                <a:latin typeface="Times New Roman"/>
                <a:cs typeface="Times New Roman"/>
                <a:hlinkClick r:id="rId3"/>
              </a:rPr>
              <a:t>https://www.legislation.gov.uk/anaw/2016/3/contents</a:t>
            </a:r>
            <a:r>
              <a:rPr lang="en-US" sz="1200" dirty="0">
                <a:latin typeface="Times New Roman"/>
                <a:cs typeface="Times New Roman"/>
              </a:rPr>
              <a:t> (Accessed: 25 November 2025).</a:t>
            </a:r>
            <a:endParaRPr lang="en-US" sz="1200" dirty="0"/>
          </a:p>
          <a:p>
            <a:r>
              <a:rPr lang="en-US" sz="1200" dirty="0">
                <a:latin typeface="Times New Roman"/>
                <a:cs typeface="Times New Roman"/>
              </a:rPr>
              <a:t>· Fox, R. and Thomas, G. (2022) ‘Is climate change the ‘elephant in the room’ for outdoor environmental education?’, Journal of Experiential Education Volume, 26(1), pp. 1-21. DOI:10.1007/s42322-022-00119-9 · GOV.UK (2023) </a:t>
            </a:r>
            <a:endParaRPr lang="en-US" sz="1200">
              <a:latin typeface="Sagona Book" panose="02020404030301010803"/>
              <a:cs typeface="Times New Roman"/>
            </a:endParaRPr>
          </a:p>
          <a:p>
            <a:r>
              <a:rPr lang="en-US" sz="1200" dirty="0">
                <a:latin typeface="Times New Roman"/>
                <a:cs typeface="Times New Roman"/>
              </a:rPr>
              <a:t>Open access land: management, rights and responsibilities. Available at: </a:t>
            </a:r>
            <a:r>
              <a:rPr lang="en-US" sz="1200" dirty="0">
                <a:latin typeface="Times New Roman"/>
                <a:cs typeface="Times New Roman"/>
                <a:hlinkClick r:id="rId4"/>
              </a:rPr>
              <a:t>https://www.gov.uk/guidance/open-access-land-management-rights-and-responsibilities</a:t>
            </a:r>
            <a:r>
              <a:rPr lang="en-US" sz="1200" dirty="0">
                <a:latin typeface="Times New Roman"/>
                <a:cs typeface="Times New Roman"/>
              </a:rPr>
              <a:t> (Accessed: 25 November 2024). · Initiative for Nature Conservation Cymru (2023-2024) Conservation Report. Available at: Conservation-Report-2023-2024.pdf (Accessed : 25 November 2024). </a:t>
            </a:r>
            <a:endParaRPr lang="en-US" sz="1200">
              <a:latin typeface="Sagona Book" panose="02020404030301010803"/>
              <a:cs typeface="Times New Roman"/>
            </a:endParaRPr>
          </a:p>
          <a:p>
            <a:r>
              <a:rPr lang="en-US" sz="1200" dirty="0">
                <a:latin typeface="Times New Roman"/>
                <a:cs typeface="Times New Roman"/>
              </a:rPr>
              <a:t>·  Initiative for nature conservation Cymru (2024) Speaking out for Welsh Wildlife. Available at: </a:t>
            </a:r>
            <a:r>
              <a:rPr lang="en-US" sz="1200" dirty="0">
                <a:latin typeface="Times New Roman"/>
                <a:cs typeface="Times New Roman"/>
                <a:hlinkClick r:id="rId5"/>
              </a:rPr>
              <a:t>https://www.natureconservation.wales/</a:t>
            </a:r>
            <a:r>
              <a:rPr lang="en-US" sz="1200" dirty="0">
                <a:latin typeface="Times New Roman"/>
                <a:cs typeface="Times New Roman"/>
              </a:rPr>
              <a:t> (Accessed: 25 November).</a:t>
            </a:r>
            <a:endParaRPr lang="en-US" sz="1200" dirty="0"/>
          </a:p>
          <a:p>
            <a:r>
              <a:rPr lang="en-US" sz="1200" dirty="0">
                <a:latin typeface="Times New Roman"/>
                <a:cs typeface="Times New Roman"/>
              </a:rPr>
              <a:t>· Kumar, A., Scaife, A. A., Merryfield, W. J., Coelho, C. A. S., Kolli, R. K., Fröhlich, K., Lim, E., He, Y., Honda, Y., Silva, J. A., Diouf, S., Okia, W. M, &amp; Hovsepyan, A. (2024) ‘World Meteorological Organization (WMO) Accredited Infrastructure to Support Operational Climate Prediction’, Bulletin of the American Meteorological Society, 105(11). doi.org/10.1175/BAMS-D-23-0284.1</a:t>
            </a:r>
            <a:endParaRPr lang="en-US" sz="1200" dirty="0"/>
          </a:p>
          <a:p>
            <a:r>
              <a:rPr lang="en-US" sz="1200" dirty="0">
                <a:latin typeface="Times New Roman"/>
                <a:cs typeface="Times New Roman"/>
              </a:rPr>
              <a:t>· </a:t>
            </a:r>
            <a:r>
              <a:rPr lang="en-US" sz="1200" err="1">
                <a:latin typeface="Times New Roman"/>
                <a:cs typeface="Times New Roman"/>
              </a:rPr>
              <a:t>Malbourough</a:t>
            </a:r>
            <a:r>
              <a:rPr lang="en-US" sz="1200" dirty="0">
                <a:latin typeface="Times New Roman"/>
                <a:cs typeface="Times New Roman"/>
              </a:rPr>
              <a:t> School (2019) Four Benefits of Teamwork for Student Development &amp; Success. Available at :https://www.marlborough.org/news/~board/stem/post/four-benefits-of-teamwork-for-student-development-success (Accessed : 25 November 2024).</a:t>
            </a:r>
            <a:endParaRPr lang="en-US" sz="1200" dirty="0"/>
          </a:p>
          <a:p>
            <a:r>
              <a:rPr lang="en-US" sz="1200" dirty="0">
                <a:latin typeface="Times New Roman"/>
                <a:cs typeface="Times New Roman"/>
              </a:rPr>
              <a:t>· Mitten D. (2017) ‘Connections, Compassion, and Co-healing: The Ecology of Relationships, in Malone K., Truong S., Gray T. (eds.), Reimagining sustainability in precarious times pp. 173–186. London: Springer.</a:t>
            </a:r>
            <a:endParaRPr lang="en-US" sz="1200" dirty="0"/>
          </a:p>
          <a:p>
            <a:r>
              <a:rPr lang="en-US" sz="1200" dirty="0">
                <a:latin typeface="Times New Roman"/>
                <a:cs typeface="Times New Roman"/>
              </a:rPr>
              <a:t>· Stonehouse, P. (2020) Sustainable Adventure? The Necessary “Transitioning” of Outdoor Adventure Education. Available at: </a:t>
            </a:r>
            <a:r>
              <a:rPr lang="en-US" sz="1200" dirty="0">
                <a:latin typeface="Times New Roman"/>
                <a:cs typeface="Times New Roman"/>
                <a:hlinkClick r:id="rId6"/>
              </a:rPr>
              <a:t>https://www.susted.com/wordpress/content/sustainable-adventure-the-necessary-transitioning-of-outdoor-adventure-education_2022_02/</a:t>
            </a:r>
            <a:r>
              <a:rPr lang="en-US" sz="1200" dirty="0">
                <a:latin typeface="Times New Roman"/>
                <a:cs typeface="Times New Roman"/>
              </a:rPr>
              <a:t> (Accessed: 25 November 2024). </a:t>
            </a:r>
            <a:endParaRPr lang="en-US" sz="1200">
              <a:latin typeface="Sagona Book" panose="02020404030301010803"/>
              <a:cs typeface="Times New Roman"/>
            </a:endParaRPr>
          </a:p>
          <a:p>
            <a:r>
              <a:rPr lang="en-US" sz="1200" dirty="0">
                <a:latin typeface="Times New Roman"/>
                <a:cs typeface="Times New Roman"/>
              </a:rPr>
              <a:t>· United Nations (1987) Commission on Environment and Development. Available at: </a:t>
            </a:r>
            <a:r>
              <a:rPr lang="en-US" sz="1200" dirty="0">
                <a:latin typeface="Times New Roman"/>
                <a:cs typeface="Times New Roman"/>
                <a:hlinkClick r:id="rId7"/>
              </a:rPr>
              <a:t>https://digitallibrary.un.org/record/139811?v=pdf</a:t>
            </a:r>
            <a:r>
              <a:rPr lang="en-US" sz="1200" dirty="0">
                <a:latin typeface="Times New Roman"/>
                <a:cs typeface="Times New Roman"/>
              </a:rPr>
              <a:t> (Accessed: 25 November 2024). </a:t>
            </a:r>
            <a:endParaRPr lang="en-US" sz="1200">
              <a:latin typeface="Sagona Book" panose="02020404030301010803"/>
              <a:cs typeface="Times New Roman"/>
            </a:endParaRPr>
          </a:p>
          <a:p>
            <a:r>
              <a:rPr lang="en-US" sz="1200" dirty="0">
                <a:latin typeface="Times New Roman"/>
                <a:cs typeface="Times New Roman"/>
              </a:rPr>
              <a:t>· Van Loon, A. (2015) Hydrological drought explained. Available </a:t>
            </a:r>
            <a:r>
              <a:rPr lang="en-US" sz="1200" dirty="0" err="1">
                <a:latin typeface="Times New Roman"/>
                <a:cs typeface="Times New Roman"/>
              </a:rPr>
              <a:t>at:https</a:t>
            </a:r>
            <a:r>
              <a:rPr lang="en-US" sz="1200" dirty="0">
                <a:latin typeface="Times New Roman"/>
                <a:cs typeface="Times New Roman"/>
              </a:rPr>
              <a:t>://research.birmingham.ac.uk/</a:t>
            </a:r>
            <a:r>
              <a:rPr lang="en-US" sz="1200" dirty="0" err="1">
                <a:latin typeface="Times New Roman"/>
                <a:cs typeface="Times New Roman"/>
              </a:rPr>
              <a:t>en</a:t>
            </a:r>
            <a:r>
              <a:rPr lang="en-US" sz="1200" dirty="0">
                <a:latin typeface="Times New Roman"/>
                <a:cs typeface="Times New Roman"/>
              </a:rPr>
              <a:t>/publications/hydrological-drought-explained (Accessed: 25 November 2024).</a:t>
            </a:r>
            <a:endParaRPr lang="en-US" sz="1200" dirty="0"/>
          </a:p>
          <a:p>
            <a:r>
              <a:rPr lang="en-US" sz="1200" dirty="0">
                <a:latin typeface="Times New Roman"/>
                <a:cs typeface="Times New Roman"/>
              </a:rPr>
              <a:t>· Welsh Government (2024) Road verges and amenity grasslands supporting wildlife. Available at : </a:t>
            </a:r>
            <a:r>
              <a:rPr lang="en-US" sz="1200" dirty="0">
                <a:latin typeface="Times New Roman"/>
                <a:cs typeface="Times New Roman"/>
                <a:hlinkClick r:id="rId8"/>
              </a:rPr>
              <a:t>https://www.gov.wales/road-verges-and-amenity-grasslands-supporting-wildlife</a:t>
            </a:r>
            <a:r>
              <a:rPr lang="en-US" sz="1200" dirty="0">
                <a:latin typeface="Times New Roman"/>
                <a:cs typeface="Times New Roman"/>
              </a:rPr>
              <a:t> (Accessed: 29th  November).</a:t>
            </a:r>
            <a:endParaRPr lang="en-US" sz="1200" dirty="0"/>
          </a:p>
          <a:p>
            <a:r>
              <a:rPr lang="en-US" sz="1200" dirty="0">
                <a:latin typeface="Times New Roman"/>
                <a:cs typeface="Times New Roman"/>
              </a:rPr>
              <a:t>· World Metrological Organization (2024) Overview. Available at: </a:t>
            </a:r>
            <a:r>
              <a:rPr lang="en-US" sz="1200" dirty="0">
                <a:latin typeface="Times New Roman"/>
                <a:cs typeface="Times New Roman"/>
                <a:hlinkClick r:id="rId9"/>
              </a:rPr>
              <a:t>https://wmo.int/about-wmo/overview</a:t>
            </a:r>
            <a:r>
              <a:rPr lang="en-US" sz="1200" dirty="0">
                <a:latin typeface="Times New Roman"/>
                <a:cs typeface="Times New Roman"/>
              </a:rPr>
              <a:t> (Accessed: 30th November 2024).</a:t>
            </a:r>
            <a:endParaRPr lang="en-US" sz="1200" dirty="0"/>
          </a:p>
          <a:p>
            <a:pPr algn="l"/>
            <a:endParaRPr lang="en-US" sz="1200" dirty="0"/>
          </a:p>
        </p:txBody>
      </p:sp>
    </p:spTree>
    <p:extLst>
      <p:ext uri="{BB962C8B-B14F-4D97-AF65-F5344CB8AC3E}">
        <p14:creationId xmlns:p14="http://schemas.microsoft.com/office/powerpoint/2010/main" val="13865759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RegularSeed_2SEEDS">
      <a:dk1>
        <a:srgbClr val="000000"/>
      </a:dk1>
      <a:lt1>
        <a:srgbClr val="FFFFFF"/>
      </a:lt1>
      <a:dk2>
        <a:srgbClr val="3C2441"/>
      </a:dk2>
      <a:lt2>
        <a:srgbClr val="E3E8E2"/>
      </a:lt2>
      <a:accent1>
        <a:srgbClr val="B317D5"/>
      </a:accent1>
      <a:accent2>
        <a:srgbClr val="7629E7"/>
      </a:accent2>
      <a:accent3>
        <a:srgbClr val="E729B9"/>
      </a:accent3>
      <a:accent4>
        <a:srgbClr val="3CBA14"/>
      </a:accent4>
      <a:accent5>
        <a:srgbClr val="21BB3C"/>
      </a:accent5>
      <a:accent6>
        <a:srgbClr val="14B976"/>
      </a:accent6>
      <a:hlink>
        <a:srgbClr val="439531"/>
      </a:hlink>
      <a:folHlink>
        <a:srgbClr val="7F7F7F"/>
      </a:folHlink>
    </a:clrScheme>
    <a:fontScheme name="Savon">
      <a:majorFont>
        <a:latin typeface="Sagona Extra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agona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4</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SavonVTI</vt:lpstr>
      <vt:lpstr>portfolio</vt:lpstr>
      <vt:lpstr>Index</vt:lpstr>
      <vt:lpstr>Introduction and index</vt:lpstr>
      <vt:lpstr>Historical</vt:lpstr>
      <vt:lpstr>Local company </vt:lpstr>
      <vt:lpstr> WMO case study </vt:lpstr>
      <vt:lpstr>Collab piece</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549</cp:revision>
  <dcterms:created xsi:type="dcterms:W3CDTF">2024-11-21T17:11:36Z</dcterms:created>
  <dcterms:modified xsi:type="dcterms:W3CDTF">2024-12-05T13:40:11Z</dcterms:modified>
</cp:coreProperties>
</file>