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56" r:id="rId3"/>
    <p:sldId id="258" r:id="rId4"/>
    <p:sldId id="259" r:id="rId5"/>
    <p:sldId id="260" r:id="rId6"/>
    <p:sldId id="261" r:id="rId7"/>
    <p:sldId id="262" r:id="rId8"/>
    <p:sldId id="263" r:id="rId9"/>
    <p:sldId id="264" r:id="rId10"/>
    <p:sldId id="268"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donov.alex79@gmail.com" initials="a" lastIdx="1" clrIdx="0">
    <p:extLst>
      <p:ext uri="{19B8F6BF-5375-455C-9EA6-DF929625EA0E}">
        <p15:presenceInfo xmlns:p15="http://schemas.microsoft.com/office/powerpoint/2012/main" userId="58f91b3d329df5f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0" d="100"/>
          <a:sy n="90"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ata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rawing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8DD1CE-8857-46EB-9D67-64146F5D0B5D}"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05BD456A-8E8D-4D06-A8FA-9CB25B487F00}">
      <dgm:prSet/>
      <dgm:spPr/>
      <dgm:t>
        <a:bodyPr/>
        <a:lstStyle/>
        <a:p>
          <a:pPr>
            <a:lnSpc>
              <a:spcPct val="100000"/>
            </a:lnSpc>
          </a:pPr>
          <a:r>
            <a:rPr lang="en-GB"/>
            <a:t>On – demand scalability</a:t>
          </a:r>
          <a:endParaRPr lang="en-US"/>
        </a:p>
      </dgm:t>
    </dgm:pt>
    <dgm:pt modelId="{D47AE56A-3F9B-4948-97D7-1C9FEFAEC53B}" type="parTrans" cxnId="{9854D7D2-1D49-4550-B448-95E4B6049F61}">
      <dgm:prSet/>
      <dgm:spPr/>
      <dgm:t>
        <a:bodyPr/>
        <a:lstStyle/>
        <a:p>
          <a:endParaRPr lang="en-US"/>
        </a:p>
      </dgm:t>
    </dgm:pt>
    <dgm:pt modelId="{809D1A78-C6E7-430A-8DFE-CB45502D407A}" type="sibTrans" cxnId="{9854D7D2-1D49-4550-B448-95E4B6049F61}">
      <dgm:prSet/>
      <dgm:spPr/>
      <dgm:t>
        <a:bodyPr/>
        <a:lstStyle/>
        <a:p>
          <a:pPr>
            <a:lnSpc>
              <a:spcPct val="100000"/>
            </a:lnSpc>
          </a:pPr>
          <a:endParaRPr lang="en-US"/>
        </a:p>
      </dgm:t>
    </dgm:pt>
    <dgm:pt modelId="{E4895180-17F5-43A9-84A1-133BA9B0B088}">
      <dgm:prSet/>
      <dgm:spPr/>
      <dgm:t>
        <a:bodyPr/>
        <a:lstStyle/>
        <a:p>
          <a:pPr>
            <a:lnSpc>
              <a:spcPct val="100000"/>
            </a:lnSpc>
          </a:pPr>
          <a:r>
            <a:rPr lang="en-GB"/>
            <a:t>No hardware required</a:t>
          </a:r>
          <a:endParaRPr lang="en-US"/>
        </a:p>
      </dgm:t>
    </dgm:pt>
    <dgm:pt modelId="{8E596262-3494-40D6-A914-5D16E8DE00AF}" type="parTrans" cxnId="{F97C5472-81DB-4B96-B250-827142D5A7E4}">
      <dgm:prSet/>
      <dgm:spPr/>
      <dgm:t>
        <a:bodyPr/>
        <a:lstStyle/>
        <a:p>
          <a:endParaRPr lang="en-US"/>
        </a:p>
      </dgm:t>
    </dgm:pt>
    <dgm:pt modelId="{CC9A9ED6-383A-4FA2-A945-A9D8FC6EFE07}" type="sibTrans" cxnId="{F97C5472-81DB-4B96-B250-827142D5A7E4}">
      <dgm:prSet/>
      <dgm:spPr/>
      <dgm:t>
        <a:bodyPr/>
        <a:lstStyle/>
        <a:p>
          <a:pPr>
            <a:lnSpc>
              <a:spcPct val="100000"/>
            </a:lnSpc>
          </a:pPr>
          <a:endParaRPr lang="en-US"/>
        </a:p>
      </dgm:t>
    </dgm:pt>
    <dgm:pt modelId="{00E98223-DFFF-4004-81E7-F378956076BA}">
      <dgm:prSet/>
      <dgm:spPr/>
      <dgm:t>
        <a:bodyPr/>
        <a:lstStyle/>
        <a:p>
          <a:pPr>
            <a:lnSpc>
              <a:spcPct val="100000"/>
            </a:lnSpc>
          </a:pPr>
          <a:r>
            <a:rPr lang="en-GB"/>
            <a:t>Cost – effective</a:t>
          </a:r>
          <a:endParaRPr lang="en-US"/>
        </a:p>
      </dgm:t>
    </dgm:pt>
    <dgm:pt modelId="{1EABD270-37D7-497C-BADB-763399497128}" type="parTrans" cxnId="{306DA282-22B6-4B18-B6A4-087087933D92}">
      <dgm:prSet/>
      <dgm:spPr/>
      <dgm:t>
        <a:bodyPr/>
        <a:lstStyle/>
        <a:p>
          <a:endParaRPr lang="en-US"/>
        </a:p>
      </dgm:t>
    </dgm:pt>
    <dgm:pt modelId="{4F91841C-37E1-4344-9EBB-3BF7E3B2F5A5}" type="sibTrans" cxnId="{306DA282-22B6-4B18-B6A4-087087933D92}">
      <dgm:prSet/>
      <dgm:spPr/>
      <dgm:t>
        <a:bodyPr/>
        <a:lstStyle/>
        <a:p>
          <a:pPr>
            <a:lnSpc>
              <a:spcPct val="100000"/>
            </a:lnSpc>
          </a:pPr>
          <a:endParaRPr lang="en-US"/>
        </a:p>
      </dgm:t>
    </dgm:pt>
    <dgm:pt modelId="{D17C582C-244F-49F1-8EAE-D97A6B145E9B}">
      <dgm:prSet/>
      <dgm:spPr/>
      <dgm:t>
        <a:bodyPr/>
        <a:lstStyle/>
        <a:p>
          <a:pPr>
            <a:lnSpc>
              <a:spcPct val="100000"/>
            </a:lnSpc>
          </a:pPr>
          <a:r>
            <a:rPr lang="en-GB"/>
            <a:t>High availability</a:t>
          </a:r>
          <a:endParaRPr lang="en-US"/>
        </a:p>
      </dgm:t>
    </dgm:pt>
    <dgm:pt modelId="{D2CB6637-9304-4A54-933E-056AB1C192A4}" type="parTrans" cxnId="{F1C97561-9CA8-443D-AEF6-D34066A71709}">
      <dgm:prSet/>
      <dgm:spPr/>
      <dgm:t>
        <a:bodyPr/>
        <a:lstStyle/>
        <a:p>
          <a:endParaRPr lang="en-US"/>
        </a:p>
      </dgm:t>
    </dgm:pt>
    <dgm:pt modelId="{9618FD57-FE5C-486F-BE50-EAA1B6A4F426}" type="sibTrans" cxnId="{F1C97561-9CA8-443D-AEF6-D34066A71709}">
      <dgm:prSet/>
      <dgm:spPr/>
      <dgm:t>
        <a:bodyPr/>
        <a:lstStyle/>
        <a:p>
          <a:pPr>
            <a:lnSpc>
              <a:spcPct val="100000"/>
            </a:lnSpc>
          </a:pPr>
          <a:endParaRPr lang="en-US"/>
        </a:p>
      </dgm:t>
    </dgm:pt>
    <dgm:pt modelId="{7EC635F8-873D-47F6-99D4-C82171B93196}">
      <dgm:prSet/>
      <dgm:spPr/>
      <dgm:t>
        <a:bodyPr/>
        <a:lstStyle/>
        <a:p>
          <a:pPr>
            <a:lnSpc>
              <a:spcPct val="100000"/>
            </a:lnSpc>
          </a:pPr>
          <a:r>
            <a:rPr lang="en-GB"/>
            <a:t>Enterprise development tools</a:t>
          </a:r>
          <a:endParaRPr lang="en-US"/>
        </a:p>
      </dgm:t>
    </dgm:pt>
    <dgm:pt modelId="{09832BB6-D6B7-486B-8D60-DCE945E4509E}" type="parTrans" cxnId="{6847A901-E9F8-4B89-B582-665F144A244B}">
      <dgm:prSet/>
      <dgm:spPr/>
      <dgm:t>
        <a:bodyPr/>
        <a:lstStyle/>
        <a:p>
          <a:endParaRPr lang="en-US"/>
        </a:p>
      </dgm:t>
    </dgm:pt>
    <dgm:pt modelId="{5BDC668C-B5A1-47DE-930E-90E697AA8081}" type="sibTrans" cxnId="{6847A901-E9F8-4B89-B582-665F144A244B}">
      <dgm:prSet/>
      <dgm:spPr/>
      <dgm:t>
        <a:bodyPr/>
        <a:lstStyle/>
        <a:p>
          <a:pPr>
            <a:lnSpc>
              <a:spcPct val="100000"/>
            </a:lnSpc>
          </a:pPr>
          <a:endParaRPr lang="en-US"/>
        </a:p>
      </dgm:t>
    </dgm:pt>
    <dgm:pt modelId="{DD02AA04-AF3E-4210-963F-66C655088F55}">
      <dgm:prSet/>
      <dgm:spPr/>
      <dgm:t>
        <a:bodyPr/>
        <a:lstStyle/>
        <a:p>
          <a:pPr>
            <a:lnSpc>
              <a:spcPct val="100000"/>
            </a:lnSpc>
          </a:pPr>
          <a:r>
            <a:rPr lang="en-GB"/>
            <a:t>Security</a:t>
          </a:r>
          <a:endParaRPr lang="en-US"/>
        </a:p>
      </dgm:t>
    </dgm:pt>
    <dgm:pt modelId="{2D93105D-17AE-4F52-91AC-F1B749A9D1DF}" type="parTrans" cxnId="{077F9FE1-7FF0-4CCB-A18F-E63843A23618}">
      <dgm:prSet/>
      <dgm:spPr/>
      <dgm:t>
        <a:bodyPr/>
        <a:lstStyle/>
        <a:p>
          <a:endParaRPr lang="en-US"/>
        </a:p>
      </dgm:t>
    </dgm:pt>
    <dgm:pt modelId="{8B18F81D-B702-4D73-B4E6-39EA61FB4CA5}" type="sibTrans" cxnId="{077F9FE1-7FF0-4CCB-A18F-E63843A23618}">
      <dgm:prSet/>
      <dgm:spPr/>
      <dgm:t>
        <a:bodyPr/>
        <a:lstStyle/>
        <a:p>
          <a:endParaRPr lang="en-US"/>
        </a:p>
      </dgm:t>
    </dgm:pt>
    <dgm:pt modelId="{9AD71494-59C8-4F58-89EA-5461BFB8F924}" type="pres">
      <dgm:prSet presAssocID="{278DD1CE-8857-46EB-9D67-64146F5D0B5D}" presName="root" presStyleCnt="0">
        <dgm:presLayoutVars>
          <dgm:dir/>
          <dgm:resizeHandles val="exact"/>
        </dgm:presLayoutVars>
      </dgm:prSet>
      <dgm:spPr/>
    </dgm:pt>
    <dgm:pt modelId="{37A39FDF-B788-4E55-8522-04B709BD67E8}" type="pres">
      <dgm:prSet presAssocID="{278DD1CE-8857-46EB-9D67-64146F5D0B5D}" presName="container" presStyleCnt="0">
        <dgm:presLayoutVars>
          <dgm:dir/>
          <dgm:resizeHandles val="exact"/>
        </dgm:presLayoutVars>
      </dgm:prSet>
      <dgm:spPr/>
    </dgm:pt>
    <dgm:pt modelId="{ED8D90CD-A583-40B0-89BF-5ADE0A5EA3A3}" type="pres">
      <dgm:prSet presAssocID="{05BD456A-8E8D-4D06-A8FA-9CB25B487F00}" presName="compNode" presStyleCnt="0"/>
      <dgm:spPr/>
    </dgm:pt>
    <dgm:pt modelId="{E88CC7A9-18D7-4981-83B6-B4457896B8BC}" type="pres">
      <dgm:prSet presAssocID="{05BD456A-8E8D-4D06-A8FA-9CB25B487F00}" presName="iconBgRect" presStyleLbl="bgShp" presStyleIdx="0" presStyleCnt="6"/>
      <dgm:spPr/>
    </dgm:pt>
    <dgm:pt modelId="{1A6B1345-20E0-459B-87A0-7BFDCEEA6661}" type="pres">
      <dgm:prSet presAssocID="{05BD456A-8E8D-4D06-A8FA-9CB25B487F00}"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ximize"/>
        </a:ext>
      </dgm:extLst>
    </dgm:pt>
    <dgm:pt modelId="{7E47D3D7-DFEB-4B23-91FC-DB93082DB609}" type="pres">
      <dgm:prSet presAssocID="{05BD456A-8E8D-4D06-A8FA-9CB25B487F00}" presName="spaceRect" presStyleCnt="0"/>
      <dgm:spPr/>
    </dgm:pt>
    <dgm:pt modelId="{2788649F-72A3-4F2C-A4EA-17FCCDCC8BD8}" type="pres">
      <dgm:prSet presAssocID="{05BD456A-8E8D-4D06-A8FA-9CB25B487F00}" presName="textRect" presStyleLbl="revTx" presStyleIdx="0" presStyleCnt="6">
        <dgm:presLayoutVars>
          <dgm:chMax val="1"/>
          <dgm:chPref val="1"/>
        </dgm:presLayoutVars>
      </dgm:prSet>
      <dgm:spPr/>
    </dgm:pt>
    <dgm:pt modelId="{1EF75B95-9B04-469D-8E03-B8D8044E5390}" type="pres">
      <dgm:prSet presAssocID="{809D1A78-C6E7-430A-8DFE-CB45502D407A}" presName="sibTrans" presStyleLbl="sibTrans2D1" presStyleIdx="0" presStyleCnt="0"/>
      <dgm:spPr/>
    </dgm:pt>
    <dgm:pt modelId="{C51FA777-5B20-46C9-B87B-AA2E83EB8014}" type="pres">
      <dgm:prSet presAssocID="{E4895180-17F5-43A9-84A1-133BA9B0B088}" presName="compNode" presStyleCnt="0"/>
      <dgm:spPr/>
    </dgm:pt>
    <dgm:pt modelId="{09FAFC19-9D6F-4BAF-8033-32394D5F5006}" type="pres">
      <dgm:prSet presAssocID="{E4895180-17F5-43A9-84A1-133BA9B0B088}" presName="iconBgRect" presStyleLbl="bgShp" presStyleIdx="1" presStyleCnt="6"/>
      <dgm:spPr/>
    </dgm:pt>
    <dgm:pt modelId="{827F088C-13B4-45F2-A459-6057F776D2E8}" type="pres">
      <dgm:prSet presAssocID="{E4895180-17F5-43A9-84A1-133BA9B0B088}"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mputer"/>
        </a:ext>
      </dgm:extLst>
    </dgm:pt>
    <dgm:pt modelId="{33D24B21-2A87-4887-9B93-D52F13703E27}" type="pres">
      <dgm:prSet presAssocID="{E4895180-17F5-43A9-84A1-133BA9B0B088}" presName="spaceRect" presStyleCnt="0"/>
      <dgm:spPr/>
    </dgm:pt>
    <dgm:pt modelId="{FF811EE1-48BA-4B66-A101-05CE59A793A9}" type="pres">
      <dgm:prSet presAssocID="{E4895180-17F5-43A9-84A1-133BA9B0B088}" presName="textRect" presStyleLbl="revTx" presStyleIdx="1" presStyleCnt="6">
        <dgm:presLayoutVars>
          <dgm:chMax val="1"/>
          <dgm:chPref val="1"/>
        </dgm:presLayoutVars>
      </dgm:prSet>
      <dgm:spPr/>
    </dgm:pt>
    <dgm:pt modelId="{62FFE663-F8EA-4A5E-A02E-5305CBB017B9}" type="pres">
      <dgm:prSet presAssocID="{CC9A9ED6-383A-4FA2-A945-A9D8FC6EFE07}" presName="sibTrans" presStyleLbl="sibTrans2D1" presStyleIdx="0" presStyleCnt="0"/>
      <dgm:spPr/>
    </dgm:pt>
    <dgm:pt modelId="{98CAAA1B-775D-46A1-AAC9-C6024D511B08}" type="pres">
      <dgm:prSet presAssocID="{00E98223-DFFF-4004-81E7-F378956076BA}" presName="compNode" presStyleCnt="0"/>
      <dgm:spPr/>
    </dgm:pt>
    <dgm:pt modelId="{AD0B590C-68C0-4ADB-8E56-1081AE43CA93}" type="pres">
      <dgm:prSet presAssocID="{00E98223-DFFF-4004-81E7-F378956076BA}" presName="iconBgRect" presStyleLbl="bgShp" presStyleIdx="2" presStyleCnt="6"/>
      <dgm:spPr/>
    </dgm:pt>
    <dgm:pt modelId="{4506C3A7-0AE0-451D-8787-0D1999AD3CB5}" type="pres">
      <dgm:prSet presAssocID="{00E98223-DFFF-4004-81E7-F378956076BA}"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ins"/>
        </a:ext>
      </dgm:extLst>
    </dgm:pt>
    <dgm:pt modelId="{428BC3A3-4911-4AF7-84B1-B8FC6571C037}" type="pres">
      <dgm:prSet presAssocID="{00E98223-DFFF-4004-81E7-F378956076BA}" presName="spaceRect" presStyleCnt="0"/>
      <dgm:spPr/>
    </dgm:pt>
    <dgm:pt modelId="{DB217B3B-7001-4576-8F4E-995DF4A49EB0}" type="pres">
      <dgm:prSet presAssocID="{00E98223-DFFF-4004-81E7-F378956076BA}" presName="textRect" presStyleLbl="revTx" presStyleIdx="2" presStyleCnt="6">
        <dgm:presLayoutVars>
          <dgm:chMax val="1"/>
          <dgm:chPref val="1"/>
        </dgm:presLayoutVars>
      </dgm:prSet>
      <dgm:spPr/>
    </dgm:pt>
    <dgm:pt modelId="{938F5653-B84E-467F-83EE-F4BA03EED20A}" type="pres">
      <dgm:prSet presAssocID="{4F91841C-37E1-4344-9EBB-3BF7E3B2F5A5}" presName="sibTrans" presStyleLbl="sibTrans2D1" presStyleIdx="0" presStyleCnt="0"/>
      <dgm:spPr/>
    </dgm:pt>
    <dgm:pt modelId="{62028F19-D8E4-4C50-9A1E-94CB1B06BE40}" type="pres">
      <dgm:prSet presAssocID="{D17C582C-244F-49F1-8EAE-D97A6B145E9B}" presName="compNode" presStyleCnt="0"/>
      <dgm:spPr/>
    </dgm:pt>
    <dgm:pt modelId="{007FCE73-8F78-4C46-8444-4A10C875020A}" type="pres">
      <dgm:prSet presAssocID="{D17C582C-244F-49F1-8EAE-D97A6B145E9B}" presName="iconBgRect" presStyleLbl="bgShp" presStyleIdx="3" presStyleCnt="6"/>
      <dgm:spPr/>
    </dgm:pt>
    <dgm:pt modelId="{C6F9DC8D-8137-45B9-93FD-D72E9F3D29D7}" type="pres">
      <dgm:prSet presAssocID="{D17C582C-244F-49F1-8EAE-D97A6B145E9B}"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36D386BF-EAFA-4488-AD3B-76EB071EEC90}" type="pres">
      <dgm:prSet presAssocID="{D17C582C-244F-49F1-8EAE-D97A6B145E9B}" presName="spaceRect" presStyleCnt="0"/>
      <dgm:spPr/>
    </dgm:pt>
    <dgm:pt modelId="{2E2674AF-FD51-42F7-9EE0-2430FB444F16}" type="pres">
      <dgm:prSet presAssocID="{D17C582C-244F-49F1-8EAE-D97A6B145E9B}" presName="textRect" presStyleLbl="revTx" presStyleIdx="3" presStyleCnt="6">
        <dgm:presLayoutVars>
          <dgm:chMax val="1"/>
          <dgm:chPref val="1"/>
        </dgm:presLayoutVars>
      </dgm:prSet>
      <dgm:spPr/>
    </dgm:pt>
    <dgm:pt modelId="{45740D2E-C206-4E2D-B33C-8D047E5051A4}" type="pres">
      <dgm:prSet presAssocID="{9618FD57-FE5C-486F-BE50-EAA1B6A4F426}" presName="sibTrans" presStyleLbl="sibTrans2D1" presStyleIdx="0" presStyleCnt="0"/>
      <dgm:spPr/>
    </dgm:pt>
    <dgm:pt modelId="{08CCC103-6B28-4BB2-8F1A-A0DF42747D4A}" type="pres">
      <dgm:prSet presAssocID="{7EC635F8-873D-47F6-99D4-C82171B93196}" presName="compNode" presStyleCnt="0"/>
      <dgm:spPr/>
    </dgm:pt>
    <dgm:pt modelId="{6D9BD0C2-A738-4E8A-AE1B-97C14C9E5DA3}" type="pres">
      <dgm:prSet presAssocID="{7EC635F8-873D-47F6-99D4-C82171B93196}" presName="iconBgRect" presStyleLbl="bgShp" presStyleIdx="4" presStyleCnt="6"/>
      <dgm:spPr/>
    </dgm:pt>
    <dgm:pt modelId="{2B459FDF-6BB4-47E1-B4AA-0019D68ACAAB}" type="pres">
      <dgm:prSet presAssocID="{7EC635F8-873D-47F6-99D4-C82171B93196}"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ools"/>
        </a:ext>
      </dgm:extLst>
    </dgm:pt>
    <dgm:pt modelId="{603AAFCE-5FDA-4CB1-AF5B-D6F838A1D396}" type="pres">
      <dgm:prSet presAssocID="{7EC635F8-873D-47F6-99D4-C82171B93196}" presName="spaceRect" presStyleCnt="0"/>
      <dgm:spPr/>
    </dgm:pt>
    <dgm:pt modelId="{0577FFB5-8394-438B-B84A-B9EED7710C1A}" type="pres">
      <dgm:prSet presAssocID="{7EC635F8-873D-47F6-99D4-C82171B93196}" presName="textRect" presStyleLbl="revTx" presStyleIdx="4" presStyleCnt="6">
        <dgm:presLayoutVars>
          <dgm:chMax val="1"/>
          <dgm:chPref val="1"/>
        </dgm:presLayoutVars>
      </dgm:prSet>
      <dgm:spPr/>
    </dgm:pt>
    <dgm:pt modelId="{CA300322-9721-4668-B57A-A6F72A5A2A80}" type="pres">
      <dgm:prSet presAssocID="{5BDC668C-B5A1-47DE-930E-90E697AA8081}" presName="sibTrans" presStyleLbl="sibTrans2D1" presStyleIdx="0" presStyleCnt="0"/>
      <dgm:spPr/>
    </dgm:pt>
    <dgm:pt modelId="{5223E3B5-44B5-4DAE-97BA-A3F2DF719393}" type="pres">
      <dgm:prSet presAssocID="{DD02AA04-AF3E-4210-963F-66C655088F55}" presName="compNode" presStyleCnt="0"/>
      <dgm:spPr/>
    </dgm:pt>
    <dgm:pt modelId="{3C689D1E-11D5-4040-A4B5-C8DD7C7A8F70}" type="pres">
      <dgm:prSet presAssocID="{DD02AA04-AF3E-4210-963F-66C655088F55}" presName="iconBgRect" presStyleLbl="bgShp" presStyleIdx="5" presStyleCnt="6"/>
      <dgm:spPr/>
    </dgm:pt>
    <dgm:pt modelId="{DF49A603-2772-425F-A3B0-8BA8B88D9BBD}" type="pres">
      <dgm:prSet presAssocID="{DD02AA04-AF3E-4210-963F-66C655088F55}"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Security Camera"/>
        </a:ext>
      </dgm:extLst>
    </dgm:pt>
    <dgm:pt modelId="{12DC85FC-B56B-4220-AF50-C80BD09C2732}" type="pres">
      <dgm:prSet presAssocID="{DD02AA04-AF3E-4210-963F-66C655088F55}" presName="spaceRect" presStyleCnt="0"/>
      <dgm:spPr/>
    </dgm:pt>
    <dgm:pt modelId="{0777E642-0E3E-4922-BE54-4B518EA0F559}" type="pres">
      <dgm:prSet presAssocID="{DD02AA04-AF3E-4210-963F-66C655088F55}" presName="textRect" presStyleLbl="revTx" presStyleIdx="5" presStyleCnt="6">
        <dgm:presLayoutVars>
          <dgm:chMax val="1"/>
          <dgm:chPref val="1"/>
        </dgm:presLayoutVars>
      </dgm:prSet>
      <dgm:spPr/>
    </dgm:pt>
  </dgm:ptLst>
  <dgm:cxnLst>
    <dgm:cxn modelId="{6847A901-E9F8-4B89-B582-665F144A244B}" srcId="{278DD1CE-8857-46EB-9D67-64146F5D0B5D}" destId="{7EC635F8-873D-47F6-99D4-C82171B93196}" srcOrd="4" destOrd="0" parTransId="{09832BB6-D6B7-486B-8D60-DCE945E4509E}" sibTransId="{5BDC668C-B5A1-47DE-930E-90E697AA8081}"/>
    <dgm:cxn modelId="{3E2F7F27-0516-4F30-935C-099E2291E621}" type="presOf" srcId="{CC9A9ED6-383A-4FA2-A945-A9D8FC6EFE07}" destId="{62FFE663-F8EA-4A5E-A02E-5305CBB017B9}" srcOrd="0" destOrd="0" presId="urn:microsoft.com/office/officeart/2018/2/layout/IconCircleList"/>
    <dgm:cxn modelId="{25E5175E-D2EA-47F7-9C16-BE927A8DE18D}" type="presOf" srcId="{5BDC668C-B5A1-47DE-930E-90E697AA8081}" destId="{CA300322-9721-4668-B57A-A6F72A5A2A80}" srcOrd="0" destOrd="0" presId="urn:microsoft.com/office/officeart/2018/2/layout/IconCircleList"/>
    <dgm:cxn modelId="{F1C97561-9CA8-443D-AEF6-D34066A71709}" srcId="{278DD1CE-8857-46EB-9D67-64146F5D0B5D}" destId="{D17C582C-244F-49F1-8EAE-D97A6B145E9B}" srcOrd="3" destOrd="0" parTransId="{D2CB6637-9304-4A54-933E-056AB1C192A4}" sibTransId="{9618FD57-FE5C-486F-BE50-EAA1B6A4F426}"/>
    <dgm:cxn modelId="{CA64636B-6B3A-4CF8-A1B4-28DC7058DF59}" type="presOf" srcId="{E4895180-17F5-43A9-84A1-133BA9B0B088}" destId="{FF811EE1-48BA-4B66-A101-05CE59A793A9}" srcOrd="0" destOrd="0" presId="urn:microsoft.com/office/officeart/2018/2/layout/IconCircleList"/>
    <dgm:cxn modelId="{FBE3A050-9D6F-4B4F-A508-2E57FB45F6CB}" type="presOf" srcId="{00E98223-DFFF-4004-81E7-F378956076BA}" destId="{DB217B3B-7001-4576-8F4E-995DF4A49EB0}" srcOrd="0" destOrd="0" presId="urn:microsoft.com/office/officeart/2018/2/layout/IconCircleList"/>
    <dgm:cxn modelId="{F97C5472-81DB-4B96-B250-827142D5A7E4}" srcId="{278DD1CE-8857-46EB-9D67-64146F5D0B5D}" destId="{E4895180-17F5-43A9-84A1-133BA9B0B088}" srcOrd="1" destOrd="0" parTransId="{8E596262-3494-40D6-A914-5D16E8DE00AF}" sibTransId="{CC9A9ED6-383A-4FA2-A945-A9D8FC6EFE07}"/>
    <dgm:cxn modelId="{9705B97E-35E5-421D-9001-2C0AFC2E736F}" type="presOf" srcId="{DD02AA04-AF3E-4210-963F-66C655088F55}" destId="{0777E642-0E3E-4922-BE54-4B518EA0F559}" srcOrd="0" destOrd="0" presId="urn:microsoft.com/office/officeart/2018/2/layout/IconCircleList"/>
    <dgm:cxn modelId="{A9C18281-6DBF-492A-B75B-45ECE191D2EC}" type="presOf" srcId="{7EC635F8-873D-47F6-99D4-C82171B93196}" destId="{0577FFB5-8394-438B-B84A-B9EED7710C1A}" srcOrd="0" destOrd="0" presId="urn:microsoft.com/office/officeart/2018/2/layout/IconCircleList"/>
    <dgm:cxn modelId="{306DA282-22B6-4B18-B6A4-087087933D92}" srcId="{278DD1CE-8857-46EB-9D67-64146F5D0B5D}" destId="{00E98223-DFFF-4004-81E7-F378956076BA}" srcOrd="2" destOrd="0" parTransId="{1EABD270-37D7-497C-BADB-763399497128}" sibTransId="{4F91841C-37E1-4344-9EBB-3BF7E3B2F5A5}"/>
    <dgm:cxn modelId="{D0C65A83-FF4E-41C1-B8D1-E7DCE03B2A1C}" type="presOf" srcId="{05BD456A-8E8D-4D06-A8FA-9CB25B487F00}" destId="{2788649F-72A3-4F2C-A4EA-17FCCDCC8BD8}" srcOrd="0" destOrd="0" presId="urn:microsoft.com/office/officeart/2018/2/layout/IconCircleList"/>
    <dgm:cxn modelId="{492F3B84-5FB1-4530-8FE4-539CF0261DC7}" type="presOf" srcId="{4F91841C-37E1-4344-9EBB-3BF7E3B2F5A5}" destId="{938F5653-B84E-467F-83EE-F4BA03EED20A}" srcOrd="0" destOrd="0" presId="urn:microsoft.com/office/officeart/2018/2/layout/IconCircleList"/>
    <dgm:cxn modelId="{37222C86-7B6C-4A76-9EB5-31B49C7DAD08}" type="presOf" srcId="{809D1A78-C6E7-430A-8DFE-CB45502D407A}" destId="{1EF75B95-9B04-469D-8E03-B8D8044E5390}" srcOrd="0" destOrd="0" presId="urn:microsoft.com/office/officeart/2018/2/layout/IconCircleList"/>
    <dgm:cxn modelId="{3791E1A1-7087-417A-AED1-B2483B5989C3}" type="presOf" srcId="{278DD1CE-8857-46EB-9D67-64146F5D0B5D}" destId="{9AD71494-59C8-4F58-89EA-5461BFB8F924}" srcOrd="0" destOrd="0" presId="urn:microsoft.com/office/officeart/2018/2/layout/IconCircleList"/>
    <dgm:cxn modelId="{4DEAF9A2-5A41-4C2F-849A-144B5556F616}" type="presOf" srcId="{D17C582C-244F-49F1-8EAE-D97A6B145E9B}" destId="{2E2674AF-FD51-42F7-9EE0-2430FB444F16}" srcOrd="0" destOrd="0" presId="urn:microsoft.com/office/officeart/2018/2/layout/IconCircleList"/>
    <dgm:cxn modelId="{9854D7D2-1D49-4550-B448-95E4B6049F61}" srcId="{278DD1CE-8857-46EB-9D67-64146F5D0B5D}" destId="{05BD456A-8E8D-4D06-A8FA-9CB25B487F00}" srcOrd="0" destOrd="0" parTransId="{D47AE56A-3F9B-4948-97D7-1C9FEFAEC53B}" sibTransId="{809D1A78-C6E7-430A-8DFE-CB45502D407A}"/>
    <dgm:cxn modelId="{077F9FE1-7FF0-4CCB-A18F-E63843A23618}" srcId="{278DD1CE-8857-46EB-9D67-64146F5D0B5D}" destId="{DD02AA04-AF3E-4210-963F-66C655088F55}" srcOrd="5" destOrd="0" parTransId="{2D93105D-17AE-4F52-91AC-F1B749A9D1DF}" sibTransId="{8B18F81D-B702-4D73-B4E6-39EA61FB4CA5}"/>
    <dgm:cxn modelId="{B51D7CF8-ECAD-4B3B-A18C-076FB60BCBDF}" type="presOf" srcId="{9618FD57-FE5C-486F-BE50-EAA1B6A4F426}" destId="{45740D2E-C206-4E2D-B33C-8D047E5051A4}" srcOrd="0" destOrd="0" presId="urn:microsoft.com/office/officeart/2018/2/layout/IconCircleList"/>
    <dgm:cxn modelId="{D4C27361-9A11-40AD-B014-1296E396D82B}" type="presParOf" srcId="{9AD71494-59C8-4F58-89EA-5461BFB8F924}" destId="{37A39FDF-B788-4E55-8522-04B709BD67E8}" srcOrd="0" destOrd="0" presId="urn:microsoft.com/office/officeart/2018/2/layout/IconCircleList"/>
    <dgm:cxn modelId="{CA40C701-85CF-4D21-8F72-27535CA25C35}" type="presParOf" srcId="{37A39FDF-B788-4E55-8522-04B709BD67E8}" destId="{ED8D90CD-A583-40B0-89BF-5ADE0A5EA3A3}" srcOrd="0" destOrd="0" presId="urn:microsoft.com/office/officeart/2018/2/layout/IconCircleList"/>
    <dgm:cxn modelId="{803C3140-A010-4616-B17E-FEF078375CF4}" type="presParOf" srcId="{ED8D90CD-A583-40B0-89BF-5ADE0A5EA3A3}" destId="{E88CC7A9-18D7-4981-83B6-B4457896B8BC}" srcOrd="0" destOrd="0" presId="urn:microsoft.com/office/officeart/2018/2/layout/IconCircleList"/>
    <dgm:cxn modelId="{C4313ED0-1F34-4D2E-8EA2-4ECBDCA94032}" type="presParOf" srcId="{ED8D90CD-A583-40B0-89BF-5ADE0A5EA3A3}" destId="{1A6B1345-20E0-459B-87A0-7BFDCEEA6661}" srcOrd="1" destOrd="0" presId="urn:microsoft.com/office/officeart/2018/2/layout/IconCircleList"/>
    <dgm:cxn modelId="{AA83C8BE-01C0-4408-BCDE-EDAB6BFE2768}" type="presParOf" srcId="{ED8D90CD-A583-40B0-89BF-5ADE0A5EA3A3}" destId="{7E47D3D7-DFEB-4B23-91FC-DB93082DB609}" srcOrd="2" destOrd="0" presId="urn:microsoft.com/office/officeart/2018/2/layout/IconCircleList"/>
    <dgm:cxn modelId="{30F11749-299F-47A5-91E5-EE530C8A7F89}" type="presParOf" srcId="{ED8D90CD-A583-40B0-89BF-5ADE0A5EA3A3}" destId="{2788649F-72A3-4F2C-A4EA-17FCCDCC8BD8}" srcOrd="3" destOrd="0" presId="urn:microsoft.com/office/officeart/2018/2/layout/IconCircleList"/>
    <dgm:cxn modelId="{A359C486-9D78-4E61-B8D2-DB97D98F2FEB}" type="presParOf" srcId="{37A39FDF-B788-4E55-8522-04B709BD67E8}" destId="{1EF75B95-9B04-469D-8E03-B8D8044E5390}" srcOrd="1" destOrd="0" presId="urn:microsoft.com/office/officeart/2018/2/layout/IconCircleList"/>
    <dgm:cxn modelId="{A75C3F52-6774-4999-9608-E45B9D056C98}" type="presParOf" srcId="{37A39FDF-B788-4E55-8522-04B709BD67E8}" destId="{C51FA777-5B20-46C9-B87B-AA2E83EB8014}" srcOrd="2" destOrd="0" presId="urn:microsoft.com/office/officeart/2018/2/layout/IconCircleList"/>
    <dgm:cxn modelId="{CF9617F6-0111-4090-AE6F-A6CB41D900DA}" type="presParOf" srcId="{C51FA777-5B20-46C9-B87B-AA2E83EB8014}" destId="{09FAFC19-9D6F-4BAF-8033-32394D5F5006}" srcOrd="0" destOrd="0" presId="urn:microsoft.com/office/officeart/2018/2/layout/IconCircleList"/>
    <dgm:cxn modelId="{5B56D40F-FD3C-403B-9E9A-1B10F2F6558E}" type="presParOf" srcId="{C51FA777-5B20-46C9-B87B-AA2E83EB8014}" destId="{827F088C-13B4-45F2-A459-6057F776D2E8}" srcOrd="1" destOrd="0" presId="urn:microsoft.com/office/officeart/2018/2/layout/IconCircleList"/>
    <dgm:cxn modelId="{24568FE0-AE5A-4D64-A10E-78DD9B63A099}" type="presParOf" srcId="{C51FA777-5B20-46C9-B87B-AA2E83EB8014}" destId="{33D24B21-2A87-4887-9B93-D52F13703E27}" srcOrd="2" destOrd="0" presId="urn:microsoft.com/office/officeart/2018/2/layout/IconCircleList"/>
    <dgm:cxn modelId="{1F0AB037-FF9C-4EE6-8CC1-E1C347762BEC}" type="presParOf" srcId="{C51FA777-5B20-46C9-B87B-AA2E83EB8014}" destId="{FF811EE1-48BA-4B66-A101-05CE59A793A9}" srcOrd="3" destOrd="0" presId="urn:microsoft.com/office/officeart/2018/2/layout/IconCircleList"/>
    <dgm:cxn modelId="{3C97D044-1E2A-4CCC-A89C-B556B881E763}" type="presParOf" srcId="{37A39FDF-B788-4E55-8522-04B709BD67E8}" destId="{62FFE663-F8EA-4A5E-A02E-5305CBB017B9}" srcOrd="3" destOrd="0" presId="urn:microsoft.com/office/officeart/2018/2/layout/IconCircleList"/>
    <dgm:cxn modelId="{954DDB33-DAE2-479F-B5C9-380C631CD338}" type="presParOf" srcId="{37A39FDF-B788-4E55-8522-04B709BD67E8}" destId="{98CAAA1B-775D-46A1-AAC9-C6024D511B08}" srcOrd="4" destOrd="0" presId="urn:microsoft.com/office/officeart/2018/2/layout/IconCircleList"/>
    <dgm:cxn modelId="{4DD0E46B-F3B3-479B-B8D9-6F70664C25C0}" type="presParOf" srcId="{98CAAA1B-775D-46A1-AAC9-C6024D511B08}" destId="{AD0B590C-68C0-4ADB-8E56-1081AE43CA93}" srcOrd="0" destOrd="0" presId="urn:microsoft.com/office/officeart/2018/2/layout/IconCircleList"/>
    <dgm:cxn modelId="{9CCF1033-C5D8-4B68-AB0E-13FDD0C6126A}" type="presParOf" srcId="{98CAAA1B-775D-46A1-AAC9-C6024D511B08}" destId="{4506C3A7-0AE0-451D-8787-0D1999AD3CB5}" srcOrd="1" destOrd="0" presId="urn:microsoft.com/office/officeart/2018/2/layout/IconCircleList"/>
    <dgm:cxn modelId="{A63F129F-E637-45B6-A85C-C136F3FF9F70}" type="presParOf" srcId="{98CAAA1B-775D-46A1-AAC9-C6024D511B08}" destId="{428BC3A3-4911-4AF7-84B1-B8FC6571C037}" srcOrd="2" destOrd="0" presId="urn:microsoft.com/office/officeart/2018/2/layout/IconCircleList"/>
    <dgm:cxn modelId="{EE80971C-2550-4EFC-A3EC-2DAE2094308E}" type="presParOf" srcId="{98CAAA1B-775D-46A1-AAC9-C6024D511B08}" destId="{DB217B3B-7001-4576-8F4E-995DF4A49EB0}" srcOrd="3" destOrd="0" presId="urn:microsoft.com/office/officeart/2018/2/layout/IconCircleList"/>
    <dgm:cxn modelId="{949AC776-818B-4E69-B363-CF2E2966D631}" type="presParOf" srcId="{37A39FDF-B788-4E55-8522-04B709BD67E8}" destId="{938F5653-B84E-467F-83EE-F4BA03EED20A}" srcOrd="5" destOrd="0" presId="urn:microsoft.com/office/officeart/2018/2/layout/IconCircleList"/>
    <dgm:cxn modelId="{EDCAC2E4-585C-48D5-87FB-38BEB819EC13}" type="presParOf" srcId="{37A39FDF-B788-4E55-8522-04B709BD67E8}" destId="{62028F19-D8E4-4C50-9A1E-94CB1B06BE40}" srcOrd="6" destOrd="0" presId="urn:microsoft.com/office/officeart/2018/2/layout/IconCircleList"/>
    <dgm:cxn modelId="{9C45855A-B84A-47C8-AD40-42720C998DBA}" type="presParOf" srcId="{62028F19-D8E4-4C50-9A1E-94CB1B06BE40}" destId="{007FCE73-8F78-4C46-8444-4A10C875020A}" srcOrd="0" destOrd="0" presId="urn:microsoft.com/office/officeart/2018/2/layout/IconCircleList"/>
    <dgm:cxn modelId="{64069133-DA71-43AA-BBBD-22EEAD035360}" type="presParOf" srcId="{62028F19-D8E4-4C50-9A1E-94CB1B06BE40}" destId="{C6F9DC8D-8137-45B9-93FD-D72E9F3D29D7}" srcOrd="1" destOrd="0" presId="urn:microsoft.com/office/officeart/2018/2/layout/IconCircleList"/>
    <dgm:cxn modelId="{31DABD97-B12C-4CE1-A1D0-8F8D23988029}" type="presParOf" srcId="{62028F19-D8E4-4C50-9A1E-94CB1B06BE40}" destId="{36D386BF-EAFA-4488-AD3B-76EB071EEC90}" srcOrd="2" destOrd="0" presId="urn:microsoft.com/office/officeart/2018/2/layout/IconCircleList"/>
    <dgm:cxn modelId="{4FB40F6B-53A4-4D1D-ABAB-7D31E0672063}" type="presParOf" srcId="{62028F19-D8E4-4C50-9A1E-94CB1B06BE40}" destId="{2E2674AF-FD51-42F7-9EE0-2430FB444F16}" srcOrd="3" destOrd="0" presId="urn:microsoft.com/office/officeart/2018/2/layout/IconCircleList"/>
    <dgm:cxn modelId="{DEA360CB-013D-4CF3-97D6-565627FD98CA}" type="presParOf" srcId="{37A39FDF-B788-4E55-8522-04B709BD67E8}" destId="{45740D2E-C206-4E2D-B33C-8D047E5051A4}" srcOrd="7" destOrd="0" presId="urn:microsoft.com/office/officeart/2018/2/layout/IconCircleList"/>
    <dgm:cxn modelId="{AC1952AC-F0D3-4C65-A425-39D0A7312652}" type="presParOf" srcId="{37A39FDF-B788-4E55-8522-04B709BD67E8}" destId="{08CCC103-6B28-4BB2-8F1A-A0DF42747D4A}" srcOrd="8" destOrd="0" presId="urn:microsoft.com/office/officeart/2018/2/layout/IconCircleList"/>
    <dgm:cxn modelId="{401EEFE9-8D8F-46C4-834E-2F5977DE0373}" type="presParOf" srcId="{08CCC103-6B28-4BB2-8F1A-A0DF42747D4A}" destId="{6D9BD0C2-A738-4E8A-AE1B-97C14C9E5DA3}" srcOrd="0" destOrd="0" presId="urn:microsoft.com/office/officeart/2018/2/layout/IconCircleList"/>
    <dgm:cxn modelId="{DE6B250E-4E29-4512-83AC-97DD7FA16772}" type="presParOf" srcId="{08CCC103-6B28-4BB2-8F1A-A0DF42747D4A}" destId="{2B459FDF-6BB4-47E1-B4AA-0019D68ACAAB}" srcOrd="1" destOrd="0" presId="urn:microsoft.com/office/officeart/2018/2/layout/IconCircleList"/>
    <dgm:cxn modelId="{046253D0-46C2-4833-8393-DCBEBE311DC7}" type="presParOf" srcId="{08CCC103-6B28-4BB2-8F1A-A0DF42747D4A}" destId="{603AAFCE-5FDA-4CB1-AF5B-D6F838A1D396}" srcOrd="2" destOrd="0" presId="urn:microsoft.com/office/officeart/2018/2/layout/IconCircleList"/>
    <dgm:cxn modelId="{5F16C63D-EF4A-4B4B-8AB7-4C3707FC35C1}" type="presParOf" srcId="{08CCC103-6B28-4BB2-8F1A-A0DF42747D4A}" destId="{0577FFB5-8394-438B-B84A-B9EED7710C1A}" srcOrd="3" destOrd="0" presId="urn:microsoft.com/office/officeart/2018/2/layout/IconCircleList"/>
    <dgm:cxn modelId="{D67A47CD-A5C9-42DC-BB2E-5AA348ED6E1D}" type="presParOf" srcId="{37A39FDF-B788-4E55-8522-04B709BD67E8}" destId="{CA300322-9721-4668-B57A-A6F72A5A2A80}" srcOrd="9" destOrd="0" presId="urn:microsoft.com/office/officeart/2018/2/layout/IconCircleList"/>
    <dgm:cxn modelId="{FE1FD761-E198-4A2D-84B0-E16BDBB0D162}" type="presParOf" srcId="{37A39FDF-B788-4E55-8522-04B709BD67E8}" destId="{5223E3B5-44B5-4DAE-97BA-A3F2DF719393}" srcOrd="10" destOrd="0" presId="urn:microsoft.com/office/officeart/2018/2/layout/IconCircleList"/>
    <dgm:cxn modelId="{2B120D2E-E852-49A3-94F8-DDC30090DB94}" type="presParOf" srcId="{5223E3B5-44B5-4DAE-97BA-A3F2DF719393}" destId="{3C689D1E-11D5-4040-A4B5-C8DD7C7A8F70}" srcOrd="0" destOrd="0" presId="urn:microsoft.com/office/officeart/2018/2/layout/IconCircleList"/>
    <dgm:cxn modelId="{E577685C-5B1E-4368-B38F-EB5C021670DB}" type="presParOf" srcId="{5223E3B5-44B5-4DAE-97BA-A3F2DF719393}" destId="{DF49A603-2772-425F-A3B0-8BA8B88D9BBD}" srcOrd="1" destOrd="0" presId="urn:microsoft.com/office/officeart/2018/2/layout/IconCircleList"/>
    <dgm:cxn modelId="{9CDE7BE1-E995-45F4-9557-6A83780286C3}" type="presParOf" srcId="{5223E3B5-44B5-4DAE-97BA-A3F2DF719393}" destId="{12DC85FC-B56B-4220-AF50-C80BD09C2732}" srcOrd="2" destOrd="0" presId="urn:microsoft.com/office/officeart/2018/2/layout/IconCircleList"/>
    <dgm:cxn modelId="{73866909-AD0A-4A88-86F2-7418FD20107B}" type="presParOf" srcId="{5223E3B5-44B5-4DAE-97BA-A3F2DF719393}" destId="{0777E642-0E3E-4922-BE54-4B518EA0F559}"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83CA38D-5D60-4BC4-9374-851C95A357F0}"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A43560D5-8372-43D8-9C0F-92189BAB3D1F}">
      <dgm:prSet custT="1"/>
      <dgm:spPr/>
      <dgm:t>
        <a:bodyPr/>
        <a:lstStyle/>
        <a:p>
          <a:pPr>
            <a:defRPr cap="all"/>
          </a:pPr>
          <a:r>
            <a:rPr lang="en-GB" sz="3300" dirty="0"/>
            <a:t>Workspace</a:t>
          </a:r>
          <a:endParaRPr lang="en-US" sz="3300" dirty="0"/>
        </a:p>
      </dgm:t>
    </dgm:pt>
    <dgm:pt modelId="{288EB3C2-9B5F-48C4-8BE4-88EB2CD99E1D}" type="parTrans" cxnId="{45B1A580-F823-48F2-9066-63BFEBB3E6E2}">
      <dgm:prSet/>
      <dgm:spPr/>
      <dgm:t>
        <a:bodyPr/>
        <a:lstStyle/>
        <a:p>
          <a:endParaRPr lang="en-US"/>
        </a:p>
      </dgm:t>
    </dgm:pt>
    <dgm:pt modelId="{7597E160-EBEC-46AF-B8BC-E0F0E7F3FD5A}" type="sibTrans" cxnId="{45B1A580-F823-48F2-9066-63BFEBB3E6E2}">
      <dgm:prSet/>
      <dgm:spPr/>
      <dgm:t>
        <a:bodyPr/>
        <a:lstStyle/>
        <a:p>
          <a:endParaRPr lang="en-US"/>
        </a:p>
      </dgm:t>
    </dgm:pt>
    <dgm:pt modelId="{52C999B9-7FF8-4188-96A8-FC24B89BB51B}">
      <dgm:prSet custT="1"/>
      <dgm:spPr/>
      <dgm:t>
        <a:bodyPr/>
        <a:lstStyle/>
        <a:p>
          <a:pPr>
            <a:defRPr cap="all"/>
          </a:pPr>
          <a:r>
            <a:rPr lang="en-GB" sz="3000" dirty="0"/>
            <a:t>Networking</a:t>
          </a:r>
          <a:endParaRPr lang="en-US" sz="3000" dirty="0"/>
        </a:p>
      </dgm:t>
    </dgm:pt>
    <dgm:pt modelId="{D12A6E19-73B5-4CA1-B8F7-29D27458B8FD}" type="parTrans" cxnId="{8457E663-9E76-4C90-A45D-D39F7EBB8486}">
      <dgm:prSet/>
      <dgm:spPr/>
      <dgm:t>
        <a:bodyPr/>
        <a:lstStyle/>
        <a:p>
          <a:endParaRPr lang="en-US"/>
        </a:p>
      </dgm:t>
    </dgm:pt>
    <dgm:pt modelId="{DE2C166E-9568-4AB4-A6CB-0C5A3A7BB65F}" type="sibTrans" cxnId="{8457E663-9E76-4C90-A45D-D39F7EBB8486}">
      <dgm:prSet/>
      <dgm:spPr/>
      <dgm:t>
        <a:bodyPr/>
        <a:lstStyle/>
        <a:p>
          <a:endParaRPr lang="en-US"/>
        </a:p>
      </dgm:t>
    </dgm:pt>
    <dgm:pt modelId="{945032D2-00F9-4E7D-BA6F-53A4DB0C0D6F}">
      <dgm:prSet custT="1"/>
      <dgm:spPr/>
      <dgm:t>
        <a:bodyPr/>
        <a:lstStyle/>
        <a:p>
          <a:pPr>
            <a:defRPr cap="all"/>
          </a:pPr>
          <a:r>
            <a:rPr lang="en-GB" sz="3500" dirty="0"/>
            <a:t>Analytics</a:t>
          </a:r>
          <a:endParaRPr lang="en-US" sz="3500" dirty="0"/>
        </a:p>
      </dgm:t>
    </dgm:pt>
    <dgm:pt modelId="{6425F7D7-5A52-49DF-815C-422818D2A1C1}" type="parTrans" cxnId="{1AAAE308-84A8-4A0F-B825-7FCA509E9CD9}">
      <dgm:prSet/>
      <dgm:spPr/>
      <dgm:t>
        <a:bodyPr/>
        <a:lstStyle/>
        <a:p>
          <a:endParaRPr lang="en-US"/>
        </a:p>
      </dgm:t>
    </dgm:pt>
    <dgm:pt modelId="{C4868584-E04E-44ED-B5B7-99E1BE725838}" type="sibTrans" cxnId="{1AAAE308-84A8-4A0F-B825-7FCA509E9CD9}">
      <dgm:prSet/>
      <dgm:spPr/>
      <dgm:t>
        <a:bodyPr/>
        <a:lstStyle/>
        <a:p>
          <a:endParaRPr lang="en-US"/>
        </a:p>
      </dgm:t>
    </dgm:pt>
    <dgm:pt modelId="{74810C3F-C8B2-4971-8ED8-4F4D96672A8F}" type="pres">
      <dgm:prSet presAssocID="{183CA38D-5D60-4BC4-9374-851C95A357F0}" presName="root" presStyleCnt="0">
        <dgm:presLayoutVars>
          <dgm:dir/>
          <dgm:resizeHandles val="exact"/>
        </dgm:presLayoutVars>
      </dgm:prSet>
      <dgm:spPr/>
    </dgm:pt>
    <dgm:pt modelId="{21F72B88-1A04-427F-88AB-CED428D66027}" type="pres">
      <dgm:prSet presAssocID="{A43560D5-8372-43D8-9C0F-92189BAB3D1F}" presName="compNode" presStyleCnt="0"/>
      <dgm:spPr/>
    </dgm:pt>
    <dgm:pt modelId="{51FE0655-F509-4DB8-87FF-4729A89FE771}" type="pres">
      <dgm:prSet presAssocID="{A43560D5-8372-43D8-9C0F-92189BAB3D1F}" presName="iconBgRect" presStyleLbl="bgShp" presStyleIdx="0" presStyleCnt="3"/>
      <dgm:spPr/>
    </dgm:pt>
    <dgm:pt modelId="{AEA8EFB1-D3C3-4FD3-8E48-96DF774DFA3C}" type="pres">
      <dgm:prSet presAssocID="{A43560D5-8372-43D8-9C0F-92189BAB3D1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pen Folder"/>
        </a:ext>
      </dgm:extLst>
    </dgm:pt>
    <dgm:pt modelId="{B17BFA06-DB90-4DF1-9A75-6D9AB80862A9}" type="pres">
      <dgm:prSet presAssocID="{A43560D5-8372-43D8-9C0F-92189BAB3D1F}" presName="spaceRect" presStyleCnt="0"/>
      <dgm:spPr/>
    </dgm:pt>
    <dgm:pt modelId="{48B72E4D-AB40-4575-8DDE-47324D845FFC}" type="pres">
      <dgm:prSet presAssocID="{A43560D5-8372-43D8-9C0F-92189BAB3D1F}" presName="textRect" presStyleLbl="revTx" presStyleIdx="0" presStyleCnt="3">
        <dgm:presLayoutVars>
          <dgm:chMax val="1"/>
          <dgm:chPref val="1"/>
        </dgm:presLayoutVars>
      </dgm:prSet>
      <dgm:spPr/>
    </dgm:pt>
    <dgm:pt modelId="{32DC3241-D2DC-4F65-B792-BD2571621D0E}" type="pres">
      <dgm:prSet presAssocID="{7597E160-EBEC-46AF-B8BC-E0F0E7F3FD5A}" presName="sibTrans" presStyleCnt="0"/>
      <dgm:spPr/>
    </dgm:pt>
    <dgm:pt modelId="{016E501B-3892-473F-B220-6AE32A76B16A}" type="pres">
      <dgm:prSet presAssocID="{52C999B9-7FF8-4188-96A8-FC24B89BB51B}" presName="compNode" presStyleCnt="0"/>
      <dgm:spPr/>
    </dgm:pt>
    <dgm:pt modelId="{6444B5B9-69B8-4F58-AFD4-CE50489DAA22}" type="pres">
      <dgm:prSet presAssocID="{52C999B9-7FF8-4188-96A8-FC24B89BB51B}" presName="iconBgRect" presStyleLbl="bgShp" presStyleIdx="1" presStyleCnt="3"/>
      <dgm:spPr/>
    </dgm:pt>
    <dgm:pt modelId="{49F8CACC-E22C-4838-9E01-1AE5E7F1362B}" type="pres">
      <dgm:prSet presAssocID="{52C999B9-7FF8-4188-96A8-FC24B89BB51B}"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6AAB870F-F458-4E14-BAAB-C7BF748D7A19}" type="pres">
      <dgm:prSet presAssocID="{52C999B9-7FF8-4188-96A8-FC24B89BB51B}" presName="spaceRect" presStyleCnt="0"/>
      <dgm:spPr/>
    </dgm:pt>
    <dgm:pt modelId="{A901A4D3-C8F8-405B-A7F6-883264F3087B}" type="pres">
      <dgm:prSet presAssocID="{52C999B9-7FF8-4188-96A8-FC24B89BB51B}" presName="textRect" presStyleLbl="revTx" presStyleIdx="1" presStyleCnt="3">
        <dgm:presLayoutVars>
          <dgm:chMax val="1"/>
          <dgm:chPref val="1"/>
        </dgm:presLayoutVars>
      </dgm:prSet>
      <dgm:spPr/>
    </dgm:pt>
    <dgm:pt modelId="{7163727A-232A-43BB-A48D-5D0DB01FFF30}" type="pres">
      <dgm:prSet presAssocID="{DE2C166E-9568-4AB4-A6CB-0C5A3A7BB65F}" presName="sibTrans" presStyleCnt="0"/>
      <dgm:spPr/>
    </dgm:pt>
    <dgm:pt modelId="{BCB1DA5C-F27C-4E59-88BF-D76FB3D0958C}" type="pres">
      <dgm:prSet presAssocID="{945032D2-00F9-4E7D-BA6F-53A4DB0C0D6F}" presName="compNode" presStyleCnt="0"/>
      <dgm:spPr/>
    </dgm:pt>
    <dgm:pt modelId="{46248FC2-687C-442B-9ED6-9C5ECB999CF4}" type="pres">
      <dgm:prSet presAssocID="{945032D2-00F9-4E7D-BA6F-53A4DB0C0D6F}" presName="iconBgRect" presStyleLbl="bgShp" presStyleIdx="2" presStyleCnt="3"/>
      <dgm:spPr/>
    </dgm:pt>
    <dgm:pt modelId="{197F143B-5CA8-4356-84F7-5D21E4134445}" type="pres">
      <dgm:prSet presAssocID="{945032D2-00F9-4E7D-BA6F-53A4DB0C0D6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atistics"/>
        </a:ext>
      </dgm:extLst>
    </dgm:pt>
    <dgm:pt modelId="{5F55AA90-EA02-47F0-8038-7639EDB776D3}" type="pres">
      <dgm:prSet presAssocID="{945032D2-00F9-4E7D-BA6F-53A4DB0C0D6F}" presName="spaceRect" presStyleCnt="0"/>
      <dgm:spPr/>
    </dgm:pt>
    <dgm:pt modelId="{3DD54915-3A5F-41A4-8C68-6A07CF042429}" type="pres">
      <dgm:prSet presAssocID="{945032D2-00F9-4E7D-BA6F-53A4DB0C0D6F}" presName="textRect" presStyleLbl="revTx" presStyleIdx="2" presStyleCnt="3">
        <dgm:presLayoutVars>
          <dgm:chMax val="1"/>
          <dgm:chPref val="1"/>
        </dgm:presLayoutVars>
      </dgm:prSet>
      <dgm:spPr/>
    </dgm:pt>
  </dgm:ptLst>
  <dgm:cxnLst>
    <dgm:cxn modelId="{1AAAE308-84A8-4A0F-B825-7FCA509E9CD9}" srcId="{183CA38D-5D60-4BC4-9374-851C95A357F0}" destId="{945032D2-00F9-4E7D-BA6F-53A4DB0C0D6F}" srcOrd="2" destOrd="0" parTransId="{6425F7D7-5A52-49DF-815C-422818D2A1C1}" sibTransId="{C4868584-E04E-44ED-B5B7-99E1BE725838}"/>
    <dgm:cxn modelId="{C9973D5B-8CD2-48EF-837A-953F81C4616E}" type="presOf" srcId="{A43560D5-8372-43D8-9C0F-92189BAB3D1F}" destId="{48B72E4D-AB40-4575-8DDE-47324D845FFC}" srcOrd="0" destOrd="0" presId="urn:microsoft.com/office/officeart/2018/5/layout/IconCircleLabelList"/>
    <dgm:cxn modelId="{707A4A41-DA4E-4CA0-8A89-7BF3930BBA72}" type="presOf" srcId="{945032D2-00F9-4E7D-BA6F-53A4DB0C0D6F}" destId="{3DD54915-3A5F-41A4-8C68-6A07CF042429}" srcOrd="0" destOrd="0" presId="urn:microsoft.com/office/officeart/2018/5/layout/IconCircleLabelList"/>
    <dgm:cxn modelId="{8457E663-9E76-4C90-A45D-D39F7EBB8486}" srcId="{183CA38D-5D60-4BC4-9374-851C95A357F0}" destId="{52C999B9-7FF8-4188-96A8-FC24B89BB51B}" srcOrd="1" destOrd="0" parTransId="{D12A6E19-73B5-4CA1-B8F7-29D27458B8FD}" sibTransId="{DE2C166E-9568-4AB4-A6CB-0C5A3A7BB65F}"/>
    <dgm:cxn modelId="{45B1A580-F823-48F2-9066-63BFEBB3E6E2}" srcId="{183CA38D-5D60-4BC4-9374-851C95A357F0}" destId="{A43560D5-8372-43D8-9C0F-92189BAB3D1F}" srcOrd="0" destOrd="0" parTransId="{288EB3C2-9B5F-48C4-8BE4-88EB2CD99E1D}" sibTransId="{7597E160-EBEC-46AF-B8BC-E0F0E7F3FD5A}"/>
    <dgm:cxn modelId="{FCF940B5-9C23-427A-B258-219F6B6A92C7}" type="presOf" srcId="{52C999B9-7FF8-4188-96A8-FC24B89BB51B}" destId="{A901A4D3-C8F8-405B-A7F6-883264F3087B}" srcOrd="0" destOrd="0" presId="urn:microsoft.com/office/officeart/2018/5/layout/IconCircleLabelList"/>
    <dgm:cxn modelId="{87ADDEB6-80B3-4F35-A8E1-E859DF66AC92}" type="presOf" srcId="{183CA38D-5D60-4BC4-9374-851C95A357F0}" destId="{74810C3F-C8B2-4971-8ED8-4F4D96672A8F}" srcOrd="0" destOrd="0" presId="urn:microsoft.com/office/officeart/2018/5/layout/IconCircleLabelList"/>
    <dgm:cxn modelId="{D514B910-926C-4EB1-ABEA-78CE12E60430}" type="presParOf" srcId="{74810C3F-C8B2-4971-8ED8-4F4D96672A8F}" destId="{21F72B88-1A04-427F-88AB-CED428D66027}" srcOrd="0" destOrd="0" presId="urn:microsoft.com/office/officeart/2018/5/layout/IconCircleLabelList"/>
    <dgm:cxn modelId="{4FFE340D-F40A-4ABA-91C2-DC7D4DE36E83}" type="presParOf" srcId="{21F72B88-1A04-427F-88AB-CED428D66027}" destId="{51FE0655-F509-4DB8-87FF-4729A89FE771}" srcOrd="0" destOrd="0" presId="urn:microsoft.com/office/officeart/2018/5/layout/IconCircleLabelList"/>
    <dgm:cxn modelId="{929FB2D8-8863-4A46-8899-C99FD48116F3}" type="presParOf" srcId="{21F72B88-1A04-427F-88AB-CED428D66027}" destId="{AEA8EFB1-D3C3-4FD3-8E48-96DF774DFA3C}" srcOrd="1" destOrd="0" presId="urn:microsoft.com/office/officeart/2018/5/layout/IconCircleLabelList"/>
    <dgm:cxn modelId="{334E757D-F05B-4184-BA50-EA20CE82E121}" type="presParOf" srcId="{21F72B88-1A04-427F-88AB-CED428D66027}" destId="{B17BFA06-DB90-4DF1-9A75-6D9AB80862A9}" srcOrd="2" destOrd="0" presId="urn:microsoft.com/office/officeart/2018/5/layout/IconCircleLabelList"/>
    <dgm:cxn modelId="{FD3BE7A4-7007-43F0-A5E8-4A9D96DEA5F2}" type="presParOf" srcId="{21F72B88-1A04-427F-88AB-CED428D66027}" destId="{48B72E4D-AB40-4575-8DDE-47324D845FFC}" srcOrd="3" destOrd="0" presId="urn:microsoft.com/office/officeart/2018/5/layout/IconCircleLabelList"/>
    <dgm:cxn modelId="{8C587702-B20F-4587-95D0-8353E5BE3290}" type="presParOf" srcId="{74810C3F-C8B2-4971-8ED8-4F4D96672A8F}" destId="{32DC3241-D2DC-4F65-B792-BD2571621D0E}" srcOrd="1" destOrd="0" presId="urn:microsoft.com/office/officeart/2018/5/layout/IconCircleLabelList"/>
    <dgm:cxn modelId="{C9159E23-0A8A-4549-B203-D35E2D50F8AC}" type="presParOf" srcId="{74810C3F-C8B2-4971-8ED8-4F4D96672A8F}" destId="{016E501B-3892-473F-B220-6AE32A76B16A}" srcOrd="2" destOrd="0" presId="urn:microsoft.com/office/officeart/2018/5/layout/IconCircleLabelList"/>
    <dgm:cxn modelId="{CA7AD594-95EE-4C5B-9419-4BE2A1C5E459}" type="presParOf" srcId="{016E501B-3892-473F-B220-6AE32A76B16A}" destId="{6444B5B9-69B8-4F58-AFD4-CE50489DAA22}" srcOrd="0" destOrd="0" presId="urn:microsoft.com/office/officeart/2018/5/layout/IconCircleLabelList"/>
    <dgm:cxn modelId="{16A4CECE-DF69-407F-9C9B-03DD47E80FD8}" type="presParOf" srcId="{016E501B-3892-473F-B220-6AE32A76B16A}" destId="{49F8CACC-E22C-4838-9E01-1AE5E7F1362B}" srcOrd="1" destOrd="0" presId="urn:microsoft.com/office/officeart/2018/5/layout/IconCircleLabelList"/>
    <dgm:cxn modelId="{B081C063-6EB3-4C30-A4FE-589D9A737388}" type="presParOf" srcId="{016E501B-3892-473F-B220-6AE32A76B16A}" destId="{6AAB870F-F458-4E14-BAAB-C7BF748D7A19}" srcOrd="2" destOrd="0" presId="urn:microsoft.com/office/officeart/2018/5/layout/IconCircleLabelList"/>
    <dgm:cxn modelId="{7AA7A935-B48F-403B-A1AA-8A3281016EF4}" type="presParOf" srcId="{016E501B-3892-473F-B220-6AE32A76B16A}" destId="{A901A4D3-C8F8-405B-A7F6-883264F3087B}" srcOrd="3" destOrd="0" presId="urn:microsoft.com/office/officeart/2018/5/layout/IconCircleLabelList"/>
    <dgm:cxn modelId="{04350BF2-204F-46F8-BD6F-EA52714DB429}" type="presParOf" srcId="{74810C3F-C8B2-4971-8ED8-4F4D96672A8F}" destId="{7163727A-232A-43BB-A48D-5D0DB01FFF30}" srcOrd="3" destOrd="0" presId="urn:microsoft.com/office/officeart/2018/5/layout/IconCircleLabelList"/>
    <dgm:cxn modelId="{12112608-F26F-44B5-8DDA-3615B03E277E}" type="presParOf" srcId="{74810C3F-C8B2-4971-8ED8-4F4D96672A8F}" destId="{BCB1DA5C-F27C-4E59-88BF-D76FB3D0958C}" srcOrd="4" destOrd="0" presId="urn:microsoft.com/office/officeart/2018/5/layout/IconCircleLabelList"/>
    <dgm:cxn modelId="{B3E60EE9-7E70-41DC-8D24-0E25E7589058}" type="presParOf" srcId="{BCB1DA5C-F27C-4E59-88BF-D76FB3D0958C}" destId="{46248FC2-687C-442B-9ED6-9C5ECB999CF4}" srcOrd="0" destOrd="0" presId="urn:microsoft.com/office/officeart/2018/5/layout/IconCircleLabelList"/>
    <dgm:cxn modelId="{81F8DBB0-8DFA-4596-AE17-391446C188C7}" type="presParOf" srcId="{BCB1DA5C-F27C-4E59-88BF-D76FB3D0958C}" destId="{197F143B-5CA8-4356-84F7-5D21E4134445}" srcOrd="1" destOrd="0" presId="urn:microsoft.com/office/officeart/2018/5/layout/IconCircleLabelList"/>
    <dgm:cxn modelId="{5C7D223E-C8A0-4FCA-BAF9-C81A74C2B260}" type="presParOf" srcId="{BCB1DA5C-F27C-4E59-88BF-D76FB3D0958C}" destId="{5F55AA90-EA02-47F0-8038-7639EDB776D3}" srcOrd="2" destOrd="0" presId="urn:microsoft.com/office/officeart/2018/5/layout/IconCircleLabelList"/>
    <dgm:cxn modelId="{CE3141CD-2BE2-4641-8734-866EA23CB2F8}" type="presParOf" srcId="{BCB1DA5C-F27C-4E59-88BF-D76FB3D0958C}" destId="{3DD54915-3A5F-41A4-8C68-6A07CF042429}"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8CC7A9-18D7-4981-83B6-B4457896B8BC}">
      <dsp:nvSpPr>
        <dsp:cNvPr id="0" name=""/>
        <dsp:cNvSpPr/>
      </dsp:nvSpPr>
      <dsp:spPr>
        <a:xfrm>
          <a:off x="173481" y="557061"/>
          <a:ext cx="907914" cy="90791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6B1345-20E0-459B-87A0-7BFDCEEA6661}">
      <dsp:nvSpPr>
        <dsp:cNvPr id="0" name=""/>
        <dsp:cNvSpPr/>
      </dsp:nvSpPr>
      <dsp:spPr>
        <a:xfrm>
          <a:off x="364143" y="747723"/>
          <a:ext cx="526590" cy="52659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788649F-72A3-4F2C-A4EA-17FCCDCC8BD8}">
      <dsp:nvSpPr>
        <dsp:cNvPr id="0" name=""/>
        <dsp:cNvSpPr/>
      </dsp:nvSpPr>
      <dsp:spPr>
        <a:xfrm>
          <a:off x="1275948" y="557061"/>
          <a:ext cx="2140082" cy="907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GB" sz="1900" kern="1200"/>
            <a:t>On – demand scalability</a:t>
          </a:r>
          <a:endParaRPr lang="en-US" sz="1900" kern="1200"/>
        </a:p>
      </dsp:txBody>
      <dsp:txXfrm>
        <a:off x="1275948" y="557061"/>
        <a:ext cx="2140082" cy="907914"/>
      </dsp:txXfrm>
    </dsp:sp>
    <dsp:sp modelId="{09FAFC19-9D6F-4BAF-8033-32394D5F5006}">
      <dsp:nvSpPr>
        <dsp:cNvPr id="0" name=""/>
        <dsp:cNvSpPr/>
      </dsp:nvSpPr>
      <dsp:spPr>
        <a:xfrm>
          <a:off x="3788925" y="557061"/>
          <a:ext cx="907914" cy="907914"/>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7F088C-13B4-45F2-A459-6057F776D2E8}">
      <dsp:nvSpPr>
        <dsp:cNvPr id="0" name=""/>
        <dsp:cNvSpPr/>
      </dsp:nvSpPr>
      <dsp:spPr>
        <a:xfrm>
          <a:off x="3979586" y="747723"/>
          <a:ext cx="526590" cy="52659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F811EE1-48BA-4B66-A101-05CE59A793A9}">
      <dsp:nvSpPr>
        <dsp:cNvPr id="0" name=""/>
        <dsp:cNvSpPr/>
      </dsp:nvSpPr>
      <dsp:spPr>
        <a:xfrm>
          <a:off x="4891392" y="557061"/>
          <a:ext cx="2140082" cy="907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GB" sz="1900" kern="1200"/>
            <a:t>No hardware required</a:t>
          </a:r>
          <a:endParaRPr lang="en-US" sz="1900" kern="1200"/>
        </a:p>
      </dsp:txBody>
      <dsp:txXfrm>
        <a:off x="4891392" y="557061"/>
        <a:ext cx="2140082" cy="907914"/>
      </dsp:txXfrm>
    </dsp:sp>
    <dsp:sp modelId="{AD0B590C-68C0-4ADB-8E56-1081AE43CA93}">
      <dsp:nvSpPr>
        <dsp:cNvPr id="0" name=""/>
        <dsp:cNvSpPr/>
      </dsp:nvSpPr>
      <dsp:spPr>
        <a:xfrm>
          <a:off x="7404368" y="557061"/>
          <a:ext cx="907914" cy="907914"/>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06C3A7-0AE0-451D-8787-0D1999AD3CB5}">
      <dsp:nvSpPr>
        <dsp:cNvPr id="0" name=""/>
        <dsp:cNvSpPr/>
      </dsp:nvSpPr>
      <dsp:spPr>
        <a:xfrm>
          <a:off x="7595030" y="747723"/>
          <a:ext cx="526590" cy="52659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B217B3B-7001-4576-8F4E-995DF4A49EB0}">
      <dsp:nvSpPr>
        <dsp:cNvPr id="0" name=""/>
        <dsp:cNvSpPr/>
      </dsp:nvSpPr>
      <dsp:spPr>
        <a:xfrm>
          <a:off x="8506835" y="557061"/>
          <a:ext cx="2140082" cy="907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GB" sz="1900" kern="1200"/>
            <a:t>Cost – effective</a:t>
          </a:r>
          <a:endParaRPr lang="en-US" sz="1900" kern="1200"/>
        </a:p>
      </dsp:txBody>
      <dsp:txXfrm>
        <a:off x="8506835" y="557061"/>
        <a:ext cx="2140082" cy="907914"/>
      </dsp:txXfrm>
    </dsp:sp>
    <dsp:sp modelId="{007FCE73-8F78-4C46-8444-4A10C875020A}">
      <dsp:nvSpPr>
        <dsp:cNvPr id="0" name=""/>
        <dsp:cNvSpPr/>
      </dsp:nvSpPr>
      <dsp:spPr>
        <a:xfrm>
          <a:off x="173481" y="2065086"/>
          <a:ext cx="907914" cy="907914"/>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F9DC8D-8137-45B9-93FD-D72E9F3D29D7}">
      <dsp:nvSpPr>
        <dsp:cNvPr id="0" name=""/>
        <dsp:cNvSpPr/>
      </dsp:nvSpPr>
      <dsp:spPr>
        <a:xfrm>
          <a:off x="364143" y="2255748"/>
          <a:ext cx="526590" cy="52659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E2674AF-FD51-42F7-9EE0-2430FB444F16}">
      <dsp:nvSpPr>
        <dsp:cNvPr id="0" name=""/>
        <dsp:cNvSpPr/>
      </dsp:nvSpPr>
      <dsp:spPr>
        <a:xfrm>
          <a:off x="1275948" y="2065086"/>
          <a:ext cx="2140082" cy="907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GB" sz="1900" kern="1200"/>
            <a:t>High availability</a:t>
          </a:r>
          <a:endParaRPr lang="en-US" sz="1900" kern="1200"/>
        </a:p>
      </dsp:txBody>
      <dsp:txXfrm>
        <a:off x="1275948" y="2065086"/>
        <a:ext cx="2140082" cy="907914"/>
      </dsp:txXfrm>
    </dsp:sp>
    <dsp:sp modelId="{6D9BD0C2-A738-4E8A-AE1B-97C14C9E5DA3}">
      <dsp:nvSpPr>
        <dsp:cNvPr id="0" name=""/>
        <dsp:cNvSpPr/>
      </dsp:nvSpPr>
      <dsp:spPr>
        <a:xfrm>
          <a:off x="3788925" y="2065086"/>
          <a:ext cx="907914" cy="907914"/>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459FDF-6BB4-47E1-B4AA-0019D68ACAAB}">
      <dsp:nvSpPr>
        <dsp:cNvPr id="0" name=""/>
        <dsp:cNvSpPr/>
      </dsp:nvSpPr>
      <dsp:spPr>
        <a:xfrm>
          <a:off x="3979586" y="2255748"/>
          <a:ext cx="526590" cy="52659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577FFB5-8394-438B-B84A-B9EED7710C1A}">
      <dsp:nvSpPr>
        <dsp:cNvPr id="0" name=""/>
        <dsp:cNvSpPr/>
      </dsp:nvSpPr>
      <dsp:spPr>
        <a:xfrm>
          <a:off x="4891392" y="2065086"/>
          <a:ext cx="2140082" cy="907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GB" sz="1900" kern="1200"/>
            <a:t>Enterprise development tools</a:t>
          </a:r>
          <a:endParaRPr lang="en-US" sz="1900" kern="1200"/>
        </a:p>
      </dsp:txBody>
      <dsp:txXfrm>
        <a:off x="4891392" y="2065086"/>
        <a:ext cx="2140082" cy="907914"/>
      </dsp:txXfrm>
    </dsp:sp>
    <dsp:sp modelId="{3C689D1E-11D5-4040-A4B5-C8DD7C7A8F70}">
      <dsp:nvSpPr>
        <dsp:cNvPr id="0" name=""/>
        <dsp:cNvSpPr/>
      </dsp:nvSpPr>
      <dsp:spPr>
        <a:xfrm>
          <a:off x="7404368" y="2065086"/>
          <a:ext cx="907914" cy="90791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49A603-2772-425F-A3B0-8BA8B88D9BBD}">
      <dsp:nvSpPr>
        <dsp:cNvPr id="0" name=""/>
        <dsp:cNvSpPr/>
      </dsp:nvSpPr>
      <dsp:spPr>
        <a:xfrm>
          <a:off x="7595030" y="2255748"/>
          <a:ext cx="526590" cy="526590"/>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777E642-0E3E-4922-BE54-4B518EA0F559}">
      <dsp:nvSpPr>
        <dsp:cNvPr id="0" name=""/>
        <dsp:cNvSpPr/>
      </dsp:nvSpPr>
      <dsp:spPr>
        <a:xfrm>
          <a:off x="8506835" y="2065086"/>
          <a:ext cx="2140082" cy="907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GB" sz="1900" kern="1200"/>
            <a:t>Security</a:t>
          </a:r>
          <a:endParaRPr lang="en-US" sz="1900" kern="1200"/>
        </a:p>
      </dsp:txBody>
      <dsp:txXfrm>
        <a:off x="8506835" y="2065086"/>
        <a:ext cx="2140082" cy="9079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FE0655-F509-4DB8-87FF-4729A89FE771}">
      <dsp:nvSpPr>
        <dsp:cNvPr id="0" name=""/>
        <dsp:cNvSpPr/>
      </dsp:nvSpPr>
      <dsp:spPr>
        <a:xfrm>
          <a:off x="664949" y="122530"/>
          <a:ext cx="1955812" cy="195581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EA8EFB1-D3C3-4FD3-8E48-96DF774DFA3C}">
      <dsp:nvSpPr>
        <dsp:cNvPr id="0" name=""/>
        <dsp:cNvSpPr/>
      </dsp:nvSpPr>
      <dsp:spPr>
        <a:xfrm>
          <a:off x="1081762" y="539343"/>
          <a:ext cx="1122187" cy="11221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8B72E4D-AB40-4575-8DDE-47324D845FFC}">
      <dsp:nvSpPr>
        <dsp:cNvPr id="0" name=""/>
        <dsp:cNvSpPr/>
      </dsp:nvSpPr>
      <dsp:spPr>
        <a:xfrm>
          <a:off x="39731" y="2687531"/>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66850">
            <a:lnSpc>
              <a:spcPct val="90000"/>
            </a:lnSpc>
            <a:spcBef>
              <a:spcPct val="0"/>
            </a:spcBef>
            <a:spcAft>
              <a:spcPct val="35000"/>
            </a:spcAft>
            <a:buNone/>
            <a:defRPr cap="all"/>
          </a:pPr>
          <a:r>
            <a:rPr lang="en-GB" sz="3300" kern="1200" dirty="0"/>
            <a:t>Workspace</a:t>
          </a:r>
          <a:endParaRPr lang="en-US" sz="3300" kern="1200" dirty="0"/>
        </a:p>
      </dsp:txBody>
      <dsp:txXfrm>
        <a:off x="39731" y="2687531"/>
        <a:ext cx="3206250" cy="720000"/>
      </dsp:txXfrm>
    </dsp:sp>
    <dsp:sp modelId="{6444B5B9-69B8-4F58-AFD4-CE50489DAA22}">
      <dsp:nvSpPr>
        <dsp:cNvPr id="0" name=""/>
        <dsp:cNvSpPr/>
      </dsp:nvSpPr>
      <dsp:spPr>
        <a:xfrm>
          <a:off x="4432293" y="122530"/>
          <a:ext cx="1955812" cy="195581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F8CACC-E22C-4838-9E01-1AE5E7F1362B}">
      <dsp:nvSpPr>
        <dsp:cNvPr id="0" name=""/>
        <dsp:cNvSpPr/>
      </dsp:nvSpPr>
      <dsp:spPr>
        <a:xfrm>
          <a:off x="4849106" y="539343"/>
          <a:ext cx="1122187" cy="11221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901A4D3-C8F8-405B-A7F6-883264F3087B}">
      <dsp:nvSpPr>
        <dsp:cNvPr id="0" name=""/>
        <dsp:cNvSpPr/>
      </dsp:nvSpPr>
      <dsp:spPr>
        <a:xfrm>
          <a:off x="3807075" y="2687531"/>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333500">
            <a:lnSpc>
              <a:spcPct val="90000"/>
            </a:lnSpc>
            <a:spcBef>
              <a:spcPct val="0"/>
            </a:spcBef>
            <a:spcAft>
              <a:spcPct val="35000"/>
            </a:spcAft>
            <a:buNone/>
            <a:defRPr cap="all"/>
          </a:pPr>
          <a:r>
            <a:rPr lang="en-GB" sz="3000" kern="1200" dirty="0"/>
            <a:t>Networking</a:t>
          </a:r>
          <a:endParaRPr lang="en-US" sz="3000" kern="1200" dirty="0"/>
        </a:p>
      </dsp:txBody>
      <dsp:txXfrm>
        <a:off x="3807075" y="2687531"/>
        <a:ext cx="3206250" cy="720000"/>
      </dsp:txXfrm>
    </dsp:sp>
    <dsp:sp modelId="{46248FC2-687C-442B-9ED6-9C5ECB999CF4}">
      <dsp:nvSpPr>
        <dsp:cNvPr id="0" name=""/>
        <dsp:cNvSpPr/>
      </dsp:nvSpPr>
      <dsp:spPr>
        <a:xfrm>
          <a:off x="8199637" y="122530"/>
          <a:ext cx="1955812" cy="1955812"/>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7F143B-5CA8-4356-84F7-5D21E4134445}">
      <dsp:nvSpPr>
        <dsp:cNvPr id="0" name=""/>
        <dsp:cNvSpPr/>
      </dsp:nvSpPr>
      <dsp:spPr>
        <a:xfrm>
          <a:off x="8616450" y="539343"/>
          <a:ext cx="1122187" cy="11221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DD54915-3A5F-41A4-8C68-6A07CF042429}">
      <dsp:nvSpPr>
        <dsp:cNvPr id="0" name=""/>
        <dsp:cNvSpPr/>
      </dsp:nvSpPr>
      <dsp:spPr>
        <a:xfrm>
          <a:off x="7574418" y="2687531"/>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555750">
            <a:lnSpc>
              <a:spcPct val="90000"/>
            </a:lnSpc>
            <a:spcBef>
              <a:spcPct val="0"/>
            </a:spcBef>
            <a:spcAft>
              <a:spcPct val="35000"/>
            </a:spcAft>
            <a:buNone/>
            <a:defRPr cap="all"/>
          </a:pPr>
          <a:r>
            <a:rPr lang="en-GB" sz="3500" kern="1200" dirty="0"/>
            <a:t>Analytics</a:t>
          </a:r>
          <a:endParaRPr lang="en-US" sz="3500" kern="1200" dirty="0"/>
        </a:p>
      </dsp:txBody>
      <dsp:txXfrm>
        <a:off x="7574418" y="2687531"/>
        <a:ext cx="320625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11A6662E-FAF4-44BC-88B5-85A7CBFB6D30}" type="datetime1">
              <a:rPr lang="en-US" smtClean="0"/>
              <a:pPr/>
              <a:t>3/19/2021</a:t>
            </a:fld>
            <a:endParaRPr lang="en-US"/>
          </a:p>
        </p:txBody>
      </p:sp>
      <p:sp>
        <p:nvSpPr>
          <p:cNvPr id="5" name="Footer Placeholder 4"/>
          <p:cNvSpPr>
            <a:spLocks noGrp="1"/>
          </p:cNvSpPr>
          <p:nvPr>
            <p:ph type="ftr" sz="quarter" idx="11"/>
          </p:nvPr>
        </p:nvSpPr>
        <p:spPr>
          <a:xfrm>
            <a:off x="1371600" y="4323845"/>
            <a:ext cx="6400800" cy="365125"/>
          </a:xfrm>
        </p:spPr>
        <p:txBody>
          <a:bodyPr/>
          <a:lstStyle/>
          <a:p>
            <a:endParaRPr lang="en-US"/>
          </a:p>
        </p:txBody>
      </p:sp>
      <p:sp>
        <p:nvSpPr>
          <p:cNvPr id="6" name="Slide Number Placeholder 5"/>
          <p:cNvSpPr>
            <a:spLocks noGrp="1"/>
          </p:cNvSpPr>
          <p:nvPr>
            <p:ph type="sldNum" sz="quarter" idx="12"/>
          </p:nvPr>
        </p:nvSpPr>
        <p:spPr>
          <a:xfrm>
            <a:off x="8077200" y="1430866"/>
            <a:ext cx="2743200" cy="365125"/>
          </a:xfrm>
        </p:spPr>
        <p:txBody>
          <a:bodyPr/>
          <a:lstStyle/>
          <a:p>
            <a:fld id="{73B850FF-6169-4056-8077-06FFA93A5366}" type="slidenum">
              <a:rPr lang="en-US" smtClean="0"/>
              <a:pPr/>
              <a:t>‹#›</a:t>
            </a:fld>
            <a:endParaRPr lang="en-US"/>
          </a:p>
        </p:txBody>
      </p:sp>
    </p:spTree>
    <p:extLst>
      <p:ext uri="{BB962C8B-B14F-4D97-AF65-F5344CB8AC3E}">
        <p14:creationId xmlns:p14="http://schemas.microsoft.com/office/powerpoint/2010/main" val="6904276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55F08A-1E71-4B2B-BB49-E743F2903911}" type="datetime1">
              <a:rPr lang="en-US" smtClean="0"/>
              <a:t>3/19/2021</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030860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15417D9E-721A-44BB-8863-9873FE64DA75}" type="datetime1">
              <a:rPr lang="en-US" smtClean="0"/>
              <a:t>3/19/2021</a:t>
            </a:fld>
            <a:endParaRPr lang="en-US"/>
          </a:p>
        </p:txBody>
      </p:sp>
      <p:sp>
        <p:nvSpPr>
          <p:cNvPr id="5" name="Footer Placeholder 4"/>
          <p:cNvSpPr>
            <a:spLocks noGrp="1"/>
          </p:cNvSpPr>
          <p:nvPr>
            <p:ph type="ftr" sz="quarter" idx="11"/>
          </p:nvPr>
        </p:nvSpPr>
        <p:spPr>
          <a:xfrm>
            <a:off x="685800" y="381001"/>
            <a:ext cx="6991492" cy="36406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191280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F31DA2F-80B8-49CF-99FB-5ABCA53A607A}" type="datetime1">
              <a:rPr lang="en-US" smtClean="0"/>
              <a:t>3/19/2021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8847573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852172-E6C9-4B6C-929A-A9DE3837BBF1}" type="datetime1">
              <a:rPr lang="en-US" smtClean="0"/>
              <a:t>3/19/2021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0070004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AB41CFF-90C9-47B3-9DA1-F2BF8D839F7E}" type="datetime1">
              <a:rPr lang="en-US" smtClean="0"/>
              <a:t>3/19/2021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764953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6048FA-06AB-4884-A69B-986B96E68A24}" type="datetime1">
              <a:rPr lang="en-US" smtClean="0"/>
              <a:t>3/19/2021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955028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0DB7ABA-0172-4F9C-889D-567164F66BCD}" type="datetime1">
              <a:rPr lang="en-US" smtClean="0"/>
              <a:t>3/19/2021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0349488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AC6A5B-8AE7-4A41-B5A7-9ADC6686DC18}" type="datetime1">
              <a:rPr lang="en-US" smtClean="0"/>
              <a:t>3/19/2021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9032957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7E0CF6C-748E-4B7A-BC8B-3011EF78ED13}" type="datetime1">
              <a:rPr lang="en-US" smtClean="0"/>
              <a:pPr/>
              <a:t>3/19/2021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3B850FF-6169-4056-8077-06FFA93A5366}" type="slidenum">
              <a:rPr lang="en-US" smtClean="0"/>
              <a:pPr/>
              <a:t>‹#›</a:t>
            </a:fld>
            <a:endParaRPr lang="en-US" dirty="0"/>
          </a:p>
        </p:txBody>
      </p:sp>
    </p:spTree>
    <p:extLst>
      <p:ext uri="{BB962C8B-B14F-4D97-AF65-F5344CB8AC3E}">
        <p14:creationId xmlns:p14="http://schemas.microsoft.com/office/powerpoint/2010/main" val="3204868235"/>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57E0CF6C-748E-4B7A-BC8B-3011EF78ED13}" type="datetime1">
              <a:rPr lang="en-US" smtClean="0"/>
              <a:pPr/>
              <a:t>3/19/2021</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73B850FF-6169-4056-8077-06FFA93A5366}" type="slidenum">
              <a:rPr lang="en-US" smtClean="0"/>
              <a:pPr/>
              <a:t>‹#›</a:t>
            </a:fld>
            <a:endParaRPr lang="en-US" dirty="0"/>
          </a:p>
        </p:txBody>
      </p:sp>
    </p:spTree>
    <p:extLst>
      <p:ext uri="{BB962C8B-B14F-4D97-AF65-F5344CB8AC3E}">
        <p14:creationId xmlns:p14="http://schemas.microsoft.com/office/powerpoint/2010/main" val="174281892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57E0CF6C-748E-4B7A-BC8B-3011EF78ED13}" type="datetime1">
              <a:rPr lang="en-US" smtClean="0"/>
              <a:pPr/>
              <a:t>3/19/2021</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73B850FF-6169-4056-8077-06FFA93A5366}" type="slidenum">
              <a:rPr lang="en-US" smtClean="0"/>
              <a:pPr/>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35436800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57E0CF6C-748E-4B7A-BC8B-3011EF78ED13}" type="datetime1">
              <a:rPr lang="en-US" smtClean="0"/>
              <a:pPr/>
              <a:t>3/19/2021</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73B850FF-6169-4056-8077-06FFA93A5366}" type="slidenum">
              <a:rPr lang="en-US" smtClean="0"/>
              <a:pPr/>
              <a:t>‹#›</a:t>
            </a:fld>
            <a:endParaRPr lang="en-US" dirty="0"/>
          </a:p>
        </p:txBody>
      </p:sp>
    </p:spTree>
    <p:extLst>
      <p:ext uri="{BB962C8B-B14F-4D97-AF65-F5344CB8AC3E}">
        <p14:creationId xmlns:p14="http://schemas.microsoft.com/office/powerpoint/2010/main" val="3643758986"/>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57E0CF6C-748E-4B7A-BC8B-3011EF78ED13}" type="datetime1">
              <a:rPr lang="en-US" smtClean="0"/>
              <a:pPr/>
              <a:t>3/19/2021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3B850FF-6169-4056-8077-06FFA93A5366}" type="slidenum">
              <a:rPr lang="en-US" smtClean="0"/>
              <a:pPr/>
              <a:t>‹#›</a:t>
            </a:fld>
            <a:endParaRPr lang="en-US" dirty="0"/>
          </a:p>
        </p:txBody>
      </p:sp>
    </p:spTree>
    <p:extLst>
      <p:ext uri="{BB962C8B-B14F-4D97-AF65-F5344CB8AC3E}">
        <p14:creationId xmlns:p14="http://schemas.microsoft.com/office/powerpoint/2010/main" val="4070704414"/>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57E0CF6C-748E-4B7A-BC8B-3011EF78ED13}" type="datetime1">
              <a:rPr lang="en-US" smtClean="0"/>
              <a:pPr/>
              <a:t>3/19/2021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3B850FF-6169-4056-8077-06FFA93A5366}" type="slidenum">
              <a:rPr lang="en-US" smtClean="0"/>
              <a:pPr/>
              <a:t>‹#›</a:t>
            </a:fld>
            <a:endParaRPr lang="en-US" dirty="0"/>
          </a:p>
        </p:txBody>
      </p:sp>
    </p:spTree>
    <p:extLst>
      <p:ext uri="{BB962C8B-B14F-4D97-AF65-F5344CB8AC3E}">
        <p14:creationId xmlns:p14="http://schemas.microsoft.com/office/powerpoint/2010/main" val="2618304944"/>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559632-1575-4E14-B53B-3DC3D5ED3947}" type="datetime1">
              <a:rPr lang="en-US" smtClean="0"/>
              <a:t>3/19/2021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4917560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CC4A6868-2568-4CC9-B302-F37117B01A6E}" type="datetime1">
              <a:rPr lang="en-US" smtClean="0"/>
              <a:t>3/19/2021</a:t>
            </a:fld>
            <a:endParaRPr lang="en-US"/>
          </a:p>
        </p:txBody>
      </p:sp>
      <p:sp>
        <p:nvSpPr>
          <p:cNvPr id="5" name="Footer Placeholder 4"/>
          <p:cNvSpPr>
            <a:spLocks noGrp="1"/>
          </p:cNvSpPr>
          <p:nvPr>
            <p:ph type="ftr" sz="quarter" idx="11"/>
          </p:nvPr>
        </p:nvSpPr>
        <p:spPr>
          <a:xfrm>
            <a:off x="685800" y="381000"/>
            <a:ext cx="6991492" cy="36512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751360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57E0CF6C-748E-4B7A-BC8B-3011EF78ED13}" type="datetime1">
              <a:rPr lang="en-US" smtClean="0"/>
              <a:pPr/>
              <a:t>3/19/2021</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73B850FF-6169-4056-8077-06FFA93A5366}" type="slidenum">
              <a:rPr lang="en-US" smtClean="0"/>
              <a:pPr/>
              <a:t>‹#›</a:t>
            </a:fld>
            <a:endParaRPr lang="en-US" dirty="0"/>
          </a:p>
        </p:txBody>
      </p:sp>
    </p:spTree>
    <p:extLst>
      <p:ext uri="{BB962C8B-B14F-4D97-AF65-F5344CB8AC3E}">
        <p14:creationId xmlns:p14="http://schemas.microsoft.com/office/powerpoint/2010/main" val="2471919898"/>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hf sldNum="0"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ibm.com/cloud/learn/vmware%5b2%5d"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0.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slide" Target="slide10.xml"/></Relationships>
</file>

<file path=ppt/slides/_rels/slide4.xml.rels><?xml version="1.0" encoding="UTF-8" standalone="yes"?>
<Relationships xmlns="http://schemas.openxmlformats.org/package/2006/relationships"><Relationship Id="rId3" Type="http://schemas.openxmlformats.org/officeDocument/2006/relationships/hyperlink" Target="https://docs.microsoft.com/en-us/virtualization/hyper-v-on-windows/about/"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slide" Target="slide10.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hyperlink" Target="https://www.backupassist.com/blog/five-advantages-of-hyper-v-over-other-virtualization-platforms" TargetMode="External"/><Relationship Id="rId2" Type="http://schemas.openxmlformats.org/officeDocument/2006/relationships/hyperlink" Target="https://preemo.com/advantages-and-features-of-microsoft-hyper-v"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slide" Target="slide10.xml"/><Relationship Id="rId4" Type="http://schemas.openxmlformats.org/officeDocument/2006/relationships/hyperlink" Target="https://www.acronis.com/en-gb/articles/what-is-microsoft-azure/" TargetMode="Externa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slide" Target="slide10.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slide" Target="slide10.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slide" Target="slide10.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3C838-17E4-4FAB-B0C8-F4E47B482C33}"/>
              </a:ext>
            </a:extLst>
          </p:cNvPr>
          <p:cNvSpPr>
            <a:spLocks noGrp="1"/>
          </p:cNvSpPr>
          <p:nvPr>
            <p:ph type="ctrTitle"/>
          </p:nvPr>
        </p:nvSpPr>
        <p:spPr>
          <a:xfrm>
            <a:off x="7056808" y="673240"/>
            <a:ext cx="4510994" cy="3446373"/>
          </a:xfrm>
          <a:noFill/>
          <a:ln w="19050">
            <a:noFill/>
            <a:prstDash val="dash"/>
          </a:ln>
        </p:spPr>
        <p:txBody>
          <a:bodyPr>
            <a:normAutofit/>
          </a:bodyPr>
          <a:lstStyle/>
          <a:p>
            <a:pPr algn="r"/>
            <a:r>
              <a:rPr lang="it-IT" sz="3700"/>
              <a:t>Data Centre Virtualisation (ACUA6001_LON)</a:t>
            </a:r>
            <a:endParaRPr lang="en-GB" sz="3700"/>
          </a:p>
        </p:txBody>
      </p:sp>
      <p:sp>
        <p:nvSpPr>
          <p:cNvPr id="3" name="Subtitle 2">
            <a:extLst>
              <a:ext uri="{FF2B5EF4-FFF2-40B4-BE49-F238E27FC236}">
                <a16:creationId xmlns:a16="http://schemas.microsoft.com/office/drawing/2014/main" id="{FCDCB1DD-FFC2-4BE0-A0B1-7EFA1619FF87}"/>
              </a:ext>
            </a:extLst>
          </p:cNvPr>
          <p:cNvSpPr>
            <a:spLocks noGrp="1"/>
          </p:cNvSpPr>
          <p:nvPr>
            <p:ph type="subTitle" idx="1"/>
          </p:nvPr>
        </p:nvSpPr>
        <p:spPr>
          <a:xfrm>
            <a:off x="7056807" y="4119613"/>
            <a:ext cx="4510993" cy="2058765"/>
          </a:xfrm>
          <a:noFill/>
          <a:ln w="19050">
            <a:noFill/>
            <a:prstDash val="dash"/>
          </a:ln>
        </p:spPr>
        <p:txBody>
          <a:bodyPr>
            <a:normAutofit/>
          </a:bodyPr>
          <a:lstStyle/>
          <a:p>
            <a:pPr algn="r"/>
            <a:r>
              <a:rPr lang="en-GB"/>
              <a:t>Aleksandar Andonov -1813107</a:t>
            </a:r>
          </a:p>
        </p:txBody>
      </p:sp>
      <p:sp useBgFill="1">
        <p:nvSpPr>
          <p:cNvPr id="18" name="Rectangle 17">
            <a:extLst>
              <a:ext uri="{FF2B5EF4-FFF2-40B4-BE49-F238E27FC236}">
                <a16:creationId xmlns:a16="http://schemas.microsoft.com/office/drawing/2014/main" id="{A6621E27-B4D3-4EEA-8F4D-BB759FD24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5641" y="-1"/>
            <a:ext cx="5706359" cy="6434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 name="Rectangle 19">
            <a:extLst>
              <a:ext uri="{FF2B5EF4-FFF2-40B4-BE49-F238E27FC236}">
                <a16:creationId xmlns:a16="http://schemas.microsoft.com/office/drawing/2014/main" id="{9DCD9119-A5D2-4D09-BCB2-70ABD368DB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74623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4" descr="Abstract blurred public library with bookshelves">
            <a:extLst>
              <a:ext uri="{FF2B5EF4-FFF2-40B4-BE49-F238E27FC236}">
                <a16:creationId xmlns:a16="http://schemas.microsoft.com/office/drawing/2014/main" id="{D310FD5A-2C28-411D-B01B-02000D41BC39}"/>
              </a:ext>
            </a:extLst>
          </p:cNvPr>
          <p:cNvPicPr>
            <a:picLocks noChangeAspect="1"/>
          </p:cNvPicPr>
          <p:nvPr/>
        </p:nvPicPr>
        <p:blipFill rotWithShape="1">
          <a:blip r:embed="rId2"/>
          <a:srcRect l="16179" r="38519" b="-1"/>
          <a:stretch/>
        </p:blipFill>
        <p:spPr>
          <a:xfrm>
            <a:off x="1492230" y="643464"/>
            <a:ext cx="3778148" cy="5566946"/>
          </a:xfrm>
          <a:prstGeom prst="rect">
            <a:avLst/>
          </a:prstGeom>
        </p:spPr>
      </p:pic>
    </p:spTree>
    <p:extLst>
      <p:ext uri="{BB962C8B-B14F-4D97-AF65-F5344CB8AC3E}">
        <p14:creationId xmlns:p14="http://schemas.microsoft.com/office/powerpoint/2010/main" val="2541216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700"/>
                                        <p:tgtEl>
                                          <p:spTgt spid="7"/>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par>
                                <p:cTn id="11" presetID="10" presetClass="entr" presetSubtype="0" fill="hold" grpId="0" nodeType="withEffect">
                                  <p:stCondLst>
                                    <p:cond delay="1000"/>
                                  </p:stCondLst>
                                  <p:iterate type="lt">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BD7C2DEF-63C5-495B-BBE5-720E5D12B4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3" name="Picture 72">
            <a:extLst>
              <a:ext uri="{FF2B5EF4-FFF2-40B4-BE49-F238E27FC236}">
                <a16:creationId xmlns:a16="http://schemas.microsoft.com/office/drawing/2014/main" id="{FE21E403-0B61-4473-BE57-AB0F1637967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a:extLst>
              <a:ext uri="{FF2B5EF4-FFF2-40B4-BE49-F238E27FC236}">
                <a16:creationId xmlns:a16="http://schemas.microsoft.com/office/drawing/2014/main" id="{60DECB06-F05E-4316-9B8F-BFEC2C215B31}"/>
              </a:ext>
            </a:extLst>
          </p:cNvPr>
          <p:cNvSpPr>
            <a:spLocks noGrp="1"/>
          </p:cNvSpPr>
          <p:nvPr>
            <p:ph type="ctrTitle"/>
          </p:nvPr>
        </p:nvSpPr>
        <p:spPr>
          <a:xfrm>
            <a:off x="636696" y="643465"/>
            <a:ext cx="3761964" cy="1787220"/>
          </a:xfrm>
          <a:noFill/>
          <a:ln w="19050">
            <a:noFill/>
            <a:prstDash val="dash"/>
          </a:ln>
        </p:spPr>
        <p:txBody>
          <a:bodyPr>
            <a:normAutofit/>
          </a:bodyPr>
          <a:lstStyle/>
          <a:p>
            <a:pPr algn="r"/>
            <a:r>
              <a:rPr lang="en-GB" sz="4800" dirty="0"/>
              <a:t>VMware</a:t>
            </a:r>
          </a:p>
        </p:txBody>
      </p:sp>
      <p:sp>
        <p:nvSpPr>
          <p:cNvPr id="3" name="Subtitle 2">
            <a:extLst>
              <a:ext uri="{FF2B5EF4-FFF2-40B4-BE49-F238E27FC236}">
                <a16:creationId xmlns:a16="http://schemas.microsoft.com/office/drawing/2014/main" id="{F63E7D28-79E3-4072-BF4F-7B2196572235}"/>
              </a:ext>
            </a:extLst>
          </p:cNvPr>
          <p:cNvSpPr>
            <a:spLocks noGrp="1"/>
          </p:cNvSpPr>
          <p:nvPr>
            <p:ph type="subTitle" idx="1"/>
          </p:nvPr>
        </p:nvSpPr>
        <p:spPr>
          <a:xfrm>
            <a:off x="636695" y="2835797"/>
            <a:ext cx="3761965" cy="3381240"/>
          </a:xfrm>
          <a:noFill/>
          <a:ln w="19050">
            <a:noFill/>
            <a:prstDash val="dash"/>
          </a:ln>
        </p:spPr>
        <p:txBody>
          <a:bodyPr>
            <a:normAutofit/>
          </a:bodyPr>
          <a:lstStyle/>
          <a:p>
            <a:pPr algn="just"/>
            <a:r>
              <a:rPr lang="en-GB" sz="1400" dirty="0">
                <a:latin typeface="Calibri" panose="020F0502020204030204" pitchFamily="34" charset="0"/>
                <a:cs typeface="Calibri" panose="020F0502020204030204" pitchFamily="34" charset="0"/>
              </a:rPr>
              <a:t> Virtualization software provides an abstraction layer over computer hardware, allowing a single computer's hardware elements— processors, memory, storage, and other components— to be separated into several virtual computers, also known as virtual machines (VMs). Each virtual machine runs its own operating system (OS) and behaves like an independent computer, even though it is running on a portion of the actual underlying computer hardware.</a:t>
            </a:r>
            <a:r>
              <a:rPr lang="en-GB" sz="1400" dirty="0">
                <a:latin typeface="Calibri" panose="020F0502020204030204" pitchFamily="34" charset="0"/>
                <a:cs typeface="Calibri" panose="020F0502020204030204" pitchFamily="34" charset="0"/>
                <a:hlinkClick r:id="rId3"/>
              </a:rPr>
              <a:t>[2]</a:t>
            </a:r>
            <a:endParaRPr lang="en-GB" sz="1400" dirty="0">
              <a:latin typeface="Calibri" panose="020F0502020204030204" pitchFamily="34" charset="0"/>
              <a:cs typeface="Calibri" panose="020F0502020204030204" pitchFamily="34" charset="0"/>
            </a:endParaRPr>
          </a:p>
          <a:p>
            <a:pPr algn="just"/>
            <a:r>
              <a:rPr lang="en-GB" sz="1400">
                <a:latin typeface="Calibri" panose="020F0502020204030204" pitchFamily="34" charset="0"/>
                <a:cs typeface="Calibri" panose="020F0502020204030204" pitchFamily="34" charset="0"/>
              </a:rPr>
              <a:t> VMware </a:t>
            </a:r>
            <a:r>
              <a:rPr lang="en-GB" sz="1400" dirty="0">
                <a:latin typeface="Calibri" panose="020F0502020204030204" pitchFamily="34" charset="0"/>
                <a:cs typeface="Calibri" panose="020F0502020204030204" pitchFamily="34" charset="0"/>
              </a:rPr>
              <a:t>is perhaps best known for its hypervisor products. In a traditional virtualization scheme, virtual machines were run by hypervisors which operated as host machines.</a:t>
            </a:r>
            <a:r>
              <a:rPr lang="en-GB" sz="1400" dirty="0">
                <a:latin typeface="Calibri" panose="020F0502020204030204" pitchFamily="34" charset="0"/>
                <a:cs typeface="Calibri" panose="020F0502020204030204" pitchFamily="34" charset="0"/>
                <a:hlinkClick r:id="" action="ppaction://noaction"/>
              </a:rPr>
              <a:t>[10]</a:t>
            </a:r>
            <a:endParaRPr lang="en-GB" sz="1400" dirty="0">
              <a:latin typeface="Calibri" panose="020F0502020204030204" pitchFamily="34" charset="0"/>
              <a:cs typeface="Calibri" panose="020F0502020204030204" pitchFamily="34" charset="0"/>
            </a:endParaRPr>
          </a:p>
          <a:p>
            <a:pPr algn="r"/>
            <a:r>
              <a:rPr lang="en-GB" sz="1100" dirty="0">
                <a:latin typeface="Calibri" panose="020F0502020204030204" pitchFamily="34" charset="0"/>
                <a:cs typeface="Calibri" panose="020F0502020204030204" pitchFamily="34" charset="0"/>
              </a:rPr>
              <a:t>The following diagram from </a:t>
            </a:r>
            <a:r>
              <a:rPr lang="en-GB" sz="1100" dirty="0">
                <a:latin typeface="Calibri" panose="020F0502020204030204" pitchFamily="34" charset="0"/>
                <a:cs typeface="Calibri" panose="020F0502020204030204" pitchFamily="34" charset="0"/>
                <a:hlinkClick r:id="rId4" action="ppaction://hlinksldjump"/>
              </a:rPr>
              <a:t>[15] </a:t>
            </a:r>
            <a:r>
              <a:rPr lang="en-GB" sz="1100" dirty="0">
                <a:latin typeface="Calibri" panose="020F0502020204030204" pitchFamily="34" charset="0"/>
                <a:cs typeface="Calibri" panose="020F0502020204030204" pitchFamily="34" charset="0"/>
              </a:rPr>
              <a:t>shows  the components of a VMware and ThoughtSpot architecture  </a:t>
            </a:r>
          </a:p>
        </p:txBody>
      </p:sp>
      <p:pic>
        <p:nvPicPr>
          <p:cNvPr id="1026" name="Picture 2">
            <a:extLst>
              <a:ext uri="{FF2B5EF4-FFF2-40B4-BE49-F238E27FC236}">
                <a16:creationId xmlns:a16="http://schemas.microsoft.com/office/drawing/2014/main" id="{62EE1BF0-179C-45D0-9D36-EBEC8072885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5293928" y="941122"/>
            <a:ext cx="5683386" cy="5115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72835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4" name="Rectangle 191">
            <a:extLst>
              <a:ext uri="{FF2B5EF4-FFF2-40B4-BE49-F238E27FC236}">
                <a16:creationId xmlns:a16="http://schemas.microsoft.com/office/drawing/2014/main" id="{03FFF8D3-2EF3-4286-935A-D01BE3C853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1035" name="Picture 192">
            <a:extLst>
              <a:ext uri="{FF2B5EF4-FFF2-40B4-BE49-F238E27FC236}">
                <a16:creationId xmlns:a16="http://schemas.microsoft.com/office/drawing/2014/main" id="{CD8CCB43-545E-4064-8BB8-5C492D0F5F5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3" name="Content Placeholder 2">
            <a:extLst>
              <a:ext uri="{FF2B5EF4-FFF2-40B4-BE49-F238E27FC236}">
                <a16:creationId xmlns:a16="http://schemas.microsoft.com/office/drawing/2014/main" id="{CE33D0BE-D07D-4253-9573-A96BF317DD06}"/>
              </a:ext>
            </a:extLst>
          </p:cNvPr>
          <p:cNvSpPr>
            <a:spLocks noGrp="1"/>
          </p:cNvSpPr>
          <p:nvPr>
            <p:ph idx="1"/>
          </p:nvPr>
        </p:nvSpPr>
        <p:spPr>
          <a:xfrm>
            <a:off x="595412" y="1562353"/>
            <a:ext cx="3306742" cy="4024125"/>
          </a:xfrm>
        </p:spPr>
        <p:txBody>
          <a:bodyPr>
            <a:normAutofit/>
          </a:bodyPr>
          <a:lstStyle/>
          <a:p>
            <a:pPr>
              <a:buFont typeface="Wingdings" panose="05000000000000000000" pitchFamily="2" charset="2"/>
              <a:buChar char="Ø"/>
            </a:pPr>
            <a:r>
              <a:rPr lang="en-GB" sz="2000" dirty="0">
                <a:solidFill>
                  <a:schemeClr val="bg1"/>
                </a:solidFill>
                <a:latin typeface="Arial" panose="020B0604020202020204" pitchFamily="34" charset="0"/>
                <a:cs typeface="Arial" panose="020B0604020202020204" pitchFamily="34" charset="0"/>
              </a:rPr>
              <a:t>What </a:t>
            </a:r>
            <a:r>
              <a:rPr lang="en-GB" sz="2000" dirty="0">
                <a:solidFill>
                  <a:srgbClr val="00B0F0"/>
                </a:solidFill>
                <a:latin typeface="Arial" panose="020B0604020202020204" pitchFamily="34" charset="0"/>
                <a:cs typeface="Arial" panose="020B0604020202020204" pitchFamily="34" charset="0"/>
              </a:rPr>
              <a:t>VMWARE</a:t>
            </a:r>
            <a:r>
              <a:rPr lang="en-GB" sz="2000" dirty="0">
                <a:solidFill>
                  <a:schemeClr val="bg1"/>
                </a:solidFill>
                <a:latin typeface="Arial" panose="020B0604020202020204" pitchFamily="34" charset="0"/>
                <a:cs typeface="Arial" panose="020B0604020202020204" pitchFamily="34" charset="0"/>
              </a:rPr>
              <a:t> include ?</a:t>
            </a:r>
          </a:p>
          <a:p>
            <a:pPr>
              <a:buFont typeface="Wingdings" panose="05000000000000000000" pitchFamily="2" charset="2"/>
              <a:buChar char="Ø"/>
            </a:pPr>
            <a:r>
              <a:rPr lang="en-GB" sz="2000" dirty="0">
                <a:solidFill>
                  <a:schemeClr val="bg1"/>
                </a:solidFill>
                <a:latin typeface="Arial" panose="020B0604020202020204" pitchFamily="34" charset="0"/>
                <a:cs typeface="Arial" panose="020B0604020202020204" pitchFamily="34" charset="0"/>
              </a:rPr>
              <a:t>What is </a:t>
            </a:r>
            <a:r>
              <a:rPr lang="en-GB" sz="2000" dirty="0">
                <a:solidFill>
                  <a:srgbClr val="00B0F0"/>
                </a:solidFill>
                <a:latin typeface="Arial" panose="020B0604020202020204" pitchFamily="34" charset="0"/>
                <a:cs typeface="Arial" panose="020B0604020202020204" pitchFamily="34" charset="0"/>
              </a:rPr>
              <a:t>HYPERVISOR</a:t>
            </a:r>
            <a:r>
              <a:rPr lang="en-GB" sz="2000" dirty="0">
                <a:solidFill>
                  <a:schemeClr val="bg1"/>
                </a:solidFill>
                <a:latin typeface="Arial" panose="020B0604020202020204" pitchFamily="34" charset="0"/>
                <a:cs typeface="Arial" panose="020B0604020202020204" pitchFamily="34" charset="0"/>
              </a:rPr>
              <a:t>?</a:t>
            </a:r>
          </a:p>
          <a:p>
            <a:pPr>
              <a:buFont typeface="Wingdings" panose="05000000000000000000" pitchFamily="2" charset="2"/>
              <a:buChar char="Ø"/>
            </a:pPr>
            <a:r>
              <a:rPr lang="en-GB" sz="2000" dirty="0">
                <a:solidFill>
                  <a:schemeClr val="bg1"/>
                </a:solidFill>
                <a:latin typeface="Arial" panose="020B0604020202020204" pitchFamily="34" charset="0"/>
                <a:cs typeface="Arial" panose="020B0604020202020204" pitchFamily="34" charset="0"/>
              </a:rPr>
              <a:t>Kubernetes as hypervisor.</a:t>
            </a:r>
          </a:p>
          <a:p>
            <a:pPr>
              <a:buFont typeface="Wingdings" panose="05000000000000000000" pitchFamily="2" charset="2"/>
              <a:buChar char="Ø"/>
            </a:pPr>
            <a:r>
              <a:rPr lang="en-GB" sz="2000" dirty="0">
                <a:solidFill>
                  <a:srgbClr val="00B0F0"/>
                </a:solidFill>
                <a:latin typeface="Arial" panose="020B0604020202020204" pitchFamily="34" charset="0"/>
                <a:cs typeface="Arial" panose="020B0604020202020204" pitchFamily="34" charset="0"/>
              </a:rPr>
              <a:t>vSphere 7.0 </a:t>
            </a:r>
            <a:r>
              <a:rPr lang="en-GB" sz="2000" dirty="0">
                <a:solidFill>
                  <a:schemeClr val="bg1"/>
                </a:solidFill>
                <a:latin typeface="Arial" panose="020B0604020202020204" pitchFamily="34" charset="0"/>
                <a:cs typeface="Arial" panose="020B0604020202020204" pitchFamily="34" charset="0"/>
              </a:rPr>
              <a:t>explanation</a:t>
            </a:r>
            <a:endParaRPr lang="en-GB" sz="1800" dirty="0">
              <a:solidFill>
                <a:schemeClr val="bg1"/>
              </a:solidFill>
              <a:latin typeface="Arial" panose="020B0604020202020204" pitchFamily="34" charset="0"/>
              <a:cs typeface="Arial" panose="020B0604020202020204" pitchFamily="34" charset="0"/>
            </a:endParaRPr>
          </a:p>
          <a:p>
            <a:pPr>
              <a:buFont typeface="Wingdings" panose="05000000000000000000" pitchFamily="2" charset="2"/>
              <a:buChar char="Ø"/>
            </a:pPr>
            <a:r>
              <a:rPr lang="en-GB" sz="2000" dirty="0">
                <a:solidFill>
                  <a:schemeClr val="bg1"/>
                </a:solidFill>
                <a:latin typeface="Arial" panose="020B0604020202020204" pitchFamily="34" charset="0"/>
                <a:cs typeface="Arial" panose="020B0604020202020204" pitchFamily="34" charset="0"/>
              </a:rPr>
              <a:t>vSphere 7.0 major areas</a:t>
            </a:r>
          </a:p>
        </p:txBody>
      </p:sp>
      <p:sp useBgFill="1">
        <p:nvSpPr>
          <p:cNvPr id="1036" name="Rounded Rectangle 14">
            <a:extLst>
              <a:ext uri="{FF2B5EF4-FFF2-40B4-BE49-F238E27FC236}">
                <a16:creationId xmlns:a16="http://schemas.microsoft.com/office/drawing/2014/main" id="{E6C57836-126B-4938-8C7A-3C3BCB59D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1066164"/>
            <a:ext cx="6765949" cy="5148371"/>
          </a:xfrm>
          <a:prstGeom prst="roundRect">
            <a:avLst>
              <a:gd name="adj" fmla="val 2403"/>
            </a:avLst>
          </a:prstGeom>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2" name="Picture 8">
            <a:extLst>
              <a:ext uri="{FF2B5EF4-FFF2-40B4-BE49-F238E27FC236}">
                <a16:creationId xmlns:a16="http://schemas.microsoft.com/office/drawing/2014/main" id="{44A643EA-07A1-42FB-930D-4C381873FDE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030250" y="2497540"/>
            <a:ext cx="5977464" cy="158402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 name="Table 10">
            <a:extLst>
              <a:ext uri="{FF2B5EF4-FFF2-40B4-BE49-F238E27FC236}">
                <a16:creationId xmlns:a16="http://schemas.microsoft.com/office/drawing/2014/main" id="{9BC20452-B409-45A0-A129-1FFC7C443E33}"/>
              </a:ext>
            </a:extLst>
          </p:cNvPr>
          <p:cNvGraphicFramePr>
            <a:graphicFrameLocks noGrp="1"/>
          </p:cNvGraphicFramePr>
          <p:nvPr>
            <p:extLst>
              <p:ext uri="{D42A27DB-BD31-4B8C-83A1-F6EECF244321}">
                <p14:modId xmlns:p14="http://schemas.microsoft.com/office/powerpoint/2010/main" val="1228692533"/>
              </p:ext>
            </p:extLst>
          </p:nvPr>
        </p:nvGraphicFramePr>
        <p:xfrm>
          <a:off x="6103716" y="1577762"/>
          <a:ext cx="3482340" cy="370840"/>
        </p:xfrm>
        <a:graphic>
          <a:graphicData uri="http://schemas.openxmlformats.org/drawingml/2006/table">
            <a:tbl>
              <a:tblPr firstRow="1" bandRow="1">
                <a:tableStyleId>{073A0DAA-6AF3-43AB-8588-CEC1D06C72B9}</a:tableStyleId>
              </a:tblPr>
              <a:tblGrid>
                <a:gridCol w="3482340">
                  <a:extLst>
                    <a:ext uri="{9D8B030D-6E8A-4147-A177-3AD203B41FA5}">
                      <a16:colId xmlns:a16="http://schemas.microsoft.com/office/drawing/2014/main" val="2381065650"/>
                    </a:ext>
                  </a:extLst>
                </a:gridCol>
              </a:tblGrid>
              <a:tr h="370840">
                <a:tc>
                  <a:txBody>
                    <a:bodyPr/>
                    <a:lstStyle/>
                    <a:p>
                      <a:pPr algn="ctr"/>
                      <a:r>
                        <a:rPr lang="en-GB" dirty="0"/>
                        <a:t>vSphere 7.0 major areas</a:t>
                      </a:r>
                    </a:p>
                  </a:txBody>
                  <a:tcPr/>
                </a:tc>
                <a:extLst>
                  <a:ext uri="{0D108BD9-81ED-4DB2-BD59-A6C34878D82A}">
                    <a16:rowId xmlns:a16="http://schemas.microsoft.com/office/drawing/2014/main" val="4154361786"/>
                  </a:ext>
                </a:extLst>
              </a:tr>
            </a:tbl>
          </a:graphicData>
        </a:graphic>
      </p:graphicFrame>
      <p:sp>
        <p:nvSpPr>
          <p:cNvPr id="4" name="TextBox 3">
            <a:extLst>
              <a:ext uri="{FF2B5EF4-FFF2-40B4-BE49-F238E27FC236}">
                <a16:creationId xmlns:a16="http://schemas.microsoft.com/office/drawing/2014/main" id="{315F682D-633D-4863-852C-327A597C16CB}"/>
              </a:ext>
            </a:extLst>
          </p:cNvPr>
          <p:cNvSpPr txBox="1"/>
          <p:nvPr/>
        </p:nvSpPr>
        <p:spPr>
          <a:xfrm>
            <a:off x="3792801" y="6273236"/>
            <a:ext cx="386264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For more details see </a:t>
            </a:r>
            <a:r>
              <a:rPr kumimoji="0" lang="en-GB" sz="1800" b="0"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hlinkClick r:id="rId4" action="ppaction://hlinksldjump"/>
              </a:rPr>
              <a:t>[5],[4],[3],[11]</a:t>
            </a:r>
            <a:endParaRPr kumimoji="0" lang="en-GB" sz="1800" b="0"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251805984"/>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BD7C2DEF-63C5-495B-BBE5-720E5D12B4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6" name="Picture 75">
            <a:extLst>
              <a:ext uri="{FF2B5EF4-FFF2-40B4-BE49-F238E27FC236}">
                <a16:creationId xmlns:a16="http://schemas.microsoft.com/office/drawing/2014/main" id="{FE21E403-0B61-4473-BE57-AB0F1637967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a:extLst>
              <a:ext uri="{FF2B5EF4-FFF2-40B4-BE49-F238E27FC236}">
                <a16:creationId xmlns:a16="http://schemas.microsoft.com/office/drawing/2014/main" id="{05ED1F69-DF56-4162-BED5-EAA99BC0B05F}"/>
              </a:ext>
            </a:extLst>
          </p:cNvPr>
          <p:cNvSpPr>
            <a:spLocks noGrp="1"/>
          </p:cNvSpPr>
          <p:nvPr>
            <p:ph type="ctrTitle"/>
          </p:nvPr>
        </p:nvSpPr>
        <p:spPr>
          <a:xfrm>
            <a:off x="636696" y="643464"/>
            <a:ext cx="3761964" cy="2291385"/>
          </a:xfrm>
          <a:noFill/>
          <a:ln w="19050">
            <a:noFill/>
            <a:prstDash val="dash"/>
          </a:ln>
        </p:spPr>
        <p:txBody>
          <a:bodyPr>
            <a:normAutofit/>
          </a:bodyPr>
          <a:lstStyle/>
          <a:p>
            <a:pPr algn="r"/>
            <a:r>
              <a:rPr lang="en-GB" sz="4800" dirty="0"/>
              <a:t>Microsoft Hyper-V</a:t>
            </a:r>
          </a:p>
        </p:txBody>
      </p:sp>
      <p:sp>
        <p:nvSpPr>
          <p:cNvPr id="3" name="Subtitle 2">
            <a:extLst>
              <a:ext uri="{FF2B5EF4-FFF2-40B4-BE49-F238E27FC236}">
                <a16:creationId xmlns:a16="http://schemas.microsoft.com/office/drawing/2014/main" id="{329C77AA-872E-417D-9DE0-54DFAA98D95F}"/>
              </a:ext>
            </a:extLst>
          </p:cNvPr>
          <p:cNvSpPr>
            <a:spLocks noGrp="1"/>
          </p:cNvSpPr>
          <p:nvPr>
            <p:ph type="subTitle" idx="1"/>
          </p:nvPr>
        </p:nvSpPr>
        <p:spPr>
          <a:xfrm>
            <a:off x="636696" y="3348992"/>
            <a:ext cx="3761965" cy="2293885"/>
          </a:xfrm>
          <a:noFill/>
          <a:ln w="19050">
            <a:noFill/>
            <a:prstDash val="dash"/>
          </a:ln>
        </p:spPr>
        <p:txBody>
          <a:bodyPr>
            <a:normAutofit fontScale="92500" lnSpcReduction="20000"/>
          </a:bodyPr>
          <a:lstStyle/>
          <a:p>
            <a:pPr algn="just"/>
            <a:r>
              <a:rPr lang="en-GB" sz="1600" dirty="0"/>
              <a:t> </a:t>
            </a:r>
            <a:r>
              <a:rPr lang="en-GB" dirty="0"/>
              <a:t>Hyper-V specifically provides hardware virtualization. That means each virtual machine runs on virtual hardware. Hyper-V lets you create virtual hard drives, virtual switches, and a number of other virtual devices all of which can be added to virtual machines.</a:t>
            </a:r>
            <a:r>
              <a:rPr lang="en-GB" dirty="0">
                <a:hlinkClick r:id="rId3"/>
              </a:rPr>
              <a:t>[12]</a:t>
            </a:r>
            <a:endParaRPr lang="en-GB" sz="1600" dirty="0"/>
          </a:p>
        </p:txBody>
      </p:sp>
      <p:pic>
        <p:nvPicPr>
          <p:cNvPr id="3074" name="Picture 2">
            <a:extLst>
              <a:ext uri="{FF2B5EF4-FFF2-40B4-BE49-F238E27FC236}">
                <a16:creationId xmlns:a16="http://schemas.microsoft.com/office/drawing/2014/main" id="{A6B55092-EB76-491F-8C2D-0D7F8FBACA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953771"/>
            <a:ext cx="4572000" cy="4572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28392A6-04A1-410B-A580-934A9F409C31}"/>
              </a:ext>
            </a:extLst>
          </p:cNvPr>
          <p:cNvSpPr txBox="1"/>
          <p:nvPr/>
        </p:nvSpPr>
        <p:spPr>
          <a:xfrm>
            <a:off x="6443330" y="5904229"/>
            <a:ext cx="3604437" cy="523220"/>
          </a:xfrm>
          <a:prstGeom prst="rect">
            <a:avLst/>
          </a:prstGeom>
          <a:noFill/>
        </p:spPr>
        <p:txBody>
          <a:bodyPr wrap="square" rtlCol="0">
            <a:spAutoFit/>
          </a:bodyPr>
          <a:lstStyle/>
          <a:p>
            <a:r>
              <a:rPr lang="en-GB" sz="1400" dirty="0"/>
              <a:t>The following diagram from </a:t>
            </a:r>
            <a:r>
              <a:rPr lang="en-GB" sz="1400" dirty="0">
                <a:hlinkClick r:id="rId5" action="ppaction://hlinksldjump"/>
              </a:rPr>
              <a:t>[17] </a:t>
            </a:r>
            <a:r>
              <a:rPr lang="en-GB" sz="1400" dirty="0"/>
              <a:t>shows Hyper-V Architecture</a:t>
            </a:r>
          </a:p>
        </p:txBody>
      </p:sp>
    </p:spTree>
    <p:extLst>
      <p:ext uri="{BB962C8B-B14F-4D97-AF65-F5344CB8AC3E}">
        <p14:creationId xmlns:p14="http://schemas.microsoft.com/office/powerpoint/2010/main" val="20511967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E4B4C-0346-4162-BCFB-2E1AE6C94859}"/>
              </a:ext>
            </a:extLst>
          </p:cNvPr>
          <p:cNvSpPr>
            <a:spLocks noGrp="1"/>
          </p:cNvSpPr>
          <p:nvPr>
            <p:ph type="title"/>
          </p:nvPr>
        </p:nvSpPr>
        <p:spPr/>
        <p:txBody>
          <a:bodyPr/>
          <a:lstStyle/>
          <a:p>
            <a:pPr algn="just"/>
            <a:r>
              <a:rPr lang="en-GB" dirty="0"/>
              <a:t>Hyper-V features</a:t>
            </a:r>
          </a:p>
        </p:txBody>
      </p:sp>
      <p:sp>
        <p:nvSpPr>
          <p:cNvPr id="3" name="Content Placeholder 2">
            <a:extLst>
              <a:ext uri="{FF2B5EF4-FFF2-40B4-BE49-F238E27FC236}">
                <a16:creationId xmlns:a16="http://schemas.microsoft.com/office/drawing/2014/main" id="{9E01CCDA-018F-4EDF-976F-F401052910E5}"/>
              </a:ext>
            </a:extLst>
          </p:cNvPr>
          <p:cNvSpPr>
            <a:spLocks noGrp="1"/>
          </p:cNvSpPr>
          <p:nvPr>
            <p:ph idx="1"/>
          </p:nvPr>
        </p:nvSpPr>
        <p:spPr/>
        <p:txBody>
          <a:bodyPr>
            <a:normAutofit fontScale="92500" lnSpcReduction="10000"/>
          </a:bodyPr>
          <a:lstStyle/>
          <a:p>
            <a:pPr marL="0" indent="0">
              <a:buNone/>
            </a:pPr>
            <a:r>
              <a:rPr lang="en-GB" dirty="0"/>
              <a:t>Features and Benefits</a:t>
            </a:r>
          </a:p>
          <a:p>
            <a:pPr marL="0" indent="0">
              <a:buNone/>
            </a:pPr>
            <a:r>
              <a:rPr lang="en-GB" dirty="0"/>
              <a:t>Hyper-V is Microsoft's hardware virtualization product. It will assist you in creating and even running any machine version. Since virtual machines work similarly, they are often referred to as the same. Any virtual machine will act as a computer with an operating system and all other programmes installed. When you need to use computing power, virtual machines come in handy, and they give you more versatility.</a:t>
            </a:r>
            <a:r>
              <a:rPr lang="en-GB" dirty="0">
                <a:hlinkClick r:id="rId2"/>
              </a:rPr>
              <a:t>[1]</a:t>
            </a:r>
            <a:endParaRPr lang="en-GB" dirty="0"/>
          </a:p>
          <a:p>
            <a:pPr marL="0" indent="0">
              <a:buNone/>
            </a:pPr>
            <a:r>
              <a:rPr lang="en-GB" dirty="0"/>
              <a:t>Advantages of Hyper – V</a:t>
            </a:r>
            <a:r>
              <a:rPr lang="en-GB" dirty="0">
                <a:hlinkClick r:id="rId3"/>
              </a:rPr>
              <a:t>[8]</a:t>
            </a:r>
            <a:endParaRPr lang="en-GB" dirty="0"/>
          </a:p>
          <a:p>
            <a:pPr>
              <a:buFont typeface="Wingdings" panose="05000000000000000000" pitchFamily="2" charset="2"/>
              <a:buChar char="Ø"/>
            </a:pPr>
            <a:r>
              <a:rPr lang="en-GB" dirty="0"/>
              <a:t>Security</a:t>
            </a:r>
          </a:p>
          <a:p>
            <a:pPr>
              <a:buFont typeface="Wingdings" panose="05000000000000000000" pitchFamily="2" charset="2"/>
              <a:buChar char="Ø"/>
            </a:pPr>
            <a:r>
              <a:rPr lang="en-GB" dirty="0"/>
              <a:t>More stable</a:t>
            </a:r>
          </a:p>
          <a:p>
            <a:pPr>
              <a:buFont typeface="Wingdings" panose="05000000000000000000" pitchFamily="2" charset="2"/>
              <a:buChar char="Ø"/>
            </a:pPr>
            <a:r>
              <a:rPr lang="en-GB" dirty="0"/>
              <a:t>Replica</a:t>
            </a:r>
          </a:p>
          <a:p>
            <a:pPr>
              <a:buFont typeface="Wingdings" panose="05000000000000000000" pitchFamily="2" charset="2"/>
              <a:buChar char="Ø"/>
            </a:pPr>
            <a:r>
              <a:rPr lang="en-GB" dirty="0"/>
              <a:t>Hyper-V is Windows based</a:t>
            </a:r>
          </a:p>
        </p:txBody>
      </p:sp>
    </p:spTree>
    <p:extLst>
      <p:ext uri="{BB962C8B-B14F-4D97-AF65-F5344CB8AC3E}">
        <p14:creationId xmlns:p14="http://schemas.microsoft.com/office/powerpoint/2010/main" val="6521639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ounded Rectangle 14">
            <a:extLst>
              <a:ext uri="{FF2B5EF4-FFF2-40B4-BE49-F238E27FC236}">
                <a16:creationId xmlns:a16="http://schemas.microsoft.com/office/drawing/2014/main" id="{1FDFF85F-F105-40D5-9793-90419158C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75" name="Rectangle 74">
            <a:extLst>
              <a:ext uri="{FF2B5EF4-FFF2-40B4-BE49-F238E27FC236}">
                <a16:creationId xmlns:a16="http://schemas.microsoft.com/office/drawing/2014/main" id="{35AB47A4-BA8C-4250-88BD-D49C68C5F9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2057" name="Picture 76">
            <a:extLst>
              <a:ext uri="{FF2B5EF4-FFF2-40B4-BE49-F238E27FC236}">
                <a16:creationId xmlns:a16="http://schemas.microsoft.com/office/drawing/2014/main" id="{66C8958D-EB99-414F-B735-863B67BB14D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sp>
        <p:nvSpPr>
          <p:cNvPr id="2" name="Title 1">
            <a:extLst>
              <a:ext uri="{FF2B5EF4-FFF2-40B4-BE49-F238E27FC236}">
                <a16:creationId xmlns:a16="http://schemas.microsoft.com/office/drawing/2014/main" id="{8B0869C5-6556-4DEC-AD76-3F27FC16B900}"/>
              </a:ext>
            </a:extLst>
          </p:cNvPr>
          <p:cNvSpPr>
            <a:spLocks noGrp="1"/>
          </p:cNvSpPr>
          <p:nvPr>
            <p:ph type="title"/>
          </p:nvPr>
        </p:nvSpPr>
        <p:spPr>
          <a:xfrm>
            <a:off x="685800" y="764373"/>
            <a:ext cx="3687417" cy="1920372"/>
          </a:xfrm>
        </p:spPr>
        <p:txBody>
          <a:bodyPr>
            <a:normAutofit/>
          </a:bodyPr>
          <a:lstStyle/>
          <a:p>
            <a:pPr algn="l"/>
            <a:r>
              <a:rPr lang="en-GB" sz="3600" dirty="0">
                <a:solidFill>
                  <a:schemeClr val="bg1"/>
                </a:solidFill>
              </a:rPr>
              <a:t>Microsoft Azure</a:t>
            </a:r>
          </a:p>
        </p:txBody>
      </p:sp>
      <p:pic>
        <p:nvPicPr>
          <p:cNvPr id="79" name="Picture 78">
            <a:extLst>
              <a:ext uri="{FF2B5EF4-FFF2-40B4-BE49-F238E27FC236}">
                <a16:creationId xmlns:a16="http://schemas.microsoft.com/office/drawing/2014/main" id="{39E5F3CB-7BDD-4E64-B274-CD900F08C6F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3" name="Content Placeholder 2">
            <a:extLst>
              <a:ext uri="{FF2B5EF4-FFF2-40B4-BE49-F238E27FC236}">
                <a16:creationId xmlns:a16="http://schemas.microsoft.com/office/drawing/2014/main" id="{A79CEAFF-14F1-49F8-9D92-8E89A873BA3D}"/>
              </a:ext>
            </a:extLst>
          </p:cNvPr>
          <p:cNvSpPr>
            <a:spLocks noGrp="1"/>
          </p:cNvSpPr>
          <p:nvPr>
            <p:ph idx="1"/>
          </p:nvPr>
        </p:nvSpPr>
        <p:spPr>
          <a:xfrm>
            <a:off x="685800" y="2821774"/>
            <a:ext cx="3687417" cy="3148329"/>
          </a:xfrm>
        </p:spPr>
        <p:txBody>
          <a:bodyPr>
            <a:normAutofit/>
          </a:bodyPr>
          <a:lstStyle/>
          <a:p>
            <a:pPr marL="0" indent="0">
              <a:buNone/>
            </a:pPr>
            <a:r>
              <a:rPr lang="en-GB" sz="1600" b="1" dirty="0">
                <a:solidFill>
                  <a:schemeClr val="bg1"/>
                </a:solidFill>
              </a:rPr>
              <a:t>Azure is a cloud computing platform that can provide everything a business needs to run all or part of its computing operations virtually—including servers, storage, databases, networking, analytics and more.</a:t>
            </a:r>
            <a:r>
              <a:rPr lang="en-GB" sz="1600" b="1" dirty="0">
                <a:solidFill>
                  <a:schemeClr val="bg1"/>
                </a:solidFill>
                <a:hlinkClick r:id="rId4"/>
              </a:rPr>
              <a:t>[7]</a:t>
            </a:r>
            <a:endParaRPr lang="en-GB" sz="1600" b="1" dirty="0">
              <a:solidFill>
                <a:schemeClr val="bg1"/>
              </a:solidFill>
            </a:endParaRPr>
          </a:p>
          <a:p>
            <a:pPr marL="0" indent="0">
              <a:buNone/>
            </a:pPr>
            <a:r>
              <a:rPr lang="en-GB" sz="1200" dirty="0">
                <a:solidFill>
                  <a:schemeClr val="bg1"/>
                </a:solidFill>
              </a:rPr>
              <a:t>The following figure from </a:t>
            </a:r>
            <a:r>
              <a:rPr lang="en-GB" sz="1200" dirty="0">
                <a:solidFill>
                  <a:schemeClr val="bg1"/>
                </a:solidFill>
                <a:hlinkClick r:id="rId5" action="ppaction://hlinksldjump"/>
              </a:rPr>
              <a:t>[16] </a:t>
            </a:r>
            <a:r>
              <a:rPr lang="en-GB" sz="1200" dirty="0">
                <a:solidFill>
                  <a:schemeClr val="bg1"/>
                </a:solidFill>
              </a:rPr>
              <a:t>shows the wide range of data-specific Azure tools and services </a:t>
            </a:r>
          </a:p>
        </p:txBody>
      </p:sp>
      <p:pic>
        <p:nvPicPr>
          <p:cNvPr id="2052" name="Picture 4" descr="Figure 1.2: Microsoft Azure data-related services">
            <a:extLst>
              <a:ext uri="{FF2B5EF4-FFF2-40B4-BE49-F238E27FC236}">
                <a16:creationId xmlns:a16="http://schemas.microsoft.com/office/drawing/2014/main" id="{CADD14F1-0482-41B5-8B69-20F65C86FEB0}"/>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5060436" y="1421194"/>
            <a:ext cx="6561426" cy="46236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5869563"/>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20A0A-F8AF-4F48-AD18-45CA2B75BD77}"/>
              </a:ext>
            </a:extLst>
          </p:cNvPr>
          <p:cNvSpPr>
            <a:spLocks noGrp="1"/>
          </p:cNvSpPr>
          <p:nvPr>
            <p:ph type="title"/>
          </p:nvPr>
        </p:nvSpPr>
        <p:spPr>
          <a:xfrm>
            <a:off x="2895600" y="764373"/>
            <a:ext cx="8610600" cy="1293028"/>
          </a:xfrm>
        </p:spPr>
        <p:txBody>
          <a:bodyPr>
            <a:normAutofit/>
          </a:bodyPr>
          <a:lstStyle/>
          <a:p>
            <a:r>
              <a:rPr lang="en-GB" dirty="0"/>
              <a:t>Benefits of Microsoft Azure</a:t>
            </a:r>
          </a:p>
        </p:txBody>
      </p:sp>
      <p:graphicFrame>
        <p:nvGraphicFramePr>
          <p:cNvPr id="5" name="Content Placeholder 2">
            <a:extLst>
              <a:ext uri="{FF2B5EF4-FFF2-40B4-BE49-F238E27FC236}">
                <a16:creationId xmlns:a16="http://schemas.microsoft.com/office/drawing/2014/main" id="{AC332E44-0421-4CA4-AE63-55B5508A55BE}"/>
              </a:ext>
            </a:extLst>
          </p:cNvPr>
          <p:cNvGraphicFramePr>
            <a:graphicFrameLocks noGrp="1"/>
          </p:cNvGraphicFramePr>
          <p:nvPr>
            <p:ph idx="1"/>
            <p:extLst>
              <p:ext uri="{D42A27DB-BD31-4B8C-83A1-F6EECF244321}">
                <p14:modId xmlns:p14="http://schemas.microsoft.com/office/powerpoint/2010/main" val="3355359413"/>
              </p:ext>
            </p:extLst>
          </p:nvPr>
        </p:nvGraphicFramePr>
        <p:xfrm>
          <a:off x="685800" y="2441051"/>
          <a:ext cx="10820400" cy="35300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19DF7C02-837A-49EB-A434-9FC7969C3388}"/>
              </a:ext>
            </a:extLst>
          </p:cNvPr>
          <p:cNvSpPr txBox="1"/>
          <p:nvPr/>
        </p:nvSpPr>
        <p:spPr>
          <a:xfrm>
            <a:off x="4237074" y="6047118"/>
            <a:ext cx="3717851" cy="307777"/>
          </a:xfrm>
          <a:prstGeom prst="rect">
            <a:avLst/>
          </a:prstGeom>
          <a:noFill/>
        </p:spPr>
        <p:txBody>
          <a:bodyPr wrap="square" rtlCol="0">
            <a:spAutoFit/>
          </a:bodyPr>
          <a:lstStyle/>
          <a:p>
            <a:r>
              <a:rPr lang="en-GB" sz="1400" dirty="0"/>
              <a:t>For more details see </a:t>
            </a:r>
            <a:r>
              <a:rPr lang="en-GB" sz="1400" dirty="0">
                <a:hlinkClick r:id="rId7" action="ppaction://hlinksldjump"/>
              </a:rPr>
              <a:t>[13]</a:t>
            </a:r>
            <a:endParaRPr lang="en-GB" sz="1400" dirty="0"/>
          </a:p>
        </p:txBody>
      </p:sp>
    </p:spTree>
    <p:extLst>
      <p:ext uri="{BB962C8B-B14F-4D97-AF65-F5344CB8AC3E}">
        <p14:creationId xmlns:p14="http://schemas.microsoft.com/office/powerpoint/2010/main" val="18654472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ounded Rectangle 14">
            <a:extLst>
              <a:ext uri="{FF2B5EF4-FFF2-40B4-BE49-F238E27FC236}">
                <a16:creationId xmlns:a16="http://schemas.microsoft.com/office/drawing/2014/main" id="{1FDFF85F-F105-40D5-9793-90419158C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3" name="Rectangle 22">
            <a:extLst>
              <a:ext uri="{FF2B5EF4-FFF2-40B4-BE49-F238E27FC236}">
                <a16:creationId xmlns:a16="http://schemas.microsoft.com/office/drawing/2014/main" id="{35AB47A4-BA8C-4250-88BD-D49C68C5F9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25" name="Picture 24">
            <a:extLst>
              <a:ext uri="{FF2B5EF4-FFF2-40B4-BE49-F238E27FC236}">
                <a16:creationId xmlns:a16="http://schemas.microsoft.com/office/drawing/2014/main" id="{66C8958D-EB99-414F-B735-863B67BB14D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sp>
        <p:nvSpPr>
          <p:cNvPr id="2" name="Title 1">
            <a:extLst>
              <a:ext uri="{FF2B5EF4-FFF2-40B4-BE49-F238E27FC236}">
                <a16:creationId xmlns:a16="http://schemas.microsoft.com/office/drawing/2014/main" id="{45873EDA-3AA4-45B5-99E3-EDF6AEFF7F15}"/>
              </a:ext>
            </a:extLst>
          </p:cNvPr>
          <p:cNvSpPr>
            <a:spLocks noGrp="1"/>
          </p:cNvSpPr>
          <p:nvPr>
            <p:ph type="title"/>
          </p:nvPr>
        </p:nvSpPr>
        <p:spPr>
          <a:xfrm>
            <a:off x="685800" y="764373"/>
            <a:ext cx="3687417" cy="1920372"/>
          </a:xfrm>
        </p:spPr>
        <p:txBody>
          <a:bodyPr>
            <a:normAutofit/>
          </a:bodyPr>
          <a:lstStyle/>
          <a:p>
            <a:pPr algn="l"/>
            <a:r>
              <a:rPr lang="en-GB" sz="3600">
                <a:solidFill>
                  <a:schemeClr val="bg1"/>
                </a:solidFill>
              </a:rPr>
              <a:t>CitrIx</a:t>
            </a:r>
          </a:p>
        </p:txBody>
      </p:sp>
      <p:pic>
        <p:nvPicPr>
          <p:cNvPr id="27" name="Picture 26">
            <a:extLst>
              <a:ext uri="{FF2B5EF4-FFF2-40B4-BE49-F238E27FC236}">
                <a16:creationId xmlns:a16="http://schemas.microsoft.com/office/drawing/2014/main" id="{39E5F3CB-7BDD-4E64-B274-CD900F08C6F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3" name="Content Placeholder 2">
            <a:extLst>
              <a:ext uri="{FF2B5EF4-FFF2-40B4-BE49-F238E27FC236}">
                <a16:creationId xmlns:a16="http://schemas.microsoft.com/office/drawing/2014/main" id="{0B3D5C0A-E045-4B58-A79A-6BFCDB208509}"/>
              </a:ext>
            </a:extLst>
          </p:cNvPr>
          <p:cNvSpPr>
            <a:spLocks noGrp="1"/>
          </p:cNvSpPr>
          <p:nvPr>
            <p:ph idx="1"/>
          </p:nvPr>
        </p:nvSpPr>
        <p:spPr>
          <a:xfrm>
            <a:off x="685800" y="2821774"/>
            <a:ext cx="3687417" cy="3148329"/>
          </a:xfrm>
        </p:spPr>
        <p:txBody>
          <a:bodyPr>
            <a:normAutofit/>
          </a:bodyPr>
          <a:lstStyle/>
          <a:p>
            <a:pPr marL="0" indent="0">
              <a:buNone/>
            </a:pPr>
            <a:r>
              <a:rPr lang="en-GB" sz="1500" dirty="0">
                <a:solidFill>
                  <a:schemeClr val="bg1"/>
                </a:solidFill>
              </a:rPr>
              <a:t>Citrix Systems Inc is an American cloud software company specialising in developing cloud computing software and applications. </a:t>
            </a:r>
          </a:p>
          <a:p>
            <a:pPr marL="0" indent="0">
              <a:buNone/>
            </a:pPr>
            <a:r>
              <a:rPr lang="en-GB" sz="1500" dirty="0">
                <a:solidFill>
                  <a:schemeClr val="bg1"/>
                </a:solidFill>
              </a:rPr>
              <a:t>Citrix is a piece of software that allows you to run programmes on a remote device while interacting with them on your local machine. It also helps you to log into a remote machine as though you were sitting in front of it, just through a browser</a:t>
            </a:r>
            <a:r>
              <a:rPr lang="en-GB" sz="1500" b="1" dirty="0">
                <a:solidFill>
                  <a:schemeClr val="bg1"/>
                </a:solidFill>
              </a:rPr>
              <a:t>.</a:t>
            </a:r>
            <a:r>
              <a:rPr lang="en-GB" sz="1500" dirty="0">
                <a:solidFill>
                  <a:schemeClr val="bg1"/>
                </a:solidFill>
                <a:hlinkClick r:id="rId4" action="ppaction://hlinksldjump"/>
              </a:rPr>
              <a:t>[6]</a:t>
            </a:r>
            <a:endParaRPr lang="en-GB" sz="1500" dirty="0">
              <a:solidFill>
                <a:schemeClr val="bg1"/>
              </a:solidFill>
            </a:endParaRPr>
          </a:p>
          <a:p>
            <a:pPr marL="0" indent="0">
              <a:buNone/>
            </a:pPr>
            <a:r>
              <a:rPr lang="en-GB" sz="1500" dirty="0">
                <a:solidFill>
                  <a:schemeClr val="bg1"/>
                </a:solidFill>
              </a:rPr>
              <a:t>Citrix's line of products is classified into three groups.</a:t>
            </a:r>
          </a:p>
        </p:txBody>
      </p:sp>
      <p:pic>
        <p:nvPicPr>
          <p:cNvPr id="4" name="Picture 3">
            <a:extLst>
              <a:ext uri="{FF2B5EF4-FFF2-40B4-BE49-F238E27FC236}">
                <a16:creationId xmlns:a16="http://schemas.microsoft.com/office/drawing/2014/main" id="{F52FD084-00F2-4814-8CEF-830EB6498743}"/>
              </a:ext>
            </a:extLst>
          </p:cNvPr>
          <p:cNvPicPr>
            <a:picLocks noChangeAspect="1"/>
          </p:cNvPicPr>
          <p:nvPr/>
        </p:nvPicPr>
        <p:blipFill>
          <a:blip r:embed="rId5"/>
          <a:stretch>
            <a:fillRect/>
          </a:stretch>
        </p:blipFill>
        <p:spPr>
          <a:xfrm>
            <a:off x="5279475" y="1250502"/>
            <a:ext cx="6269058" cy="4356995"/>
          </a:xfrm>
          <a:prstGeom prst="rect">
            <a:avLst/>
          </a:prstGeom>
        </p:spPr>
      </p:pic>
      <p:sp>
        <p:nvSpPr>
          <p:cNvPr id="6" name="TextBox 5">
            <a:extLst>
              <a:ext uri="{FF2B5EF4-FFF2-40B4-BE49-F238E27FC236}">
                <a16:creationId xmlns:a16="http://schemas.microsoft.com/office/drawing/2014/main" id="{EC7EF135-F584-447D-B3E3-0FDBB043876E}"/>
              </a:ext>
            </a:extLst>
          </p:cNvPr>
          <p:cNvSpPr txBox="1"/>
          <p:nvPr/>
        </p:nvSpPr>
        <p:spPr>
          <a:xfrm>
            <a:off x="6276754" y="6162712"/>
            <a:ext cx="3927676" cy="276999"/>
          </a:xfrm>
          <a:prstGeom prst="rect">
            <a:avLst/>
          </a:prstGeom>
          <a:noFill/>
        </p:spPr>
        <p:txBody>
          <a:bodyPr wrap="square" rtlCol="0">
            <a:spAutoFit/>
          </a:bodyPr>
          <a:lstStyle/>
          <a:p>
            <a:r>
              <a:rPr lang="en-GB" sz="1200" dirty="0"/>
              <a:t>The following diagram from </a:t>
            </a:r>
            <a:r>
              <a:rPr lang="en-GB" sz="1200" dirty="0">
                <a:hlinkClick r:id="rId4" action="ppaction://hlinksldjump"/>
              </a:rPr>
              <a:t>[18] </a:t>
            </a:r>
            <a:r>
              <a:rPr lang="en-GB" sz="1200" dirty="0"/>
              <a:t>Architecture </a:t>
            </a:r>
          </a:p>
        </p:txBody>
      </p:sp>
    </p:spTree>
    <p:extLst>
      <p:ext uri="{BB962C8B-B14F-4D97-AF65-F5344CB8AC3E}">
        <p14:creationId xmlns:p14="http://schemas.microsoft.com/office/powerpoint/2010/main" val="3572423702"/>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0EF3C-39D3-4E49-8D89-0C2548D45904}"/>
              </a:ext>
            </a:extLst>
          </p:cNvPr>
          <p:cNvSpPr>
            <a:spLocks noGrp="1"/>
          </p:cNvSpPr>
          <p:nvPr>
            <p:ph type="title"/>
          </p:nvPr>
        </p:nvSpPr>
        <p:spPr>
          <a:xfrm>
            <a:off x="2895600" y="764373"/>
            <a:ext cx="8610600" cy="1293028"/>
          </a:xfrm>
        </p:spPr>
        <p:txBody>
          <a:bodyPr>
            <a:normAutofit/>
          </a:bodyPr>
          <a:lstStyle/>
          <a:p>
            <a:r>
              <a:rPr lang="en-GB" dirty="0"/>
              <a:t>Citrix product</a:t>
            </a:r>
          </a:p>
        </p:txBody>
      </p:sp>
      <p:graphicFrame>
        <p:nvGraphicFramePr>
          <p:cNvPr id="5" name="Content Placeholder 2">
            <a:extLst>
              <a:ext uri="{FF2B5EF4-FFF2-40B4-BE49-F238E27FC236}">
                <a16:creationId xmlns:a16="http://schemas.microsoft.com/office/drawing/2014/main" id="{C6FAF0BA-A218-4E37-B8E4-D076491E6D14}"/>
              </a:ext>
            </a:extLst>
          </p:cNvPr>
          <p:cNvGraphicFramePr>
            <a:graphicFrameLocks noGrp="1"/>
          </p:cNvGraphicFramePr>
          <p:nvPr>
            <p:ph idx="1"/>
            <p:extLst>
              <p:ext uri="{D42A27DB-BD31-4B8C-83A1-F6EECF244321}">
                <p14:modId xmlns:p14="http://schemas.microsoft.com/office/powerpoint/2010/main" val="3682483873"/>
              </p:ext>
            </p:extLst>
          </p:nvPr>
        </p:nvGraphicFramePr>
        <p:xfrm>
          <a:off x="685800" y="2441051"/>
          <a:ext cx="10820400" cy="35300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373DB09A-5006-4C25-BA9F-68DB67E0B146}"/>
              </a:ext>
            </a:extLst>
          </p:cNvPr>
          <p:cNvSpPr txBox="1"/>
          <p:nvPr/>
        </p:nvSpPr>
        <p:spPr>
          <a:xfrm>
            <a:off x="4506432" y="6093627"/>
            <a:ext cx="3179135" cy="307777"/>
          </a:xfrm>
          <a:prstGeom prst="rect">
            <a:avLst/>
          </a:prstGeom>
          <a:noFill/>
        </p:spPr>
        <p:txBody>
          <a:bodyPr wrap="square" rtlCol="0">
            <a:spAutoFit/>
          </a:bodyPr>
          <a:lstStyle/>
          <a:p>
            <a:r>
              <a:rPr lang="en-GB" sz="1400" dirty="0"/>
              <a:t>For more details see </a:t>
            </a:r>
            <a:r>
              <a:rPr lang="en-GB" sz="1400" dirty="0">
                <a:hlinkClick r:id="rId7" action="ppaction://hlinksldjump"/>
              </a:rPr>
              <a:t>[9] ,[14]</a:t>
            </a:r>
            <a:endParaRPr lang="en-GB" sz="1400" dirty="0"/>
          </a:p>
        </p:txBody>
      </p:sp>
    </p:spTree>
    <p:extLst>
      <p:ext uri="{BB962C8B-B14F-4D97-AF65-F5344CB8AC3E}">
        <p14:creationId xmlns:p14="http://schemas.microsoft.com/office/powerpoint/2010/main" val="23800966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3" name="Picture 52">
            <a:extLst>
              <a:ext uri="{FF2B5EF4-FFF2-40B4-BE49-F238E27FC236}">
                <a16:creationId xmlns:a16="http://schemas.microsoft.com/office/drawing/2014/main" id="{9A22DDE2-FB2D-421B-B377-F9AD495CE9B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useBgFill="1">
        <p:nvSpPr>
          <p:cNvPr id="55" name="Rounded Rectangle 14">
            <a:extLst>
              <a:ext uri="{FF2B5EF4-FFF2-40B4-BE49-F238E27FC236}">
                <a16:creationId xmlns:a16="http://schemas.microsoft.com/office/drawing/2014/main" id="{934B872D-6FE9-472A-9E92-342E41DA7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57" name="Rectangle 56">
            <a:extLst>
              <a:ext uri="{FF2B5EF4-FFF2-40B4-BE49-F238E27FC236}">
                <a16:creationId xmlns:a16="http://schemas.microsoft.com/office/drawing/2014/main" id="{488DEBA6-2ED2-4FED-8AAB-2F855348DD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a:effectLst>
            <a:outerShdw blurRad="63500" dist="38100" algn="l" rotWithShape="0">
              <a:prstClr val="black">
                <a:alpha val="40000"/>
              </a:prstClr>
            </a:outerShdw>
          </a:effectLst>
        </p:spPr>
        <p:style>
          <a:lnRef idx="2">
            <a:schemeClr val="accent1">
              <a:shade val="50000"/>
            </a:schemeClr>
          </a:lnRef>
          <a:fillRef idx="1003">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59" name="Picture 58">
            <a:extLst>
              <a:ext uri="{FF2B5EF4-FFF2-40B4-BE49-F238E27FC236}">
                <a16:creationId xmlns:a16="http://schemas.microsoft.com/office/drawing/2014/main" id="{32162F0F-A9B7-409A-AD12-ADD441861C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6697" r="55278"/>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920206B0-5EAA-472C-B172-6191FB108048}"/>
              </a:ext>
            </a:extLst>
          </p:cNvPr>
          <p:cNvSpPr>
            <a:spLocks noGrp="1"/>
          </p:cNvSpPr>
          <p:nvPr>
            <p:ph type="ctrTitle"/>
          </p:nvPr>
        </p:nvSpPr>
        <p:spPr>
          <a:xfrm>
            <a:off x="643466" y="804334"/>
            <a:ext cx="3471333" cy="5249333"/>
          </a:xfrm>
        </p:spPr>
        <p:txBody>
          <a:bodyPr vert="horz" lIns="91440" tIns="45720" rIns="91440" bIns="45720" rtlCol="0" anchor="ctr">
            <a:normAutofit/>
          </a:bodyPr>
          <a:lstStyle/>
          <a:p>
            <a:pPr algn="r"/>
            <a:r>
              <a:rPr lang="en-US" sz="4000">
                <a:solidFill>
                  <a:srgbClr val="FFFFFF"/>
                </a:solidFill>
              </a:rPr>
              <a:t>References</a:t>
            </a:r>
            <a:endParaRPr lang="en-US" sz="4000" dirty="0">
              <a:solidFill>
                <a:srgbClr val="FFFFFF"/>
              </a:solidFill>
            </a:endParaRPr>
          </a:p>
        </p:txBody>
      </p:sp>
      <p:sp>
        <p:nvSpPr>
          <p:cNvPr id="3" name="Subtitle 2">
            <a:extLst>
              <a:ext uri="{FF2B5EF4-FFF2-40B4-BE49-F238E27FC236}">
                <a16:creationId xmlns:a16="http://schemas.microsoft.com/office/drawing/2014/main" id="{DED99B59-D0C7-4DFB-8647-39225E68523A}"/>
              </a:ext>
            </a:extLst>
          </p:cNvPr>
          <p:cNvSpPr>
            <a:spLocks noGrp="1"/>
          </p:cNvSpPr>
          <p:nvPr>
            <p:ph type="subTitle" idx="1"/>
          </p:nvPr>
        </p:nvSpPr>
        <p:spPr>
          <a:xfrm>
            <a:off x="5277057" y="167834"/>
            <a:ext cx="6271477" cy="6690166"/>
          </a:xfrm>
        </p:spPr>
        <p:txBody>
          <a:bodyPr vert="horz" lIns="91440" tIns="45720" rIns="91440" bIns="45720" rtlCol="0" anchor="ctr">
            <a:normAutofit/>
          </a:bodyPr>
          <a:lstStyle/>
          <a:p>
            <a:r>
              <a:rPr lang="en-US" sz="800" b="1" dirty="0">
                <a:solidFill>
                  <a:schemeClr val="tx2"/>
                </a:solidFill>
              </a:rPr>
              <a:t>[1] Brown, A. (2019, July 31). </a:t>
            </a:r>
            <a:r>
              <a:rPr lang="en-US" sz="800" b="1" i="1" dirty="0">
                <a:solidFill>
                  <a:schemeClr val="tx2"/>
                </a:solidFill>
              </a:rPr>
              <a:t>Advantages And Features of Microsoft Hyper-V</a:t>
            </a:r>
            <a:r>
              <a:rPr lang="en-US" sz="800" b="1" dirty="0">
                <a:solidFill>
                  <a:schemeClr val="tx2"/>
                </a:solidFill>
              </a:rPr>
              <a:t>. Retrieved from https://preemo.com: https://preemo.com/advantages-and-features-of-microsoft-hyper-v </a:t>
            </a:r>
          </a:p>
          <a:p>
            <a:r>
              <a:rPr lang="en-US" sz="800" b="1" dirty="0">
                <a:solidFill>
                  <a:schemeClr val="tx2"/>
                </a:solidFill>
              </a:rPr>
              <a:t>[2] Education, I. C. (2019, June 7). </a:t>
            </a:r>
            <a:r>
              <a:rPr lang="en-US" sz="800" b="1" i="1" dirty="0">
                <a:solidFill>
                  <a:schemeClr val="tx2"/>
                </a:solidFill>
              </a:rPr>
              <a:t>VMware</a:t>
            </a:r>
            <a:r>
              <a:rPr lang="en-US" sz="800" b="1" dirty="0">
                <a:solidFill>
                  <a:schemeClr val="tx2"/>
                </a:solidFill>
              </a:rPr>
              <a:t>. Retrieved from https://www.ibm.com: https://www.ibm.com/cloud/learn/vmware</a:t>
            </a:r>
          </a:p>
          <a:p>
            <a:r>
              <a:rPr lang="en-US" sz="800" b="1" dirty="0">
                <a:solidFill>
                  <a:schemeClr val="tx2"/>
                </a:solidFill>
              </a:rPr>
              <a:t>[3] Ellingwood, J. (2018, May 2). </a:t>
            </a:r>
            <a:r>
              <a:rPr lang="en-US" sz="800" b="1" i="1" dirty="0">
                <a:solidFill>
                  <a:schemeClr val="tx2"/>
                </a:solidFill>
              </a:rPr>
              <a:t>An Introduction to Kubernetes</a:t>
            </a:r>
            <a:r>
              <a:rPr lang="en-US" sz="800" b="1" dirty="0">
                <a:solidFill>
                  <a:schemeClr val="tx2"/>
                </a:solidFill>
              </a:rPr>
              <a:t>. Retrieved from https://www.digitalocean.com: https://www.digitalocean.com/community/tutorials/an-introduction-to-Kubernetes</a:t>
            </a:r>
          </a:p>
          <a:p>
            <a:r>
              <a:rPr lang="en-US" sz="800" b="1" dirty="0">
                <a:solidFill>
                  <a:schemeClr val="tx2"/>
                </a:solidFill>
              </a:rPr>
              <a:t>[4] https://susedefines.suse.com. (n.d.). </a:t>
            </a:r>
            <a:r>
              <a:rPr lang="en-US" sz="800" b="1" i="1" dirty="0">
                <a:solidFill>
                  <a:schemeClr val="tx2"/>
                </a:solidFill>
              </a:rPr>
              <a:t>Definition hypervisor</a:t>
            </a:r>
            <a:r>
              <a:rPr lang="en-US" sz="800" b="1" dirty="0">
                <a:solidFill>
                  <a:schemeClr val="tx2"/>
                </a:solidFill>
              </a:rPr>
              <a:t>. Retrieved from https://susedefines.suse.com: https://susedefines.suse.com/definition/hypervisor/</a:t>
            </a:r>
          </a:p>
          <a:p>
            <a:r>
              <a:rPr lang="en-US" sz="800" b="1" dirty="0">
                <a:solidFill>
                  <a:schemeClr val="tx2"/>
                </a:solidFill>
              </a:rPr>
              <a:t>[5] https://susedefines.suse.com. (n.d.). </a:t>
            </a:r>
            <a:r>
              <a:rPr lang="en-US" sz="800" b="1" i="1" dirty="0">
                <a:solidFill>
                  <a:schemeClr val="tx2"/>
                </a:solidFill>
              </a:rPr>
              <a:t>Definition of VMWARE</a:t>
            </a:r>
            <a:r>
              <a:rPr lang="en-US" sz="800" b="1" dirty="0">
                <a:solidFill>
                  <a:schemeClr val="tx2"/>
                </a:solidFill>
              </a:rPr>
              <a:t>. Retrieved from https://susedefines.suse.com: https://susedefines.suse.com/definition/vmware/</a:t>
            </a:r>
          </a:p>
          <a:p>
            <a:r>
              <a:rPr lang="en-US" sz="800" b="1" dirty="0">
                <a:solidFill>
                  <a:schemeClr val="tx2"/>
                </a:solidFill>
              </a:rPr>
              <a:t>[6] https://vbrick.com. (n.d.). </a:t>
            </a:r>
            <a:r>
              <a:rPr lang="en-US" sz="800" b="1" i="1" dirty="0">
                <a:solidFill>
                  <a:schemeClr val="tx2"/>
                </a:solidFill>
              </a:rPr>
              <a:t>Understanding Citrix in the Workplace</a:t>
            </a:r>
            <a:r>
              <a:rPr lang="en-US" sz="800" b="1" dirty="0">
                <a:solidFill>
                  <a:schemeClr val="tx2"/>
                </a:solidFill>
              </a:rPr>
              <a:t>. Retrieved from https://vbrick.com: https://vbrick.com/understanding-citrix-in-the-workplace/  </a:t>
            </a:r>
          </a:p>
          <a:p>
            <a:r>
              <a:rPr lang="en-US" sz="800" b="1" dirty="0">
                <a:solidFill>
                  <a:schemeClr val="tx2"/>
                </a:solidFill>
              </a:rPr>
              <a:t>[7] https://www.acronis.com. (2018, March). </a:t>
            </a:r>
            <a:r>
              <a:rPr lang="en-US" sz="800" b="1" i="1" dirty="0">
                <a:solidFill>
                  <a:schemeClr val="tx2"/>
                </a:solidFill>
              </a:rPr>
              <a:t>What is Azure - A Complete Guide</a:t>
            </a:r>
            <a:r>
              <a:rPr lang="en-US" sz="800" b="1" dirty="0">
                <a:solidFill>
                  <a:schemeClr val="tx2"/>
                </a:solidFill>
              </a:rPr>
              <a:t>. Retrieved from https://www.acronis.com: https://www.acronis.com/en-gb/articles/what-is-microsoft-azure/  </a:t>
            </a:r>
          </a:p>
          <a:p>
            <a:r>
              <a:rPr lang="en-US" sz="800" b="1" dirty="0">
                <a:solidFill>
                  <a:schemeClr val="tx2"/>
                </a:solidFill>
              </a:rPr>
              <a:t>[8] https://www.backupassist.com. (n.d.). </a:t>
            </a:r>
            <a:r>
              <a:rPr lang="en-US" sz="800" b="1" i="1" dirty="0">
                <a:solidFill>
                  <a:schemeClr val="tx2"/>
                </a:solidFill>
              </a:rPr>
              <a:t>Five advantages of Hyper-V over other virtualization platforms</a:t>
            </a:r>
            <a:r>
              <a:rPr lang="en-US" sz="800" b="1" dirty="0">
                <a:solidFill>
                  <a:schemeClr val="tx2"/>
                </a:solidFill>
              </a:rPr>
              <a:t>. Retrieved from https://www.backupassist.com: https://www.backupassist.com/blog/five-advantages-of-hyper-v-over-other-virtualization-platforms </a:t>
            </a:r>
          </a:p>
          <a:p>
            <a:r>
              <a:rPr lang="en-US" sz="800" b="1" dirty="0">
                <a:solidFill>
                  <a:schemeClr val="tx2"/>
                </a:solidFill>
              </a:rPr>
              <a:t>[9] https://www.citrix.com. (n.d.). </a:t>
            </a:r>
            <a:r>
              <a:rPr lang="en-US" sz="800" b="1" i="1" dirty="0">
                <a:solidFill>
                  <a:schemeClr val="tx2"/>
                </a:solidFill>
              </a:rPr>
              <a:t>Digital Workspaces</a:t>
            </a:r>
            <a:r>
              <a:rPr lang="en-US" sz="800" b="1" dirty="0">
                <a:solidFill>
                  <a:schemeClr val="tx2"/>
                </a:solidFill>
              </a:rPr>
              <a:t>. Retrieved from https://www.citrix.com: https://www.citrix.com/en-gb/solutions/digital-workspace/</a:t>
            </a:r>
          </a:p>
          <a:p>
            <a:r>
              <a:rPr lang="en-US" sz="800" b="1" dirty="0">
                <a:solidFill>
                  <a:schemeClr val="tx2"/>
                </a:solidFill>
              </a:rPr>
              <a:t>[10] https://www.techopedia. (n.d.). </a:t>
            </a:r>
            <a:r>
              <a:rPr lang="en-US" sz="800" b="1" i="1" dirty="0">
                <a:solidFill>
                  <a:schemeClr val="tx2"/>
                </a:solidFill>
              </a:rPr>
              <a:t>What does VMware mean?</a:t>
            </a:r>
            <a:r>
              <a:rPr lang="en-US" sz="800" b="1" dirty="0">
                <a:solidFill>
                  <a:schemeClr val="tx2"/>
                </a:solidFill>
              </a:rPr>
              <a:t> Retrieved from https://www.techopedia.com: https://www.techopedia.com/definition/16053/vmware-virtual-machine </a:t>
            </a:r>
          </a:p>
          <a:p>
            <a:r>
              <a:rPr lang="en-US" sz="800" b="1" dirty="0">
                <a:solidFill>
                  <a:schemeClr val="tx2"/>
                </a:solidFill>
              </a:rPr>
              <a:t>[11] Lee, B. (2020, March 24). </a:t>
            </a:r>
            <a:r>
              <a:rPr lang="en-US" sz="800" b="1" i="1" dirty="0">
                <a:solidFill>
                  <a:schemeClr val="tx2"/>
                </a:solidFill>
              </a:rPr>
              <a:t>VMware VSphere 7 – What’s New</a:t>
            </a:r>
            <a:r>
              <a:rPr lang="en-US" sz="800" b="1" dirty="0">
                <a:solidFill>
                  <a:schemeClr val="tx2"/>
                </a:solidFill>
              </a:rPr>
              <a:t>. Retrieved from https://www.vembu.com: https://www.vembu.com/blog/vmware-vsphere-7-whats-new/  </a:t>
            </a:r>
          </a:p>
          <a:p>
            <a:r>
              <a:rPr lang="en-US" sz="800" b="1" dirty="0">
                <a:solidFill>
                  <a:schemeClr val="tx2"/>
                </a:solidFill>
              </a:rPr>
              <a:t>[12] Microsoft. (2018, June 25). </a:t>
            </a:r>
            <a:r>
              <a:rPr lang="en-US" sz="800" b="1" i="1" dirty="0">
                <a:solidFill>
                  <a:schemeClr val="tx2"/>
                </a:solidFill>
              </a:rPr>
              <a:t>Introduction to Hyper-V on Windows 10</a:t>
            </a:r>
            <a:r>
              <a:rPr lang="en-US" sz="800" b="1" dirty="0">
                <a:solidFill>
                  <a:schemeClr val="tx2"/>
                </a:solidFill>
              </a:rPr>
              <a:t>. Retrieved from https://docs.microsoft.com: https://docs.microsoft.com/en-us/virtualization/hyper-v-on-windows/about/  </a:t>
            </a:r>
          </a:p>
          <a:p>
            <a:r>
              <a:rPr lang="en-US" sz="800" b="1" dirty="0">
                <a:solidFill>
                  <a:schemeClr val="tx2"/>
                </a:solidFill>
              </a:rPr>
              <a:t>[13] Moore, M. (n.d.). </a:t>
            </a:r>
            <a:r>
              <a:rPr lang="en-US" sz="800" b="1" i="1" dirty="0">
                <a:solidFill>
                  <a:schemeClr val="tx2"/>
                </a:solidFill>
              </a:rPr>
              <a:t>What are the business benefits of Microsoft Azure Cloud?</a:t>
            </a:r>
            <a:r>
              <a:rPr lang="en-US" sz="800" b="1" dirty="0">
                <a:solidFill>
                  <a:schemeClr val="tx2"/>
                </a:solidFill>
              </a:rPr>
              <a:t> Retrieved from https://www.actsolution.net: https://www.actsolution.net/blog/what-are-the-business-benefits-of-microsoft-azure-cloud/  </a:t>
            </a:r>
          </a:p>
          <a:p>
            <a:r>
              <a:rPr lang="en-US" sz="800" b="1" dirty="0">
                <a:solidFill>
                  <a:schemeClr val="tx2"/>
                </a:solidFill>
              </a:rPr>
              <a:t>[14] team, I. P. (2020, Feb 11). </a:t>
            </a:r>
            <a:r>
              <a:rPr lang="en-US" sz="800" b="1" i="1" dirty="0">
                <a:solidFill>
                  <a:schemeClr val="tx2"/>
                </a:solidFill>
              </a:rPr>
              <a:t>Everything you need to know about Citrix</a:t>
            </a:r>
            <a:r>
              <a:rPr lang="en-US" sz="800" b="1" dirty="0">
                <a:solidFill>
                  <a:schemeClr val="tx2"/>
                </a:solidFill>
              </a:rPr>
              <a:t>. Retrieved from https://www.itpro.co.uk: https://www.itpro.co.uk/saas/28932/everything-you-need-to-know-about-citrix </a:t>
            </a:r>
          </a:p>
          <a:p>
            <a:r>
              <a:rPr lang="en-US" sz="800" b="1" dirty="0">
                <a:solidFill>
                  <a:schemeClr val="tx2"/>
                </a:solidFill>
              </a:rPr>
              <a:t>[15} Software, T. (2021, Jan 6). VMware configuration overview. Retrieved from docs.thoughtspot.com: https://docs.thoughtspot.com/5.2/appliance/vmware/vmware-intro.html </a:t>
            </a:r>
          </a:p>
          <a:p>
            <a:r>
              <a:rPr lang="en-US" sz="800" b="1" dirty="0">
                <a:solidFill>
                  <a:schemeClr val="tx2"/>
                </a:solidFill>
              </a:rPr>
              <a:t>[16] Has Altaiar,Jack Lee ,Michael Peña. (2009). Cloud Analytics with Microsoft Azure. In J. L. Has </a:t>
            </a:r>
            <a:r>
              <a:rPr lang="en-US" sz="800" b="1" dirty="0" err="1">
                <a:solidFill>
                  <a:schemeClr val="tx2"/>
                </a:solidFill>
              </a:rPr>
              <a:t>Altaiar</a:t>
            </a:r>
            <a:r>
              <a:rPr lang="en-US" sz="800" b="1" dirty="0">
                <a:solidFill>
                  <a:schemeClr val="tx2"/>
                </a:solidFill>
              </a:rPr>
              <a:t>, Why Microsoft Azure? Packt.</a:t>
            </a:r>
          </a:p>
          <a:p>
            <a:r>
              <a:rPr lang="en-US" sz="800" b="1" dirty="0">
                <a:solidFill>
                  <a:schemeClr val="tx2"/>
                </a:solidFill>
              </a:rPr>
              <a:t>[17] N, A. (2014, December 2). Hyper-V: Overview of Architecture and Consistent Backups. Retrieved from www.vembu.com: https://www.vembu.com/blog/hyper-voverview-architecture-consistent-backups/</a:t>
            </a:r>
          </a:p>
          <a:p>
            <a:r>
              <a:rPr lang="en-US" sz="800" b="1" dirty="0">
                <a:solidFill>
                  <a:schemeClr val="tx2"/>
                </a:solidFill>
              </a:rPr>
              <a:t>[18] Shbeilat, L. (2021, February 9). Citrix Virtual Apps and Desktops Service on Azure. Retrieved from docs.citrix.com: https://docs.citrix.com/en-us/tech-zone/design/reference-architectures/virtual-apps-and-desktops-azure.html</a:t>
            </a:r>
          </a:p>
          <a:p>
            <a:pPr indent="-228600">
              <a:buFont typeface="Arial" panose="020B0604020202020204" pitchFamily="34" charset="0"/>
              <a:buChar char="•"/>
            </a:pPr>
            <a:endParaRPr lang="en-US" sz="700" dirty="0">
              <a:solidFill>
                <a:schemeClr val="tx2"/>
              </a:solidFill>
            </a:endParaRPr>
          </a:p>
          <a:p>
            <a:pPr indent="-228600">
              <a:buFont typeface="Arial" panose="020B0604020202020204" pitchFamily="34" charset="0"/>
              <a:buChar char="•"/>
            </a:pPr>
            <a:endParaRPr lang="en-US" sz="700" dirty="0">
              <a:solidFill>
                <a:schemeClr val="tx2"/>
              </a:solidFill>
            </a:endParaRPr>
          </a:p>
        </p:txBody>
      </p:sp>
    </p:spTree>
    <p:extLst>
      <p:ext uri="{BB962C8B-B14F-4D97-AF65-F5344CB8AC3E}">
        <p14:creationId xmlns:p14="http://schemas.microsoft.com/office/powerpoint/2010/main" val="791787737"/>
      </p:ext>
    </p:extLst>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otalTime>806</TotalTime>
  <Words>1283</Words>
  <Application>Microsoft Office PowerPoint</Application>
  <PresentationFormat>Widescreen</PresentationFormat>
  <Paragraphs>64</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Century Gothic</vt:lpstr>
      <vt:lpstr>Wingdings</vt:lpstr>
      <vt:lpstr>Vapor Trail</vt:lpstr>
      <vt:lpstr>Data Centre Virtualisation (ACUA6001_LON)</vt:lpstr>
      <vt:lpstr>VMware</vt:lpstr>
      <vt:lpstr>PowerPoint Presentation</vt:lpstr>
      <vt:lpstr>Microsoft Hyper-V</vt:lpstr>
      <vt:lpstr>Hyper-V features</vt:lpstr>
      <vt:lpstr>Microsoft Azure</vt:lpstr>
      <vt:lpstr>Benefits of Microsoft Azure</vt:lpstr>
      <vt:lpstr>CitrIx</vt:lpstr>
      <vt:lpstr>Citrix product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Centre Virtualisation (ACUA6001_LON)</dc:title>
  <dc:creator>andonov.alex79@gmail.com</dc:creator>
  <cp:lastModifiedBy>andonov.alex79@gmail.com</cp:lastModifiedBy>
  <cp:revision>49</cp:revision>
  <dcterms:created xsi:type="dcterms:W3CDTF">2021-03-12T10:27:08Z</dcterms:created>
  <dcterms:modified xsi:type="dcterms:W3CDTF">2021-03-19T15:44:13Z</dcterms:modified>
</cp:coreProperties>
</file>