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368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87537B-DDCE-4436-A4A2-CBBE862D30BD}" v="32" dt="2026-02-10T18:52:31.280"/>
    <p1510:client id="{BDE8E7ED-9C29-CEB7-DE6F-F86E413E9FB3}" v="52" dt="2026-02-11T23:29:27.693"/>
    <p1510:client id="{DC438C9F-5D96-2496-FF17-A7232BBD2F05}" v="1064" dt="2026-02-10T21:44:42.0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Ioana Popescu (2512905)" userId="S::2512905@student.uwtsd.ac.uk::cc311995-274a-4b5a-9500-b3c6c05aca3c" providerId="AD" clId="Web-{DDB05BBF-A5DA-4470-292C-89FD8E5154E7}"/>
    <pc:docChg chg="modSld">
      <pc:chgData name="Gabriela Ioana Popescu (2512905)" userId="S::2512905@student.uwtsd.ac.uk::cc311995-274a-4b5a-9500-b3c6c05aca3c" providerId="AD" clId="Web-{DDB05BBF-A5DA-4470-292C-89FD8E5154E7}" dt="2026-01-27T17:50:23.343" v="17" actId="20577"/>
      <pc:docMkLst>
        <pc:docMk/>
      </pc:docMkLst>
      <pc:sldChg chg="modSp">
        <pc:chgData name="Gabriela Ioana Popescu (2512905)" userId="S::2512905@student.uwtsd.ac.uk::cc311995-274a-4b5a-9500-b3c6c05aca3c" providerId="AD" clId="Web-{DDB05BBF-A5DA-4470-292C-89FD8E5154E7}" dt="2026-01-27T17:48:51.644" v="1" actId="20577"/>
        <pc:sldMkLst>
          <pc:docMk/>
          <pc:sldMk cId="3321023050" sldId="271"/>
        </pc:sldMkLst>
        <pc:spChg chg="mod">
          <ac:chgData name="Gabriela Ioana Popescu (2512905)" userId="S::2512905@student.uwtsd.ac.uk::cc311995-274a-4b5a-9500-b3c6c05aca3c" providerId="AD" clId="Web-{DDB05BBF-A5DA-4470-292C-89FD8E5154E7}" dt="2026-01-27T17:48:51.644" v="1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Gabriela Ioana Popescu (2512905)" userId="S::2512905@student.uwtsd.ac.uk::cc311995-274a-4b5a-9500-b3c6c05aca3c" providerId="AD" clId="Web-{DDB05BBF-A5DA-4470-292C-89FD8E5154E7}" dt="2026-01-27T17:50:23.343" v="17" actId="20577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DDB05BBF-A5DA-4470-292C-89FD8E5154E7}" dt="2026-01-27T17:50:23.343" v="17" actId="20577"/>
          <ac:spMkLst>
            <pc:docMk/>
            <pc:sldMk cId="1027608494" sldId="272"/>
            <ac:spMk id="3" creationId="{E292113E-450D-CB08-601E-E45AB99509E7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C14A21DA-5A1A-C123-9CC9-9010C357B5E3}"/>
    <pc:docChg chg="modSld">
      <pc:chgData name="Gabriela Ioana Popescu (2512905)" userId="S::2512905@student.uwtsd.ac.uk::cc311995-274a-4b5a-9500-b3c6c05aca3c" providerId="AD" clId="Web-{C14A21DA-5A1A-C123-9CC9-9010C357B5E3}" dt="2026-02-07T12:33:12.663" v="242" actId="20577"/>
      <pc:docMkLst>
        <pc:docMk/>
      </pc:docMkLst>
      <pc:sldChg chg="modSp">
        <pc:chgData name="Gabriela Ioana Popescu (2512905)" userId="S::2512905@student.uwtsd.ac.uk::cc311995-274a-4b5a-9500-b3c6c05aca3c" providerId="AD" clId="Web-{C14A21DA-5A1A-C123-9CC9-9010C357B5E3}" dt="2026-02-07T11:12:59.903" v="94" actId="20577"/>
        <pc:sldMkLst>
          <pc:docMk/>
          <pc:sldMk cId="2451324015" sldId="263"/>
        </pc:sldMkLst>
        <pc:spChg chg="mod">
          <ac:chgData name="Gabriela Ioana Popescu (2512905)" userId="S::2512905@student.uwtsd.ac.uk::cc311995-274a-4b5a-9500-b3c6c05aca3c" providerId="AD" clId="Web-{C14A21DA-5A1A-C123-9CC9-9010C357B5E3}" dt="2026-02-07T11:12:59.903" v="94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Gabriela Ioana Popescu (2512905)" userId="S::2512905@student.uwtsd.ac.uk::cc311995-274a-4b5a-9500-b3c6c05aca3c" providerId="AD" clId="Web-{C14A21DA-5A1A-C123-9CC9-9010C357B5E3}" dt="2026-02-07T11:10:55.807" v="53" actId="20577"/>
        <pc:sldMkLst>
          <pc:docMk/>
          <pc:sldMk cId="702059637" sldId="270"/>
        </pc:sldMkLst>
        <pc:spChg chg="mod">
          <ac:chgData name="Gabriela Ioana Popescu (2512905)" userId="S::2512905@student.uwtsd.ac.uk::cc311995-274a-4b5a-9500-b3c6c05aca3c" providerId="AD" clId="Web-{C14A21DA-5A1A-C123-9CC9-9010C357B5E3}" dt="2026-02-07T11:10:55.807" v="53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Gabriela Ioana Popescu (2512905)" userId="S::2512905@student.uwtsd.ac.uk::cc311995-274a-4b5a-9500-b3c6c05aca3c" providerId="AD" clId="Web-{C14A21DA-5A1A-C123-9CC9-9010C357B5E3}" dt="2026-02-07T10:57:40" v="26" actId="20577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C14A21DA-5A1A-C123-9CC9-9010C357B5E3}" dt="2026-02-07T10:57:40" v="26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0:57:13.344" v="24" actId="20577"/>
          <ac:spMkLst>
            <pc:docMk/>
            <pc:sldMk cId="1027608494" sldId="272"/>
            <ac:spMk id="3" creationId="{E292113E-450D-CB08-601E-E45AB99509E7}"/>
          </ac:spMkLst>
        </pc:spChg>
        <pc:picChg chg="mod">
          <ac:chgData name="Gabriela Ioana Popescu (2512905)" userId="S::2512905@student.uwtsd.ac.uk::cc311995-274a-4b5a-9500-b3c6c05aca3c" providerId="AD" clId="Web-{C14A21DA-5A1A-C123-9CC9-9010C357B5E3}" dt="2026-02-07T10:56:57.703" v="23" actId="14100"/>
          <ac:picMkLst>
            <pc:docMk/>
            <pc:sldMk cId="1027608494" sldId="272"/>
            <ac:picMk id="14" creationId="{2DE9ACB4-5957-AAF5-39D9-F779495972E6}"/>
          </ac:picMkLst>
        </pc:picChg>
      </pc:sldChg>
      <pc:sldChg chg="delSp modSp">
        <pc:chgData name="Gabriela Ioana Popescu (2512905)" userId="S::2512905@student.uwtsd.ac.uk::cc311995-274a-4b5a-9500-b3c6c05aca3c" providerId="AD" clId="Web-{C14A21DA-5A1A-C123-9CC9-9010C357B5E3}" dt="2026-02-07T12:33:12.663" v="242" actId="20577"/>
        <pc:sldMkLst>
          <pc:docMk/>
          <pc:sldMk cId="642852813" sldId="363"/>
        </pc:sldMkLst>
        <pc:spChg chg="mod">
          <ac:chgData name="Gabriela Ioana Popescu (2512905)" userId="S::2512905@student.uwtsd.ac.uk::cc311995-274a-4b5a-9500-b3c6c05aca3c" providerId="AD" clId="Web-{C14A21DA-5A1A-C123-9CC9-9010C357B5E3}" dt="2026-02-07T12:03:00.266" v="146" actId="20577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30:26.914" v="216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01:42.294" v="119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31:06.704" v="228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28:33.647" v="196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12:41.849" v="184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33:09.163" v="239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33:00.474" v="235" actId="20577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30:34.601" v="225" actId="20577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33:12.663" v="242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Gabriela Ioana Popescu (2512905)" userId="S::2512905@student.uwtsd.ac.uk::cc311995-274a-4b5a-9500-b3c6c05aca3c" providerId="AD" clId="Web-{C14A21DA-5A1A-C123-9CC9-9010C357B5E3}" dt="2026-02-07T12:04:06.674" v="165" actId="20577"/>
          <ac:spMkLst>
            <pc:docMk/>
            <pc:sldMk cId="642852813" sldId="363"/>
            <ac:spMk id="39" creationId="{D9B946EB-160F-14E8-6E65-A3ACFE53BA8E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77E23035-E4B6-D0E2-B422-9429A352F549}"/>
    <pc:docChg chg="modSld">
      <pc:chgData name="Gabriela Ioana Popescu (2512905)" userId="S::2512905@student.uwtsd.ac.uk::cc311995-274a-4b5a-9500-b3c6c05aca3c" providerId="AD" clId="Web-{77E23035-E4B6-D0E2-B422-9429A352F549}" dt="2026-01-30T16:30:57.197" v="1192"/>
      <pc:docMkLst>
        <pc:docMk/>
      </pc:docMkLst>
      <pc:sldChg chg="delSp modSp">
        <pc:chgData name="Gabriela Ioana Popescu (2512905)" userId="S::2512905@student.uwtsd.ac.uk::cc311995-274a-4b5a-9500-b3c6c05aca3c" providerId="AD" clId="Web-{77E23035-E4B6-D0E2-B422-9429A352F549}" dt="2026-01-30T16:30:57.197" v="1192"/>
        <pc:sldMkLst>
          <pc:docMk/>
          <pc:sldMk cId="2496961718" sldId="336"/>
        </pc:sldMkLst>
        <pc:graphicFrameChg chg="mod modGraphic">
          <ac:chgData name="Gabriela Ioana Popescu (2512905)" userId="S::2512905@student.uwtsd.ac.uk::cc311995-274a-4b5a-9500-b3c6c05aca3c" providerId="AD" clId="Web-{77E23035-E4B6-D0E2-B422-9429A352F549}" dt="2026-01-30T16:30:57.197" v="1192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Gabriela Ioana Popescu (2512905)" userId="S::2512905@student.uwtsd.ac.uk::cc311995-274a-4b5a-9500-b3c6c05aca3c" providerId="AD" clId="Web-{E31BE6AD-C254-3E6C-B899-AC2754D7566B}"/>
    <pc:docChg chg="modSld">
      <pc:chgData name="Gabriela Ioana Popescu (2512905)" userId="S::2512905@student.uwtsd.ac.uk::cc311995-274a-4b5a-9500-b3c6c05aca3c" providerId="AD" clId="Web-{E31BE6AD-C254-3E6C-B899-AC2754D7566B}" dt="2026-02-09T18:06:54.751" v="9" actId="20577"/>
      <pc:docMkLst>
        <pc:docMk/>
      </pc:docMkLst>
      <pc:sldChg chg="modSp">
        <pc:chgData name="Gabriela Ioana Popescu (2512905)" userId="S::2512905@student.uwtsd.ac.uk::cc311995-274a-4b5a-9500-b3c6c05aca3c" providerId="AD" clId="Web-{E31BE6AD-C254-3E6C-B899-AC2754D7566B}" dt="2026-02-09T18:06:54.751" v="9" actId="20577"/>
        <pc:sldMkLst>
          <pc:docMk/>
          <pc:sldMk cId="642852813" sldId="363"/>
        </pc:sldMkLst>
        <pc:spChg chg="mod">
          <ac:chgData name="Gabriela Ioana Popescu (2512905)" userId="S::2512905@student.uwtsd.ac.uk::cc311995-274a-4b5a-9500-b3c6c05aca3c" providerId="AD" clId="Web-{E31BE6AD-C254-3E6C-B899-AC2754D7566B}" dt="2026-02-09T18:06:54.751" v="9" actId="20577"/>
          <ac:spMkLst>
            <pc:docMk/>
            <pc:sldMk cId="642852813" sldId="363"/>
            <ac:spMk id="32" creationId="{5DB6A20C-CFF4-B26B-E98B-7BE2AD6107BC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4FB10200-29F0-B8DF-B641-BC39758B4BD1}"/>
    <pc:docChg chg="addSld delSld modSld">
      <pc:chgData name="Gabriela Ioana Popescu (2512905)" userId="S::2512905@student.uwtsd.ac.uk::cc311995-274a-4b5a-9500-b3c6c05aca3c" providerId="AD" clId="Web-{4FB10200-29F0-B8DF-B641-BC39758B4BD1}" dt="2026-02-03T18:22:55.390" v="583" actId="20577"/>
      <pc:docMkLst>
        <pc:docMk/>
      </pc:docMkLst>
      <pc:sldChg chg="modSp">
        <pc:chgData name="Gabriela Ioana Popescu (2512905)" userId="S::2512905@student.uwtsd.ac.uk::cc311995-274a-4b5a-9500-b3c6c05aca3c" providerId="AD" clId="Web-{4FB10200-29F0-B8DF-B641-BC39758B4BD1}" dt="2026-02-03T18:22:55.390" v="583" actId="20577"/>
        <pc:sldMkLst>
          <pc:docMk/>
          <pc:sldMk cId="2451324015" sldId="263"/>
        </pc:sldMkLst>
        <pc:spChg chg="mod">
          <ac:chgData name="Gabriela Ioana Popescu (2512905)" userId="S::2512905@student.uwtsd.ac.uk::cc311995-274a-4b5a-9500-b3c6c05aca3c" providerId="AD" clId="Web-{4FB10200-29F0-B8DF-B641-BC39758B4BD1}" dt="2026-02-03T18:22:55.390" v="583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setBg">
        <pc:chgData name="Gabriela Ioana Popescu (2512905)" userId="S::2512905@student.uwtsd.ac.uk::cc311995-274a-4b5a-9500-b3c6c05aca3c" providerId="AD" clId="Web-{4FB10200-29F0-B8DF-B641-BC39758B4BD1}" dt="2026-02-03T17:32:56.732" v="26" actId="14100"/>
        <pc:sldMkLst>
          <pc:docMk/>
          <pc:sldMk cId="702059637" sldId="270"/>
        </pc:sldMkLst>
        <pc:spChg chg="add del mod">
          <ac:chgData name="Gabriela Ioana Popescu (2512905)" userId="S::2512905@student.uwtsd.ac.uk::cc311995-274a-4b5a-9500-b3c6c05aca3c" providerId="AD" clId="Web-{4FB10200-29F0-B8DF-B641-BC39758B4BD1}" dt="2026-02-03T17:32:56.732" v="26" actId="14100"/>
          <ac:spMkLst>
            <pc:docMk/>
            <pc:sldMk cId="702059637" sldId="270"/>
            <ac:spMk id="4" creationId="{0275301B-F9FE-639C-99FA-5A78A9B0F8AC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9" creationId="{09588DA8-065E-4F6F-8EFD-43104AB2E0CF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11" creationId="{C4285719-470E-454C-AF62-8323075F1F5B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13" creationId="{CD9FE4EF-C4D8-49A0-B2FF-81D8DB7D8A24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15" creationId="{4300840D-0A0B-4512-BACA-B439D5B9C57C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17" creationId="{D2B78728-A580-49A7-84F9-6EF6F583ADE0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19" creationId="{38FAA1A1-D861-433F-88FA-1E9D6FD31D11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2:45.779" v="25"/>
          <ac:spMkLst>
            <pc:docMk/>
            <pc:sldMk cId="702059637" sldId="270"/>
            <ac:spMk id="21" creationId="{8D71EDA1-87BF-4D5D-AB79-F346FD19278A}"/>
          </ac:spMkLst>
        </pc:spChg>
      </pc:sldChg>
      <pc:sldChg chg="addSp modSp mod setBg">
        <pc:chgData name="Gabriela Ioana Popescu (2512905)" userId="S::2512905@student.uwtsd.ac.uk::cc311995-274a-4b5a-9500-b3c6c05aca3c" providerId="AD" clId="Web-{4FB10200-29F0-B8DF-B641-BC39758B4BD1}" dt="2026-02-03T17:33:19.639" v="27"/>
        <pc:sldMkLst>
          <pc:docMk/>
          <pc:sldMk cId="3321023050" sldId="271"/>
        </pc:sldMkLst>
        <pc:spChg chg="mo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8" creationId="{09588DA8-065E-4F6F-8EFD-43104AB2E0CF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10" creationId="{C4285719-470E-454C-AF62-8323075F1F5B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12" creationId="{CD9FE4EF-C4D8-49A0-B2FF-81D8DB7D8A24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14" creationId="{4300840D-0A0B-4512-BACA-B439D5B9C57C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16" creationId="{D2B78728-A580-49A7-84F9-6EF6F583ADE0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18" creationId="{38FAA1A1-D861-433F-88FA-1E9D6FD31D11}"/>
          </ac:spMkLst>
        </pc:spChg>
        <pc:spChg chg="add">
          <ac:chgData name="Gabriela Ioana Popescu (2512905)" userId="S::2512905@student.uwtsd.ac.uk::cc311995-274a-4b5a-9500-b3c6c05aca3c" providerId="AD" clId="Web-{4FB10200-29F0-B8DF-B641-BC39758B4BD1}" dt="2026-02-03T17:33:19.639" v="27"/>
          <ac:spMkLst>
            <pc:docMk/>
            <pc:sldMk cId="3321023050" sldId="271"/>
            <ac:spMk id="20" creationId="{8D71EDA1-87BF-4D5D-AB79-F346FD19278A}"/>
          </ac:spMkLst>
        </pc:spChg>
      </pc:sldChg>
      <pc:sldChg chg="addSp delSp modSp mod setBg">
        <pc:chgData name="Gabriela Ioana Popescu (2512905)" userId="S::2512905@student.uwtsd.ac.uk::cc311995-274a-4b5a-9500-b3c6c05aca3c" providerId="AD" clId="Web-{4FB10200-29F0-B8DF-B641-BC39758B4BD1}" dt="2026-02-03T17:33:52.046" v="30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4FB10200-29F0-B8DF-B641-BC39758B4BD1}" dt="2026-02-03T17:33:52.046" v="30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Gabriela Ioana Popescu (2512905)" userId="S::2512905@student.uwtsd.ac.uk::cc311995-274a-4b5a-9500-b3c6c05aca3c" providerId="AD" clId="Web-{4FB10200-29F0-B8DF-B641-BC39758B4BD1}" dt="2026-02-03T17:33:52.046" v="30"/>
          <ac:spMkLst>
            <pc:docMk/>
            <pc:sldMk cId="1027608494" sldId="272"/>
            <ac:spMk id="3" creationId="{E292113E-450D-CB08-601E-E45AB99509E7}"/>
          </ac:spMkLst>
        </pc:spChg>
        <pc:picChg chg="add">
          <ac:chgData name="Gabriela Ioana Popescu (2512905)" userId="S::2512905@student.uwtsd.ac.uk::cc311995-274a-4b5a-9500-b3c6c05aca3c" providerId="AD" clId="Web-{4FB10200-29F0-B8DF-B641-BC39758B4BD1}" dt="2026-02-03T17:33:52.046" v="30"/>
          <ac:picMkLst>
            <pc:docMk/>
            <pc:sldMk cId="1027608494" sldId="272"/>
            <ac:picMk id="14" creationId="{2DE9ACB4-5957-AAF5-39D9-F779495972E6}"/>
          </ac:picMkLst>
        </pc:picChg>
      </pc:sldChg>
      <pc:sldChg chg="modSp">
        <pc:chgData name="Gabriela Ioana Popescu (2512905)" userId="S::2512905@student.uwtsd.ac.uk::cc311995-274a-4b5a-9500-b3c6c05aca3c" providerId="AD" clId="Web-{4FB10200-29F0-B8DF-B641-BC39758B4BD1}" dt="2026-02-03T18:22:18.546" v="580" actId="20577"/>
        <pc:sldMkLst>
          <pc:docMk/>
          <pc:sldMk cId="2661610389" sldId="273"/>
        </pc:sldMkLst>
        <pc:spChg chg="mod">
          <ac:chgData name="Gabriela Ioana Popescu (2512905)" userId="S::2512905@student.uwtsd.ac.uk::cc311995-274a-4b5a-9500-b3c6c05aca3c" providerId="AD" clId="Web-{4FB10200-29F0-B8DF-B641-BC39758B4BD1}" dt="2026-02-03T18:22:18.546" v="580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Gabriela Ioana Popescu (2512905)" userId="S::2512905@student.uwtsd.ac.uk::cc311995-274a-4b5a-9500-b3c6c05aca3c" providerId="AD" clId="Web-{4FB10200-29F0-B8DF-B641-BC39758B4BD1}" dt="2026-02-03T18:13:12.750" v="516"/>
        <pc:sldMkLst>
          <pc:docMk/>
          <pc:sldMk cId="2496961718" sldId="336"/>
        </pc:sldMkLst>
        <pc:graphicFrameChg chg="mod modGraphic">
          <ac:chgData name="Gabriela Ioana Popescu (2512905)" userId="S::2512905@student.uwtsd.ac.uk::cc311995-274a-4b5a-9500-b3c6c05aca3c" providerId="AD" clId="Web-{4FB10200-29F0-B8DF-B641-BC39758B4BD1}" dt="2026-02-03T18:13:12.750" v="51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Gabriela Ioana Popescu (2512905)" userId="S::2512905@student.uwtsd.ac.uk::cc311995-274a-4b5a-9500-b3c6c05aca3c" providerId="AD" clId="Web-{CC4E42E8-DC18-92A3-9EE9-2FB11F1337AC}"/>
    <pc:docChg chg="modSld">
      <pc:chgData name="Gabriela Ioana Popescu (2512905)" userId="S::2512905@student.uwtsd.ac.uk::cc311995-274a-4b5a-9500-b3c6c05aca3c" providerId="AD" clId="Web-{CC4E42E8-DC18-92A3-9EE9-2FB11F1337AC}" dt="2026-02-07T09:37:18.074" v="3" actId="20577"/>
      <pc:docMkLst>
        <pc:docMk/>
      </pc:docMkLst>
      <pc:sldChg chg="modSp">
        <pc:chgData name="Gabriela Ioana Popescu (2512905)" userId="S::2512905@student.uwtsd.ac.uk::cc311995-274a-4b5a-9500-b3c6c05aca3c" providerId="AD" clId="Web-{CC4E42E8-DC18-92A3-9EE9-2FB11F1337AC}" dt="2026-02-07T09:37:18.074" v="3" actId="20577"/>
        <pc:sldMkLst>
          <pc:docMk/>
          <pc:sldMk cId="2451324015" sldId="263"/>
        </pc:sldMkLst>
        <pc:spChg chg="mod">
          <ac:chgData name="Gabriela Ioana Popescu (2512905)" userId="S::2512905@student.uwtsd.ac.uk::cc311995-274a-4b5a-9500-b3c6c05aca3c" providerId="AD" clId="Web-{CC4E42E8-DC18-92A3-9EE9-2FB11F1337AC}" dt="2026-02-07T09:37:18.074" v="3" actId="20577"/>
          <ac:spMkLst>
            <pc:docMk/>
            <pc:sldMk cId="2451324015" sldId="263"/>
            <ac:spMk id="3" creationId="{E04C29E1-0FF6-7114-4118-5B68E71110F6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403B446C-F67B-C706-2B25-BA6211098ECC}"/>
    <pc:docChg chg="modSld">
      <pc:chgData name="Gabriela Ioana Popescu (2512905)" userId="S::2512905@student.uwtsd.ac.uk::cc311995-274a-4b5a-9500-b3c6c05aca3c" providerId="AD" clId="Web-{403B446C-F67B-C706-2B25-BA6211098ECC}" dt="2026-02-05T18:49:09.894" v="1" actId="20577"/>
      <pc:docMkLst>
        <pc:docMk/>
      </pc:docMkLst>
      <pc:sldChg chg="modSp">
        <pc:chgData name="Gabriela Ioana Popescu (2512905)" userId="S::2512905@student.uwtsd.ac.uk::cc311995-274a-4b5a-9500-b3c6c05aca3c" providerId="AD" clId="Web-{403B446C-F67B-C706-2B25-BA6211098ECC}" dt="2026-02-05T18:49:09.894" v="1" actId="20577"/>
        <pc:sldMkLst>
          <pc:docMk/>
          <pc:sldMk cId="2661610389" sldId="273"/>
        </pc:sldMkLst>
        <pc:spChg chg="mod">
          <ac:chgData name="Gabriela Ioana Popescu (2512905)" userId="S::2512905@student.uwtsd.ac.uk::cc311995-274a-4b5a-9500-b3c6c05aca3c" providerId="AD" clId="Web-{403B446C-F67B-C706-2B25-BA6211098ECC}" dt="2026-02-05T18:49:09.894" v="1" actId="20577"/>
          <ac:spMkLst>
            <pc:docMk/>
            <pc:sldMk cId="2661610389" sldId="273"/>
            <ac:spMk id="3" creationId="{881B820E-B9B3-5CF2-E1AE-F54AA3FA003E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4887537B-DDCE-4436-A4A2-CBBE862D30BD}"/>
    <pc:docChg chg="addSld delSld modSld">
      <pc:chgData name="Gabriela Ioana Popescu (2512905)" userId="S::2512905@student.uwtsd.ac.uk::cc311995-274a-4b5a-9500-b3c6c05aca3c" providerId="AD" clId="Web-{4887537B-DDCE-4436-A4A2-CBBE862D30BD}" dt="2026-02-10T18:52:31.280" v="29" actId="20577"/>
      <pc:docMkLst>
        <pc:docMk/>
      </pc:docMkLst>
      <pc:sldChg chg="delSp modSp">
        <pc:chgData name="Gabriela Ioana Popescu (2512905)" userId="S::2512905@student.uwtsd.ac.uk::cc311995-274a-4b5a-9500-b3c6c05aca3c" providerId="AD" clId="Web-{4887537B-DDCE-4436-A4A2-CBBE862D30BD}" dt="2026-02-10T18:52:31.280" v="29" actId="20577"/>
        <pc:sldMkLst>
          <pc:docMk/>
          <pc:sldMk cId="2319079123" sldId="337"/>
        </pc:sldMkLst>
        <pc:spChg chg="mod">
          <ac:chgData name="Gabriela Ioana Popescu (2512905)" userId="S::2512905@student.uwtsd.ac.uk::cc311995-274a-4b5a-9500-b3c6c05aca3c" providerId="AD" clId="Web-{4887537B-DDCE-4436-A4A2-CBBE862D30BD}" dt="2026-02-10T18:50:47.152" v="18" actId="14100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Gabriela Ioana Popescu (2512905)" userId="S::2512905@student.uwtsd.ac.uk::cc311995-274a-4b5a-9500-b3c6c05aca3c" providerId="AD" clId="Web-{4887537B-DDCE-4436-A4A2-CBBE862D30BD}" dt="2026-02-10T18:52:31.280" v="29" actId="20577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Gabriela Ioana Popescu (2512905)" userId="S::2512905@student.uwtsd.ac.uk::cc311995-274a-4b5a-9500-b3c6c05aca3c" providerId="AD" clId="Web-{4887537B-DDCE-4436-A4A2-CBBE862D30BD}" dt="2026-02-10T18:51:01.512" v="21"/>
          <ac:spMkLst>
            <pc:docMk/>
            <pc:sldMk cId="2319079123" sldId="337"/>
            <ac:spMk id="5" creationId="{4FE718F0-679C-850D-A5D4-2484229AD645}"/>
          </ac:spMkLst>
        </pc:spChg>
      </pc:sldChg>
      <pc:sldChg chg="del">
        <pc:chgData name="Gabriela Ioana Popescu (2512905)" userId="S::2512905@student.uwtsd.ac.uk::cc311995-274a-4b5a-9500-b3c6c05aca3c" providerId="AD" clId="Web-{4887537B-DDCE-4436-A4A2-CBBE862D30BD}" dt="2026-02-10T18:48:26.834" v="2"/>
        <pc:sldMkLst>
          <pc:docMk/>
          <pc:sldMk cId="833026082" sldId="366"/>
        </pc:sldMkLst>
      </pc:sldChg>
      <pc:sldChg chg="del">
        <pc:chgData name="Gabriela Ioana Popescu (2512905)" userId="S::2512905@student.uwtsd.ac.uk::cc311995-274a-4b5a-9500-b3c6c05aca3c" providerId="AD" clId="Web-{4887537B-DDCE-4436-A4A2-CBBE862D30BD}" dt="2026-02-10T18:48:08.928" v="1"/>
        <pc:sldMkLst>
          <pc:docMk/>
          <pc:sldMk cId="965418742" sldId="367"/>
        </pc:sldMkLst>
      </pc:sldChg>
      <pc:sldChg chg="add">
        <pc:chgData name="Gabriela Ioana Popescu (2512905)" userId="S::2512905@student.uwtsd.ac.uk::cc311995-274a-4b5a-9500-b3c6c05aca3c" providerId="AD" clId="Web-{4887537B-DDCE-4436-A4A2-CBBE862D30BD}" dt="2026-02-10T18:46:32.051" v="0"/>
        <pc:sldMkLst>
          <pc:docMk/>
          <pc:sldMk cId="2255949946" sldId="368"/>
        </pc:sldMkLst>
      </pc:sldChg>
    </pc:docChg>
  </pc:docChgLst>
  <pc:docChgLst>
    <pc:chgData name="Gabriela Ioana Popescu (2512905)" userId="S::2512905@student.uwtsd.ac.uk::cc311995-274a-4b5a-9500-b3c6c05aca3c" providerId="AD" clId="Web-{DC30B541-F9BE-66A4-F222-B20AEDAF9830}"/>
    <pc:docChg chg="modSld">
      <pc:chgData name="Gabriela Ioana Popescu (2512905)" userId="S::2512905@student.uwtsd.ac.uk::cc311995-274a-4b5a-9500-b3c6c05aca3c" providerId="AD" clId="Web-{DC30B541-F9BE-66A4-F222-B20AEDAF9830}" dt="2026-01-24T12:45:28.799" v="33" actId="20577"/>
      <pc:docMkLst>
        <pc:docMk/>
      </pc:docMkLst>
      <pc:sldChg chg="modSp">
        <pc:chgData name="Gabriela Ioana Popescu (2512905)" userId="S::2512905@student.uwtsd.ac.uk::cc311995-274a-4b5a-9500-b3c6c05aca3c" providerId="AD" clId="Web-{DC30B541-F9BE-66A4-F222-B20AEDAF9830}" dt="2026-01-24T12:45:28.799" v="33" actId="20577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DC30B541-F9BE-66A4-F222-B20AEDAF9830}" dt="2026-01-24T12:45:28.799" v="33" actId="20577"/>
          <ac:spMkLst>
            <pc:docMk/>
            <pc:sldMk cId="1027608494" sldId="272"/>
            <ac:spMk id="3" creationId="{E292113E-450D-CB08-601E-E45AB99509E7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7DD4C435-DF39-E6BD-F662-96A586E942BC}"/>
    <pc:docChg chg="modSld">
      <pc:chgData name="Gabriela Ioana Popescu (2512905)" userId="S::2512905@student.uwtsd.ac.uk::cc311995-274a-4b5a-9500-b3c6c05aca3c" providerId="AD" clId="Web-{7DD4C435-DF39-E6BD-F662-96A586E942BC}" dt="2026-01-30T15:55:44.876" v="291"/>
      <pc:docMkLst>
        <pc:docMk/>
      </pc:docMkLst>
      <pc:sldChg chg="modSp">
        <pc:chgData name="Gabriela Ioana Popescu (2512905)" userId="S::2512905@student.uwtsd.ac.uk::cc311995-274a-4b5a-9500-b3c6c05aca3c" providerId="AD" clId="Web-{7DD4C435-DF39-E6BD-F662-96A586E942BC}" dt="2026-01-30T15:55:44.876" v="291"/>
        <pc:sldMkLst>
          <pc:docMk/>
          <pc:sldMk cId="2496961718" sldId="336"/>
        </pc:sldMkLst>
        <pc:graphicFrameChg chg="mod modGraphic">
          <ac:chgData name="Gabriela Ioana Popescu (2512905)" userId="S::2512905@student.uwtsd.ac.uk::cc311995-274a-4b5a-9500-b3c6c05aca3c" providerId="AD" clId="Web-{7DD4C435-DF39-E6BD-F662-96A586E942BC}" dt="2026-01-30T15:55:44.876" v="291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Gabriela Ioana Popescu (2512905)" userId="S::2512905@student.uwtsd.ac.uk::cc311995-274a-4b5a-9500-b3c6c05aca3c" providerId="AD" clId="Web-{7ECC7F66-369E-9E32-E348-CDF56A49B3C2}"/>
    <pc:docChg chg="addSld modSld">
      <pc:chgData name="Gabriela Ioana Popescu (2512905)" userId="S::2512905@student.uwtsd.ac.uk::cc311995-274a-4b5a-9500-b3c6c05aca3c" providerId="AD" clId="Web-{7ECC7F66-369E-9E32-E348-CDF56A49B3C2}" dt="2026-01-31T12:28:07.646" v="484"/>
      <pc:docMkLst>
        <pc:docMk/>
      </pc:docMkLst>
      <pc:sldChg chg="modSp">
        <pc:chgData name="Gabriela Ioana Popescu (2512905)" userId="S::2512905@student.uwtsd.ac.uk::cc311995-274a-4b5a-9500-b3c6c05aca3c" providerId="AD" clId="Web-{7ECC7F66-369E-9E32-E348-CDF56A49B3C2}" dt="2026-01-31T12:28:07.646" v="484"/>
        <pc:sldMkLst>
          <pc:docMk/>
          <pc:sldMk cId="764605052" sldId="261"/>
        </pc:sldMkLst>
        <pc:graphicFrameChg chg="mod modGraphic">
          <ac:chgData name="Gabriela Ioana Popescu (2512905)" userId="S::2512905@student.uwtsd.ac.uk::cc311995-274a-4b5a-9500-b3c6c05aca3c" providerId="AD" clId="Web-{7ECC7F66-369E-9E32-E348-CDF56A49B3C2}" dt="2026-01-31T12:28:07.646" v="48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</pc:docChg>
  </pc:docChgLst>
  <pc:docChgLst>
    <pc:chgData name="Gabriela Ioana Popescu (2512905)" userId="S::2512905@student.uwtsd.ac.uk::cc311995-274a-4b5a-9500-b3c6c05aca3c" providerId="AD" clId="Web-{D2FFE36B-5A3C-0A40-2B79-F780D334C524}"/>
    <pc:docChg chg="addSld modSld">
      <pc:chgData name="Gabriela Ioana Popescu (2512905)" userId="S::2512905@student.uwtsd.ac.uk::cc311995-274a-4b5a-9500-b3c6c05aca3c" providerId="AD" clId="Web-{D2FFE36B-5A3C-0A40-2B79-F780D334C524}" dt="2026-02-09T19:49:20.027" v="13" actId="20577"/>
      <pc:docMkLst>
        <pc:docMk/>
      </pc:docMkLst>
      <pc:sldChg chg="addSp delSp modSp">
        <pc:chgData name="Gabriela Ioana Popescu (2512905)" userId="S::2512905@student.uwtsd.ac.uk::cc311995-274a-4b5a-9500-b3c6c05aca3c" providerId="AD" clId="Web-{D2FFE36B-5A3C-0A40-2B79-F780D334C524}" dt="2026-02-09T19:39:19.693" v="2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D2FFE36B-5A3C-0A40-2B79-F780D334C524}" dt="2026-02-09T19:39:19.693" v="2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Gabriela Ioana Popescu (2512905)" userId="S::2512905@student.uwtsd.ac.uk::cc311995-274a-4b5a-9500-b3c6c05aca3c" providerId="AD" clId="Web-{D2FFE36B-5A3C-0A40-2B79-F780D334C524}" dt="2026-02-09T19:39:19.693" v="2"/>
          <ac:spMkLst>
            <pc:docMk/>
            <pc:sldMk cId="1027608494" sldId="272"/>
            <ac:spMk id="3" creationId="{E292113E-450D-CB08-601E-E45AB99509E7}"/>
          </ac:spMkLst>
        </pc:spChg>
        <pc:spChg chg="add">
          <ac:chgData name="Gabriela Ioana Popescu (2512905)" userId="S::2512905@student.uwtsd.ac.uk::cc311995-274a-4b5a-9500-b3c6c05aca3c" providerId="AD" clId="Web-{D2FFE36B-5A3C-0A40-2B79-F780D334C524}" dt="2026-02-09T19:39:19.693" v="2"/>
          <ac:spMkLst>
            <pc:docMk/>
            <pc:sldMk cId="1027608494" sldId="272"/>
            <ac:spMk id="17" creationId="{45D37F4E-DDB4-456B-97E0-9937730A039F}"/>
          </ac:spMkLst>
        </pc:spChg>
        <pc:spChg chg="add">
          <ac:chgData name="Gabriela Ioana Popescu (2512905)" userId="S::2512905@student.uwtsd.ac.uk::cc311995-274a-4b5a-9500-b3c6c05aca3c" providerId="AD" clId="Web-{D2FFE36B-5A3C-0A40-2B79-F780D334C524}" dt="2026-02-09T19:39:19.693" v="2"/>
          <ac:spMkLst>
            <pc:docMk/>
            <pc:sldMk cId="1027608494" sldId="272"/>
            <ac:spMk id="18" creationId="{B2DD41CD-8F47-4F56-AD12-4E2FF7696987}"/>
          </ac:spMkLst>
        </pc:spChg>
        <pc:picChg chg="mod ord">
          <ac:chgData name="Gabriela Ioana Popescu (2512905)" userId="S::2512905@student.uwtsd.ac.uk::cc311995-274a-4b5a-9500-b3c6c05aca3c" providerId="AD" clId="Web-{D2FFE36B-5A3C-0A40-2B79-F780D334C524}" dt="2026-02-09T19:39:19.693" v="2"/>
          <ac:picMkLst>
            <pc:docMk/>
            <pc:sldMk cId="1027608494" sldId="272"/>
            <ac:picMk id="14" creationId="{2DE9ACB4-5957-AAF5-39D9-F779495972E6}"/>
          </ac:picMkLst>
        </pc:picChg>
      </pc:sldChg>
      <pc:sldChg chg="modSp">
        <pc:chgData name="Gabriela Ioana Popescu (2512905)" userId="S::2512905@student.uwtsd.ac.uk::cc311995-274a-4b5a-9500-b3c6c05aca3c" providerId="AD" clId="Web-{D2FFE36B-5A3C-0A40-2B79-F780D334C524}" dt="2026-02-09T19:49:20.027" v="13" actId="20577"/>
        <pc:sldMkLst>
          <pc:docMk/>
          <pc:sldMk cId="2661610389" sldId="273"/>
        </pc:sldMkLst>
        <pc:spChg chg="mod">
          <ac:chgData name="Gabriela Ioana Popescu (2512905)" userId="S::2512905@student.uwtsd.ac.uk::cc311995-274a-4b5a-9500-b3c6c05aca3c" providerId="AD" clId="Web-{D2FFE36B-5A3C-0A40-2B79-F780D334C524}" dt="2026-02-09T19:49:20.027" v="13" actId="20577"/>
          <ac:spMkLst>
            <pc:docMk/>
            <pc:sldMk cId="2661610389" sldId="273"/>
            <ac:spMk id="3" creationId="{881B820E-B9B3-5CF2-E1AE-F54AA3FA003E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B768545D-BD2E-074C-F48D-3E3DF1A97E83}"/>
    <pc:docChg chg="delSld modSld">
      <pc:chgData name="Gabriela Ioana Popescu (2512905)" userId="S::2512905@student.uwtsd.ac.uk::cc311995-274a-4b5a-9500-b3c6c05aca3c" providerId="AD" clId="Web-{B768545D-BD2E-074C-F48D-3E3DF1A97E83}" dt="2026-02-06T16:12:38.118" v="110"/>
      <pc:docMkLst>
        <pc:docMk/>
      </pc:docMkLst>
      <pc:sldChg chg="modSp">
        <pc:chgData name="Gabriela Ioana Popescu (2512905)" userId="S::2512905@student.uwtsd.ac.uk::cc311995-274a-4b5a-9500-b3c6c05aca3c" providerId="AD" clId="Web-{B768545D-BD2E-074C-F48D-3E3DF1A97E83}" dt="2026-02-06T16:12:38.118" v="110"/>
        <pc:sldMkLst>
          <pc:docMk/>
          <pc:sldMk cId="764605052" sldId="261"/>
        </pc:sldMkLst>
        <pc:graphicFrameChg chg="mod modGraphic">
          <ac:chgData name="Gabriela Ioana Popescu (2512905)" userId="S::2512905@student.uwtsd.ac.uk::cc311995-274a-4b5a-9500-b3c6c05aca3c" providerId="AD" clId="Web-{B768545D-BD2E-074C-F48D-3E3DF1A97E83}" dt="2026-02-06T16:12:38.118" v="11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</pc:docChg>
  </pc:docChgLst>
  <pc:docChgLst>
    <pc:chgData name="Gabriela Ioana Popescu (2512905)" userId="S::2512905@student.uwtsd.ac.uk::cc311995-274a-4b5a-9500-b3c6c05aca3c" providerId="AD" clId="Web-{BDE8E7ED-9C29-CEB7-DE6F-F86E413E9FB3}"/>
    <pc:docChg chg="modSld">
      <pc:chgData name="Gabriela Ioana Popescu (2512905)" userId="S::2512905@student.uwtsd.ac.uk::cc311995-274a-4b5a-9500-b3c6c05aca3c" providerId="AD" clId="Web-{BDE8E7ED-9C29-CEB7-DE6F-F86E413E9FB3}" dt="2026-02-11T23:29:27.693" v="26" actId="20577"/>
      <pc:docMkLst>
        <pc:docMk/>
      </pc:docMkLst>
      <pc:sldChg chg="modSp">
        <pc:chgData name="Gabriela Ioana Popescu (2512905)" userId="S::2512905@student.uwtsd.ac.uk::cc311995-274a-4b5a-9500-b3c6c05aca3c" providerId="AD" clId="Web-{BDE8E7ED-9C29-CEB7-DE6F-F86E413E9FB3}" dt="2026-02-11T22:59:01.956" v="1"/>
        <pc:sldMkLst>
          <pc:docMk/>
          <pc:sldMk cId="2496961718" sldId="336"/>
        </pc:sldMkLst>
        <pc:graphicFrameChg chg="mod modGraphic">
          <ac:chgData name="Gabriela Ioana Popescu (2512905)" userId="S::2512905@student.uwtsd.ac.uk::cc311995-274a-4b5a-9500-b3c6c05aca3c" providerId="AD" clId="Web-{BDE8E7ED-9C29-CEB7-DE6F-F86E413E9FB3}" dt="2026-02-11T22:59:01.956" v="1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Gabriela Ioana Popescu (2512905)" userId="S::2512905@student.uwtsd.ac.uk::cc311995-274a-4b5a-9500-b3c6c05aca3c" providerId="AD" clId="Web-{BDE8E7ED-9C29-CEB7-DE6F-F86E413E9FB3}" dt="2026-02-11T23:29:27.693" v="26" actId="20577"/>
        <pc:sldMkLst>
          <pc:docMk/>
          <pc:sldMk cId="642852813" sldId="363"/>
        </pc:sldMkLst>
        <pc:spChg chg="mod">
          <ac:chgData name="Gabriela Ioana Popescu (2512905)" userId="S::2512905@student.uwtsd.ac.uk::cc311995-274a-4b5a-9500-b3c6c05aca3c" providerId="AD" clId="Web-{BDE8E7ED-9C29-CEB7-DE6F-F86E413E9FB3}" dt="2026-02-11T23:29:27.693" v="26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Gabriela Ioana Popescu (2512905)" userId="S::2512905@student.uwtsd.ac.uk::cc311995-274a-4b5a-9500-b3c6c05aca3c" providerId="AD" clId="Web-{BDE8E7ED-9C29-CEB7-DE6F-F86E413E9FB3}" dt="2026-02-11T23:26:45.625" v="16" actId="20577"/>
          <ac:spMkLst>
            <pc:docMk/>
            <pc:sldMk cId="642852813" sldId="363"/>
            <ac:spMk id="37" creationId="{B1E4133F-2751-3952-C07B-9EBB9CE035BD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D2CA3454-5DD7-D4A4-7B87-BE1652DA2DF8}"/>
    <pc:docChg chg="modSld">
      <pc:chgData name="Gabriela Ioana Popescu (2512905)" userId="S::2512905@student.uwtsd.ac.uk::cc311995-274a-4b5a-9500-b3c6c05aca3c" providerId="AD" clId="Web-{D2CA3454-5DD7-D4A4-7B87-BE1652DA2DF8}" dt="2026-02-06T21:35:54.979" v="199" actId="20577"/>
      <pc:docMkLst>
        <pc:docMk/>
      </pc:docMkLst>
      <pc:sldChg chg="modSp">
        <pc:chgData name="Gabriela Ioana Popescu (2512905)" userId="S::2512905@student.uwtsd.ac.uk::cc311995-274a-4b5a-9500-b3c6c05aca3c" providerId="AD" clId="Web-{D2CA3454-5DD7-D4A4-7B87-BE1652DA2DF8}" dt="2026-02-06T21:34:11.211" v="183"/>
        <pc:sldMkLst>
          <pc:docMk/>
          <pc:sldMk cId="764605052" sldId="261"/>
        </pc:sldMkLst>
        <pc:graphicFrameChg chg="mod modGraphic">
          <ac:chgData name="Gabriela Ioana Popescu (2512905)" userId="S::2512905@student.uwtsd.ac.uk::cc311995-274a-4b5a-9500-b3c6c05aca3c" providerId="AD" clId="Web-{D2CA3454-5DD7-D4A4-7B87-BE1652DA2DF8}" dt="2026-02-06T21:34:11.211" v="18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Gabriela Ioana Popescu (2512905)" userId="S::2512905@student.uwtsd.ac.uk::cc311995-274a-4b5a-9500-b3c6c05aca3c" providerId="AD" clId="Web-{D2CA3454-5DD7-D4A4-7B87-BE1652DA2DF8}" dt="2026-02-06T21:35:54.979" v="199" actId="20577"/>
        <pc:sldMkLst>
          <pc:docMk/>
          <pc:sldMk cId="2451324015" sldId="263"/>
        </pc:sldMkLst>
        <pc:spChg chg="mod">
          <ac:chgData name="Gabriela Ioana Popescu (2512905)" userId="S::2512905@student.uwtsd.ac.uk::cc311995-274a-4b5a-9500-b3c6c05aca3c" providerId="AD" clId="Web-{D2CA3454-5DD7-D4A4-7B87-BE1652DA2DF8}" dt="2026-02-06T21:35:54.979" v="199" actId="20577"/>
          <ac:spMkLst>
            <pc:docMk/>
            <pc:sldMk cId="2451324015" sldId="263"/>
            <ac:spMk id="3" creationId="{E04C29E1-0FF6-7114-4118-5B68E71110F6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137336F5-FEF9-200F-55A4-D23E1BA73D71}"/>
    <pc:docChg chg="modSld">
      <pc:chgData name="Gabriela Ioana Popescu (2512905)" userId="S::2512905@student.uwtsd.ac.uk::cc311995-274a-4b5a-9500-b3c6c05aca3c" providerId="AD" clId="Web-{137336F5-FEF9-200F-55A4-D23E1BA73D71}" dt="2026-02-02T18:25:01.049" v="0"/>
      <pc:docMkLst>
        <pc:docMk/>
      </pc:docMkLst>
      <pc:sldChg chg="delSp">
        <pc:chgData name="Gabriela Ioana Popescu (2512905)" userId="S::2512905@student.uwtsd.ac.uk::cc311995-274a-4b5a-9500-b3c6c05aca3c" providerId="AD" clId="Web-{137336F5-FEF9-200F-55A4-D23E1BA73D71}" dt="2026-02-02T18:25:01.049" v="0"/>
        <pc:sldMkLst>
          <pc:docMk/>
          <pc:sldMk cId="2661610389" sldId="273"/>
        </pc:sldMkLst>
      </pc:sldChg>
    </pc:docChg>
  </pc:docChgLst>
  <pc:docChgLst>
    <pc:chgData name="Gabriela Ioana Popescu (2512905)" userId="S::2512905@student.uwtsd.ac.uk::cc311995-274a-4b5a-9500-b3c6c05aca3c" providerId="AD" clId="Web-{9A015C57-EFDE-586A-0773-400DEB3E5D75}"/>
    <pc:docChg chg="modSld">
      <pc:chgData name="Gabriela Ioana Popescu (2512905)" userId="S::2512905@student.uwtsd.ac.uk::cc311995-274a-4b5a-9500-b3c6c05aca3c" providerId="AD" clId="Web-{9A015C57-EFDE-586A-0773-400DEB3E5D75}" dt="2026-01-24T12:41:07.585" v="31" actId="20577"/>
      <pc:docMkLst>
        <pc:docMk/>
      </pc:docMkLst>
      <pc:sldChg chg="modSp">
        <pc:chgData name="Gabriela Ioana Popescu (2512905)" userId="S::2512905@student.uwtsd.ac.uk::cc311995-274a-4b5a-9500-b3c6c05aca3c" providerId="AD" clId="Web-{9A015C57-EFDE-586A-0773-400DEB3E5D75}" dt="2026-01-24T12:41:07.585" v="31" actId="20577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9A015C57-EFDE-586A-0773-400DEB3E5D75}" dt="2026-01-24T10:22:58.831" v="14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Gabriela Ioana Popescu (2512905)" userId="S::2512905@student.uwtsd.ac.uk::cc311995-274a-4b5a-9500-b3c6c05aca3c" providerId="AD" clId="Web-{9A015C57-EFDE-586A-0773-400DEB3E5D75}" dt="2026-01-24T12:41:07.585" v="31" actId="20577"/>
          <ac:spMkLst>
            <pc:docMk/>
            <pc:sldMk cId="1027608494" sldId="272"/>
            <ac:spMk id="3" creationId="{E292113E-450D-CB08-601E-E45AB99509E7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29E481A7-B21D-241A-3B97-30B583DE1F17}"/>
    <pc:docChg chg="modSld">
      <pc:chgData name="Gabriela Ioana Popescu (2512905)" userId="S::2512905@student.uwtsd.ac.uk::cc311995-274a-4b5a-9500-b3c6c05aca3c" providerId="AD" clId="Web-{29E481A7-B21D-241A-3B97-30B583DE1F17}" dt="2026-02-03T20:28:58.647" v="251" actId="20577"/>
      <pc:docMkLst>
        <pc:docMk/>
      </pc:docMkLst>
      <pc:sldChg chg="modSp">
        <pc:chgData name="Gabriela Ioana Popescu (2512905)" userId="S::2512905@student.uwtsd.ac.uk::cc311995-274a-4b5a-9500-b3c6c05aca3c" providerId="AD" clId="Web-{29E481A7-B21D-241A-3B97-30B583DE1F17}" dt="2026-02-03T20:28:58.647" v="251" actId="20577"/>
        <pc:sldMkLst>
          <pc:docMk/>
          <pc:sldMk cId="764605052" sldId="261"/>
        </pc:sldMkLst>
        <pc:spChg chg="mod">
          <ac:chgData name="Gabriela Ioana Popescu (2512905)" userId="S::2512905@student.uwtsd.ac.uk::cc311995-274a-4b5a-9500-b3c6c05aca3c" providerId="AD" clId="Web-{29E481A7-B21D-241A-3B97-30B583DE1F17}" dt="2026-02-03T20:28:50.396" v="250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Gabriela Ioana Popescu (2512905)" userId="S::2512905@student.uwtsd.ac.uk::cc311995-274a-4b5a-9500-b3c6c05aca3c" providerId="AD" clId="Web-{29E481A7-B21D-241A-3B97-30B583DE1F17}" dt="2026-02-03T20:28:58.647" v="251" actId="20577"/>
          <ac:spMkLst>
            <pc:docMk/>
            <pc:sldMk cId="764605052" sldId="261"/>
            <ac:spMk id="3" creationId="{E04C29E1-0FF6-7114-4118-5B68E71110F6}"/>
          </ac:spMkLst>
        </pc:spChg>
      </pc:sldChg>
      <pc:sldChg chg="modSp">
        <pc:chgData name="Gabriela Ioana Popescu (2512905)" userId="S::2512905@student.uwtsd.ac.uk::cc311995-274a-4b5a-9500-b3c6c05aca3c" providerId="AD" clId="Web-{29E481A7-B21D-241A-3B97-30B583DE1F17}" dt="2026-02-03T20:18:14.164" v="170" actId="20577"/>
        <pc:sldMkLst>
          <pc:docMk/>
          <pc:sldMk cId="2451324015" sldId="263"/>
        </pc:sldMkLst>
        <pc:spChg chg="mod">
          <ac:chgData name="Gabriela Ioana Popescu (2512905)" userId="S::2512905@student.uwtsd.ac.uk::cc311995-274a-4b5a-9500-b3c6c05aca3c" providerId="AD" clId="Web-{29E481A7-B21D-241A-3B97-30B583DE1F17}" dt="2026-02-03T20:18:14.164" v="17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setBg">
        <pc:chgData name="Gabriela Ioana Popescu (2512905)" userId="S::2512905@student.uwtsd.ac.uk::cc311995-274a-4b5a-9500-b3c6c05aca3c" providerId="AD" clId="Web-{29E481A7-B21D-241A-3B97-30B583DE1F17}" dt="2026-02-03T20:22:50.718" v="200" actId="14100"/>
        <pc:sldMkLst>
          <pc:docMk/>
          <pc:sldMk cId="2661610389" sldId="273"/>
        </pc:sldMkLst>
        <pc:spChg chg="mo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Gabriela Ioana Popescu (2512905)" userId="S::2512905@student.uwtsd.ac.uk::cc311995-274a-4b5a-9500-b3c6c05aca3c" providerId="AD" clId="Web-{29E481A7-B21D-241A-3B97-30B583DE1F17}" dt="2026-02-03T20:22:50.718" v="200" actId="14100"/>
          <ac:spMkLst>
            <pc:docMk/>
            <pc:sldMk cId="2661610389" sldId="273"/>
            <ac:spMk id="3" creationId="{881B820E-B9B3-5CF2-E1AE-F54AA3FA003E}"/>
          </ac:spMkLst>
        </pc:spChg>
        <pc:spChg chg="ad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49" creationId="{09588DA8-065E-4F6F-8EFD-43104AB2E0CF}"/>
          </ac:spMkLst>
        </pc:spChg>
        <pc:spChg chg="ad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51" creationId="{C4285719-470E-454C-AF62-8323075F1F5B}"/>
          </ac:spMkLst>
        </pc:spChg>
        <pc:spChg chg="ad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53" creationId="{CD9FE4EF-C4D8-49A0-B2FF-81D8DB7D8A24}"/>
          </ac:spMkLst>
        </pc:spChg>
        <pc:spChg chg="ad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55" creationId="{4300840D-0A0B-4512-BACA-B439D5B9C57C}"/>
          </ac:spMkLst>
        </pc:spChg>
        <pc:spChg chg="ad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59" creationId="{38FAA1A1-D861-433F-88FA-1E9D6FD31D11}"/>
          </ac:spMkLst>
        </pc:spChg>
        <pc:spChg chg="add">
          <ac:chgData name="Gabriela Ioana Popescu (2512905)" userId="S::2512905@student.uwtsd.ac.uk::cc311995-274a-4b5a-9500-b3c6c05aca3c" providerId="AD" clId="Web-{29E481A7-B21D-241A-3B97-30B583DE1F17}" dt="2026-02-03T20:22:08.014" v="194"/>
          <ac:spMkLst>
            <pc:docMk/>
            <pc:sldMk cId="2661610389" sldId="273"/>
            <ac:spMk id="61" creationId="{8D71EDA1-87BF-4D5D-AB79-F346FD19278A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DC438C9F-5D96-2496-FF17-A7232BBD2F05}"/>
    <pc:docChg chg="modSld">
      <pc:chgData name="Gabriela Ioana Popescu (2512905)" userId="S::2512905@student.uwtsd.ac.uk::cc311995-274a-4b5a-9500-b3c6c05aca3c" providerId="AD" clId="Web-{DC438C9F-5D96-2496-FF17-A7232BBD2F05}" dt="2026-02-10T21:44:42.079" v="977" actId="20577"/>
      <pc:docMkLst>
        <pc:docMk/>
      </pc:docMkLst>
      <pc:sldChg chg="modSp">
        <pc:chgData name="Gabriela Ioana Popescu (2512905)" userId="S::2512905@student.uwtsd.ac.uk::cc311995-274a-4b5a-9500-b3c6c05aca3c" providerId="AD" clId="Web-{DC438C9F-5D96-2496-FF17-A7232BBD2F05}" dt="2026-02-10T20:57:36.003" v="624"/>
        <pc:sldMkLst>
          <pc:docMk/>
          <pc:sldMk cId="764605052" sldId="261"/>
        </pc:sldMkLst>
        <pc:graphicFrameChg chg="mod modGraphic">
          <ac:chgData name="Gabriela Ioana Popescu (2512905)" userId="S::2512905@student.uwtsd.ac.uk::cc311995-274a-4b5a-9500-b3c6c05aca3c" providerId="AD" clId="Web-{DC438C9F-5D96-2496-FF17-A7232BBD2F05}" dt="2026-02-10T20:57:36.003" v="62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Gabriela Ioana Popescu (2512905)" userId="S::2512905@student.uwtsd.ac.uk::cc311995-274a-4b5a-9500-b3c6c05aca3c" providerId="AD" clId="Web-{DC438C9F-5D96-2496-FF17-A7232BBD2F05}" dt="2026-02-10T20:05:19.265" v="413" actId="20577"/>
        <pc:sldMkLst>
          <pc:docMk/>
          <pc:sldMk cId="2451324015" sldId="263"/>
        </pc:sldMkLst>
        <pc:spChg chg="mod">
          <ac:chgData name="Gabriela Ioana Popescu (2512905)" userId="S::2512905@student.uwtsd.ac.uk::cc311995-274a-4b5a-9500-b3c6c05aca3c" providerId="AD" clId="Web-{DC438C9F-5D96-2496-FF17-A7232BBD2F05}" dt="2026-02-10T20:05:19.265" v="413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addSp modSp mod setBg">
        <pc:chgData name="Gabriela Ioana Popescu (2512905)" userId="S::2512905@student.uwtsd.ac.uk::cc311995-274a-4b5a-9500-b3c6c05aca3c" providerId="AD" clId="Web-{DC438C9F-5D96-2496-FF17-A7232BBD2F05}" dt="2026-02-10T21:40:35.899" v="954" actId="20577"/>
        <pc:sldMkLst>
          <pc:docMk/>
          <pc:sldMk cId="1037257886" sldId="265"/>
        </pc:sldMkLst>
        <pc:spChg chg="mod">
          <ac:chgData name="Gabriela Ioana Popescu (2512905)" userId="S::2512905@student.uwtsd.ac.uk::cc311995-274a-4b5a-9500-b3c6c05aca3c" providerId="AD" clId="Web-{DC438C9F-5D96-2496-FF17-A7232BBD2F05}" dt="2026-02-10T21:38:12.428" v="944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1:40:35.899" v="954" actId="20577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8" creationId="{09588DA8-065E-4F6F-8EFD-43104AB2E0CF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10" creationId="{C4285719-470E-454C-AF62-8323075F1F5B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12" creationId="{CD9FE4EF-C4D8-49A0-B2FF-81D8DB7D8A24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14" creationId="{4300840D-0A0B-4512-BACA-B439D5B9C57C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16" creationId="{D2B78728-A580-49A7-84F9-6EF6F583ADE0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18" creationId="{38FAA1A1-D861-433F-88FA-1E9D6FD31D11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21:38:05.397" v="943"/>
          <ac:spMkLst>
            <pc:docMk/>
            <pc:sldMk cId="1037257886" sldId="265"/>
            <ac:spMk id="20" creationId="{8D71EDA1-87BF-4D5D-AB79-F346FD19278A}"/>
          </ac:spMkLst>
        </pc:spChg>
      </pc:sldChg>
      <pc:sldChg chg="modSp">
        <pc:chgData name="Gabriela Ioana Popescu (2512905)" userId="S::2512905@student.uwtsd.ac.uk::cc311995-274a-4b5a-9500-b3c6c05aca3c" providerId="AD" clId="Web-{DC438C9F-5D96-2496-FF17-A7232BBD2F05}" dt="2026-02-10T20:08:58.827" v="416" actId="20577"/>
        <pc:sldMkLst>
          <pc:docMk/>
          <pc:sldMk cId="3321023050" sldId="271"/>
        </pc:sldMkLst>
        <pc:spChg chg="mod">
          <ac:chgData name="Gabriela Ioana Popescu (2512905)" userId="S::2512905@student.uwtsd.ac.uk::cc311995-274a-4b5a-9500-b3c6c05aca3c" providerId="AD" clId="Web-{DC438C9F-5D96-2496-FF17-A7232BBD2F05}" dt="2026-02-10T20:08:58.827" v="416" actId="20577"/>
          <ac:spMkLst>
            <pc:docMk/>
            <pc:sldMk cId="3321023050" sldId="271"/>
            <ac:spMk id="2" creationId="{23379A11-1CF0-5125-F775-02C08085203B}"/>
          </ac:spMkLst>
        </pc:spChg>
      </pc:sldChg>
      <pc:sldChg chg="modSp">
        <pc:chgData name="Gabriela Ioana Popescu (2512905)" userId="S::2512905@student.uwtsd.ac.uk::cc311995-274a-4b5a-9500-b3c6c05aca3c" providerId="AD" clId="Web-{DC438C9F-5D96-2496-FF17-A7232BBD2F05}" dt="2026-02-10T21:42:03.307" v="970" actId="20577"/>
        <pc:sldMkLst>
          <pc:docMk/>
          <pc:sldMk cId="2661610389" sldId="273"/>
        </pc:sldMkLst>
        <pc:spChg chg="mod">
          <ac:chgData name="Gabriela Ioana Popescu (2512905)" userId="S::2512905@student.uwtsd.ac.uk::cc311995-274a-4b5a-9500-b3c6c05aca3c" providerId="AD" clId="Web-{DC438C9F-5D96-2496-FF17-A7232BBD2F05}" dt="2026-02-10T20:09:12.781" v="417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1:42:03.307" v="970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addSp modSp mod setBg">
        <pc:chgData name="Gabriela Ioana Popescu (2512905)" userId="S::2512905@student.uwtsd.ac.uk::cc311995-274a-4b5a-9500-b3c6c05aca3c" providerId="AD" clId="Web-{DC438C9F-5D96-2496-FF17-A7232BBD2F05}" dt="2026-02-10T21:41:31.822" v="964" actId="20577"/>
        <pc:sldMkLst>
          <pc:docMk/>
          <pc:sldMk cId="2319079123" sldId="337"/>
        </pc:sldMkLst>
        <pc:spChg chg="mod">
          <ac:chgData name="Gabriela Ioana Popescu (2512905)" userId="S::2512905@student.uwtsd.ac.uk::cc311995-274a-4b5a-9500-b3c6c05aca3c" providerId="AD" clId="Web-{DC438C9F-5D96-2496-FF17-A7232BBD2F05}" dt="2026-02-10T20:08:31.841" v="414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1:41:31.822" v="964" actId="20577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8" creationId="{09588DA8-065E-4F6F-8EFD-43104AB2E0CF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10" creationId="{C4285719-470E-454C-AF62-8323075F1F5B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12" creationId="{CD9FE4EF-C4D8-49A0-B2FF-81D8DB7D8A24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14" creationId="{4300840D-0A0B-4512-BACA-B439D5B9C57C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16" creationId="{D2B78728-A580-49A7-84F9-6EF6F583ADE0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18" creationId="{38FAA1A1-D861-433F-88FA-1E9D6FD31D11}"/>
          </ac:spMkLst>
        </pc:spChg>
        <pc:spChg chg="add">
          <ac:chgData name="Gabriela Ioana Popescu (2512905)" userId="S::2512905@student.uwtsd.ac.uk::cc311995-274a-4b5a-9500-b3c6c05aca3c" providerId="AD" clId="Web-{DC438C9F-5D96-2496-FF17-A7232BBD2F05}" dt="2026-02-10T19:58:28.159" v="309"/>
          <ac:spMkLst>
            <pc:docMk/>
            <pc:sldMk cId="2319079123" sldId="337"/>
            <ac:spMk id="20" creationId="{8D71EDA1-87BF-4D5D-AB79-F346FD19278A}"/>
          </ac:spMkLst>
        </pc:spChg>
      </pc:sldChg>
      <pc:sldChg chg="modSp">
        <pc:chgData name="Gabriela Ioana Popescu (2512905)" userId="S::2512905@student.uwtsd.ac.uk::cc311995-274a-4b5a-9500-b3c6c05aca3c" providerId="AD" clId="Web-{DC438C9F-5D96-2496-FF17-A7232BBD2F05}" dt="2026-02-10T21:44:42.079" v="977" actId="20577"/>
        <pc:sldMkLst>
          <pc:docMk/>
          <pc:sldMk cId="642852813" sldId="363"/>
        </pc:sldMkLst>
        <pc:spChg chg="mod">
          <ac:chgData name="Gabriela Ioana Popescu (2512905)" userId="S::2512905@student.uwtsd.ac.uk::cc311995-274a-4b5a-9500-b3c6c05aca3c" providerId="AD" clId="Web-{DC438C9F-5D96-2496-FF17-A7232BBD2F05}" dt="2026-02-10T21:44:42.079" v="977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1:44:36.485" v="976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1:44:25.625" v="973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0:41:55.177" v="482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19:49:55.216" v="253" actId="20577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0:20:40.172" v="453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Gabriela Ioana Popescu (2512905)" userId="S::2512905@student.uwtsd.ac.uk::cc311995-274a-4b5a-9500-b3c6c05aca3c" providerId="AD" clId="Web-{DC438C9F-5D96-2496-FF17-A7232BBD2F05}" dt="2026-02-10T20:21:58.318" v="468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Gabriela Ioana Popescu (2512905)" userId="S::2512905@student.uwtsd.ac.uk::cc311995-274a-4b5a-9500-b3c6c05aca3c" providerId="AD" clId="Web-{ED8E53CC-6ED7-CFB2-EB4A-F23C29AB8E48}"/>
    <pc:docChg chg="addSld modSld">
      <pc:chgData name="Gabriela Ioana Popescu (2512905)" userId="S::2512905@student.uwtsd.ac.uk::cc311995-274a-4b5a-9500-b3c6c05aca3c" providerId="AD" clId="Web-{ED8E53CC-6ED7-CFB2-EB4A-F23C29AB8E48}" dt="2026-01-27T21:37:11.576" v="320" actId="1076"/>
      <pc:docMkLst>
        <pc:docMk/>
      </pc:docMkLst>
      <pc:sldChg chg="modSp">
        <pc:chgData name="Gabriela Ioana Popescu (2512905)" userId="S::2512905@student.uwtsd.ac.uk::cc311995-274a-4b5a-9500-b3c6c05aca3c" providerId="AD" clId="Web-{ED8E53CC-6ED7-CFB2-EB4A-F23C29AB8E48}" dt="2026-01-27T20:33:52.832" v="36" actId="20577"/>
        <pc:sldMkLst>
          <pc:docMk/>
          <pc:sldMk cId="3321023050" sldId="271"/>
        </pc:sldMkLst>
        <pc:spChg chg="mod">
          <ac:chgData name="Gabriela Ioana Popescu (2512905)" userId="S::2512905@student.uwtsd.ac.uk::cc311995-274a-4b5a-9500-b3c6c05aca3c" providerId="AD" clId="Web-{ED8E53CC-6ED7-CFB2-EB4A-F23C29AB8E48}" dt="2026-01-27T20:33:52.832" v="36" actId="20577"/>
          <ac:spMkLst>
            <pc:docMk/>
            <pc:sldMk cId="3321023050" sldId="271"/>
            <ac:spMk id="2" creationId="{23379A11-1CF0-5125-F775-02C08085203B}"/>
          </ac:spMkLst>
        </pc:spChg>
      </pc:sldChg>
      <pc:sldChg chg="modSp">
        <pc:chgData name="Gabriela Ioana Popescu (2512905)" userId="S::2512905@student.uwtsd.ac.uk::cc311995-274a-4b5a-9500-b3c6c05aca3c" providerId="AD" clId="Web-{ED8E53CC-6ED7-CFB2-EB4A-F23C29AB8E48}" dt="2026-01-27T20:35:19.379" v="44" actId="20577"/>
        <pc:sldMkLst>
          <pc:docMk/>
          <pc:sldMk cId="1027608494" sldId="272"/>
        </pc:sldMkLst>
        <pc:spChg chg="mod">
          <ac:chgData name="Gabriela Ioana Popescu (2512905)" userId="S::2512905@student.uwtsd.ac.uk::cc311995-274a-4b5a-9500-b3c6c05aca3c" providerId="AD" clId="Web-{ED8E53CC-6ED7-CFB2-EB4A-F23C29AB8E48}" dt="2026-01-27T20:35:19.379" v="44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delSp modSp">
        <pc:chgData name="Gabriela Ioana Popescu (2512905)" userId="S::2512905@student.uwtsd.ac.uk::cc311995-274a-4b5a-9500-b3c6c05aca3c" providerId="AD" clId="Web-{ED8E53CC-6ED7-CFB2-EB4A-F23C29AB8E48}" dt="2026-01-27T21:37:11.576" v="320" actId="1076"/>
        <pc:sldMkLst>
          <pc:docMk/>
          <pc:sldMk cId="2496961718" sldId="336"/>
        </pc:sldMkLst>
        <pc:graphicFrameChg chg="mod modGraphic">
          <ac:chgData name="Gabriela Ioana Popescu (2512905)" userId="S::2512905@student.uwtsd.ac.uk::cc311995-274a-4b5a-9500-b3c6c05aca3c" providerId="AD" clId="Web-{ED8E53CC-6ED7-CFB2-EB4A-F23C29AB8E48}" dt="2026-01-27T21:37:11.576" v="320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shproduce.com/resources/floral/2025-floral-industry-trends/" TargetMode="External"/><Relationship Id="rId3" Type="http://schemas.openxmlformats.org/officeDocument/2006/relationships/hyperlink" Target="https://www.bdc.ca/en/articles-tools/business-strategy-planning/define-strategy/pestel-analysis-identify-external-forces-affecting-your-organization" TargetMode="External"/><Relationship Id="rId7" Type="http://schemas.openxmlformats.org/officeDocument/2006/relationships/hyperlink" Target="https://www.grandviewresearch.com/industry-analysis/cut-flowers-market-report" TargetMode="External"/><Relationship Id="rId2" Type="http://schemas.openxmlformats.org/officeDocument/2006/relationships/hyperlink" Target="https://pestleanalysis.com/pestel-framewor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randviewresearch.com" TargetMode="External"/><Relationship Id="rId11" Type="http://schemas.openxmlformats.org/officeDocument/2006/relationships/hyperlink" Target="https://taproot.com/fishbone-diagram-root-cause-analysis-pros-cons/" TargetMode="External"/><Relationship Id="rId5" Type="http://schemas.openxmlformats.org/officeDocument/2006/relationships/hyperlink" Target="https://pestleanalysis.com/disadvantages-of-pestle-analysis/" TargetMode="External"/><Relationship Id="rId10" Type="http://schemas.openxmlformats.org/officeDocument/2006/relationships/hyperlink" Target="https://sixsigmadsi.com/what-is-the-cause-and-effect-analysis/" TargetMode="External"/><Relationship Id="rId4" Type="http://schemas.openxmlformats.org/officeDocument/2006/relationships/hyperlink" Target="https://swotandpestleanalysis.com/importance-of-pestle-analysis-uses-advantages-disadvantages/" TargetMode="External"/><Relationship Id="rId9" Type="http://schemas.openxmlformats.org/officeDocument/2006/relationships/hyperlink" Target="https://ideascale.com/blog/what-is-a-cause-and-effect-diagra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173520" y="649480"/>
            <a:ext cx="7870579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Name:	Gabriela Ioana Popescu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ID:		2512905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Lecturer’s Name:	Chijioke Uba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Code:                 </a:t>
            </a:r>
            <a:r>
              <a:rPr lang="en-US" sz="2000" dirty="0"/>
              <a:t>LCLM 4004</a:t>
            </a:r>
            <a:endParaRPr lang="en-US" sz="20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Name: 	</a:t>
            </a:r>
            <a:r>
              <a:rPr lang="en-US" sz="2000" dirty="0"/>
              <a:t>Problem Solving and Decision-Making</a:t>
            </a:r>
            <a:endParaRPr lang="en-US" sz="20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Component 1:                  </a:t>
            </a:r>
            <a:r>
              <a:rPr lang="en-US" sz="2000" dirty="0"/>
              <a:t>Green Haven Florists</a:t>
            </a:r>
            <a:endParaRPr lang="en-US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3700" b="1" dirty="0">
                <a:solidFill>
                  <a:srgbClr val="FFFFFF"/>
                </a:solidFill>
                <a:latin typeface="Arial"/>
                <a:cs typeface="Arial"/>
              </a:rPr>
              <a:t>Overview of the presentation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/>
                <a:cs typeface="Arial"/>
              </a:rPr>
              <a:t>In my presentation I will: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 u="sng">
                <a:latin typeface="Arial"/>
                <a:cs typeface="Arial"/>
              </a:rPr>
              <a:t>An overview of Green Havan Florists</a:t>
            </a:r>
            <a:endParaRPr lang="en-US" sz="46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Independent florist based in Norwich, UK, founded in 2016</a:t>
            </a:r>
            <a:endParaRPr lang="en-US" sz="19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Owned and managed by Liam and Priya Patel</a:t>
            </a:r>
            <a:endParaRPr lang="en-GB" sz="19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Known for bespoke floral designs, eco-friendly packaging, and community focus</a:t>
            </a:r>
            <a:endParaRPr lang="en-GB" sz="19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Serves walk-in customers, corporate clients, and weddings</a:t>
            </a:r>
            <a:endParaRPr lang="en-GB" sz="19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Strong reputation for quality, creativity, and sustainability</a:t>
            </a:r>
            <a:endParaRPr lang="en-GB" sz="19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Recently facing declining in-store sales, rising costs, and increased competition</a:t>
            </a:r>
            <a:endParaRPr lang="en-GB" sz="19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900">
                <a:latin typeface="Arial"/>
                <a:ea typeface="+mn-lt"/>
                <a:cs typeface="+mn-lt"/>
              </a:rPr>
              <a:t>Needs to adapt its business model to remain competitive in a changing retail environment</a:t>
            </a:r>
            <a:endParaRPr lang="en-GB" sz="1900">
              <a:latin typeface="Arial"/>
              <a:cs typeface="Arial"/>
            </a:endParaRPr>
          </a:p>
          <a:p>
            <a:pPr marL="0" indent="0">
              <a:buNone/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Different types of flowers">
            <a:extLst>
              <a:ext uri="{FF2B5EF4-FFF2-40B4-BE49-F238E27FC236}">
                <a16:creationId xmlns:a16="http://schemas.microsoft.com/office/drawing/2014/main" id="{2DE9ACB4-5957-AAF5-39D9-F779495972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70" r="27797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C5090-8D70-023C-D8A6-E0760F1A2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9312B-DFA1-BC92-D78D-902927B8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900" y="365125"/>
            <a:ext cx="10502900" cy="10588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b="1" dirty="0">
                <a:solidFill>
                  <a:schemeClr val="tx2"/>
                </a:solidFill>
                <a:latin typeface="Arial"/>
                <a:cs typeface="Arial"/>
              </a:rPr>
            </a:br>
            <a:r>
              <a:rPr lang="en-GB" sz="3600" b="1" dirty="0">
                <a:solidFill>
                  <a:schemeClr val="tx2"/>
                </a:solidFill>
                <a:latin typeface="Arial"/>
                <a:cs typeface="Arial"/>
              </a:rPr>
              <a:t>The nature of the issues and factors impacting on Green Haven Florists</a:t>
            </a:r>
            <a:endParaRPr lang="en-GB" sz="3600" dirty="0">
              <a:solidFill>
                <a:schemeClr val="tx2"/>
              </a:solidFill>
              <a:latin typeface="Arial"/>
              <a:cs typeface="Arial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F4004-4367-2E85-53BD-3A307B0CC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900" y="1431925"/>
            <a:ext cx="10502900" cy="47450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Arial"/>
                <a:ea typeface="Calibri"/>
                <a:cs typeface="Calibri"/>
              </a:rPr>
              <a:t>The issues can be categories as internal or external</a:t>
            </a: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r>
              <a:rPr lang="en-GB" dirty="0">
                <a:latin typeface="Arial"/>
                <a:ea typeface="Calibri"/>
                <a:cs typeface="Calibri"/>
              </a:rPr>
              <a:t>Green Haven Florists can control internal issues ,but has less control on external factors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26D4B9B-0C68-FBF2-1A5D-56BCD460FFDC}"/>
              </a:ext>
            </a:extLst>
          </p:cNvPr>
          <p:cNvGraphicFramePr>
            <a:graphicFrameLocks noGrp="1"/>
          </p:cNvGraphicFramePr>
          <p:nvPr/>
        </p:nvGraphicFramePr>
        <p:xfrm>
          <a:off x="855945" y="1941534"/>
          <a:ext cx="10311804" cy="3237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55902">
                  <a:extLst>
                    <a:ext uri="{9D8B030D-6E8A-4147-A177-3AD203B41FA5}">
                      <a16:colId xmlns:a16="http://schemas.microsoft.com/office/drawing/2014/main" val="1785371237"/>
                    </a:ext>
                  </a:extLst>
                </a:gridCol>
                <a:gridCol w="5155902">
                  <a:extLst>
                    <a:ext uri="{9D8B030D-6E8A-4147-A177-3AD203B41FA5}">
                      <a16:colId xmlns:a16="http://schemas.microsoft.com/office/drawing/2014/main" val="2590404865"/>
                    </a:ext>
                  </a:extLst>
                </a:gridCol>
              </a:tblGrid>
              <a:tr h="54238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Internal issues and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External issues and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6042660"/>
                  </a:ext>
                </a:extLst>
              </a:tr>
              <a:tr h="8983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Weak digital presence: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 Outdated website, limited online ordering experience, and low engagement with digital marketing channels</a:t>
                      </a:r>
                      <a:endParaRPr lang="en-US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Decline in in-store sales: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 30% drop in foot traffic due to reduced high street activity and a shift toward online shopping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9276819"/>
                  </a:ext>
                </a:extLst>
              </a:tr>
              <a:tr h="8983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Limited internal capability: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 Owners lack time and expertise to keep up with digital marketing and e-commerce trends</a:t>
                      </a:r>
                      <a:endParaRPr lang="en-US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Intense competitive </a:t>
                      </a:r>
                      <a:r>
                        <a:rPr lang="en-GB" sz="1600" b="1" i="0" u="none" strike="noStrike" noProof="0" err="1">
                          <a:solidFill>
                            <a:srgbClr val="000000"/>
                          </a:solidFill>
                          <a:latin typeface="Arial"/>
                        </a:rPr>
                        <a:t>pressure:</a:t>
                      </a:r>
                      <a:r>
                        <a:rPr lang="en-GB" sz="1600" b="0" i="0" u="none" strike="noStrike" noProof="0" err="1">
                          <a:solidFill>
                            <a:srgbClr val="000000"/>
                          </a:solidFill>
                          <a:latin typeface="Arial"/>
                        </a:rPr>
                        <a:t>Competition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 from online retailers and local boutique florists reduces market share and pricing power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0129684"/>
                  </a:ext>
                </a:extLst>
              </a:tr>
              <a:tr h="89832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Rising operational costs: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 Inflation and supply chain issues increase flower and sustainable material costs, squeezing margins</a:t>
                      </a:r>
                      <a:endParaRPr lang="en-US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214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5949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8581692"/>
              </p:ext>
            </p:extLst>
          </p:nvPr>
        </p:nvGraphicFramePr>
        <p:xfrm>
          <a:off x="668055" y="273310"/>
          <a:ext cx="11103125" cy="633848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0337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68946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86161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86161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86161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86161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86161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531406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000000"/>
                          </a:solidFill>
                        </a:rPr>
                        <a:t>Application of 5W2H to the problem confronting Green Haven Florists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Where?</a:t>
                      </a:r>
                      <a:r>
                        <a:rPr lang="en-GB" sz="2400" dirty="0">
                          <a:solidFill>
                            <a:srgbClr val="000000"/>
                          </a:solidFill>
                          <a:latin typeface="Arial"/>
                        </a:rPr>
                        <a:t>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latin typeface="Arial"/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00012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55575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Falling revenue and squeezed profits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80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Declining foot traffic and reduced sales 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"/>
                        </a:rPr>
                        <a:t>Past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Owners-financial and operational pressure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Shift to online shopping and lower foot traffic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30% drop in in-store sales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30% decline in in-store sales impacting revenue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2712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Rising financial pressure and cash-flow risk 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Ineffective website and limited digital capability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b="1" i="0" u="none" strike="noStrike" noProof="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alibri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Customers-unmet expectations and reduced convenience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Rising costs of flowers and sustainable materials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Rising costs squeezing profits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Online growth insufficient to cover losses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53987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Loss of customers to online competitors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Rising competition and limited managerial capacity 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Business-declining revenue and market share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Strong competition and limited digital presence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Threat to long-term sustainability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/>
                        </a:rPr>
                        <a:t>Rising costs further squeeze profits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  <a:latin typeface="Arial"/>
                <a:cs typeface="Arial"/>
              </a:rPr>
              <a:t>PESTEL Framework</a:t>
            </a:r>
            <a:endParaRPr lang="en-GB" sz="4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465" y="597289"/>
            <a:ext cx="7463483" cy="55982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PESTEL Framework 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is a strategic planning tool for analysing an organization's external business environment (Makos,2022)</a:t>
            </a:r>
            <a:endParaRPr lang="en-GB" dirty="0">
              <a:highlight>
                <a:srgbClr val="FFFFFF"/>
              </a:highlight>
              <a:latin typeface="Arial"/>
              <a:ea typeface="Roboto"/>
              <a:cs typeface="Roboto"/>
            </a:endParaRPr>
          </a:p>
          <a:p>
            <a:pPr marL="457200" lvl="1" indent="0">
              <a:buNone/>
            </a:pPr>
            <a:endParaRPr lang="en-GB" dirty="0">
              <a:highlight>
                <a:srgbClr val="FFFFFF"/>
              </a:highlight>
              <a:latin typeface="Arial"/>
              <a:ea typeface="Calibri"/>
              <a:cs typeface="Calibri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It is used to </a:t>
            </a:r>
            <a:r>
              <a:rPr lang="en-GB" dirty="0">
                <a:highlight>
                  <a:srgbClr val="FFFFFF"/>
                </a:highlight>
                <a:latin typeface="Arial"/>
                <a:ea typeface="Roboto"/>
                <a:cs typeface="Roboto"/>
              </a:rPr>
              <a:t>help to identify and monitor the large external forces facing an organization.(BDC,2023)</a:t>
            </a:r>
            <a:endParaRPr lang="en-GB" dirty="0">
              <a:highlight>
                <a:srgbClr val="F7F6F6"/>
              </a:highlight>
              <a:latin typeface="Arial"/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dirty="0">
              <a:highlight>
                <a:srgbClr val="FFFFFF"/>
              </a:highlight>
              <a:latin typeface="Arial"/>
              <a:ea typeface="Roboto"/>
              <a:cs typeface="Roboto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Help to understand external factors that affect a business </a:t>
            </a:r>
            <a:r>
              <a:rPr lang="en-GB" dirty="0">
                <a:highlight>
                  <a:srgbClr val="FFFFFF"/>
                </a:highlight>
                <a:latin typeface="Arial"/>
                <a:ea typeface="Roboto"/>
                <a:cs typeface="Roboto"/>
              </a:rPr>
              <a:t>(Shaw, 2021)</a:t>
            </a:r>
          </a:p>
          <a:p>
            <a:pPr marL="457200" lvl="1" indent="0">
              <a:buNone/>
            </a:pPr>
            <a:endParaRPr lang="en-GB" dirty="0">
              <a:highlight>
                <a:srgbClr val="FFFFFF"/>
              </a:highlight>
              <a:latin typeface="Arial"/>
              <a:ea typeface="Roboto"/>
              <a:cs typeface="Roboto"/>
            </a:endParaRPr>
          </a:p>
          <a:p>
            <a:pPr lvl="1"/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+mn-lt"/>
              </a:rPr>
              <a:t>PESTLE only gives provides an outside perspective about businesses. </a:t>
            </a:r>
            <a:r>
              <a:rPr lang="en-GB" dirty="0">
                <a:highlight>
                  <a:srgbClr val="FFFFFF"/>
                </a:highlight>
                <a:latin typeface="Arial"/>
                <a:ea typeface="Roboto"/>
                <a:cs typeface="Roboto"/>
              </a:rPr>
              <a:t>(PESTLE Analysis, 2018)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62577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b="1" u="sng" dirty="0">
                <a:latin typeface="Arial"/>
                <a:cs typeface="Arial"/>
              </a:rPr>
            </a:br>
            <a:br>
              <a:rPr lang="en-GB" sz="3600" b="1" u="sng" dirty="0">
                <a:latin typeface="Arial"/>
                <a:cs typeface="Arial"/>
              </a:rPr>
            </a:br>
            <a:r>
              <a:rPr lang="en-GB" sz="3600" b="1" u="sng" dirty="0">
                <a:latin typeface="Arial"/>
                <a:cs typeface="Arial"/>
              </a:rPr>
              <a:t>PESTEL Analysis of Green Haven Florists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840472"/>
              </p:ext>
            </p:extLst>
          </p:nvPr>
        </p:nvGraphicFramePr>
        <p:xfrm>
          <a:off x="657616" y="1941534"/>
          <a:ext cx="11036548" cy="3304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9303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89149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74047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7709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531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43804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079500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90869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Post-Brexit trade rules increase flower import costs.(www.grandviewresearch.com,n.d.)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Reduced government support for high-street businesses</a:t>
                      </a:r>
                      <a:r>
                        <a:rPr lang="en-GB" sz="1400" b="0" i="0" u="none" strike="noStrike" noProof="0" dirty="0">
                          <a:latin typeface="Calibri"/>
                        </a:rPr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 dirty="0">
                          <a:latin typeface="Calibri"/>
                        </a:rPr>
                        <a:t>I</a:t>
                      </a:r>
                      <a:r>
                        <a:rPr lang="en-GB" sz="1400" b="1" i="0" u="none" strike="noStrike" noProof="0" dirty="0">
                          <a:latin typeface="Calibri"/>
                        </a:rPr>
                        <a:t>nflation raises costs of flowers and packaging.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Lower consumer spending due to rising living costs.</a:t>
                      </a:r>
                      <a:endParaRPr lang="en-GB" sz="1400" b="1" dirty="0"/>
                    </a:p>
                    <a:p>
                      <a:pPr lvl="0">
                        <a:buNone/>
                      </a:pPr>
                      <a:endParaRPr lang="en-GB" sz="1400" b="0" i="0" u="none" strike="noStrike" noProof="0" dirty="0">
                        <a:latin typeface="Calibri"/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 preference for online shopping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Increased demand for sustainable and ethical products.</a:t>
                      </a:r>
                      <a:endParaRPr lang="en-GB" sz="1400" b="1" dirty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Outdated website limits online sales.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Competitors use social media more effectively</a:t>
                      </a:r>
                      <a:r>
                        <a:rPr lang="en-GB" sz="1400" b="0" i="0" u="none" strike="noStrike" noProof="0" dirty="0">
                          <a:latin typeface="Calibri"/>
                        </a:rPr>
                        <a:t>.</a:t>
                      </a:r>
                      <a:endParaRPr lang="en-GB" sz="1400" b="1" dirty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Sustainable packaging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Limit waste and carbon </a:t>
                      </a:r>
                      <a:r>
                        <a:rPr lang="en-GB" sz="1400" b="1" dirty="0" err="1"/>
                        <a:t>emmision</a:t>
                      </a: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i="0" u="none" strike="noStrike" noProof="0" dirty="0">
                          <a:latin typeface="Calibri"/>
                        </a:rPr>
                        <a:t>Sustainable materials increase operating </a:t>
                      </a:r>
                      <a:r>
                        <a:rPr lang="en-GB" sz="1400" b="1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costs(International Fresh Produce Association,2025)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highlight>
                          <a:srgbClr val="FFFFFF"/>
                        </a:highlight>
                        <a:latin typeface="Calibri"/>
                      </a:endParaRPr>
                    </a:p>
                    <a:p>
                      <a:pPr marL="0" indent="0">
                        <a:buNone/>
                      </a:pPr>
                      <a:endParaRPr lang="en-GB" sz="1400" b="1" dirty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  <a:latin typeface="Arial"/>
                <a:cs typeface="Arial"/>
              </a:rPr>
              <a:t>Cause-and-Effect model </a:t>
            </a:r>
            <a:endParaRPr lang="en-US" sz="4000" dirty="0">
              <a:solidFill>
                <a:srgbClr val="FFFFFF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8260" y="597289"/>
            <a:ext cx="7995839" cy="55982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Cause and effect model is a tool that helps identify, organize, and display possible causes of a specific problem(Sproull,2018,p.23)</a:t>
            </a:r>
            <a:endParaRPr lang="en-GB"/>
          </a:p>
          <a:p>
            <a:pPr marL="457200" lvl="1" indent="0">
              <a:buNone/>
            </a:pPr>
            <a:endParaRPr lang="en-GB" dirty="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Is used  to understand why something happens(Alarm,2024)</a:t>
            </a:r>
          </a:p>
          <a:p>
            <a:pPr marL="457200" lvl="1" indent="0">
              <a:buNone/>
            </a:pPr>
            <a:endParaRPr lang="en-GB" dirty="0">
              <a:latin typeface="Arial"/>
              <a:ea typeface="Calibri"/>
              <a:cs typeface="Arial"/>
            </a:endParaRPr>
          </a:p>
          <a:p>
            <a:pPr lvl="1"/>
            <a:r>
              <a:rPr lang="en-GB" dirty="0">
                <a:latin typeface="Arial"/>
                <a:ea typeface="Calibri"/>
                <a:cs typeface="Arial"/>
              </a:rPr>
              <a:t>Presents information clearly, helps identify reasons behind events (Ruiz,2023)</a:t>
            </a:r>
          </a:p>
          <a:p>
            <a:pPr marL="457200" lvl="1" indent="0">
              <a:buNone/>
            </a:pPr>
            <a:endParaRPr lang="en-GB" dirty="0">
              <a:latin typeface="Arial"/>
              <a:ea typeface="Calibri"/>
              <a:cs typeface="Arial"/>
            </a:endParaRPr>
          </a:p>
          <a:p>
            <a:pPr lvl="1"/>
            <a:r>
              <a:rPr lang="en-GB" dirty="0">
                <a:latin typeface="Arial"/>
                <a:ea typeface="Calibri"/>
                <a:cs typeface="Arial"/>
              </a:rPr>
              <a:t>Oversimplifying complex situations, loss of focus, does not provide measurable impacts of the causes(Paradies,2020)</a:t>
            </a:r>
          </a:p>
          <a:p>
            <a:pPr marL="457200" lvl="1" indent="0">
              <a:buNone/>
            </a:pP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dirty="0">
                <a:solidFill>
                  <a:srgbClr val="FF0000"/>
                </a:solidFill>
                <a:latin typeface="Arial"/>
                <a:cs typeface="Arial"/>
              </a:rPr>
              <a:t>Digital technology</a:t>
            </a:r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/>
                <a:cs typeface="Arial"/>
              </a:rPr>
              <a:t>Market</a:t>
            </a:r>
            <a:endParaRPr lang="en-GB" sz="24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latin typeface="Arial"/>
                <a:cs typeface="Arial"/>
              </a:rPr>
              <a:t>Decline in In-Store Sales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Decline in high street foot traffic</a:t>
            </a:r>
            <a:endParaRPr lang="en-GB" sz="1200" dirty="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Limited digital </a:t>
            </a:r>
            <a:r>
              <a:rPr lang="en-GB" sz="1200" dirty="0" err="1">
                <a:latin typeface="Arial"/>
                <a:cs typeface="Arial"/>
              </a:rPr>
              <a:t>marketig</a:t>
            </a:r>
            <a:r>
              <a:rPr lang="en-GB" sz="1200" dirty="0">
                <a:latin typeface="Arial"/>
                <a:cs typeface="Arial"/>
              </a:rPr>
              <a:t> skills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Small management team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New local competitors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Shift toward online shopping</a:t>
            </a:r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Increase cost of packaging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Rising cost of imported flowers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ea typeface="+mn-lt"/>
                <a:cs typeface="+mn-lt"/>
              </a:rPr>
              <a:t>Outdated website</a:t>
            </a:r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Weak </a:t>
            </a:r>
            <a:r>
              <a:rPr lang="en-GB" sz="1200" dirty="0" err="1">
                <a:latin typeface="Arial"/>
                <a:cs typeface="Arial"/>
              </a:rPr>
              <a:t>social_media</a:t>
            </a:r>
            <a:r>
              <a:rPr lang="en-GB" sz="1200" dirty="0">
                <a:latin typeface="Arial"/>
                <a:cs typeface="Arial"/>
              </a:rPr>
              <a:t> presence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Traditional in-store sales model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Limited online ordering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dirty="0"/>
              <a:t> Cause-and-Effect diagram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3700" b="1" dirty="0">
                <a:solidFill>
                  <a:srgbClr val="FFFFFF"/>
                </a:solidFill>
                <a:latin typeface="Arial"/>
                <a:cs typeface="Arial"/>
              </a:rPr>
              <a:t>Summary and key finding from the presentation</a:t>
            </a:r>
            <a:endParaRPr lang="en-GB" sz="37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382" y="597289"/>
            <a:ext cx="8131539" cy="55982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dirty="0">
                <a:latin typeface="Arial"/>
                <a:cs typeface="Arial"/>
              </a:rPr>
              <a:t>The nature of the issues impacting on Green Haven Florists is both internal and external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dirty="0">
                <a:latin typeface="Arial"/>
                <a:cs typeface="Arial"/>
              </a:rPr>
              <a:t>The PESTEL analysis show that is affected by rising costs, changing customer habits, competition, weak online presence, sustainability pressure and legal regulations</a:t>
            </a:r>
            <a:endParaRPr lang="en-GB" sz="2400" b="1" dirty="0">
              <a:latin typeface="Arial"/>
              <a:cs typeface="Arial"/>
            </a:endParaRP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dirty="0">
                <a:latin typeface="Arial"/>
                <a:cs typeface="Arial"/>
              </a:rPr>
              <a:t>The Fishbone diagram shows that declining sales are due to problems with people, methods, materials, technology, market and </a:t>
            </a:r>
            <a:r>
              <a:rPr lang="en-GB" sz="2400" err="1">
                <a:latin typeface="Arial"/>
                <a:cs typeface="Arial"/>
              </a:rPr>
              <a:t>envionment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Makos, J. (2022).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PESTEL Framework: The 6 Factors of PESTEL Analysis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PESTLE Analysis.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2"/>
              </a:rPr>
              <a:t>https://pestleanalysis.com/pestel-framework/</a:t>
            </a:r>
            <a:r>
              <a:rPr lang="en-GB" sz="1400" dirty="0">
                <a:latin typeface="Calibri"/>
                <a:ea typeface="Calibri"/>
                <a:cs typeface="Calibri"/>
              </a:rPr>
              <a:t>. Date accessed 30/01/2026</a:t>
            </a: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BDC (2023).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PESTEL Analysis for Strategic Planning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BDC.ca.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3"/>
              </a:rPr>
              <a:t>https://www.bdc.ca/en/articles-tools/business-strategy-planning/define-strategy/pestel-analysis-identify-external-forces-affecting-your-organization</a:t>
            </a:r>
            <a:r>
              <a:rPr lang="en-GB" sz="1400" dirty="0">
                <a:latin typeface="Calibri"/>
                <a:ea typeface="Calibri"/>
                <a:cs typeface="Calibri"/>
              </a:rPr>
              <a:t>. Date accessed 30/01/2026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Shaw, A.A. (2021).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Importance of Pestle Analysis/Uses/Advantages &amp; Disadvantages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SWOT &amp; PESTLE Analysis.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4"/>
              </a:rPr>
              <a:t>https://swotandpestleanalysis.com/importance-of-pestle-analysis-uses-advantages-disadvantages/</a:t>
            </a:r>
            <a:r>
              <a:rPr lang="en-GB" sz="1400" dirty="0">
                <a:latin typeface="Calibri"/>
                <a:ea typeface="Calibri"/>
                <a:cs typeface="Calibri"/>
              </a:rPr>
              <a:t>. Date accessed 02/02/2026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PESTLE Analysis. (2018).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6 frustrating disadvantages of PESTLE analysis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5"/>
              </a:rPr>
              <a:t>https://pestleanalysis.com/disadvantages-of-pestle-analysis/</a:t>
            </a:r>
            <a:r>
              <a:rPr lang="en-GB" sz="1400" dirty="0">
                <a:latin typeface="Calibri"/>
                <a:ea typeface="Calibri"/>
                <a:cs typeface="Calibri"/>
              </a:rPr>
              <a:t>. Date accessed 02/02/2026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  <a:hlinkClick r:id="rId6"/>
              </a:rPr>
              <a:t>www.grandviewresearch.com</a:t>
            </a:r>
            <a:r>
              <a:rPr lang="en-GB" sz="1400" dirty="0">
                <a:latin typeface="Calibri"/>
                <a:ea typeface="Calibri"/>
                <a:cs typeface="Calibri"/>
              </a:rPr>
              <a:t>. (n.d.).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Cut Flowers Market Size, Share And Growth Report, 2030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7"/>
              </a:rPr>
              <a:t>https://www.grandviewresearch.com/industry-analysis/cut-flowers-market-report</a:t>
            </a:r>
            <a:r>
              <a:rPr lang="en-GB" sz="1400" dirty="0">
                <a:latin typeface="Calibri"/>
                <a:ea typeface="Calibri"/>
                <a:cs typeface="Calibri"/>
              </a:rPr>
              <a:t>.</a:t>
            </a: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International Fresh Produce Association. (2025).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2025 Floral Industry Trends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8"/>
              </a:rPr>
              <a:t>https://www.freshproduce.com/resources/floral/2025-floral-industry-trends/</a:t>
            </a:r>
            <a:r>
              <a:rPr lang="en-GB" sz="1400" dirty="0">
                <a:latin typeface="Calibri"/>
                <a:ea typeface="Calibri"/>
                <a:cs typeface="Calibri"/>
              </a:rPr>
              <a:t>.</a:t>
            </a:r>
            <a:endParaRPr lang="en-GB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Sproull, B. (2018).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The Problem-Solving, Problem-Prevention, and Decision-Making Guide</a:t>
            </a:r>
            <a:r>
              <a:rPr lang="en-GB" sz="1400" dirty="0">
                <a:latin typeface="Calibri"/>
                <a:ea typeface="Calibri"/>
                <a:cs typeface="Calibri"/>
              </a:rPr>
              <a:t>. New York : Taylor &amp; Francis, [2018]: Productivity Press. </a:t>
            </a:r>
            <a:r>
              <a:rPr lang="en-GB" sz="140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://doi.org/10.4324/9781351116268.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Alam, M. (2024).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What is a Cause and Effect Diagram? Definition, Examples, Benefits, and Analysis</a:t>
            </a:r>
            <a:r>
              <a:rPr lang="en-GB" sz="1400" dirty="0">
                <a:latin typeface="Calibri"/>
                <a:ea typeface="Calibri"/>
                <a:cs typeface="Calibri"/>
              </a:rPr>
              <a:t>. [online]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IdeaScale</a:t>
            </a:r>
            <a:r>
              <a:rPr lang="en-GB" sz="1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9"/>
              </a:rPr>
              <a:t>https://ideascale.com/blog/what-is-a-cause-and-effect-diagram/</a:t>
            </a:r>
            <a:r>
              <a:rPr lang="en-GB" sz="1400" dirty="0">
                <a:latin typeface="Calibri"/>
                <a:ea typeface="Calibri"/>
                <a:cs typeface="Calibri"/>
              </a:rPr>
              <a:t>. Date accessed 10/02/2026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400" dirty="0">
                <a:latin typeface="Calibri"/>
                <a:ea typeface="Calibri"/>
                <a:cs typeface="Calibri"/>
              </a:rPr>
              <a:t>Ruiz, N. (2023).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What is The Cause and Effect Analysis?</a:t>
            </a:r>
            <a:r>
              <a:rPr lang="en-GB" sz="1400" dirty="0">
                <a:latin typeface="Calibri"/>
                <a:ea typeface="Calibri"/>
                <a:cs typeface="Calibri"/>
              </a:rPr>
              <a:t> [online] </a:t>
            </a:r>
            <a:r>
              <a:rPr lang="en-GB" sz="1400" err="1">
                <a:latin typeface="Calibri"/>
                <a:ea typeface="Calibri"/>
                <a:cs typeface="Calibri"/>
              </a:rPr>
              <a:t>Sixsigma</a:t>
            </a:r>
            <a:r>
              <a:rPr lang="en-GB" sz="1400" dirty="0">
                <a:latin typeface="Calibri"/>
                <a:ea typeface="Calibri"/>
                <a:cs typeface="Calibri"/>
              </a:rPr>
              <a:t> DSI.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10"/>
              </a:rPr>
              <a:t>https://sixsigmadsi.com/what-is-the-cause-and-effect-analysis/</a:t>
            </a:r>
            <a:r>
              <a:rPr lang="en-GB" sz="1400" dirty="0">
                <a:latin typeface="Calibri"/>
                <a:ea typeface="Calibri"/>
                <a:cs typeface="Calibri"/>
              </a:rPr>
              <a:t>. Date accessed 10/02/2026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just"/>
            <a:r>
              <a:rPr lang="en-GB" sz="1500" dirty="0">
                <a:latin typeface="Calibri"/>
                <a:ea typeface="Calibri"/>
                <a:cs typeface="Calibri"/>
              </a:rPr>
              <a:t>Paradies, M. (2020). </a:t>
            </a:r>
            <a:r>
              <a:rPr lang="en-GB" sz="1500" i="1" dirty="0">
                <a:latin typeface="Calibri"/>
                <a:ea typeface="Calibri"/>
                <a:cs typeface="Calibri"/>
              </a:rPr>
              <a:t>Fishbone Diagram Root Cause Analysis - Pros &amp; Cons</a:t>
            </a:r>
            <a:r>
              <a:rPr lang="en-GB" sz="1500" dirty="0">
                <a:latin typeface="Calibri"/>
                <a:ea typeface="Calibri"/>
                <a:cs typeface="Calibri"/>
              </a:rPr>
              <a:t>. [online] </a:t>
            </a:r>
            <a:r>
              <a:rPr lang="en-GB" sz="1500" dirty="0" err="1">
                <a:latin typeface="Calibri"/>
                <a:ea typeface="Calibri"/>
                <a:cs typeface="Calibri"/>
              </a:rPr>
              <a:t>TapRooT</a:t>
            </a:r>
            <a:r>
              <a:rPr lang="en-GB" sz="1500" dirty="0">
                <a:latin typeface="Calibri"/>
                <a:ea typeface="Calibri"/>
                <a:cs typeface="Calibri"/>
              </a:rPr>
              <a:t>® Root Cause Analysis. Available at: </a:t>
            </a:r>
            <a:r>
              <a:rPr lang="en-GB" sz="1500" dirty="0">
                <a:latin typeface="Calibri"/>
                <a:ea typeface="Calibri"/>
                <a:cs typeface="Calibri"/>
                <a:hlinkClick r:id="rId11"/>
              </a:rPr>
              <a:t>https://taproot.com/fishbone-diagram-root-cause-analysis-pros-cons/</a:t>
            </a:r>
            <a:r>
              <a:rPr lang="en-GB" sz="1500" dirty="0">
                <a:latin typeface="Calibri"/>
                <a:ea typeface="Calibri"/>
                <a:cs typeface="Calibri"/>
              </a:rPr>
              <a:t>. Date accessed 10/02/2026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 algn="just">
              <a:buNone/>
            </a:pPr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ea typeface="Calibri"/>
              <a:cs typeface="Calibri"/>
            </a:endParaRP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47c3542f8b424f2d2d976dfb04ef384b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649cba0c661323a26d19202495fdb0d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b4f9f7ee-5770-4a14-8925-17f3d16e50b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7B96FCC-9D8B-439B-B87D-F2CA3F38A2F5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Overview of the presentation</vt:lpstr>
      <vt:lpstr>An overview of Green Havan Florists</vt:lpstr>
      <vt:lpstr> The nature of the issues and factors impacting on Green Haven Florists </vt:lpstr>
      <vt:lpstr>PowerPoint Presentation</vt:lpstr>
      <vt:lpstr>PESTEL Framework</vt:lpstr>
      <vt:lpstr>  PESTEL Analysis of Green Haven Florists  </vt:lpstr>
      <vt:lpstr>Cause-and-Effect model </vt:lpstr>
      <vt:lpstr>PowerPoint Presentation</vt:lpstr>
      <vt:lpstr>Summary and key finding from the presentation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749</cp:revision>
  <dcterms:created xsi:type="dcterms:W3CDTF">2024-01-29T11:42:05Z</dcterms:created>
  <dcterms:modified xsi:type="dcterms:W3CDTF">2026-02-11T23:29:28Z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