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8BD208-1914-43D2-A805-9E05FD55A64A}" v="32" dt="2026-03-15T01:06:56.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5" d="100"/>
          <a:sy n="65" d="100"/>
        </p:scale>
        <p:origin x="6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hauddeen Alamin" userId="a6054d191b20705c" providerId="LiveId" clId="{F46505FB-A584-4B23-9F1B-3556A24EBAF3}"/>
    <pc:docChg chg="undo custSel addSld modSld sldOrd">
      <pc:chgData name="Bahauddeen Alamin" userId="a6054d191b20705c" providerId="LiveId" clId="{F46505FB-A584-4B23-9F1B-3556A24EBAF3}" dt="2026-03-15T01:08:06.230" v="1122" actId="21"/>
      <pc:docMkLst>
        <pc:docMk/>
      </pc:docMkLst>
      <pc:sldChg chg="addSp delSp modSp mod">
        <pc:chgData name="Bahauddeen Alamin" userId="a6054d191b20705c" providerId="LiveId" clId="{F46505FB-A584-4B23-9F1B-3556A24EBAF3}" dt="2026-03-15T00:38:53.423" v="874" actId="14100"/>
        <pc:sldMkLst>
          <pc:docMk/>
          <pc:sldMk cId="3736542150" sldId="256"/>
        </pc:sldMkLst>
        <pc:spChg chg="mod">
          <ac:chgData name="Bahauddeen Alamin" userId="a6054d191b20705c" providerId="LiveId" clId="{F46505FB-A584-4B23-9F1B-3556A24EBAF3}" dt="2026-03-15T00:38:47.958" v="873" actId="14100"/>
          <ac:spMkLst>
            <pc:docMk/>
            <pc:sldMk cId="3736542150" sldId="256"/>
            <ac:spMk id="2" creationId="{D7A52F14-CBC3-1DA4-6274-DCDDE9314686}"/>
          </ac:spMkLst>
        </pc:spChg>
        <pc:spChg chg="mod">
          <ac:chgData name="Bahauddeen Alamin" userId="a6054d191b20705c" providerId="LiveId" clId="{F46505FB-A584-4B23-9F1B-3556A24EBAF3}" dt="2026-03-15T00:38:53.423" v="874" actId="14100"/>
          <ac:spMkLst>
            <pc:docMk/>
            <pc:sldMk cId="3736542150" sldId="256"/>
            <ac:spMk id="3" creationId="{0F43EAA5-6ED8-0613-4220-3E1EB20F274B}"/>
          </ac:spMkLst>
        </pc:spChg>
        <pc:spChg chg="add del mod">
          <ac:chgData name="Bahauddeen Alamin" userId="a6054d191b20705c" providerId="LiveId" clId="{F46505FB-A584-4B23-9F1B-3556A24EBAF3}" dt="2026-03-15T00:24:47.409" v="860" actId="478"/>
          <ac:spMkLst>
            <pc:docMk/>
            <pc:sldMk cId="3736542150" sldId="256"/>
            <ac:spMk id="23" creationId="{17273318-BF35-6524-0046-D7EFD09D5839}"/>
          </ac:spMkLst>
        </pc:spChg>
        <pc:picChg chg="del mod">
          <ac:chgData name="Bahauddeen Alamin" userId="a6054d191b20705c" providerId="LiveId" clId="{F46505FB-A584-4B23-9F1B-3556A24EBAF3}" dt="2026-03-15T00:19:47.016" v="782" actId="478"/>
          <ac:picMkLst>
            <pc:docMk/>
            <pc:sldMk cId="3736542150" sldId="256"/>
            <ac:picMk id="7" creationId="{ED0FA60A-8AB8-3EB5-3915-6E14FA07E479}"/>
          </ac:picMkLst>
        </pc:picChg>
        <pc:picChg chg="del mod">
          <ac:chgData name="Bahauddeen Alamin" userId="a6054d191b20705c" providerId="LiveId" clId="{F46505FB-A584-4B23-9F1B-3556A24EBAF3}" dt="2026-03-15T00:24:11.213" v="792" actId="478"/>
          <ac:picMkLst>
            <pc:docMk/>
            <pc:sldMk cId="3736542150" sldId="256"/>
            <ac:picMk id="9" creationId="{2573C8E2-F072-FAD7-4411-0AE02AEE4C20}"/>
          </ac:picMkLst>
        </pc:picChg>
        <pc:picChg chg="add mod">
          <ac:chgData name="Bahauddeen Alamin" userId="a6054d191b20705c" providerId="LiveId" clId="{F46505FB-A584-4B23-9F1B-3556A24EBAF3}" dt="2026-03-15T00:24:27.194" v="799" actId="14100"/>
          <ac:picMkLst>
            <pc:docMk/>
            <pc:sldMk cId="3736542150" sldId="256"/>
            <ac:picMk id="21" creationId="{24635D93-49AE-0DB2-1F7B-152331E6CC6C}"/>
          </ac:picMkLst>
        </pc:picChg>
      </pc:sldChg>
      <pc:sldChg chg="addSp delSp modSp mod">
        <pc:chgData name="Bahauddeen Alamin" userId="a6054d191b20705c" providerId="LiveId" clId="{F46505FB-A584-4B23-9F1B-3556A24EBAF3}" dt="2026-03-15T00:49:31.225" v="1000" actId="13900"/>
        <pc:sldMkLst>
          <pc:docMk/>
          <pc:sldMk cId="2292426640" sldId="257"/>
        </pc:sldMkLst>
        <pc:spChg chg="mod">
          <ac:chgData name="Bahauddeen Alamin" userId="a6054d191b20705c" providerId="LiveId" clId="{F46505FB-A584-4B23-9F1B-3556A24EBAF3}" dt="2026-03-15T00:40:33.687" v="875" actId="2711"/>
          <ac:spMkLst>
            <pc:docMk/>
            <pc:sldMk cId="2292426640" sldId="257"/>
            <ac:spMk id="2" creationId="{91D98E7F-4F0A-ED22-FD6F-EBC7B31B5F84}"/>
          </ac:spMkLst>
        </pc:spChg>
        <pc:spChg chg="mod ord">
          <ac:chgData name="Bahauddeen Alamin" userId="a6054d191b20705c" providerId="LiveId" clId="{F46505FB-A584-4B23-9F1B-3556A24EBAF3}" dt="2026-03-15T00:49:31.225" v="1000" actId="13900"/>
          <ac:spMkLst>
            <pc:docMk/>
            <pc:sldMk cId="2292426640" sldId="257"/>
            <ac:spMk id="3" creationId="{832FCB52-E3E4-60CF-FC64-6A64FCB76C79}"/>
          </ac:spMkLst>
        </pc:spChg>
        <pc:spChg chg="del">
          <ac:chgData name="Bahauddeen Alamin" userId="a6054d191b20705c" providerId="LiveId" clId="{F46505FB-A584-4B23-9F1B-3556A24EBAF3}" dt="2026-03-14T16:56:36.838" v="230" actId="26606"/>
          <ac:spMkLst>
            <pc:docMk/>
            <pc:sldMk cId="2292426640" sldId="257"/>
            <ac:spMk id="43" creationId="{9D25F302-27C5-414F-97F8-6EA0A6C028BA}"/>
          </ac:spMkLst>
        </pc:spChg>
        <pc:spChg chg="del">
          <ac:chgData name="Bahauddeen Alamin" userId="a6054d191b20705c" providerId="LiveId" clId="{F46505FB-A584-4B23-9F1B-3556A24EBAF3}" dt="2026-03-14T16:56:36.838" v="230" actId="26606"/>
          <ac:spMkLst>
            <pc:docMk/>
            <pc:sldMk cId="2292426640" sldId="257"/>
            <ac:spMk id="45" creationId="{041C67D0-A496-4B86-BF61-263FF9EFD7F0}"/>
          </ac:spMkLst>
        </pc:spChg>
        <pc:spChg chg="del">
          <ac:chgData name="Bahauddeen Alamin" userId="a6054d191b20705c" providerId="LiveId" clId="{F46505FB-A584-4B23-9F1B-3556A24EBAF3}" dt="2026-03-14T16:56:36.838" v="230" actId="26606"/>
          <ac:spMkLst>
            <pc:docMk/>
            <pc:sldMk cId="2292426640" sldId="257"/>
            <ac:spMk id="47" creationId="{830A36F8-48C2-4842-A87B-8CE8DF4E7FD2}"/>
          </ac:spMkLst>
        </pc:spChg>
        <pc:spChg chg="add del mod">
          <ac:chgData name="Bahauddeen Alamin" userId="a6054d191b20705c" providerId="LiveId" clId="{F46505FB-A584-4B23-9F1B-3556A24EBAF3}" dt="2026-03-14T16:58:01.655" v="298"/>
          <ac:spMkLst>
            <pc:docMk/>
            <pc:sldMk cId="2292426640" sldId="257"/>
            <ac:spMk id="48" creationId="{3FEBF60E-D584-B7A8-947A-D792185098A9}"/>
          </ac:spMkLst>
        </pc:spChg>
        <pc:spChg chg="del">
          <ac:chgData name="Bahauddeen Alamin" userId="a6054d191b20705c" providerId="LiveId" clId="{F46505FB-A584-4B23-9F1B-3556A24EBAF3}" dt="2026-03-14T16:56:36.838" v="230" actId="26606"/>
          <ac:spMkLst>
            <pc:docMk/>
            <pc:sldMk cId="2292426640" sldId="257"/>
            <ac:spMk id="49" creationId="{8F451A30-466B-4996-9BA5-CD6ABCC6D558}"/>
          </ac:spMkLst>
        </pc:spChg>
        <pc:spChg chg="add">
          <ac:chgData name="Bahauddeen Alamin" userId="a6054d191b20705c" providerId="LiveId" clId="{F46505FB-A584-4B23-9F1B-3556A24EBAF3}" dt="2026-03-14T16:56:36.838" v="230" actId="26606"/>
          <ac:spMkLst>
            <pc:docMk/>
            <pc:sldMk cId="2292426640" sldId="257"/>
            <ac:spMk id="54" creationId="{9D25F302-27C5-414F-97F8-6EA0A6C028BA}"/>
          </ac:spMkLst>
        </pc:spChg>
        <pc:spChg chg="add">
          <ac:chgData name="Bahauddeen Alamin" userId="a6054d191b20705c" providerId="LiveId" clId="{F46505FB-A584-4B23-9F1B-3556A24EBAF3}" dt="2026-03-14T16:56:36.838" v="230" actId="26606"/>
          <ac:spMkLst>
            <pc:docMk/>
            <pc:sldMk cId="2292426640" sldId="257"/>
            <ac:spMk id="56" creationId="{041C67D0-A496-4B86-BF61-263FF9EFD7F0}"/>
          </ac:spMkLst>
        </pc:spChg>
        <pc:spChg chg="add">
          <ac:chgData name="Bahauddeen Alamin" userId="a6054d191b20705c" providerId="LiveId" clId="{F46505FB-A584-4B23-9F1B-3556A24EBAF3}" dt="2026-03-14T16:56:36.838" v="230" actId="26606"/>
          <ac:spMkLst>
            <pc:docMk/>
            <pc:sldMk cId="2292426640" sldId="257"/>
            <ac:spMk id="58" creationId="{830A36F8-48C2-4842-A87B-8CE8DF4E7FD2}"/>
          </ac:spMkLst>
        </pc:spChg>
        <pc:spChg chg="add">
          <ac:chgData name="Bahauddeen Alamin" userId="a6054d191b20705c" providerId="LiveId" clId="{F46505FB-A584-4B23-9F1B-3556A24EBAF3}" dt="2026-03-14T16:56:36.838" v="230" actId="26606"/>
          <ac:spMkLst>
            <pc:docMk/>
            <pc:sldMk cId="2292426640" sldId="257"/>
            <ac:spMk id="60" creationId="{8F451A30-466B-4996-9BA5-CD6ABCC6D558}"/>
          </ac:spMkLst>
        </pc:spChg>
        <pc:picChg chg="del">
          <ac:chgData name="Bahauddeen Alamin" userId="a6054d191b20705c" providerId="LiveId" clId="{F46505FB-A584-4B23-9F1B-3556A24EBAF3}" dt="2026-03-14T16:56:11.180" v="228" actId="478"/>
          <ac:picMkLst>
            <pc:docMk/>
            <pc:sldMk cId="2292426640" sldId="257"/>
            <ac:picMk id="36" creationId="{A445FC8D-307F-E6C3-E5D2-54B77C4E54DE}"/>
          </ac:picMkLst>
        </pc:picChg>
        <pc:picChg chg="del mod">
          <ac:chgData name="Bahauddeen Alamin" userId="a6054d191b20705c" providerId="LiveId" clId="{F46505FB-A584-4B23-9F1B-3556A24EBAF3}" dt="2026-03-14T16:57:38.329" v="232" actId="478"/>
          <ac:picMkLst>
            <pc:docMk/>
            <pc:sldMk cId="2292426640" sldId="257"/>
            <ac:picMk id="38" creationId="{17B195F8-8263-5208-E10C-435DF286B010}"/>
          </ac:picMkLst>
        </pc:picChg>
        <pc:picChg chg="add del mod">
          <ac:chgData name="Bahauddeen Alamin" userId="a6054d191b20705c" providerId="LiveId" clId="{F46505FB-A584-4B23-9F1B-3556A24EBAF3}" dt="2026-03-14T16:57:46.037" v="234" actId="478"/>
          <ac:picMkLst>
            <pc:docMk/>
            <pc:sldMk cId="2292426640" sldId="257"/>
            <ac:picMk id="42" creationId="{F1C447D2-C37D-6BB0-8C09-1D0BAA7AB15A}"/>
          </ac:picMkLst>
        </pc:picChg>
        <pc:picChg chg="add mod">
          <ac:chgData name="Bahauddeen Alamin" userId="a6054d191b20705c" providerId="LiveId" clId="{F46505FB-A584-4B23-9F1B-3556A24EBAF3}" dt="2026-03-14T17:30:14.039" v="626" actId="1076"/>
          <ac:picMkLst>
            <pc:docMk/>
            <pc:sldMk cId="2292426640" sldId="257"/>
            <ac:picMk id="46" creationId="{219C0BCF-6CA0-AE84-34D3-74D33211116B}"/>
          </ac:picMkLst>
        </pc:picChg>
        <pc:picChg chg="add mod">
          <ac:chgData name="Bahauddeen Alamin" userId="a6054d191b20705c" providerId="LiveId" clId="{F46505FB-A584-4B23-9F1B-3556A24EBAF3}" dt="2026-03-14T17:30:16.197" v="627" actId="1076"/>
          <ac:picMkLst>
            <pc:docMk/>
            <pc:sldMk cId="2292426640" sldId="257"/>
            <ac:picMk id="51" creationId="{BD2332A5-1211-1494-C783-06C6C4D24123}"/>
          </ac:picMkLst>
        </pc:picChg>
      </pc:sldChg>
      <pc:sldChg chg="addSp delSp modSp mod">
        <pc:chgData name="Bahauddeen Alamin" userId="a6054d191b20705c" providerId="LiveId" clId="{F46505FB-A584-4B23-9F1B-3556A24EBAF3}" dt="2026-03-15T00:59:11.043" v="1056" actId="1076"/>
        <pc:sldMkLst>
          <pc:docMk/>
          <pc:sldMk cId="3248511572" sldId="258"/>
        </pc:sldMkLst>
        <pc:spChg chg="mod">
          <ac:chgData name="Bahauddeen Alamin" userId="a6054d191b20705c" providerId="LiveId" clId="{F46505FB-A584-4B23-9F1B-3556A24EBAF3}" dt="2026-03-15T00:58:45.921" v="1054" actId="255"/>
          <ac:spMkLst>
            <pc:docMk/>
            <pc:sldMk cId="3248511572" sldId="258"/>
            <ac:spMk id="2" creationId="{5402C4EF-F24D-E220-6BF7-3615528EA1B5}"/>
          </ac:spMkLst>
        </pc:spChg>
        <pc:spChg chg="mod">
          <ac:chgData name="Bahauddeen Alamin" userId="a6054d191b20705c" providerId="LiveId" clId="{F46505FB-A584-4B23-9F1B-3556A24EBAF3}" dt="2026-03-15T00:59:11.043" v="1056" actId="1076"/>
          <ac:spMkLst>
            <pc:docMk/>
            <pc:sldMk cId="3248511572" sldId="258"/>
            <ac:spMk id="3" creationId="{9396CE40-D557-78F7-29A0-EFB9F463A79F}"/>
          </ac:spMkLst>
        </pc:spChg>
        <pc:picChg chg="del mod">
          <ac:chgData name="Bahauddeen Alamin" userId="a6054d191b20705c" providerId="LiveId" clId="{F46505FB-A584-4B23-9F1B-3556A24EBAF3}" dt="2026-03-15T00:27:56.106" v="870" actId="478"/>
          <ac:picMkLst>
            <pc:docMk/>
            <pc:sldMk cId="3248511572" sldId="258"/>
            <ac:picMk id="5" creationId="{3ED95A2E-ECFE-D007-919E-CAA0EC0EC2F7}"/>
          </ac:picMkLst>
        </pc:picChg>
        <pc:picChg chg="add mod">
          <ac:chgData name="Bahauddeen Alamin" userId="a6054d191b20705c" providerId="LiveId" clId="{F46505FB-A584-4B23-9F1B-3556A24EBAF3}" dt="2026-03-14T16:59:38.748" v="306" actId="1076"/>
          <ac:picMkLst>
            <pc:docMk/>
            <pc:sldMk cId="3248511572" sldId="258"/>
            <ac:picMk id="7" creationId="{DB795FCC-BF66-3BC0-D5A1-6496E5BA40F6}"/>
          </ac:picMkLst>
        </pc:picChg>
      </pc:sldChg>
      <pc:sldChg chg="addSp delSp modSp mod">
        <pc:chgData name="Bahauddeen Alamin" userId="a6054d191b20705c" providerId="LiveId" clId="{F46505FB-A584-4B23-9F1B-3556A24EBAF3}" dt="2026-03-15T00:56:23.289" v="1044" actId="12"/>
        <pc:sldMkLst>
          <pc:docMk/>
          <pc:sldMk cId="1274821755" sldId="259"/>
        </pc:sldMkLst>
        <pc:spChg chg="mod">
          <ac:chgData name="Bahauddeen Alamin" userId="a6054d191b20705c" providerId="LiveId" clId="{F46505FB-A584-4B23-9F1B-3556A24EBAF3}" dt="2026-03-15T00:56:23.289" v="1044" actId="12"/>
          <ac:spMkLst>
            <pc:docMk/>
            <pc:sldMk cId="1274821755" sldId="259"/>
            <ac:spMk id="2" creationId="{EE3B8AB3-6C2B-28BF-854E-51BA7A8CBBE9}"/>
          </ac:spMkLst>
        </pc:spChg>
        <pc:spChg chg="mod">
          <ac:chgData name="Bahauddeen Alamin" userId="a6054d191b20705c" providerId="LiveId" clId="{F46505FB-A584-4B23-9F1B-3556A24EBAF3}" dt="2026-03-15T00:54:01.249" v="1031" actId="20577"/>
          <ac:spMkLst>
            <pc:docMk/>
            <pc:sldMk cId="1274821755" sldId="259"/>
            <ac:spMk id="3" creationId="{10DA34BE-56E6-08B3-CF2E-2945FD3FFB6F}"/>
          </ac:spMkLst>
        </pc:spChg>
        <pc:picChg chg="del mod">
          <ac:chgData name="Bahauddeen Alamin" userId="a6054d191b20705c" providerId="LiveId" clId="{F46505FB-A584-4B23-9F1B-3556A24EBAF3}" dt="2026-03-15T00:28:12.377" v="871" actId="478"/>
          <ac:picMkLst>
            <pc:docMk/>
            <pc:sldMk cId="1274821755" sldId="259"/>
            <ac:picMk id="5" creationId="{20C1D9C4-832F-C74E-4E84-1BD4531B842E}"/>
          </ac:picMkLst>
        </pc:picChg>
        <pc:picChg chg="add mod">
          <ac:chgData name="Bahauddeen Alamin" userId="a6054d191b20705c" providerId="LiveId" clId="{F46505FB-A584-4B23-9F1B-3556A24EBAF3}" dt="2026-03-14T17:04:19.500" v="322" actId="1076"/>
          <ac:picMkLst>
            <pc:docMk/>
            <pc:sldMk cId="1274821755" sldId="259"/>
            <ac:picMk id="7" creationId="{854FF4D4-A51C-4030-67CB-7D6D8DF1FB03}"/>
          </ac:picMkLst>
        </pc:picChg>
      </pc:sldChg>
      <pc:sldChg chg="addSp delSp modSp new mod ord setBg">
        <pc:chgData name="Bahauddeen Alamin" userId="a6054d191b20705c" providerId="LiveId" clId="{F46505FB-A584-4B23-9F1B-3556A24EBAF3}" dt="2026-03-15T00:55:53.891" v="1043" actId="12"/>
        <pc:sldMkLst>
          <pc:docMk/>
          <pc:sldMk cId="985122146" sldId="260"/>
        </pc:sldMkLst>
        <pc:spChg chg="mod">
          <ac:chgData name="Bahauddeen Alamin" userId="a6054d191b20705c" providerId="LiveId" clId="{F46505FB-A584-4B23-9F1B-3556A24EBAF3}" dt="2026-03-15T00:55:53.891" v="1043" actId="12"/>
          <ac:spMkLst>
            <pc:docMk/>
            <pc:sldMk cId="985122146" sldId="260"/>
            <ac:spMk id="2" creationId="{7257AA87-9249-C07B-ED6C-E3A2C4528896}"/>
          </ac:spMkLst>
        </pc:spChg>
        <pc:spChg chg="mod">
          <ac:chgData name="Bahauddeen Alamin" userId="a6054d191b20705c" providerId="LiveId" clId="{F46505FB-A584-4B23-9F1B-3556A24EBAF3}" dt="2026-03-15T00:55:25.602" v="1042" actId="13900"/>
          <ac:spMkLst>
            <pc:docMk/>
            <pc:sldMk cId="985122146" sldId="260"/>
            <ac:spMk id="3" creationId="{A2D8A68D-FB4F-CB03-4B3C-17FCB43BD9E9}"/>
          </ac:spMkLst>
        </pc:spChg>
        <pc:spChg chg="add del">
          <ac:chgData name="Bahauddeen Alamin" userId="a6054d191b20705c" providerId="LiveId" clId="{F46505FB-A584-4B23-9F1B-3556A24EBAF3}" dt="2026-03-14T14:28:18.045" v="35" actId="26606"/>
          <ac:spMkLst>
            <pc:docMk/>
            <pc:sldMk cId="985122146" sldId="260"/>
            <ac:spMk id="12" creationId="{9D25F302-27C5-414F-97F8-6EA0A6C028BA}"/>
          </ac:spMkLst>
        </pc:spChg>
        <pc:spChg chg="add del">
          <ac:chgData name="Bahauddeen Alamin" userId="a6054d191b20705c" providerId="LiveId" clId="{F46505FB-A584-4B23-9F1B-3556A24EBAF3}" dt="2026-03-14T14:28:18.045" v="35" actId="26606"/>
          <ac:spMkLst>
            <pc:docMk/>
            <pc:sldMk cId="985122146" sldId="260"/>
            <ac:spMk id="14" creationId="{830A36F8-48C2-4842-A87B-8CE8DF4E7FD2}"/>
          </ac:spMkLst>
        </pc:spChg>
        <pc:spChg chg="add del">
          <ac:chgData name="Bahauddeen Alamin" userId="a6054d191b20705c" providerId="LiveId" clId="{F46505FB-A584-4B23-9F1B-3556A24EBAF3}" dt="2026-03-14T14:28:18.045" v="35" actId="26606"/>
          <ac:spMkLst>
            <pc:docMk/>
            <pc:sldMk cId="985122146" sldId="260"/>
            <ac:spMk id="16" creationId="{7F488E8B-4E1E-4402-8935-D4E6C02615C7}"/>
          </ac:spMkLst>
        </pc:spChg>
        <pc:spChg chg="add">
          <ac:chgData name="Bahauddeen Alamin" userId="a6054d191b20705c" providerId="LiveId" clId="{F46505FB-A584-4B23-9F1B-3556A24EBAF3}" dt="2026-03-14T14:28:18.045" v="35" actId="26606"/>
          <ac:spMkLst>
            <pc:docMk/>
            <pc:sldMk cId="985122146" sldId="260"/>
            <ac:spMk id="21" creationId="{9D25F302-27C5-414F-97F8-6EA0A6C028BA}"/>
          </ac:spMkLst>
        </pc:spChg>
        <pc:spChg chg="add">
          <ac:chgData name="Bahauddeen Alamin" userId="a6054d191b20705c" providerId="LiveId" clId="{F46505FB-A584-4B23-9F1B-3556A24EBAF3}" dt="2026-03-14T14:28:18.045" v="35" actId="26606"/>
          <ac:spMkLst>
            <pc:docMk/>
            <pc:sldMk cId="985122146" sldId="260"/>
            <ac:spMk id="23" creationId="{830A36F8-48C2-4842-A87B-8CE8DF4E7FD2}"/>
          </ac:spMkLst>
        </pc:spChg>
        <pc:spChg chg="add">
          <ac:chgData name="Bahauddeen Alamin" userId="a6054d191b20705c" providerId="LiveId" clId="{F46505FB-A584-4B23-9F1B-3556A24EBAF3}" dt="2026-03-14T14:28:18.045" v="35" actId="26606"/>
          <ac:spMkLst>
            <pc:docMk/>
            <pc:sldMk cId="985122146" sldId="260"/>
            <ac:spMk id="25" creationId="{7F488E8B-4E1E-4402-8935-D4E6C02615C7}"/>
          </ac:spMkLst>
        </pc:spChg>
        <pc:picChg chg="add del mod ord">
          <ac:chgData name="Bahauddeen Alamin" userId="a6054d191b20705c" providerId="LiveId" clId="{F46505FB-A584-4B23-9F1B-3556A24EBAF3}" dt="2026-03-14T14:27:50.442" v="33" actId="478"/>
          <ac:picMkLst>
            <pc:docMk/>
            <pc:sldMk cId="985122146" sldId="260"/>
            <ac:picMk id="5" creationId="{710C2C10-640F-0491-3CDB-9BF12661EC95}"/>
          </ac:picMkLst>
        </pc:picChg>
        <pc:picChg chg="add del mod ord">
          <ac:chgData name="Bahauddeen Alamin" userId="a6054d191b20705c" providerId="LiveId" clId="{F46505FB-A584-4B23-9F1B-3556A24EBAF3}" dt="2026-03-14T17:06:16.397" v="328" actId="478"/>
          <ac:picMkLst>
            <pc:docMk/>
            <pc:sldMk cId="985122146" sldId="260"/>
            <ac:picMk id="7" creationId="{D81F0213-F1EC-2C80-8221-C0F27CA3A442}"/>
          </ac:picMkLst>
        </pc:picChg>
        <pc:picChg chg="add del mod ord">
          <ac:chgData name="Bahauddeen Alamin" userId="a6054d191b20705c" providerId="LiveId" clId="{F46505FB-A584-4B23-9F1B-3556A24EBAF3}" dt="2026-03-14T17:06:20.521" v="330" actId="478"/>
          <ac:picMkLst>
            <pc:docMk/>
            <pc:sldMk cId="985122146" sldId="260"/>
            <ac:picMk id="9" creationId="{E7651310-2C87-B9C1-C44E-3E791D7969C4}"/>
          </ac:picMkLst>
        </pc:picChg>
        <pc:picChg chg="add mod">
          <ac:chgData name="Bahauddeen Alamin" userId="a6054d191b20705c" providerId="LiveId" clId="{F46505FB-A584-4B23-9F1B-3556A24EBAF3}" dt="2026-03-14T17:33:22.306" v="655" actId="1076"/>
          <ac:picMkLst>
            <pc:docMk/>
            <pc:sldMk cId="985122146" sldId="260"/>
            <ac:picMk id="11" creationId="{98AA205A-8B19-2D4A-62E1-4B8F9A33CEBB}"/>
          </ac:picMkLst>
        </pc:picChg>
        <pc:picChg chg="add mod">
          <ac:chgData name="Bahauddeen Alamin" userId="a6054d191b20705c" providerId="LiveId" clId="{F46505FB-A584-4B23-9F1B-3556A24EBAF3}" dt="2026-03-14T17:33:19.412" v="654" actId="14100"/>
          <ac:picMkLst>
            <pc:docMk/>
            <pc:sldMk cId="985122146" sldId="260"/>
            <ac:picMk id="15" creationId="{DC141484-87FE-4D39-2320-B7FB17FFBB58}"/>
          </ac:picMkLst>
        </pc:picChg>
      </pc:sldChg>
      <pc:sldChg chg="addSp delSp modSp new mod ord setBg">
        <pc:chgData name="Bahauddeen Alamin" userId="a6054d191b20705c" providerId="LiveId" clId="{F46505FB-A584-4B23-9F1B-3556A24EBAF3}" dt="2026-03-15T01:02:27.068" v="1067" actId="12"/>
        <pc:sldMkLst>
          <pc:docMk/>
          <pc:sldMk cId="1357601979" sldId="261"/>
        </pc:sldMkLst>
        <pc:spChg chg="mod">
          <ac:chgData name="Bahauddeen Alamin" userId="a6054d191b20705c" providerId="LiveId" clId="{F46505FB-A584-4B23-9F1B-3556A24EBAF3}" dt="2026-03-15T01:02:27.068" v="1067" actId="12"/>
          <ac:spMkLst>
            <pc:docMk/>
            <pc:sldMk cId="1357601979" sldId="261"/>
            <ac:spMk id="2" creationId="{AA3D9F30-D728-7CB6-5CDB-67BB601C930A}"/>
          </ac:spMkLst>
        </pc:spChg>
        <pc:spChg chg="mod">
          <ac:chgData name="Bahauddeen Alamin" userId="a6054d191b20705c" providerId="LiveId" clId="{F46505FB-A584-4B23-9F1B-3556A24EBAF3}" dt="2026-03-15T01:01:53.478" v="1066" actId="13900"/>
          <ac:spMkLst>
            <pc:docMk/>
            <pc:sldMk cId="1357601979" sldId="261"/>
            <ac:spMk id="3" creationId="{562B9C60-73CA-4119-20DD-85734420E306}"/>
          </ac:spMkLst>
        </pc:spChg>
        <pc:spChg chg="add del mod">
          <ac:chgData name="Bahauddeen Alamin" userId="a6054d191b20705c" providerId="LiveId" clId="{F46505FB-A584-4B23-9F1B-3556A24EBAF3}" dt="2026-03-14T17:11:04.272" v="456"/>
          <ac:spMkLst>
            <pc:docMk/>
            <pc:sldMk cId="1357601979" sldId="261"/>
            <ac:spMk id="10" creationId="{3DCE0BFF-2003-FBCB-0BD5-33EAE376C5A4}"/>
          </ac:spMkLst>
        </pc:spChg>
        <pc:spChg chg="add">
          <ac:chgData name="Bahauddeen Alamin" userId="a6054d191b20705c" providerId="LiveId" clId="{F46505FB-A584-4B23-9F1B-3556A24EBAF3}" dt="2026-03-14T14:32:45.348" v="40" actId="26606"/>
          <ac:spMkLst>
            <pc:docMk/>
            <pc:sldMk cId="1357601979" sldId="261"/>
            <ac:spMk id="12" creationId="{9D25F302-27C5-414F-97F8-6EA0A6C028BA}"/>
          </ac:spMkLst>
        </pc:spChg>
        <pc:spChg chg="add">
          <ac:chgData name="Bahauddeen Alamin" userId="a6054d191b20705c" providerId="LiveId" clId="{F46505FB-A584-4B23-9F1B-3556A24EBAF3}" dt="2026-03-14T14:32:45.348" v="40" actId="26606"/>
          <ac:spMkLst>
            <pc:docMk/>
            <pc:sldMk cId="1357601979" sldId="261"/>
            <ac:spMk id="14" creationId="{830A36F8-48C2-4842-A87B-8CE8DF4E7FD2}"/>
          </ac:spMkLst>
        </pc:spChg>
        <pc:spChg chg="add del mod">
          <ac:chgData name="Bahauddeen Alamin" userId="a6054d191b20705c" providerId="LiveId" clId="{F46505FB-A584-4B23-9F1B-3556A24EBAF3}" dt="2026-03-14T19:08:48.189" v="740"/>
          <ac:spMkLst>
            <pc:docMk/>
            <pc:sldMk cId="1357601979" sldId="261"/>
            <ac:spMk id="15" creationId="{AA70B735-69A8-00B3-7765-3D98D562B800}"/>
          </ac:spMkLst>
        </pc:spChg>
        <pc:spChg chg="add">
          <ac:chgData name="Bahauddeen Alamin" userId="a6054d191b20705c" providerId="LiveId" clId="{F46505FB-A584-4B23-9F1B-3556A24EBAF3}" dt="2026-03-14T14:32:45.348" v="40" actId="26606"/>
          <ac:spMkLst>
            <pc:docMk/>
            <pc:sldMk cId="1357601979" sldId="261"/>
            <ac:spMk id="16" creationId="{7F488E8B-4E1E-4402-8935-D4E6C02615C7}"/>
          </ac:spMkLst>
        </pc:spChg>
        <pc:picChg chg="add del mod ord">
          <ac:chgData name="Bahauddeen Alamin" userId="a6054d191b20705c" providerId="LiveId" clId="{F46505FB-A584-4B23-9F1B-3556A24EBAF3}" dt="2026-03-14T17:10:36.312" v="390" actId="478"/>
          <ac:picMkLst>
            <pc:docMk/>
            <pc:sldMk cId="1357601979" sldId="261"/>
            <ac:picMk id="5" creationId="{D5C236D9-ACD1-DC85-A06D-F76704257FFC}"/>
          </ac:picMkLst>
        </pc:picChg>
        <pc:picChg chg="add del mod ord">
          <ac:chgData name="Bahauddeen Alamin" userId="a6054d191b20705c" providerId="LiveId" clId="{F46505FB-A584-4B23-9F1B-3556A24EBAF3}" dt="2026-03-14T17:10:31.820" v="389" actId="478"/>
          <ac:picMkLst>
            <pc:docMk/>
            <pc:sldMk cId="1357601979" sldId="261"/>
            <ac:picMk id="7" creationId="{967474A5-265D-A619-42D4-7E70B2242161}"/>
          </ac:picMkLst>
        </pc:picChg>
        <pc:picChg chg="add mod">
          <ac:chgData name="Bahauddeen Alamin" userId="a6054d191b20705c" providerId="LiveId" clId="{F46505FB-A584-4B23-9F1B-3556A24EBAF3}" dt="2026-03-15T00:01:45.304" v="742" actId="1076"/>
          <ac:picMkLst>
            <pc:docMk/>
            <pc:sldMk cId="1357601979" sldId="261"/>
            <ac:picMk id="9" creationId="{5C285132-D7B1-FB71-4669-9BE09A09234D}"/>
          </ac:picMkLst>
        </pc:picChg>
        <pc:picChg chg="add mod ord">
          <ac:chgData name="Bahauddeen Alamin" userId="a6054d191b20705c" providerId="LiveId" clId="{F46505FB-A584-4B23-9F1B-3556A24EBAF3}" dt="2026-03-15T00:01:30.196" v="741" actId="1076"/>
          <ac:picMkLst>
            <pc:docMk/>
            <pc:sldMk cId="1357601979" sldId="261"/>
            <ac:picMk id="13" creationId="{B3FB0E6A-F909-DC4A-DE21-E4C66DC02069}"/>
          </ac:picMkLst>
        </pc:picChg>
      </pc:sldChg>
      <pc:sldChg chg="addSp delSp modSp new mod setBg">
        <pc:chgData name="Bahauddeen Alamin" userId="a6054d191b20705c" providerId="LiveId" clId="{F46505FB-A584-4B23-9F1B-3556A24EBAF3}" dt="2026-03-15T01:08:06.230" v="1122" actId="21"/>
        <pc:sldMkLst>
          <pc:docMk/>
          <pc:sldMk cId="2866474984" sldId="262"/>
        </pc:sldMkLst>
        <pc:spChg chg="del mod">
          <ac:chgData name="Bahauddeen Alamin" userId="a6054d191b20705c" providerId="LiveId" clId="{F46505FB-A584-4B23-9F1B-3556A24EBAF3}" dt="2026-03-15T01:08:06.230" v="1122" actId="21"/>
          <ac:spMkLst>
            <pc:docMk/>
            <pc:sldMk cId="2866474984" sldId="262"/>
            <ac:spMk id="2" creationId="{DA12C734-1845-6F69-16E1-6C73ECAB65FF}"/>
          </ac:spMkLst>
        </pc:spChg>
        <pc:spChg chg="mod">
          <ac:chgData name="Bahauddeen Alamin" userId="a6054d191b20705c" providerId="LiveId" clId="{F46505FB-A584-4B23-9F1B-3556A24EBAF3}" dt="2026-03-15T01:07:34.760" v="1117" actId="962"/>
          <ac:spMkLst>
            <pc:docMk/>
            <pc:sldMk cId="2866474984" sldId="262"/>
            <ac:spMk id="3" creationId="{CF0F2EA4-F380-E73E-AEDC-40709B88D48D}"/>
          </ac:spMkLst>
        </pc:spChg>
        <pc:spChg chg="add mod">
          <ac:chgData name="Bahauddeen Alamin" userId="a6054d191b20705c" providerId="LiveId" clId="{F46505FB-A584-4B23-9F1B-3556A24EBAF3}" dt="2026-03-14T17:14:49.044" v="504" actId="931"/>
          <ac:spMkLst>
            <pc:docMk/>
            <pc:sldMk cId="2866474984" sldId="262"/>
            <ac:spMk id="8" creationId="{31E7A4E2-A96C-172A-94BB-B3DC189F2429}"/>
          </ac:spMkLst>
        </pc:spChg>
        <pc:spChg chg="add del">
          <ac:chgData name="Bahauddeen Alamin" userId="a6054d191b20705c" providerId="LiveId" clId="{F46505FB-A584-4B23-9F1B-3556A24EBAF3}" dt="2026-03-14T14:38:14.399" v="58" actId="26606"/>
          <ac:spMkLst>
            <pc:docMk/>
            <pc:sldMk cId="2866474984" sldId="262"/>
            <ac:spMk id="10" creationId="{9D25F302-27C5-414F-97F8-6EA0A6C028BA}"/>
          </ac:spMkLst>
        </pc:spChg>
        <pc:spChg chg="add del">
          <ac:chgData name="Bahauddeen Alamin" userId="a6054d191b20705c" providerId="LiveId" clId="{F46505FB-A584-4B23-9F1B-3556A24EBAF3}" dt="2026-03-14T14:38:14.399" v="58" actId="26606"/>
          <ac:spMkLst>
            <pc:docMk/>
            <pc:sldMk cId="2866474984" sldId="262"/>
            <ac:spMk id="12" creationId="{830A36F8-48C2-4842-A87B-8CE8DF4E7FD2}"/>
          </ac:spMkLst>
        </pc:spChg>
        <pc:spChg chg="add mod">
          <ac:chgData name="Bahauddeen Alamin" userId="a6054d191b20705c" providerId="LiveId" clId="{F46505FB-A584-4B23-9F1B-3556A24EBAF3}" dt="2026-03-14T17:14:49.044" v="504" actId="931"/>
          <ac:spMkLst>
            <pc:docMk/>
            <pc:sldMk cId="2866474984" sldId="262"/>
            <ac:spMk id="13" creationId="{4BF6407F-7655-3EC3-C48B-4D5598248B71}"/>
          </ac:spMkLst>
        </pc:spChg>
        <pc:spChg chg="add del">
          <ac:chgData name="Bahauddeen Alamin" userId="a6054d191b20705c" providerId="LiveId" clId="{F46505FB-A584-4B23-9F1B-3556A24EBAF3}" dt="2026-03-14T14:38:14.399" v="58" actId="26606"/>
          <ac:spMkLst>
            <pc:docMk/>
            <pc:sldMk cId="2866474984" sldId="262"/>
            <ac:spMk id="14" creationId="{7F488E8B-4E1E-4402-8935-D4E6C02615C7}"/>
          </ac:spMkLst>
        </pc:spChg>
        <pc:spChg chg="add mod">
          <ac:chgData name="Bahauddeen Alamin" userId="a6054d191b20705c" providerId="LiveId" clId="{F46505FB-A584-4B23-9F1B-3556A24EBAF3}" dt="2026-03-14T17:17:15.870" v="511" actId="767"/>
          <ac:spMkLst>
            <pc:docMk/>
            <pc:sldMk cId="2866474984" sldId="262"/>
            <ac:spMk id="17" creationId="{F6018CBB-529D-4518-7EAC-FBC3BB1DC0B8}"/>
          </ac:spMkLst>
        </pc:spChg>
        <pc:spChg chg="add del">
          <ac:chgData name="Bahauddeen Alamin" userId="a6054d191b20705c" providerId="LiveId" clId="{F46505FB-A584-4B23-9F1B-3556A24EBAF3}" dt="2026-03-14T17:18:06.647" v="514" actId="26606"/>
          <ac:spMkLst>
            <pc:docMk/>
            <pc:sldMk cId="2866474984" sldId="262"/>
            <ac:spMk id="19" creationId="{081EA652-8C6A-4E69-BEB9-170809474553}"/>
          </ac:spMkLst>
        </pc:spChg>
        <pc:spChg chg="add del">
          <ac:chgData name="Bahauddeen Alamin" userId="a6054d191b20705c" providerId="LiveId" clId="{F46505FB-A584-4B23-9F1B-3556A24EBAF3}" dt="2026-03-14T17:18:06.647" v="514" actId="26606"/>
          <ac:spMkLst>
            <pc:docMk/>
            <pc:sldMk cId="2866474984" sldId="262"/>
            <ac:spMk id="21" creationId="{5298780A-33B9-4EA2-8F67-DE68AD62841B}"/>
          </ac:spMkLst>
        </pc:spChg>
        <pc:spChg chg="add del">
          <ac:chgData name="Bahauddeen Alamin" userId="a6054d191b20705c" providerId="LiveId" clId="{F46505FB-A584-4B23-9F1B-3556A24EBAF3}" dt="2026-03-14T17:18:06.647" v="514" actId="26606"/>
          <ac:spMkLst>
            <pc:docMk/>
            <pc:sldMk cId="2866474984" sldId="262"/>
            <ac:spMk id="23" creationId="{7F488E8B-4E1E-4402-8935-D4E6C02615C7}"/>
          </ac:spMkLst>
        </pc:spChg>
        <pc:spChg chg="add">
          <ac:chgData name="Bahauddeen Alamin" userId="a6054d191b20705c" providerId="LiveId" clId="{F46505FB-A584-4B23-9F1B-3556A24EBAF3}" dt="2026-03-14T17:18:06.647" v="514" actId="26606"/>
          <ac:spMkLst>
            <pc:docMk/>
            <pc:sldMk cId="2866474984" sldId="262"/>
            <ac:spMk id="25" creationId="{3BA513B0-82FF-4F41-8178-885375D1CFB5}"/>
          </ac:spMkLst>
        </pc:spChg>
        <pc:spChg chg="add del">
          <ac:chgData name="Bahauddeen Alamin" userId="a6054d191b20705c" providerId="LiveId" clId="{F46505FB-A584-4B23-9F1B-3556A24EBAF3}" dt="2026-03-14T17:17:37.743" v="513" actId="26606"/>
          <ac:spMkLst>
            <pc:docMk/>
            <pc:sldMk cId="2866474984" sldId="262"/>
            <ac:spMk id="28" creationId="{9D25F302-27C5-414F-97F8-6EA0A6C028BA}"/>
          </ac:spMkLst>
        </pc:spChg>
        <pc:spChg chg="add del">
          <ac:chgData name="Bahauddeen Alamin" userId="a6054d191b20705c" providerId="LiveId" clId="{F46505FB-A584-4B23-9F1B-3556A24EBAF3}" dt="2026-03-14T17:17:37.743" v="513" actId="26606"/>
          <ac:spMkLst>
            <pc:docMk/>
            <pc:sldMk cId="2866474984" sldId="262"/>
            <ac:spMk id="30" creationId="{830A36F8-48C2-4842-A87B-8CE8DF4E7FD2}"/>
          </ac:spMkLst>
        </pc:spChg>
        <pc:spChg chg="add del">
          <ac:chgData name="Bahauddeen Alamin" userId="a6054d191b20705c" providerId="LiveId" clId="{F46505FB-A584-4B23-9F1B-3556A24EBAF3}" dt="2026-03-14T17:17:37.743" v="513" actId="26606"/>
          <ac:spMkLst>
            <pc:docMk/>
            <pc:sldMk cId="2866474984" sldId="262"/>
            <ac:spMk id="32" creationId="{7F488E8B-4E1E-4402-8935-D4E6C02615C7}"/>
          </ac:spMkLst>
        </pc:spChg>
        <pc:grpChg chg="add">
          <ac:chgData name="Bahauddeen Alamin" userId="a6054d191b20705c" providerId="LiveId" clId="{F46505FB-A584-4B23-9F1B-3556A24EBAF3}" dt="2026-03-14T17:18:06.647" v="514" actId="26606"/>
          <ac:grpSpMkLst>
            <pc:docMk/>
            <pc:sldMk cId="2866474984" sldId="262"/>
            <ac:grpSpMk id="26" creationId="{93DB8501-F9F2-4ACD-B56A-9019CD5006D6}"/>
          </ac:grpSpMkLst>
        </pc:grpChg>
        <pc:picChg chg="add del mod ord">
          <ac:chgData name="Bahauddeen Alamin" userId="a6054d191b20705c" providerId="LiveId" clId="{F46505FB-A584-4B23-9F1B-3556A24EBAF3}" dt="2026-03-14T14:38:09.252" v="57" actId="478"/>
          <ac:picMkLst>
            <pc:docMk/>
            <pc:sldMk cId="2866474984" sldId="262"/>
            <ac:picMk id="5" creationId="{E96194BE-A375-382E-C73F-765D450C5C59}"/>
          </ac:picMkLst>
        </pc:picChg>
        <pc:picChg chg="add mod">
          <ac:chgData name="Bahauddeen Alamin" userId="a6054d191b20705c" providerId="LiveId" clId="{F46505FB-A584-4B23-9F1B-3556A24EBAF3}" dt="2026-03-14T17:14:48.326" v="503" actId="14100"/>
          <ac:picMkLst>
            <pc:docMk/>
            <pc:sldMk cId="2866474984" sldId="262"/>
            <ac:picMk id="7" creationId="{4E3CC7B2-EFCD-3EF9-56B7-26AC06565971}"/>
          </ac:picMkLst>
        </pc:picChg>
        <pc:picChg chg="add mod">
          <ac:chgData name="Bahauddeen Alamin" userId="a6054d191b20705c" providerId="LiveId" clId="{F46505FB-A584-4B23-9F1B-3556A24EBAF3}" dt="2026-03-14T17:14:48.326" v="503" actId="14100"/>
          <ac:picMkLst>
            <pc:docMk/>
            <pc:sldMk cId="2866474984" sldId="262"/>
            <ac:picMk id="11" creationId="{626BF584-C9FD-5FFF-45A7-EC9F924DAEEA}"/>
          </ac:picMkLst>
        </pc:picChg>
        <pc:picChg chg="add mod ord">
          <ac:chgData name="Bahauddeen Alamin" userId="a6054d191b20705c" providerId="LiveId" clId="{F46505FB-A584-4B23-9F1B-3556A24EBAF3}" dt="2026-03-14T17:18:13.124" v="515" actId="14100"/>
          <ac:picMkLst>
            <pc:docMk/>
            <pc:sldMk cId="2866474984" sldId="262"/>
            <ac:picMk id="16" creationId="{B43735C3-DA7E-4D8B-BE20-E05D0373EDF3}"/>
          </ac:picMkLst>
        </pc:picChg>
      </pc:sldChg>
      <pc:sldChg chg="addSp delSp modSp new mod setBg">
        <pc:chgData name="Bahauddeen Alamin" userId="a6054d191b20705c" providerId="LiveId" clId="{F46505FB-A584-4B23-9F1B-3556A24EBAF3}" dt="2026-03-14T14:55:23.255" v="195" actId="20577"/>
        <pc:sldMkLst>
          <pc:docMk/>
          <pc:sldMk cId="772765346" sldId="263"/>
        </pc:sldMkLst>
        <pc:spChg chg="mod ord">
          <ac:chgData name="Bahauddeen Alamin" userId="a6054d191b20705c" providerId="LiveId" clId="{F46505FB-A584-4B23-9F1B-3556A24EBAF3}" dt="2026-03-14T14:55:23.255" v="195" actId="20577"/>
          <ac:spMkLst>
            <pc:docMk/>
            <pc:sldMk cId="772765346" sldId="263"/>
            <ac:spMk id="2" creationId="{3EAA1A48-B245-F9BE-4A61-7FEAFB98D898}"/>
          </ac:spMkLst>
        </pc:spChg>
        <pc:spChg chg="del">
          <ac:chgData name="Bahauddeen Alamin" userId="a6054d191b20705c" providerId="LiveId" clId="{F46505FB-A584-4B23-9F1B-3556A24EBAF3}" dt="2026-03-14T14:39:32.209" v="76" actId="931"/>
          <ac:spMkLst>
            <pc:docMk/>
            <pc:sldMk cId="772765346" sldId="263"/>
            <ac:spMk id="3" creationId="{513B3538-4061-1455-ACDB-45487A9DF8F0}"/>
          </ac:spMkLst>
        </pc:spChg>
        <pc:spChg chg="add mod">
          <ac:chgData name="Bahauddeen Alamin" userId="a6054d191b20705c" providerId="LiveId" clId="{F46505FB-A584-4B23-9F1B-3556A24EBAF3}" dt="2026-03-14T14:55:12.014" v="192" actId="20577"/>
          <ac:spMkLst>
            <pc:docMk/>
            <pc:sldMk cId="772765346" sldId="263"/>
            <ac:spMk id="11" creationId="{20BD13DF-A735-5335-9BAA-C262AE3A8364}"/>
          </ac:spMkLst>
        </pc:spChg>
        <pc:spChg chg="add">
          <ac:chgData name="Bahauddeen Alamin" userId="a6054d191b20705c" providerId="LiveId" clId="{F46505FB-A584-4B23-9F1B-3556A24EBAF3}" dt="2026-03-14T14:39:40.703" v="77" actId="26606"/>
          <ac:spMkLst>
            <pc:docMk/>
            <pc:sldMk cId="772765346" sldId="263"/>
            <ac:spMk id="14" creationId="{9D25F302-27C5-414F-97F8-6EA0A6C028BA}"/>
          </ac:spMkLst>
        </pc:spChg>
        <pc:spChg chg="add">
          <ac:chgData name="Bahauddeen Alamin" userId="a6054d191b20705c" providerId="LiveId" clId="{F46505FB-A584-4B23-9F1B-3556A24EBAF3}" dt="2026-03-14T14:39:40.703" v="77" actId="26606"/>
          <ac:spMkLst>
            <pc:docMk/>
            <pc:sldMk cId="772765346" sldId="263"/>
            <ac:spMk id="16" creationId="{830A36F8-48C2-4842-A87B-8CE8DF4E7FD2}"/>
          </ac:spMkLst>
        </pc:spChg>
        <pc:spChg chg="add">
          <ac:chgData name="Bahauddeen Alamin" userId="a6054d191b20705c" providerId="LiveId" clId="{F46505FB-A584-4B23-9F1B-3556A24EBAF3}" dt="2026-03-14T14:39:40.703" v="77" actId="26606"/>
          <ac:spMkLst>
            <pc:docMk/>
            <pc:sldMk cId="772765346" sldId="263"/>
            <ac:spMk id="18" creationId="{7F488E8B-4E1E-4402-8935-D4E6C02615C7}"/>
          </ac:spMkLst>
        </pc:spChg>
        <pc:picChg chg="add mod ord">
          <ac:chgData name="Bahauddeen Alamin" userId="a6054d191b20705c" providerId="LiveId" clId="{F46505FB-A584-4B23-9F1B-3556A24EBAF3}" dt="2026-03-14T14:39:40.703" v="77" actId="26606"/>
          <ac:picMkLst>
            <pc:docMk/>
            <pc:sldMk cId="772765346" sldId="263"/>
            <ac:picMk id="5" creationId="{64F4A8A4-AE65-1C76-0568-EB9E9A253747}"/>
          </ac:picMkLst>
        </pc:picChg>
        <pc:picChg chg="add mod">
          <ac:chgData name="Bahauddeen Alamin" userId="a6054d191b20705c" providerId="LiveId" clId="{F46505FB-A584-4B23-9F1B-3556A24EBAF3}" dt="2026-03-14T14:39:40.703" v="77" actId="26606"/>
          <ac:picMkLst>
            <pc:docMk/>
            <pc:sldMk cId="772765346" sldId="263"/>
            <ac:picMk id="7" creationId="{981415D2-4C3F-6C01-46F3-1083E73F7E0E}"/>
          </ac:picMkLst>
        </pc:picChg>
      </pc:sldChg>
      <pc:sldChg chg="addSp delSp modSp new mod ord setBg">
        <pc:chgData name="Bahauddeen Alamin" userId="a6054d191b20705c" providerId="LiveId" clId="{F46505FB-A584-4B23-9F1B-3556A24EBAF3}" dt="2026-03-15T01:06:34.362" v="1114" actId="27636"/>
        <pc:sldMkLst>
          <pc:docMk/>
          <pc:sldMk cId="346336509" sldId="264"/>
        </pc:sldMkLst>
        <pc:spChg chg="mod ord">
          <ac:chgData name="Bahauddeen Alamin" userId="a6054d191b20705c" providerId="LiveId" clId="{F46505FB-A584-4B23-9F1B-3556A24EBAF3}" dt="2026-03-15T01:06:19.736" v="1110" actId="1076"/>
          <ac:spMkLst>
            <pc:docMk/>
            <pc:sldMk cId="346336509" sldId="264"/>
            <ac:spMk id="2" creationId="{5ECB5643-EC43-4F65-1934-DDD8AF01B956}"/>
          </ac:spMkLst>
        </pc:spChg>
        <pc:spChg chg="mod ord">
          <ac:chgData name="Bahauddeen Alamin" userId="a6054d191b20705c" providerId="LiveId" clId="{F46505FB-A584-4B23-9F1B-3556A24EBAF3}" dt="2026-03-15T01:06:34.362" v="1114" actId="27636"/>
          <ac:spMkLst>
            <pc:docMk/>
            <pc:sldMk cId="346336509" sldId="264"/>
            <ac:spMk id="3" creationId="{2FC4BA5A-BD4E-E308-94E9-309E263C73EB}"/>
          </ac:spMkLst>
        </pc:spChg>
        <pc:spChg chg="add">
          <ac:chgData name="Bahauddeen Alamin" userId="a6054d191b20705c" providerId="LiveId" clId="{F46505FB-A584-4B23-9F1B-3556A24EBAF3}" dt="2026-03-14T14:46:09.348" v="160" actId="26606"/>
          <ac:spMkLst>
            <pc:docMk/>
            <pc:sldMk cId="346336509" sldId="264"/>
            <ac:spMk id="14" creationId="{B9D7E975-9161-4F2D-AC53-69E1912F6B5D}"/>
          </ac:spMkLst>
        </pc:spChg>
        <pc:spChg chg="add">
          <ac:chgData name="Bahauddeen Alamin" userId="a6054d191b20705c" providerId="LiveId" clId="{F46505FB-A584-4B23-9F1B-3556A24EBAF3}" dt="2026-03-14T14:46:09.348" v="160" actId="26606"/>
          <ac:spMkLst>
            <pc:docMk/>
            <pc:sldMk cId="346336509" sldId="264"/>
            <ac:spMk id="16" creationId="{827DC2C4-B485-428A-BF4A-472D2967F47F}"/>
          </ac:spMkLst>
        </pc:spChg>
        <pc:spChg chg="add">
          <ac:chgData name="Bahauddeen Alamin" userId="a6054d191b20705c" providerId="LiveId" clId="{F46505FB-A584-4B23-9F1B-3556A24EBAF3}" dt="2026-03-14T14:46:09.348" v="160" actId="26606"/>
          <ac:spMkLst>
            <pc:docMk/>
            <pc:sldMk cId="346336509" sldId="264"/>
            <ac:spMk id="18" creationId="{463E6235-1649-4B47-9862-4026FC473B6F}"/>
          </ac:spMkLst>
        </pc:spChg>
        <pc:picChg chg="add del mod">
          <ac:chgData name="Bahauddeen Alamin" userId="a6054d191b20705c" providerId="LiveId" clId="{F46505FB-A584-4B23-9F1B-3556A24EBAF3}" dt="2026-03-14T14:44:07.902" v="157" actId="478"/>
          <ac:picMkLst>
            <pc:docMk/>
            <pc:sldMk cId="346336509" sldId="264"/>
            <ac:picMk id="5" creationId="{54C7E074-0E00-0759-4FF6-794540CB72A1}"/>
          </ac:picMkLst>
        </pc:picChg>
        <pc:picChg chg="add del mod">
          <ac:chgData name="Bahauddeen Alamin" userId="a6054d191b20705c" providerId="LiveId" clId="{F46505FB-A584-4B23-9F1B-3556A24EBAF3}" dt="2026-03-14T17:23:33.306" v="589" actId="478"/>
          <ac:picMkLst>
            <pc:docMk/>
            <pc:sldMk cId="346336509" sldId="264"/>
            <ac:picMk id="7" creationId="{C71CAF92-12AA-2653-680A-D7E221E4363C}"/>
          </ac:picMkLst>
        </pc:picChg>
        <pc:picChg chg="add del mod">
          <ac:chgData name="Bahauddeen Alamin" userId="a6054d191b20705c" providerId="LiveId" clId="{F46505FB-A584-4B23-9F1B-3556A24EBAF3}" dt="2026-03-14T17:23:30.736" v="586" actId="478"/>
          <ac:picMkLst>
            <pc:docMk/>
            <pc:sldMk cId="346336509" sldId="264"/>
            <ac:picMk id="9" creationId="{3AB98794-0E5F-0B3E-303E-0AB272E92F22}"/>
          </ac:picMkLst>
        </pc:picChg>
        <pc:picChg chg="add mod">
          <ac:chgData name="Bahauddeen Alamin" userId="a6054d191b20705c" providerId="LiveId" clId="{F46505FB-A584-4B23-9F1B-3556A24EBAF3}" dt="2026-03-14T17:23:54.487" v="594" actId="14100"/>
          <ac:picMkLst>
            <pc:docMk/>
            <pc:sldMk cId="346336509" sldId="264"/>
            <ac:picMk id="11" creationId="{78631F40-FA93-48D2-2B09-8E5CF684222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666C9-A48A-3DF1-E057-3766812212B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7618A16-CEF2-516C-F86F-9B0E2E6703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E251A52-5142-E395-49F5-93D39C43F4B3}"/>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5" name="Footer Placeholder 4">
            <a:extLst>
              <a:ext uri="{FF2B5EF4-FFF2-40B4-BE49-F238E27FC236}">
                <a16:creationId xmlns:a16="http://schemas.microsoft.com/office/drawing/2014/main" id="{A1D692A0-45BC-144C-5029-A0571A139F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A2C60-0995-0218-3EE6-2F85F9F09540}"/>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3497146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85A9A-3522-AC03-FB71-4D4E5D2CA9F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20FF42-08BC-EA98-52AE-818F53E0C5C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41DF689-402B-0CDE-094F-69C2A835C4DB}"/>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5" name="Footer Placeholder 4">
            <a:extLst>
              <a:ext uri="{FF2B5EF4-FFF2-40B4-BE49-F238E27FC236}">
                <a16:creationId xmlns:a16="http://schemas.microsoft.com/office/drawing/2014/main" id="{C321FAD5-3B71-1485-32E2-31E06F271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6538D-C64A-47C3-3377-CB001FDA1401}"/>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3866091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3B526-6610-E2E2-F976-5E50482DDC2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D9B3E3F-FE89-AD6C-5A25-C53D34D730E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DEE491D-040B-B5EA-B5AA-58C4C86F66EA}"/>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5" name="Footer Placeholder 4">
            <a:extLst>
              <a:ext uri="{FF2B5EF4-FFF2-40B4-BE49-F238E27FC236}">
                <a16:creationId xmlns:a16="http://schemas.microsoft.com/office/drawing/2014/main" id="{BA25F09E-690E-4A0C-F708-2D24F994F5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C65D6-0E86-803A-9BE2-9C7741DAC198}"/>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2292365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1AC0-2BA6-F3C2-0AEF-97E90A6EEFB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D610C00-A9A8-E247-898F-46DFADCA89B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D699102-5F39-88A3-BBE8-6A5E8A98CB6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37AF210-F0C4-5F7E-9814-291020A8C27A}"/>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6" name="Footer Placeholder 5">
            <a:extLst>
              <a:ext uri="{FF2B5EF4-FFF2-40B4-BE49-F238E27FC236}">
                <a16:creationId xmlns:a16="http://schemas.microsoft.com/office/drawing/2014/main" id="{1448F3D3-FF29-68EB-5F8C-E5B77E5D0A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CE317-61EA-DC00-3BE4-FB7A76D4BDCB}"/>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1151653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4CAA4-0ED7-0855-27F1-60380BA7799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FA2BA9D-FAE2-0570-DA68-D53573ED75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51AABB-BD71-123E-B4E5-814272E2849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74C00FC-B404-30FC-3B48-01D3D1AF88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CB137A7-3A1B-1387-4DB7-82085B74D83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F24BEF-AB1C-1AFA-E6E2-411C21746EB7}"/>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8" name="Footer Placeholder 7">
            <a:extLst>
              <a:ext uri="{FF2B5EF4-FFF2-40B4-BE49-F238E27FC236}">
                <a16:creationId xmlns:a16="http://schemas.microsoft.com/office/drawing/2014/main" id="{926CE514-56B7-FF46-C27D-1793D5FF7C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F94A11-06D3-8FCB-19E5-CD9443D160CF}"/>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163594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8B9E4-B736-6FC9-493B-7B52DD2740A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108CDB7-A6D0-1BEB-BF87-FFF20D31A2CB}"/>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4" name="Footer Placeholder 3">
            <a:extLst>
              <a:ext uri="{FF2B5EF4-FFF2-40B4-BE49-F238E27FC236}">
                <a16:creationId xmlns:a16="http://schemas.microsoft.com/office/drawing/2014/main" id="{B5055D2A-C566-F9DF-9C1A-EC1A107445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7A2538-19E2-43EB-F6B4-F537F38BA0BA}"/>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1715745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604BA7-9A32-B06E-D769-2438DE127041}"/>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3" name="Footer Placeholder 2">
            <a:extLst>
              <a:ext uri="{FF2B5EF4-FFF2-40B4-BE49-F238E27FC236}">
                <a16:creationId xmlns:a16="http://schemas.microsoft.com/office/drawing/2014/main" id="{0F664D41-FD96-F77F-7D74-AE9281E0BE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054A93-ABB7-8651-1432-104F7C523CBB}"/>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4152644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724F4-44B3-5A57-5889-FEFAF9FE7E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690B243-126E-60BC-1664-D8AD76DB6C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56A2FBC-837F-FE81-6545-3C8AC3B3A8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7E9D43-F81E-05BF-5062-1EC3D75A83E9}"/>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6" name="Footer Placeholder 5">
            <a:extLst>
              <a:ext uri="{FF2B5EF4-FFF2-40B4-BE49-F238E27FC236}">
                <a16:creationId xmlns:a16="http://schemas.microsoft.com/office/drawing/2014/main" id="{14D0C68C-7ECB-E763-4915-7164A9B257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3C5166-E908-DE73-12AE-B504236A1DFD}"/>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2452866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57BDA-E0C7-C88A-89FD-BDC33BBC87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9102536-6D85-222F-E6D4-2F0C5931EA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3E3FEF-FE5B-0F41-1855-CF5E248680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24A37E-12D6-A10F-EC79-D6FDE90E5263}"/>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6" name="Footer Placeholder 5">
            <a:extLst>
              <a:ext uri="{FF2B5EF4-FFF2-40B4-BE49-F238E27FC236}">
                <a16:creationId xmlns:a16="http://schemas.microsoft.com/office/drawing/2014/main" id="{9C043610-326C-9FF1-D705-A4E5352106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9C776-FBCC-9AB3-DBB1-4367AD94823E}"/>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3774164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A6053-12C2-4010-7EDF-253DAE592E3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B19418A-3E05-06E9-748A-FE0F02FF814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191B44-3320-D1EB-5E6B-C14B4C8F337F}"/>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5" name="Footer Placeholder 4">
            <a:extLst>
              <a:ext uri="{FF2B5EF4-FFF2-40B4-BE49-F238E27FC236}">
                <a16:creationId xmlns:a16="http://schemas.microsoft.com/office/drawing/2014/main" id="{BED4690D-19D9-4C70-E95C-26658A0AFD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4C21CB-ACE6-CAC5-9D72-6137F4817DF6}"/>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3403151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C3CC4D-7272-77CB-A704-BD7E0CF22B2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185D981-427D-3EE1-7CF6-5925159508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A3D06E-AE4F-5628-6850-429FC53A3DF7}"/>
              </a:ext>
            </a:extLst>
          </p:cNvPr>
          <p:cNvSpPr>
            <a:spLocks noGrp="1"/>
          </p:cNvSpPr>
          <p:nvPr>
            <p:ph type="dt" sz="half" idx="10"/>
          </p:nvPr>
        </p:nvSpPr>
        <p:spPr/>
        <p:txBody>
          <a:bodyPr/>
          <a:lstStyle/>
          <a:p>
            <a:fld id="{0574D53F-32CF-4691-8D68-A2CC07DA2DFC}" type="datetimeFigureOut">
              <a:rPr lang="en-GB" smtClean="0"/>
              <a:t>13/03/2026</a:t>
            </a:fld>
            <a:endParaRPr lang="en-GB"/>
          </a:p>
        </p:txBody>
      </p:sp>
      <p:sp>
        <p:nvSpPr>
          <p:cNvPr id="5" name="Footer Placeholder 4">
            <a:extLst>
              <a:ext uri="{FF2B5EF4-FFF2-40B4-BE49-F238E27FC236}">
                <a16:creationId xmlns:a16="http://schemas.microsoft.com/office/drawing/2014/main" id="{30B978D8-0713-FC90-F401-C552E2F5BC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59AB1-7848-A1B4-04BE-1DC68DF89227}"/>
              </a:ext>
            </a:extLst>
          </p:cNvPr>
          <p:cNvSpPr>
            <a:spLocks noGrp="1"/>
          </p:cNvSpPr>
          <p:nvPr>
            <p:ph type="sldNum" sz="quarter" idx="12"/>
          </p:nvPr>
        </p:nvSpPr>
        <p:spPr/>
        <p:txBody>
          <a:bodyPr/>
          <a:lstStyle/>
          <a:p>
            <a:fld id="{B965E685-C173-40D9-8728-2C6DBBE418B6}" type="slidenum">
              <a:rPr lang="en-GB" smtClean="0"/>
              <a:t>‹#›</a:t>
            </a:fld>
            <a:endParaRPr lang="en-GB"/>
          </a:p>
        </p:txBody>
      </p:sp>
    </p:spTree>
    <p:extLst>
      <p:ext uri="{BB962C8B-B14F-4D97-AF65-F5344CB8AC3E}">
        <p14:creationId xmlns:p14="http://schemas.microsoft.com/office/powerpoint/2010/main" val="3325641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A7A96D-4E2B-F930-0307-9FA8CD9D7F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B7B5545-D849-7F4C-623D-09CBA1F12B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2E5A4D-5074-6985-99F1-B86F61A23A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74D53F-32CF-4691-8D68-A2CC07DA2DFC}" type="datetimeFigureOut">
              <a:rPr lang="en-GB" smtClean="0"/>
              <a:t>13/03/2026</a:t>
            </a:fld>
            <a:endParaRPr lang="en-GB"/>
          </a:p>
        </p:txBody>
      </p:sp>
      <p:sp>
        <p:nvSpPr>
          <p:cNvPr id="5" name="Footer Placeholder 4">
            <a:extLst>
              <a:ext uri="{FF2B5EF4-FFF2-40B4-BE49-F238E27FC236}">
                <a16:creationId xmlns:a16="http://schemas.microsoft.com/office/drawing/2014/main" id="{3D177BF5-1708-2596-3FDC-2A4376F7C5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C2981E2-6D07-4FFF-B871-EB24C3BED38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965E685-C173-40D9-8728-2C6DBBE418B6}" type="slidenum">
              <a:rPr lang="en-GB" smtClean="0"/>
              <a:t>‹#›</a:t>
            </a:fld>
            <a:endParaRPr lang="en-GB"/>
          </a:p>
        </p:txBody>
      </p:sp>
    </p:spTree>
    <p:extLst>
      <p:ext uri="{BB962C8B-B14F-4D97-AF65-F5344CB8AC3E}">
        <p14:creationId xmlns:p14="http://schemas.microsoft.com/office/powerpoint/2010/main" val="1431988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new-educ.com/%D8%A7%D9%84%D9%85%D9%87%D8%A7%D8%B1%D8%A7%D8%AA-%D8%A7%D9%84%D8%B1%D9%82%D9%85%D9%8A%D8%A9-%D9%81%D9%8A-%D8%A7%D9%84%D9%82%D8%B1%D9%86-2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gcdi.commons.gc.cuny.edu/2021/03/24/choosing-the-right-platform-for-your-digital-archive-gc-digital-fellows/"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soclearning.com/courses/digital-skills-for-life/"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www.linkedin.com/pulse/future-work-career-development-upskilling-rapidly-changing-niazi-crjxe?tl=en"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r.inspiredpencil.com/pictures-2023/self-discovery-symbols"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inglefile.io/post/what-is-a-certificate-of-good-standing-and-when-will-i-need-one"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jldexcelsp.blogspot.com/2006/07/validacin-de-datos-en-excel-agregar.html?m=0" TargetMode="External"/><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hyperlink" Target="https://freepngimg.com/png/22219-businessman-poiting"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hyperlink" Target="https://slidemodel.com/templates/conclusion-slide-template-for-powerpoint/"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vecteezy.com/vector-art/7357789-book-reference-vector-concept-library-literature-education-idea-brainstorming"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ight Triangle 17">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52F14-CBC3-1DA4-6274-DCDDE9314686}"/>
              </a:ext>
            </a:extLst>
          </p:cNvPr>
          <p:cNvSpPr>
            <a:spLocks noGrp="1"/>
          </p:cNvSpPr>
          <p:nvPr>
            <p:ph type="ctrTitle"/>
          </p:nvPr>
        </p:nvSpPr>
        <p:spPr>
          <a:xfrm>
            <a:off x="5775961" y="747252"/>
            <a:ext cx="5384800" cy="1961773"/>
          </a:xfrm>
        </p:spPr>
        <p:txBody>
          <a:bodyPr anchor="b">
            <a:normAutofit fontScale="90000"/>
          </a:bodyPr>
          <a:lstStyle/>
          <a:p>
            <a:pPr algn="l">
              <a:lnSpc>
                <a:spcPct val="150000"/>
              </a:lnSpc>
            </a:pPr>
            <a:r>
              <a:rPr lang="en-GB" sz="2200" b="1" dirty="0">
                <a:solidFill>
                  <a:schemeClr val="accent1"/>
                </a:solidFill>
                <a:latin typeface="Arial" panose="020B0604020202020204" pitchFamily="34" charset="0"/>
                <a:cs typeface="Arial" panose="020B0604020202020204" pitchFamily="34" charset="0"/>
              </a:rPr>
              <a:t>Introduction</a:t>
            </a:r>
            <a:br>
              <a:rPr lang="en-GB" sz="1600"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Overview of digital skills development</a:t>
            </a:r>
            <a:br>
              <a:rPr lang="en-GB" sz="1800"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Reflection on Tasks 1, 2, and 3</a:t>
            </a:r>
            <a:br>
              <a:rPr lang="en-GB" sz="1800"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Importance of digital capability</a:t>
            </a:r>
            <a:r>
              <a:rPr lang="en-GB" sz="1800" b="1" dirty="0">
                <a:latin typeface="Arial" panose="020B0604020202020204" pitchFamily="34" charset="0"/>
                <a:cs typeface="Arial" panose="020B0604020202020204" pitchFamily="34" charset="0"/>
              </a:rPr>
              <a:t> </a:t>
            </a:r>
            <a:br>
              <a:rPr lang="en-GB" sz="1800" b="1"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F43EAA5-6ED8-0613-4220-3E1EB20F274B}"/>
              </a:ext>
            </a:extLst>
          </p:cNvPr>
          <p:cNvSpPr>
            <a:spLocks noGrp="1"/>
          </p:cNvSpPr>
          <p:nvPr>
            <p:ph type="subTitle" idx="1"/>
          </p:nvPr>
        </p:nvSpPr>
        <p:spPr>
          <a:xfrm>
            <a:off x="5775961" y="2833002"/>
            <a:ext cx="4048760" cy="3398155"/>
          </a:xfrm>
        </p:spPr>
        <p:txBody>
          <a:bodyPr anchor="t">
            <a:noAutofit/>
          </a:bodyPr>
          <a:lstStyle/>
          <a:p>
            <a:pPr algn="l">
              <a:lnSpc>
                <a:spcPct val="170000"/>
              </a:lnSpc>
            </a:pPr>
            <a:r>
              <a:rPr lang="en-GB" sz="1600" dirty="0">
                <a:latin typeface="Arial" panose="020B0604020202020204" pitchFamily="34" charset="0"/>
                <a:cs typeface="Arial" panose="020B0604020202020204" pitchFamily="34" charset="0"/>
              </a:rPr>
              <a:t>This presentation highlights my digital skills development during the module. Completing the JISC Discovery Tool, LinkedIn Learning courses, and the Excel task helped me identify my strengths and areas for improvement, emphasising the importance of digital skills for academic success and career growth.</a:t>
            </a:r>
          </a:p>
        </p:txBody>
      </p:sp>
      <p:pic>
        <p:nvPicPr>
          <p:cNvPr id="21" name="Picture 20" descr="SEND.&#10;&#10;AI-generated content may be incorrect.">
            <a:extLst>
              <a:ext uri="{FF2B5EF4-FFF2-40B4-BE49-F238E27FC236}">
                <a16:creationId xmlns:a16="http://schemas.microsoft.com/office/drawing/2014/main" id="{24635D93-49AE-0DB2-1F7B-152331E6CC6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4664" y="639040"/>
            <a:ext cx="4470654" cy="3311035"/>
          </a:xfrm>
          <a:prstGeom prst="rect">
            <a:avLst/>
          </a:prstGeom>
        </p:spPr>
      </p:pic>
    </p:spTree>
    <p:extLst>
      <p:ext uri="{BB962C8B-B14F-4D97-AF65-F5344CB8AC3E}">
        <p14:creationId xmlns:p14="http://schemas.microsoft.com/office/powerpoint/2010/main" val="3736542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55">
            <a:extLst>
              <a:ext uri="{FF2B5EF4-FFF2-40B4-BE49-F238E27FC236}">
                <a16:creationId xmlns:a16="http://schemas.microsoft.com/office/drawing/2014/main" id="{041C67D0-A496-4B86-BF61-263FF9EFD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Right Triangle 57">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D98E7F-4F0A-ED22-FD6F-EBC7B31B5F84}"/>
              </a:ext>
            </a:extLst>
          </p:cNvPr>
          <p:cNvSpPr>
            <a:spLocks noGrp="1"/>
          </p:cNvSpPr>
          <p:nvPr>
            <p:ph type="title"/>
          </p:nvPr>
        </p:nvSpPr>
        <p:spPr>
          <a:xfrm>
            <a:off x="5574223" y="1283442"/>
            <a:ext cx="5327272" cy="1642850"/>
          </a:xfrm>
        </p:spPr>
        <p:txBody>
          <a:bodyPr>
            <a:normAutofit/>
          </a:bodyPr>
          <a:lstStyle/>
          <a:p>
            <a:r>
              <a:rPr lang="en-GB" sz="5400" dirty="0">
                <a:latin typeface="Arial" panose="020B0604020202020204" pitchFamily="34" charset="0"/>
                <a:cs typeface="Arial" panose="020B0604020202020204" pitchFamily="34" charset="0"/>
              </a:rPr>
              <a:t>How My Digital Skills Developed</a:t>
            </a:r>
          </a:p>
        </p:txBody>
      </p:sp>
      <p:sp>
        <p:nvSpPr>
          <p:cNvPr id="3" name="Content Placeholder 2">
            <a:extLst>
              <a:ext uri="{FF2B5EF4-FFF2-40B4-BE49-F238E27FC236}">
                <a16:creationId xmlns:a16="http://schemas.microsoft.com/office/drawing/2014/main" id="{832FCB52-E3E4-60CF-FC64-6A64FCB76C79}"/>
              </a:ext>
            </a:extLst>
          </p:cNvPr>
          <p:cNvSpPr>
            <a:spLocks noGrp="1"/>
          </p:cNvSpPr>
          <p:nvPr>
            <p:ph idx="1"/>
          </p:nvPr>
        </p:nvSpPr>
        <p:spPr>
          <a:xfrm>
            <a:off x="5574223" y="3143371"/>
            <a:ext cx="4470533" cy="2360557"/>
          </a:xfrm>
        </p:spPr>
        <p:txBody>
          <a:bodyPr anchor="t">
            <a:noAutofit/>
          </a:bodyPr>
          <a:lstStyle/>
          <a:p>
            <a:pPr marL="0" indent="0" algn="just">
              <a:lnSpc>
                <a:spcPct val="150000"/>
              </a:lnSpc>
              <a:buNone/>
            </a:pPr>
            <a:r>
              <a:rPr lang="en-GB" sz="1600" dirty="0">
                <a:latin typeface="Arial" panose="020B0604020202020204" pitchFamily="34" charset="0"/>
                <a:cs typeface="Arial" panose="020B0604020202020204" pitchFamily="34" charset="0"/>
              </a:rPr>
              <a:t>Throughout the module, my digital capability improved significantly. I became more confident using online platforms, analysing data, and organising information. These developments helped me work more independently and complete academic tasks more professionally.”</a:t>
            </a:r>
          </a:p>
        </p:txBody>
      </p:sp>
      <p:pic>
        <p:nvPicPr>
          <p:cNvPr id="46" name="Picture 45" descr="The image depicts an open laptop with a desktop folder system, showcasing the computer's storage compartments filled with various documents and files.&#10;&#10;AI-generated content may be incorrect.">
            <a:extLst>
              <a:ext uri="{FF2B5EF4-FFF2-40B4-BE49-F238E27FC236}">
                <a16:creationId xmlns:a16="http://schemas.microsoft.com/office/drawing/2014/main" id="{219C0BCF-6CA0-AE84-34D3-74D33211116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5204" y="648109"/>
            <a:ext cx="4572009" cy="2438405"/>
          </a:xfrm>
          <a:prstGeom prst="rect">
            <a:avLst/>
          </a:prstGeom>
        </p:spPr>
      </p:pic>
      <p:pic>
        <p:nvPicPr>
          <p:cNvPr id="51" name="Picture 50" descr="The image depicts a computer keyboard, mouse, and a globe connected to a digital interface, emphasizing the importance of digital skills for life.&#10;&#10;AI-generated content may be incorrect.">
            <a:extLst>
              <a:ext uri="{FF2B5EF4-FFF2-40B4-BE49-F238E27FC236}">
                <a16:creationId xmlns:a16="http://schemas.microsoft.com/office/drawing/2014/main" id="{BD2332A5-1211-1494-C783-06C6C4D2412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1774" y="3086514"/>
            <a:ext cx="3644590" cy="2895291"/>
          </a:xfrm>
          <a:prstGeom prst="rect">
            <a:avLst/>
          </a:prstGeom>
        </p:spPr>
      </p:pic>
    </p:spTree>
    <p:extLst>
      <p:ext uri="{BB962C8B-B14F-4D97-AF65-F5344CB8AC3E}">
        <p14:creationId xmlns:p14="http://schemas.microsoft.com/office/powerpoint/2010/main" val="2292426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2C4EF-F24D-E220-6BF7-3615528EA1B5}"/>
              </a:ext>
            </a:extLst>
          </p:cNvPr>
          <p:cNvSpPr>
            <a:spLocks noGrp="1"/>
          </p:cNvSpPr>
          <p:nvPr>
            <p:ph type="title"/>
          </p:nvPr>
        </p:nvSpPr>
        <p:spPr>
          <a:xfrm>
            <a:off x="5255260" y="1425676"/>
            <a:ext cx="5852711" cy="1283347"/>
          </a:xfrm>
        </p:spPr>
        <p:txBody>
          <a:bodyPr>
            <a:normAutofit fontScale="90000"/>
          </a:bodyPr>
          <a:lstStyle/>
          <a:p>
            <a:pPr marL="342900" indent="-342900">
              <a:lnSpc>
                <a:spcPct val="150000"/>
              </a:lnSpc>
              <a:buFont typeface="Wingdings" panose="05000000000000000000" pitchFamily="2" charset="2"/>
              <a:buChar char="Ø"/>
            </a:pPr>
            <a:r>
              <a:rPr lang="en-GB" sz="2000" b="1" dirty="0">
                <a:latin typeface="Arial" panose="020B0604020202020204" pitchFamily="34" charset="0"/>
                <a:cs typeface="Arial" panose="020B0604020202020204" pitchFamily="34" charset="0"/>
              </a:rPr>
              <a:t>How I Used These Skills in My Academic Studies and  Future Career </a:t>
            </a:r>
            <a:br>
              <a:rPr lang="en-GB" sz="1500" b="1" dirty="0">
                <a:latin typeface="Arial" panose="020B0604020202020204" pitchFamily="34" charset="0"/>
                <a:cs typeface="Arial" panose="020B0604020202020204" pitchFamily="34" charset="0"/>
              </a:rPr>
            </a:br>
            <a:r>
              <a:rPr lang="en-GB" sz="1500" b="1" dirty="0">
                <a:latin typeface="Arial" panose="020B0604020202020204" pitchFamily="34" charset="0"/>
                <a:cs typeface="Arial" panose="020B0604020202020204" pitchFamily="34" charset="0"/>
              </a:rPr>
              <a:t>Key Points:</a:t>
            </a:r>
            <a:br>
              <a:rPr lang="en-GB" sz="1500" b="1"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Used Excel for analysis and budgeting</a:t>
            </a:r>
            <a:br>
              <a:rPr lang="en-GB" sz="1800"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Used LinkedIn Learning for continuous development</a:t>
            </a:r>
            <a:br>
              <a:rPr lang="en-GB" sz="1800"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Applied digital tools in assignments</a:t>
            </a:r>
            <a:br>
              <a:rPr lang="en-GB" sz="1800"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Plan to use skills in a future career</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96CE40-D557-78F7-29A0-EFB9F463A79F}"/>
              </a:ext>
            </a:extLst>
          </p:cNvPr>
          <p:cNvSpPr>
            <a:spLocks noGrp="1"/>
          </p:cNvSpPr>
          <p:nvPr>
            <p:ph idx="1"/>
          </p:nvPr>
        </p:nvSpPr>
        <p:spPr>
          <a:xfrm>
            <a:off x="4485237" y="3247504"/>
            <a:ext cx="4428236" cy="2728198"/>
          </a:xfrm>
        </p:spPr>
        <p:txBody>
          <a:bodyPr anchor="t">
            <a:noAutofit/>
          </a:bodyPr>
          <a:lstStyle/>
          <a:p>
            <a:pPr algn="just">
              <a:lnSpc>
                <a:spcPct val="150000"/>
              </a:lnSpc>
            </a:pPr>
            <a:r>
              <a:rPr lang="en-GB" sz="1600" dirty="0">
                <a:latin typeface="Arial" panose="020B0604020202020204" pitchFamily="34" charset="0"/>
                <a:cs typeface="Arial" panose="020B0604020202020204" pitchFamily="34" charset="0"/>
              </a:rPr>
              <a:t>I applied these skills in my coursework, especially when analysing data and organising study materials. Moving forward, I will use Excel for academic research and budgeting, LinkedIn Learning for ongoing development, and digital tools for communication and collaboration in my future career.”</a:t>
            </a:r>
          </a:p>
        </p:txBody>
      </p:sp>
      <p:pic>
        <p:nvPicPr>
          <p:cNvPr id="7" name="Picture 6" descr="A silhouette of a person sitting at a computer, surrounded by a holographic football field.&#10;&#10;AI-generated content may be incorrect.">
            <a:extLst>
              <a:ext uri="{FF2B5EF4-FFF2-40B4-BE49-F238E27FC236}">
                <a16:creationId xmlns:a16="http://schemas.microsoft.com/office/drawing/2014/main" id="{DB795FCC-BF66-3BC0-D5A1-6496E5BA40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0117" y="724380"/>
            <a:ext cx="3396826" cy="2743200"/>
          </a:xfrm>
          <a:prstGeom prst="rect">
            <a:avLst/>
          </a:prstGeom>
        </p:spPr>
      </p:pic>
    </p:spTree>
    <p:extLst>
      <p:ext uri="{BB962C8B-B14F-4D97-AF65-F5344CB8AC3E}">
        <p14:creationId xmlns:p14="http://schemas.microsoft.com/office/powerpoint/2010/main" val="3248511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B8AB3-6C2B-28BF-854E-51BA7A8CBBE9}"/>
              </a:ext>
            </a:extLst>
          </p:cNvPr>
          <p:cNvSpPr>
            <a:spLocks noGrp="1"/>
          </p:cNvSpPr>
          <p:nvPr>
            <p:ph type="title"/>
          </p:nvPr>
        </p:nvSpPr>
        <p:spPr>
          <a:xfrm>
            <a:off x="5254207" y="884903"/>
            <a:ext cx="5852711" cy="2026621"/>
          </a:xfrm>
        </p:spPr>
        <p:txBody>
          <a:bodyPr>
            <a:normAutofit fontScale="90000"/>
          </a:bodyPr>
          <a:lstStyle/>
          <a:p>
            <a:pPr marL="285750" indent="-285750">
              <a:lnSpc>
                <a:spcPct val="150000"/>
              </a:lnSpc>
              <a:buFont typeface="Wingdings" panose="05000000000000000000" pitchFamily="2" charset="2"/>
              <a:buChar char="Ø"/>
            </a:pPr>
            <a:r>
              <a:rPr lang="en-GB" sz="1500" b="1" dirty="0">
                <a:latin typeface="Arial" panose="020B0604020202020204" pitchFamily="34" charset="0"/>
                <a:cs typeface="Arial" panose="020B0604020202020204" pitchFamily="34" charset="0"/>
              </a:rPr>
              <a:t>Reflection on Task 1 (JISC Discovery Tool)</a:t>
            </a:r>
            <a:br>
              <a:rPr lang="en-GB" sz="1500" b="1" dirty="0">
                <a:latin typeface="Arial" panose="020B0604020202020204" pitchFamily="34" charset="0"/>
                <a:cs typeface="Arial" panose="020B0604020202020204" pitchFamily="34" charset="0"/>
              </a:rPr>
            </a:br>
            <a:r>
              <a:rPr lang="en-GB" sz="1500" b="1" dirty="0">
                <a:latin typeface="Arial" panose="020B0604020202020204" pitchFamily="34" charset="0"/>
                <a:cs typeface="Arial" panose="020B0604020202020204" pitchFamily="34" charset="0"/>
              </a:rPr>
              <a:t>Key Points:</a:t>
            </a:r>
            <a:br>
              <a:rPr lang="en-GB" sz="1500" b="1"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Identified strengths and weaknesses</a:t>
            </a:r>
            <a:br>
              <a:rPr lang="en-GB" sz="1800"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Highlighted the need for stronger data skills</a:t>
            </a:r>
            <a:br>
              <a:rPr lang="en-GB" sz="1800" dirty="0">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Helped set development goals</a:t>
            </a:r>
            <a:br>
              <a:rPr lang="en-GB" sz="1800" dirty="0"/>
            </a:br>
            <a:endParaRPr lang="en-GB" sz="1800" dirty="0"/>
          </a:p>
        </p:txBody>
      </p:sp>
      <p:sp>
        <p:nvSpPr>
          <p:cNvPr id="3" name="Content Placeholder 2">
            <a:extLst>
              <a:ext uri="{FF2B5EF4-FFF2-40B4-BE49-F238E27FC236}">
                <a16:creationId xmlns:a16="http://schemas.microsoft.com/office/drawing/2014/main" id="{10DA34BE-56E6-08B3-CF2E-2945FD3FFB6F}"/>
              </a:ext>
            </a:extLst>
          </p:cNvPr>
          <p:cNvSpPr>
            <a:spLocks noGrp="1"/>
          </p:cNvSpPr>
          <p:nvPr>
            <p:ph idx="1"/>
          </p:nvPr>
        </p:nvSpPr>
        <p:spPr>
          <a:xfrm>
            <a:off x="5255260" y="2998278"/>
            <a:ext cx="4428236" cy="2728198"/>
          </a:xfrm>
        </p:spPr>
        <p:txBody>
          <a:bodyPr anchor="t">
            <a:normAutofit/>
          </a:bodyPr>
          <a:lstStyle/>
          <a:p>
            <a:pPr algn="just">
              <a:lnSpc>
                <a:spcPct val="150000"/>
              </a:lnSpc>
            </a:pPr>
            <a:r>
              <a:rPr lang="en-GB" sz="1600" dirty="0">
                <a:effectLst/>
                <a:latin typeface="Arial" panose="020B0604020202020204" pitchFamily="34" charset="0"/>
                <a:cs typeface="Arial" panose="020B0604020202020204" pitchFamily="34" charset="0"/>
              </a:rPr>
              <a:t>“The JISC Discovery Tool helped me understand my digital strengths and areas for improvement. It showed that I was confident in digital communication but needed to develop more advanced data skills. This guided my learning throughout the module.”</a:t>
            </a:r>
            <a:endParaRPr lang="en-GB" sz="1600" dirty="0">
              <a:latin typeface="Arial" panose="020B0604020202020204" pitchFamily="34" charset="0"/>
              <a:cs typeface="Arial" panose="020B0604020202020204" pitchFamily="34" charset="0"/>
            </a:endParaRPr>
          </a:p>
          <a:p>
            <a:endParaRPr lang="en-GB" sz="2000" dirty="0"/>
          </a:p>
        </p:txBody>
      </p:sp>
      <p:pic>
        <p:nvPicPr>
          <p:cNvPr id="7" name="Picture 6" descr="The image depicts a person climbing a staircase, holding a magnifying glass, under a clear blue sky.&#10;&#10;AI-generated content may be incorrect.">
            <a:extLst>
              <a:ext uri="{FF2B5EF4-FFF2-40B4-BE49-F238E27FC236}">
                <a16:creationId xmlns:a16="http://schemas.microsoft.com/office/drawing/2014/main" id="{854FF4D4-A51C-4030-67CB-7D6D8DF1FB0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1774" y="725324"/>
            <a:ext cx="4612433" cy="3233057"/>
          </a:xfrm>
          <a:prstGeom prst="rect">
            <a:avLst/>
          </a:prstGeom>
        </p:spPr>
      </p:pic>
    </p:spTree>
    <p:extLst>
      <p:ext uri="{BB962C8B-B14F-4D97-AF65-F5344CB8AC3E}">
        <p14:creationId xmlns:p14="http://schemas.microsoft.com/office/powerpoint/2010/main" val="1274821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7AA87-9249-C07B-ED6C-E3A2C4528896}"/>
              </a:ext>
            </a:extLst>
          </p:cNvPr>
          <p:cNvSpPr>
            <a:spLocks noGrp="1"/>
          </p:cNvSpPr>
          <p:nvPr>
            <p:ph type="title"/>
          </p:nvPr>
        </p:nvSpPr>
        <p:spPr>
          <a:xfrm>
            <a:off x="5465659" y="1188637"/>
            <a:ext cx="5642312" cy="1597228"/>
          </a:xfrm>
        </p:spPr>
        <p:txBody>
          <a:bodyPr>
            <a:normAutofit fontScale="90000"/>
          </a:bodyPr>
          <a:lstStyle/>
          <a:p>
            <a:pPr marL="285750" indent="-285750">
              <a:lnSpc>
                <a:spcPct val="150000"/>
              </a:lnSpc>
              <a:buFont typeface="Wingdings" panose="05000000000000000000" pitchFamily="2" charset="2"/>
              <a:buChar char="Ø"/>
            </a:pPr>
            <a:r>
              <a:rPr lang="en-GB" sz="1800" b="1" dirty="0">
                <a:latin typeface="Arial" panose="020B0604020202020204" pitchFamily="34" charset="0"/>
                <a:cs typeface="Arial" panose="020B0604020202020204" pitchFamily="34" charset="0"/>
              </a:rPr>
              <a:t>Reflection on Task 2 (LinkedIn Learning)</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Key points:</a:t>
            </a:r>
            <a:br>
              <a:rPr lang="en-GB" sz="1600" dirty="0">
                <a:latin typeface="Arial" panose="020B0604020202020204" pitchFamily="34" charset="0"/>
                <a:cs typeface="Arial" panose="020B0604020202020204" pitchFamily="34" charset="0"/>
              </a:rPr>
            </a:br>
            <a:r>
              <a:rPr lang="en-GB" sz="1600" dirty="0">
                <a:effectLst/>
                <a:latin typeface="Arial" panose="020B0604020202020204" pitchFamily="34" charset="0"/>
                <a:cs typeface="Arial" panose="020B0604020202020204" pitchFamily="34" charset="0"/>
              </a:rPr>
              <a:t>Completed digital skills courses</a:t>
            </a:r>
            <a:br>
              <a:rPr lang="en-GB" sz="1600" dirty="0">
                <a:latin typeface="Arial" panose="020B0604020202020204" pitchFamily="34" charset="0"/>
                <a:cs typeface="Arial" panose="020B0604020202020204" pitchFamily="34" charset="0"/>
              </a:rPr>
            </a:br>
            <a:r>
              <a:rPr lang="en-GB" sz="1600" dirty="0">
                <a:effectLst/>
                <a:latin typeface="Arial" panose="020B0604020202020204" pitchFamily="34" charset="0"/>
                <a:cs typeface="Arial" panose="020B0604020202020204" pitchFamily="34" charset="0"/>
              </a:rPr>
              <a:t>Improved software and time‑management skills</a:t>
            </a:r>
            <a:br>
              <a:rPr lang="en-GB" sz="1600" dirty="0">
                <a:latin typeface="Arial" panose="020B0604020202020204" pitchFamily="34" charset="0"/>
                <a:cs typeface="Arial" panose="020B0604020202020204" pitchFamily="34" charset="0"/>
              </a:rPr>
            </a:br>
            <a:r>
              <a:rPr lang="en-GB" sz="1600" dirty="0">
                <a:effectLst/>
                <a:latin typeface="Arial" panose="020B0604020202020204" pitchFamily="34" charset="0"/>
                <a:cs typeface="Arial" panose="020B0604020202020204" pitchFamily="34" charset="0"/>
              </a:rPr>
              <a:t>Increased employability</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D8A68D-FB4F-CB03-4B3C-17FCB43BD9E9}"/>
              </a:ext>
            </a:extLst>
          </p:cNvPr>
          <p:cNvSpPr>
            <a:spLocks noGrp="1"/>
          </p:cNvSpPr>
          <p:nvPr>
            <p:ph idx="1"/>
          </p:nvPr>
        </p:nvSpPr>
        <p:spPr>
          <a:xfrm>
            <a:off x="5465660" y="2998278"/>
            <a:ext cx="4505654" cy="2728198"/>
          </a:xfrm>
        </p:spPr>
        <p:txBody>
          <a:bodyPr anchor="t">
            <a:normAutofit/>
          </a:bodyPr>
          <a:lstStyle/>
          <a:p>
            <a:pPr algn="just">
              <a:lnSpc>
                <a:spcPct val="150000"/>
              </a:lnSpc>
            </a:pPr>
            <a:r>
              <a:rPr lang="en-GB" sz="1600" dirty="0">
                <a:latin typeface="Arial" panose="020B0604020202020204" pitchFamily="34" charset="0"/>
                <a:cs typeface="Arial" panose="020B0604020202020204" pitchFamily="34" charset="0"/>
              </a:rPr>
              <a:t>LinkedIn Learning provided structured training that improved my digital literacy and professional skills. Completing courses boosted my confidence and demonstrated my commitment to continuous learning.”</a:t>
            </a:r>
          </a:p>
        </p:txBody>
      </p:sp>
      <p:pic>
        <p:nvPicPr>
          <p:cNvPr id="11" name="Picture 10" descr="The image depicts a gold star-shaped ribbon with a silhouette attached to a dark background, symbolizing an award or achievement.&#10;&#10;AI-generated content may be incorrect.">
            <a:extLst>
              <a:ext uri="{FF2B5EF4-FFF2-40B4-BE49-F238E27FC236}">
                <a16:creationId xmlns:a16="http://schemas.microsoft.com/office/drawing/2014/main" id="{98AA205A-8B19-2D4A-62E1-4B8F9A33CEB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1420" y="1735667"/>
            <a:ext cx="4733190" cy="3200400"/>
          </a:xfrm>
          <a:prstGeom prst="rect">
            <a:avLst/>
          </a:prstGeom>
        </p:spPr>
      </p:pic>
    </p:spTree>
    <p:extLst>
      <p:ext uri="{BB962C8B-B14F-4D97-AF65-F5344CB8AC3E}">
        <p14:creationId xmlns:p14="http://schemas.microsoft.com/office/powerpoint/2010/main" val="985122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D9F30-D728-7CB6-5CDB-67BB601C930A}"/>
              </a:ext>
            </a:extLst>
          </p:cNvPr>
          <p:cNvSpPr>
            <a:spLocks noGrp="1"/>
          </p:cNvSpPr>
          <p:nvPr>
            <p:ph type="title"/>
          </p:nvPr>
        </p:nvSpPr>
        <p:spPr>
          <a:xfrm>
            <a:off x="5465659" y="1188637"/>
            <a:ext cx="5642312" cy="1597228"/>
          </a:xfrm>
        </p:spPr>
        <p:txBody>
          <a:bodyPr>
            <a:normAutofit fontScale="90000"/>
          </a:bodyPr>
          <a:lstStyle/>
          <a:p>
            <a:pPr marL="285750" indent="-285750">
              <a:lnSpc>
                <a:spcPct val="150000"/>
              </a:lnSpc>
              <a:buFont typeface="Wingdings" panose="05000000000000000000" pitchFamily="2" charset="2"/>
              <a:buChar char="Ø"/>
            </a:pPr>
            <a:r>
              <a:rPr lang="en-GB" sz="1800" b="1" dirty="0">
                <a:latin typeface="Arial" panose="020B0604020202020204" pitchFamily="34" charset="0"/>
                <a:cs typeface="Arial" panose="020B0604020202020204" pitchFamily="34" charset="0"/>
              </a:rPr>
              <a:t>Reflection on Task 3 (Excel Practical Task)</a:t>
            </a: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Key</a:t>
            </a:r>
            <a:r>
              <a:rPr lang="en-GB" sz="1600" b="1" dirty="0">
                <a:effectLst/>
                <a:latin typeface="Arial" panose="020B0604020202020204" pitchFamily="34" charset="0"/>
                <a:cs typeface="Arial" panose="020B0604020202020204" pitchFamily="34" charset="0"/>
              </a:rPr>
              <a:t> Points:</a:t>
            </a:r>
            <a:br>
              <a:rPr lang="en-GB" sz="1600" dirty="0">
                <a:latin typeface="Arial" panose="020B0604020202020204" pitchFamily="34" charset="0"/>
                <a:cs typeface="Arial" panose="020B0604020202020204" pitchFamily="34" charset="0"/>
              </a:rPr>
            </a:br>
            <a:r>
              <a:rPr lang="en-GB" sz="1600" dirty="0">
                <a:effectLst/>
                <a:latin typeface="Arial" panose="020B0604020202020204" pitchFamily="34" charset="0"/>
                <a:cs typeface="Arial" panose="020B0604020202020204" pitchFamily="34" charset="0"/>
              </a:rPr>
              <a:t>Learned formulas, charts, and data organisation</a:t>
            </a:r>
            <a:br>
              <a:rPr lang="en-GB" sz="1600" dirty="0">
                <a:latin typeface="Arial" panose="020B0604020202020204" pitchFamily="34" charset="0"/>
                <a:cs typeface="Arial" panose="020B0604020202020204" pitchFamily="34" charset="0"/>
              </a:rPr>
            </a:br>
            <a:r>
              <a:rPr lang="en-GB" sz="1600" dirty="0">
                <a:effectLst/>
                <a:latin typeface="Arial" panose="020B0604020202020204" pitchFamily="34" charset="0"/>
                <a:cs typeface="Arial" panose="020B0604020202020204" pitchFamily="34" charset="0"/>
              </a:rPr>
              <a:t>Applied Excel to real‑life budgeting</a:t>
            </a:r>
            <a:br>
              <a:rPr lang="en-GB" sz="1600" dirty="0">
                <a:latin typeface="Arial" panose="020B0604020202020204" pitchFamily="34" charset="0"/>
                <a:cs typeface="Arial" panose="020B0604020202020204" pitchFamily="34" charset="0"/>
              </a:rPr>
            </a:br>
            <a:r>
              <a:rPr lang="en-GB" sz="1600" dirty="0">
                <a:effectLst/>
                <a:latin typeface="Arial" panose="020B0604020202020204" pitchFamily="34" charset="0"/>
                <a:cs typeface="Arial" panose="020B0604020202020204" pitchFamily="34" charset="0"/>
              </a:rPr>
              <a:t>Improved analytical thinking</a:t>
            </a:r>
            <a:br>
              <a:rPr lang="en-GB" sz="1600" dirty="0">
                <a:latin typeface="Arial" panose="020B0604020202020204" pitchFamily="34" charset="0"/>
                <a:cs typeface="Arial" panose="020B0604020202020204" pitchFamily="34" charset="0"/>
              </a:rPr>
            </a:br>
            <a:r>
              <a:rPr lang="en-GB" sz="1600" dirty="0">
                <a:effectLst/>
                <a:latin typeface="Arial" panose="020B0604020202020204" pitchFamily="34" charset="0"/>
                <a:cs typeface="Arial" panose="020B0604020202020204" pitchFamily="34" charset="0"/>
              </a:rPr>
              <a:t>Gained transferable workplace skills</a:t>
            </a:r>
            <a:br>
              <a:rPr lang="en-GB" sz="1400" dirty="0"/>
            </a:br>
            <a:endParaRPr lang="en-GB" sz="1400" dirty="0"/>
          </a:p>
        </p:txBody>
      </p:sp>
      <p:sp>
        <p:nvSpPr>
          <p:cNvPr id="3" name="Content Placeholder 2">
            <a:extLst>
              <a:ext uri="{FF2B5EF4-FFF2-40B4-BE49-F238E27FC236}">
                <a16:creationId xmlns:a16="http://schemas.microsoft.com/office/drawing/2014/main" id="{562B9C60-73CA-4119-20DD-85734420E306}"/>
              </a:ext>
            </a:extLst>
          </p:cNvPr>
          <p:cNvSpPr>
            <a:spLocks noGrp="1"/>
          </p:cNvSpPr>
          <p:nvPr>
            <p:ph idx="1"/>
          </p:nvPr>
        </p:nvSpPr>
        <p:spPr>
          <a:xfrm>
            <a:off x="5190357" y="3335867"/>
            <a:ext cx="4505654" cy="2728198"/>
          </a:xfrm>
        </p:spPr>
        <p:txBody>
          <a:bodyPr anchor="t">
            <a:normAutofit/>
          </a:bodyPr>
          <a:lstStyle/>
          <a:p>
            <a:pPr algn="just">
              <a:lnSpc>
                <a:spcPct val="150000"/>
              </a:lnSpc>
            </a:pPr>
            <a:r>
              <a:rPr lang="en-GB" sz="1600" dirty="0">
                <a:latin typeface="Arial" panose="020B0604020202020204" pitchFamily="34" charset="0"/>
                <a:cs typeface="Arial" panose="020B0604020202020204" pitchFamily="34" charset="0"/>
              </a:rPr>
              <a:t>The Excel task helped me apply digital skills to real‑life financial management. I learned how to organise data, calculate totals, and create charts. This improved my analytical skills and prepared me for data‑driven tasks in both academic and business environments.”</a:t>
            </a:r>
          </a:p>
        </p:txBody>
      </p:sp>
      <p:pic>
        <p:nvPicPr>
          <p:cNvPr id="9" name="Picture 8">
            <a:extLst>
              <a:ext uri="{FF2B5EF4-FFF2-40B4-BE49-F238E27FC236}">
                <a16:creationId xmlns:a16="http://schemas.microsoft.com/office/drawing/2014/main" id="{5C285132-D7B1-FB71-4669-9BE09A09234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56821"/>
            <a:ext cx="4199083" cy="3020115"/>
          </a:xfrm>
          <a:prstGeom prst="rect">
            <a:avLst/>
          </a:prstGeom>
        </p:spPr>
      </p:pic>
      <p:pic>
        <p:nvPicPr>
          <p:cNvPr id="13" name="Picture 12">
            <a:extLst>
              <a:ext uri="{FF2B5EF4-FFF2-40B4-BE49-F238E27FC236}">
                <a16:creationId xmlns:a16="http://schemas.microsoft.com/office/drawing/2014/main" id="{B3FB0E6A-F909-DC4A-DE21-E4C66DC02069}"/>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26881" y="3076936"/>
            <a:ext cx="3649148" cy="3537990"/>
          </a:xfrm>
          <a:prstGeom prst="rect">
            <a:avLst/>
          </a:prstGeom>
        </p:spPr>
      </p:pic>
    </p:spTree>
    <p:extLst>
      <p:ext uri="{BB962C8B-B14F-4D97-AF65-F5344CB8AC3E}">
        <p14:creationId xmlns:p14="http://schemas.microsoft.com/office/powerpoint/2010/main" val="1357601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CONCLUSION&#10;&#10;AI-generated content may be incorrect.">
            <a:extLst>
              <a:ext uri="{FF2B5EF4-FFF2-40B4-BE49-F238E27FC236}">
                <a16:creationId xmlns:a16="http://schemas.microsoft.com/office/drawing/2014/main" id="{B43735C3-DA7E-4D8B-BE20-E05D0373ED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32149"/>
          <a:stretch>
            <a:fillRect/>
          </a:stretch>
        </p:blipFill>
        <p:spPr>
          <a:xfrm>
            <a:off x="-1" y="10"/>
            <a:ext cx="12228129" cy="4427024"/>
          </a:xfrm>
          <a:prstGeom prst="rect">
            <a:avLst/>
          </a:prstGeom>
        </p:spPr>
      </p:pic>
      <p:grpSp>
        <p:nvGrpSpPr>
          <p:cNvPr id="26" name="Group 25">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31" name="Freeform: Shape 30">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7" name="Freeform: Shape 31">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34" name="Freeform: Shape 33">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CF0F2EA4-F380-E73E-AEDC-40709B88D48D}"/>
              </a:ext>
              <a:ext uri="{C183D7F6-B498-43B3-948B-1728B52AA6E4}">
                <adec:decorative xmlns:adec="http://schemas.microsoft.com/office/drawing/2017/decorative" val="0"/>
              </a:ext>
            </a:extLst>
          </p:cNvPr>
          <p:cNvSpPr>
            <a:spLocks noGrp="1"/>
          </p:cNvSpPr>
          <p:nvPr>
            <p:ph idx="1"/>
          </p:nvPr>
        </p:nvSpPr>
        <p:spPr>
          <a:xfrm>
            <a:off x="6470247" y="4551037"/>
            <a:ext cx="4926411" cy="1741608"/>
          </a:xfrm>
        </p:spPr>
        <p:txBody>
          <a:bodyPr anchor="ctr">
            <a:noAutofit/>
          </a:bodyPr>
          <a:lstStyle/>
          <a:p>
            <a:pPr marL="0" indent="0" algn="just">
              <a:lnSpc>
                <a:spcPct val="170000"/>
              </a:lnSpc>
              <a:buNone/>
            </a:pPr>
            <a:r>
              <a:rPr lang="en-GB" sz="1400" b="1" dirty="0">
                <a:solidFill>
                  <a:schemeClr val="tx2"/>
                </a:solidFill>
                <a:latin typeface="Arial" panose="020B0604020202020204" pitchFamily="34" charset="0"/>
                <a:cs typeface="Arial" panose="020B0604020202020204" pitchFamily="34" charset="0"/>
              </a:rPr>
              <a:t>This module strengthened my digital capability and prepared me for academic and professional challenges. The combination of self‑assessment, online learning, and Excel practice has made me more confident and capable in a digital world.”</a:t>
            </a:r>
          </a:p>
        </p:txBody>
      </p:sp>
    </p:spTree>
    <p:extLst>
      <p:ext uri="{BB962C8B-B14F-4D97-AF65-F5344CB8AC3E}">
        <p14:creationId xmlns:p14="http://schemas.microsoft.com/office/powerpoint/2010/main" val="2866474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1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4989" y="623275"/>
            <a:ext cx="658183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CB5643-EC43-4F65-1934-DDD8AF01B956}"/>
              </a:ext>
            </a:extLst>
          </p:cNvPr>
          <p:cNvSpPr>
            <a:spLocks noGrp="1"/>
          </p:cNvSpPr>
          <p:nvPr>
            <p:ph type="title"/>
          </p:nvPr>
        </p:nvSpPr>
        <p:spPr>
          <a:xfrm>
            <a:off x="4964989" y="623275"/>
            <a:ext cx="5799947" cy="1834044"/>
          </a:xfrm>
        </p:spPr>
        <p:txBody>
          <a:bodyPr vert="horz" lIns="91440" tIns="45720" rIns="91440" bIns="45720" rtlCol="0" anchor="b">
            <a:normAutofit fontScale="90000"/>
          </a:bodyPr>
          <a:lstStyle/>
          <a:p>
            <a:r>
              <a:rPr lang="en-US" sz="2000" dirty="0">
                <a:solidFill>
                  <a:schemeClr val="accent1"/>
                </a:solidFill>
                <a:latin typeface="Arial" panose="020B0604020202020204" pitchFamily="34" charset="0"/>
                <a:cs typeface="Arial" panose="020B0604020202020204" pitchFamily="34" charset="0"/>
              </a:rPr>
              <a:t>References:</a:t>
            </a:r>
            <a:br>
              <a:rPr lang="en-US" sz="2000" dirty="0">
                <a:solidFill>
                  <a:schemeClr val="accent1"/>
                </a:solidFill>
              </a:rPr>
            </a:br>
            <a:br>
              <a:rPr lang="en-US" sz="4000" dirty="0"/>
            </a:br>
            <a:br>
              <a:rPr lang="en-US" sz="3800" dirty="0"/>
            </a:br>
            <a:endParaRPr lang="en-US" sz="3800" dirty="0"/>
          </a:p>
        </p:txBody>
      </p:sp>
      <p:sp>
        <p:nvSpPr>
          <p:cNvPr id="3" name="Content Placeholder 2">
            <a:extLst>
              <a:ext uri="{FF2B5EF4-FFF2-40B4-BE49-F238E27FC236}">
                <a16:creationId xmlns:a16="http://schemas.microsoft.com/office/drawing/2014/main" id="{2FC4BA5A-BD4E-E308-94E9-309E263C73EB}"/>
              </a:ext>
            </a:extLst>
          </p:cNvPr>
          <p:cNvSpPr>
            <a:spLocks noGrp="1"/>
          </p:cNvSpPr>
          <p:nvPr>
            <p:ph idx="1"/>
          </p:nvPr>
        </p:nvSpPr>
        <p:spPr>
          <a:xfrm>
            <a:off x="4904955" y="929695"/>
            <a:ext cx="5237455" cy="5301462"/>
          </a:xfrm>
        </p:spPr>
        <p:txBody>
          <a:bodyPr vert="horz" lIns="91440" tIns="45720" rIns="91440" bIns="45720" rtlCol="0" anchor="t">
            <a:normAutofit fontScale="85000" lnSpcReduction="20000"/>
          </a:bodyPr>
          <a:lstStyle/>
          <a:p>
            <a:pPr algn="just">
              <a:lnSpc>
                <a:spcPct val="170000"/>
              </a:lnSpc>
            </a:pPr>
            <a:r>
              <a:rPr lang="en-GB" sz="1600" b="1" dirty="0">
                <a:effectLst/>
                <a:latin typeface="Arial" panose="020B0604020202020204" pitchFamily="34" charset="0"/>
                <a:cs typeface="Arial" panose="020B0604020202020204" pitchFamily="34" charset="0"/>
              </a:rPr>
              <a:t>Business Excel Insights</a:t>
            </a:r>
            <a:r>
              <a:rPr lang="en-GB" sz="1600" dirty="0">
                <a:effectLst/>
                <a:latin typeface="Arial" panose="020B0604020202020204" pitchFamily="34" charset="0"/>
                <a:cs typeface="Arial" panose="020B0604020202020204" pitchFamily="34" charset="0"/>
              </a:rPr>
              <a:t> (2023) </a:t>
            </a:r>
            <a:r>
              <a:rPr lang="en-GB" sz="1600" i="1" dirty="0">
                <a:effectLst/>
                <a:latin typeface="Arial" panose="020B0604020202020204" pitchFamily="34" charset="0"/>
                <a:cs typeface="Arial" panose="020B0604020202020204" pitchFamily="34" charset="0"/>
              </a:rPr>
              <a:t>Importance of Microsoft Excel in Business: 10 Reasons.</a:t>
            </a:r>
            <a:r>
              <a:rPr lang="en-GB" sz="1600" dirty="0">
                <a:effectLst/>
                <a:latin typeface="Arial" panose="020B0604020202020204" pitchFamily="34" charset="0"/>
                <a:cs typeface="Arial" panose="020B0604020202020204" pitchFamily="34" charset="0"/>
              </a:rPr>
              <a:t> Available at: https://www.example.com (Accessed: 14 March 2026).</a:t>
            </a:r>
            <a:endParaRPr lang="en-GB" sz="1600" dirty="0">
              <a:latin typeface="Arial" panose="020B0604020202020204" pitchFamily="34" charset="0"/>
              <a:cs typeface="Arial" panose="020B0604020202020204" pitchFamily="34" charset="0"/>
            </a:endParaRPr>
          </a:p>
          <a:p>
            <a:pPr algn="just">
              <a:lnSpc>
                <a:spcPct val="170000"/>
              </a:lnSpc>
            </a:pPr>
            <a:r>
              <a:rPr lang="en-GB" sz="1600" b="1" dirty="0">
                <a:effectLst/>
                <a:latin typeface="Arial" panose="020B0604020202020204" pitchFamily="34" charset="0"/>
                <a:cs typeface="Arial" panose="020B0604020202020204" pitchFamily="34" charset="0"/>
              </a:rPr>
              <a:t>GeeksforGeeks</a:t>
            </a:r>
            <a:r>
              <a:rPr lang="en-GB" sz="1600" dirty="0">
                <a:effectLst/>
                <a:latin typeface="Arial" panose="020B0604020202020204" pitchFamily="34" charset="0"/>
                <a:cs typeface="Arial" panose="020B0604020202020204" pitchFamily="34" charset="0"/>
              </a:rPr>
              <a:t> (2025). </a:t>
            </a:r>
            <a:r>
              <a:rPr lang="en-GB" sz="1600" i="1" dirty="0">
                <a:effectLst/>
                <a:latin typeface="Arial" panose="020B0604020202020204" pitchFamily="34" charset="0"/>
                <a:cs typeface="Arial" panose="020B0604020202020204" pitchFamily="34" charset="0"/>
              </a:rPr>
              <a:t>Importance of Microsoft Excel in the Workplace.</a:t>
            </a:r>
            <a:r>
              <a:rPr lang="en-GB" sz="1600" dirty="0">
                <a:effectLst/>
                <a:latin typeface="Arial" panose="020B0604020202020204" pitchFamily="34" charset="0"/>
                <a:cs typeface="Arial" panose="020B0604020202020204" pitchFamily="34" charset="0"/>
              </a:rPr>
              <a:t> Available at: https://www.geeksforgeeks.org (Accessed: 14 March 2026).</a:t>
            </a:r>
            <a:endParaRPr lang="en-GB" sz="1600" dirty="0">
              <a:latin typeface="Arial" panose="020B0604020202020204" pitchFamily="34" charset="0"/>
              <a:cs typeface="Arial" panose="020B0604020202020204" pitchFamily="34" charset="0"/>
            </a:endParaRPr>
          </a:p>
          <a:p>
            <a:pPr algn="just">
              <a:lnSpc>
                <a:spcPct val="170000"/>
              </a:lnSpc>
            </a:pPr>
            <a:r>
              <a:rPr lang="en-GB" sz="1600" b="1" dirty="0">
                <a:effectLst/>
                <a:latin typeface="Arial" panose="020B0604020202020204" pitchFamily="34" charset="0"/>
                <a:cs typeface="Arial" panose="020B0604020202020204" pitchFamily="34" charset="0"/>
              </a:rPr>
              <a:t>JISC</a:t>
            </a:r>
            <a:r>
              <a:rPr lang="en-GB" sz="1600" dirty="0">
                <a:effectLst/>
                <a:latin typeface="Arial" panose="020B0604020202020204" pitchFamily="34" charset="0"/>
                <a:cs typeface="Arial" panose="020B0604020202020204" pitchFamily="34" charset="0"/>
              </a:rPr>
              <a:t> (2024) </a:t>
            </a:r>
            <a:r>
              <a:rPr lang="en-GB" sz="1600" i="1" dirty="0">
                <a:effectLst/>
                <a:latin typeface="Arial" panose="020B0604020202020204" pitchFamily="34" charset="0"/>
                <a:cs typeface="Arial" panose="020B0604020202020204" pitchFamily="34" charset="0"/>
              </a:rPr>
              <a:t>Digital Capability Framework.</a:t>
            </a:r>
            <a:r>
              <a:rPr lang="en-GB" sz="1600" dirty="0">
                <a:effectLst/>
                <a:latin typeface="Arial" panose="020B0604020202020204" pitchFamily="34" charset="0"/>
                <a:cs typeface="Arial" panose="020B0604020202020204" pitchFamily="34" charset="0"/>
              </a:rPr>
              <a:t> Available at: https://www.jisc.ac.uk (Accessed: 14 March 2026).</a:t>
            </a:r>
            <a:endParaRPr lang="en-GB" sz="1600" dirty="0">
              <a:latin typeface="Arial" panose="020B0604020202020204" pitchFamily="34" charset="0"/>
              <a:cs typeface="Arial" panose="020B0604020202020204" pitchFamily="34" charset="0"/>
            </a:endParaRPr>
          </a:p>
          <a:p>
            <a:pPr algn="just">
              <a:lnSpc>
                <a:spcPct val="170000"/>
              </a:lnSpc>
            </a:pPr>
            <a:r>
              <a:rPr lang="en-GB" sz="1600" b="1" dirty="0">
                <a:effectLst/>
                <a:latin typeface="Arial" panose="020B0604020202020204" pitchFamily="34" charset="0"/>
                <a:cs typeface="Arial" panose="020B0604020202020204" pitchFamily="34" charset="0"/>
              </a:rPr>
              <a:t>Kaplan UK</a:t>
            </a:r>
            <a:r>
              <a:rPr lang="en-GB" sz="1600" dirty="0">
                <a:effectLst/>
                <a:latin typeface="Arial" panose="020B0604020202020204" pitchFamily="34" charset="0"/>
                <a:cs typeface="Arial" panose="020B0604020202020204" pitchFamily="34" charset="0"/>
              </a:rPr>
              <a:t> (2024). </a:t>
            </a:r>
            <a:r>
              <a:rPr lang="en-GB" sz="1600" i="1" dirty="0">
                <a:effectLst/>
                <a:latin typeface="Arial" panose="020B0604020202020204" pitchFamily="34" charset="0"/>
                <a:cs typeface="Arial" panose="020B0604020202020204" pitchFamily="34" charset="0"/>
              </a:rPr>
              <a:t>What is Microsoft Excel used for, and is it still relevant?</a:t>
            </a:r>
            <a:r>
              <a:rPr lang="en-GB" sz="1600" dirty="0">
                <a:effectLst/>
                <a:latin typeface="Arial" panose="020B0604020202020204" pitchFamily="34" charset="0"/>
                <a:cs typeface="Arial" panose="020B0604020202020204" pitchFamily="34" charset="0"/>
              </a:rPr>
              <a:t> Available at: https://kaplan.co.uk (Accessed: 14 March 2026).</a:t>
            </a:r>
            <a:endParaRPr lang="en-GB" sz="1600" dirty="0">
              <a:latin typeface="Arial" panose="020B0604020202020204" pitchFamily="34" charset="0"/>
              <a:cs typeface="Arial" panose="020B0604020202020204" pitchFamily="34" charset="0"/>
            </a:endParaRPr>
          </a:p>
          <a:p>
            <a:pPr algn="just">
              <a:lnSpc>
                <a:spcPct val="170000"/>
              </a:lnSpc>
            </a:pPr>
            <a:r>
              <a:rPr lang="en-GB" sz="1600" b="1" dirty="0">
                <a:effectLst/>
                <a:latin typeface="Arial" panose="020B0604020202020204" pitchFamily="34" charset="0"/>
                <a:cs typeface="Arial" panose="020B0604020202020204" pitchFamily="34" charset="0"/>
              </a:rPr>
              <a:t>LinkedIn Learning</a:t>
            </a:r>
            <a:r>
              <a:rPr lang="en-GB" sz="1600" dirty="0">
                <a:effectLst/>
                <a:latin typeface="Arial" panose="020B0604020202020204" pitchFamily="34" charset="0"/>
                <a:cs typeface="Arial" panose="020B0604020202020204" pitchFamily="34" charset="0"/>
              </a:rPr>
              <a:t> (2026) </a:t>
            </a:r>
            <a:r>
              <a:rPr lang="en-GB" sz="1600" i="1" dirty="0">
                <a:effectLst/>
                <a:latin typeface="Arial" panose="020B0604020202020204" pitchFamily="34" charset="0"/>
                <a:cs typeface="Arial" panose="020B0604020202020204" pitchFamily="34" charset="0"/>
              </a:rPr>
              <a:t>Digital Skills Courses.</a:t>
            </a:r>
            <a:r>
              <a:rPr lang="en-GB" sz="1600" dirty="0">
                <a:effectLst/>
                <a:latin typeface="Arial" panose="020B0604020202020204" pitchFamily="34" charset="0"/>
                <a:cs typeface="Arial" panose="020B0604020202020204" pitchFamily="34" charset="0"/>
              </a:rPr>
              <a:t> Available at: https://www.linkedin.com/learning (Accessed: 14 March 2026).</a:t>
            </a:r>
            <a:endParaRPr lang="en-GB" sz="1600" dirty="0">
              <a:latin typeface="Arial" panose="020B0604020202020204" pitchFamily="34" charset="0"/>
              <a:cs typeface="Arial" panose="020B0604020202020204" pitchFamily="34" charset="0"/>
            </a:endParaRPr>
          </a:p>
          <a:p>
            <a:pPr marL="0" indent="0">
              <a:buNone/>
            </a:pPr>
            <a:endParaRPr lang="en-US" sz="700" dirty="0"/>
          </a:p>
        </p:txBody>
      </p:sp>
      <p:pic>
        <p:nvPicPr>
          <p:cNvPr id="11" name="Picture 10" descr="A stack of books with people reading and studying, symbolizing knowledge and learning.&#10;&#10;AI-generated content may be incorrect.">
            <a:extLst>
              <a:ext uri="{FF2B5EF4-FFF2-40B4-BE49-F238E27FC236}">
                <a16:creationId xmlns:a16="http://schemas.microsoft.com/office/drawing/2014/main" id="{78631F40-FA93-48D2-2B09-8E5CF68422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256" y="1332186"/>
            <a:ext cx="4719575" cy="4007361"/>
          </a:xfrm>
          <a:prstGeom prst="rect">
            <a:avLst/>
          </a:prstGeom>
        </p:spPr>
      </p:pic>
    </p:spTree>
    <p:extLst>
      <p:ext uri="{BB962C8B-B14F-4D97-AF65-F5344CB8AC3E}">
        <p14:creationId xmlns:p14="http://schemas.microsoft.com/office/powerpoint/2010/main" val="346336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on't Know Dude">
            <a:extLst>
              <a:ext uri="{FF2B5EF4-FFF2-40B4-BE49-F238E27FC236}">
                <a16:creationId xmlns:a16="http://schemas.microsoft.com/office/drawing/2014/main" id="{981415D2-4C3F-6C01-46F3-1083E73F7E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6308" y="623275"/>
            <a:ext cx="2644859" cy="2644859"/>
          </a:xfrm>
          <a:prstGeom prst="rect">
            <a:avLst/>
          </a:prstGeom>
        </p:spPr>
      </p:pic>
      <p:pic>
        <p:nvPicPr>
          <p:cNvPr id="5" name="Content Placeholder 4" descr="Graduation cartoon bee">
            <a:extLst>
              <a:ext uri="{FF2B5EF4-FFF2-40B4-BE49-F238E27FC236}">
                <a16:creationId xmlns:a16="http://schemas.microsoft.com/office/drawing/2014/main" id="{64F4A8A4-AE65-1C76-0568-EB9E9A2537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1530" y="3586297"/>
            <a:ext cx="2294415" cy="2644860"/>
          </a:xfrm>
          <a:prstGeom prst="rect">
            <a:avLst/>
          </a:prstGeom>
        </p:spPr>
      </p:pic>
      <p:sp>
        <p:nvSpPr>
          <p:cNvPr id="16" name="Right Triangle 1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A1A48-B245-F9BE-4A61-7FEAFB98D898}"/>
              </a:ext>
            </a:extLst>
          </p:cNvPr>
          <p:cNvSpPr>
            <a:spLocks noGrp="1"/>
          </p:cNvSpPr>
          <p:nvPr>
            <p:ph type="title"/>
          </p:nvPr>
        </p:nvSpPr>
        <p:spPr>
          <a:xfrm>
            <a:off x="5465659" y="1188637"/>
            <a:ext cx="5642312" cy="1597228"/>
          </a:xfrm>
        </p:spPr>
        <p:txBody>
          <a:bodyPr>
            <a:normAutofit/>
          </a:bodyPr>
          <a:lstStyle/>
          <a:p>
            <a:r>
              <a:rPr lang="en-GB" sz="5400" dirty="0"/>
              <a:t>QUESTIONS</a:t>
            </a:r>
          </a:p>
        </p:txBody>
      </p:sp>
      <p:sp>
        <p:nvSpPr>
          <p:cNvPr id="11" name="Content Placeholder 10">
            <a:extLst>
              <a:ext uri="{FF2B5EF4-FFF2-40B4-BE49-F238E27FC236}">
                <a16:creationId xmlns:a16="http://schemas.microsoft.com/office/drawing/2014/main" id="{20BD13DF-A735-5335-9BAA-C262AE3A8364}"/>
              </a:ext>
            </a:extLst>
          </p:cNvPr>
          <p:cNvSpPr>
            <a:spLocks noGrp="1"/>
          </p:cNvSpPr>
          <p:nvPr>
            <p:ph idx="1"/>
          </p:nvPr>
        </p:nvSpPr>
        <p:spPr>
          <a:xfrm>
            <a:off x="5465660" y="2998278"/>
            <a:ext cx="4505654" cy="2728198"/>
          </a:xfrm>
        </p:spPr>
        <p:txBody>
          <a:bodyPr anchor="t">
            <a:normAutofit/>
          </a:bodyPr>
          <a:lstStyle/>
          <a:p>
            <a:r>
              <a:rPr lang="en-US" sz="2400" dirty="0"/>
              <a:t>If you have any questions, please don’t ask ???????</a:t>
            </a:r>
          </a:p>
        </p:txBody>
      </p:sp>
    </p:spTree>
    <p:extLst>
      <p:ext uri="{BB962C8B-B14F-4D97-AF65-F5344CB8AC3E}">
        <p14:creationId xmlns:p14="http://schemas.microsoft.com/office/powerpoint/2010/main" val="772765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1793</TotalTime>
  <Words>636</Words>
  <Application>Microsoft Office PowerPoint</Application>
  <PresentationFormat>Widescreen</PresentationFormat>
  <Paragraphs>21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Wingdings</vt:lpstr>
      <vt:lpstr>Office Theme</vt:lpstr>
      <vt:lpstr>Introduction Overview of digital skills development Reflection on Tasks 1, 2, and 3 Importance of digital capability  </vt:lpstr>
      <vt:lpstr>How My Digital Skills Developed</vt:lpstr>
      <vt:lpstr>How I Used These Skills in My Academic Studies and  Future Career  Key Points: Used Excel for analysis and budgeting Used LinkedIn Learning for continuous development Applied digital tools in assignments Plan to use skills in a future career </vt:lpstr>
      <vt:lpstr>Reflection on Task 1 (JISC Discovery Tool) Key Points: Identified strengths and weaknesses Highlighted the need for stronger data skills Helped set development goals </vt:lpstr>
      <vt:lpstr>Reflection on Task 2 (LinkedIn Learning) Key points: Completed digital skills courses Improved software and time‑management skills Increased employability </vt:lpstr>
      <vt:lpstr>Reflection on Task 3 (Excel Practical Task) Key Points: Learned formulas, charts, and data organisation Applied Excel to real‑life budgeting Improved analytical thinking Gained transferable workplace skills </vt:lpstr>
      <vt:lpstr>PowerPoint Presentation</vt:lpstr>
      <vt:lpstr>References:   </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Bahauddeen Alamin</dc:creator>
  <cp:lastModifiedBy>Bahauddeen Alamin</cp:lastModifiedBy>
  <cp:revision>1</cp:revision>
  <dcterms:created xsi:type="dcterms:W3CDTF">2026-03-13T19:14:10Z</dcterms:created>
  <dcterms:modified xsi:type="dcterms:W3CDTF">2026-03-15T01:08:10Z</dcterms:modified>
</cp:coreProperties>
</file>