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2"/>
  </p:sldMasterIdLst>
  <p:notesMasterIdLst>
    <p:notesMasterId r:id="rId5"/>
  </p:notesMasterIdLst>
  <p:handoutMasterIdLst>
    <p:handoutMasterId r:id="rId6"/>
  </p:handoutMasterIdLst>
  <p:sldIdLst>
    <p:sldId id="256" r:id="rId3"/>
    <p:sldId id="257" r:id="rId4"/>
  </p:sldIdLst>
  <p:sldSz cx="43891200" cy="32918400"/>
  <p:notesSz cx="6858000" cy="9144000"/>
  <p:defaultTextStyle>
    <a:defPPr>
      <a:defRPr lang="en-US"/>
    </a:defPPr>
    <a:lvl1pPr marL="0" algn="l" defTabSz="3686861" rtl="0" eaLnBrk="1" latinLnBrk="0" hangingPunct="1">
      <a:defRPr sz="7258" kern="1200">
        <a:solidFill>
          <a:schemeClr val="tx1"/>
        </a:solidFill>
        <a:latin typeface="+mn-lt"/>
        <a:ea typeface="+mn-ea"/>
        <a:cs typeface="+mn-cs"/>
      </a:defRPr>
    </a:lvl1pPr>
    <a:lvl2pPr marL="1843430" algn="l" defTabSz="3686861" rtl="0" eaLnBrk="1" latinLnBrk="0" hangingPunct="1">
      <a:defRPr sz="7258" kern="1200">
        <a:solidFill>
          <a:schemeClr val="tx1"/>
        </a:solidFill>
        <a:latin typeface="+mn-lt"/>
        <a:ea typeface="+mn-ea"/>
        <a:cs typeface="+mn-cs"/>
      </a:defRPr>
    </a:lvl2pPr>
    <a:lvl3pPr marL="3686861" algn="l" defTabSz="3686861" rtl="0" eaLnBrk="1" latinLnBrk="0" hangingPunct="1">
      <a:defRPr sz="7258" kern="1200">
        <a:solidFill>
          <a:schemeClr val="tx1"/>
        </a:solidFill>
        <a:latin typeface="+mn-lt"/>
        <a:ea typeface="+mn-ea"/>
        <a:cs typeface="+mn-cs"/>
      </a:defRPr>
    </a:lvl3pPr>
    <a:lvl4pPr marL="5530291" algn="l" defTabSz="3686861" rtl="0" eaLnBrk="1" latinLnBrk="0" hangingPunct="1">
      <a:defRPr sz="7258" kern="1200">
        <a:solidFill>
          <a:schemeClr val="tx1"/>
        </a:solidFill>
        <a:latin typeface="+mn-lt"/>
        <a:ea typeface="+mn-ea"/>
        <a:cs typeface="+mn-cs"/>
      </a:defRPr>
    </a:lvl4pPr>
    <a:lvl5pPr marL="7373722" algn="l" defTabSz="3686861" rtl="0" eaLnBrk="1" latinLnBrk="0" hangingPunct="1">
      <a:defRPr sz="7258" kern="1200">
        <a:solidFill>
          <a:schemeClr val="tx1"/>
        </a:solidFill>
        <a:latin typeface="+mn-lt"/>
        <a:ea typeface="+mn-ea"/>
        <a:cs typeface="+mn-cs"/>
      </a:defRPr>
    </a:lvl5pPr>
    <a:lvl6pPr marL="9217152" algn="l" defTabSz="3686861" rtl="0" eaLnBrk="1" latinLnBrk="0" hangingPunct="1">
      <a:defRPr sz="7258" kern="1200">
        <a:solidFill>
          <a:schemeClr val="tx1"/>
        </a:solidFill>
        <a:latin typeface="+mn-lt"/>
        <a:ea typeface="+mn-ea"/>
        <a:cs typeface="+mn-cs"/>
      </a:defRPr>
    </a:lvl6pPr>
    <a:lvl7pPr marL="11060582" algn="l" defTabSz="3686861" rtl="0" eaLnBrk="1" latinLnBrk="0" hangingPunct="1">
      <a:defRPr sz="7258" kern="1200">
        <a:solidFill>
          <a:schemeClr val="tx1"/>
        </a:solidFill>
        <a:latin typeface="+mn-lt"/>
        <a:ea typeface="+mn-ea"/>
        <a:cs typeface="+mn-cs"/>
      </a:defRPr>
    </a:lvl7pPr>
    <a:lvl8pPr marL="12904013" algn="l" defTabSz="3686861" rtl="0" eaLnBrk="1" latinLnBrk="0" hangingPunct="1">
      <a:defRPr sz="7258" kern="1200">
        <a:solidFill>
          <a:schemeClr val="tx1"/>
        </a:solidFill>
        <a:latin typeface="+mn-lt"/>
        <a:ea typeface="+mn-ea"/>
        <a:cs typeface="+mn-cs"/>
      </a:defRPr>
    </a:lvl8pPr>
    <a:lvl9pPr marL="14747443" algn="l" defTabSz="3686861" rtl="0" eaLnBrk="1" latinLnBrk="0" hangingPunct="1">
      <a:defRPr sz="7258"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15" d="100"/>
          <a:sy n="15" d="100"/>
        </p:scale>
        <p:origin x="1404" y="108"/>
      </p:cViewPr>
      <p:guideLst/>
    </p:cSldViewPr>
  </p:slideViewPr>
  <p:notesTextViewPr>
    <p:cViewPr>
      <p:scale>
        <a:sx n="1" d="1"/>
        <a:sy n="1" d="1"/>
      </p:scale>
      <p:origin x="0" y="0"/>
    </p:cViewPr>
  </p:notesTextViewPr>
  <p:notesViewPr>
    <p:cSldViewPr snapToGrid="0" showGuides="1">
      <p:cViewPr varScale="1">
        <p:scale>
          <a:sx n="69" d="100"/>
          <a:sy n="69" d="100"/>
        </p:scale>
        <p:origin x="2706" y="5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1.xml"/><Relationship Id="rId7" Type="http://schemas.openxmlformats.org/officeDocument/2006/relationships/presProps" Target="presProps.xml"/><Relationship Id="rId2" Type="http://schemas.openxmlformats.org/officeDocument/2006/relationships/slideMaster" Target="slideMasters/slideMaster1.xml"/><Relationship Id="rId1" Type="http://schemas.openxmlformats.org/officeDocument/2006/relationships/customXml" Target="../customXml/item1.xml"/><Relationship Id="rId6" Type="http://schemas.openxmlformats.org/officeDocument/2006/relationships/handoutMaster" Target="handoutMasters/handoutMaster1.xml"/><Relationship Id="rId5" Type="http://schemas.openxmlformats.org/officeDocument/2006/relationships/notesMaster" Target="notesMasters/notesMaster1.xml"/><Relationship Id="rId10"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1C0B079-A316-4C9B-B165-DF9EA8325D2C}" type="datetimeFigureOut">
              <a:rPr lang="en-US" smtClean="0"/>
              <a:t>1/21/2018</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BA0EAE6-B4B6-49B7-9049-B371250BE0F4}" type="slidenum">
              <a:rPr lang="en-US" smtClean="0"/>
              <a:t>‹#›</a:t>
            </a:fld>
            <a:endParaRPr lang="en-US"/>
          </a:p>
        </p:txBody>
      </p:sp>
    </p:spTree>
    <p:extLst>
      <p:ext uri="{BB962C8B-B14F-4D97-AF65-F5344CB8AC3E}">
        <p14:creationId xmlns:p14="http://schemas.microsoft.com/office/powerpoint/2010/main" val="14724663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F28AB8-57D1-494F-9851-055AD867E790}" type="datetimeFigureOut">
              <a:rPr lang="en-US" smtClean="0"/>
              <a:t>1/21/2018</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C7F044-5458-4B2E-BFA0-52AAA1C529D4}" type="slidenum">
              <a:rPr lang="en-US" smtClean="0"/>
              <a:t>‹#›</a:t>
            </a:fld>
            <a:endParaRPr lang="en-US"/>
          </a:p>
        </p:txBody>
      </p:sp>
    </p:spTree>
    <p:extLst>
      <p:ext uri="{BB962C8B-B14F-4D97-AF65-F5344CB8AC3E}">
        <p14:creationId xmlns:p14="http://schemas.microsoft.com/office/powerpoint/2010/main" val="16248086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Poster">
    <p:spTree>
      <p:nvGrpSpPr>
        <p:cNvPr id="1" name=""/>
        <p:cNvGrpSpPr/>
        <p:nvPr/>
      </p:nvGrpSpPr>
      <p:grpSpPr>
        <a:xfrm>
          <a:off x="0" y="0"/>
          <a:ext cx="0" cy="0"/>
          <a:chOff x="0" y="0"/>
          <a:chExt cx="0" cy="0"/>
        </a:xfrm>
      </p:grpSpPr>
      <p:sp>
        <p:nvSpPr>
          <p:cNvPr id="32" name="Instructions"/>
          <p:cNvSpPr/>
          <p:nvPr userDrawn="1"/>
        </p:nvSpPr>
        <p:spPr>
          <a:xfrm>
            <a:off x="44302680" y="-1"/>
            <a:ext cx="12447270" cy="329184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74320" rIns="274320" rtlCol="0" anchor="t"/>
          <a:lstStyle/>
          <a:p>
            <a:pPr lvl="0">
              <a:spcBef>
                <a:spcPts val="1200"/>
              </a:spcBef>
            </a:pPr>
            <a:r>
              <a:rPr sz="9600" dirty="0">
                <a:solidFill>
                  <a:prstClr val="white">
                    <a:lumMod val="50000"/>
                  </a:prstClr>
                </a:solidFill>
                <a:latin typeface="Calibri Light" panose="020F0302020204030204" pitchFamily="34" charset="0"/>
                <a:cs typeface="Calibri" panose="020F0502020204030204" pitchFamily="34" charset="0"/>
              </a:rPr>
              <a:t>Printing:</a:t>
            </a:r>
          </a:p>
          <a:p>
            <a:pPr lvl="0">
              <a:spcBef>
                <a:spcPts val="1200"/>
              </a:spcBef>
            </a:pPr>
            <a:r>
              <a:rPr lang="en-US" sz="6600" dirty="0">
                <a:solidFill>
                  <a:prstClr val="white">
                    <a:lumMod val="50000"/>
                  </a:prstClr>
                </a:solidFill>
                <a:latin typeface="Calibri Light" panose="020F0302020204030204" pitchFamily="34" charset="0"/>
                <a:cs typeface="Calibri" panose="020F0502020204030204" pitchFamily="34" charset="0"/>
              </a:rPr>
              <a:t>This poster is 48” wide by 36” high. It’s designed to be printed on a large-format printer.</a:t>
            </a:r>
          </a:p>
          <a:p>
            <a:pPr lvl="0">
              <a:spcBef>
                <a:spcPts val="300"/>
              </a:spcBef>
            </a:pPr>
            <a:endParaRPr sz="6000" dirty="0">
              <a:solidFill>
                <a:prstClr val="white">
                  <a:lumMod val="50000"/>
                </a:prstClr>
              </a:solidFill>
              <a:latin typeface="Calibri Light" panose="020F0302020204030204" pitchFamily="34" charset="0"/>
              <a:cs typeface="Calibri" panose="020F0502020204030204" pitchFamily="34" charset="0"/>
            </a:endParaRPr>
          </a:p>
          <a:p>
            <a:pPr lvl="0">
              <a:spcBef>
                <a:spcPts val="1200"/>
              </a:spcBef>
            </a:pPr>
            <a:r>
              <a:rPr sz="8800" dirty="0">
                <a:solidFill>
                  <a:prstClr val="white">
                    <a:lumMod val="50000"/>
                  </a:prstClr>
                </a:solidFill>
                <a:latin typeface="Calibri Light" panose="020F0302020204030204" pitchFamily="34" charset="0"/>
                <a:cs typeface="Calibri" panose="020F0502020204030204" pitchFamily="34" charset="0"/>
              </a:rPr>
              <a:t>Customizing the Content:</a:t>
            </a:r>
          </a:p>
          <a:p>
            <a:pPr lvl="0">
              <a:spcBef>
                <a:spcPts val="1200"/>
              </a:spcBef>
            </a:pPr>
            <a:r>
              <a:rPr sz="6600" dirty="0">
                <a:solidFill>
                  <a:prstClr val="white">
                    <a:lumMod val="50000"/>
                  </a:prstClr>
                </a:solidFill>
                <a:latin typeface="Calibri Light" panose="020F0302020204030204" pitchFamily="34" charset="0"/>
                <a:cs typeface="Calibri" panose="020F0502020204030204" pitchFamily="34" charset="0"/>
              </a:rPr>
              <a:t>The placeholders in this </a:t>
            </a:r>
            <a:r>
              <a:rPr lang="en-US" sz="6600" dirty="0">
                <a:solidFill>
                  <a:prstClr val="white">
                    <a:lumMod val="50000"/>
                  </a:prstClr>
                </a:solidFill>
                <a:latin typeface="Calibri Light" panose="020F0302020204030204" pitchFamily="34" charset="0"/>
                <a:cs typeface="Calibri" panose="020F0502020204030204" pitchFamily="34" charset="0"/>
              </a:rPr>
              <a:t>poster </a:t>
            </a:r>
            <a:r>
              <a:rPr sz="6600" dirty="0">
                <a:solidFill>
                  <a:prstClr val="white">
                    <a:lumMod val="50000"/>
                  </a:prstClr>
                </a:solidFill>
                <a:latin typeface="Calibri Light" panose="020F0302020204030204" pitchFamily="34" charset="0"/>
                <a:cs typeface="Calibri" panose="020F0502020204030204" pitchFamily="34" charset="0"/>
              </a:rPr>
              <a:t>are formatted for you. </a:t>
            </a:r>
            <a:r>
              <a:rPr lang="en-US" sz="6600" dirty="0">
                <a:solidFill>
                  <a:prstClr val="white">
                    <a:lumMod val="50000"/>
                  </a:prstClr>
                </a:solidFill>
                <a:latin typeface="Calibri Light" panose="020F0302020204030204" pitchFamily="34" charset="0"/>
                <a:cs typeface="Calibri" panose="020F0502020204030204" pitchFamily="34" charset="0"/>
              </a:rPr>
              <a:t>Type</a:t>
            </a:r>
            <a:r>
              <a:rPr lang="en-US" sz="6600" baseline="0" dirty="0">
                <a:solidFill>
                  <a:prstClr val="white">
                    <a:lumMod val="50000"/>
                  </a:prstClr>
                </a:solidFill>
                <a:latin typeface="Calibri Light" panose="020F0302020204030204" pitchFamily="34" charset="0"/>
                <a:cs typeface="Calibri" panose="020F0502020204030204" pitchFamily="34" charset="0"/>
              </a:rPr>
              <a:t> in the placeholders </a:t>
            </a:r>
            <a:r>
              <a:rPr lang="en-US" sz="6600" dirty="0">
                <a:solidFill>
                  <a:prstClr val="white">
                    <a:lumMod val="50000"/>
                  </a:prstClr>
                </a:solidFill>
                <a:latin typeface="Calibri Light" panose="020F0302020204030204" pitchFamily="34" charset="0"/>
                <a:cs typeface="Calibri" panose="020F0502020204030204" pitchFamily="34" charset="0"/>
              </a:rPr>
              <a:t>to add text, or c</a:t>
            </a:r>
            <a:r>
              <a:rPr lang="en-US" sz="6600" baseline="0" dirty="0">
                <a:solidFill>
                  <a:prstClr val="white">
                    <a:lumMod val="50000"/>
                  </a:prstClr>
                </a:solidFill>
                <a:latin typeface="Calibri Light" panose="020F0302020204030204" pitchFamily="34" charset="0"/>
                <a:cs typeface="Calibri" panose="020F0502020204030204" pitchFamily="34" charset="0"/>
              </a:rPr>
              <a:t>lick an icon to add a table, chart, SmartArt graphic, picture or multimedia file.</a:t>
            </a:r>
          </a:p>
          <a:p>
            <a:pPr lvl="0">
              <a:spcBef>
                <a:spcPts val="2400"/>
              </a:spcBef>
            </a:pPr>
            <a:r>
              <a:rPr lang="en-US" sz="6600" dirty="0">
                <a:solidFill>
                  <a:prstClr val="white">
                    <a:lumMod val="50000"/>
                  </a:prstClr>
                </a:solidFill>
                <a:latin typeface="Calibri Light" panose="020F0302020204030204" pitchFamily="34" charset="0"/>
                <a:cs typeface="Calibri" panose="020F0502020204030204" pitchFamily="34" charset="0"/>
              </a:rPr>
              <a:t>T</a:t>
            </a:r>
            <a:r>
              <a:rPr sz="6600" dirty="0">
                <a:solidFill>
                  <a:prstClr val="white">
                    <a:lumMod val="50000"/>
                  </a:prstClr>
                </a:solidFill>
                <a:latin typeface="Calibri Light" panose="020F0302020204030204" pitchFamily="34" charset="0"/>
                <a:cs typeface="Calibri" panose="020F0502020204030204" pitchFamily="34" charset="0"/>
              </a:rPr>
              <a:t>o add or remove bullet points from text, click the Bullets button on the Home tab.</a:t>
            </a:r>
          </a:p>
          <a:p>
            <a:pPr lvl="0">
              <a:spcBef>
                <a:spcPts val="2400"/>
              </a:spcBef>
            </a:pPr>
            <a:r>
              <a:rPr sz="6600" dirty="0">
                <a:solidFill>
                  <a:prstClr val="white">
                    <a:lumMod val="50000"/>
                  </a:prstClr>
                </a:solidFill>
                <a:latin typeface="Calibri Light" panose="020F0302020204030204" pitchFamily="34" charset="0"/>
                <a:cs typeface="Calibri" panose="020F0502020204030204" pitchFamily="34" charset="0"/>
              </a:rPr>
              <a:t>If you need more placeholders for titles, </a:t>
            </a:r>
            <a:r>
              <a:rPr lang="en-US" sz="6600" dirty="0">
                <a:solidFill>
                  <a:prstClr val="white">
                    <a:lumMod val="50000"/>
                  </a:prstClr>
                </a:solidFill>
                <a:latin typeface="Calibri Light" panose="020F0302020204030204" pitchFamily="34" charset="0"/>
                <a:cs typeface="Calibri" panose="020F0502020204030204" pitchFamily="34" charset="0"/>
              </a:rPr>
              <a:t>content</a:t>
            </a:r>
            <a:r>
              <a:rPr sz="6600" dirty="0">
                <a:solidFill>
                  <a:prstClr val="white">
                    <a:lumMod val="50000"/>
                  </a:prstClr>
                </a:solidFill>
                <a:latin typeface="Calibri Light" panose="020F0302020204030204" pitchFamily="34" charset="0"/>
                <a:cs typeface="Calibri" panose="020F0502020204030204" pitchFamily="34" charset="0"/>
              </a:rPr>
              <a:t> or body text, make a copy of what you need and drag it into place. PowerPoint’s Smart Guides will help you align it with everything else.</a:t>
            </a:r>
          </a:p>
          <a:p>
            <a:pPr lvl="0">
              <a:spcBef>
                <a:spcPts val="2400"/>
              </a:spcBef>
            </a:pPr>
            <a:r>
              <a:rPr sz="6600" dirty="0">
                <a:solidFill>
                  <a:prstClr val="white">
                    <a:lumMod val="50000"/>
                  </a:prstClr>
                </a:solidFill>
                <a:latin typeface="Calibri Light" panose="020F0302020204030204" pitchFamily="34" charset="0"/>
                <a:cs typeface="Calibri" panose="020F0502020204030204" pitchFamily="34" charset="0"/>
              </a:rPr>
              <a:t>Want to use your own picture</a:t>
            </a:r>
            <a:r>
              <a:rPr lang="en-US" sz="6600" dirty="0">
                <a:solidFill>
                  <a:prstClr val="white">
                    <a:lumMod val="50000"/>
                  </a:prstClr>
                </a:solidFill>
                <a:latin typeface="Calibri Light" panose="020F0302020204030204" pitchFamily="34" charset="0"/>
                <a:cs typeface="Calibri" panose="020F0502020204030204" pitchFamily="34" charset="0"/>
              </a:rPr>
              <a:t>s</a:t>
            </a:r>
            <a:r>
              <a:rPr sz="6600" dirty="0">
                <a:solidFill>
                  <a:prstClr val="white">
                    <a:lumMod val="50000"/>
                  </a:prstClr>
                </a:solidFill>
                <a:latin typeface="Calibri Light" panose="020F0302020204030204" pitchFamily="34" charset="0"/>
                <a:cs typeface="Calibri" panose="020F0502020204030204" pitchFamily="34" charset="0"/>
              </a:rPr>
              <a:t> instead of ours? No problem!</a:t>
            </a:r>
            <a:r>
              <a:rPr lang="en-US" sz="6600" dirty="0">
                <a:solidFill>
                  <a:prstClr val="white">
                    <a:lumMod val="50000"/>
                  </a:prstClr>
                </a:solidFill>
                <a:latin typeface="Calibri Light" panose="020F0302020204030204" pitchFamily="34" charset="0"/>
                <a:cs typeface="Calibri" panose="020F0502020204030204" pitchFamily="34" charset="0"/>
              </a:rPr>
              <a:t> Just click a picture, press the Delete key, then click the icon to add your picture.</a:t>
            </a:r>
            <a:endParaRPr sz="6600" dirty="0">
              <a:solidFill>
                <a:prstClr val="white">
                  <a:lumMod val="50000"/>
                </a:prstClr>
              </a:solidFill>
              <a:latin typeface="Calibri Light" panose="020F0302020204030204" pitchFamily="34" charset="0"/>
              <a:cs typeface="Calibri" panose="020F0502020204030204" pitchFamily="34" charset="0"/>
            </a:endParaRPr>
          </a:p>
        </p:txBody>
      </p:sp>
      <p:sp>
        <p:nvSpPr>
          <p:cNvPr id="6" name="Title 5"/>
          <p:cNvSpPr>
            <a:spLocks noGrp="1"/>
          </p:cNvSpPr>
          <p:nvPr>
            <p:ph type="title"/>
          </p:nvPr>
        </p:nvSpPr>
        <p:spPr/>
        <p:txBody>
          <a:bodyPr/>
          <a:lstStyle/>
          <a:p>
            <a:r>
              <a:rPr lang="en-US"/>
              <a:t>Click to edit Master title style</a:t>
            </a:r>
          </a:p>
        </p:txBody>
      </p:sp>
      <p:sp>
        <p:nvSpPr>
          <p:cNvPr id="31" name="Text Placeholder 6"/>
          <p:cNvSpPr>
            <a:spLocks noGrp="1"/>
          </p:cNvSpPr>
          <p:nvPr>
            <p:ph type="body" sz="quarter" idx="36"/>
          </p:nvPr>
        </p:nvSpPr>
        <p:spPr bwMode="auto">
          <a:xfrm>
            <a:off x="1158240" y="4093905"/>
            <a:ext cx="30174412" cy="646331"/>
          </a:xfrm>
        </p:spPr>
        <p:txBody>
          <a:bodyPr anchor="ctr">
            <a:noAutofit/>
          </a:bodyPr>
          <a:lstStyle>
            <a:lvl1pPr marL="0" indent="0">
              <a:spcBef>
                <a:spcPts val="0"/>
              </a:spcBef>
              <a:buNone/>
              <a:defRPr sz="3600">
                <a:solidFill>
                  <a:schemeClr val="bg1">
                    <a:lumMod val="75000"/>
                  </a:schemeClr>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a:t>Edit Master text styles</a:t>
            </a:r>
          </a:p>
        </p:txBody>
      </p:sp>
      <p:sp>
        <p:nvSpPr>
          <p:cNvPr id="7" name="Text Placeholder 6"/>
          <p:cNvSpPr>
            <a:spLocks noGrp="1"/>
          </p:cNvSpPr>
          <p:nvPr>
            <p:ph type="body" sz="quarter" idx="13" hasCustomPrompt="1"/>
          </p:nvPr>
        </p:nvSpPr>
        <p:spPr>
          <a:xfrm>
            <a:off x="1143000" y="5669280"/>
            <a:ext cx="12801600" cy="128016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9" name="Text Placeholder 8"/>
          <p:cNvSpPr>
            <a:spLocks noGrp="1"/>
          </p:cNvSpPr>
          <p:nvPr>
            <p:ph type="body" sz="quarter" idx="39" hasCustomPrompt="1"/>
          </p:nvPr>
        </p:nvSpPr>
        <p:spPr bwMode="ltGray">
          <a:xfrm>
            <a:off x="1143000" y="7114032"/>
            <a:ext cx="12801600" cy="2732574"/>
          </a:xfrm>
          <a:solidFill>
            <a:schemeClr val="tx2">
              <a:lumMod val="10000"/>
              <a:lumOff val="90000"/>
            </a:schemeClr>
          </a:solidFill>
        </p:spPr>
        <p:txBody>
          <a:bodyPr lIns="365760" rIns="365760" anchor="ctr">
            <a:noAutofit/>
          </a:bodyPr>
          <a:lstStyle>
            <a:lvl1pPr marL="0" indent="0">
              <a:spcBef>
                <a:spcPts val="1200"/>
              </a:spcBef>
              <a:buFont typeface="Arial" panose="020B0604020202020204" pitchFamily="34" charset="0"/>
              <a:buNone/>
              <a:defRPr sz="4400" baseline="0"/>
            </a:lvl1pPr>
            <a:lvl2pPr marL="571500" indent="-571500">
              <a:spcBef>
                <a:spcPts val="1200"/>
              </a:spcBef>
              <a:buFont typeface="Arial" panose="020B0604020202020204" pitchFamily="34" charset="0"/>
              <a:buChar char="•"/>
              <a:defRPr sz="4400"/>
            </a:lvl2pPr>
            <a:lvl3pPr marL="571500" indent="-571500">
              <a:spcBef>
                <a:spcPts val="1200"/>
              </a:spcBef>
              <a:buFont typeface="Arial" panose="020B0604020202020204" pitchFamily="34" charset="0"/>
              <a:buChar char="•"/>
              <a:defRPr sz="4400"/>
            </a:lvl3pPr>
            <a:lvl4pPr marL="0" indent="0">
              <a:spcBef>
                <a:spcPts val="1200"/>
              </a:spcBef>
              <a:buNone/>
              <a:defRPr sz="4400"/>
            </a:lvl4pPr>
            <a:lvl5pPr marL="0" indent="0">
              <a:spcBef>
                <a:spcPts val="1200"/>
              </a:spcBef>
              <a:buNone/>
              <a:defRPr sz="4400"/>
            </a:lvl5pPr>
            <a:lvl6pPr marL="0" indent="0">
              <a:spcBef>
                <a:spcPts val="1200"/>
              </a:spcBef>
              <a:buNone/>
              <a:defRPr sz="4400"/>
            </a:lvl6pPr>
            <a:lvl7pPr marL="0" indent="0">
              <a:spcBef>
                <a:spcPts val="1200"/>
              </a:spcBef>
              <a:buNone/>
              <a:defRPr sz="4400"/>
            </a:lvl7pPr>
            <a:lvl8pPr marL="0" indent="0">
              <a:spcBef>
                <a:spcPts val="1200"/>
              </a:spcBef>
              <a:buNone/>
              <a:defRPr sz="4400"/>
            </a:lvl8pPr>
            <a:lvl9pPr marL="0" indent="0">
              <a:spcBef>
                <a:spcPts val="1200"/>
              </a:spcBef>
              <a:buNone/>
              <a:defRPr sz="4400"/>
            </a:lvl9pPr>
          </a:lstStyle>
          <a:p>
            <a:pPr lvl="0"/>
            <a:r>
              <a:rPr lang="en-US" dirty="0"/>
              <a:t>Type your question or a statement of the problem here</a:t>
            </a:r>
          </a:p>
        </p:txBody>
      </p:sp>
      <p:sp>
        <p:nvSpPr>
          <p:cNvPr id="36" name="Text Placeholder 6"/>
          <p:cNvSpPr>
            <a:spLocks noGrp="1"/>
          </p:cNvSpPr>
          <p:nvPr>
            <p:ph type="body" sz="quarter" idx="37" hasCustomPrompt="1"/>
          </p:nvPr>
        </p:nvSpPr>
        <p:spPr>
          <a:xfrm>
            <a:off x="1143000" y="10497312"/>
            <a:ext cx="12801600" cy="128016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37" name="Content Placeholder 17"/>
          <p:cNvSpPr>
            <a:spLocks noGrp="1"/>
          </p:cNvSpPr>
          <p:nvPr>
            <p:ph sz="quarter" idx="38" hasCustomPrompt="1"/>
          </p:nvPr>
        </p:nvSpPr>
        <p:spPr>
          <a:xfrm>
            <a:off x="1143000" y="11868912"/>
            <a:ext cx="12801600" cy="2807506"/>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p:txBody>
      </p:sp>
      <p:sp>
        <p:nvSpPr>
          <p:cNvPr id="11" name="Text Placeholder 6"/>
          <p:cNvSpPr>
            <a:spLocks noGrp="1"/>
          </p:cNvSpPr>
          <p:nvPr>
            <p:ph type="body" sz="quarter" idx="17" hasCustomPrompt="1"/>
          </p:nvPr>
        </p:nvSpPr>
        <p:spPr>
          <a:xfrm>
            <a:off x="1143000" y="14950440"/>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0" name="Content Placeholder 17"/>
          <p:cNvSpPr>
            <a:spLocks noGrp="1"/>
          </p:cNvSpPr>
          <p:nvPr>
            <p:ph sz="quarter" idx="25" hasCustomPrompt="1"/>
          </p:nvPr>
        </p:nvSpPr>
        <p:spPr>
          <a:xfrm>
            <a:off x="1143000" y="16440912"/>
            <a:ext cx="12801600" cy="6027461"/>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13" name="Text Placeholder 6"/>
          <p:cNvSpPr>
            <a:spLocks noGrp="1"/>
          </p:cNvSpPr>
          <p:nvPr>
            <p:ph type="body" sz="quarter" idx="19" hasCustomPrompt="1"/>
          </p:nvPr>
        </p:nvSpPr>
        <p:spPr>
          <a:xfrm>
            <a:off x="1143000" y="22887432"/>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1" name="Content Placeholder 17"/>
          <p:cNvSpPr>
            <a:spLocks noGrp="1"/>
          </p:cNvSpPr>
          <p:nvPr>
            <p:ph sz="quarter" idx="26" hasCustomPrompt="1"/>
          </p:nvPr>
        </p:nvSpPr>
        <p:spPr>
          <a:xfrm>
            <a:off x="1143000" y="24332184"/>
            <a:ext cx="12801600" cy="7296912"/>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15" name="Text Placeholder 6"/>
          <p:cNvSpPr>
            <a:spLocks noGrp="1"/>
          </p:cNvSpPr>
          <p:nvPr>
            <p:ph type="body" sz="quarter" idx="21" hasCustomPrompt="1"/>
          </p:nvPr>
        </p:nvSpPr>
        <p:spPr>
          <a:xfrm>
            <a:off x="15544800" y="5669280"/>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2" name="Content Placeholder 17"/>
          <p:cNvSpPr>
            <a:spLocks noGrp="1"/>
          </p:cNvSpPr>
          <p:nvPr>
            <p:ph sz="quarter" idx="27" hasCustomPrompt="1"/>
          </p:nvPr>
        </p:nvSpPr>
        <p:spPr>
          <a:xfrm>
            <a:off x="15544800" y="7114032"/>
            <a:ext cx="12801600" cy="6795556"/>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38" name="Text Placeholder 6"/>
          <p:cNvSpPr>
            <a:spLocks noGrp="1"/>
          </p:cNvSpPr>
          <p:nvPr>
            <p:ph type="body" sz="quarter" idx="40" hasCustomPrompt="1"/>
          </p:nvPr>
        </p:nvSpPr>
        <p:spPr>
          <a:xfrm>
            <a:off x="15544800" y="14328648"/>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18" name="Content Placeholder 17"/>
          <p:cNvSpPr>
            <a:spLocks noGrp="1"/>
          </p:cNvSpPr>
          <p:nvPr>
            <p:ph sz="quarter" idx="23" hasCustomPrompt="1"/>
          </p:nvPr>
        </p:nvSpPr>
        <p:spPr>
          <a:xfrm>
            <a:off x="15544800" y="15773399"/>
            <a:ext cx="12801600" cy="6694973"/>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4" name="Text Placeholder 6"/>
          <p:cNvSpPr>
            <a:spLocks noGrp="1"/>
          </p:cNvSpPr>
          <p:nvPr>
            <p:ph type="body" sz="quarter" idx="29" hasCustomPrompt="1"/>
          </p:nvPr>
        </p:nvSpPr>
        <p:spPr>
          <a:xfrm>
            <a:off x="15544800" y="22887432"/>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5" name="Content Placeholder 17"/>
          <p:cNvSpPr>
            <a:spLocks noGrp="1"/>
          </p:cNvSpPr>
          <p:nvPr>
            <p:ph sz="quarter" idx="30" hasCustomPrompt="1"/>
          </p:nvPr>
        </p:nvSpPr>
        <p:spPr>
          <a:xfrm>
            <a:off x="15544800" y="24332184"/>
            <a:ext cx="12801600" cy="7296912"/>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6" name="Text Placeholder 6"/>
          <p:cNvSpPr>
            <a:spLocks noGrp="1"/>
          </p:cNvSpPr>
          <p:nvPr>
            <p:ph type="body" sz="quarter" idx="31" hasCustomPrompt="1"/>
          </p:nvPr>
        </p:nvSpPr>
        <p:spPr>
          <a:xfrm>
            <a:off x="29900880" y="5669280"/>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7" name="Content Placeholder 17"/>
          <p:cNvSpPr>
            <a:spLocks noGrp="1"/>
          </p:cNvSpPr>
          <p:nvPr>
            <p:ph sz="quarter" idx="32" hasCustomPrompt="1"/>
          </p:nvPr>
        </p:nvSpPr>
        <p:spPr>
          <a:xfrm>
            <a:off x="29900880" y="7114032"/>
            <a:ext cx="12801600" cy="7315200"/>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8" name="Content Placeholder 17"/>
          <p:cNvSpPr>
            <a:spLocks noGrp="1"/>
          </p:cNvSpPr>
          <p:nvPr>
            <p:ph sz="quarter" idx="33" hasCustomPrompt="1"/>
          </p:nvPr>
        </p:nvSpPr>
        <p:spPr>
          <a:xfrm>
            <a:off x="29900880" y="14914834"/>
            <a:ext cx="12801600" cy="4538610"/>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p:txBody>
      </p:sp>
      <p:sp>
        <p:nvSpPr>
          <p:cNvPr id="39" name="Text Placeholder 6"/>
          <p:cNvSpPr>
            <a:spLocks noGrp="1"/>
          </p:cNvSpPr>
          <p:nvPr>
            <p:ph type="body" sz="quarter" idx="41" hasCustomPrompt="1"/>
          </p:nvPr>
        </p:nvSpPr>
        <p:spPr>
          <a:xfrm>
            <a:off x="29900880" y="19767596"/>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40" name="Content Placeholder 17"/>
          <p:cNvSpPr>
            <a:spLocks noGrp="1"/>
          </p:cNvSpPr>
          <p:nvPr>
            <p:ph sz="quarter" idx="42" hasCustomPrompt="1"/>
          </p:nvPr>
        </p:nvSpPr>
        <p:spPr>
          <a:xfrm>
            <a:off x="29900880" y="21212348"/>
            <a:ext cx="12801600" cy="4344786"/>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p:txBody>
      </p:sp>
      <p:sp>
        <p:nvSpPr>
          <p:cNvPr id="29" name="Text Placeholder 6"/>
          <p:cNvSpPr>
            <a:spLocks noGrp="1"/>
          </p:cNvSpPr>
          <p:nvPr>
            <p:ph type="body" sz="quarter" idx="34" hasCustomPrompt="1"/>
          </p:nvPr>
        </p:nvSpPr>
        <p:spPr>
          <a:xfrm>
            <a:off x="29900880" y="25722072"/>
            <a:ext cx="12801600" cy="1219200"/>
          </a:xfrm>
          <a:prstGeom prst="rect">
            <a:avLst/>
          </a:prstGeom>
          <a:gradFill>
            <a:gsLst>
              <a:gs pos="0">
                <a:schemeClr val="tx1">
                  <a:lumMod val="65000"/>
                  <a:lumOff val="35000"/>
                </a:schemeClr>
              </a:gs>
              <a:gs pos="91000">
                <a:schemeClr val="accent1"/>
              </a:gs>
              <a:gs pos="90000">
                <a:schemeClr val="tx1">
                  <a:lumMod val="65000"/>
                  <a:lumOff val="35000"/>
                </a:schemeClr>
              </a:gs>
              <a:gs pos="100000">
                <a:schemeClr val="accent1"/>
              </a:gs>
            </a:gsLst>
            <a:lin ang="5400000" scaled="1"/>
          </a:gradFill>
        </p:spPr>
        <p:txBody>
          <a:bodyPr lIns="365760" anchor="ctr">
            <a:noAutofit/>
          </a:bodyPr>
          <a:lstStyle>
            <a:lvl1pPr marL="0" indent="0" algn="ctr">
              <a:spcBef>
                <a:spcPts val="0"/>
              </a:spcBef>
              <a:buNone/>
              <a:defRPr sz="54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30" name="Content Placeholder 17"/>
          <p:cNvSpPr>
            <a:spLocks noGrp="1"/>
          </p:cNvSpPr>
          <p:nvPr>
            <p:ph sz="quarter" idx="35" hasCustomPrompt="1"/>
          </p:nvPr>
        </p:nvSpPr>
        <p:spPr>
          <a:xfrm>
            <a:off x="29900880" y="27166824"/>
            <a:ext cx="12801600" cy="4462272"/>
          </a:xfrm>
        </p:spPr>
        <p:txBody>
          <a:bodyPr lIns="91440" tIns="182880"/>
          <a:lstStyle>
            <a:lvl1pPr>
              <a:defRPr sz="3200" baseline="0"/>
            </a:lvl1pPr>
            <a:lvl2pPr>
              <a:defRPr sz="2800"/>
            </a:lvl2pPr>
            <a:lvl3pPr>
              <a:defRPr sz="2800"/>
            </a:lvl3pPr>
            <a:lvl4pPr>
              <a:defRPr sz="2800"/>
            </a:lvl4pPr>
            <a:lvl5pPr>
              <a:defRPr sz="2800"/>
            </a:lvl5pPr>
            <a:lvl6pPr>
              <a:defRPr sz="2800"/>
            </a:lvl6pPr>
            <a:lvl7pPr>
              <a:defRPr sz="2800"/>
            </a:lvl7pPr>
            <a:lvl8pPr>
              <a:defRPr sz="2800"/>
            </a:lvl8pPr>
            <a:lvl9pPr>
              <a:defRPr sz="2800"/>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p:txBody>
      </p:sp>
      <p:sp>
        <p:nvSpPr>
          <p:cNvPr id="3" name="Date Placeholder 2"/>
          <p:cNvSpPr>
            <a:spLocks noGrp="1"/>
          </p:cNvSpPr>
          <p:nvPr>
            <p:ph type="dt" sz="half" idx="10"/>
          </p:nvPr>
        </p:nvSpPr>
        <p:spPr/>
        <p:txBody>
          <a:bodyPr/>
          <a:lstStyle/>
          <a:p>
            <a:fld id="{ECAA57DF-1C19-4726-AB84-014692BAD8F5}" type="datetimeFigureOut">
              <a:rPr lang="en-US" smtClean="0"/>
              <a:t>1/21/2018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1B4C631-C489-4C11-812F-2172FBEAE82B}" type="slidenum">
              <a:rPr lang="en-US" smtClean="0"/>
              <a:t>‹#›</a:t>
            </a:fld>
            <a:endParaRPr lang="en-US"/>
          </a:p>
        </p:txBody>
      </p:sp>
      <p:sp>
        <p:nvSpPr>
          <p:cNvPr id="8" name="Picture Placeholder 7"/>
          <p:cNvSpPr>
            <a:spLocks noGrp="1"/>
          </p:cNvSpPr>
          <p:nvPr>
            <p:ph type="pic" sz="quarter" idx="43"/>
          </p:nvPr>
        </p:nvSpPr>
        <p:spPr>
          <a:xfrm>
            <a:off x="32270700" y="0"/>
            <a:ext cx="11620500" cy="3842445"/>
          </a:xfrm>
          <a:effectDag name="">
            <a:cont type="tree" name="">
              <a:effect ref="fillLine"/>
              <a:alphaMod>
                <a:cont name="">
                  <a:fill>
                    <a:gradFill>
                      <a:gsLst>
                        <a:gs pos="60000">
                          <a:srgbClr val="000000">
                            <a:alpha val="100000"/>
                          </a:srgbClr>
                        </a:gs>
                        <a:gs pos="97000">
                          <a:srgbClr val="000000">
                            <a:alpha val="0"/>
                          </a:srgbClr>
                        </a:gs>
                      </a:gsLst>
                      <a:lin ang="10800000"/>
                    </a:gradFill>
                  </a:fill>
                </a:cont>
              </a:alphaMod>
            </a:cont>
          </a:effectDag>
        </p:spPr>
        <p:txBody>
          <a:bodyPr lIns="91440" tIns="457200" rIns="91440"/>
          <a:lstStyle>
            <a:lvl1pPr marL="0" indent="0" algn="ctr">
              <a:buNone/>
              <a:defRPr>
                <a:solidFill>
                  <a:schemeClr val="bg1"/>
                </a:solidFill>
              </a:defRPr>
            </a:lvl1pPr>
          </a:lstStyle>
          <a:p>
            <a:r>
              <a:rPr lang="en-US"/>
              <a:t>Click icon to add picture</a:t>
            </a:r>
            <a:endParaRPr lang="en-US" dirty="0"/>
          </a:p>
        </p:txBody>
      </p:sp>
    </p:spTree>
    <p:extLst>
      <p:ext uri="{BB962C8B-B14F-4D97-AF65-F5344CB8AC3E}">
        <p14:creationId xmlns:p14="http://schemas.microsoft.com/office/powerpoint/2010/main" val="145907722"/>
      </p:ext>
    </p:extLst>
  </p:cSld>
  <p:clrMapOvr>
    <a:masterClrMapping/>
  </p:clrMapOvr>
  <p:extLst mod="1">
    <p:ext uri="{DCECCB84-F9BA-43D5-87BE-67443E8EF086}">
      <p15:sldGuideLst xmlns:p15="http://schemas.microsoft.com/office/powerpoint/2012/main">
        <p15:guide id="1" pos="9168" userDrawn="1">
          <p15:clr>
            <a:srgbClr val="A4A3A4"/>
          </p15:clr>
        </p15:guide>
        <p15:guide id="2" pos="18480" userDrawn="1">
          <p15:clr>
            <a:srgbClr val="A4A3A4"/>
          </p15:clr>
        </p15:guide>
      </p15:sldGuideLst>
    </p:ext>
  </p:extLst>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userDrawn="1"/>
        </p:nvSpPr>
        <p:spPr bwMode="ltGray">
          <a:xfrm>
            <a:off x="0" y="0"/>
            <a:ext cx="43891200" cy="50292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bwMode="auto">
          <a:xfrm>
            <a:off x="1158240" y="685860"/>
            <a:ext cx="30175200" cy="297174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158240" y="6019800"/>
            <a:ext cx="41589960" cy="2362962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3000" y="32114698"/>
            <a:ext cx="9875520" cy="457200"/>
          </a:xfrm>
          <a:prstGeom prst="rect">
            <a:avLst/>
          </a:prstGeom>
        </p:spPr>
        <p:txBody>
          <a:bodyPr vert="horz" lIns="91440" tIns="45720" rIns="91440" bIns="45720" rtlCol="0" anchor="ctr"/>
          <a:lstStyle>
            <a:lvl1pPr algn="l">
              <a:defRPr sz="1600">
                <a:solidFill>
                  <a:schemeClr val="tx1">
                    <a:tint val="75000"/>
                  </a:schemeClr>
                </a:solidFill>
              </a:defRPr>
            </a:lvl1pPr>
          </a:lstStyle>
          <a:p>
            <a:fld id="{ECAA57DF-1C19-4726-AB84-014692BAD8F5}" type="datetimeFigureOut">
              <a:rPr lang="en-US" smtClean="0"/>
              <a:pPr/>
              <a:t>1/21/2018</a:t>
            </a:fld>
            <a:endParaRPr lang="en-US"/>
          </a:p>
        </p:txBody>
      </p:sp>
      <p:sp>
        <p:nvSpPr>
          <p:cNvPr id="5" name="Footer Placeholder 4"/>
          <p:cNvSpPr>
            <a:spLocks noGrp="1"/>
          </p:cNvSpPr>
          <p:nvPr>
            <p:ph type="ftr" sz="quarter" idx="3"/>
          </p:nvPr>
        </p:nvSpPr>
        <p:spPr>
          <a:xfrm>
            <a:off x="11018520" y="32114698"/>
            <a:ext cx="21854160" cy="457200"/>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32872680" y="32114698"/>
            <a:ext cx="9875520" cy="457200"/>
          </a:xfrm>
          <a:prstGeom prst="rect">
            <a:avLst/>
          </a:prstGeom>
        </p:spPr>
        <p:txBody>
          <a:bodyPr vert="horz" lIns="91440" tIns="45720" rIns="91440" bIns="45720" rtlCol="0" anchor="ctr"/>
          <a:lstStyle>
            <a:lvl1pPr algn="r">
              <a:defRPr sz="1600">
                <a:solidFill>
                  <a:schemeClr val="tx1">
                    <a:tint val="75000"/>
                  </a:schemeClr>
                </a:solidFill>
              </a:defRPr>
            </a:lvl1pPr>
          </a:lstStyle>
          <a:p>
            <a:fld id="{91B4C631-C489-4C11-812F-2172FBEAE82B}" type="slidenum">
              <a:rPr lang="en-US" smtClean="0"/>
              <a:pPr/>
              <a:t>‹#›</a:t>
            </a:fld>
            <a:endParaRPr lang="en-US"/>
          </a:p>
        </p:txBody>
      </p:sp>
      <p:sp>
        <p:nvSpPr>
          <p:cNvPr id="8" name="Rectangle 7"/>
          <p:cNvSpPr/>
          <p:nvPr userDrawn="1"/>
        </p:nvSpPr>
        <p:spPr bwMode="gray">
          <a:xfrm>
            <a:off x="0" y="3886200"/>
            <a:ext cx="43891200" cy="1143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Connector 8"/>
          <p:cNvCxnSpPr/>
          <p:nvPr userDrawn="1"/>
        </p:nvCxnSpPr>
        <p:spPr>
          <a:xfrm>
            <a:off x="0" y="3886200"/>
            <a:ext cx="43891200" cy="0"/>
          </a:xfrm>
          <a:prstGeom prst="line">
            <a:avLst/>
          </a:prstGeom>
          <a:ln w="114300">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8807471"/>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4389120" rtl="0" eaLnBrk="1" latinLnBrk="0" hangingPunct="1">
        <a:lnSpc>
          <a:spcPct val="90000"/>
        </a:lnSpc>
        <a:spcBef>
          <a:spcPct val="0"/>
        </a:spcBef>
        <a:buNone/>
        <a:defRPr sz="11500" b="0" kern="1200">
          <a:solidFill>
            <a:schemeClr val="bg1"/>
          </a:solidFill>
          <a:latin typeface="+mj-lt"/>
          <a:ea typeface="+mj-ea"/>
          <a:cs typeface="+mj-cs"/>
        </a:defRPr>
      </a:lvl1pPr>
    </p:titleStyle>
    <p:bodyStyle>
      <a:lvl1pPr marL="45720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800" kern="1200">
          <a:solidFill>
            <a:schemeClr val="tx1"/>
          </a:solidFill>
          <a:latin typeface="+mn-lt"/>
          <a:ea typeface="+mn-ea"/>
          <a:cs typeface="+mn-cs"/>
        </a:defRPr>
      </a:lvl1pPr>
      <a:lvl2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2pPr>
      <a:lvl3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3pPr>
      <a:lvl4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4pPr>
      <a:lvl5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5pPr>
      <a:lvl6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6pPr>
      <a:lvl7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7pPr>
      <a:lvl8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8pPr>
      <a:lvl9pPr marL="1097280" indent="-457200" algn="l" defTabSz="4389120" rtl="0" eaLnBrk="1" latinLnBrk="0" hangingPunct="1">
        <a:lnSpc>
          <a:spcPct val="100000"/>
        </a:lnSpc>
        <a:spcBef>
          <a:spcPts val="1200"/>
        </a:spcBef>
        <a:buClr>
          <a:schemeClr val="bg1">
            <a:lumMod val="65000"/>
          </a:schemeClr>
        </a:buClr>
        <a:buFont typeface="Arial" panose="020B0604020202020204" pitchFamily="34" charset="0"/>
        <a:buChar char="•"/>
        <a:defRPr sz="2400" kern="1200">
          <a:solidFill>
            <a:schemeClr val="tx1"/>
          </a:solidFill>
          <a:latin typeface="+mn-lt"/>
          <a:ea typeface="+mn-ea"/>
          <a:cs typeface="+mn-cs"/>
        </a:defRPr>
      </a:lvl9pPr>
    </p:bodyStyle>
    <p:otherStyle>
      <a:defPPr>
        <a:defRPr lang="en-US"/>
      </a:defPPr>
      <a:lvl1pPr marL="0" algn="l" defTabSz="4389120" rtl="0" eaLnBrk="1" latinLnBrk="0" hangingPunct="1">
        <a:defRPr sz="8640" kern="1200">
          <a:solidFill>
            <a:schemeClr val="tx1"/>
          </a:solidFill>
          <a:latin typeface="+mn-lt"/>
          <a:ea typeface="+mn-ea"/>
          <a:cs typeface="+mn-cs"/>
        </a:defRPr>
      </a:lvl1pPr>
      <a:lvl2pPr marL="2194560" algn="l" defTabSz="4389120" rtl="0" eaLnBrk="1" latinLnBrk="0" hangingPunct="1">
        <a:defRPr sz="8640" kern="1200">
          <a:solidFill>
            <a:schemeClr val="tx1"/>
          </a:solidFill>
          <a:latin typeface="+mn-lt"/>
          <a:ea typeface="+mn-ea"/>
          <a:cs typeface="+mn-cs"/>
        </a:defRPr>
      </a:lvl2pPr>
      <a:lvl3pPr marL="4389120" algn="l" defTabSz="4389120" rtl="0" eaLnBrk="1" latinLnBrk="0" hangingPunct="1">
        <a:defRPr sz="8640" kern="1200">
          <a:solidFill>
            <a:schemeClr val="tx1"/>
          </a:solidFill>
          <a:latin typeface="+mn-lt"/>
          <a:ea typeface="+mn-ea"/>
          <a:cs typeface="+mn-cs"/>
        </a:defRPr>
      </a:lvl3pPr>
      <a:lvl4pPr marL="6583680" algn="l" defTabSz="4389120" rtl="0" eaLnBrk="1" latinLnBrk="0" hangingPunct="1">
        <a:defRPr sz="8640" kern="1200">
          <a:solidFill>
            <a:schemeClr val="tx1"/>
          </a:solidFill>
          <a:latin typeface="+mn-lt"/>
          <a:ea typeface="+mn-ea"/>
          <a:cs typeface="+mn-cs"/>
        </a:defRPr>
      </a:lvl4pPr>
      <a:lvl5pPr marL="8778240" algn="l" defTabSz="4389120" rtl="0" eaLnBrk="1" latinLnBrk="0" hangingPunct="1">
        <a:defRPr sz="8640" kern="1200">
          <a:solidFill>
            <a:schemeClr val="tx1"/>
          </a:solidFill>
          <a:latin typeface="+mn-lt"/>
          <a:ea typeface="+mn-ea"/>
          <a:cs typeface="+mn-cs"/>
        </a:defRPr>
      </a:lvl5pPr>
      <a:lvl6pPr marL="10972800" algn="l" defTabSz="4389120" rtl="0" eaLnBrk="1" latinLnBrk="0" hangingPunct="1">
        <a:defRPr sz="8640" kern="1200">
          <a:solidFill>
            <a:schemeClr val="tx1"/>
          </a:solidFill>
          <a:latin typeface="+mn-lt"/>
          <a:ea typeface="+mn-ea"/>
          <a:cs typeface="+mn-cs"/>
        </a:defRPr>
      </a:lvl6pPr>
      <a:lvl7pPr marL="13167360" algn="l" defTabSz="4389120" rtl="0" eaLnBrk="1" latinLnBrk="0" hangingPunct="1">
        <a:defRPr sz="8640" kern="1200">
          <a:solidFill>
            <a:schemeClr val="tx1"/>
          </a:solidFill>
          <a:latin typeface="+mn-lt"/>
          <a:ea typeface="+mn-ea"/>
          <a:cs typeface="+mn-cs"/>
        </a:defRPr>
      </a:lvl7pPr>
      <a:lvl8pPr marL="15361920" algn="l" defTabSz="4389120" rtl="0" eaLnBrk="1" latinLnBrk="0" hangingPunct="1">
        <a:defRPr sz="8640" kern="1200">
          <a:solidFill>
            <a:schemeClr val="tx1"/>
          </a:solidFill>
          <a:latin typeface="+mn-lt"/>
          <a:ea typeface="+mn-ea"/>
          <a:cs typeface="+mn-cs"/>
        </a:defRPr>
      </a:lvl8pPr>
      <a:lvl9pPr marL="17556480" algn="l" defTabSz="4389120" rtl="0" eaLnBrk="1" latinLnBrk="0" hangingPunct="1">
        <a:defRPr sz="864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10368" userDrawn="1">
          <p15:clr>
            <a:srgbClr val="A4A3A4"/>
          </p15:clr>
        </p15:guide>
        <p15:guide id="2" pos="720" userDrawn="1">
          <p15:clr>
            <a:srgbClr val="A4A3A4"/>
          </p15:clr>
        </p15:guide>
        <p15:guide id="3" pos="26928" userDrawn="1">
          <p15:clr>
            <a:srgbClr val="A4A3A4"/>
          </p15:clr>
        </p15:guide>
        <p15:guide id="4" pos="13824" userDrawn="1">
          <p15:clr>
            <a:srgbClr val="A4A3A4"/>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158240" y="326318"/>
            <a:ext cx="30175200" cy="3657600"/>
          </a:xfrm>
        </p:spPr>
        <p:txBody>
          <a:bodyPr anchor="t"/>
          <a:lstStyle/>
          <a:p>
            <a:r>
              <a:rPr lang="en-US" dirty="0"/>
              <a:t>The impact of academic skills that aid Critical Thinking in Psychology</a:t>
            </a:r>
          </a:p>
        </p:txBody>
      </p:sp>
      <p:sp>
        <p:nvSpPr>
          <p:cNvPr id="23" name="Text Placeholder 22"/>
          <p:cNvSpPr>
            <a:spLocks noGrp="1"/>
          </p:cNvSpPr>
          <p:nvPr>
            <p:ph type="body" sz="quarter" idx="36"/>
          </p:nvPr>
        </p:nvSpPr>
        <p:spPr/>
        <p:txBody>
          <a:bodyPr/>
          <a:lstStyle/>
          <a:p>
            <a:r>
              <a:rPr lang="en-US" dirty="0"/>
              <a:t>Laura Boyling | University Of Wales Trinity Saint David </a:t>
            </a:r>
          </a:p>
        </p:txBody>
      </p:sp>
      <p:sp>
        <p:nvSpPr>
          <p:cNvPr id="67" name="Text Placeholder 66"/>
          <p:cNvSpPr>
            <a:spLocks noGrp="1"/>
          </p:cNvSpPr>
          <p:nvPr>
            <p:ph type="body" sz="quarter" idx="13"/>
          </p:nvPr>
        </p:nvSpPr>
        <p:spPr/>
        <p:txBody>
          <a:bodyPr/>
          <a:lstStyle/>
          <a:p>
            <a:r>
              <a:rPr lang="en-US" dirty="0"/>
              <a:t>What is Critical Thinking?</a:t>
            </a:r>
          </a:p>
        </p:txBody>
      </p:sp>
      <p:sp>
        <p:nvSpPr>
          <p:cNvPr id="69" name="Text Placeholder 68"/>
          <p:cNvSpPr>
            <a:spLocks noGrp="1"/>
          </p:cNvSpPr>
          <p:nvPr>
            <p:ph type="body" sz="quarter" idx="39"/>
          </p:nvPr>
        </p:nvSpPr>
        <p:spPr>
          <a:xfrm>
            <a:off x="1142682" y="7371453"/>
            <a:ext cx="12801600" cy="6160270"/>
          </a:xfrm>
        </p:spPr>
        <p:txBody>
          <a:bodyPr anchor="t"/>
          <a:lstStyle/>
          <a:p>
            <a:pPr marL="685800" lvl="3" indent="-685800">
              <a:buFont typeface="Wingdings" panose="05000000000000000000" pitchFamily="2" charset="2"/>
              <a:buChar char="Ø"/>
            </a:pPr>
            <a:r>
              <a:rPr lang="en-US" sz="4800" dirty="0"/>
              <a:t>According to Wade et al 1998, critical thinking is the ability to </a:t>
            </a:r>
            <a:r>
              <a:rPr lang="en-GB" sz="4800" dirty="0">
                <a:cs typeface="Leelawadee UI" panose="020B0502040204020203" pitchFamily="34" charset="-34"/>
              </a:rPr>
              <a:t>assess arguments and make judgements with well supported reasons. </a:t>
            </a:r>
          </a:p>
          <a:p>
            <a:pPr marL="685800" lvl="3" indent="-685800">
              <a:buFont typeface="Wingdings" panose="05000000000000000000" pitchFamily="2" charset="2"/>
              <a:buChar char="Ø"/>
            </a:pPr>
            <a:r>
              <a:rPr lang="en-GB" sz="4800" dirty="0">
                <a:cs typeface="Leelawadee UI" panose="020B0502040204020203" pitchFamily="34" charset="-34"/>
              </a:rPr>
              <a:t>Critical thinking also involves evaluating and analysing evidence, producing conclusions and evaluating arguments. (Cottrell, 2005).</a:t>
            </a:r>
            <a:endParaRPr lang="en-US" dirty="0"/>
          </a:p>
        </p:txBody>
      </p:sp>
      <p:sp>
        <p:nvSpPr>
          <p:cNvPr id="7" name="Text Placeholder 6"/>
          <p:cNvSpPr>
            <a:spLocks noGrp="1"/>
          </p:cNvSpPr>
          <p:nvPr>
            <p:ph type="body" sz="quarter" idx="17"/>
          </p:nvPr>
        </p:nvSpPr>
        <p:spPr>
          <a:xfrm>
            <a:off x="1090430" y="23264905"/>
            <a:ext cx="12801600" cy="1219200"/>
          </a:xfrm>
        </p:spPr>
        <p:txBody>
          <a:bodyPr/>
          <a:lstStyle/>
          <a:p>
            <a:r>
              <a:rPr lang="en-US" dirty="0"/>
              <a:t>What are Academic Study Skills? </a:t>
            </a:r>
          </a:p>
        </p:txBody>
      </p:sp>
      <p:sp>
        <p:nvSpPr>
          <p:cNvPr id="12" name="Content Placeholder 11"/>
          <p:cNvSpPr>
            <a:spLocks noGrp="1"/>
          </p:cNvSpPr>
          <p:nvPr>
            <p:ph sz="quarter" idx="25"/>
          </p:nvPr>
        </p:nvSpPr>
        <p:spPr>
          <a:xfrm>
            <a:off x="1090430" y="25093616"/>
            <a:ext cx="12801600" cy="7235016"/>
          </a:xfrm>
          <a:solidFill>
            <a:schemeClr val="tx2">
              <a:lumMod val="10000"/>
              <a:lumOff val="90000"/>
            </a:schemeClr>
          </a:solidFill>
        </p:spPr>
        <p:txBody>
          <a:bodyPr>
            <a:normAutofit/>
          </a:bodyPr>
          <a:lstStyle/>
          <a:p>
            <a:pPr>
              <a:buFont typeface="Wingdings" panose="05000000000000000000" pitchFamily="2" charset="2"/>
              <a:buChar char="Ø"/>
            </a:pPr>
            <a:r>
              <a:rPr lang="en-US" sz="4800" dirty="0"/>
              <a:t>Academic Study Skills are fundamental skills needed to achieve at further education level. (</a:t>
            </a:r>
            <a:r>
              <a:rPr lang="en-GB" sz="4800" dirty="0" err="1"/>
              <a:t>Gettinger</a:t>
            </a:r>
            <a:r>
              <a:rPr lang="en-GB" sz="4800" dirty="0"/>
              <a:t>, 2002)</a:t>
            </a:r>
            <a:endParaRPr lang="en-US" sz="4800" dirty="0"/>
          </a:p>
          <a:p>
            <a:pPr>
              <a:buFont typeface="Wingdings" panose="05000000000000000000" pitchFamily="2" charset="2"/>
              <a:buChar char="Ø"/>
            </a:pPr>
            <a:r>
              <a:rPr lang="en-US" sz="4800" dirty="0"/>
              <a:t>Academic study skills can include:</a:t>
            </a:r>
          </a:p>
          <a:p>
            <a:pPr lvl="1">
              <a:buFont typeface="Wingdings" panose="05000000000000000000" pitchFamily="2" charset="2"/>
              <a:buChar char="Ø"/>
            </a:pPr>
            <a:r>
              <a:rPr lang="en-US" sz="4800" dirty="0"/>
              <a:t>Academic Writing</a:t>
            </a:r>
          </a:p>
          <a:p>
            <a:pPr lvl="1">
              <a:buFont typeface="Wingdings" panose="05000000000000000000" pitchFamily="2" charset="2"/>
              <a:buChar char="Ø"/>
            </a:pPr>
            <a:r>
              <a:rPr lang="en-US" sz="4800" dirty="0"/>
              <a:t>Academic Reading</a:t>
            </a:r>
          </a:p>
          <a:p>
            <a:pPr lvl="1">
              <a:buFont typeface="Wingdings" panose="05000000000000000000" pitchFamily="2" charset="2"/>
              <a:buChar char="Ø"/>
            </a:pPr>
            <a:r>
              <a:rPr lang="en-US" sz="4800" dirty="0"/>
              <a:t>Time Management</a:t>
            </a:r>
          </a:p>
          <a:p>
            <a:pPr lvl="1">
              <a:buFont typeface="Wingdings" panose="05000000000000000000" pitchFamily="2" charset="2"/>
              <a:buChar char="Ø"/>
            </a:pPr>
            <a:r>
              <a:rPr lang="en-US" sz="4800" dirty="0"/>
              <a:t>Numeracy Skills </a:t>
            </a:r>
          </a:p>
          <a:p>
            <a:pPr lvl="1">
              <a:buFont typeface="Wingdings" panose="05000000000000000000" pitchFamily="2" charset="2"/>
              <a:buChar char="Ø"/>
            </a:pPr>
            <a:endParaRPr lang="en-US" sz="4000" dirty="0"/>
          </a:p>
          <a:p>
            <a:pPr lvl="1">
              <a:buFont typeface="Wingdings" panose="05000000000000000000" pitchFamily="2" charset="2"/>
              <a:buChar char="Ø"/>
            </a:pPr>
            <a:endParaRPr lang="en-US" sz="4000" dirty="0"/>
          </a:p>
          <a:p>
            <a:endParaRPr lang="en-US" sz="4400" dirty="0"/>
          </a:p>
        </p:txBody>
      </p:sp>
      <p:sp>
        <p:nvSpPr>
          <p:cNvPr id="8" name="Text Placeholder 7"/>
          <p:cNvSpPr>
            <a:spLocks noGrp="1"/>
          </p:cNvSpPr>
          <p:nvPr>
            <p:ph type="body" sz="quarter" idx="19"/>
          </p:nvPr>
        </p:nvSpPr>
        <p:spPr>
          <a:xfrm>
            <a:off x="1090430" y="13912084"/>
            <a:ext cx="12801600" cy="1219200"/>
          </a:xfrm>
        </p:spPr>
        <p:txBody>
          <a:bodyPr/>
          <a:lstStyle/>
          <a:p>
            <a:r>
              <a:rPr lang="en-US" dirty="0"/>
              <a:t>Why is Critical Thinking important?</a:t>
            </a:r>
          </a:p>
        </p:txBody>
      </p:sp>
      <p:sp>
        <p:nvSpPr>
          <p:cNvPr id="9" name="Text Placeholder 8"/>
          <p:cNvSpPr>
            <a:spLocks noGrp="1"/>
          </p:cNvSpPr>
          <p:nvPr>
            <p:ph type="body" sz="quarter" idx="21"/>
          </p:nvPr>
        </p:nvSpPr>
        <p:spPr/>
        <p:txBody>
          <a:bodyPr/>
          <a:lstStyle/>
          <a:p>
            <a:r>
              <a:rPr lang="en-US" dirty="0"/>
              <a:t>Critical Reading Skills </a:t>
            </a:r>
          </a:p>
        </p:txBody>
      </p:sp>
      <p:sp>
        <p:nvSpPr>
          <p:cNvPr id="70" name="Text Placeholder 69"/>
          <p:cNvSpPr>
            <a:spLocks noGrp="1"/>
          </p:cNvSpPr>
          <p:nvPr>
            <p:ph type="body" sz="quarter" idx="40"/>
          </p:nvPr>
        </p:nvSpPr>
        <p:spPr>
          <a:xfrm>
            <a:off x="15495655" y="20769181"/>
            <a:ext cx="12801600" cy="1219200"/>
          </a:xfrm>
        </p:spPr>
        <p:txBody>
          <a:bodyPr/>
          <a:lstStyle/>
          <a:p>
            <a:r>
              <a:rPr lang="en-US" dirty="0"/>
              <a:t>Critical Writing Skills </a:t>
            </a:r>
          </a:p>
        </p:txBody>
      </p:sp>
      <p:sp>
        <p:nvSpPr>
          <p:cNvPr id="18" name="Text Placeholder 17"/>
          <p:cNvSpPr>
            <a:spLocks noGrp="1"/>
          </p:cNvSpPr>
          <p:nvPr>
            <p:ph type="body" sz="quarter" idx="31"/>
          </p:nvPr>
        </p:nvSpPr>
        <p:spPr>
          <a:xfrm>
            <a:off x="29900880" y="5699760"/>
            <a:ext cx="12801600" cy="1219200"/>
          </a:xfrm>
        </p:spPr>
        <p:txBody>
          <a:bodyPr/>
          <a:lstStyle/>
          <a:p>
            <a:r>
              <a:rPr lang="en-US" dirty="0"/>
              <a:t>Critical Numeracy Skills </a:t>
            </a:r>
          </a:p>
        </p:txBody>
      </p:sp>
      <p:sp>
        <p:nvSpPr>
          <p:cNvPr id="71" name="Text Placeholder 70"/>
          <p:cNvSpPr>
            <a:spLocks noGrp="1"/>
          </p:cNvSpPr>
          <p:nvPr>
            <p:ph type="body" sz="quarter" idx="41"/>
          </p:nvPr>
        </p:nvSpPr>
        <p:spPr>
          <a:xfrm>
            <a:off x="29900880" y="18491317"/>
            <a:ext cx="12801600" cy="1219200"/>
          </a:xfrm>
        </p:spPr>
        <p:txBody>
          <a:bodyPr/>
          <a:lstStyle/>
          <a:p>
            <a:r>
              <a:rPr lang="en-US" dirty="0"/>
              <a:t>Conclusion</a:t>
            </a:r>
          </a:p>
        </p:txBody>
      </p:sp>
      <p:sp>
        <p:nvSpPr>
          <p:cNvPr id="15" name="Content Placeholder 14"/>
          <p:cNvSpPr>
            <a:spLocks noGrp="1"/>
          </p:cNvSpPr>
          <p:nvPr>
            <p:ph sz="quarter" idx="42"/>
          </p:nvPr>
        </p:nvSpPr>
        <p:spPr>
          <a:xfrm>
            <a:off x="29963087" y="20404208"/>
            <a:ext cx="12801600" cy="4344786"/>
          </a:xfrm>
          <a:solidFill>
            <a:schemeClr val="tx2">
              <a:lumMod val="10000"/>
              <a:lumOff val="90000"/>
            </a:schemeClr>
          </a:solidFill>
        </p:spPr>
        <p:txBody>
          <a:bodyPr>
            <a:normAutofit/>
          </a:bodyPr>
          <a:lstStyle/>
          <a:p>
            <a:pPr>
              <a:buFont typeface="Wingdings" panose="05000000000000000000" pitchFamily="2" charset="2"/>
              <a:buChar char="Ø"/>
            </a:pPr>
            <a:r>
              <a:rPr lang="en-US" sz="4800" dirty="0"/>
              <a:t>Overall, the development of useful and academic skills can positively influence how an individual critically thinks in Psychology.</a:t>
            </a:r>
          </a:p>
          <a:p>
            <a:pPr>
              <a:buFont typeface="Wingdings" panose="05000000000000000000" pitchFamily="2" charset="2"/>
              <a:buChar char="Ø"/>
            </a:pPr>
            <a:r>
              <a:rPr lang="en-US" sz="4800" dirty="0"/>
              <a:t> The development of these skills can aid an individual during their studies. </a:t>
            </a:r>
          </a:p>
        </p:txBody>
      </p:sp>
      <p:sp>
        <p:nvSpPr>
          <p:cNvPr id="27" name="Content Placeholder 26">
            <a:extLst>
              <a:ext uri="{FF2B5EF4-FFF2-40B4-BE49-F238E27FC236}">
                <a16:creationId xmlns:a16="http://schemas.microsoft.com/office/drawing/2014/main" id="{072699FC-0104-4B4D-97FB-A94CF3B4C73D}"/>
              </a:ext>
            </a:extLst>
          </p:cNvPr>
          <p:cNvSpPr>
            <a:spLocks noGrp="1"/>
          </p:cNvSpPr>
          <p:nvPr>
            <p:ph sz="quarter" idx="23"/>
          </p:nvPr>
        </p:nvSpPr>
        <p:spPr>
          <a:xfrm>
            <a:off x="15557862" y="22529784"/>
            <a:ext cx="12788538" cy="9549191"/>
          </a:xfrm>
          <a:solidFill>
            <a:schemeClr val="tx2">
              <a:lumMod val="10000"/>
              <a:lumOff val="90000"/>
            </a:schemeClr>
          </a:solidFill>
        </p:spPr>
        <p:txBody>
          <a:bodyPr>
            <a:normAutofit/>
          </a:bodyPr>
          <a:lstStyle/>
          <a:p>
            <a:pPr>
              <a:buFont typeface="Wingdings" panose="05000000000000000000" pitchFamily="2" charset="2"/>
              <a:buChar char="Ø"/>
            </a:pPr>
            <a:r>
              <a:rPr lang="en-GB" sz="4800" dirty="0"/>
              <a:t>Similar to critical reading, critical writing also involves selecting relevant information. </a:t>
            </a:r>
          </a:p>
          <a:p>
            <a:pPr>
              <a:buFont typeface="Wingdings" panose="05000000000000000000" pitchFamily="2" charset="2"/>
              <a:buChar char="Ø"/>
            </a:pPr>
            <a:r>
              <a:rPr lang="en-GB" sz="4800" dirty="0"/>
              <a:t>This skill helps with making judgements of other sources and producing this in written work. </a:t>
            </a:r>
          </a:p>
          <a:p>
            <a:pPr>
              <a:buFont typeface="Wingdings" panose="05000000000000000000" pitchFamily="2" charset="2"/>
              <a:buChar char="Ø"/>
            </a:pPr>
            <a:r>
              <a:rPr lang="en-GB" sz="4800" dirty="0"/>
              <a:t>Critical writing must include using relevant evidence, comparing and evaluating arguments, reasoning and looking at conflicting evidence. </a:t>
            </a:r>
          </a:p>
          <a:p>
            <a:pPr>
              <a:buFont typeface="Wingdings" panose="05000000000000000000" pitchFamily="2" charset="2"/>
              <a:buChar char="Ø"/>
            </a:pPr>
            <a:r>
              <a:rPr lang="en-GB" sz="4800" dirty="0"/>
              <a:t>The audience must be kept in mind when critically writing and must be understandable to the reader. (Cottrell, 2005). </a:t>
            </a:r>
          </a:p>
        </p:txBody>
      </p:sp>
      <p:sp>
        <p:nvSpPr>
          <p:cNvPr id="29" name="Content Placeholder 28">
            <a:extLst>
              <a:ext uri="{FF2B5EF4-FFF2-40B4-BE49-F238E27FC236}">
                <a16:creationId xmlns:a16="http://schemas.microsoft.com/office/drawing/2014/main" id="{40E7F114-4DCD-4D32-9AEA-14CFACE9BF17}"/>
              </a:ext>
            </a:extLst>
          </p:cNvPr>
          <p:cNvSpPr>
            <a:spLocks noGrp="1"/>
          </p:cNvSpPr>
          <p:nvPr>
            <p:ph sz="quarter" idx="27"/>
          </p:nvPr>
        </p:nvSpPr>
        <p:spPr>
          <a:xfrm>
            <a:off x="15521781" y="7371453"/>
            <a:ext cx="12801600" cy="9725621"/>
          </a:xfrm>
          <a:solidFill>
            <a:schemeClr val="tx2">
              <a:lumMod val="10000"/>
              <a:lumOff val="90000"/>
            </a:schemeClr>
          </a:solidFill>
        </p:spPr>
        <p:txBody>
          <a:bodyPr>
            <a:normAutofit/>
          </a:bodyPr>
          <a:lstStyle/>
          <a:p>
            <a:pPr>
              <a:buFont typeface="Wingdings" panose="05000000000000000000" pitchFamily="2" charset="2"/>
              <a:buChar char="Ø"/>
            </a:pPr>
            <a:r>
              <a:rPr lang="en-GB" sz="4800" dirty="0"/>
              <a:t>Critical reading involves identifying relevant information to an individuals study and categorising information to help with using it for the correct purpose, this can include firstly reading the abstract. </a:t>
            </a:r>
          </a:p>
          <a:p>
            <a:pPr>
              <a:buFont typeface="Wingdings" panose="05000000000000000000" pitchFamily="2" charset="2"/>
              <a:buChar char="Ø"/>
            </a:pPr>
            <a:r>
              <a:rPr lang="en-GB" sz="4800" dirty="0"/>
              <a:t>Critical reading requires focus on certain parts of written sources whilst keeping other information in mind.</a:t>
            </a:r>
          </a:p>
          <a:p>
            <a:pPr>
              <a:buFont typeface="Wingdings" panose="05000000000000000000" pitchFamily="2" charset="2"/>
              <a:buChar char="Ø"/>
            </a:pPr>
            <a:r>
              <a:rPr lang="en-GB" sz="4800" dirty="0"/>
              <a:t>It involves looking at all sections of text such as books and articles to find the argument and noticing now evidence contributes to it. (Cottrell,2005)</a:t>
            </a:r>
          </a:p>
        </p:txBody>
      </p:sp>
      <p:sp>
        <p:nvSpPr>
          <p:cNvPr id="30" name="Content Placeholder 29">
            <a:extLst>
              <a:ext uri="{FF2B5EF4-FFF2-40B4-BE49-F238E27FC236}">
                <a16:creationId xmlns:a16="http://schemas.microsoft.com/office/drawing/2014/main" id="{9D7471FC-E38C-4FE0-890A-70E6263D6FBB}"/>
              </a:ext>
            </a:extLst>
          </p:cNvPr>
          <p:cNvSpPr>
            <a:spLocks noGrp="1"/>
          </p:cNvSpPr>
          <p:nvPr>
            <p:ph sz="quarter" idx="32"/>
          </p:nvPr>
        </p:nvSpPr>
        <p:spPr>
          <a:xfrm>
            <a:off x="29946918" y="7371453"/>
            <a:ext cx="12801600" cy="10306468"/>
          </a:xfrm>
          <a:solidFill>
            <a:schemeClr val="tx2">
              <a:lumMod val="10000"/>
              <a:lumOff val="90000"/>
            </a:schemeClr>
          </a:solidFill>
        </p:spPr>
        <p:txBody>
          <a:bodyPr>
            <a:normAutofit/>
          </a:bodyPr>
          <a:lstStyle/>
          <a:p>
            <a:pPr>
              <a:buFont typeface="Wingdings" panose="05000000000000000000" pitchFamily="2" charset="2"/>
              <a:buChar char="Ø"/>
            </a:pPr>
            <a:r>
              <a:rPr lang="en-GB" sz="4800" dirty="0">
                <a:cs typeface="Leelawadee UI" panose="020B0604020202020204" pitchFamily="34" charset="0"/>
              </a:rPr>
              <a:t> Critical numeracy skills are important in Psychology when condensing and analysing data and presenting it in the correct ways such as in graphs and tables. </a:t>
            </a:r>
          </a:p>
          <a:p>
            <a:pPr>
              <a:buFont typeface="Wingdings" panose="05000000000000000000" pitchFamily="2" charset="2"/>
              <a:buChar char="Ø"/>
            </a:pPr>
            <a:r>
              <a:rPr lang="en-GB" sz="4800" dirty="0">
                <a:cs typeface="Leelawadee UI" panose="020B0604020202020204" pitchFamily="34" charset="0"/>
              </a:rPr>
              <a:t>Critical numeracy skills are also important when displaying data in written tasks along side critical writing, where the data can be displayed in fractions or percentages. </a:t>
            </a:r>
          </a:p>
          <a:p>
            <a:pPr>
              <a:buFont typeface="Wingdings" panose="05000000000000000000" pitchFamily="2" charset="2"/>
              <a:buChar char="Ø"/>
            </a:pPr>
            <a:r>
              <a:rPr lang="en-GB" sz="4800" dirty="0">
                <a:cs typeface="Leelawadee UI" panose="020B0604020202020204" pitchFamily="34" charset="0"/>
              </a:rPr>
              <a:t>In relation to Psychology, critical numeracy is an important skill to have when collecting data from other sources such as articles, in order to compare to your own data for producing arguments. </a:t>
            </a:r>
          </a:p>
        </p:txBody>
      </p:sp>
      <p:sp>
        <p:nvSpPr>
          <p:cNvPr id="64" name="Content Placeholder 63">
            <a:extLst>
              <a:ext uri="{FF2B5EF4-FFF2-40B4-BE49-F238E27FC236}">
                <a16:creationId xmlns:a16="http://schemas.microsoft.com/office/drawing/2014/main" id="{DAF0EB8F-7C7D-48EE-A9D2-C9808ABC6FD9}"/>
              </a:ext>
            </a:extLst>
          </p:cNvPr>
          <p:cNvSpPr>
            <a:spLocks noGrp="1"/>
          </p:cNvSpPr>
          <p:nvPr>
            <p:ph sz="quarter" idx="26"/>
          </p:nvPr>
        </p:nvSpPr>
        <p:spPr>
          <a:xfrm>
            <a:off x="1090430" y="15511645"/>
            <a:ext cx="12801600" cy="7296911"/>
          </a:xfrm>
          <a:solidFill>
            <a:schemeClr val="tx2">
              <a:lumMod val="10000"/>
              <a:lumOff val="90000"/>
            </a:schemeClr>
          </a:solidFill>
        </p:spPr>
        <p:txBody>
          <a:bodyPr>
            <a:normAutofit lnSpcReduction="10000"/>
          </a:bodyPr>
          <a:lstStyle/>
          <a:p>
            <a:pPr marL="0" indent="0">
              <a:buNone/>
            </a:pPr>
            <a:r>
              <a:rPr lang="en-GB" sz="4800" dirty="0"/>
              <a:t>  Critical thinking allows an individual to:</a:t>
            </a:r>
          </a:p>
          <a:p>
            <a:pPr>
              <a:buFont typeface="Wingdings" panose="05000000000000000000" pitchFamily="2" charset="2"/>
              <a:buChar char="Ø"/>
            </a:pPr>
            <a:r>
              <a:rPr lang="en-GB" sz="4800" dirty="0"/>
              <a:t>Develop skills of analysis that can be applied to many different situations</a:t>
            </a:r>
          </a:p>
          <a:p>
            <a:pPr>
              <a:buFont typeface="Wingdings" panose="05000000000000000000" pitchFamily="2" charset="2"/>
              <a:buChar char="Ø"/>
            </a:pPr>
            <a:r>
              <a:rPr lang="en-GB" sz="4800" dirty="0"/>
              <a:t>Improve their ability to choose key information to become less distracted by information which is less useful. </a:t>
            </a:r>
          </a:p>
          <a:p>
            <a:pPr>
              <a:buFont typeface="Wingdings" panose="05000000000000000000" pitchFamily="2" charset="2"/>
              <a:buChar char="Ø"/>
            </a:pPr>
            <a:r>
              <a:rPr lang="en-GB" sz="4800" dirty="0"/>
              <a:t>Improve their attention and observation when analysing sources </a:t>
            </a:r>
          </a:p>
          <a:p>
            <a:pPr marL="640080" lvl="1" indent="0">
              <a:buNone/>
            </a:pPr>
            <a:r>
              <a:rPr lang="en-GB" sz="4800" dirty="0"/>
              <a:t>(Cottrell, 2005)</a:t>
            </a:r>
          </a:p>
        </p:txBody>
      </p:sp>
      <p:pic>
        <p:nvPicPr>
          <p:cNvPr id="41" name="Picture 2" descr="Image result for psychology">
            <a:extLst>
              <a:ext uri="{FF2B5EF4-FFF2-40B4-BE49-F238E27FC236}">
                <a16:creationId xmlns:a16="http://schemas.microsoft.com/office/drawing/2014/main" id="{C29453E5-791A-46D0-81EA-4C6AAEB370F2}"/>
              </a:ext>
            </a:extLst>
          </p:cNvPr>
          <p:cNvPicPr>
            <a:picLocks noGrp="1" noChangeAspect="1" noChangeArrowheads="1"/>
          </p:cNvPicPr>
          <p:nvPr>
            <p:ph type="pic" sz="quarter" idx="43"/>
          </p:nvPr>
        </p:nvPicPr>
        <p:blipFill>
          <a:blip r:embed="rId2">
            <a:extLst>
              <a:ext uri="{28A0092B-C50C-407E-A947-70E740481C1C}">
                <a14:useLocalDpi xmlns:a14="http://schemas.microsoft.com/office/drawing/2010/main" val="0"/>
              </a:ext>
            </a:extLst>
          </a:blip>
          <a:srcRect t="10436" b="10436"/>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pic>
        <p:nvPicPr>
          <p:cNvPr id="45" name="Picture 4" descr="Image result for reading">
            <a:extLst>
              <a:ext uri="{FF2B5EF4-FFF2-40B4-BE49-F238E27FC236}">
                <a16:creationId xmlns:a16="http://schemas.microsoft.com/office/drawing/2014/main" id="{F358B161-5544-4BA2-A913-0C456161A43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029877" y="17462047"/>
            <a:ext cx="9844507" cy="2942161"/>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Image result for writing">
            <a:extLst>
              <a:ext uri="{FF2B5EF4-FFF2-40B4-BE49-F238E27FC236}">
                <a16:creationId xmlns:a16="http://schemas.microsoft.com/office/drawing/2014/main" id="{4DE5CB9A-CCCF-445A-BE70-F24D59D43B9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685504" y="26139374"/>
            <a:ext cx="11356766" cy="5143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11989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7C2AE-9920-49F8-973B-757827F3B3A5}"/>
              </a:ext>
            </a:extLst>
          </p:cNvPr>
          <p:cNvSpPr>
            <a:spLocks noGrp="1"/>
          </p:cNvSpPr>
          <p:nvPr>
            <p:ph type="title"/>
          </p:nvPr>
        </p:nvSpPr>
        <p:spPr/>
        <p:txBody>
          <a:bodyPr/>
          <a:lstStyle/>
          <a:p>
            <a:r>
              <a:rPr lang="en-GB" dirty="0"/>
              <a:t>References </a:t>
            </a:r>
          </a:p>
        </p:txBody>
      </p:sp>
      <p:sp>
        <p:nvSpPr>
          <p:cNvPr id="3" name="Text Placeholder 2">
            <a:extLst>
              <a:ext uri="{FF2B5EF4-FFF2-40B4-BE49-F238E27FC236}">
                <a16:creationId xmlns:a16="http://schemas.microsoft.com/office/drawing/2014/main" id="{9615AB67-9E70-41E4-9873-9CC9C6E305D8}"/>
              </a:ext>
            </a:extLst>
          </p:cNvPr>
          <p:cNvSpPr>
            <a:spLocks noGrp="1"/>
          </p:cNvSpPr>
          <p:nvPr>
            <p:ph type="body" sz="quarter" idx="36"/>
          </p:nvPr>
        </p:nvSpPr>
        <p:spPr/>
        <p:txBody>
          <a:bodyPr/>
          <a:lstStyle/>
          <a:p>
            <a:endParaRPr lang="en-GB" dirty="0"/>
          </a:p>
        </p:txBody>
      </p:sp>
      <p:sp>
        <p:nvSpPr>
          <p:cNvPr id="25" name="Picture Placeholder 24">
            <a:extLst>
              <a:ext uri="{FF2B5EF4-FFF2-40B4-BE49-F238E27FC236}">
                <a16:creationId xmlns:a16="http://schemas.microsoft.com/office/drawing/2014/main" id="{DF6DA35E-3169-49ED-A2FA-712E31970527}"/>
              </a:ext>
            </a:extLst>
          </p:cNvPr>
          <p:cNvSpPr>
            <a:spLocks noGrp="1"/>
          </p:cNvSpPr>
          <p:nvPr>
            <p:ph type="pic" sz="quarter" idx="43"/>
          </p:nvPr>
        </p:nvSpPr>
        <p:spPr/>
      </p:sp>
      <p:sp>
        <p:nvSpPr>
          <p:cNvPr id="26" name="TextBox 25">
            <a:extLst>
              <a:ext uri="{FF2B5EF4-FFF2-40B4-BE49-F238E27FC236}">
                <a16:creationId xmlns:a16="http://schemas.microsoft.com/office/drawing/2014/main" id="{7F2261EE-02BB-4D97-BAE0-FA9088472261}"/>
              </a:ext>
            </a:extLst>
          </p:cNvPr>
          <p:cNvSpPr txBox="1"/>
          <p:nvPr/>
        </p:nvSpPr>
        <p:spPr>
          <a:xfrm>
            <a:off x="1158240" y="5551714"/>
            <a:ext cx="41557303" cy="6324808"/>
          </a:xfrm>
          <a:prstGeom prst="rect">
            <a:avLst/>
          </a:prstGeom>
          <a:noFill/>
        </p:spPr>
        <p:txBody>
          <a:bodyPr wrap="square" rtlCol="0">
            <a:spAutoFit/>
          </a:bodyPr>
          <a:lstStyle/>
          <a:p>
            <a:pPr marL="1371600" indent="-1371600">
              <a:lnSpc>
                <a:spcPct val="150000"/>
              </a:lnSpc>
              <a:buFontTx/>
              <a:buAutoNum type="arabicPeriod"/>
            </a:pPr>
            <a:r>
              <a:rPr lang="en-GB" sz="5400" dirty="0"/>
              <a:t>All images accessed from Google Images </a:t>
            </a:r>
          </a:p>
          <a:p>
            <a:pPr marL="1371600" indent="-1371600">
              <a:lnSpc>
                <a:spcPct val="150000"/>
              </a:lnSpc>
              <a:buAutoNum type="arabicPeriod"/>
            </a:pPr>
            <a:r>
              <a:rPr lang="en-GB" sz="5400" dirty="0" err="1"/>
              <a:t>Gettinger</a:t>
            </a:r>
            <a:r>
              <a:rPr lang="en-GB" sz="5400" dirty="0"/>
              <a:t>, M., &amp; Seibert, J. K. (2002). Contributions of study skills to academic competence. </a:t>
            </a:r>
            <a:r>
              <a:rPr lang="en-GB" sz="5400" i="1" dirty="0"/>
              <a:t>School Psychology Review</a:t>
            </a:r>
            <a:r>
              <a:rPr lang="en-GB" sz="5400" dirty="0"/>
              <a:t>, </a:t>
            </a:r>
            <a:r>
              <a:rPr lang="en-GB" sz="5400" i="1" dirty="0"/>
              <a:t>31</a:t>
            </a:r>
            <a:r>
              <a:rPr lang="en-GB" sz="5400" dirty="0"/>
              <a:t>(3), 350.</a:t>
            </a:r>
          </a:p>
          <a:p>
            <a:pPr marL="1371600" indent="-1371600">
              <a:lnSpc>
                <a:spcPct val="150000"/>
              </a:lnSpc>
              <a:buAutoNum type="arabicPeriod"/>
            </a:pPr>
            <a:r>
              <a:rPr lang="en-GB" sz="5400" dirty="0"/>
              <a:t>Cottrell, S. (2005). </a:t>
            </a:r>
            <a:r>
              <a:rPr lang="en-GB" sz="5400" i="1" dirty="0"/>
              <a:t>Critical Thinking Skills: Developing Effective Analysis and Argument. </a:t>
            </a:r>
            <a:r>
              <a:rPr lang="en-GB" sz="5400" dirty="0"/>
              <a:t>Hampshire: Palgrave Macmillan.</a:t>
            </a:r>
          </a:p>
          <a:p>
            <a:pPr marL="1371600" indent="-1371600">
              <a:lnSpc>
                <a:spcPct val="150000"/>
              </a:lnSpc>
              <a:buFontTx/>
              <a:buAutoNum type="arabicPeriod"/>
            </a:pPr>
            <a:r>
              <a:rPr lang="en-GB" sz="5400" dirty="0"/>
              <a:t>Wade, C. &amp; </a:t>
            </a:r>
            <a:r>
              <a:rPr lang="en-GB" sz="5400" dirty="0" err="1"/>
              <a:t>Tavris</a:t>
            </a:r>
            <a:r>
              <a:rPr lang="en-GB" sz="5400" dirty="0"/>
              <a:t>, C. (1998) </a:t>
            </a:r>
            <a:r>
              <a:rPr lang="en-GB" sz="5400" i="1" dirty="0"/>
              <a:t>Psychology in Perspective. </a:t>
            </a:r>
            <a:r>
              <a:rPr lang="en-GB" sz="5400" dirty="0"/>
              <a:t>Longman Publishers. </a:t>
            </a:r>
            <a:endParaRPr lang="en-US" sz="5400" dirty="0"/>
          </a:p>
          <a:p>
            <a:pPr marL="1371600" indent="-1371600">
              <a:lnSpc>
                <a:spcPct val="150000"/>
              </a:lnSpc>
              <a:buAutoNum type="arabicPeriod"/>
            </a:pPr>
            <a:endParaRPr lang="en-GB" sz="5400" dirty="0"/>
          </a:p>
        </p:txBody>
      </p:sp>
    </p:spTree>
    <p:extLst>
      <p:ext uri="{BB962C8B-B14F-4D97-AF65-F5344CB8AC3E}">
        <p14:creationId xmlns:p14="http://schemas.microsoft.com/office/powerpoint/2010/main" val="132549817"/>
      </p:ext>
    </p:extLst>
  </p:cSld>
  <p:clrMapOvr>
    <a:masterClrMapping/>
  </p:clrMapOvr>
</p:sld>
</file>

<file path=ppt/theme/theme1.xml><?xml version="1.0" encoding="utf-8"?>
<a:theme xmlns:a="http://schemas.openxmlformats.org/drawingml/2006/main" name="Science Poster">
  <a:themeElements>
    <a:clrScheme name="Science Poster">
      <a:dk1>
        <a:srgbClr val="000000"/>
      </a:dk1>
      <a:lt1>
        <a:sysClr val="window" lastClr="FFFFFF"/>
      </a:lt1>
      <a:dk2>
        <a:srgbClr val="1B1B1B"/>
      </a:dk2>
      <a:lt2>
        <a:srgbClr val="E5E8E8"/>
      </a:lt2>
      <a:accent1>
        <a:srgbClr val="00B0EA"/>
      </a:accent1>
      <a:accent2>
        <a:srgbClr val="45AE22"/>
      </a:accent2>
      <a:accent3>
        <a:srgbClr val="FFFF00"/>
      </a:accent3>
      <a:accent4>
        <a:srgbClr val="F2760D"/>
      </a:accent4>
      <a:accent5>
        <a:srgbClr val="BB2B35"/>
      </a:accent5>
      <a:accent6>
        <a:srgbClr val="6C3CA2"/>
      </a:accent6>
      <a:hlink>
        <a:srgbClr val="00B0EA"/>
      </a:hlink>
      <a:folHlink>
        <a:srgbClr val="969696"/>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4"/>
        </a:solidFill>
        <a:ln>
          <a:noFill/>
        </a:ln>
      </a:spPr>
      <a:bodyPr rtlCol="0" anchor="ctr"/>
      <a:lstStyle>
        <a:defPPr algn="ctr">
          <a:defRPr sz="6000" dirty="0" err="1" smtClean="0"/>
        </a:defPPr>
      </a:lstStyle>
      <a:style>
        <a:lnRef idx="2">
          <a:schemeClr val="accent1">
            <a:shade val="50000"/>
          </a:schemeClr>
        </a:lnRef>
        <a:fillRef idx="1">
          <a:schemeClr val="accent1"/>
        </a:fillRef>
        <a:effectRef idx="0">
          <a:schemeClr val="accent1"/>
        </a:effectRef>
        <a:fontRef idx="minor">
          <a:schemeClr val="lt1"/>
        </a:fontRef>
      </a:style>
    </a:spDef>
    <a:lnDef>
      <a:spPr>
        <a:ln w="28575">
          <a:solidFill>
            <a:schemeClr val="accent4"/>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defRPr sz="6000" dirty="0" err="1" smtClean="0"/>
        </a:defPPr>
      </a:lstStyle>
    </a:txDef>
  </a:objectDefaults>
  <a:extraClrSchemeLst/>
  <a:extLst>
    <a:ext uri="{05A4C25C-085E-4340-85A3-A5531E510DB2}">
      <thm15:themeFamily xmlns:thm15="http://schemas.microsoft.com/office/thememl/2012/main" name="Presentation2" id="{A3AC1795-03CA-4218-8E9C-394F2C72EB71}" vid="{9E91E023-53D0-48CE-AFD1-CE3DA49243D0}"/>
    </a:ext>
  </a:extLst>
</a:theme>
</file>

<file path=ppt/theme/theme2.xml><?xml version="1.0" encoding="utf-8"?>
<a:theme xmlns:a="http://schemas.openxmlformats.org/drawingml/2006/main" name="Office Theme">
  <a:themeElements>
    <a:clrScheme name="Science Poster">
      <a:dk1>
        <a:srgbClr val="000000"/>
      </a:dk1>
      <a:lt1>
        <a:sysClr val="window" lastClr="FFFFFF"/>
      </a:lt1>
      <a:dk2>
        <a:srgbClr val="1B1B1B"/>
      </a:dk2>
      <a:lt2>
        <a:srgbClr val="E5E8E8"/>
      </a:lt2>
      <a:accent1>
        <a:srgbClr val="00B0EA"/>
      </a:accent1>
      <a:accent2>
        <a:srgbClr val="45AE22"/>
      </a:accent2>
      <a:accent3>
        <a:srgbClr val="FFFF00"/>
      </a:accent3>
      <a:accent4>
        <a:srgbClr val="F2760D"/>
      </a:accent4>
      <a:accent5>
        <a:srgbClr val="BB2B35"/>
      </a:accent5>
      <a:accent6>
        <a:srgbClr val="6C3CA2"/>
      </a:accent6>
      <a:hlink>
        <a:srgbClr val="00B0EA"/>
      </a:hlink>
      <a:folHlink>
        <a:srgbClr val="969696"/>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Science Poster">
      <a:dk1>
        <a:srgbClr val="000000"/>
      </a:dk1>
      <a:lt1>
        <a:sysClr val="window" lastClr="FFFFFF"/>
      </a:lt1>
      <a:dk2>
        <a:srgbClr val="1B1B1B"/>
      </a:dk2>
      <a:lt2>
        <a:srgbClr val="E5E8E8"/>
      </a:lt2>
      <a:accent1>
        <a:srgbClr val="00B0EA"/>
      </a:accent1>
      <a:accent2>
        <a:srgbClr val="45AE22"/>
      </a:accent2>
      <a:accent3>
        <a:srgbClr val="FFFF00"/>
      </a:accent3>
      <a:accent4>
        <a:srgbClr val="F2760D"/>
      </a:accent4>
      <a:accent5>
        <a:srgbClr val="BB2B35"/>
      </a:accent5>
      <a:accent6>
        <a:srgbClr val="6C3CA2"/>
      </a:accent6>
      <a:hlink>
        <a:srgbClr val="00B0EA"/>
      </a:hlink>
      <a:folHlink>
        <a:srgbClr val="969696"/>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99B7E175-EA31-4EB5-9BCC-A945A810367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Science project poster</Template>
  <TotalTime>0</TotalTime>
  <Words>477</Words>
  <Application>Microsoft Office PowerPoint</Application>
  <PresentationFormat>Custom</PresentationFormat>
  <Paragraphs>40</Paragraphs>
  <Slides>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Arial</vt:lpstr>
      <vt:lpstr>Calibri</vt:lpstr>
      <vt:lpstr>Calibri Light</vt:lpstr>
      <vt:lpstr>Leelawadee UI</vt:lpstr>
      <vt:lpstr>Wingdings</vt:lpstr>
      <vt:lpstr>Science Poster</vt:lpstr>
      <vt:lpstr>The impact of academic skills that aid Critical Thinking in Psychology</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keywords/>
  <cp:lastModifiedBy/>
  <cp:revision>1</cp:revision>
  <dcterms:created xsi:type="dcterms:W3CDTF">2018-01-21T16:58:38Z</dcterms:created>
  <dcterms:modified xsi:type="dcterms:W3CDTF">2018-01-21T20:59:00Z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TC040013439991</vt:lpwstr>
  </property>
</Properties>
</file>