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55"/>
  </p:notesMasterIdLst>
  <p:sldIdLst>
    <p:sldId id="256" r:id="rId2"/>
    <p:sldId id="257" r:id="rId3"/>
    <p:sldId id="258" r:id="rId4"/>
    <p:sldId id="270" r:id="rId5"/>
    <p:sldId id="271" r:id="rId6"/>
    <p:sldId id="272" r:id="rId7"/>
    <p:sldId id="273" r:id="rId8"/>
    <p:sldId id="274" r:id="rId9"/>
    <p:sldId id="275" r:id="rId10"/>
    <p:sldId id="261" r:id="rId11"/>
    <p:sldId id="276" r:id="rId12"/>
    <p:sldId id="277" r:id="rId13"/>
    <p:sldId id="279" r:id="rId14"/>
    <p:sldId id="280" r:id="rId15"/>
    <p:sldId id="281" r:id="rId16"/>
    <p:sldId id="262" r:id="rId17"/>
    <p:sldId id="259" r:id="rId18"/>
    <p:sldId id="282" r:id="rId19"/>
    <p:sldId id="283" r:id="rId20"/>
    <p:sldId id="284" r:id="rId21"/>
    <p:sldId id="285" r:id="rId22"/>
    <p:sldId id="286" r:id="rId23"/>
    <p:sldId id="291" r:id="rId24"/>
    <p:sldId id="292" r:id="rId25"/>
    <p:sldId id="293" r:id="rId26"/>
    <p:sldId id="287" r:id="rId27"/>
    <p:sldId id="288" r:id="rId28"/>
    <p:sldId id="289" r:id="rId29"/>
    <p:sldId id="290" r:id="rId30"/>
    <p:sldId id="278" r:id="rId31"/>
    <p:sldId id="263" r:id="rId32"/>
    <p:sldId id="294" r:id="rId33"/>
    <p:sldId id="311" r:id="rId34"/>
    <p:sldId id="312" r:id="rId35"/>
    <p:sldId id="295" r:id="rId36"/>
    <p:sldId id="296" r:id="rId37"/>
    <p:sldId id="297" r:id="rId38"/>
    <p:sldId id="298" r:id="rId39"/>
    <p:sldId id="300" r:id="rId40"/>
    <p:sldId id="301" r:id="rId41"/>
    <p:sldId id="299" r:id="rId42"/>
    <p:sldId id="304" r:id="rId43"/>
    <p:sldId id="302" r:id="rId44"/>
    <p:sldId id="303" r:id="rId45"/>
    <p:sldId id="307" r:id="rId46"/>
    <p:sldId id="309" r:id="rId47"/>
    <p:sldId id="308" r:id="rId48"/>
    <p:sldId id="264" r:id="rId49"/>
    <p:sldId id="265" r:id="rId50"/>
    <p:sldId id="313" r:id="rId51"/>
    <p:sldId id="314" r:id="rId52"/>
    <p:sldId id="310" r:id="rId53"/>
    <p:sldId id="31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044E59-CFA3-91A5-8A19-61FC81E44048}" v="1" dt="2024-10-08T08:20:29.1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ey Edwards" userId="S::corey.edwards@uwtsd.ac.uk::7a967df3-e232-40a5-b10c-dee8f912d80a" providerId="AD" clId="Web-{629720A5-01FC-0E87-BBB8-BFCFAC335A1D}"/>
    <pc:docChg chg="addSld delSld modSld addMainMaster delMainMaster">
      <pc:chgData name="Corey Edwards" userId="S::corey.edwards@uwtsd.ac.uk::7a967df3-e232-40a5-b10c-dee8f912d80a" providerId="AD" clId="Web-{629720A5-01FC-0E87-BBB8-BFCFAC335A1D}" dt="2024-08-13T10:49:28.725" v="715"/>
      <pc:docMkLst>
        <pc:docMk/>
      </pc:docMkLst>
      <pc:sldChg chg="addSp delSp modSp mod setBg modClrScheme chgLayout">
        <pc:chgData name="Corey Edwards" userId="S::corey.edwards@uwtsd.ac.uk::7a967df3-e232-40a5-b10c-dee8f912d80a" providerId="AD" clId="Web-{629720A5-01FC-0E87-BBB8-BFCFAC335A1D}" dt="2024-08-13T09:22:34.264" v="9"/>
        <pc:sldMkLst>
          <pc:docMk/>
          <pc:sldMk cId="109857222" sldId="256"/>
        </pc:sldMkLst>
        <pc:spChg chg="mod">
          <ac:chgData name="Corey Edwards" userId="S::corey.edwards@uwtsd.ac.uk::7a967df3-e232-40a5-b10c-dee8f912d80a" providerId="AD" clId="Web-{629720A5-01FC-0E87-BBB8-BFCFAC335A1D}" dt="2024-08-13T09:22:34.264" v="9"/>
          <ac:spMkLst>
            <pc:docMk/>
            <pc:sldMk cId="109857222" sldId="256"/>
            <ac:spMk id="2" creationId="{00000000-0000-0000-0000-000000000000}"/>
          </ac:spMkLst>
        </pc:spChg>
        <pc:spChg chg="mod">
          <ac:chgData name="Corey Edwards" userId="S::corey.edwards@uwtsd.ac.uk::7a967df3-e232-40a5-b10c-dee8f912d80a" providerId="AD" clId="Web-{629720A5-01FC-0E87-BBB8-BFCFAC335A1D}" dt="2024-08-13T09:22:34.264" v="9"/>
          <ac:spMkLst>
            <pc:docMk/>
            <pc:sldMk cId="109857222" sldId="256"/>
            <ac:spMk id="3" creationId="{00000000-0000-0000-0000-000000000000}"/>
          </ac:spMkLst>
        </pc:spChg>
        <pc:spChg chg="add del">
          <ac:chgData name="Corey Edwards" userId="S::corey.edwards@uwtsd.ac.uk::7a967df3-e232-40a5-b10c-dee8f912d80a" providerId="AD" clId="Web-{629720A5-01FC-0E87-BBB8-BFCFAC335A1D}" dt="2024-08-13T09:22:29.264" v="8"/>
          <ac:spMkLst>
            <pc:docMk/>
            <pc:sldMk cId="109857222" sldId="256"/>
            <ac:spMk id="5" creationId="{60220DBA-8988-4873-8FCD-3FFAC3CF13F6}"/>
          </ac:spMkLst>
        </pc:spChg>
        <pc:spChg chg="add">
          <ac:chgData name="Corey Edwards" userId="S::corey.edwards@uwtsd.ac.uk::7a967df3-e232-40a5-b10c-dee8f912d80a" providerId="AD" clId="Web-{629720A5-01FC-0E87-BBB8-BFCFAC335A1D}" dt="2024-08-13T09:22:34.264" v="9"/>
          <ac:spMkLst>
            <pc:docMk/>
            <pc:sldMk cId="109857222" sldId="256"/>
            <ac:spMk id="8" creationId="{E1BC5A67-118C-4E4F-B36D-98915F74798A}"/>
          </ac:spMkLst>
        </pc:spChg>
        <pc:spChg chg="add del">
          <ac:chgData name="Corey Edwards" userId="S::corey.edwards@uwtsd.ac.uk::7a967df3-e232-40a5-b10c-dee8f912d80a" providerId="AD" clId="Web-{629720A5-01FC-0E87-BBB8-BFCFAC335A1D}" dt="2024-08-13T09:22:14.904" v="4"/>
          <ac:spMkLst>
            <pc:docMk/>
            <pc:sldMk cId="109857222" sldId="256"/>
            <ac:spMk id="9" creationId="{7A18C9FB-EC4C-4DAE-8F7D-C6E5AF607958}"/>
          </ac:spMkLst>
        </pc:spChg>
        <pc:spChg chg="add del">
          <ac:chgData name="Corey Edwards" userId="S::corey.edwards@uwtsd.ac.uk::7a967df3-e232-40a5-b10c-dee8f912d80a" providerId="AD" clId="Web-{629720A5-01FC-0E87-BBB8-BFCFAC335A1D}" dt="2024-08-13T09:22:14.904" v="4"/>
          <ac:spMkLst>
            <pc:docMk/>
            <pc:sldMk cId="109857222" sldId="256"/>
            <ac:spMk id="11" creationId="{55F5D1E8-E605-4EFC-8912-6E191F84FE26}"/>
          </ac:spMkLst>
        </pc:spChg>
        <pc:spChg chg="add">
          <ac:chgData name="Corey Edwards" userId="S::corey.edwards@uwtsd.ac.uk::7a967df3-e232-40a5-b10c-dee8f912d80a" providerId="AD" clId="Web-{629720A5-01FC-0E87-BBB8-BFCFAC335A1D}" dt="2024-08-13T09:22:34.264" v="9"/>
          <ac:spMkLst>
            <pc:docMk/>
            <pc:sldMk cId="109857222" sldId="256"/>
            <ac:spMk id="12" creationId="{820F8B35-FE0B-427D-9196-5DB8CC6971A9}"/>
          </ac:spMkLst>
        </pc:spChg>
        <pc:picChg chg="add del">
          <ac:chgData name="Corey Edwards" userId="S::corey.edwards@uwtsd.ac.uk::7a967df3-e232-40a5-b10c-dee8f912d80a" providerId="AD" clId="Web-{629720A5-01FC-0E87-BBB8-BFCFAC335A1D}" dt="2024-08-13T09:22:14.904" v="4"/>
          <ac:picMkLst>
            <pc:docMk/>
            <pc:sldMk cId="109857222" sldId="256"/>
            <ac:picMk id="4" creationId="{E3E0164D-C39B-483F-3023-A1C2CB3568A3}"/>
          </ac:picMkLst>
        </pc:picChg>
        <pc:picChg chg="add del">
          <ac:chgData name="Corey Edwards" userId="S::corey.edwards@uwtsd.ac.uk::7a967df3-e232-40a5-b10c-dee8f912d80a" providerId="AD" clId="Web-{629720A5-01FC-0E87-BBB8-BFCFAC335A1D}" dt="2024-08-13T09:22:29.264" v="8"/>
          <ac:picMkLst>
            <pc:docMk/>
            <pc:sldMk cId="109857222" sldId="256"/>
            <ac:picMk id="6" creationId="{FC4DFBE4-4415-3A7F-D0AE-CD4B545F444F}"/>
          </ac:picMkLst>
        </pc:picChg>
        <pc:picChg chg="add">
          <ac:chgData name="Corey Edwards" userId="S::corey.edwards@uwtsd.ac.uk::7a967df3-e232-40a5-b10c-dee8f912d80a" providerId="AD" clId="Web-{629720A5-01FC-0E87-BBB8-BFCFAC335A1D}" dt="2024-08-13T09:22:34.264" v="9"/>
          <ac:picMkLst>
            <pc:docMk/>
            <pc:sldMk cId="109857222" sldId="256"/>
            <ac:picMk id="10" creationId="{2CFF2E88-CF6F-0429-BF9F-33D418B9ED3D}"/>
          </ac:picMkLst>
        </pc:picChg>
        <pc:cxnChg chg="add del">
          <ac:chgData name="Corey Edwards" userId="S::corey.edwards@uwtsd.ac.uk::7a967df3-e232-40a5-b10c-dee8f912d80a" providerId="AD" clId="Web-{629720A5-01FC-0E87-BBB8-BFCFAC335A1D}" dt="2024-08-13T09:22:29.264" v="8"/>
          <ac:cxnSpMkLst>
            <pc:docMk/>
            <pc:sldMk cId="109857222" sldId="256"/>
            <ac:cxnSpMk id="7" creationId="{F1981B13-F880-47D1-BA19-C2C84FC75451}"/>
          </ac:cxnSpMkLst>
        </pc:cxnChg>
        <pc:cxnChg chg="add del">
          <ac:chgData name="Corey Edwards" userId="S::corey.edwards@uwtsd.ac.uk::7a967df3-e232-40a5-b10c-dee8f912d80a" providerId="AD" clId="Web-{629720A5-01FC-0E87-BBB8-BFCFAC335A1D}" dt="2024-08-13T09:22:29.264" v="8"/>
          <ac:cxnSpMkLst>
            <pc:docMk/>
            <pc:sldMk cId="109857222" sldId="256"/>
            <ac:cxnSpMk id="13" creationId="{D9889C86-81F5-4E2B-A1BF-3DC57716B53F}"/>
          </ac:cxnSpMkLst>
        </pc:cxnChg>
        <pc:cxnChg chg="add">
          <ac:chgData name="Corey Edwards" userId="S::corey.edwards@uwtsd.ac.uk::7a967df3-e232-40a5-b10c-dee8f912d80a" providerId="AD" clId="Web-{629720A5-01FC-0E87-BBB8-BFCFAC335A1D}" dt="2024-08-13T09:22:34.264" v="9"/>
          <ac:cxnSpMkLst>
            <pc:docMk/>
            <pc:sldMk cId="109857222" sldId="256"/>
            <ac:cxnSpMk id="14" creationId="{EF59B18A-94FC-4D49-98EB-BEC65B321A63}"/>
          </ac:cxnSpMkLst>
        </pc:cxnChg>
        <pc:cxnChg chg="add del">
          <ac:chgData name="Corey Edwards" userId="S::corey.edwards@uwtsd.ac.uk::7a967df3-e232-40a5-b10c-dee8f912d80a" providerId="AD" clId="Web-{629720A5-01FC-0E87-BBB8-BFCFAC335A1D}" dt="2024-08-13T09:22:29.264" v="8"/>
          <ac:cxnSpMkLst>
            <pc:docMk/>
            <pc:sldMk cId="109857222" sldId="256"/>
            <ac:cxnSpMk id="15" creationId="{0D1651B2-663F-4ED2-A7D2-9D74A5DFD19E}"/>
          </ac:cxnSpMkLst>
        </pc:cxnChg>
      </pc:sldChg>
      <pc:sldChg chg="addSp delSp modSp new mod setBg">
        <pc:chgData name="Corey Edwards" userId="S::corey.edwards@uwtsd.ac.uk::7a967df3-e232-40a5-b10c-dee8f912d80a" providerId="AD" clId="Web-{629720A5-01FC-0E87-BBB8-BFCFAC335A1D}" dt="2024-08-13T10:04:42.592" v="308"/>
        <pc:sldMkLst>
          <pc:docMk/>
          <pc:sldMk cId="242475281" sldId="257"/>
        </pc:sldMkLst>
        <pc:spChg chg="mod">
          <ac:chgData name="Corey Edwards" userId="S::corey.edwards@uwtsd.ac.uk::7a967df3-e232-40a5-b10c-dee8f912d80a" providerId="AD" clId="Web-{629720A5-01FC-0E87-BBB8-BFCFAC335A1D}" dt="2024-08-13T10:04:42.592" v="308"/>
          <ac:spMkLst>
            <pc:docMk/>
            <pc:sldMk cId="242475281" sldId="257"/>
            <ac:spMk id="2" creationId="{2A1805C2-DA77-EEC9-FD79-60BFBD4194E5}"/>
          </ac:spMkLst>
        </pc:spChg>
        <pc:spChg chg="del mod">
          <ac:chgData name="Corey Edwards" userId="S::corey.edwards@uwtsd.ac.uk::7a967df3-e232-40a5-b10c-dee8f912d80a" providerId="AD" clId="Web-{629720A5-01FC-0E87-BBB8-BFCFAC335A1D}" dt="2024-08-13T10:04:42.592" v="308"/>
          <ac:spMkLst>
            <pc:docMk/>
            <pc:sldMk cId="242475281" sldId="257"/>
            <ac:spMk id="3" creationId="{B1ECBF1B-D293-50D0-9292-BB34BF0B05FD}"/>
          </ac:spMkLst>
        </pc:spChg>
        <pc:spChg chg="add">
          <ac:chgData name="Corey Edwards" userId="S::corey.edwards@uwtsd.ac.uk::7a967df3-e232-40a5-b10c-dee8f912d80a" providerId="AD" clId="Web-{629720A5-01FC-0E87-BBB8-BFCFAC335A1D}" dt="2024-08-13T10:04:42.592" v="308"/>
          <ac:spMkLst>
            <pc:docMk/>
            <pc:sldMk cId="242475281" sldId="257"/>
            <ac:spMk id="9" creationId="{ABE3B514-83FE-45D4-988C-78925DD13254}"/>
          </ac:spMkLst>
        </pc:spChg>
        <pc:graphicFrameChg chg="add">
          <ac:chgData name="Corey Edwards" userId="S::corey.edwards@uwtsd.ac.uk::7a967df3-e232-40a5-b10c-dee8f912d80a" providerId="AD" clId="Web-{629720A5-01FC-0E87-BBB8-BFCFAC335A1D}" dt="2024-08-13T10:04:42.592" v="308"/>
          <ac:graphicFrameMkLst>
            <pc:docMk/>
            <pc:sldMk cId="242475281" sldId="257"/>
            <ac:graphicFrameMk id="5" creationId="{C538B8D0-9F1F-D6C2-2977-4DF19C11814E}"/>
          </ac:graphicFrameMkLst>
        </pc:graphicFrameChg>
        <pc:cxnChg chg="add">
          <ac:chgData name="Corey Edwards" userId="S::corey.edwards@uwtsd.ac.uk::7a967df3-e232-40a5-b10c-dee8f912d80a" providerId="AD" clId="Web-{629720A5-01FC-0E87-BBB8-BFCFAC335A1D}" dt="2024-08-13T10:04:42.592" v="308"/>
          <ac:cxnSpMkLst>
            <pc:docMk/>
            <pc:sldMk cId="242475281" sldId="257"/>
            <ac:cxnSpMk id="11" creationId="{787CBF7F-92AD-42B8-AA3E-C4AF7A2AD3E8}"/>
          </ac:cxnSpMkLst>
        </pc:cxnChg>
      </pc:sldChg>
      <pc:sldChg chg="new del">
        <pc:chgData name="Corey Edwards" userId="S::corey.edwards@uwtsd.ac.uk::7a967df3-e232-40a5-b10c-dee8f912d80a" providerId="AD" clId="Web-{629720A5-01FC-0E87-BBB8-BFCFAC335A1D}" dt="2024-08-13T09:22:27.701" v="7"/>
        <pc:sldMkLst>
          <pc:docMk/>
          <pc:sldMk cId="677259069" sldId="257"/>
        </pc:sldMkLst>
      </pc:sldChg>
      <pc:sldChg chg="new del">
        <pc:chgData name="Corey Edwards" userId="S::corey.edwards@uwtsd.ac.uk::7a967df3-e232-40a5-b10c-dee8f912d80a" providerId="AD" clId="Web-{629720A5-01FC-0E87-BBB8-BFCFAC335A1D}" dt="2024-08-13T09:22:13.529" v="3"/>
        <pc:sldMkLst>
          <pc:docMk/>
          <pc:sldMk cId="1072719274" sldId="257"/>
        </pc:sldMkLst>
      </pc:sldChg>
      <pc:sldChg chg="addSp delSp modSp new mod setBg">
        <pc:chgData name="Corey Edwards" userId="S::corey.edwards@uwtsd.ac.uk::7a967df3-e232-40a5-b10c-dee8f912d80a" providerId="AD" clId="Web-{629720A5-01FC-0E87-BBB8-BFCFAC335A1D}" dt="2024-08-13T10:04:48.295" v="309"/>
        <pc:sldMkLst>
          <pc:docMk/>
          <pc:sldMk cId="1993994688" sldId="258"/>
        </pc:sldMkLst>
        <pc:spChg chg="mod">
          <ac:chgData name="Corey Edwards" userId="S::corey.edwards@uwtsd.ac.uk::7a967df3-e232-40a5-b10c-dee8f912d80a" providerId="AD" clId="Web-{629720A5-01FC-0E87-BBB8-BFCFAC335A1D}" dt="2024-08-13T10:04:48.295" v="309"/>
          <ac:spMkLst>
            <pc:docMk/>
            <pc:sldMk cId="1993994688" sldId="258"/>
            <ac:spMk id="2" creationId="{D061CB21-2B5D-50BA-ACC0-1E8ABCCB2DFA}"/>
          </ac:spMkLst>
        </pc:spChg>
        <pc:spChg chg="del mod">
          <ac:chgData name="Corey Edwards" userId="S::corey.edwards@uwtsd.ac.uk::7a967df3-e232-40a5-b10c-dee8f912d80a" providerId="AD" clId="Web-{629720A5-01FC-0E87-BBB8-BFCFAC335A1D}" dt="2024-08-13T10:04:48.295" v="309"/>
          <ac:spMkLst>
            <pc:docMk/>
            <pc:sldMk cId="1993994688" sldId="258"/>
            <ac:spMk id="3" creationId="{9E08F74D-E36A-D9A1-0F3C-FE5AE8B6BFC7}"/>
          </ac:spMkLst>
        </pc:spChg>
        <pc:spChg chg="add">
          <ac:chgData name="Corey Edwards" userId="S::corey.edwards@uwtsd.ac.uk::7a967df3-e232-40a5-b10c-dee8f912d80a" providerId="AD" clId="Web-{629720A5-01FC-0E87-BBB8-BFCFAC335A1D}" dt="2024-08-13T10:04:48.295" v="309"/>
          <ac:spMkLst>
            <pc:docMk/>
            <pc:sldMk cId="1993994688" sldId="258"/>
            <ac:spMk id="9" creationId="{E0BA761B-DE6B-4078-B4C9-0FFE37D23862}"/>
          </ac:spMkLst>
        </pc:spChg>
        <pc:graphicFrameChg chg="add">
          <ac:chgData name="Corey Edwards" userId="S::corey.edwards@uwtsd.ac.uk::7a967df3-e232-40a5-b10c-dee8f912d80a" providerId="AD" clId="Web-{629720A5-01FC-0E87-BBB8-BFCFAC335A1D}" dt="2024-08-13T10:04:48.295" v="309"/>
          <ac:graphicFrameMkLst>
            <pc:docMk/>
            <pc:sldMk cId="1993994688" sldId="258"/>
            <ac:graphicFrameMk id="5" creationId="{0CD7ADC1-3DCD-A928-68EC-E14C2DE17942}"/>
          </ac:graphicFrameMkLst>
        </pc:graphicFrameChg>
        <pc:cxnChg chg="add">
          <ac:chgData name="Corey Edwards" userId="S::corey.edwards@uwtsd.ac.uk::7a967df3-e232-40a5-b10c-dee8f912d80a" providerId="AD" clId="Web-{629720A5-01FC-0E87-BBB8-BFCFAC335A1D}" dt="2024-08-13T10:04:48.295" v="309"/>
          <ac:cxnSpMkLst>
            <pc:docMk/>
            <pc:sldMk cId="1993994688" sldId="258"/>
            <ac:cxnSpMk id="11" creationId="{05C630D5-1ADF-4994-883A-6501F0DFCFA0}"/>
          </ac:cxnSpMkLst>
        </pc:cxnChg>
      </pc:sldChg>
      <pc:sldChg chg="addSp modSp new mod setBg">
        <pc:chgData name="Corey Edwards" userId="S::corey.edwards@uwtsd.ac.uk::7a967df3-e232-40a5-b10c-dee8f912d80a" providerId="AD" clId="Web-{629720A5-01FC-0E87-BBB8-BFCFAC335A1D}" dt="2024-08-13T10:42:24.507" v="580"/>
        <pc:sldMkLst>
          <pc:docMk/>
          <pc:sldMk cId="696907309" sldId="259"/>
        </pc:sldMkLst>
        <pc:spChg chg="mod">
          <ac:chgData name="Corey Edwards" userId="S::corey.edwards@uwtsd.ac.uk::7a967df3-e232-40a5-b10c-dee8f912d80a" providerId="AD" clId="Web-{629720A5-01FC-0E87-BBB8-BFCFAC335A1D}" dt="2024-08-13T10:42:24.507" v="580"/>
          <ac:spMkLst>
            <pc:docMk/>
            <pc:sldMk cId="696907309" sldId="259"/>
            <ac:spMk id="2" creationId="{968D8673-F556-8531-C280-D95E0EFC6C43}"/>
          </ac:spMkLst>
        </pc:spChg>
        <pc:spChg chg="mod ord">
          <ac:chgData name="Corey Edwards" userId="S::corey.edwards@uwtsd.ac.uk::7a967df3-e232-40a5-b10c-dee8f912d80a" providerId="AD" clId="Web-{629720A5-01FC-0E87-BBB8-BFCFAC335A1D}" dt="2024-08-13T10:42:24.507" v="580"/>
          <ac:spMkLst>
            <pc:docMk/>
            <pc:sldMk cId="696907309" sldId="259"/>
            <ac:spMk id="3" creationId="{5BF5C3BE-9CA3-538B-21B1-9E1A8D656E87}"/>
          </ac:spMkLst>
        </pc:spChg>
        <pc:spChg chg="add">
          <ac:chgData name="Corey Edwards" userId="S::corey.edwards@uwtsd.ac.uk::7a967df3-e232-40a5-b10c-dee8f912d80a" providerId="AD" clId="Web-{629720A5-01FC-0E87-BBB8-BFCFAC335A1D}" dt="2024-08-13T10:42:24.507" v="580"/>
          <ac:spMkLst>
            <pc:docMk/>
            <pc:sldMk cId="696907309" sldId="259"/>
            <ac:spMk id="10" creationId="{BF02845A-8571-40C5-9F56-8F9B3F7C4E4C}"/>
          </ac:spMkLst>
        </pc:spChg>
        <pc:picChg chg="add mod ord">
          <ac:chgData name="Corey Edwards" userId="S::corey.edwards@uwtsd.ac.uk::7a967df3-e232-40a5-b10c-dee8f912d80a" providerId="AD" clId="Web-{629720A5-01FC-0E87-BBB8-BFCFAC335A1D}" dt="2024-08-13T10:42:24.507" v="580"/>
          <ac:picMkLst>
            <pc:docMk/>
            <pc:sldMk cId="696907309" sldId="259"/>
            <ac:picMk id="4" creationId="{D745FF5A-8407-C579-7A67-A67F2C281DE5}"/>
          </ac:picMkLst>
        </pc:picChg>
        <pc:picChg chg="add mod">
          <ac:chgData name="Corey Edwards" userId="S::corey.edwards@uwtsd.ac.uk::7a967df3-e232-40a5-b10c-dee8f912d80a" providerId="AD" clId="Web-{629720A5-01FC-0E87-BBB8-BFCFAC335A1D}" dt="2024-08-13T10:42:24.507" v="580"/>
          <ac:picMkLst>
            <pc:docMk/>
            <pc:sldMk cId="696907309" sldId="259"/>
            <ac:picMk id="5" creationId="{9DBCFEE8-8AD0-8505-5F1A-81276C3F9DB8}"/>
          </ac:picMkLst>
        </pc:picChg>
        <pc:cxnChg chg="add">
          <ac:chgData name="Corey Edwards" userId="S::corey.edwards@uwtsd.ac.uk::7a967df3-e232-40a5-b10c-dee8f912d80a" providerId="AD" clId="Web-{629720A5-01FC-0E87-BBB8-BFCFAC335A1D}" dt="2024-08-13T10:42:24.507" v="580"/>
          <ac:cxnSpMkLst>
            <pc:docMk/>
            <pc:sldMk cId="696907309" sldId="259"/>
            <ac:cxnSpMk id="12" creationId="{F30BB598-81B4-41BB-BC44-CD9C29AE2EAB}"/>
          </ac:cxnSpMkLst>
        </pc:cxnChg>
      </pc:sldChg>
      <pc:sldChg chg="addSp modSp new mod setBg">
        <pc:chgData name="Corey Edwards" userId="S::corey.edwards@uwtsd.ac.uk::7a967df3-e232-40a5-b10c-dee8f912d80a" providerId="AD" clId="Web-{629720A5-01FC-0E87-BBB8-BFCFAC335A1D}" dt="2024-08-13T10:46:44.377" v="693"/>
        <pc:sldMkLst>
          <pc:docMk/>
          <pc:sldMk cId="1072012325" sldId="260"/>
        </pc:sldMkLst>
        <pc:spChg chg="mod">
          <ac:chgData name="Corey Edwards" userId="S::corey.edwards@uwtsd.ac.uk::7a967df3-e232-40a5-b10c-dee8f912d80a" providerId="AD" clId="Web-{629720A5-01FC-0E87-BBB8-BFCFAC335A1D}" dt="2024-08-13T10:46:44.377" v="693"/>
          <ac:spMkLst>
            <pc:docMk/>
            <pc:sldMk cId="1072012325" sldId="260"/>
            <ac:spMk id="2" creationId="{0560D8E8-B7EA-206B-F22F-521086E75F78}"/>
          </ac:spMkLst>
        </pc:spChg>
        <pc:spChg chg="mod">
          <ac:chgData name="Corey Edwards" userId="S::corey.edwards@uwtsd.ac.uk::7a967df3-e232-40a5-b10c-dee8f912d80a" providerId="AD" clId="Web-{629720A5-01FC-0E87-BBB8-BFCFAC335A1D}" dt="2024-08-13T10:46:44.377" v="693"/>
          <ac:spMkLst>
            <pc:docMk/>
            <pc:sldMk cId="1072012325" sldId="260"/>
            <ac:spMk id="3" creationId="{BBD3580C-8E25-1984-B8FA-DF7F84307E31}"/>
          </ac:spMkLst>
        </pc:spChg>
        <pc:spChg chg="add">
          <ac:chgData name="Corey Edwards" userId="S::corey.edwards@uwtsd.ac.uk::7a967df3-e232-40a5-b10c-dee8f912d80a" providerId="AD" clId="Web-{629720A5-01FC-0E87-BBB8-BFCFAC335A1D}" dt="2024-08-13T10:46:44.377" v="693"/>
          <ac:spMkLst>
            <pc:docMk/>
            <pc:sldMk cId="1072012325" sldId="260"/>
            <ac:spMk id="9" creationId="{BF02845A-8571-40C5-9F56-8F9B3F7C4E4C}"/>
          </ac:spMkLst>
        </pc:spChg>
        <pc:picChg chg="add">
          <ac:chgData name="Corey Edwards" userId="S::corey.edwards@uwtsd.ac.uk::7a967df3-e232-40a5-b10c-dee8f912d80a" providerId="AD" clId="Web-{629720A5-01FC-0E87-BBB8-BFCFAC335A1D}" dt="2024-08-13T10:46:44.377" v="693"/>
          <ac:picMkLst>
            <pc:docMk/>
            <pc:sldMk cId="1072012325" sldId="260"/>
            <ac:picMk id="5" creationId="{A031424C-E807-BCA5-05E5-C6CB483EEA46}"/>
          </ac:picMkLst>
        </pc:picChg>
        <pc:cxnChg chg="add">
          <ac:chgData name="Corey Edwards" userId="S::corey.edwards@uwtsd.ac.uk::7a967df3-e232-40a5-b10c-dee8f912d80a" providerId="AD" clId="Web-{629720A5-01FC-0E87-BBB8-BFCFAC335A1D}" dt="2024-08-13T10:46:44.377" v="693"/>
          <ac:cxnSpMkLst>
            <pc:docMk/>
            <pc:sldMk cId="1072012325" sldId="260"/>
            <ac:cxnSpMk id="11" creationId="{F30BB598-81B4-41BB-BC44-CD9C29AE2EAB}"/>
          </ac:cxnSpMkLst>
        </pc:cxnChg>
      </pc:sldChg>
      <pc:sldChg chg="addSp modSp new mod setBg">
        <pc:chgData name="Corey Edwards" userId="S::corey.edwards@uwtsd.ac.uk::7a967df3-e232-40a5-b10c-dee8f912d80a" providerId="AD" clId="Web-{629720A5-01FC-0E87-BBB8-BFCFAC335A1D}" dt="2024-08-13T10:42:31.148" v="581"/>
        <pc:sldMkLst>
          <pc:docMk/>
          <pc:sldMk cId="1446476345" sldId="261"/>
        </pc:sldMkLst>
        <pc:spChg chg="mod">
          <ac:chgData name="Corey Edwards" userId="S::corey.edwards@uwtsd.ac.uk::7a967df3-e232-40a5-b10c-dee8f912d80a" providerId="AD" clId="Web-{629720A5-01FC-0E87-BBB8-BFCFAC335A1D}" dt="2024-08-13T10:42:31.148" v="581"/>
          <ac:spMkLst>
            <pc:docMk/>
            <pc:sldMk cId="1446476345" sldId="261"/>
            <ac:spMk id="2" creationId="{546FE48D-6749-518E-813E-2ED26B4BC63B}"/>
          </ac:spMkLst>
        </pc:spChg>
        <pc:spChg chg="mod">
          <ac:chgData name="Corey Edwards" userId="S::corey.edwards@uwtsd.ac.uk::7a967df3-e232-40a5-b10c-dee8f912d80a" providerId="AD" clId="Web-{629720A5-01FC-0E87-BBB8-BFCFAC335A1D}" dt="2024-08-13T10:42:31.148" v="581"/>
          <ac:spMkLst>
            <pc:docMk/>
            <pc:sldMk cId="1446476345" sldId="261"/>
            <ac:spMk id="3" creationId="{4E33505F-1DBD-FADB-6DF0-67D668ACF08B}"/>
          </ac:spMkLst>
        </pc:spChg>
        <pc:spChg chg="add">
          <ac:chgData name="Corey Edwards" userId="S::corey.edwards@uwtsd.ac.uk::7a967df3-e232-40a5-b10c-dee8f912d80a" providerId="AD" clId="Web-{629720A5-01FC-0E87-BBB8-BFCFAC335A1D}" dt="2024-08-13T10:42:31.148" v="581"/>
          <ac:spMkLst>
            <pc:docMk/>
            <pc:sldMk cId="1446476345" sldId="261"/>
            <ac:spMk id="9" creationId="{BF02845A-8571-40C5-9F56-8F9B3F7C4E4C}"/>
          </ac:spMkLst>
        </pc:spChg>
        <pc:picChg chg="add">
          <ac:chgData name="Corey Edwards" userId="S::corey.edwards@uwtsd.ac.uk::7a967df3-e232-40a5-b10c-dee8f912d80a" providerId="AD" clId="Web-{629720A5-01FC-0E87-BBB8-BFCFAC335A1D}" dt="2024-08-13T10:42:31.148" v="581"/>
          <ac:picMkLst>
            <pc:docMk/>
            <pc:sldMk cId="1446476345" sldId="261"/>
            <ac:picMk id="5" creationId="{EFE67F37-C313-8B62-4122-09C4731F1FB7}"/>
          </ac:picMkLst>
        </pc:picChg>
        <pc:cxnChg chg="add">
          <ac:chgData name="Corey Edwards" userId="S::corey.edwards@uwtsd.ac.uk::7a967df3-e232-40a5-b10c-dee8f912d80a" providerId="AD" clId="Web-{629720A5-01FC-0E87-BBB8-BFCFAC335A1D}" dt="2024-08-13T10:42:31.148" v="581"/>
          <ac:cxnSpMkLst>
            <pc:docMk/>
            <pc:sldMk cId="1446476345" sldId="261"/>
            <ac:cxnSpMk id="11" creationId="{F30BB598-81B4-41BB-BC44-CD9C29AE2EAB}"/>
          </ac:cxnSpMkLst>
        </pc:cxnChg>
      </pc:sldChg>
      <pc:sldChg chg="add">
        <pc:chgData name="Corey Edwards" userId="S::corey.edwards@uwtsd.ac.uk::7a967df3-e232-40a5-b10c-dee8f912d80a" providerId="AD" clId="Web-{629720A5-01FC-0E87-BBB8-BFCFAC335A1D}" dt="2024-08-13T10:49:05.459" v="714"/>
        <pc:sldMkLst>
          <pc:docMk/>
          <pc:sldMk cId="2491386342" sldId="262"/>
        </pc:sldMkLst>
      </pc:sldChg>
      <pc:sldChg chg="modSp new del">
        <pc:chgData name="Corey Edwards" userId="S::corey.edwards@uwtsd.ac.uk::7a967df3-e232-40a5-b10c-dee8f912d80a" providerId="AD" clId="Web-{629720A5-01FC-0E87-BBB8-BFCFAC335A1D}" dt="2024-08-13T10:35:49.748" v="380"/>
        <pc:sldMkLst>
          <pc:docMk/>
          <pc:sldMk cId="4206333895" sldId="262"/>
        </pc:sldMkLst>
        <pc:spChg chg="mod">
          <ac:chgData name="Corey Edwards" userId="S::corey.edwards@uwtsd.ac.uk::7a967df3-e232-40a5-b10c-dee8f912d80a" providerId="AD" clId="Web-{629720A5-01FC-0E87-BBB8-BFCFAC335A1D}" dt="2024-08-13T09:32:51.232" v="65" actId="20577"/>
          <ac:spMkLst>
            <pc:docMk/>
            <pc:sldMk cId="4206333895" sldId="262"/>
            <ac:spMk id="2" creationId="{BA3E28F3-384A-5976-6D7E-1C800D95CE9B}"/>
          </ac:spMkLst>
        </pc:spChg>
      </pc:sldChg>
      <pc:sldChg chg="modSp new">
        <pc:chgData name="Corey Edwards" userId="S::corey.edwards@uwtsd.ac.uk::7a967df3-e232-40a5-b10c-dee8f912d80a" providerId="AD" clId="Web-{629720A5-01FC-0E87-BBB8-BFCFAC335A1D}" dt="2024-08-13T09:33:00.342" v="70" actId="20577"/>
        <pc:sldMkLst>
          <pc:docMk/>
          <pc:sldMk cId="3006529589" sldId="263"/>
        </pc:sldMkLst>
        <pc:spChg chg="mod">
          <ac:chgData name="Corey Edwards" userId="S::corey.edwards@uwtsd.ac.uk::7a967df3-e232-40a5-b10c-dee8f912d80a" providerId="AD" clId="Web-{629720A5-01FC-0E87-BBB8-BFCFAC335A1D}" dt="2024-08-13T09:33:00.342" v="70" actId="20577"/>
          <ac:spMkLst>
            <pc:docMk/>
            <pc:sldMk cId="3006529589" sldId="263"/>
            <ac:spMk id="2" creationId="{B6A56BCE-CF0D-3668-4D09-2AD433B7F50D}"/>
          </ac:spMkLst>
        </pc:spChg>
      </pc:sldChg>
      <pc:sldChg chg="modSp new">
        <pc:chgData name="Corey Edwards" userId="S::corey.edwards@uwtsd.ac.uk::7a967df3-e232-40a5-b10c-dee8f912d80a" providerId="AD" clId="Web-{629720A5-01FC-0E87-BBB8-BFCFAC335A1D}" dt="2024-08-13T09:56:07.177" v="118" actId="20577"/>
        <pc:sldMkLst>
          <pc:docMk/>
          <pc:sldMk cId="1993303978" sldId="264"/>
        </pc:sldMkLst>
        <pc:spChg chg="mod">
          <ac:chgData name="Corey Edwards" userId="S::corey.edwards@uwtsd.ac.uk::7a967df3-e232-40a5-b10c-dee8f912d80a" providerId="AD" clId="Web-{629720A5-01FC-0E87-BBB8-BFCFAC335A1D}" dt="2024-08-13T09:56:07.177" v="118" actId="20577"/>
          <ac:spMkLst>
            <pc:docMk/>
            <pc:sldMk cId="1993303978" sldId="264"/>
            <ac:spMk id="2" creationId="{89175825-A797-E90D-28FA-B3C1B341A635}"/>
          </ac:spMkLst>
        </pc:spChg>
      </pc:sldChg>
      <pc:sldChg chg="modSp new">
        <pc:chgData name="Corey Edwards" userId="S::corey.edwards@uwtsd.ac.uk::7a967df3-e232-40a5-b10c-dee8f912d80a" providerId="AD" clId="Web-{629720A5-01FC-0E87-BBB8-BFCFAC335A1D}" dt="2024-08-13T09:56:12.959" v="122" actId="20577"/>
        <pc:sldMkLst>
          <pc:docMk/>
          <pc:sldMk cId="185902173" sldId="265"/>
        </pc:sldMkLst>
        <pc:spChg chg="mod">
          <ac:chgData name="Corey Edwards" userId="S::corey.edwards@uwtsd.ac.uk::7a967df3-e232-40a5-b10c-dee8f912d80a" providerId="AD" clId="Web-{629720A5-01FC-0E87-BBB8-BFCFAC335A1D}" dt="2024-08-13T09:56:12.959" v="122" actId="20577"/>
          <ac:spMkLst>
            <pc:docMk/>
            <pc:sldMk cId="185902173" sldId="265"/>
            <ac:spMk id="2" creationId="{4FD91A54-C299-E41E-98E6-9B560739A910}"/>
          </ac:spMkLst>
        </pc:spChg>
      </pc:sldChg>
      <pc:sldChg chg="modSp new">
        <pc:chgData name="Corey Edwards" userId="S::corey.edwards@uwtsd.ac.uk::7a967df3-e232-40a5-b10c-dee8f912d80a" providerId="AD" clId="Web-{629720A5-01FC-0E87-BBB8-BFCFAC335A1D}" dt="2024-08-13T09:56:15.256" v="124" actId="20577"/>
        <pc:sldMkLst>
          <pc:docMk/>
          <pc:sldMk cId="3813382042" sldId="266"/>
        </pc:sldMkLst>
        <pc:spChg chg="mod">
          <ac:chgData name="Corey Edwards" userId="S::corey.edwards@uwtsd.ac.uk::7a967df3-e232-40a5-b10c-dee8f912d80a" providerId="AD" clId="Web-{629720A5-01FC-0E87-BBB8-BFCFAC335A1D}" dt="2024-08-13T09:56:15.256" v="124" actId="20577"/>
          <ac:spMkLst>
            <pc:docMk/>
            <pc:sldMk cId="3813382042" sldId="266"/>
            <ac:spMk id="2" creationId="{CCB3914C-B5DA-F282-DD9A-57D85C0317F8}"/>
          </ac:spMkLst>
        </pc:spChg>
      </pc:sldChg>
      <pc:sldChg chg="modSp new">
        <pc:chgData name="Corey Edwards" userId="S::corey.edwards@uwtsd.ac.uk::7a967df3-e232-40a5-b10c-dee8f912d80a" providerId="AD" clId="Web-{629720A5-01FC-0E87-BBB8-BFCFAC335A1D}" dt="2024-08-13T09:56:18.084" v="126" actId="20577"/>
        <pc:sldMkLst>
          <pc:docMk/>
          <pc:sldMk cId="431433180" sldId="267"/>
        </pc:sldMkLst>
        <pc:spChg chg="mod">
          <ac:chgData name="Corey Edwards" userId="S::corey.edwards@uwtsd.ac.uk::7a967df3-e232-40a5-b10c-dee8f912d80a" providerId="AD" clId="Web-{629720A5-01FC-0E87-BBB8-BFCFAC335A1D}" dt="2024-08-13T09:56:18.084" v="126" actId="20577"/>
          <ac:spMkLst>
            <pc:docMk/>
            <pc:sldMk cId="431433180" sldId="267"/>
            <ac:spMk id="2" creationId="{6972CDE1-3195-F98C-371D-4070A517A9CB}"/>
          </ac:spMkLst>
        </pc:spChg>
      </pc:sldChg>
      <pc:sldChg chg="modSp new">
        <pc:chgData name="Corey Edwards" userId="S::corey.edwards@uwtsd.ac.uk::7a967df3-e232-40a5-b10c-dee8f912d80a" providerId="AD" clId="Web-{629720A5-01FC-0E87-BBB8-BFCFAC335A1D}" dt="2024-08-13T09:56:31.601" v="130" actId="20577"/>
        <pc:sldMkLst>
          <pc:docMk/>
          <pc:sldMk cId="3035702857" sldId="268"/>
        </pc:sldMkLst>
        <pc:spChg chg="mod">
          <ac:chgData name="Corey Edwards" userId="S::corey.edwards@uwtsd.ac.uk::7a967df3-e232-40a5-b10c-dee8f912d80a" providerId="AD" clId="Web-{629720A5-01FC-0E87-BBB8-BFCFAC335A1D}" dt="2024-08-13T09:56:31.601" v="130" actId="20577"/>
          <ac:spMkLst>
            <pc:docMk/>
            <pc:sldMk cId="3035702857" sldId="268"/>
            <ac:spMk id="2" creationId="{8C18C9F7-6A68-EFB0-FF3B-F18E34B0F825}"/>
          </ac:spMkLst>
        </pc:spChg>
      </pc:sldChg>
      <pc:sldChg chg="modSp new">
        <pc:chgData name="Corey Edwards" userId="S::corey.edwards@uwtsd.ac.uk::7a967df3-e232-40a5-b10c-dee8f912d80a" providerId="AD" clId="Web-{629720A5-01FC-0E87-BBB8-BFCFAC335A1D}" dt="2024-08-13T09:56:36.851" v="145" actId="20577"/>
        <pc:sldMkLst>
          <pc:docMk/>
          <pc:sldMk cId="3131341051" sldId="269"/>
        </pc:sldMkLst>
        <pc:spChg chg="mod">
          <ac:chgData name="Corey Edwards" userId="S::corey.edwards@uwtsd.ac.uk::7a967df3-e232-40a5-b10c-dee8f912d80a" providerId="AD" clId="Web-{629720A5-01FC-0E87-BBB8-BFCFAC335A1D}" dt="2024-08-13T09:56:36.851" v="145" actId="20577"/>
          <ac:spMkLst>
            <pc:docMk/>
            <pc:sldMk cId="3131341051" sldId="269"/>
            <ac:spMk id="2" creationId="{1D23F4FA-1381-E6EB-BD23-7EA8F64540C8}"/>
          </ac:spMkLst>
        </pc:spChg>
      </pc:sldChg>
      <pc:sldChg chg="addSp modSp new mod setBg">
        <pc:chgData name="Corey Edwards" userId="S::corey.edwards@uwtsd.ac.uk::7a967df3-e232-40a5-b10c-dee8f912d80a" providerId="AD" clId="Web-{629720A5-01FC-0E87-BBB8-BFCFAC335A1D}" dt="2024-08-13T10:04:53.218" v="310"/>
        <pc:sldMkLst>
          <pc:docMk/>
          <pc:sldMk cId="831568545" sldId="270"/>
        </pc:sldMkLst>
        <pc:spChg chg="mod">
          <ac:chgData name="Corey Edwards" userId="S::corey.edwards@uwtsd.ac.uk::7a967df3-e232-40a5-b10c-dee8f912d80a" providerId="AD" clId="Web-{629720A5-01FC-0E87-BBB8-BFCFAC335A1D}" dt="2024-08-13T10:04:53.218" v="310"/>
          <ac:spMkLst>
            <pc:docMk/>
            <pc:sldMk cId="831568545" sldId="270"/>
            <ac:spMk id="2" creationId="{7667FCDA-CF5B-0977-084E-D74F731731D7}"/>
          </ac:spMkLst>
        </pc:spChg>
        <pc:spChg chg="mod">
          <ac:chgData name="Corey Edwards" userId="S::corey.edwards@uwtsd.ac.uk::7a967df3-e232-40a5-b10c-dee8f912d80a" providerId="AD" clId="Web-{629720A5-01FC-0E87-BBB8-BFCFAC335A1D}" dt="2024-08-13T10:04:53.218" v="310"/>
          <ac:spMkLst>
            <pc:docMk/>
            <pc:sldMk cId="831568545" sldId="270"/>
            <ac:spMk id="3" creationId="{CBEAB64E-8880-24A7-E8E5-54CFD27DD926}"/>
          </ac:spMkLst>
        </pc:spChg>
        <pc:spChg chg="add">
          <ac:chgData name="Corey Edwards" userId="S::corey.edwards@uwtsd.ac.uk::7a967df3-e232-40a5-b10c-dee8f912d80a" providerId="AD" clId="Web-{629720A5-01FC-0E87-BBB8-BFCFAC335A1D}" dt="2024-08-13T10:04:53.218" v="310"/>
          <ac:spMkLst>
            <pc:docMk/>
            <pc:sldMk cId="831568545" sldId="270"/>
            <ac:spMk id="9" creationId="{BF02845A-8571-40C5-9F56-8F9B3F7C4E4C}"/>
          </ac:spMkLst>
        </pc:spChg>
        <pc:picChg chg="add">
          <ac:chgData name="Corey Edwards" userId="S::corey.edwards@uwtsd.ac.uk::7a967df3-e232-40a5-b10c-dee8f912d80a" providerId="AD" clId="Web-{629720A5-01FC-0E87-BBB8-BFCFAC335A1D}" dt="2024-08-13T10:04:53.218" v="310"/>
          <ac:picMkLst>
            <pc:docMk/>
            <pc:sldMk cId="831568545" sldId="270"/>
            <ac:picMk id="5" creationId="{4117CF70-FCA9-17A3-C35C-441D597D32F5}"/>
          </ac:picMkLst>
        </pc:picChg>
        <pc:cxnChg chg="add">
          <ac:chgData name="Corey Edwards" userId="S::corey.edwards@uwtsd.ac.uk::7a967df3-e232-40a5-b10c-dee8f912d80a" providerId="AD" clId="Web-{629720A5-01FC-0E87-BBB8-BFCFAC335A1D}" dt="2024-08-13T10:04:53.218" v="310"/>
          <ac:cxnSpMkLst>
            <pc:docMk/>
            <pc:sldMk cId="831568545" sldId="270"/>
            <ac:cxnSpMk id="11" creationId="{F30BB598-81B4-41BB-BC44-CD9C29AE2EAB}"/>
          </ac:cxnSpMkLst>
        </pc:cxnChg>
      </pc:sldChg>
      <pc:sldChg chg="addSp delSp modSp new mod setBg">
        <pc:chgData name="Corey Edwards" userId="S::corey.edwards@uwtsd.ac.uk::7a967df3-e232-40a5-b10c-dee8f912d80a" providerId="AD" clId="Web-{629720A5-01FC-0E87-BBB8-BFCFAC335A1D}" dt="2024-08-13T10:04:56.437" v="311"/>
        <pc:sldMkLst>
          <pc:docMk/>
          <pc:sldMk cId="3107690677" sldId="271"/>
        </pc:sldMkLst>
        <pc:spChg chg="mod">
          <ac:chgData name="Corey Edwards" userId="S::corey.edwards@uwtsd.ac.uk::7a967df3-e232-40a5-b10c-dee8f912d80a" providerId="AD" clId="Web-{629720A5-01FC-0E87-BBB8-BFCFAC335A1D}" dt="2024-08-13T10:04:56.437" v="311"/>
          <ac:spMkLst>
            <pc:docMk/>
            <pc:sldMk cId="3107690677" sldId="271"/>
            <ac:spMk id="2" creationId="{CE131B3D-E0B3-DFA2-CBA0-B9E88D7F6445}"/>
          </ac:spMkLst>
        </pc:spChg>
        <pc:spChg chg="del mod">
          <ac:chgData name="Corey Edwards" userId="S::corey.edwards@uwtsd.ac.uk::7a967df3-e232-40a5-b10c-dee8f912d80a" providerId="AD" clId="Web-{629720A5-01FC-0E87-BBB8-BFCFAC335A1D}" dt="2024-08-13T10:04:56.437" v="311"/>
          <ac:spMkLst>
            <pc:docMk/>
            <pc:sldMk cId="3107690677" sldId="271"/>
            <ac:spMk id="3" creationId="{1A061CAB-0F36-60EA-F90D-1E3E969240DC}"/>
          </ac:spMkLst>
        </pc:spChg>
        <pc:spChg chg="add">
          <ac:chgData name="Corey Edwards" userId="S::corey.edwards@uwtsd.ac.uk::7a967df3-e232-40a5-b10c-dee8f912d80a" providerId="AD" clId="Web-{629720A5-01FC-0E87-BBB8-BFCFAC335A1D}" dt="2024-08-13T10:04:56.437" v="311"/>
          <ac:spMkLst>
            <pc:docMk/>
            <pc:sldMk cId="3107690677" sldId="271"/>
            <ac:spMk id="9" creationId="{E0BA761B-DE6B-4078-B4C9-0FFE37D23862}"/>
          </ac:spMkLst>
        </pc:spChg>
        <pc:graphicFrameChg chg="add">
          <ac:chgData name="Corey Edwards" userId="S::corey.edwards@uwtsd.ac.uk::7a967df3-e232-40a5-b10c-dee8f912d80a" providerId="AD" clId="Web-{629720A5-01FC-0E87-BBB8-BFCFAC335A1D}" dt="2024-08-13T10:04:56.437" v="311"/>
          <ac:graphicFrameMkLst>
            <pc:docMk/>
            <pc:sldMk cId="3107690677" sldId="271"/>
            <ac:graphicFrameMk id="5" creationId="{33D986F4-A056-4036-E078-58B061C8889B}"/>
          </ac:graphicFrameMkLst>
        </pc:graphicFrameChg>
        <pc:cxnChg chg="add">
          <ac:chgData name="Corey Edwards" userId="S::corey.edwards@uwtsd.ac.uk::7a967df3-e232-40a5-b10c-dee8f912d80a" providerId="AD" clId="Web-{629720A5-01FC-0E87-BBB8-BFCFAC335A1D}" dt="2024-08-13T10:04:56.437" v="311"/>
          <ac:cxnSpMkLst>
            <pc:docMk/>
            <pc:sldMk cId="3107690677" sldId="271"/>
            <ac:cxnSpMk id="11" creationId="{05C630D5-1ADF-4994-883A-6501F0DFCFA0}"/>
          </ac:cxnSpMkLst>
        </pc:cxnChg>
      </pc:sldChg>
      <pc:sldChg chg="addSp delSp modSp new mod setBg">
        <pc:chgData name="Corey Edwards" userId="S::corey.edwards@uwtsd.ac.uk::7a967df3-e232-40a5-b10c-dee8f912d80a" providerId="AD" clId="Web-{629720A5-01FC-0E87-BBB8-BFCFAC335A1D}" dt="2024-08-13T10:05:02.172" v="312"/>
        <pc:sldMkLst>
          <pc:docMk/>
          <pc:sldMk cId="3249058194" sldId="272"/>
        </pc:sldMkLst>
        <pc:spChg chg="mod">
          <ac:chgData name="Corey Edwards" userId="S::corey.edwards@uwtsd.ac.uk::7a967df3-e232-40a5-b10c-dee8f912d80a" providerId="AD" clId="Web-{629720A5-01FC-0E87-BBB8-BFCFAC335A1D}" dt="2024-08-13T10:05:02.172" v="312"/>
          <ac:spMkLst>
            <pc:docMk/>
            <pc:sldMk cId="3249058194" sldId="272"/>
            <ac:spMk id="2" creationId="{DE36AF10-8467-E839-F359-1DD2470165B4}"/>
          </ac:spMkLst>
        </pc:spChg>
        <pc:spChg chg="del mod">
          <ac:chgData name="Corey Edwards" userId="S::corey.edwards@uwtsd.ac.uk::7a967df3-e232-40a5-b10c-dee8f912d80a" providerId="AD" clId="Web-{629720A5-01FC-0E87-BBB8-BFCFAC335A1D}" dt="2024-08-13T10:05:02.172" v="312"/>
          <ac:spMkLst>
            <pc:docMk/>
            <pc:sldMk cId="3249058194" sldId="272"/>
            <ac:spMk id="3" creationId="{B5636432-BA55-6968-1AC1-E6A1D78F4A68}"/>
          </ac:spMkLst>
        </pc:spChg>
        <pc:spChg chg="add">
          <ac:chgData name="Corey Edwards" userId="S::corey.edwards@uwtsd.ac.uk::7a967df3-e232-40a5-b10c-dee8f912d80a" providerId="AD" clId="Web-{629720A5-01FC-0E87-BBB8-BFCFAC335A1D}" dt="2024-08-13T10:05:02.172" v="312"/>
          <ac:spMkLst>
            <pc:docMk/>
            <pc:sldMk cId="3249058194" sldId="272"/>
            <ac:spMk id="9" creationId="{E0BA761B-DE6B-4078-B4C9-0FFE37D23862}"/>
          </ac:spMkLst>
        </pc:spChg>
        <pc:graphicFrameChg chg="add">
          <ac:chgData name="Corey Edwards" userId="S::corey.edwards@uwtsd.ac.uk::7a967df3-e232-40a5-b10c-dee8f912d80a" providerId="AD" clId="Web-{629720A5-01FC-0E87-BBB8-BFCFAC335A1D}" dt="2024-08-13T10:05:02.172" v="312"/>
          <ac:graphicFrameMkLst>
            <pc:docMk/>
            <pc:sldMk cId="3249058194" sldId="272"/>
            <ac:graphicFrameMk id="5" creationId="{5F2CD3E3-CF87-5579-023B-D0CAC24D32B2}"/>
          </ac:graphicFrameMkLst>
        </pc:graphicFrameChg>
        <pc:cxnChg chg="add">
          <ac:chgData name="Corey Edwards" userId="S::corey.edwards@uwtsd.ac.uk::7a967df3-e232-40a5-b10c-dee8f912d80a" providerId="AD" clId="Web-{629720A5-01FC-0E87-BBB8-BFCFAC335A1D}" dt="2024-08-13T10:05:02.172" v="312"/>
          <ac:cxnSpMkLst>
            <pc:docMk/>
            <pc:sldMk cId="3249058194" sldId="272"/>
            <ac:cxnSpMk id="11" creationId="{05C630D5-1ADF-4994-883A-6501F0DFCFA0}"/>
          </ac:cxnSpMkLst>
        </pc:cxnChg>
      </pc:sldChg>
      <pc:sldChg chg="addSp delSp modSp new mod setBg">
        <pc:chgData name="Corey Edwards" userId="S::corey.edwards@uwtsd.ac.uk::7a967df3-e232-40a5-b10c-dee8f912d80a" providerId="AD" clId="Web-{629720A5-01FC-0E87-BBB8-BFCFAC335A1D}" dt="2024-08-13T10:05:05.500" v="313"/>
        <pc:sldMkLst>
          <pc:docMk/>
          <pc:sldMk cId="4062377300" sldId="273"/>
        </pc:sldMkLst>
        <pc:spChg chg="mod">
          <ac:chgData name="Corey Edwards" userId="S::corey.edwards@uwtsd.ac.uk::7a967df3-e232-40a5-b10c-dee8f912d80a" providerId="AD" clId="Web-{629720A5-01FC-0E87-BBB8-BFCFAC335A1D}" dt="2024-08-13T10:05:05.500" v="313"/>
          <ac:spMkLst>
            <pc:docMk/>
            <pc:sldMk cId="4062377300" sldId="273"/>
            <ac:spMk id="2" creationId="{E1E12A13-55EF-02E2-5021-A5A573454DC3}"/>
          </ac:spMkLst>
        </pc:spChg>
        <pc:spChg chg="del mod">
          <ac:chgData name="Corey Edwards" userId="S::corey.edwards@uwtsd.ac.uk::7a967df3-e232-40a5-b10c-dee8f912d80a" providerId="AD" clId="Web-{629720A5-01FC-0E87-BBB8-BFCFAC335A1D}" dt="2024-08-13T10:05:05.500" v="313"/>
          <ac:spMkLst>
            <pc:docMk/>
            <pc:sldMk cId="4062377300" sldId="273"/>
            <ac:spMk id="3" creationId="{4CA00E56-679A-CFBD-D766-E1F9F1A21935}"/>
          </ac:spMkLst>
        </pc:spChg>
        <pc:spChg chg="add">
          <ac:chgData name="Corey Edwards" userId="S::corey.edwards@uwtsd.ac.uk::7a967df3-e232-40a5-b10c-dee8f912d80a" providerId="AD" clId="Web-{629720A5-01FC-0E87-BBB8-BFCFAC335A1D}" dt="2024-08-13T10:05:05.500" v="313"/>
          <ac:spMkLst>
            <pc:docMk/>
            <pc:sldMk cId="4062377300" sldId="273"/>
            <ac:spMk id="9" creationId="{E0BA761B-DE6B-4078-B4C9-0FFE37D23862}"/>
          </ac:spMkLst>
        </pc:spChg>
        <pc:graphicFrameChg chg="add">
          <ac:chgData name="Corey Edwards" userId="S::corey.edwards@uwtsd.ac.uk::7a967df3-e232-40a5-b10c-dee8f912d80a" providerId="AD" clId="Web-{629720A5-01FC-0E87-BBB8-BFCFAC335A1D}" dt="2024-08-13T10:05:05.500" v="313"/>
          <ac:graphicFrameMkLst>
            <pc:docMk/>
            <pc:sldMk cId="4062377300" sldId="273"/>
            <ac:graphicFrameMk id="5" creationId="{400EE263-0277-9BAC-42B6-6B2549015A2D}"/>
          </ac:graphicFrameMkLst>
        </pc:graphicFrameChg>
        <pc:cxnChg chg="add">
          <ac:chgData name="Corey Edwards" userId="S::corey.edwards@uwtsd.ac.uk::7a967df3-e232-40a5-b10c-dee8f912d80a" providerId="AD" clId="Web-{629720A5-01FC-0E87-BBB8-BFCFAC335A1D}" dt="2024-08-13T10:05:05.500" v="313"/>
          <ac:cxnSpMkLst>
            <pc:docMk/>
            <pc:sldMk cId="4062377300" sldId="273"/>
            <ac:cxnSpMk id="11" creationId="{05C630D5-1ADF-4994-883A-6501F0DFCFA0}"/>
          </ac:cxnSpMkLst>
        </pc:cxnChg>
      </pc:sldChg>
      <pc:sldChg chg="addSp delSp modSp new mod setBg">
        <pc:chgData name="Corey Edwards" userId="S::corey.edwards@uwtsd.ac.uk::7a967df3-e232-40a5-b10c-dee8f912d80a" providerId="AD" clId="Web-{629720A5-01FC-0E87-BBB8-BFCFAC335A1D}" dt="2024-08-13T10:05:10.641" v="314"/>
        <pc:sldMkLst>
          <pc:docMk/>
          <pc:sldMk cId="2223272026" sldId="274"/>
        </pc:sldMkLst>
        <pc:spChg chg="mod">
          <ac:chgData name="Corey Edwards" userId="S::corey.edwards@uwtsd.ac.uk::7a967df3-e232-40a5-b10c-dee8f912d80a" providerId="AD" clId="Web-{629720A5-01FC-0E87-BBB8-BFCFAC335A1D}" dt="2024-08-13T10:05:10.641" v="314"/>
          <ac:spMkLst>
            <pc:docMk/>
            <pc:sldMk cId="2223272026" sldId="274"/>
            <ac:spMk id="2" creationId="{CE5F02AB-1678-A788-3000-59A7402920F2}"/>
          </ac:spMkLst>
        </pc:spChg>
        <pc:spChg chg="del mod">
          <ac:chgData name="Corey Edwards" userId="S::corey.edwards@uwtsd.ac.uk::7a967df3-e232-40a5-b10c-dee8f912d80a" providerId="AD" clId="Web-{629720A5-01FC-0E87-BBB8-BFCFAC335A1D}" dt="2024-08-13T10:05:10.641" v="314"/>
          <ac:spMkLst>
            <pc:docMk/>
            <pc:sldMk cId="2223272026" sldId="274"/>
            <ac:spMk id="3" creationId="{54E1F7FC-E738-6C86-8053-147915AC3579}"/>
          </ac:spMkLst>
        </pc:spChg>
        <pc:spChg chg="add">
          <ac:chgData name="Corey Edwards" userId="S::corey.edwards@uwtsd.ac.uk::7a967df3-e232-40a5-b10c-dee8f912d80a" providerId="AD" clId="Web-{629720A5-01FC-0E87-BBB8-BFCFAC335A1D}" dt="2024-08-13T10:05:10.641" v="314"/>
          <ac:spMkLst>
            <pc:docMk/>
            <pc:sldMk cId="2223272026" sldId="274"/>
            <ac:spMk id="9" creationId="{ABE3B514-83FE-45D4-988C-78925DD13254}"/>
          </ac:spMkLst>
        </pc:spChg>
        <pc:graphicFrameChg chg="add">
          <ac:chgData name="Corey Edwards" userId="S::corey.edwards@uwtsd.ac.uk::7a967df3-e232-40a5-b10c-dee8f912d80a" providerId="AD" clId="Web-{629720A5-01FC-0E87-BBB8-BFCFAC335A1D}" dt="2024-08-13T10:05:10.641" v="314"/>
          <ac:graphicFrameMkLst>
            <pc:docMk/>
            <pc:sldMk cId="2223272026" sldId="274"/>
            <ac:graphicFrameMk id="5" creationId="{1F6E6C3F-9730-138C-EF65-36854E6E7DFF}"/>
          </ac:graphicFrameMkLst>
        </pc:graphicFrameChg>
        <pc:cxnChg chg="add">
          <ac:chgData name="Corey Edwards" userId="S::corey.edwards@uwtsd.ac.uk::7a967df3-e232-40a5-b10c-dee8f912d80a" providerId="AD" clId="Web-{629720A5-01FC-0E87-BBB8-BFCFAC335A1D}" dt="2024-08-13T10:05:10.641" v="314"/>
          <ac:cxnSpMkLst>
            <pc:docMk/>
            <pc:sldMk cId="2223272026" sldId="274"/>
            <ac:cxnSpMk id="11" creationId="{787CBF7F-92AD-42B8-AA3E-C4AF7A2AD3E8}"/>
          </ac:cxnSpMkLst>
        </pc:cxnChg>
      </pc:sldChg>
      <pc:sldChg chg="addSp delSp modSp new mod setBg">
        <pc:chgData name="Corey Edwards" userId="S::corey.edwards@uwtsd.ac.uk::7a967df3-e232-40a5-b10c-dee8f912d80a" providerId="AD" clId="Web-{629720A5-01FC-0E87-BBB8-BFCFAC335A1D}" dt="2024-08-13T10:05:14.954" v="315"/>
        <pc:sldMkLst>
          <pc:docMk/>
          <pc:sldMk cId="414670382" sldId="275"/>
        </pc:sldMkLst>
        <pc:spChg chg="mod">
          <ac:chgData name="Corey Edwards" userId="S::corey.edwards@uwtsd.ac.uk::7a967df3-e232-40a5-b10c-dee8f912d80a" providerId="AD" clId="Web-{629720A5-01FC-0E87-BBB8-BFCFAC335A1D}" dt="2024-08-13T10:05:14.954" v="315"/>
          <ac:spMkLst>
            <pc:docMk/>
            <pc:sldMk cId="414670382" sldId="275"/>
            <ac:spMk id="2" creationId="{299019F8-ABDD-C98E-7F7D-26F7D859BE42}"/>
          </ac:spMkLst>
        </pc:spChg>
        <pc:spChg chg="del mod">
          <ac:chgData name="Corey Edwards" userId="S::corey.edwards@uwtsd.ac.uk::7a967df3-e232-40a5-b10c-dee8f912d80a" providerId="AD" clId="Web-{629720A5-01FC-0E87-BBB8-BFCFAC335A1D}" dt="2024-08-13T10:05:14.954" v="315"/>
          <ac:spMkLst>
            <pc:docMk/>
            <pc:sldMk cId="414670382" sldId="275"/>
            <ac:spMk id="3" creationId="{D3154DBD-46BA-1C31-14AB-A25128FEFFF0}"/>
          </ac:spMkLst>
        </pc:spChg>
        <pc:spChg chg="add">
          <ac:chgData name="Corey Edwards" userId="S::corey.edwards@uwtsd.ac.uk::7a967df3-e232-40a5-b10c-dee8f912d80a" providerId="AD" clId="Web-{629720A5-01FC-0E87-BBB8-BFCFAC335A1D}" dt="2024-08-13T10:05:14.954" v="315"/>
          <ac:spMkLst>
            <pc:docMk/>
            <pc:sldMk cId="414670382" sldId="275"/>
            <ac:spMk id="9" creationId="{ABE3B514-83FE-45D4-988C-78925DD13254}"/>
          </ac:spMkLst>
        </pc:spChg>
        <pc:graphicFrameChg chg="add">
          <ac:chgData name="Corey Edwards" userId="S::corey.edwards@uwtsd.ac.uk::7a967df3-e232-40a5-b10c-dee8f912d80a" providerId="AD" clId="Web-{629720A5-01FC-0E87-BBB8-BFCFAC335A1D}" dt="2024-08-13T10:05:14.954" v="315"/>
          <ac:graphicFrameMkLst>
            <pc:docMk/>
            <pc:sldMk cId="414670382" sldId="275"/>
            <ac:graphicFrameMk id="5" creationId="{F93C82C1-AFDA-DD66-518E-1B75C2942148}"/>
          </ac:graphicFrameMkLst>
        </pc:graphicFrameChg>
        <pc:cxnChg chg="add">
          <ac:chgData name="Corey Edwards" userId="S::corey.edwards@uwtsd.ac.uk::7a967df3-e232-40a5-b10c-dee8f912d80a" providerId="AD" clId="Web-{629720A5-01FC-0E87-BBB8-BFCFAC335A1D}" dt="2024-08-13T10:05:14.954" v="315"/>
          <ac:cxnSpMkLst>
            <pc:docMk/>
            <pc:sldMk cId="414670382" sldId="275"/>
            <ac:cxnSpMk id="11" creationId="{787CBF7F-92AD-42B8-AA3E-C4AF7A2AD3E8}"/>
          </ac:cxnSpMkLst>
        </pc:cxnChg>
      </pc:sldChg>
      <pc:sldChg chg="addSp delSp modSp new mod setBg">
        <pc:chgData name="Corey Edwards" userId="S::corey.edwards@uwtsd.ac.uk::7a967df3-e232-40a5-b10c-dee8f912d80a" providerId="AD" clId="Web-{629720A5-01FC-0E87-BBB8-BFCFAC335A1D}" dt="2024-08-13T10:42:37.773" v="584"/>
        <pc:sldMkLst>
          <pc:docMk/>
          <pc:sldMk cId="1427204046" sldId="276"/>
        </pc:sldMkLst>
        <pc:spChg chg="mod">
          <ac:chgData name="Corey Edwards" userId="S::corey.edwards@uwtsd.ac.uk::7a967df3-e232-40a5-b10c-dee8f912d80a" providerId="AD" clId="Web-{629720A5-01FC-0E87-BBB8-BFCFAC335A1D}" dt="2024-08-13T10:42:37.773" v="584"/>
          <ac:spMkLst>
            <pc:docMk/>
            <pc:sldMk cId="1427204046" sldId="276"/>
            <ac:spMk id="2" creationId="{8ABC1CC1-7A98-7EF2-743F-A9FB0F83C83A}"/>
          </ac:spMkLst>
        </pc:spChg>
        <pc:spChg chg="del mod">
          <ac:chgData name="Corey Edwards" userId="S::corey.edwards@uwtsd.ac.uk::7a967df3-e232-40a5-b10c-dee8f912d80a" providerId="AD" clId="Web-{629720A5-01FC-0E87-BBB8-BFCFAC335A1D}" dt="2024-08-13T10:42:37.773" v="584"/>
          <ac:spMkLst>
            <pc:docMk/>
            <pc:sldMk cId="1427204046" sldId="276"/>
            <ac:spMk id="3" creationId="{F254C9C6-57A0-B634-A972-589615410404}"/>
          </ac:spMkLst>
        </pc:spChg>
        <pc:spChg chg="add del">
          <ac:chgData name="Corey Edwards" userId="S::corey.edwards@uwtsd.ac.uk::7a967df3-e232-40a5-b10c-dee8f912d80a" providerId="AD" clId="Web-{629720A5-01FC-0E87-BBB8-BFCFAC335A1D}" dt="2024-08-13T10:42:37.711" v="583"/>
          <ac:spMkLst>
            <pc:docMk/>
            <pc:sldMk cId="1427204046" sldId="276"/>
            <ac:spMk id="9" creationId="{BF02845A-8571-40C5-9F56-8F9B3F7C4E4C}"/>
          </ac:spMkLst>
        </pc:spChg>
        <pc:spChg chg="add">
          <ac:chgData name="Corey Edwards" userId="S::corey.edwards@uwtsd.ac.uk::7a967df3-e232-40a5-b10c-dee8f912d80a" providerId="AD" clId="Web-{629720A5-01FC-0E87-BBB8-BFCFAC335A1D}" dt="2024-08-13T10:42:37.773" v="584"/>
          <ac:spMkLst>
            <pc:docMk/>
            <pc:sldMk cId="1427204046" sldId="276"/>
            <ac:spMk id="13" creationId="{E0BA761B-DE6B-4078-B4C9-0FFE37D23862}"/>
          </ac:spMkLst>
        </pc:spChg>
        <pc:graphicFrameChg chg="add">
          <ac:chgData name="Corey Edwards" userId="S::corey.edwards@uwtsd.ac.uk::7a967df3-e232-40a5-b10c-dee8f912d80a" providerId="AD" clId="Web-{629720A5-01FC-0E87-BBB8-BFCFAC335A1D}" dt="2024-08-13T10:42:37.773" v="584"/>
          <ac:graphicFrameMkLst>
            <pc:docMk/>
            <pc:sldMk cId="1427204046" sldId="276"/>
            <ac:graphicFrameMk id="15" creationId="{D1FB4507-FD68-56F2-F889-65CA48CE2894}"/>
          </ac:graphicFrameMkLst>
        </pc:graphicFrameChg>
        <pc:picChg chg="add del">
          <ac:chgData name="Corey Edwards" userId="S::corey.edwards@uwtsd.ac.uk::7a967df3-e232-40a5-b10c-dee8f912d80a" providerId="AD" clId="Web-{629720A5-01FC-0E87-BBB8-BFCFAC335A1D}" dt="2024-08-13T10:42:37.711" v="583"/>
          <ac:picMkLst>
            <pc:docMk/>
            <pc:sldMk cId="1427204046" sldId="276"/>
            <ac:picMk id="5" creationId="{1B542A72-3DAD-2C4A-2A4A-20BD5B68BED6}"/>
          </ac:picMkLst>
        </pc:picChg>
        <pc:cxnChg chg="add del">
          <ac:chgData name="Corey Edwards" userId="S::corey.edwards@uwtsd.ac.uk::7a967df3-e232-40a5-b10c-dee8f912d80a" providerId="AD" clId="Web-{629720A5-01FC-0E87-BBB8-BFCFAC335A1D}" dt="2024-08-13T10:42:37.711" v="583"/>
          <ac:cxnSpMkLst>
            <pc:docMk/>
            <pc:sldMk cId="1427204046" sldId="276"/>
            <ac:cxnSpMk id="11" creationId="{F30BB598-81B4-41BB-BC44-CD9C29AE2EAB}"/>
          </ac:cxnSpMkLst>
        </pc:cxnChg>
        <pc:cxnChg chg="add">
          <ac:chgData name="Corey Edwards" userId="S::corey.edwards@uwtsd.ac.uk::7a967df3-e232-40a5-b10c-dee8f912d80a" providerId="AD" clId="Web-{629720A5-01FC-0E87-BBB8-BFCFAC335A1D}" dt="2024-08-13T10:42:37.773" v="584"/>
          <ac:cxnSpMkLst>
            <pc:docMk/>
            <pc:sldMk cId="1427204046" sldId="276"/>
            <ac:cxnSpMk id="14" creationId="{05C630D5-1ADF-4994-883A-6501F0DFCFA0}"/>
          </ac:cxnSpMkLst>
        </pc:cxnChg>
      </pc:sldChg>
      <pc:sldChg chg="new del">
        <pc:chgData name="Corey Edwards" userId="S::corey.edwards@uwtsd.ac.uk::7a967df3-e232-40a5-b10c-dee8f912d80a" providerId="AD" clId="Web-{629720A5-01FC-0E87-BBB8-BFCFAC335A1D}" dt="2024-08-13T10:01:08.622" v="230"/>
        <pc:sldMkLst>
          <pc:docMk/>
          <pc:sldMk cId="1619219595" sldId="276"/>
        </pc:sldMkLst>
      </pc:sldChg>
      <pc:sldChg chg="addSp delSp modSp new mod setBg">
        <pc:chgData name="Corey Edwards" userId="S::corey.edwards@uwtsd.ac.uk::7a967df3-e232-40a5-b10c-dee8f912d80a" providerId="AD" clId="Web-{629720A5-01FC-0E87-BBB8-BFCFAC335A1D}" dt="2024-08-13T10:42:42.039" v="585"/>
        <pc:sldMkLst>
          <pc:docMk/>
          <pc:sldMk cId="2369491724" sldId="277"/>
        </pc:sldMkLst>
        <pc:spChg chg="mod">
          <ac:chgData name="Corey Edwards" userId="S::corey.edwards@uwtsd.ac.uk::7a967df3-e232-40a5-b10c-dee8f912d80a" providerId="AD" clId="Web-{629720A5-01FC-0E87-BBB8-BFCFAC335A1D}" dt="2024-08-13T10:42:42.039" v="585"/>
          <ac:spMkLst>
            <pc:docMk/>
            <pc:sldMk cId="2369491724" sldId="277"/>
            <ac:spMk id="2" creationId="{AAF49773-B966-4B0D-5468-4E2379A36900}"/>
          </ac:spMkLst>
        </pc:spChg>
        <pc:spChg chg="del mod">
          <ac:chgData name="Corey Edwards" userId="S::corey.edwards@uwtsd.ac.uk::7a967df3-e232-40a5-b10c-dee8f912d80a" providerId="AD" clId="Web-{629720A5-01FC-0E87-BBB8-BFCFAC335A1D}" dt="2024-08-13T10:42:42.039" v="585"/>
          <ac:spMkLst>
            <pc:docMk/>
            <pc:sldMk cId="2369491724" sldId="277"/>
            <ac:spMk id="3" creationId="{8F6EC5BF-886D-E701-A860-71651A27B9AA}"/>
          </ac:spMkLst>
        </pc:spChg>
        <pc:spChg chg="add">
          <ac:chgData name="Corey Edwards" userId="S::corey.edwards@uwtsd.ac.uk::7a967df3-e232-40a5-b10c-dee8f912d80a" providerId="AD" clId="Web-{629720A5-01FC-0E87-BBB8-BFCFAC335A1D}" dt="2024-08-13T10:42:42.039" v="585"/>
          <ac:spMkLst>
            <pc:docMk/>
            <pc:sldMk cId="2369491724" sldId="277"/>
            <ac:spMk id="9" creationId="{E0BA761B-DE6B-4078-B4C9-0FFE37D23862}"/>
          </ac:spMkLst>
        </pc:spChg>
        <pc:graphicFrameChg chg="add">
          <ac:chgData name="Corey Edwards" userId="S::corey.edwards@uwtsd.ac.uk::7a967df3-e232-40a5-b10c-dee8f912d80a" providerId="AD" clId="Web-{629720A5-01FC-0E87-BBB8-BFCFAC335A1D}" dt="2024-08-13T10:42:42.039" v="585"/>
          <ac:graphicFrameMkLst>
            <pc:docMk/>
            <pc:sldMk cId="2369491724" sldId="277"/>
            <ac:graphicFrameMk id="5" creationId="{60B1C76C-B7F4-A149-F8EB-31493029902A}"/>
          </ac:graphicFrameMkLst>
        </pc:graphicFrameChg>
        <pc:cxnChg chg="add">
          <ac:chgData name="Corey Edwards" userId="S::corey.edwards@uwtsd.ac.uk::7a967df3-e232-40a5-b10c-dee8f912d80a" providerId="AD" clId="Web-{629720A5-01FC-0E87-BBB8-BFCFAC335A1D}" dt="2024-08-13T10:42:42.039" v="585"/>
          <ac:cxnSpMkLst>
            <pc:docMk/>
            <pc:sldMk cId="2369491724" sldId="277"/>
            <ac:cxnSpMk id="11" creationId="{05C630D5-1ADF-4994-883A-6501F0DFCFA0}"/>
          </ac:cxnSpMkLst>
        </pc:cxnChg>
      </pc:sldChg>
      <pc:sldChg chg="modSp new del">
        <pc:chgData name="Corey Edwards" userId="S::corey.edwards@uwtsd.ac.uk::7a967df3-e232-40a5-b10c-dee8f912d80a" providerId="AD" clId="Web-{629720A5-01FC-0E87-BBB8-BFCFAC335A1D}" dt="2024-08-13T10:49:28.725" v="715"/>
        <pc:sldMkLst>
          <pc:docMk/>
          <pc:sldMk cId="4223769752" sldId="278"/>
        </pc:sldMkLst>
        <pc:spChg chg="mod">
          <ac:chgData name="Corey Edwards" userId="S::corey.edwards@uwtsd.ac.uk::7a967df3-e232-40a5-b10c-dee8f912d80a" providerId="AD" clId="Web-{629720A5-01FC-0E87-BBB8-BFCFAC335A1D}" dt="2024-08-13T10:48:25.817" v="701" actId="20577"/>
          <ac:spMkLst>
            <pc:docMk/>
            <pc:sldMk cId="4223769752" sldId="278"/>
            <ac:spMk id="2" creationId="{5D6F3FB0-5FD4-8FBD-27E0-6A7915829E13}"/>
          </ac:spMkLst>
        </pc:spChg>
      </pc:sldChg>
      <pc:sldChg chg="addSp modSp new mod setBg">
        <pc:chgData name="Corey Edwards" userId="S::corey.edwards@uwtsd.ac.uk::7a967df3-e232-40a5-b10c-dee8f912d80a" providerId="AD" clId="Web-{629720A5-01FC-0E87-BBB8-BFCFAC335A1D}" dt="2024-08-13T10:48:48.927" v="711"/>
        <pc:sldMkLst>
          <pc:docMk/>
          <pc:sldMk cId="929737949" sldId="279"/>
        </pc:sldMkLst>
        <pc:spChg chg="mod">
          <ac:chgData name="Corey Edwards" userId="S::corey.edwards@uwtsd.ac.uk::7a967df3-e232-40a5-b10c-dee8f912d80a" providerId="AD" clId="Web-{629720A5-01FC-0E87-BBB8-BFCFAC335A1D}" dt="2024-08-13T10:48:43.958" v="710"/>
          <ac:spMkLst>
            <pc:docMk/>
            <pc:sldMk cId="929737949" sldId="279"/>
            <ac:spMk id="2" creationId="{0CE359A7-5589-CAB6-570E-83CD90EDD85B}"/>
          </ac:spMkLst>
        </pc:spChg>
        <pc:spChg chg="mod">
          <ac:chgData name="Corey Edwards" userId="S::corey.edwards@uwtsd.ac.uk::7a967df3-e232-40a5-b10c-dee8f912d80a" providerId="AD" clId="Web-{629720A5-01FC-0E87-BBB8-BFCFAC335A1D}" dt="2024-08-13T10:48:43.958" v="710"/>
          <ac:spMkLst>
            <pc:docMk/>
            <pc:sldMk cId="929737949" sldId="279"/>
            <ac:spMk id="3" creationId="{1C465079-0690-44A9-324A-CE8E82933FC1}"/>
          </ac:spMkLst>
        </pc:spChg>
        <pc:spChg chg="add">
          <ac:chgData name="Corey Edwards" userId="S::corey.edwards@uwtsd.ac.uk::7a967df3-e232-40a5-b10c-dee8f912d80a" providerId="AD" clId="Web-{629720A5-01FC-0E87-BBB8-BFCFAC335A1D}" dt="2024-08-13T10:48:43.958" v="710"/>
          <ac:spMkLst>
            <pc:docMk/>
            <pc:sldMk cId="929737949" sldId="279"/>
            <ac:spMk id="11" creationId="{51C0BCA8-B9D5-4F84-B063-ABE683EE04E1}"/>
          </ac:spMkLst>
        </pc:spChg>
        <pc:spChg chg="add">
          <ac:chgData name="Corey Edwards" userId="S::corey.edwards@uwtsd.ac.uk::7a967df3-e232-40a5-b10c-dee8f912d80a" providerId="AD" clId="Web-{629720A5-01FC-0E87-BBB8-BFCFAC335A1D}" dt="2024-08-13T10:48:43.958" v="710"/>
          <ac:spMkLst>
            <pc:docMk/>
            <pc:sldMk cId="929737949" sldId="279"/>
            <ac:spMk id="13" creationId="{3148D7B7-CAFA-4089-A365-6371A76FE4A6}"/>
          </ac:spMkLst>
        </pc:spChg>
        <pc:picChg chg="add mod">
          <ac:chgData name="Corey Edwards" userId="S::corey.edwards@uwtsd.ac.uk::7a967df3-e232-40a5-b10c-dee8f912d80a" providerId="AD" clId="Web-{629720A5-01FC-0E87-BBB8-BFCFAC335A1D}" dt="2024-08-13T10:48:48.927" v="711"/>
          <ac:picMkLst>
            <pc:docMk/>
            <pc:sldMk cId="929737949" sldId="279"/>
            <ac:picMk id="4" creationId="{E5839BBE-AA6B-C7A9-CCB8-5A25FE0F37DD}"/>
          </ac:picMkLst>
        </pc:picChg>
        <pc:picChg chg="add">
          <ac:chgData name="Corey Edwards" userId="S::corey.edwards@uwtsd.ac.uk::7a967df3-e232-40a5-b10c-dee8f912d80a" providerId="AD" clId="Web-{629720A5-01FC-0E87-BBB8-BFCFAC335A1D}" dt="2024-08-13T10:48:43.958" v="710"/>
          <ac:picMkLst>
            <pc:docMk/>
            <pc:sldMk cId="929737949" sldId="279"/>
            <ac:picMk id="5" creationId="{FDBA08A5-A952-6A4F-D1FD-FE68909E8530}"/>
          </ac:picMkLst>
        </pc:picChg>
        <pc:cxnChg chg="add">
          <ac:chgData name="Corey Edwards" userId="S::corey.edwards@uwtsd.ac.uk::7a967df3-e232-40a5-b10c-dee8f912d80a" providerId="AD" clId="Web-{629720A5-01FC-0E87-BBB8-BFCFAC335A1D}" dt="2024-08-13T10:48:43.958" v="710"/>
          <ac:cxnSpMkLst>
            <pc:docMk/>
            <pc:sldMk cId="929737949" sldId="279"/>
            <ac:cxnSpMk id="9" creationId="{EAD4CCDA-06BF-4D2A-B44F-195AEC0B5B22}"/>
          </ac:cxnSpMkLst>
        </pc:cxnChg>
        <pc:cxnChg chg="add">
          <ac:chgData name="Corey Edwards" userId="S::corey.edwards@uwtsd.ac.uk::7a967df3-e232-40a5-b10c-dee8f912d80a" providerId="AD" clId="Web-{629720A5-01FC-0E87-BBB8-BFCFAC335A1D}" dt="2024-08-13T10:48:43.958" v="710"/>
          <ac:cxnSpMkLst>
            <pc:docMk/>
            <pc:sldMk cId="929737949" sldId="279"/>
            <ac:cxnSpMk id="15" creationId="{7476E355-DC49-4AFB-88DE-62B854B9B315}"/>
          </ac:cxnSpMkLst>
        </pc:cxnChg>
      </pc:sldChg>
      <pc:sldChg chg="add">
        <pc:chgData name="Corey Edwards" userId="S::corey.edwards@uwtsd.ac.uk::7a967df3-e232-40a5-b10c-dee8f912d80a" providerId="AD" clId="Web-{629720A5-01FC-0E87-BBB8-BFCFAC335A1D}" dt="2024-08-13T10:49:05.428" v="712"/>
        <pc:sldMkLst>
          <pc:docMk/>
          <pc:sldMk cId="2022311949" sldId="280"/>
        </pc:sldMkLst>
      </pc:sldChg>
      <pc:sldChg chg="add">
        <pc:chgData name="Corey Edwards" userId="S::corey.edwards@uwtsd.ac.uk::7a967df3-e232-40a5-b10c-dee8f912d80a" providerId="AD" clId="Web-{629720A5-01FC-0E87-BBB8-BFCFAC335A1D}" dt="2024-08-13T10:49:05.443" v="713"/>
        <pc:sldMkLst>
          <pc:docMk/>
          <pc:sldMk cId="2181868710" sldId="281"/>
        </pc:sldMkLst>
      </pc:sldChg>
      <pc:sldMasterChg chg="add del addSldLayout delSldLayout">
        <pc:chgData name="Corey Edwards" userId="S::corey.edwards@uwtsd.ac.uk::7a967df3-e232-40a5-b10c-dee8f912d80a" providerId="AD" clId="Web-{629720A5-01FC-0E87-BBB8-BFCFAC335A1D}" dt="2024-08-13T09:22:34.264" v="9"/>
        <pc:sldMasterMkLst>
          <pc:docMk/>
          <pc:sldMasterMk cId="2460954070" sldId="2147483660"/>
        </pc:sldMasterMkLst>
        <pc:sldLayoutChg chg="add del">
          <pc:chgData name="Corey Edwards" userId="S::corey.edwards@uwtsd.ac.uk::7a967df3-e232-40a5-b10c-dee8f912d80a" providerId="AD" clId="Web-{629720A5-01FC-0E87-BBB8-BFCFAC335A1D}" dt="2024-08-13T09:22:34.264" v="9"/>
          <pc:sldLayoutMkLst>
            <pc:docMk/>
            <pc:sldMasterMk cId="2460954070" sldId="2147483660"/>
            <pc:sldLayoutMk cId="2385387890" sldId="2147483661"/>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949138452" sldId="2147483662"/>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2591524520" sldId="2147483663"/>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1203092039" sldId="2147483664"/>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3733172339" sldId="2147483665"/>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3210312558" sldId="2147483666"/>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3146388984" sldId="2147483667"/>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3171841454" sldId="2147483668"/>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1718958274" sldId="2147483669"/>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2202905451" sldId="2147483670"/>
          </pc:sldLayoutMkLst>
        </pc:sldLayoutChg>
        <pc:sldLayoutChg chg="add del">
          <pc:chgData name="Corey Edwards" userId="S::corey.edwards@uwtsd.ac.uk::7a967df3-e232-40a5-b10c-dee8f912d80a" providerId="AD" clId="Web-{629720A5-01FC-0E87-BBB8-BFCFAC335A1D}" dt="2024-08-13T09:22:34.264" v="9"/>
          <pc:sldLayoutMkLst>
            <pc:docMk/>
            <pc:sldMasterMk cId="2460954070" sldId="2147483660"/>
            <pc:sldLayoutMk cId="3479445657" sldId="2147483671"/>
          </pc:sldLayoutMkLst>
        </pc:sldLayoutChg>
      </pc:sldMasterChg>
      <pc:sldMasterChg chg="add addSldLayout">
        <pc:chgData name="Corey Edwards" userId="S::corey.edwards@uwtsd.ac.uk::7a967df3-e232-40a5-b10c-dee8f912d80a" providerId="AD" clId="Web-{629720A5-01FC-0E87-BBB8-BFCFAC335A1D}" dt="2024-08-13T09:22:34.264" v="9"/>
        <pc:sldMasterMkLst>
          <pc:docMk/>
          <pc:sldMasterMk cId="1330995622" sldId="2147483698"/>
        </pc:sldMasterMkLst>
        <pc:sldLayoutChg chg="add">
          <pc:chgData name="Corey Edwards" userId="S::corey.edwards@uwtsd.ac.uk::7a967df3-e232-40a5-b10c-dee8f912d80a" providerId="AD" clId="Web-{629720A5-01FC-0E87-BBB8-BFCFAC335A1D}" dt="2024-08-13T09:22:34.264" v="9"/>
          <pc:sldLayoutMkLst>
            <pc:docMk/>
            <pc:sldMasterMk cId="1330995622" sldId="2147483698"/>
            <pc:sldLayoutMk cId="2409349088" sldId="2147483687"/>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3558272093" sldId="2147483688"/>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1458462386" sldId="2147483689"/>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3416970981" sldId="2147483690"/>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4136257280" sldId="2147483691"/>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2485814666" sldId="2147483692"/>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1358458260" sldId="2147483693"/>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3622616841" sldId="2147483694"/>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660361764" sldId="2147483695"/>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732713291" sldId="2147483696"/>
          </pc:sldLayoutMkLst>
        </pc:sldLayoutChg>
        <pc:sldLayoutChg chg="add">
          <pc:chgData name="Corey Edwards" userId="S::corey.edwards@uwtsd.ac.uk::7a967df3-e232-40a5-b10c-dee8f912d80a" providerId="AD" clId="Web-{629720A5-01FC-0E87-BBB8-BFCFAC335A1D}" dt="2024-08-13T09:22:34.264" v="9"/>
          <pc:sldLayoutMkLst>
            <pc:docMk/>
            <pc:sldMasterMk cId="1330995622" sldId="2147483698"/>
            <pc:sldLayoutMk cId="3399255143" sldId="2147483697"/>
          </pc:sldLayoutMkLst>
        </pc:sldLayoutChg>
      </pc:sldMasterChg>
      <pc:sldMasterChg chg="add del addSldLayout delSldLayout">
        <pc:chgData name="Corey Edwards" userId="S::corey.edwards@uwtsd.ac.uk::7a967df3-e232-40a5-b10c-dee8f912d80a" providerId="AD" clId="Web-{629720A5-01FC-0E87-BBB8-BFCFAC335A1D}" dt="2024-08-13T09:22:14.904" v="4"/>
        <pc:sldMasterMkLst>
          <pc:docMk/>
          <pc:sldMasterMk cId="3305848325" sldId="2147483698"/>
        </pc:sldMasterMkLst>
        <pc:sldLayoutChg chg="add del">
          <pc:chgData name="Corey Edwards" userId="S::corey.edwards@uwtsd.ac.uk::7a967df3-e232-40a5-b10c-dee8f912d80a" providerId="AD" clId="Web-{629720A5-01FC-0E87-BBB8-BFCFAC335A1D}" dt="2024-08-13T09:22:14.904" v="4"/>
          <pc:sldLayoutMkLst>
            <pc:docMk/>
            <pc:sldMasterMk cId="3305848325" sldId="2147483698"/>
            <pc:sldLayoutMk cId="437069878" sldId="2147483687"/>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4113055614" sldId="2147483688"/>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867023004" sldId="2147483689"/>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4034290165" sldId="2147483690"/>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1132281524" sldId="2147483691"/>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1820079328" sldId="2147483692"/>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3817844340" sldId="2147483693"/>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4184286486" sldId="2147483694"/>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2929867888" sldId="2147483695"/>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2479548842" sldId="2147483696"/>
          </pc:sldLayoutMkLst>
        </pc:sldLayoutChg>
        <pc:sldLayoutChg chg="add del">
          <pc:chgData name="Corey Edwards" userId="S::corey.edwards@uwtsd.ac.uk::7a967df3-e232-40a5-b10c-dee8f912d80a" providerId="AD" clId="Web-{629720A5-01FC-0E87-BBB8-BFCFAC335A1D}" dt="2024-08-13T09:22:14.904" v="4"/>
          <pc:sldLayoutMkLst>
            <pc:docMk/>
            <pc:sldMasterMk cId="3305848325" sldId="2147483698"/>
            <pc:sldLayoutMk cId="4052633114" sldId="2147483697"/>
          </pc:sldLayoutMkLst>
        </pc:sldLayoutChg>
      </pc:sldMasterChg>
      <pc:sldMasterChg chg="add del addSldLayout delSldLayout">
        <pc:chgData name="Corey Edwards" userId="S::corey.edwards@uwtsd.ac.uk::7a967df3-e232-40a5-b10c-dee8f912d80a" providerId="AD" clId="Web-{629720A5-01FC-0E87-BBB8-BFCFAC335A1D}" dt="2024-08-13T09:22:29.264" v="8"/>
        <pc:sldMasterMkLst>
          <pc:docMk/>
          <pc:sldMasterMk cId="3406225096" sldId="2147483698"/>
        </pc:sldMasterMkLst>
        <pc:sldLayoutChg chg="add del">
          <pc:chgData name="Corey Edwards" userId="S::corey.edwards@uwtsd.ac.uk::7a967df3-e232-40a5-b10c-dee8f912d80a" providerId="AD" clId="Web-{629720A5-01FC-0E87-BBB8-BFCFAC335A1D}" dt="2024-08-13T09:22:29.264" v="8"/>
          <pc:sldLayoutMkLst>
            <pc:docMk/>
            <pc:sldMasterMk cId="3406225096" sldId="2147483698"/>
            <pc:sldLayoutMk cId="2784385390" sldId="2147483687"/>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592934062" sldId="2147483688"/>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1428061974" sldId="2147483689"/>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1198730129" sldId="2147483690"/>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1132252023" sldId="2147483691"/>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125678561" sldId="2147483692"/>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3605925031" sldId="2147483693"/>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2443678886" sldId="2147483694"/>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3007407049" sldId="2147483695"/>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671174443" sldId="2147483696"/>
          </pc:sldLayoutMkLst>
        </pc:sldLayoutChg>
        <pc:sldLayoutChg chg="add del">
          <pc:chgData name="Corey Edwards" userId="S::corey.edwards@uwtsd.ac.uk::7a967df3-e232-40a5-b10c-dee8f912d80a" providerId="AD" clId="Web-{629720A5-01FC-0E87-BBB8-BFCFAC335A1D}" dt="2024-08-13T09:22:29.264" v="8"/>
          <pc:sldLayoutMkLst>
            <pc:docMk/>
            <pc:sldMasterMk cId="3406225096" sldId="2147483698"/>
            <pc:sldLayoutMk cId="3515957004" sldId="2147483697"/>
          </pc:sldLayoutMkLst>
        </pc:sldLayoutChg>
      </pc:sldMasterChg>
    </pc:docChg>
  </pc:docChgLst>
  <pc:docChgLst>
    <pc:chgData clId="Web-{629720A5-01FC-0E87-BBB8-BFCFAC335A1D}"/>
    <pc:docChg chg="modSld">
      <pc:chgData name="" userId="" providerId="" clId="Web-{629720A5-01FC-0E87-BBB8-BFCFAC335A1D}" dt="2024-08-13T09:21:54.154" v="2" actId="20577"/>
      <pc:docMkLst>
        <pc:docMk/>
      </pc:docMkLst>
      <pc:sldChg chg="modSp">
        <pc:chgData name="" userId="" providerId="" clId="Web-{629720A5-01FC-0E87-BBB8-BFCFAC335A1D}" dt="2024-08-13T09:21:54.154" v="2" actId="20577"/>
        <pc:sldMkLst>
          <pc:docMk/>
          <pc:sldMk cId="109857222" sldId="256"/>
        </pc:sldMkLst>
        <pc:spChg chg="mod">
          <ac:chgData name="" userId="" providerId="" clId="Web-{629720A5-01FC-0E87-BBB8-BFCFAC335A1D}" dt="2024-08-13T09:21:54.154" v="2" actId="20577"/>
          <ac:spMkLst>
            <pc:docMk/>
            <pc:sldMk cId="109857222" sldId="256"/>
            <ac:spMk id="2" creationId="{00000000-0000-0000-0000-000000000000}"/>
          </ac:spMkLst>
        </pc:spChg>
      </pc:sldChg>
    </pc:docChg>
  </pc:docChgLst>
  <pc:docChgLst>
    <pc:chgData name="Corey Edwards" userId="S::corey.edwards@uwtsd.ac.uk::7a967df3-e232-40a5-b10c-dee8f912d80a" providerId="AD" clId="Web-{97A25558-0F75-F40A-76F8-B951C3993D9A}"/>
    <pc:docChg chg="addSld delSld modSld">
      <pc:chgData name="Corey Edwards" userId="S::corey.edwards@uwtsd.ac.uk::7a967df3-e232-40a5-b10c-dee8f912d80a" providerId="AD" clId="Web-{97A25558-0F75-F40A-76F8-B951C3993D9A}" dt="2024-08-13T10:58:52.739" v="247"/>
      <pc:docMkLst>
        <pc:docMk/>
      </pc:docMkLst>
      <pc:sldChg chg="del">
        <pc:chgData name="Corey Edwards" userId="S::corey.edwards@uwtsd.ac.uk::7a967df3-e232-40a5-b10c-dee8f912d80a" providerId="AD" clId="Web-{97A25558-0F75-F40A-76F8-B951C3993D9A}" dt="2024-08-13T10:51:42.867" v="0"/>
        <pc:sldMkLst>
          <pc:docMk/>
          <pc:sldMk cId="1072012325" sldId="260"/>
        </pc:sldMkLst>
      </pc:sldChg>
      <pc:sldChg chg="addSp modSp mod setBg">
        <pc:chgData name="Corey Edwards" userId="S::corey.edwards@uwtsd.ac.uk::7a967df3-e232-40a5-b10c-dee8f912d80a" providerId="AD" clId="Web-{97A25558-0F75-F40A-76F8-B951C3993D9A}" dt="2024-08-13T10:58:07.191" v="223" actId="20577"/>
        <pc:sldMkLst>
          <pc:docMk/>
          <pc:sldMk cId="3006529589" sldId="263"/>
        </pc:sldMkLst>
        <pc:spChg chg="mod">
          <ac:chgData name="Corey Edwards" userId="S::corey.edwards@uwtsd.ac.uk::7a967df3-e232-40a5-b10c-dee8f912d80a" providerId="AD" clId="Web-{97A25558-0F75-F40A-76F8-B951C3993D9A}" dt="2024-08-13T10:58:00.238" v="215"/>
          <ac:spMkLst>
            <pc:docMk/>
            <pc:sldMk cId="3006529589" sldId="263"/>
            <ac:spMk id="2" creationId="{B6A56BCE-CF0D-3668-4D09-2AD433B7F50D}"/>
          </ac:spMkLst>
        </pc:spChg>
        <pc:spChg chg="mod ord">
          <ac:chgData name="Corey Edwards" userId="S::corey.edwards@uwtsd.ac.uk::7a967df3-e232-40a5-b10c-dee8f912d80a" providerId="AD" clId="Web-{97A25558-0F75-F40A-76F8-B951C3993D9A}" dt="2024-08-13T10:58:07.191" v="223" actId="20577"/>
          <ac:spMkLst>
            <pc:docMk/>
            <pc:sldMk cId="3006529589" sldId="263"/>
            <ac:spMk id="3" creationId="{32B1084C-A9D9-7A14-1D65-E8634162092E}"/>
          </ac:spMkLst>
        </pc:spChg>
        <pc:spChg chg="add">
          <ac:chgData name="Corey Edwards" userId="S::corey.edwards@uwtsd.ac.uk::7a967df3-e232-40a5-b10c-dee8f912d80a" providerId="AD" clId="Web-{97A25558-0F75-F40A-76F8-B951C3993D9A}" dt="2024-08-13T10:58:00.238" v="215"/>
          <ac:spMkLst>
            <pc:docMk/>
            <pc:sldMk cId="3006529589" sldId="263"/>
            <ac:spMk id="9" creationId="{EACE703B-177A-4A03-827E-692635A353CF}"/>
          </ac:spMkLst>
        </pc:spChg>
        <pc:picChg chg="add mod">
          <ac:chgData name="Corey Edwards" userId="S::corey.edwards@uwtsd.ac.uk::7a967df3-e232-40a5-b10c-dee8f912d80a" providerId="AD" clId="Web-{97A25558-0F75-F40A-76F8-B951C3993D9A}" dt="2024-08-13T10:58:00.238" v="215"/>
          <ac:picMkLst>
            <pc:docMk/>
            <pc:sldMk cId="3006529589" sldId="263"/>
            <ac:picMk id="4" creationId="{C3DD26AF-F277-EEDB-551F-D265CD0A9CC4}"/>
          </ac:picMkLst>
        </pc:picChg>
        <pc:cxnChg chg="add">
          <ac:chgData name="Corey Edwards" userId="S::corey.edwards@uwtsd.ac.uk::7a967df3-e232-40a5-b10c-dee8f912d80a" providerId="AD" clId="Web-{97A25558-0F75-F40A-76F8-B951C3993D9A}" dt="2024-08-13T10:58:00.238" v="215"/>
          <ac:cxnSpMkLst>
            <pc:docMk/>
            <pc:sldMk cId="3006529589" sldId="263"/>
            <ac:cxnSpMk id="11" creationId="{D8C0D56F-4A65-48B9-843D-F9D262C354FF}"/>
          </ac:cxnSpMkLst>
        </pc:cxnChg>
      </pc:sldChg>
      <pc:sldChg chg="modSp">
        <pc:chgData name="Corey Edwards" userId="S::corey.edwards@uwtsd.ac.uk::7a967df3-e232-40a5-b10c-dee8f912d80a" providerId="AD" clId="Web-{97A25558-0F75-F40A-76F8-B951C3993D9A}" dt="2024-08-13T10:57:40.784" v="210" actId="20577"/>
        <pc:sldMkLst>
          <pc:docMk/>
          <pc:sldMk cId="1249560783" sldId="283"/>
        </pc:sldMkLst>
        <pc:spChg chg="mod">
          <ac:chgData name="Corey Edwards" userId="S::corey.edwards@uwtsd.ac.uk::7a967df3-e232-40a5-b10c-dee8f912d80a" providerId="AD" clId="Web-{97A25558-0F75-F40A-76F8-B951C3993D9A}" dt="2024-08-13T10:57:40.784" v="210" actId="20577"/>
          <ac:spMkLst>
            <pc:docMk/>
            <pc:sldMk cId="1249560783" sldId="283"/>
            <ac:spMk id="3" creationId="{DB429180-69CE-4E79-9578-218D9EB9F590}"/>
          </ac:spMkLst>
        </pc:spChg>
      </pc:sldChg>
      <pc:sldChg chg="addSp delSp modSp">
        <pc:chgData name="Corey Edwards" userId="S::corey.edwards@uwtsd.ac.uk::7a967df3-e232-40a5-b10c-dee8f912d80a" providerId="AD" clId="Web-{97A25558-0F75-F40A-76F8-B951C3993D9A}" dt="2024-08-13T10:52:01.399" v="2"/>
        <pc:sldMkLst>
          <pc:docMk/>
          <pc:sldMk cId="1303781886" sldId="286"/>
        </pc:sldMkLst>
        <pc:spChg chg="mod">
          <ac:chgData name="Corey Edwards" userId="S::corey.edwards@uwtsd.ac.uk::7a967df3-e232-40a5-b10c-dee8f912d80a" providerId="AD" clId="Web-{97A25558-0F75-F40A-76F8-B951C3993D9A}" dt="2024-08-13T10:52:01.399" v="2"/>
          <ac:spMkLst>
            <pc:docMk/>
            <pc:sldMk cId="1303781886" sldId="286"/>
            <ac:spMk id="2" creationId="{343C3FF3-9ECD-4EB5-80A8-5B21F5470CF6}"/>
          </ac:spMkLst>
        </pc:spChg>
        <pc:spChg chg="mod">
          <ac:chgData name="Corey Edwards" userId="S::corey.edwards@uwtsd.ac.uk::7a967df3-e232-40a5-b10c-dee8f912d80a" providerId="AD" clId="Web-{97A25558-0F75-F40A-76F8-B951C3993D9A}" dt="2024-08-13T10:52:01.399" v="2"/>
          <ac:spMkLst>
            <pc:docMk/>
            <pc:sldMk cId="1303781886" sldId="286"/>
            <ac:spMk id="3" creationId="{04EFDC84-9F6C-405B-8CA2-092799E11F6B}"/>
          </ac:spMkLst>
        </pc:spChg>
        <pc:spChg chg="add">
          <ac:chgData name="Corey Edwards" userId="S::corey.edwards@uwtsd.ac.uk::7a967df3-e232-40a5-b10c-dee8f912d80a" providerId="AD" clId="Web-{97A25558-0F75-F40A-76F8-B951C3993D9A}" dt="2024-08-13T10:52:01.399" v="2"/>
          <ac:spMkLst>
            <pc:docMk/>
            <pc:sldMk cId="1303781886" sldId="286"/>
            <ac:spMk id="9" creationId="{BF02845A-8571-40C5-9F56-8F9B3F7C4E4C}"/>
          </ac:spMkLst>
        </pc:spChg>
        <pc:picChg chg="del">
          <ac:chgData name="Corey Edwards" userId="S::corey.edwards@uwtsd.ac.uk::7a967df3-e232-40a5-b10c-dee8f912d80a" providerId="AD" clId="Web-{97A25558-0F75-F40A-76F8-B951C3993D9A}" dt="2024-08-13T10:51:57.086" v="1"/>
          <ac:picMkLst>
            <pc:docMk/>
            <pc:sldMk cId="1303781886" sldId="286"/>
            <ac:picMk id="4" creationId="{5F295FD3-4591-4535-8AFB-006D5C958D9B}"/>
          </ac:picMkLst>
        </pc:picChg>
        <pc:picChg chg="add">
          <ac:chgData name="Corey Edwards" userId="S::corey.edwards@uwtsd.ac.uk::7a967df3-e232-40a5-b10c-dee8f912d80a" providerId="AD" clId="Web-{97A25558-0F75-F40A-76F8-B951C3993D9A}" dt="2024-08-13T10:52:01.399" v="2"/>
          <ac:picMkLst>
            <pc:docMk/>
            <pc:sldMk cId="1303781886" sldId="286"/>
            <ac:picMk id="5" creationId="{5D2B03C5-693C-1A9F-434B-CA478D9C1031}"/>
          </ac:picMkLst>
        </pc:picChg>
        <pc:cxnChg chg="add">
          <ac:chgData name="Corey Edwards" userId="S::corey.edwards@uwtsd.ac.uk::7a967df3-e232-40a5-b10c-dee8f912d80a" providerId="AD" clId="Web-{97A25558-0F75-F40A-76F8-B951C3993D9A}" dt="2024-08-13T10:52:01.399" v="2"/>
          <ac:cxnSpMkLst>
            <pc:docMk/>
            <pc:sldMk cId="1303781886" sldId="286"/>
            <ac:cxnSpMk id="11" creationId="{F30BB598-81B4-41BB-BC44-CD9C29AE2EAB}"/>
          </ac:cxnSpMkLst>
        </pc:cxnChg>
      </pc:sldChg>
      <pc:sldChg chg="addSp delSp modSp mod setBg">
        <pc:chgData name="Corey Edwards" userId="S::corey.edwards@uwtsd.ac.uk::7a967df3-e232-40a5-b10c-dee8f912d80a" providerId="AD" clId="Web-{97A25558-0F75-F40A-76F8-B951C3993D9A}" dt="2024-08-13T10:55:58.453" v="176"/>
        <pc:sldMkLst>
          <pc:docMk/>
          <pc:sldMk cId="2388308446" sldId="290"/>
        </pc:sldMkLst>
        <pc:spChg chg="mod">
          <ac:chgData name="Corey Edwards" userId="S::corey.edwards@uwtsd.ac.uk::7a967df3-e232-40a5-b10c-dee8f912d80a" providerId="AD" clId="Web-{97A25558-0F75-F40A-76F8-B951C3993D9A}" dt="2024-08-13T10:55:58.453" v="176"/>
          <ac:spMkLst>
            <pc:docMk/>
            <pc:sldMk cId="2388308446" sldId="290"/>
            <ac:spMk id="2" creationId="{355CDAFC-3670-4AE9-80D4-CCF5EAA99CCB}"/>
          </ac:spMkLst>
        </pc:spChg>
        <pc:spChg chg="del">
          <ac:chgData name="Corey Edwards" userId="S::corey.edwards@uwtsd.ac.uk::7a967df3-e232-40a5-b10c-dee8f912d80a" providerId="AD" clId="Web-{97A25558-0F75-F40A-76F8-B951C3993D9A}" dt="2024-08-13T10:55:58.453" v="176"/>
          <ac:spMkLst>
            <pc:docMk/>
            <pc:sldMk cId="2388308446" sldId="290"/>
            <ac:spMk id="3" creationId="{512AFAB0-DF6D-456B-B25D-9633F1F36A85}"/>
          </ac:spMkLst>
        </pc:spChg>
        <pc:spChg chg="add">
          <ac:chgData name="Corey Edwards" userId="S::corey.edwards@uwtsd.ac.uk::7a967df3-e232-40a5-b10c-dee8f912d80a" providerId="AD" clId="Web-{97A25558-0F75-F40A-76F8-B951C3993D9A}" dt="2024-08-13T10:55:58.453" v="176"/>
          <ac:spMkLst>
            <pc:docMk/>
            <pc:sldMk cId="2388308446" sldId="290"/>
            <ac:spMk id="9" creationId="{ABE3B514-83FE-45D4-988C-78925DD13254}"/>
          </ac:spMkLst>
        </pc:spChg>
        <pc:graphicFrameChg chg="add">
          <ac:chgData name="Corey Edwards" userId="S::corey.edwards@uwtsd.ac.uk::7a967df3-e232-40a5-b10c-dee8f912d80a" providerId="AD" clId="Web-{97A25558-0F75-F40A-76F8-B951C3993D9A}" dt="2024-08-13T10:55:58.453" v="176"/>
          <ac:graphicFrameMkLst>
            <pc:docMk/>
            <pc:sldMk cId="2388308446" sldId="290"/>
            <ac:graphicFrameMk id="5" creationId="{27A24BC3-A194-8936-F90E-86E6B4D0248E}"/>
          </ac:graphicFrameMkLst>
        </pc:graphicFrameChg>
        <pc:cxnChg chg="add">
          <ac:chgData name="Corey Edwards" userId="S::corey.edwards@uwtsd.ac.uk::7a967df3-e232-40a5-b10c-dee8f912d80a" providerId="AD" clId="Web-{97A25558-0F75-F40A-76F8-B951C3993D9A}" dt="2024-08-13T10:55:58.453" v="176"/>
          <ac:cxnSpMkLst>
            <pc:docMk/>
            <pc:sldMk cId="2388308446" sldId="290"/>
            <ac:cxnSpMk id="11" creationId="{787CBF7F-92AD-42B8-AA3E-C4AF7A2AD3E8}"/>
          </ac:cxnSpMkLst>
        </pc:cxnChg>
      </pc:sldChg>
      <pc:sldChg chg="addSp delSp modSp new mod setBg">
        <pc:chgData name="Corey Edwards" userId="S::corey.edwards@uwtsd.ac.uk::7a967df3-e232-40a5-b10c-dee8f912d80a" providerId="AD" clId="Web-{97A25558-0F75-F40A-76F8-B951C3993D9A}" dt="2024-08-13T10:55:20.561" v="174"/>
        <pc:sldMkLst>
          <pc:docMk/>
          <pc:sldMk cId="1383454054" sldId="291"/>
        </pc:sldMkLst>
        <pc:spChg chg="mod">
          <ac:chgData name="Corey Edwards" userId="S::corey.edwards@uwtsd.ac.uk::7a967df3-e232-40a5-b10c-dee8f912d80a" providerId="AD" clId="Web-{97A25558-0F75-F40A-76F8-B951C3993D9A}" dt="2024-08-13T10:55:20.561" v="174"/>
          <ac:spMkLst>
            <pc:docMk/>
            <pc:sldMk cId="1383454054" sldId="291"/>
            <ac:spMk id="2" creationId="{DF9D3B16-1B98-E61F-1E57-AFC8D4652848}"/>
          </ac:spMkLst>
        </pc:spChg>
        <pc:spChg chg="del mod">
          <ac:chgData name="Corey Edwards" userId="S::corey.edwards@uwtsd.ac.uk::7a967df3-e232-40a5-b10c-dee8f912d80a" providerId="AD" clId="Web-{97A25558-0F75-F40A-76F8-B951C3993D9A}" dt="2024-08-13T10:55:13.748" v="172"/>
          <ac:spMkLst>
            <pc:docMk/>
            <pc:sldMk cId="1383454054" sldId="291"/>
            <ac:spMk id="3" creationId="{1DD3ABE4-DF37-A606-3CBE-8F86E4492B98}"/>
          </ac:spMkLst>
        </pc:spChg>
        <pc:spChg chg="add">
          <ac:chgData name="Corey Edwards" userId="S::corey.edwards@uwtsd.ac.uk::7a967df3-e232-40a5-b10c-dee8f912d80a" providerId="AD" clId="Web-{97A25558-0F75-F40A-76F8-B951C3993D9A}" dt="2024-08-13T10:55:20.561" v="174"/>
          <ac:spMkLst>
            <pc:docMk/>
            <pc:sldMk cId="1383454054" sldId="291"/>
            <ac:spMk id="10" creationId="{E0BA761B-DE6B-4078-B4C9-0FFE37D23862}"/>
          </ac:spMkLst>
        </pc:spChg>
        <pc:graphicFrameChg chg="add mod modGraphic">
          <ac:chgData name="Corey Edwards" userId="S::corey.edwards@uwtsd.ac.uk::7a967df3-e232-40a5-b10c-dee8f912d80a" providerId="AD" clId="Web-{97A25558-0F75-F40A-76F8-B951C3993D9A}" dt="2024-08-13T10:55:20.561" v="174"/>
          <ac:graphicFrameMkLst>
            <pc:docMk/>
            <pc:sldMk cId="1383454054" sldId="291"/>
            <ac:graphicFrameMk id="5" creationId="{D5D7719C-9063-04B5-1DCB-FC89865BF5FC}"/>
          </ac:graphicFrameMkLst>
        </pc:graphicFrameChg>
        <pc:cxnChg chg="add">
          <ac:chgData name="Corey Edwards" userId="S::corey.edwards@uwtsd.ac.uk::7a967df3-e232-40a5-b10c-dee8f912d80a" providerId="AD" clId="Web-{97A25558-0F75-F40A-76F8-B951C3993D9A}" dt="2024-08-13T10:55:20.561" v="174"/>
          <ac:cxnSpMkLst>
            <pc:docMk/>
            <pc:sldMk cId="1383454054" sldId="291"/>
            <ac:cxnSpMk id="12" creationId="{05C630D5-1ADF-4994-883A-6501F0DFCFA0}"/>
          </ac:cxnSpMkLst>
        </pc:cxnChg>
      </pc:sldChg>
      <pc:sldChg chg="addSp delSp modSp new mod setBg">
        <pc:chgData name="Corey Edwards" userId="S::corey.edwards@uwtsd.ac.uk::7a967df3-e232-40a5-b10c-dee8f912d80a" providerId="AD" clId="Web-{97A25558-0F75-F40A-76F8-B951C3993D9A}" dt="2024-08-13T10:55:17.499" v="173"/>
        <pc:sldMkLst>
          <pc:docMk/>
          <pc:sldMk cId="2868122350" sldId="292"/>
        </pc:sldMkLst>
        <pc:spChg chg="mod">
          <ac:chgData name="Corey Edwards" userId="S::corey.edwards@uwtsd.ac.uk::7a967df3-e232-40a5-b10c-dee8f912d80a" providerId="AD" clId="Web-{97A25558-0F75-F40A-76F8-B951C3993D9A}" dt="2024-08-13T10:55:17.499" v="173"/>
          <ac:spMkLst>
            <pc:docMk/>
            <pc:sldMk cId="2868122350" sldId="292"/>
            <ac:spMk id="2" creationId="{60428B88-FA91-A5ED-4A35-EAA283A4C5D7}"/>
          </ac:spMkLst>
        </pc:spChg>
        <pc:spChg chg="del mod">
          <ac:chgData name="Corey Edwards" userId="S::corey.edwards@uwtsd.ac.uk::7a967df3-e232-40a5-b10c-dee8f912d80a" providerId="AD" clId="Web-{97A25558-0F75-F40A-76F8-B951C3993D9A}" dt="2024-08-13T10:55:17.499" v="173"/>
          <ac:spMkLst>
            <pc:docMk/>
            <pc:sldMk cId="2868122350" sldId="292"/>
            <ac:spMk id="3" creationId="{C2823704-9B28-687A-7358-CCB2BA106B42}"/>
          </ac:spMkLst>
        </pc:spChg>
        <pc:spChg chg="add">
          <ac:chgData name="Corey Edwards" userId="S::corey.edwards@uwtsd.ac.uk::7a967df3-e232-40a5-b10c-dee8f912d80a" providerId="AD" clId="Web-{97A25558-0F75-F40A-76F8-B951C3993D9A}" dt="2024-08-13T10:55:17.499" v="173"/>
          <ac:spMkLst>
            <pc:docMk/>
            <pc:sldMk cId="2868122350" sldId="292"/>
            <ac:spMk id="9" creationId="{E0BA761B-DE6B-4078-B4C9-0FFE37D23862}"/>
          </ac:spMkLst>
        </pc:spChg>
        <pc:graphicFrameChg chg="add">
          <ac:chgData name="Corey Edwards" userId="S::corey.edwards@uwtsd.ac.uk::7a967df3-e232-40a5-b10c-dee8f912d80a" providerId="AD" clId="Web-{97A25558-0F75-F40A-76F8-B951C3993D9A}" dt="2024-08-13T10:55:17.499" v="173"/>
          <ac:graphicFrameMkLst>
            <pc:docMk/>
            <pc:sldMk cId="2868122350" sldId="292"/>
            <ac:graphicFrameMk id="5" creationId="{2BA6F477-7287-77C7-EA2E-B4DED7BF9E18}"/>
          </ac:graphicFrameMkLst>
        </pc:graphicFrameChg>
        <pc:cxnChg chg="add">
          <ac:chgData name="Corey Edwards" userId="S::corey.edwards@uwtsd.ac.uk::7a967df3-e232-40a5-b10c-dee8f912d80a" providerId="AD" clId="Web-{97A25558-0F75-F40A-76F8-B951C3993D9A}" dt="2024-08-13T10:55:17.499" v="173"/>
          <ac:cxnSpMkLst>
            <pc:docMk/>
            <pc:sldMk cId="2868122350" sldId="292"/>
            <ac:cxnSpMk id="11" creationId="{05C630D5-1ADF-4994-883A-6501F0DFCFA0}"/>
          </ac:cxnSpMkLst>
        </pc:cxnChg>
      </pc:sldChg>
      <pc:sldChg chg="addSp delSp modSp new mod setBg">
        <pc:chgData name="Corey Edwards" userId="S::corey.edwards@uwtsd.ac.uk::7a967df3-e232-40a5-b10c-dee8f912d80a" providerId="AD" clId="Web-{97A25558-0F75-F40A-76F8-B951C3993D9A}" dt="2024-08-13T10:55:41.796" v="175"/>
        <pc:sldMkLst>
          <pc:docMk/>
          <pc:sldMk cId="3289348712" sldId="293"/>
        </pc:sldMkLst>
        <pc:spChg chg="mod">
          <ac:chgData name="Corey Edwards" userId="S::corey.edwards@uwtsd.ac.uk::7a967df3-e232-40a5-b10c-dee8f912d80a" providerId="AD" clId="Web-{97A25558-0F75-F40A-76F8-B951C3993D9A}" dt="2024-08-13T10:55:41.796" v="175"/>
          <ac:spMkLst>
            <pc:docMk/>
            <pc:sldMk cId="3289348712" sldId="293"/>
            <ac:spMk id="2" creationId="{D3C45A4C-C0AF-BC38-1CF3-4FB20F3A0B64}"/>
          </ac:spMkLst>
        </pc:spChg>
        <pc:spChg chg="del mod">
          <ac:chgData name="Corey Edwards" userId="S::corey.edwards@uwtsd.ac.uk::7a967df3-e232-40a5-b10c-dee8f912d80a" providerId="AD" clId="Web-{97A25558-0F75-F40A-76F8-B951C3993D9A}" dt="2024-08-13T10:55:41.796" v="175"/>
          <ac:spMkLst>
            <pc:docMk/>
            <pc:sldMk cId="3289348712" sldId="293"/>
            <ac:spMk id="3" creationId="{CEEDF8B6-F081-D8D1-5E77-088C6CB967A6}"/>
          </ac:spMkLst>
        </pc:spChg>
        <pc:spChg chg="add">
          <ac:chgData name="Corey Edwards" userId="S::corey.edwards@uwtsd.ac.uk::7a967df3-e232-40a5-b10c-dee8f912d80a" providerId="AD" clId="Web-{97A25558-0F75-F40A-76F8-B951C3993D9A}" dt="2024-08-13T10:55:41.796" v="175"/>
          <ac:spMkLst>
            <pc:docMk/>
            <pc:sldMk cId="3289348712" sldId="293"/>
            <ac:spMk id="9" creationId="{ABE3B514-83FE-45D4-988C-78925DD13254}"/>
          </ac:spMkLst>
        </pc:spChg>
        <pc:graphicFrameChg chg="add">
          <ac:chgData name="Corey Edwards" userId="S::corey.edwards@uwtsd.ac.uk::7a967df3-e232-40a5-b10c-dee8f912d80a" providerId="AD" clId="Web-{97A25558-0F75-F40A-76F8-B951C3993D9A}" dt="2024-08-13T10:55:41.796" v="175"/>
          <ac:graphicFrameMkLst>
            <pc:docMk/>
            <pc:sldMk cId="3289348712" sldId="293"/>
            <ac:graphicFrameMk id="5" creationId="{5B60B817-B736-0E96-823E-C9DF19DC4CFF}"/>
          </ac:graphicFrameMkLst>
        </pc:graphicFrameChg>
        <pc:cxnChg chg="add">
          <ac:chgData name="Corey Edwards" userId="S::corey.edwards@uwtsd.ac.uk::7a967df3-e232-40a5-b10c-dee8f912d80a" providerId="AD" clId="Web-{97A25558-0F75-F40A-76F8-B951C3993D9A}" dt="2024-08-13T10:55:41.796" v="175"/>
          <ac:cxnSpMkLst>
            <pc:docMk/>
            <pc:sldMk cId="3289348712" sldId="293"/>
            <ac:cxnSpMk id="11" creationId="{787CBF7F-92AD-42B8-AA3E-C4AF7A2AD3E8}"/>
          </ac:cxnSpMkLst>
        </pc:cxnChg>
      </pc:sldChg>
      <pc:sldChg chg="addSp delSp modSp new mod setBg">
        <pc:chgData name="Corey Edwards" userId="S::corey.edwards@uwtsd.ac.uk::7a967df3-e232-40a5-b10c-dee8f912d80a" providerId="AD" clId="Web-{97A25558-0F75-F40A-76F8-B951C3993D9A}" dt="2024-08-13T10:58:30.786" v="233"/>
        <pc:sldMkLst>
          <pc:docMk/>
          <pc:sldMk cId="1064251395" sldId="294"/>
        </pc:sldMkLst>
        <pc:spChg chg="mod">
          <ac:chgData name="Corey Edwards" userId="S::corey.edwards@uwtsd.ac.uk::7a967df3-e232-40a5-b10c-dee8f912d80a" providerId="AD" clId="Web-{97A25558-0F75-F40A-76F8-B951C3993D9A}" dt="2024-08-13T10:58:30.786" v="233"/>
          <ac:spMkLst>
            <pc:docMk/>
            <pc:sldMk cId="1064251395" sldId="294"/>
            <ac:spMk id="2" creationId="{0497B3DD-7EB2-9D1C-8FD0-53C2186E7454}"/>
          </ac:spMkLst>
        </pc:spChg>
        <pc:spChg chg="del mod">
          <ac:chgData name="Corey Edwards" userId="S::corey.edwards@uwtsd.ac.uk::7a967df3-e232-40a5-b10c-dee8f912d80a" providerId="AD" clId="Web-{97A25558-0F75-F40A-76F8-B951C3993D9A}" dt="2024-08-13T10:58:30.786" v="233"/>
          <ac:spMkLst>
            <pc:docMk/>
            <pc:sldMk cId="1064251395" sldId="294"/>
            <ac:spMk id="3" creationId="{D13916A6-A8DF-A16B-9073-AB5B1F743B4B}"/>
          </ac:spMkLst>
        </pc:spChg>
        <pc:spChg chg="add">
          <ac:chgData name="Corey Edwards" userId="S::corey.edwards@uwtsd.ac.uk::7a967df3-e232-40a5-b10c-dee8f912d80a" providerId="AD" clId="Web-{97A25558-0F75-F40A-76F8-B951C3993D9A}" dt="2024-08-13T10:58:30.786" v="233"/>
          <ac:spMkLst>
            <pc:docMk/>
            <pc:sldMk cId="1064251395" sldId="294"/>
            <ac:spMk id="9" creationId="{ABE3B514-83FE-45D4-988C-78925DD13254}"/>
          </ac:spMkLst>
        </pc:spChg>
        <pc:graphicFrameChg chg="add">
          <ac:chgData name="Corey Edwards" userId="S::corey.edwards@uwtsd.ac.uk::7a967df3-e232-40a5-b10c-dee8f912d80a" providerId="AD" clId="Web-{97A25558-0F75-F40A-76F8-B951C3993D9A}" dt="2024-08-13T10:58:30.786" v="233"/>
          <ac:graphicFrameMkLst>
            <pc:docMk/>
            <pc:sldMk cId="1064251395" sldId="294"/>
            <ac:graphicFrameMk id="5" creationId="{A46CB358-491F-CC9E-FDA6-3CEA43F7CDC1}"/>
          </ac:graphicFrameMkLst>
        </pc:graphicFrameChg>
        <pc:cxnChg chg="add">
          <ac:chgData name="Corey Edwards" userId="S::corey.edwards@uwtsd.ac.uk::7a967df3-e232-40a5-b10c-dee8f912d80a" providerId="AD" clId="Web-{97A25558-0F75-F40A-76F8-B951C3993D9A}" dt="2024-08-13T10:58:30.786" v="233"/>
          <ac:cxnSpMkLst>
            <pc:docMk/>
            <pc:sldMk cId="1064251395" sldId="294"/>
            <ac:cxnSpMk id="11" creationId="{787CBF7F-92AD-42B8-AA3E-C4AF7A2AD3E8}"/>
          </ac:cxnSpMkLst>
        </pc:cxnChg>
      </pc:sldChg>
      <pc:sldChg chg="add">
        <pc:chgData name="Corey Edwards" userId="S::corey.edwards@uwtsd.ac.uk::7a967df3-e232-40a5-b10c-dee8f912d80a" providerId="AD" clId="Web-{97A25558-0F75-F40A-76F8-B951C3993D9A}" dt="2024-08-13T10:58:52.489" v="234"/>
        <pc:sldMkLst>
          <pc:docMk/>
          <pc:sldMk cId="1318878205" sldId="295"/>
        </pc:sldMkLst>
      </pc:sldChg>
      <pc:sldChg chg="add">
        <pc:chgData name="Corey Edwards" userId="S::corey.edwards@uwtsd.ac.uk::7a967df3-e232-40a5-b10c-dee8f912d80a" providerId="AD" clId="Web-{97A25558-0F75-F40A-76F8-B951C3993D9A}" dt="2024-08-13T10:58:52.505" v="235"/>
        <pc:sldMkLst>
          <pc:docMk/>
          <pc:sldMk cId="3374121383" sldId="296"/>
        </pc:sldMkLst>
      </pc:sldChg>
      <pc:sldChg chg="add">
        <pc:chgData name="Corey Edwards" userId="S::corey.edwards@uwtsd.ac.uk::7a967df3-e232-40a5-b10c-dee8f912d80a" providerId="AD" clId="Web-{97A25558-0F75-F40A-76F8-B951C3993D9A}" dt="2024-08-13T10:58:52.505" v="236"/>
        <pc:sldMkLst>
          <pc:docMk/>
          <pc:sldMk cId="3532445853" sldId="297"/>
        </pc:sldMkLst>
      </pc:sldChg>
      <pc:sldChg chg="add">
        <pc:chgData name="Corey Edwards" userId="S::corey.edwards@uwtsd.ac.uk::7a967df3-e232-40a5-b10c-dee8f912d80a" providerId="AD" clId="Web-{97A25558-0F75-F40A-76F8-B951C3993D9A}" dt="2024-08-13T10:58:52.521" v="237"/>
        <pc:sldMkLst>
          <pc:docMk/>
          <pc:sldMk cId="842007055" sldId="298"/>
        </pc:sldMkLst>
      </pc:sldChg>
      <pc:sldChg chg="add">
        <pc:chgData name="Corey Edwards" userId="S::corey.edwards@uwtsd.ac.uk::7a967df3-e232-40a5-b10c-dee8f912d80a" providerId="AD" clId="Web-{97A25558-0F75-F40A-76F8-B951C3993D9A}" dt="2024-08-13T10:58:52.552" v="238"/>
        <pc:sldMkLst>
          <pc:docMk/>
          <pc:sldMk cId="1218129854" sldId="299"/>
        </pc:sldMkLst>
      </pc:sldChg>
      <pc:sldChg chg="add">
        <pc:chgData name="Corey Edwards" userId="S::corey.edwards@uwtsd.ac.uk::7a967df3-e232-40a5-b10c-dee8f912d80a" providerId="AD" clId="Web-{97A25558-0F75-F40A-76F8-B951C3993D9A}" dt="2024-08-13T10:58:52.583" v="239"/>
        <pc:sldMkLst>
          <pc:docMk/>
          <pc:sldMk cId="243935071" sldId="300"/>
        </pc:sldMkLst>
      </pc:sldChg>
      <pc:sldChg chg="add">
        <pc:chgData name="Corey Edwards" userId="S::corey.edwards@uwtsd.ac.uk::7a967df3-e232-40a5-b10c-dee8f912d80a" providerId="AD" clId="Web-{97A25558-0F75-F40A-76F8-B951C3993D9A}" dt="2024-08-13T10:58:52.599" v="240"/>
        <pc:sldMkLst>
          <pc:docMk/>
          <pc:sldMk cId="2237321305" sldId="301"/>
        </pc:sldMkLst>
      </pc:sldChg>
      <pc:sldChg chg="add">
        <pc:chgData name="Corey Edwards" userId="S::corey.edwards@uwtsd.ac.uk::7a967df3-e232-40a5-b10c-dee8f912d80a" providerId="AD" clId="Web-{97A25558-0F75-F40A-76F8-B951C3993D9A}" dt="2024-08-13T10:58:52.646" v="241"/>
        <pc:sldMkLst>
          <pc:docMk/>
          <pc:sldMk cId="1511565421" sldId="302"/>
        </pc:sldMkLst>
      </pc:sldChg>
      <pc:sldChg chg="add">
        <pc:chgData name="Corey Edwards" userId="S::corey.edwards@uwtsd.ac.uk::7a967df3-e232-40a5-b10c-dee8f912d80a" providerId="AD" clId="Web-{97A25558-0F75-F40A-76F8-B951C3993D9A}" dt="2024-08-13T10:58:52.677" v="242"/>
        <pc:sldMkLst>
          <pc:docMk/>
          <pc:sldMk cId="3812747625" sldId="303"/>
        </pc:sldMkLst>
      </pc:sldChg>
      <pc:sldChg chg="add">
        <pc:chgData name="Corey Edwards" userId="S::corey.edwards@uwtsd.ac.uk::7a967df3-e232-40a5-b10c-dee8f912d80a" providerId="AD" clId="Web-{97A25558-0F75-F40A-76F8-B951C3993D9A}" dt="2024-08-13T10:58:52.693" v="243"/>
        <pc:sldMkLst>
          <pc:docMk/>
          <pc:sldMk cId="558684375" sldId="304"/>
        </pc:sldMkLst>
      </pc:sldChg>
      <pc:sldChg chg="add">
        <pc:chgData name="Corey Edwards" userId="S::corey.edwards@uwtsd.ac.uk::7a967df3-e232-40a5-b10c-dee8f912d80a" providerId="AD" clId="Web-{97A25558-0F75-F40A-76F8-B951C3993D9A}" dt="2024-08-13T10:58:52.693" v="244"/>
        <pc:sldMkLst>
          <pc:docMk/>
          <pc:sldMk cId="4129680992" sldId="305"/>
        </pc:sldMkLst>
      </pc:sldChg>
      <pc:sldChg chg="add">
        <pc:chgData name="Corey Edwards" userId="S::corey.edwards@uwtsd.ac.uk::7a967df3-e232-40a5-b10c-dee8f912d80a" providerId="AD" clId="Web-{97A25558-0F75-F40A-76F8-B951C3993D9A}" dt="2024-08-13T10:58:52.708" v="245"/>
        <pc:sldMkLst>
          <pc:docMk/>
          <pc:sldMk cId="2206878830" sldId="306"/>
        </pc:sldMkLst>
      </pc:sldChg>
      <pc:sldChg chg="add">
        <pc:chgData name="Corey Edwards" userId="S::corey.edwards@uwtsd.ac.uk::7a967df3-e232-40a5-b10c-dee8f912d80a" providerId="AD" clId="Web-{97A25558-0F75-F40A-76F8-B951C3993D9A}" dt="2024-08-13T10:58:52.724" v="246"/>
        <pc:sldMkLst>
          <pc:docMk/>
          <pc:sldMk cId="3230286063" sldId="307"/>
        </pc:sldMkLst>
      </pc:sldChg>
      <pc:sldChg chg="add">
        <pc:chgData name="Corey Edwards" userId="S::corey.edwards@uwtsd.ac.uk::7a967df3-e232-40a5-b10c-dee8f912d80a" providerId="AD" clId="Web-{97A25558-0F75-F40A-76F8-B951C3993D9A}" dt="2024-08-13T10:58:52.739" v="247"/>
        <pc:sldMkLst>
          <pc:docMk/>
          <pc:sldMk cId="1714432242" sldId="308"/>
        </pc:sldMkLst>
      </pc:sldChg>
    </pc:docChg>
  </pc:docChgLst>
  <pc:docChgLst>
    <pc:chgData name="Corey Edwards" userId="S::corey.edwards@uwtsd.ac.uk::7a967df3-e232-40a5-b10c-dee8f912d80a" providerId="AD" clId="Web-{B5A01E8D-C247-8FE4-A661-35E36FF30BDB}"/>
    <pc:docChg chg="addSld modSld">
      <pc:chgData name="Corey Edwards" userId="S::corey.edwards@uwtsd.ac.uk::7a967df3-e232-40a5-b10c-dee8f912d80a" providerId="AD" clId="Web-{B5A01E8D-C247-8FE4-A661-35E36FF30BDB}" dt="2024-08-13T10:49:58.110" v="5"/>
      <pc:docMkLst>
        <pc:docMk/>
      </pc:docMkLst>
      <pc:sldChg chg="addSp modSp">
        <pc:chgData name="Corey Edwards" userId="S::corey.edwards@uwtsd.ac.uk::7a967df3-e232-40a5-b10c-dee8f912d80a" providerId="AD" clId="Web-{B5A01E8D-C247-8FE4-A661-35E36FF30BDB}" dt="2024-08-13T10:49:49.813" v="0"/>
        <pc:sldMkLst>
          <pc:docMk/>
          <pc:sldMk cId="1072012325" sldId="260"/>
        </pc:sldMkLst>
        <pc:picChg chg="add mod">
          <ac:chgData name="Corey Edwards" userId="S::corey.edwards@uwtsd.ac.uk::7a967df3-e232-40a5-b10c-dee8f912d80a" providerId="AD" clId="Web-{B5A01E8D-C247-8FE4-A661-35E36FF30BDB}" dt="2024-08-13T10:49:49.813" v="0"/>
          <ac:picMkLst>
            <pc:docMk/>
            <pc:sldMk cId="1072012325" sldId="260"/>
            <ac:picMk id="4" creationId="{9D17AF80-0D1B-3899-AB66-ECA067F682B2}"/>
          </ac:picMkLst>
        </pc:picChg>
      </pc:sldChg>
      <pc:sldChg chg="add">
        <pc:chgData name="Corey Edwards" userId="S::corey.edwards@uwtsd.ac.uk::7a967df3-e232-40a5-b10c-dee8f912d80a" providerId="AD" clId="Web-{B5A01E8D-C247-8FE4-A661-35E36FF30BDB}" dt="2024-08-13T10:49:58.079" v="1"/>
        <pc:sldMkLst>
          <pc:docMk/>
          <pc:sldMk cId="1194192349" sldId="282"/>
        </pc:sldMkLst>
      </pc:sldChg>
      <pc:sldChg chg="add">
        <pc:chgData name="Corey Edwards" userId="S::corey.edwards@uwtsd.ac.uk::7a967df3-e232-40a5-b10c-dee8f912d80a" providerId="AD" clId="Web-{B5A01E8D-C247-8FE4-A661-35E36FF30BDB}" dt="2024-08-13T10:49:58.095" v="2"/>
        <pc:sldMkLst>
          <pc:docMk/>
          <pc:sldMk cId="1249560783" sldId="283"/>
        </pc:sldMkLst>
      </pc:sldChg>
      <pc:sldChg chg="add">
        <pc:chgData name="Corey Edwards" userId="S::corey.edwards@uwtsd.ac.uk::7a967df3-e232-40a5-b10c-dee8f912d80a" providerId="AD" clId="Web-{B5A01E8D-C247-8FE4-A661-35E36FF30BDB}" dt="2024-08-13T10:49:58.095" v="3"/>
        <pc:sldMkLst>
          <pc:docMk/>
          <pc:sldMk cId="976821173" sldId="284"/>
        </pc:sldMkLst>
      </pc:sldChg>
      <pc:sldChg chg="add">
        <pc:chgData name="Corey Edwards" userId="S::corey.edwards@uwtsd.ac.uk::7a967df3-e232-40a5-b10c-dee8f912d80a" providerId="AD" clId="Web-{B5A01E8D-C247-8FE4-A661-35E36FF30BDB}" dt="2024-08-13T10:49:58.110" v="4"/>
        <pc:sldMkLst>
          <pc:docMk/>
          <pc:sldMk cId="3095612712" sldId="285"/>
        </pc:sldMkLst>
      </pc:sldChg>
      <pc:sldChg chg="add">
        <pc:chgData name="Corey Edwards" userId="S::corey.edwards@uwtsd.ac.uk::7a967df3-e232-40a5-b10c-dee8f912d80a" providerId="AD" clId="Web-{B5A01E8D-C247-8FE4-A661-35E36FF30BDB}" dt="2024-08-13T10:49:58.110" v="5"/>
        <pc:sldMkLst>
          <pc:docMk/>
          <pc:sldMk cId="1303781886" sldId="286"/>
        </pc:sldMkLst>
      </pc:sldChg>
    </pc:docChg>
  </pc:docChgLst>
  <pc:docChgLst>
    <pc:chgData name="Corey Edwards" userId="S::corey.edwards@uwtsd.ac.uk::7a967df3-e232-40a5-b10c-dee8f912d80a" providerId="AD" clId="Web-{0D92BF4F-D1A8-2A71-CFC8-F83121C3CCFB}"/>
    <pc:docChg chg="modSld">
      <pc:chgData name="Corey Edwards" userId="S::corey.edwards@uwtsd.ac.uk::7a967df3-e232-40a5-b10c-dee8f912d80a" providerId="AD" clId="Web-{0D92BF4F-D1A8-2A71-CFC8-F83121C3CCFB}" dt="2024-08-20T09:43:14.547" v="1" actId="20577"/>
      <pc:docMkLst>
        <pc:docMk/>
      </pc:docMkLst>
      <pc:sldChg chg="modSp">
        <pc:chgData name="Corey Edwards" userId="S::corey.edwards@uwtsd.ac.uk::7a967df3-e232-40a5-b10c-dee8f912d80a" providerId="AD" clId="Web-{0D92BF4F-D1A8-2A71-CFC8-F83121C3CCFB}" dt="2024-08-20T09:43:14.547" v="1" actId="20577"/>
        <pc:sldMkLst>
          <pc:docMk/>
          <pc:sldMk cId="1064251395" sldId="294"/>
        </pc:sldMkLst>
        <pc:graphicFrameChg chg="modGraphic">
          <ac:chgData name="Corey Edwards" userId="S::corey.edwards@uwtsd.ac.uk::7a967df3-e232-40a5-b10c-dee8f912d80a" providerId="AD" clId="Web-{0D92BF4F-D1A8-2A71-CFC8-F83121C3CCFB}" dt="2024-08-20T09:43:14.547" v="1" actId="20577"/>
          <ac:graphicFrameMkLst>
            <pc:docMk/>
            <pc:sldMk cId="1064251395" sldId="294"/>
            <ac:graphicFrameMk id="5" creationId="{A46CB358-491F-CC9E-FDA6-3CEA43F7CDC1}"/>
          </ac:graphicFrameMkLst>
        </pc:graphicFrameChg>
      </pc:sldChg>
    </pc:docChg>
  </pc:docChgLst>
  <pc:docChgLst>
    <pc:chgData name="Corey Edwards" userId="S::corey.edwards@uwtsd.ac.uk::7a967df3-e232-40a5-b10c-dee8f912d80a" providerId="AD" clId="Web-{EB6F9510-34F4-479B-79E2-444EDDFF9ACD}"/>
    <pc:docChg chg="addSld delSld modSld sldOrd">
      <pc:chgData name="Corey Edwards" userId="S::corey.edwards@uwtsd.ac.uk::7a967df3-e232-40a5-b10c-dee8f912d80a" providerId="AD" clId="Web-{EB6F9510-34F4-479B-79E2-444EDDFF9ACD}" dt="2024-08-13T13:06:26.422" v="970" actId="20577"/>
      <pc:docMkLst>
        <pc:docMk/>
      </pc:docMkLst>
      <pc:sldChg chg="addSp delSp modSp mod setBg">
        <pc:chgData name="Corey Edwards" userId="S::corey.edwards@uwtsd.ac.uk::7a967df3-e232-40a5-b10c-dee8f912d80a" providerId="AD" clId="Web-{EB6F9510-34F4-479B-79E2-444EDDFF9ACD}" dt="2024-08-13T13:05:43.887" v="944"/>
        <pc:sldMkLst>
          <pc:docMk/>
          <pc:sldMk cId="1993303978" sldId="264"/>
        </pc:sldMkLst>
        <pc:spChg chg="mod">
          <ac:chgData name="Corey Edwards" userId="S::corey.edwards@uwtsd.ac.uk::7a967df3-e232-40a5-b10c-dee8f912d80a" providerId="AD" clId="Web-{EB6F9510-34F4-479B-79E2-444EDDFF9ACD}" dt="2024-08-13T13:05:43.887" v="944"/>
          <ac:spMkLst>
            <pc:docMk/>
            <pc:sldMk cId="1993303978" sldId="264"/>
            <ac:spMk id="2" creationId="{89175825-A797-E90D-28FA-B3C1B341A635}"/>
          </ac:spMkLst>
        </pc:spChg>
        <pc:spChg chg="del mod">
          <ac:chgData name="Corey Edwards" userId="S::corey.edwards@uwtsd.ac.uk::7a967df3-e232-40a5-b10c-dee8f912d80a" providerId="AD" clId="Web-{EB6F9510-34F4-479B-79E2-444EDDFF9ACD}" dt="2024-08-13T13:05:43.887" v="944"/>
          <ac:spMkLst>
            <pc:docMk/>
            <pc:sldMk cId="1993303978" sldId="264"/>
            <ac:spMk id="3" creationId="{2D04A134-E9CE-F3A8-BEBA-40C4C114359A}"/>
          </ac:spMkLst>
        </pc:spChg>
        <pc:spChg chg="add">
          <ac:chgData name="Corey Edwards" userId="S::corey.edwards@uwtsd.ac.uk::7a967df3-e232-40a5-b10c-dee8f912d80a" providerId="AD" clId="Web-{EB6F9510-34F4-479B-79E2-444EDDFF9ACD}" dt="2024-08-13T13:05:43.887" v="944"/>
          <ac:spMkLst>
            <pc:docMk/>
            <pc:sldMk cId="1993303978" sldId="264"/>
            <ac:spMk id="9" creationId="{ABE3B514-83FE-45D4-988C-78925DD13254}"/>
          </ac:spMkLst>
        </pc:spChg>
        <pc:graphicFrameChg chg="add">
          <ac:chgData name="Corey Edwards" userId="S::corey.edwards@uwtsd.ac.uk::7a967df3-e232-40a5-b10c-dee8f912d80a" providerId="AD" clId="Web-{EB6F9510-34F4-479B-79E2-444EDDFF9ACD}" dt="2024-08-13T13:05:43.887" v="944"/>
          <ac:graphicFrameMkLst>
            <pc:docMk/>
            <pc:sldMk cId="1993303978" sldId="264"/>
            <ac:graphicFrameMk id="5" creationId="{997253AB-69B3-E322-7B60-97E9B419E2FB}"/>
          </ac:graphicFrameMkLst>
        </pc:graphicFrameChg>
        <pc:cxnChg chg="add">
          <ac:chgData name="Corey Edwards" userId="S::corey.edwards@uwtsd.ac.uk::7a967df3-e232-40a5-b10c-dee8f912d80a" providerId="AD" clId="Web-{EB6F9510-34F4-479B-79E2-444EDDFF9ACD}" dt="2024-08-13T13:05:43.887" v="944"/>
          <ac:cxnSpMkLst>
            <pc:docMk/>
            <pc:sldMk cId="1993303978" sldId="264"/>
            <ac:cxnSpMk id="11" creationId="{787CBF7F-92AD-42B8-AA3E-C4AF7A2AD3E8}"/>
          </ac:cxnSpMkLst>
        </pc:cxnChg>
      </pc:sldChg>
      <pc:sldChg chg="modSp">
        <pc:chgData name="Corey Edwards" userId="S::corey.edwards@uwtsd.ac.uk::7a967df3-e232-40a5-b10c-dee8f912d80a" providerId="AD" clId="Web-{EB6F9510-34F4-479B-79E2-444EDDFF9ACD}" dt="2024-08-13T12:06:04.233" v="560" actId="20577"/>
        <pc:sldMkLst>
          <pc:docMk/>
          <pc:sldMk cId="185902173" sldId="265"/>
        </pc:sldMkLst>
        <pc:spChg chg="mod">
          <ac:chgData name="Corey Edwards" userId="S::corey.edwards@uwtsd.ac.uk::7a967df3-e232-40a5-b10c-dee8f912d80a" providerId="AD" clId="Web-{EB6F9510-34F4-479B-79E2-444EDDFF9ACD}" dt="2024-08-13T12:06:04.233" v="560" actId="20577"/>
          <ac:spMkLst>
            <pc:docMk/>
            <pc:sldMk cId="185902173" sldId="265"/>
            <ac:spMk id="3" creationId="{41F37F15-B8F0-F340-A15F-4A450766CCBD}"/>
          </ac:spMkLst>
        </pc:spChg>
      </pc:sldChg>
      <pc:sldChg chg="del">
        <pc:chgData name="Corey Edwards" userId="S::corey.edwards@uwtsd.ac.uk::7a967df3-e232-40a5-b10c-dee8f912d80a" providerId="AD" clId="Web-{EB6F9510-34F4-479B-79E2-444EDDFF9ACD}" dt="2024-08-13T11:31:32.922" v="494"/>
        <pc:sldMkLst>
          <pc:docMk/>
          <pc:sldMk cId="3813382042" sldId="266"/>
        </pc:sldMkLst>
      </pc:sldChg>
      <pc:sldChg chg="del">
        <pc:chgData name="Corey Edwards" userId="S::corey.edwards@uwtsd.ac.uk::7a967df3-e232-40a5-b10c-dee8f912d80a" providerId="AD" clId="Web-{EB6F9510-34F4-479B-79E2-444EDDFF9ACD}" dt="2024-08-13T12:59:16.421" v="793"/>
        <pc:sldMkLst>
          <pc:docMk/>
          <pc:sldMk cId="431433180" sldId="267"/>
        </pc:sldMkLst>
      </pc:sldChg>
      <pc:sldChg chg="del">
        <pc:chgData name="Corey Edwards" userId="S::corey.edwards@uwtsd.ac.uk::7a967df3-e232-40a5-b10c-dee8f912d80a" providerId="AD" clId="Web-{EB6F9510-34F4-479B-79E2-444EDDFF9ACD}" dt="2024-08-13T12:59:17.264" v="794"/>
        <pc:sldMkLst>
          <pc:docMk/>
          <pc:sldMk cId="3035702857" sldId="268"/>
        </pc:sldMkLst>
      </pc:sldChg>
      <pc:sldChg chg="del">
        <pc:chgData name="Corey Edwards" userId="S::corey.edwards@uwtsd.ac.uk::7a967df3-e232-40a5-b10c-dee8f912d80a" providerId="AD" clId="Web-{EB6F9510-34F4-479B-79E2-444EDDFF9ACD}" dt="2024-08-13T12:59:17.968" v="795"/>
        <pc:sldMkLst>
          <pc:docMk/>
          <pc:sldMk cId="3131341051" sldId="269"/>
        </pc:sldMkLst>
      </pc:sldChg>
      <pc:sldChg chg="addAnim">
        <pc:chgData name="Corey Edwards" userId="S::corey.edwards@uwtsd.ac.uk::7a967df3-e232-40a5-b10c-dee8f912d80a" providerId="AD" clId="Web-{EB6F9510-34F4-479B-79E2-444EDDFF9ACD}" dt="2024-08-13T11:04:37.680" v="36"/>
        <pc:sldMkLst>
          <pc:docMk/>
          <pc:sldMk cId="1318878205" sldId="295"/>
        </pc:sldMkLst>
      </pc:sldChg>
      <pc:sldChg chg="modSp">
        <pc:chgData name="Corey Edwards" userId="S::corey.edwards@uwtsd.ac.uk::7a967df3-e232-40a5-b10c-dee8f912d80a" providerId="AD" clId="Web-{EB6F9510-34F4-479B-79E2-444EDDFF9ACD}" dt="2024-08-13T11:00:24.424" v="1" actId="20577"/>
        <pc:sldMkLst>
          <pc:docMk/>
          <pc:sldMk cId="842007055" sldId="298"/>
        </pc:sldMkLst>
        <pc:spChg chg="mod">
          <ac:chgData name="Corey Edwards" userId="S::corey.edwards@uwtsd.ac.uk::7a967df3-e232-40a5-b10c-dee8f912d80a" providerId="AD" clId="Web-{EB6F9510-34F4-479B-79E2-444EDDFF9ACD}" dt="2024-08-13T11:00:24.424" v="1" actId="20577"/>
          <ac:spMkLst>
            <pc:docMk/>
            <pc:sldMk cId="842007055" sldId="298"/>
            <ac:spMk id="3" creationId="{171BA18F-B52A-4A46-AACC-664006F73AC3}"/>
          </ac:spMkLst>
        </pc:spChg>
      </pc:sldChg>
      <pc:sldChg chg="ord">
        <pc:chgData name="Corey Edwards" userId="S::corey.edwards@uwtsd.ac.uk::7a967df3-e232-40a5-b10c-dee8f912d80a" providerId="AD" clId="Web-{EB6F9510-34F4-479B-79E2-444EDDFF9ACD}" dt="2024-08-13T11:02:39.802" v="24"/>
        <pc:sldMkLst>
          <pc:docMk/>
          <pc:sldMk cId="1218129854" sldId="299"/>
        </pc:sldMkLst>
      </pc:sldChg>
      <pc:sldChg chg="modSp del">
        <pc:chgData name="Corey Edwards" userId="S::corey.edwards@uwtsd.ac.uk::7a967df3-e232-40a5-b10c-dee8f912d80a" providerId="AD" clId="Web-{EB6F9510-34F4-479B-79E2-444EDDFF9ACD}" dt="2024-08-13T11:02:12.380" v="16"/>
        <pc:sldMkLst>
          <pc:docMk/>
          <pc:sldMk cId="4129680992" sldId="305"/>
        </pc:sldMkLst>
        <pc:spChg chg="mod">
          <ac:chgData name="Corey Edwards" userId="S::corey.edwards@uwtsd.ac.uk::7a967df3-e232-40a5-b10c-dee8f912d80a" providerId="AD" clId="Web-{EB6F9510-34F4-479B-79E2-444EDDFF9ACD}" dt="2024-08-13T11:02:11.255" v="15" actId="20577"/>
          <ac:spMkLst>
            <pc:docMk/>
            <pc:sldMk cId="4129680992" sldId="305"/>
            <ac:spMk id="3" creationId="{1D39387C-547B-4C00-8AC9-2066307D5BFB}"/>
          </ac:spMkLst>
        </pc:spChg>
      </pc:sldChg>
      <pc:sldChg chg="del">
        <pc:chgData name="Corey Edwards" userId="S::corey.edwards@uwtsd.ac.uk::7a967df3-e232-40a5-b10c-dee8f912d80a" providerId="AD" clId="Web-{EB6F9510-34F4-479B-79E2-444EDDFF9ACD}" dt="2024-08-13T11:02:04.473" v="14"/>
        <pc:sldMkLst>
          <pc:docMk/>
          <pc:sldMk cId="2206878830" sldId="306"/>
        </pc:sldMkLst>
      </pc:sldChg>
      <pc:sldChg chg="modSp">
        <pc:chgData name="Corey Edwards" userId="S::corey.edwards@uwtsd.ac.uk::7a967df3-e232-40a5-b10c-dee8f912d80a" providerId="AD" clId="Web-{EB6F9510-34F4-479B-79E2-444EDDFF9ACD}" dt="2024-08-13T11:01:55.411" v="13" actId="20577"/>
        <pc:sldMkLst>
          <pc:docMk/>
          <pc:sldMk cId="1714432242" sldId="308"/>
        </pc:sldMkLst>
        <pc:spChg chg="mod">
          <ac:chgData name="Corey Edwards" userId="S::corey.edwards@uwtsd.ac.uk::7a967df3-e232-40a5-b10c-dee8f912d80a" providerId="AD" clId="Web-{EB6F9510-34F4-479B-79E2-444EDDFF9ACD}" dt="2024-08-13T11:01:55.411" v="13" actId="20577"/>
          <ac:spMkLst>
            <pc:docMk/>
            <pc:sldMk cId="1714432242" sldId="308"/>
            <ac:spMk id="2" creationId="{ACAB11A7-67A9-45EF-9805-D892C064A4E5}"/>
          </ac:spMkLst>
        </pc:spChg>
        <pc:spChg chg="mod">
          <ac:chgData name="Corey Edwards" userId="S::corey.edwards@uwtsd.ac.uk::7a967df3-e232-40a5-b10c-dee8f912d80a" providerId="AD" clId="Web-{EB6F9510-34F4-479B-79E2-444EDDFF9ACD}" dt="2024-08-13T11:01:39.645" v="9" actId="20577"/>
          <ac:spMkLst>
            <pc:docMk/>
            <pc:sldMk cId="1714432242" sldId="308"/>
            <ac:spMk id="3" creationId="{508118AF-8561-4671-A0E1-856443969C7D}"/>
          </ac:spMkLst>
        </pc:spChg>
      </pc:sldChg>
      <pc:sldChg chg="modSp new">
        <pc:chgData name="Corey Edwards" userId="S::corey.edwards@uwtsd.ac.uk::7a967df3-e232-40a5-b10c-dee8f912d80a" providerId="AD" clId="Web-{EB6F9510-34F4-479B-79E2-444EDDFF9ACD}" dt="2024-08-13T11:02:19.239" v="22" actId="20577"/>
        <pc:sldMkLst>
          <pc:docMk/>
          <pc:sldMk cId="3285145273" sldId="309"/>
        </pc:sldMkLst>
        <pc:spChg chg="mod">
          <ac:chgData name="Corey Edwards" userId="S::corey.edwards@uwtsd.ac.uk::7a967df3-e232-40a5-b10c-dee8f912d80a" providerId="AD" clId="Web-{EB6F9510-34F4-479B-79E2-444EDDFF9ACD}" dt="2024-08-13T11:02:16.427" v="20" actId="20577"/>
          <ac:spMkLst>
            <pc:docMk/>
            <pc:sldMk cId="3285145273" sldId="309"/>
            <ac:spMk id="2" creationId="{48154B27-AE32-9137-42EE-04D2D901197D}"/>
          </ac:spMkLst>
        </pc:spChg>
        <pc:spChg chg="mod">
          <ac:chgData name="Corey Edwards" userId="S::corey.edwards@uwtsd.ac.uk::7a967df3-e232-40a5-b10c-dee8f912d80a" providerId="AD" clId="Web-{EB6F9510-34F4-479B-79E2-444EDDFF9ACD}" dt="2024-08-13T11:02:19.239" v="22" actId="20577"/>
          <ac:spMkLst>
            <pc:docMk/>
            <pc:sldMk cId="3285145273" sldId="309"/>
            <ac:spMk id="3" creationId="{523F6638-4072-D27B-4F68-0C5BD316684A}"/>
          </ac:spMkLst>
        </pc:spChg>
      </pc:sldChg>
      <pc:sldChg chg="modSp new">
        <pc:chgData name="Corey Edwards" userId="S::corey.edwards@uwtsd.ac.uk::7a967df3-e232-40a5-b10c-dee8f912d80a" providerId="AD" clId="Web-{EB6F9510-34F4-479B-79E2-444EDDFF9ACD}" dt="2024-08-13T13:05:33.215" v="943" actId="20577"/>
        <pc:sldMkLst>
          <pc:docMk/>
          <pc:sldMk cId="2421597297" sldId="310"/>
        </pc:sldMkLst>
        <pc:spChg chg="mod">
          <ac:chgData name="Corey Edwards" userId="S::corey.edwards@uwtsd.ac.uk::7a967df3-e232-40a5-b10c-dee8f912d80a" providerId="AD" clId="Web-{EB6F9510-34F4-479B-79E2-444EDDFF9ACD}" dt="2024-08-13T11:04:06.226" v="31" actId="20577"/>
          <ac:spMkLst>
            <pc:docMk/>
            <pc:sldMk cId="2421597297" sldId="310"/>
            <ac:spMk id="2" creationId="{8D0F0C2C-4382-F942-A033-8DA81F06C727}"/>
          </ac:spMkLst>
        </pc:spChg>
        <pc:spChg chg="mod">
          <ac:chgData name="Corey Edwards" userId="S::corey.edwards@uwtsd.ac.uk::7a967df3-e232-40a5-b10c-dee8f912d80a" providerId="AD" clId="Web-{EB6F9510-34F4-479B-79E2-444EDDFF9ACD}" dt="2024-08-13T13:05:33.215" v="943" actId="20577"/>
          <ac:spMkLst>
            <pc:docMk/>
            <pc:sldMk cId="2421597297" sldId="310"/>
            <ac:spMk id="3" creationId="{47CC2E50-0385-2FC3-7846-5D1C6945E8DA}"/>
          </ac:spMkLst>
        </pc:spChg>
      </pc:sldChg>
      <pc:sldChg chg="addSp modSp new mod setBg">
        <pc:chgData name="Corey Edwards" userId="S::corey.edwards@uwtsd.ac.uk::7a967df3-e232-40a5-b10c-dee8f912d80a" providerId="AD" clId="Web-{EB6F9510-34F4-479B-79E2-444EDDFF9ACD}" dt="2024-08-13T11:11:27.518" v="171"/>
        <pc:sldMkLst>
          <pc:docMk/>
          <pc:sldMk cId="362878741" sldId="311"/>
        </pc:sldMkLst>
        <pc:spChg chg="mod">
          <ac:chgData name="Corey Edwards" userId="S::corey.edwards@uwtsd.ac.uk::7a967df3-e232-40a5-b10c-dee8f912d80a" providerId="AD" clId="Web-{EB6F9510-34F4-479B-79E2-444EDDFF9ACD}" dt="2024-08-13T11:11:27.518" v="171"/>
          <ac:spMkLst>
            <pc:docMk/>
            <pc:sldMk cId="362878741" sldId="311"/>
            <ac:spMk id="2" creationId="{F370DA56-850C-BA91-03ED-ED2022BE5650}"/>
          </ac:spMkLst>
        </pc:spChg>
        <pc:spChg chg="mod">
          <ac:chgData name="Corey Edwards" userId="S::corey.edwards@uwtsd.ac.uk::7a967df3-e232-40a5-b10c-dee8f912d80a" providerId="AD" clId="Web-{EB6F9510-34F4-479B-79E2-444EDDFF9ACD}" dt="2024-08-13T11:11:27.518" v="171"/>
          <ac:spMkLst>
            <pc:docMk/>
            <pc:sldMk cId="362878741" sldId="311"/>
            <ac:spMk id="3" creationId="{A3A2607D-AA6D-7458-ACE6-E632ABE480BC}"/>
          </ac:spMkLst>
        </pc:spChg>
        <pc:spChg chg="add">
          <ac:chgData name="Corey Edwards" userId="S::corey.edwards@uwtsd.ac.uk::7a967df3-e232-40a5-b10c-dee8f912d80a" providerId="AD" clId="Web-{EB6F9510-34F4-479B-79E2-444EDDFF9ACD}" dt="2024-08-13T11:11:27.518" v="171"/>
          <ac:spMkLst>
            <pc:docMk/>
            <pc:sldMk cId="362878741" sldId="311"/>
            <ac:spMk id="9" creationId="{BF02845A-8571-40C5-9F56-8F9B3F7C4E4C}"/>
          </ac:spMkLst>
        </pc:spChg>
        <pc:picChg chg="add">
          <ac:chgData name="Corey Edwards" userId="S::corey.edwards@uwtsd.ac.uk::7a967df3-e232-40a5-b10c-dee8f912d80a" providerId="AD" clId="Web-{EB6F9510-34F4-479B-79E2-444EDDFF9ACD}" dt="2024-08-13T11:11:27.518" v="171"/>
          <ac:picMkLst>
            <pc:docMk/>
            <pc:sldMk cId="362878741" sldId="311"/>
            <ac:picMk id="5" creationId="{286255A3-D5AD-F74F-DD17-0D15CF656ECC}"/>
          </ac:picMkLst>
        </pc:picChg>
        <pc:cxnChg chg="add">
          <ac:chgData name="Corey Edwards" userId="S::corey.edwards@uwtsd.ac.uk::7a967df3-e232-40a5-b10c-dee8f912d80a" providerId="AD" clId="Web-{EB6F9510-34F4-479B-79E2-444EDDFF9ACD}" dt="2024-08-13T11:11:27.518" v="171"/>
          <ac:cxnSpMkLst>
            <pc:docMk/>
            <pc:sldMk cId="362878741" sldId="311"/>
            <ac:cxnSpMk id="11" creationId="{F30BB598-81B4-41BB-BC44-CD9C29AE2EAB}"/>
          </ac:cxnSpMkLst>
        </pc:cxnChg>
      </pc:sldChg>
      <pc:sldChg chg="modSp new">
        <pc:chgData name="Corey Edwards" userId="S::corey.edwards@uwtsd.ac.uk::7a967df3-e232-40a5-b10c-dee8f912d80a" providerId="AD" clId="Web-{EB6F9510-34F4-479B-79E2-444EDDFF9ACD}" dt="2024-08-13T11:16:44.980" v="353" actId="20577"/>
        <pc:sldMkLst>
          <pc:docMk/>
          <pc:sldMk cId="4136577856" sldId="312"/>
        </pc:sldMkLst>
        <pc:spChg chg="mod">
          <ac:chgData name="Corey Edwards" userId="S::corey.edwards@uwtsd.ac.uk::7a967df3-e232-40a5-b10c-dee8f912d80a" providerId="AD" clId="Web-{EB6F9510-34F4-479B-79E2-444EDDFF9ACD}" dt="2024-08-13T11:11:48.722" v="174" actId="20577"/>
          <ac:spMkLst>
            <pc:docMk/>
            <pc:sldMk cId="4136577856" sldId="312"/>
            <ac:spMk id="2" creationId="{C7594E18-8A0D-F39B-DC9E-6777C7AE1389}"/>
          </ac:spMkLst>
        </pc:spChg>
        <pc:spChg chg="mod">
          <ac:chgData name="Corey Edwards" userId="S::corey.edwards@uwtsd.ac.uk::7a967df3-e232-40a5-b10c-dee8f912d80a" providerId="AD" clId="Web-{EB6F9510-34F4-479B-79E2-444EDDFF9ACD}" dt="2024-08-13T11:16:44.980" v="353" actId="20577"/>
          <ac:spMkLst>
            <pc:docMk/>
            <pc:sldMk cId="4136577856" sldId="312"/>
            <ac:spMk id="3" creationId="{1F10E555-BC55-469B-A658-16D2D89062E2}"/>
          </ac:spMkLst>
        </pc:spChg>
      </pc:sldChg>
      <pc:sldChg chg="modSp new">
        <pc:chgData name="Corey Edwards" userId="S::corey.edwards@uwtsd.ac.uk::7a967df3-e232-40a5-b10c-dee8f912d80a" providerId="AD" clId="Web-{EB6F9510-34F4-479B-79E2-444EDDFF9ACD}" dt="2024-08-13T13:00:41.458" v="849" actId="20577"/>
        <pc:sldMkLst>
          <pc:docMk/>
          <pc:sldMk cId="945699755" sldId="313"/>
        </pc:sldMkLst>
        <pc:spChg chg="mod">
          <ac:chgData name="Corey Edwards" userId="S::corey.edwards@uwtsd.ac.uk::7a967df3-e232-40a5-b10c-dee8f912d80a" providerId="AD" clId="Web-{EB6F9510-34F4-479B-79E2-444EDDFF9ACD}" dt="2024-08-13T12:49:12.078" v="571" actId="20577"/>
          <ac:spMkLst>
            <pc:docMk/>
            <pc:sldMk cId="945699755" sldId="313"/>
            <ac:spMk id="2" creationId="{AA360D62-00AB-4D54-939D-4E71D5843650}"/>
          </ac:spMkLst>
        </pc:spChg>
        <pc:spChg chg="mod">
          <ac:chgData name="Corey Edwards" userId="S::corey.edwards@uwtsd.ac.uk::7a967df3-e232-40a5-b10c-dee8f912d80a" providerId="AD" clId="Web-{EB6F9510-34F4-479B-79E2-444EDDFF9ACD}" dt="2024-08-13T13:00:41.458" v="849" actId="20577"/>
          <ac:spMkLst>
            <pc:docMk/>
            <pc:sldMk cId="945699755" sldId="313"/>
            <ac:spMk id="3" creationId="{67B0E748-F33D-6D43-0670-F964AF1B8C28}"/>
          </ac:spMkLst>
        </pc:spChg>
      </pc:sldChg>
      <pc:sldChg chg="addSp delSp modSp new mod setBg">
        <pc:chgData name="Corey Edwards" userId="S::corey.edwards@uwtsd.ac.uk::7a967df3-e232-40a5-b10c-dee8f912d80a" providerId="AD" clId="Web-{EB6F9510-34F4-479B-79E2-444EDDFF9ACD}" dt="2024-08-13T13:06:26.422" v="970" actId="20577"/>
        <pc:sldMkLst>
          <pc:docMk/>
          <pc:sldMk cId="2745929215" sldId="314"/>
        </pc:sldMkLst>
        <pc:spChg chg="mod">
          <ac:chgData name="Corey Edwards" userId="S::corey.edwards@uwtsd.ac.uk::7a967df3-e232-40a5-b10c-dee8f912d80a" providerId="AD" clId="Web-{EB6F9510-34F4-479B-79E2-444EDDFF9ACD}" dt="2024-08-13T13:05:50.466" v="945"/>
          <ac:spMkLst>
            <pc:docMk/>
            <pc:sldMk cId="2745929215" sldId="314"/>
            <ac:spMk id="2" creationId="{DE9E89A9-ECEF-9DD2-59AA-7DC00A20B741}"/>
          </ac:spMkLst>
        </pc:spChg>
        <pc:spChg chg="del mod">
          <ac:chgData name="Corey Edwards" userId="S::corey.edwards@uwtsd.ac.uk::7a967df3-e232-40a5-b10c-dee8f912d80a" providerId="AD" clId="Web-{EB6F9510-34F4-479B-79E2-444EDDFF9ACD}" dt="2024-08-13T13:05:50.466" v="945"/>
          <ac:spMkLst>
            <pc:docMk/>
            <pc:sldMk cId="2745929215" sldId="314"/>
            <ac:spMk id="3" creationId="{B832A526-E100-4087-8886-48791719F02D}"/>
          </ac:spMkLst>
        </pc:spChg>
        <pc:spChg chg="add">
          <ac:chgData name="Corey Edwards" userId="S::corey.edwards@uwtsd.ac.uk::7a967df3-e232-40a5-b10c-dee8f912d80a" providerId="AD" clId="Web-{EB6F9510-34F4-479B-79E2-444EDDFF9ACD}" dt="2024-08-13T13:05:50.466" v="945"/>
          <ac:spMkLst>
            <pc:docMk/>
            <pc:sldMk cId="2745929215" sldId="314"/>
            <ac:spMk id="9" creationId="{ABE3B514-83FE-45D4-988C-78925DD13254}"/>
          </ac:spMkLst>
        </pc:spChg>
        <pc:graphicFrameChg chg="add modGraphic">
          <ac:chgData name="Corey Edwards" userId="S::corey.edwards@uwtsd.ac.uk::7a967df3-e232-40a5-b10c-dee8f912d80a" providerId="AD" clId="Web-{EB6F9510-34F4-479B-79E2-444EDDFF9ACD}" dt="2024-08-13T13:06:26.422" v="970" actId="20577"/>
          <ac:graphicFrameMkLst>
            <pc:docMk/>
            <pc:sldMk cId="2745929215" sldId="314"/>
            <ac:graphicFrameMk id="5" creationId="{C67A0BAC-CED4-DCD7-CC95-261BD9018A6A}"/>
          </ac:graphicFrameMkLst>
        </pc:graphicFrameChg>
        <pc:cxnChg chg="add">
          <ac:chgData name="Corey Edwards" userId="S::corey.edwards@uwtsd.ac.uk::7a967df3-e232-40a5-b10c-dee8f912d80a" providerId="AD" clId="Web-{EB6F9510-34F4-479B-79E2-444EDDFF9ACD}" dt="2024-08-13T13:05:50.466" v="945"/>
          <ac:cxnSpMkLst>
            <pc:docMk/>
            <pc:sldMk cId="2745929215" sldId="314"/>
            <ac:cxnSpMk id="11" creationId="{787CBF7F-92AD-42B8-AA3E-C4AF7A2AD3E8}"/>
          </ac:cxnSpMkLst>
        </pc:cxnChg>
      </pc:sldChg>
      <pc:sldChg chg="modSp new">
        <pc:chgData name="Corey Edwards" userId="S::corey.edwards@uwtsd.ac.uk::7a967df3-e232-40a5-b10c-dee8f912d80a" providerId="AD" clId="Web-{EB6F9510-34F4-479B-79E2-444EDDFF9ACD}" dt="2024-08-13T13:02:18.466" v="898" actId="20577"/>
        <pc:sldMkLst>
          <pc:docMk/>
          <pc:sldMk cId="2208190759" sldId="315"/>
        </pc:sldMkLst>
        <pc:spChg chg="mod">
          <ac:chgData name="Corey Edwards" userId="S::corey.edwards@uwtsd.ac.uk::7a967df3-e232-40a5-b10c-dee8f912d80a" providerId="AD" clId="Web-{EB6F9510-34F4-479B-79E2-444EDDFF9ACD}" dt="2024-08-13T13:01:12.226" v="860" actId="20577"/>
          <ac:spMkLst>
            <pc:docMk/>
            <pc:sldMk cId="2208190759" sldId="315"/>
            <ac:spMk id="2" creationId="{72CDD2CA-B6A0-7B16-F7B5-02D02F50B610}"/>
          </ac:spMkLst>
        </pc:spChg>
        <pc:spChg chg="mod">
          <ac:chgData name="Corey Edwards" userId="S::corey.edwards@uwtsd.ac.uk::7a967df3-e232-40a5-b10c-dee8f912d80a" providerId="AD" clId="Web-{EB6F9510-34F4-479B-79E2-444EDDFF9ACD}" dt="2024-08-13T13:02:18.466" v="898" actId="20577"/>
          <ac:spMkLst>
            <pc:docMk/>
            <pc:sldMk cId="2208190759" sldId="315"/>
            <ac:spMk id="3" creationId="{70973876-894C-909C-95DC-E7D0F10A6BF5}"/>
          </ac:spMkLst>
        </pc:spChg>
      </pc:sldChg>
    </pc:docChg>
  </pc:docChgLst>
  <pc:docChgLst>
    <pc:chgData name="Corey Edwards" userId="S::corey.edwards@uwtsd.ac.uk::7a967df3-e232-40a5-b10c-dee8f912d80a" providerId="AD" clId="Web-{058E4719-CE4A-61B9-E52B-9C99AD451357}"/>
    <pc:docChg chg="addSld">
      <pc:chgData name="Corey Edwards" userId="S::corey.edwards@uwtsd.ac.uk::7a967df3-e232-40a5-b10c-dee8f912d80a" providerId="AD" clId="Web-{058E4719-CE4A-61B9-E52B-9C99AD451357}" dt="2024-08-13T10:50:41.656" v="4"/>
      <pc:docMkLst>
        <pc:docMk/>
      </pc:docMkLst>
      <pc:sldChg chg="add">
        <pc:chgData name="Corey Edwards" userId="S::corey.edwards@uwtsd.ac.uk::7a967df3-e232-40a5-b10c-dee8f912d80a" providerId="AD" clId="Web-{058E4719-CE4A-61B9-E52B-9C99AD451357}" dt="2024-08-13T10:50:41.656" v="4"/>
        <pc:sldMkLst>
          <pc:docMk/>
          <pc:sldMk cId="3805557627" sldId="278"/>
        </pc:sldMkLst>
      </pc:sldChg>
      <pc:sldChg chg="add">
        <pc:chgData name="Corey Edwards" userId="S::corey.edwards@uwtsd.ac.uk::7a967df3-e232-40a5-b10c-dee8f912d80a" providerId="AD" clId="Web-{058E4719-CE4A-61B9-E52B-9C99AD451357}" dt="2024-08-13T10:50:41.594" v="0"/>
        <pc:sldMkLst>
          <pc:docMk/>
          <pc:sldMk cId="3059365123" sldId="287"/>
        </pc:sldMkLst>
      </pc:sldChg>
      <pc:sldChg chg="add">
        <pc:chgData name="Corey Edwards" userId="S::corey.edwards@uwtsd.ac.uk::7a967df3-e232-40a5-b10c-dee8f912d80a" providerId="AD" clId="Web-{058E4719-CE4A-61B9-E52B-9C99AD451357}" dt="2024-08-13T10:50:41.610" v="1"/>
        <pc:sldMkLst>
          <pc:docMk/>
          <pc:sldMk cId="668095153" sldId="288"/>
        </pc:sldMkLst>
      </pc:sldChg>
      <pc:sldChg chg="add">
        <pc:chgData name="Corey Edwards" userId="S::corey.edwards@uwtsd.ac.uk::7a967df3-e232-40a5-b10c-dee8f912d80a" providerId="AD" clId="Web-{058E4719-CE4A-61B9-E52B-9C99AD451357}" dt="2024-08-13T10:50:41.625" v="2"/>
        <pc:sldMkLst>
          <pc:docMk/>
          <pc:sldMk cId="493172822" sldId="289"/>
        </pc:sldMkLst>
      </pc:sldChg>
      <pc:sldChg chg="add">
        <pc:chgData name="Corey Edwards" userId="S::corey.edwards@uwtsd.ac.uk::7a967df3-e232-40a5-b10c-dee8f912d80a" providerId="AD" clId="Web-{058E4719-CE4A-61B9-E52B-9C99AD451357}" dt="2024-08-13T10:50:41.641" v="3"/>
        <pc:sldMkLst>
          <pc:docMk/>
          <pc:sldMk cId="2388308446" sldId="290"/>
        </pc:sldMkLst>
      </pc:sldChg>
    </pc:docChg>
  </pc:docChgLst>
  <pc:docChgLst>
    <pc:chgData name="Corey Edwards" userId="S::corey.edwards@uwtsd.ac.uk::7a967df3-e232-40a5-b10c-dee8f912d80a" providerId="AD" clId="Web-{F0044E59-CFA3-91A5-8A19-61FC81E44048}"/>
    <pc:docChg chg="sldOrd">
      <pc:chgData name="Corey Edwards" userId="S::corey.edwards@uwtsd.ac.uk::7a967df3-e232-40a5-b10c-dee8f912d80a" providerId="AD" clId="Web-{F0044E59-CFA3-91A5-8A19-61FC81E44048}" dt="2024-10-08T08:20:29.152" v="0"/>
      <pc:docMkLst>
        <pc:docMk/>
      </pc:docMkLst>
      <pc:sldChg chg="ord">
        <pc:chgData name="Corey Edwards" userId="S::corey.edwards@uwtsd.ac.uk::7a967df3-e232-40a5-b10c-dee8f912d80a" providerId="AD" clId="Web-{F0044E59-CFA3-91A5-8A19-61FC81E44048}" dt="2024-10-08T08:20:29.152" v="0"/>
        <pc:sldMkLst>
          <pc:docMk/>
          <pc:sldMk cId="558684375" sldId="304"/>
        </pc:sldMkLst>
      </pc:sldChg>
    </pc:docChg>
  </pc:docChgLst>
  <pc:docChgLst>
    <pc:chgData name="Corey Edwards" userId="S::corey.edwards@uwtsd.ac.uk::7a967df3-e232-40a5-b10c-dee8f912d80a" providerId="AD" clId="Web-{FDFC4BBC-0067-2BF3-D5A7-DFD5CE71CE18}"/>
    <pc:docChg chg="delSld">
      <pc:chgData name="Corey Edwards" userId="S::corey.edwards@uwtsd.ac.uk::7a967df3-e232-40a5-b10c-dee8f912d80a" providerId="AD" clId="Web-{FDFC4BBC-0067-2BF3-D5A7-DFD5CE71CE18}" dt="2024-08-21T16:49:04.810" v="12"/>
      <pc:docMkLst>
        <pc:docMk/>
      </pc:docMkLst>
      <pc:sldChg chg="del">
        <pc:chgData name="Corey Edwards" userId="S::corey.edwards@uwtsd.ac.uk::7a967df3-e232-40a5-b10c-dee8f912d80a" providerId="AD" clId="Web-{FDFC4BBC-0067-2BF3-D5A7-DFD5CE71CE18}" dt="2024-08-21T16:49:04.810" v="12"/>
        <pc:sldMkLst>
          <pc:docMk/>
          <pc:sldMk cId="1318878205" sldId="295"/>
        </pc:sldMkLst>
      </pc:sldChg>
      <pc:sldChg chg="del">
        <pc:chgData name="Corey Edwards" userId="S::corey.edwards@uwtsd.ac.uk::7a967df3-e232-40a5-b10c-dee8f912d80a" providerId="AD" clId="Web-{FDFC4BBC-0067-2BF3-D5A7-DFD5CE71CE18}" dt="2024-08-21T16:49:04.794" v="11"/>
        <pc:sldMkLst>
          <pc:docMk/>
          <pc:sldMk cId="3374121383" sldId="296"/>
        </pc:sldMkLst>
      </pc:sldChg>
      <pc:sldChg chg="del">
        <pc:chgData name="Corey Edwards" userId="S::corey.edwards@uwtsd.ac.uk::7a967df3-e232-40a5-b10c-dee8f912d80a" providerId="AD" clId="Web-{FDFC4BBC-0067-2BF3-D5A7-DFD5CE71CE18}" dt="2024-08-21T16:49:04.794" v="10"/>
        <pc:sldMkLst>
          <pc:docMk/>
          <pc:sldMk cId="3532445853" sldId="297"/>
        </pc:sldMkLst>
      </pc:sldChg>
      <pc:sldChg chg="del">
        <pc:chgData name="Corey Edwards" userId="S::corey.edwards@uwtsd.ac.uk::7a967df3-e232-40a5-b10c-dee8f912d80a" providerId="AD" clId="Web-{FDFC4BBC-0067-2BF3-D5A7-DFD5CE71CE18}" dt="2024-08-21T16:49:04.794" v="9"/>
        <pc:sldMkLst>
          <pc:docMk/>
          <pc:sldMk cId="842007055" sldId="298"/>
        </pc:sldMkLst>
      </pc:sldChg>
      <pc:sldChg chg="del">
        <pc:chgData name="Corey Edwards" userId="S::corey.edwards@uwtsd.ac.uk::7a967df3-e232-40a5-b10c-dee8f912d80a" providerId="AD" clId="Web-{FDFC4BBC-0067-2BF3-D5A7-DFD5CE71CE18}" dt="2024-08-21T16:49:04.794" v="6"/>
        <pc:sldMkLst>
          <pc:docMk/>
          <pc:sldMk cId="1218129854" sldId="299"/>
        </pc:sldMkLst>
      </pc:sldChg>
      <pc:sldChg chg="del">
        <pc:chgData name="Corey Edwards" userId="S::corey.edwards@uwtsd.ac.uk::7a967df3-e232-40a5-b10c-dee8f912d80a" providerId="AD" clId="Web-{FDFC4BBC-0067-2BF3-D5A7-DFD5CE71CE18}" dt="2024-08-21T16:49:04.794" v="8"/>
        <pc:sldMkLst>
          <pc:docMk/>
          <pc:sldMk cId="243935071" sldId="300"/>
        </pc:sldMkLst>
      </pc:sldChg>
      <pc:sldChg chg="del">
        <pc:chgData name="Corey Edwards" userId="S::corey.edwards@uwtsd.ac.uk::7a967df3-e232-40a5-b10c-dee8f912d80a" providerId="AD" clId="Web-{FDFC4BBC-0067-2BF3-D5A7-DFD5CE71CE18}" dt="2024-08-21T16:49:04.794" v="7"/>
        <pc:sldMkLst>
          <pc:docMk/>
          <pc:sldMk cId="2237321305" sldId="301"/>
        </pc:sldMkLst>
      </pc:sldChg>
      <pc:sldChg chg="del">
        <pc:chgData name="Corey Edwards" userId="S::corey.edwards@uwtsd.ac.uk::7a967df3-e232-40a5-b10c-dee8f912d80a" providerId="AD" clId="Web-{FDFC4BBC-0067-2BF3-D5A7-DFD5CE71CE18}" dt="2024-08-21T16:49:04.778" v="5"/>
        <pc:sldMkLst>
          <pc:docMk/>
          <pc:sldMk cId="1511565421" sldId="302"/>
        </pc:sldMkLst>
      </pc:sldChg>
      <pc:sldChg chg="del">
        <pc:chgData name="Corey Edwards" userId="S::corey.edwards@uwtsd.ac.uk::7a967df3-e232-40a5-b10c-dee8f912d80a" providerId="AD" clId="Web-{FDFC4BBC-0067-2BF3-D5A7-DFD5CE71CE18}" dt="2024-08-21T16:49:04.778" v="4"/>
        <pc:sldMkLst>
          <pc:docMk/>
          <pc:sldMk cId="3812747625" sldId="303"/>
        </pc:sldMkLst>
      </pc:sldChg>
      <pc:sldChg chg="del">
        <pc:chgData name="Corey Edwards" userId="S::corey.edwards@uwtsd.ac.uk::7a967df3-e232-40a5-b10c-dee8f912d80a" providerId="AD" clId="Web-{FDFC4BBC-0067-2BF3-D5A7-DFD5CE71CE18}" dt="2024-08-21T16:49:04.778" v="3"/>
        <pc:sldMkLst>
          <pc:docMk/>
          <pc:sldMk cId="558684375" sldId="304"/>
        </pc:sldMkLst>
      </pc:sldChg>
      <pc:sldChg chg="del">
        <pc:chgData name="Corey Edwards" userId="S::corey.edwards@uwtsd.ac.uk::7a967df3-e232-40a5-b10c-dee8f912d80a" providerId="AD" clId="Web-{FDFC4BBC-0067-2BF3-D5A7-DFD5CE71CE18}" dt="2024-08-21T16:49:04.778" v="2"/>
        <pc:sldMkLst>
          <pc:docMk/>
          <pc:sldMk cId="3230286063" sldId="307"/>
        </pc:sldMkLst>
      </pc:sldChg>
      <pc:sldChg chg="del">
        <pc:chgData name="Corey Edwards" userId="S::corey.edwards@uwtsd.ac.uk::7a967df3-e232-40a5-b10c-dee8f912d80a" providerId="AD" clId="Web-{FDFC4BBC-0067-2BF3-D5A7-DFD5CE71CE18}" dt="2024-08-21T16:49:04.778" v="0"/>
        <pc:sldMkLst>
          <pc:docMk/>
          <pc:sldMk cId="1714432242" sldId="308"/>
        </pc:sldMkLst>
      </pc:sldChg>
      <pc:sldChg chg="del">
        <pc:chgData name="Corey Edwards" userId="S::corey.edwards@uwtsd.ac.uk::7a967df3-e232-40a5-b10c-dee8f912d80a" providerId="AD" clId="Web-{FDFC4BBC-0067-2BF3-D5A7-DFD5CE71CE18}" dt="2024-08-21T16:49:04.778" v="1"/>
        <pc:sldMkLst>
          <pc:docMk/>
          <pc:sldMk cId="3285145273" sldId="309"/>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193A21-C65E-4FD4-A149-D5A6F5BDCC6A}" type="doc">
      <dgm:prSet loTypeId="urn:microsoft.com/office/officeart/2016/7/layout/LinearArrowProcessNumbered" loCatId="process" qsTypeId="urn:microsoft.com/office/officeart/2005/8/quickstyle/simple1" qsCatId="simple" csTypeId="urn:microsoft.com/office/officeart/2005/8/colors/colorful5" csCatId="colorful"/>
      <dgm:spPr/>
      <dgm:t>
        <a:bodyPr/>
        <a:lstStyle/>
        <a:p>
          <a:endParaRPr lang="en-US"/>
        </a:p>
      </dgm:t>
    </dgm:pt>
    <dgm:pt modelId="{C1FBE09A-DE08-4900-868A-63807B85196D}">
      <dgm:prSet/>
      <dgm:spPr/>
      <dgm:t>
        <a:bodyPr/>
        <a:lstStyle/>
        <a:p>
          <a:r>
            <a:rPr lang="en-US"/>
            <a:t>Aim: To understand the classification of mental health in contemporary society. </a:t>
          </a:r>
        </a:p>
      </dgm:t>
    </dgm:pt>
    <dgm:pt modelId="{16CE845C-121D-4FEB-BD01-FF5B5D7A64D5}" type="parTrans" cxnId="{A91248E1-5C6C-4E0A-ADAE-985621C2FBE4}">
      <dgm:prSet/>
      <dgm:spPr/>
      <dgm:t>
        <a:bodyPr/>
        <a:lstStyle/>
        <a:p>
          <a:endParaRPr lang="en-US"/>
        </a:p>
      </dgm:t>
    </dgm:pt>
    <dgm:pt modelId="{B9549995-F765-4F76-A07C-ECB2E4D4114A}" type="sibTrans" cxnId="{A91248E1-5C6C-4E0A-ADAE-985621C2FBE4}">
      <dgm:prSet phldrT="1" phldr="0"/>
      <dgm:spPr/>
      <dgm:t>
        <a:bodyPr/>
        <a:lstStyle/>
        <a:p>
          <a:r>
            <a:rPr lang="en-US"/>
            <a:t>1</a:t>
          </a:r>
        </a:p>
      </dgm:t>
    </dgm:pt>
    <dgm:pt modelId="{E21DB05E-349C-4C1D-96B2-ADE9F470B95C}">
      <dgm:prSet/>
      <dgm:spPr/>
      <dgm:t>
        <a:bodyPr/>
        <a:lstStyle/>
        <a:p>
          <a:r>
            <a:rPr lang="en-US"/>
            <a:t>Define mental health. </a:t>
          </a:r>
        </a:p>
      </dgm:t>
    </dgm:pt>
    <dgm:pt modelId="{BDCC96A5-C14F-4B45-B1E8-6E3BAF695FCD}" type="parTrans" cxnId="{7AA9BED1-359F-4541-82E3-FEC362CD5986}">
      <dgm:prSet/>
      <dgm:spPr/>
      <dgm:t>
        <a:bodyPr/>
        <a:lstStyle/>
        <a:p>
          <a:endParaRPr lang="en-US"/>
        </a:p>
      </dgm:t>
    </dgm:pt>
    <dgm:pt modelId="{71D35981-D5A5-4996-9941-79C62225FB07}" type="sibTrans" cxnId="{7AA9BED1-359F-4541-82E3-FEC362CD5986}">
      <dgm:prSet phldrT="2" phldr="0"/>
      <dgm:spPr/>
      <dgm:t>
        <a:bodyPr/>
        <a:lstStyle/>
        <a:p>
          <a:r>
            <a:rPr lang="en-US"/>
            <a:t>2</a:t>
          </a:r>
        </a:p>
      </dgm:t>
    </dgm:pt>
    <dgm:pt modelId="{33935195-1C25-4F19-BA51-F7DA20ACF042}">
      <dgm:prSet/>
      <dgm:spPr/>
      <dgm:t>
        <a:bodyPr/>
        <a:lstStyle/>
        <a:p>
          <a:r>
            <a:rPr lang="en-US"/>
            <a:t>Describe the DSM-5 and the ICD 11.</a:t>
          </a:r>
        </a:p>
      </dgm:t>
    </dgm:pt>
    <dgm:pt modelId="{882911D5-CB6D-4078-9F54-0AAFA1CC58F4}" type="parTrans" cxnId="{EB262DB8-9852-4F5E-87CB-0FCD822C02C7}">
      <dgm:prSet/>
      <dgm:spPr/>
      <dgm:t>
        <a:bodyPr/>
        <a:lstStyle/>
        <a:p>
          <a:endParaRPr lang="en-US"/>
        </a:p>
      </dgm:t>
    </dgm:pt>
    <dgm:pt modelId="{105166D4-D665-4E4B-82DD-510AE230E2A9}" type="sibTrans" cxnId="{EB262DB8-9852-4F5E-87CB-0FCD822C02C7}">
      <dgm:prSet phldrT="3" phldr="0"/>
      <dgm:spPr/>
      <dgm:t>
        <a:bodyPr/>
        <a:lstStyle/>
        <a:p>
          <a:r>
            <a:rPr lang="en-US"/>
            <a:t>3</a:t>
          </a:r>
        </a:p>
      </dgm:t>
    </dgm:pt>
    <dgm:pt modelId="{8B9823B8-33C6-4116-A447-61FBA95BA37D}">
      <dgm:prSet/>
      <dgm:spPr/>
      <dgm:t>
        <a:bodyPr/>
        <a:lstStyle/>
        <a:p>
          <a:r>
            <a:rPr lang="en-US"/>
            <a:t>Discuss current mental health statistics.</a:t>
          </a:r>
        </a:p>
      </dgm:t>
    </dgm:pt>
    <dgm:pt modelId="{1D5FB73A-B537-4D44-B005-CA314E6DF963}" type="parTrans" cxnId="{4F603B53-A457-4504-9459-6DEB1E088B84}">
      <dgm:prSet/>
      <dgm:spPr/>
      <dgm:t>
        <a:bodyPr/>
        <a:lstStyle/>
        <a:p>
          <a:endParaRPr lang="en-US"/>
        </a:p>
      </dgm:t>
    </dgm:pt>
    <dgm:pt modelId="{4AF84B3C-C6B1-41AA-9DB9-A5A4260184C3}" type="sibTrans" cxnId="{4F603B53-A457-4504-9459-6DEB1E088B84}">
      <dgm:prSet phldrT="4" phldr="0"/>
      <dgm:spPr/>
      <dgm:t>
        <a:bodyPr/>
        <a:lstStyle/>
        <a:p>
          <a:r>
            <a:rPr lang="en-US"/>
            <a:t>4</a:t>
          </a:r>
        </a:p>
      </dgm:t>
    </dgm:pt>
    <dgm:pt modelId="{1EF626A9-3C95-492E-9F1B-6ED2A43F9690}">
      <dgm:prSet/>
      <dgm:spPr/>
      <dgm:t>
        <a:bodyPr/>
        <a:lstStyle/>
        <a:p>
          <a:r>
            <a:rPr lang="en-US"/>
            <a:t>Highlight key issues in the sector.</a:t>
          </a:r>
        </a:p>
      </dgm:t>
    </dgm:pt>
    <dgm:pt modelId="{B4DE6265-AFF9-40FB-92D7-E301820C2914}" type="parTrans" cxnId="{15CB9FAE-FCBB-4187-9629-8C78F378E5E1}">
      <dgm:prSet/>
      <dgm:spPr/>
      <dgm:t>
        <a:bodyPr/>
        <a:lstStyle/>
        <a:p>
          <a:endParaRPr lang="en-US"/>
        </a:p>
      </dgm:t>
    </dgm:pt>
    <dgm:pt modelId="{92B08F5C-FE7C-4D80-B432-D5A9733B19BB}" type="sibTrans" cxnId="{15CB9FAE-FCBB-4187-9629-8C78F378E5E1}">
      <dgm:prSet phldrT="5" phldr="0"/>
      <dgm:spPr/>
      <dgm:t>
        <a:bodyPr/>
        <a:lstStyle/>
        <a:p>
          <a:r>
            <a:rPr lang="en-US"/>
            <a:t>5</a:t>
          </a:r>
        </a:p>
      </dgm:t>
    </dgm:pt>
    <dgm:pt modelId="{2A5179A2-8C6A-469F-A140-784F16165C3B}">
      <dgm:prSet/>
      <dgm:spPr/>
      <dgm:t>
        <a:bodyPr/>
        <a:lstStyle/>
        <a:p>
          <a:r>
            <a:rPr lang="en-US"/>
            <a:t>Hypothesise the aetiology of conditions. </a:t>
          </a:r>
        </a:p>
      </dgm:t>
    </dgm:pt>
    <dgm:pt modelId="{D4615F75-E6DA-4777-B82F-ABC0B5F573FE}" type="parTrans" cxnId="{BFBC81B8-6D9B-476C-BB9C-6110D14A8C39}">
      <dgm:prSet/>
      <dgm:spPr/>
      <dgm:t>
        <a:bodyPr/>
        <a:lstStyle/>
        <a:p>
          <a:endParaRPr lang="en-US"/>
        </a:p>
      </dgm:t>
    </dgm:pt>
    <dgm:pt modelId="{DCA27ACA-914B-4207-9E60-91BB45AD3C4C}" type="sibTrans" cxnId="{BFBC81B8-6D9B-476C-BB9C-6110D14A8C39}">
      <dgm:prSet phldrT="6" phldr="0"/>
      <dgm:spPr/>
      <dgm:t>
        <a:bodyPr/>
        <a:lstStyle/>
        <a:p>
          <a:r>
            <a:rPr lang="en-US"/>
            <a:t>6</a:t>
          </a:r>
        </a:p>
      </dgm:t>
    </dgm:pt>
    <dgm:pt modelId="{4796B5A3-3357-41D5-8E5D-641AFED03BCF}" type="pres">
      <dgm:prSet presAssocID="{91193A21-C65E-4FD4-A149-D5A6F5BDCC6A}" presName="linearFlow" presStyleCnt="0">
        <dgm:presLayoutVars>
          <dgm:dir/>
          <dgm:animLvl val="lvl"/>
          <dgm:resizeHandles val="exact"/>
        </dgm:presLayoutVars>
      </dgm:prSet>
      <dgm:spPr/>
    </dgm:pt>
    <dgm:pt modelId="{95C9CBEA-964D-46A6-98CC-4DFDF2D70D1C}" type="pres">
      <dgm:prSet presAssocID="{C1FBE09A-DE08-4900-868A-63807B85196D}" presName="compositeNode" presStyleCnt="0"/>
      <dgm:spPr/>
    </dgm:pt>
    <dgm:pt modelId="{EBB4DF71-DA30-48E9-B4D9-428347897A10}" type="pres">
      <dgm:prSet presAssocID="{C1FBE09A-DE08-4900-868A-63807B85196D}" presName="parTx" presStyleLbl="node1" presStyleIdx="0" presStyleCnt="0">
        <dgm:presLayoutVars>
          <dgm:chMax val="0"/>
          <dgm:chPref val="0"/>
          <dgm:bulletEnabled val="1"/>
        </dgm:presLayoutVars>
      </dgm:prSet>
      <dgm:spPr/>
    </dgm:pt>
    <dgm:pt modelId="{437CCF84-99C2-468D-A06E-D796CA4570C2}" type="pres">
      <dgm:prSet presAssocID="{C1FBE09A-DE08-4900-868A-63807B85196D}" presName="parSh" presStyleCnt="0"/>
      <dgm:spPr/>
    </dgm:pt>
    <dgm:pt modelId="{6C371F52-EAC4-4384-959F-F9E2EAF3E870}" type="pres">
      <dgm:prSet presAssocID="{C1FBE09A-DE08-4900-868A-63807B85196D}" presName="lineNode" presStyleLbl="alignAccFollowNode1" presStyleIdx="0" presStyleCnt="18"/>
      <dgm:spPr/>
    </dgm:pt>
    <dgm:pt modelId="{EA559DF6-3660-4065-A8EE-F80C5A4F751E}" type="pres">
      <dgm:prSet presAssocID="{C1FBE09A-DE08-4900-868A-63807B85196D}" presName="lineArrowNode" presStyleLbl="alignAccFollowNode1" presStyleIdx="1" presStyleCnt="18"/>
      <dgm:spPr/>
    </dgm:pt>
    <dgm:pt modelId="{F7D178CC-9D7F-4B81-AABE-2C7C61D0744F}" type="pres">
      <dgm:prSet presAssocID="{B9549995-F765-4F76-A07C-ECB2E4D4114A}" presName="sibTransNodeCircle" presStyleLbl="alignNode1" presStyleIdx="0" presStyleCnt="6">
        <dgm:presLayoutVars>
          <dgm:chMax val="0"/>
          <dgm:bulletEnabled/>
        </dgm:presLayoutVars>
      </dgm:prSet>
      <dgm:spPr/>
    </dgm:pt>
    <dgm:pt modelId="{99781745-4CD5-4445-987B-7E7EF847D92B}" type="pres">
      <dgm:prSet presAssocID="{B9549995-F765-4F76-A07C-ECB2E4D4114A}" presName="spacerBetweenCircleAndCallout" presStyleCnt="0">
        <dgm:presLayoutVars/>
      </dgm:prSet>
      <dgm:spPr/>
    </dgm:pt>
    <dgm:pt modelId="{C0F990E7-C2E8-4DBC-A791-2E14E253E660}" type="pres">
      <dgm:prSet presAssocID="{C1FBE09A-DE08-4900-868A-63807B85196D}" presName="nodeText" presStyleLbl="alignAccFollowNode1" presStyleIdx="2" presStyleCnt="18">
        <dgm:presLayoutVars>
          <dgm:bulletEnabled val="1"/>
        </dgm:presLayoutVars>
      </dgm:prSet>
      <dgm:spPr/>
    </dgm:pt>
    <dgm:pt modelId="{AEE9DFA9-5F55-4A57-AB59-AAFA32BBF66D}" type="pres">
      <dgm:prSet presAssocID="{B9549995-F765-4F76-A07C-ECB2E4D4114A}" presName="sibTransComposite" presStyleCnt="0"/>
      <dgm:spPr/>
    </dgm:pt>
    <dgm:pt modelId="{9772A70B-0449-4DCF-96B6-ABB11CC81AF1}" type="pres">
      <dgm:prSet presAssocID="{E21DB05E-349C-4C1D-96B2-ADE9F470B95C}" presName="compositeNode" presStyleCnt="0"/>
      <dgm:spPr/>
    </dgm:pt>
    <dgm:pt modelId="{02019568-E543-4B58-916D-7AD8227FF4C5}" type="pres">
      <dgm:prSet presAssocID="{E21DB05E-349C-4C1D-96B2-ADE9F470B95C}" presName="parTx" presStyleLbl="node1" presStyleIdx="0" presStyleCnt="0">
        <dgm:presLayoutVars>
          <dgm:chMax val="0"/>
          <dgm:chPref val="0"/>
          <dgm:bulletEnabled val="1"/>
        </dgm:presLayoutVars>
      </dgm:prSet>
      <dgm:spPr/>
    </dgm:pt>
    <dgm:pt modelId="{E42F95DE-AA40-492B-84DE-E14DB2720718}" type="pres">
      <dgm:prSet presAssocID="{E21DB05E-349C-4C1D-96B2-ADE9F470B95C}" presName="parSh" presStyleCnt="0"/>
      <dgm:spPr/>
    </dgm:pt>
    <dgm:pt modelId="{3902125C-2BBF-4ECF-8F45-DB9F530F3716}" type="pres">
      <dgm:prSet presAssocID="{E21DB05E-349C-4C1D-96B2-ADE9F470B95C}" presName="lineNode" presStyleLbl="alignAccFollowNode1" presStyleIdx="3" presStyleCnt="18"/>
      <dgm:spPr/>
    </dgm:pt>
    <dgm:pt modelId="{775F240B-2672-4B17-9975-4B8A7C6D9C4C}" type="pres">
      <dgm:prSet presAssocID="{E21DB05E-349C-4C1D-96B2-ADE9F470B95C}" presName="lineArrowNode" presStyleLbl="alignAccFollowNode1" presStyleIdx="4" presStyleCnt="18"/>
      <dgm:spPr/>
    </dgm:pt>
    <dgm:pt modelId="{76895729-084F-4582-B4D1-17BF3F7CEFF1}" type="pres">
      <dgm:prSet presAssocID="{71D35981-D5A5-4996-9941-79C62225FB07}" presName="sibTransNodeCircle" presStyleLbl="alignNode1" presStyleIdx="1" presStyleCnt="6">
        <dgm:presLayoutVars>
          <dgm:chMax val="0"/>
          <dgm:bulletEnabled/>
        </dgm:presLayoutVars>
      </dgm:prSet>
      <dgm:spPr/>
    </dgm:pt>
    <dgm:pt modelId="{33AF8E46-A69A-4EB8-B3AB-BA76676C8198}" type="pres">
      <dgm:prSet presAssocID="{71D35981-D5A5-4996-9941-79C62225FB07}" presName="spacerBetweenCircleAndCallout" presStyleCnt="0">
        <dgm:presLayoutVars/>
      </dgm:prSet>
      <dgm:spPr/>
    </dgm:pt>
    <dgm:pt modelId="{CDADBAA1-DBDD-497F-AF22-565CF778B407}" type="pres">
      <dgm:prSet presAssocID="{E21DB05E-349C-4C1D-96B2-ADE9F470B95C}" presName="nodeText" presStyleLbl="alignAccFollowNode1" presStyleIdx="5" presStyleCnt="18">
        <dgm:presLayoutVars>
          <dgm:bulletEnabled val="1"/>
        </dgm:presLayoutVars>
      </dgm:prSet>
      <dgm:spPr/>
    </dgm:pt>
    <dgm:pt modelId="{FAB93DB3-62D3-42A5-B9A6-54F816B6BD9B}" type="pres">
      <dgm:prSet presAssocID="{71D35981-D5A5-4996-9941-79C62225FB07}" presName="sibTransComposite" presStyleCnt="0"/>
      <dgm:spPr/>
    </dgm:pt>
    <dgm:pt modelId="{DA5A6C43-C1E1-420B-B179-6A5ED565AFFF}" type="pres">
      <dgm:prSet presAssocID="{33935195-1C25-4F19-BA51-F7DA20ACF042}" presName="compositeNode" presStyleCnt="0"/>
      <dgm:spPr/>
    </dgm:pt>
    <dgm:pt modelId="{5CC7542E-9F16-4636-9F51-8ECCF5CA17AC}" type="pres">
      <dgm:prSet presAssocID="{33935195-1C25-4F19-BA51-F7DA20ACF042}" presName="parTx" presStyleLbl="node1" presStyleIdx="0" presStyleCnt="0">
        <dgm:presLayoutVars>
          <dgm:chMax val="0"/>
          <dgm:chPref val="0"/>
          <dgm:bulletEnabled val="1"/>
        </dgm:presLayoutVars>
      </dgm:prSet>
      <dgm:spPr/>
    </dgm:pt>
    <dgm:pt modelId="{592C893E-1B60-4936-8E78-51546A79FAEF}" type="pres">
      <dgm:prSet presAssocID="{33935195-1C25-4F19-BA51-F7DA20ACF042}" presName="parSh" presStyleCnt="0"/>
      <dgm:spPr/>
    </dgm:pt>
    <dgm:pt modelId="{D099C3BD-1A39-4841-BD6D-91D8A587ACFF}" type="pres">
      <dgm:prSet presAssocID="{33935195-1C25-4F19-BA51-F7DA20ACF042}" presName="lineNode" presStyleLbl="alignAccFollowNode1" presStyleIdx="6" presStyleCnt="18"/>
      <dgm:spPr/>
    </dgm:pt>
    <dgm:pt modelId="{0C94E410-EDA6-4062-89A8-6E3424E632C7}" type="pres">
      <dgm:prSet presAssocID="{33935195-1C25-4F19-BA51-F7DA20ACF042}" presName="lineArrowNode" presStyleLbl="alignAccFollowNode1" presStyleIdx="7" presStyleCnt="18"/>
      <dgm:spPr/>
    </dgm:pt>
    <dgm:pt modelId="{3428B346-5C86-49AF-81CE-171C09A57043}" type="pres">
      <dgm:prSet presAssocID="{105166D4-D665-4E4B-82DD-510AE230E2A9}" presName="sibTransNodeCircle" presStyleLbl="alignNode1" presStyleIdx="2" presStyleCnt="6">
        <dgm:presLayoutVars>
          <dgm:chMax val="0"/>
          <dgm:bulletEnabled/>
        </dgm:presLayoutVars>
      </dgm:prSet>
      <dgm:spPr/>
    </dgm:pt>
    <dgm:pt modelId="{EF0A261B-AFAB-40F3-91BC-BBDAB4E71248}" type="pres">
      <dgm:prSet presAssocID="{105166D4-D665-4E4B-82DD-510AE230E2A9}" presName="spacerBetweenCircleAndCallout" presStyleCnt="0">
        <dgm:presLayoutVars/>
      </dgm:prSet>
      <dgm:spPr/>
    </dgm:pt>
    <dgm:pt modelId="{3011106B-33A7-4BA8-9FDA-5E63D3C68ACA}" type="pres">
      <dgm:prSet presAssocID="{33935195-1C25-4F19-BA51-F7DA20ACF042}" presName="nodeText" presStyleLbl="alignAccFollowNode1" presStyleIdx="8" presStyleCnt="18">
        <dgm:presLayoutVars>
          <dgm:bulletEnabled val="1"/>
        </dgm:presLayoutVars>
      </dgm:prSet>
      <dgm:spPr/>
    </dgm:pt>
    <dgm:pt modelId="{96A7134B-9AA2-49FA-9CB3-D7B428AE2FF1}" type="pres">
      <dgm:prSet presAssocID="{105166D4-D665-4E4B-82DD-510AE230E2A9}" presName="sibTransComposite" presStyleCnt="0"/>
      <dgm:spPr/>
    </dgm:pt>
    <dgm:pt modelId="{73E157F5-437B-49EE-9246-31BB8279047C}" type="pres">
      <dgm:prSet presAssocID="{8B9823B8-33C6-4116-A447-61FBA95BA37D}" presName="compositeNode" presStyleCnt="0"/>
      <dgm:spPr/>
    </dgm:pt>
    <dgm:pt modelId="{88673BDC-AD53-411E-B86A-F5ABCD69F91E}" type="pres">
      <dgm:prSet presAssocID="{8B9823B8-33C6-4116-A447-61FBA95BA37D}" presName="parTx" presStyleLbl="node1" presStyleIdx="0" presStyleCnt="0">
        <dgm:presLayoutVars>
          <dgm:chMax val="0"/>
          <dgm:chPref val="0"/>
          <dgm:bulletEnabled val="1"/>
        </dgm:presLayoutVars>
      </dgm:prSet>
      <dgm:spPr/>
    </dgm:pt>
    <dgm:pt modelId="{CD3E4037-8E0F-4C6E-9FAB-1C3D7C32E485}" type="pres">
      <dgm:prSet presAssocID="{8B9823B8-33C6-4116-A447-61FBA95BA37D}" presName="parSh" presStyleCnt="0"/>
      <dgm:spPr/>
    </dgm:pt>
    <dgm:pt modelId="{A160B412-A970-41E8-94B4-D647E5C1A94A}" type="pres">
      <dgm:prSet presAssocID="{8B9823B8-33C6-4116-A447-61FBA95BA37D}" presName="lineNode" presStyleLbl="alignAccFollowNode1" presStyleIdx="9" presStyleCnt="18"/>
      <dgm:spPr/>
    </dgm:pt>
    <dgm:pt modelId="{FCF61871-AEB9-4D57-AF8D-8F56D6432777}" type="pres">
      <dgm:prSet presAssocID="{8B9823B8-33C6-4116-A447-61FBA95BA37D}" presName="lineArrowNode" presStyleLbl="alignAccFollowNode1" presStyleIdx="10" presStyleCnt="18"/>
      <dgm:spPr/>
    </dgm:pt>
    <dgm:pt modelId="{11172CE5-298B-40AE-941B-BB6C2ADBA2E2}" type="pres">
      <dgm:prSet presAssocID="{4AF84B3C-C6B1-41AA-9DB9-A5A4260184C3}" presName="sibTransNodeCircle" presStyleLbl="alignNode1" presStyleIdx="3" presStyleCnt="6">
        <dgm:presLayoutVars>
          <dgm:chMax val="0"/>
          <dgm:bulletEnabled/>
        </dgm:presLayoutVars>
      </dgm:prSet>
      <dgm:spPr/>
    </dgm:pt>
    <dgm:pt modelId="{47F720CF-996C-45B3-98D0-850920AA4A7C}" type="pres">
      <dgm:prSet presAssocID="{4AF84B3C-C6B1-41AA-9DB9-A5A4260184C3}" presName="spacerBetweenCircleAndCallout" presStyleCnt="0">
        <dgm:presLayoutVars/>
      </dgm:prSet>
      <dgm:spPr/>
    </dgm:pt>
    <dgm:pt modelId="{7AE6A4AA-939F-495A-93AA-C0C40B2BABCD}" type="pres">
      <dgm:prSet presAssocID="{8B9823B8-33C6-4116-A447-61FBA95BA37D}" presName="nodeText" presStyleLbl="alignAccFollowNode1" presStyleIdx="11" presStyleCnt="18">
        <dgm:presLayoutVars>
          <dgm:bulletEnabled val="1"/>
        </dgm:presLayoutVars>
      </dgm:prSet>
      <dgm:spPr/>
    </dgm:pt>
    <dgm:pt modelId="{E0D15D60-383F-4AA2-AA5A-2B4570D96A53}" type="pres">
      <dgm:prSet presAssocID="{4AF84B3C-C6B1-41AA-9DB9-A5A4260184C3}" presName="sibTransComposite" presStyleCnt="0"/>
      <dgm:spPr/>
    </dgm:pt>
    <dgm:pt modelId="{C87D7524-A114-4E92-B172-D63FE1C67696}" type="pres">
      <dgm:prSet presAssocID="{1EF626A9-3C95-492E-9F1B-6ED2A43F9690}" presName="compositeNode" presStyleCnt="0"/>
      <dgm:spPr/>
    </dgm:pt>
    <dgm:pt modelId="{1A8CAFA9-C1F7-4810-998F-5A7BE7FE1F00}" type="pres">
      <dgm:prSet presAssocID="{1EF626A9-3C95-492E-9F1B-6ED2A43F9690}" presName="parTx" presStyleLbl="node1" presStyleIdx="0" presStyleCnt="0">
        <dgm:presLayoutVars>
          <dgm:chMax val="0"/>
          <dgm:chPref val="0"/>
          <dgm:bulletEnabled val="1"/>
        </dgm:presLayoutVars>
      </dgm:prSet>
      <dgm:spPr/>
    </dgm:pt>
    <dgm:pt modelId="{42717F14-817A-43AF-B50D-A43A7624C524}" type="pres">
      <dgm:prSet presAssocID="{1EF626A9-3C95-492E-9F1B-6ED2A43F9690}" presName="parSh" presStyleCnt="0"/>
      <dgm:spPr/>
    </dgm:pt>
    <dgm:pt modelId="{D45F1559-685D-43ED-8525-B37339F9F7DE}" type="pres">
      <dgm:prSet presAssocID="{1EF626A9-3C95-492E-9F1B-6ED2A43F9690}" presName="lineNode" presStyleLbl="alignAccFollowNode1" presStyleIdx="12" presStyleCnt="18"/>
      <dgm:spPr/>
    </dgm:pt>
    <dgm:pt modelId="{52FB38B5-BBBB-4F2B-915E-AA65B1360FB4}" type="pres">
      <dgm:prSet presAssocID="{1EF626A9-3C95-492E-9F1B-6ED2A43F9690}" presName="lineArrowNode" presStyleLbl="alignAccFollowNode1" presStyleIdx="13" presStyleCnt="18"/>
      <dgm:spPr/>
    </dgm:pt>
    <dgm:pt modelId="{950467DC-18EF-4538-9CB9-E5BB8E58F56B}" type="pres">
      <dgm:prSet presAssocID="{92B08F5C-FE7C-4D80-B432-D5A9733B19BB}" presName="sibTransNodeCircle" presStyleLbl="alignNode1" presStyleIdx="4" presStyleCnt="6">
        <dgm:presLayoutVars>
          <dgm:chMax val="0"/>
          <dgm:bulletEnabled/>
        </dgm:presLayoutVars>
      </dgm:prSet>
      <dgm:spPr/>
    </dgm:pt>
    <dgm:pt modelId="{27385A1F-007B-4A70-B392-F18622F554A7}" type="pres">
      <dgm:prSet presAssocID="{92B08F5C-FE7C-4D80-B432-D5A9733B19BB}" presName="spacerBetweenCircleAndCallout" presStyleCnt="0">
        <dgm:presLayoutVars/>
      </dgm:prSet>
      <dgm:spPr/>
    </dgm:pt>
    <dgm:pt modelId="{7A53509D-1401-4109-B819-C7033EA39918}" type="pres">
      <dgm:prSet presAssocID="{1EF626A9-3C95-492E-9F1B-6ED2A43F9690}" presName="nodeText" presStyleLbl="alignAccFollowNode1" presStyleIdx="14" presStyleCnt="18">
        <dgm:presLayoutVars>
          <dgm:bulletEnabled val="1"/>
        </dgm:presLayoutVars>
      </dgm:prSet>
      <dgm:spPr/>
    </dgm:pt>
    <dgm:pt modelId="{388E3672-F601-4AF1-8F5E-E3ED25E64E35}" type="pres">
      <dgm:prSet presAssocID="{92B08F5C-FE7C-4D80-B432-D5A9733B19BB}" presName="sibTransComposite" presStyleCnt="0"/>
      <dgm:spPr/>
    </dgm:pt>
    <dgm:pt modelId="{4E272DDE-3340-4960-BBFC-00B7FD80FABC}" type="pres">
      <dgm:prSet presAssocID="{2A5179A2-8C6A-469F-A140-784F16165C3B}" presName="compositeNode" presStyleCnt="0"/>
      <dgm:spPr/>
    </dgm:pt>
    <dgm:pt modelId="{1F756566-3B34-474F-9716-8F1AC795E73E}" type="pres">
      <dgm:prSet presAssocID="{2A5179A2-8C6A-469F-A140-784F16165C3B}" presName="parTx" presStyleLbl="node1" presStyleIdx="0" presStyleCnt="0">
        <dgm:presLayoutVars>
          <dgm:chMax val="0"/>
          <dgm:chPref val="0"/>
          <dgm:bulletEnabled val="1"/>
        </dgm:presLayoutVars>
      </dgm:prSet>
      <dgm:spPr/>
    </dgm:pt>
    <dgm:pt modelId="{7AEA1DB2-8168-4A3D-AB5D-6A0EE35C3932}" type="pres">
      <dgm:prSet presAssocID="{2A5179A2-8C6A-469F-A140-784F16165C3B}" presName="parSh" presStyleCnt="0"/>
      <dgm:spPr/>
    </dgm:pt>
    <dgm:pt modelId="{0702F04B-6A8A-48D3-B04D-CEB0B3B7CDB6}" type="pres">
      <dgm:prSet presAssocID="{2A5179A2-8C6A-469F-A140-784F16165C3B}" presName="lineNode" presStyleLbl="alignAccFollowNode1" presStyleIdx="15" presStyleCnt="18"/>
      <dgm:spPr/>
    </dgm:pt>
    <dgm:pt modelId="{BE111233-3774-4711-8F48-DDA677B8CE4E}" type="pres">
      <dgm:prSet presAssocID="{2A5179A2-8C6A-469F-A140-784F16165C3B}" presName="lineArrowNode" presStyleLbl="alignAccFollowNode1" presStyleIdx="16" presStyleCnt="18"/>
      <dgm:spPr/>
    </dgm:pt>
    <dgm:pt modelId="{C630511D-F9BE-4D56-A70C-996EC1D14CF2}" type="pres">
      <dgm:prSet presAssocID="{DCA27ACA-914B-4207-9E60-91BB45AD3C4C}" presName="sibTransNodeCircle" presStyleLbl="alignNode1" presStyleIdx="5" presStyleCnt="6">
        <dgm:presLayoutVars>
          <dgm:chMax val="0"/>
          <dgm:bulletEnabled/>
        </dgm:presLayoutVars>
      </dgm:prSet>
      <dgm:spPr/>
    </dgm:pt>
    <dgm:pt modelId="{16E76C98-32A6-4ED9-A696-B62A285B28BC}" type="pres">
      <dgm:prSet presAssocID="{DCA27ACA-914B-4207-9E60-91BB45AD3C4C}" presName="spacerBetweenCircleAndCallout" presStyleCnt="0">
        <dgm:presLayoutVars/>
      </dgm:prSet>
      <dgm:spPr/>
    </dgm:pt>
    <dgm:pt modelId="{BEB80222-5606-4E41-A280-DDB69750B42E}" type="pres">
      <dgm:prSet presAssocID="{2A5179A2-8C6A-469F-A140-784F16165C3B}" presName="nodeText" presStyleLbl="alignAccFollowNode1" presStyleIdx="17" presStyleCnt="18">
        <dgm:presLayoutVars>
          <dgm:bulletEnabled val="1"/>
        </dgm:presLayoutVars>
      </dgm:prSet>
      <dgm:spPr/>
    </dgm:pt>
  </dgm:ptLst>
  <dgm:cxnLst>
    <dgm:cxn modelId="{D7B14F02-D9CB-4108-B613-849FD637FCE0}" type="presOf" srcId="{1EF626A9-3C95-492E-9F1B-6ED2A43F9690}" destId="{7A53509D-1401-4109-B819-C7033EA39918}" srcOrd="0" destOrd="0" presId="urn:microsoft.com/office/officeart/2016/7/layout/LinearArrowProcessNumbered"/>
    <dgm:cxn modelId="{8FB6CB05-886C-4F73-8EB5-8B76810E8474}" type="presOf" srcId="{2A5179A2-8C6A-469F-A140-784F16165C3B}" destId="{BEB80222-5606-4E41-A280-DDB69750B42E}" srcOrd="0" destOrd="0" presId="urn:microsoft.com/office/officeart/2016/7/layout/LinearArrowProcessNumbered"/>
    <dgm:cxn modelId="{2E8F3E0A-60EF-48D4-B6A5-776150FC54E4}" type="presOf" srcId="{E21DB05E-349C-4C1D-96B2-ADE9F470B95C}" destId="{CDADBAA1-DBDD-497F-AF22-565CF778B407}" srcOrd="0" destOrd="0" presId="urn:microsoft.com/office/officeart/2016/7/layout/LinearArrowProcessNumbered"/>
    <dgm:cxn modelId="{1EF8CA23-B2BB-4EA1-9049-F9DC10E37DBD}" type="presOf" srcId="{8B9823B8-33C6-4116-A447-61FBA95BA37D}" destId="{7AE6A4AA-939F-495A-93AA-C0C40B2BABCD}" srcOrd="0" destOrd="0" presId="urn:microsoft.com/office/officeart/2016/7/layout/LinearArrowProcessNumbered"/>
    <dgm:cxn modelId="{2F94542C-A858-450E-BEBC-E760BBE4B07A}" type="presOf" srcId="{92B08F5C-FE7C-4D80-B432-D5A9733B19BB}" destId="{950467DC-18EF-4538-9CB9-E5BB8E58F56B}" srcOrd="0" destOrd="0" presId="urn:microsoft.com/office/officeart/2016/7/layout/LinearArrowProcessNumbered"/>
    <dgm:cxn modelId="{3339DF33-9A7C-4187-B5CF-A439CD709FA9}" type="presOf" srcId="{71D35981-D5A5-4996-9941-79C62225FB07}" destId="{76895729-084F-4582-B4D1-17BF3F7CEFF1}" srcOrd="0" destOrd="0" presId="urn:microsoft.com/office/officeart/2016/7/layout/LinearArrowProcessNumbered"/>
    <dgm:cxn modelId="{4F603B53-A457-4504-9459-6DEB1E088B84}" srcId="{91193A21-C65E-4FD4-A149-D5A6F5BDCC6A}" destId="{8B9823B8-33C6-4116-A447-61FBA95BA37D}" srcOrd="3" destOrd="0" parTransId="{1D5FB73A-B537-4D44-B005-CA314E6DF963}" sibTransId="{4AF84B3C-C6B1-41AA-9DB9-A5A4260184C3}"/>
    <dgm:cxn modelId="{D5EAD377-98A1-4842-919E-0C72F2A4F53A}" type="presOf" srcId="{C1FBE09A-DE08-4900-868A-63807B85196D}" destId="{C0F990E7-C2E8-4DBC-A791-2E14E253E660}" srcOrd="0" destOrd="0" presId="urn:microsoft.com/office/officeart/2016/7/layout/LinearArrowProcessNumbered"/>
    <dgm:cxn modelId="{7E323B9D-F5D4-4AD6-9BA0-639432BC1027}" type="presOf" srcId="{DCA27ACA-914B-4207-9E60-91BB45AD3C4C}" destId="{C630511D-F9BE-4D56-A70C-996EC1D14CF2}" srcOrd="0" destOrd="0" presId="urn:microsoft.com/office/officeart/2016/7/layout/LinearArrowProcessNumbered"/>
    <dgm:cxn modelId="{CF6B03A6-C5CC-4D89-93D6-4FE6DF067C7A}" type="presOf" srcId="{4AF84B3C-C6B1-41AA-9DB9-A5A4260184C3}" destId="{11172CE5-298B-40AE-941B-BB6C2ADBA2E2}" srcOrd="0" destOrd="0" presId="urn:microsoft.com/office/officeart/2016/7/layout/LinearArrowProcessNumbered"/>
    <dgm:cxn modelId="{97720CAD-CB2F-4053-B445-770791B99052}" type="presOf" srcId="{B9549995-F765-4F76-A07C-ECB2E4D4114A}" destId="{F7D178CC-9D7F-4B81-AABE-2C7C61D0744F}" srcOrd="0" destOrd="0" presId="urn:microsoft.com/office/officeart/2016/7/layout/LinearArrowProcessNumbered"/>
    <dgm:cxn modelId="{15CB9FAE-FCBB-4187-9629-8C78F378E5E1}" srcId="{91193A21-C65E-4FD4-A149-D5A6F5BDCC6A}" destId="{1EF626A9-3C95-492E-9F1B-6ED2A43F9690}" srcOrd="4" destOrd="0" parTransId="{B4DE6265-AFF9-40FB-92D7-E301820C2914}" sibTransId="{92B08F5C-FE7C-4D80-B432-D5A9733B19BB}"/>
    <dgm:cxn modelId="{59C80CAF-A88C-43AB-8A60-CE3814930004}" type="presOf" srcId="{105166D4-D665-4E4B-82DD-510AE230E2A9}" destId="{3428B346-5C86-49AF-81CE-171C09A57043}" srcOrd="0" destOrd="0" presId="urn:microsoft.com/office/officeart/2016/7/layout/LinearArrowProcessNumbered"/>
    <dgm:cxn modelId="{EB262DB8-9852-4F5E-87CB-0FCD822C02C7}" srcId="{91193A21-C65E-4FD4-A149-D5A6F5BDCC6A}" destId="{33935195-1C25-4F19-BA51-F7DA20ACF042}" srcOrd="2" destOrd="0" parTransId="{882911D5-CB6D-4078-9F54-0AAFA1CC58F4}" sibTransId="{105166D4-D665-4E4B-82DD-510AE230E2A9}"/>
    <dgm:cxn modelId="{BFBC81B8-6D9B-476C-BB9C-6110D14A8C39}" srcId="{91193A21-C65E-4FD4-A149-D5A6F5BDCC6A}" destId="{2A5179A2-8C6A-469F-A140-784F16165C3B}" srcOrd="5" destOrd="0" parTransId="{D4615F75-E6DA-4777-B82F-ABC0B5F573FE}" sibTransId="{DCA27ACA-914B-4207-9E60-91BB45AD3C4C}"/>
    <dgm:cxn modelId="{7AA9BED1-359F-4541-82E3-FEC362CD5986}" srcId="{91193A21-C65E-4FD4-A149-D5A6F5BDCC6A}" destId="{E21DB05E-349C-4C1D-96B2-ADE9F470B95C}" srcOrd="1" destOrd="0" parTransId="{BDCC96A5-C14F-4B45-B1E8-6E3BAF695FCD}" sibTransId="{71D35981-D5A5-4996-9941-79C62225FB07}"/>
    <dgm:cxn modelId="{A91248E1-5C6C-4E0A-ADAE-985621C2FBE4}" srcId="{91193A21-C65E-4FD4-A149-D5A6F5BDCC6A}" destId="{C1FBE09A-DE08-4900-868A-63807B85196D}" srcOrd="0" destOrd="0" parTransId="{16CE845C-121D-4FEB-BD01-FF5B5D7A64D5}" sibTransId="{B9549995-F765-4F76-A07C-ECB2E4D4114A}"/>
    <dgm:cxn modelId="{EC1E44F2-C385-453D-BDC1-3475FCC27664}" type="presOf" srcId="{33935195-1C25-4F19-BA51-F7DA20ACF042}" destId="{3011106B-33A7-4BA8-9FDA-5E63D3C68ACA}" srcOrd="0" destOrd="0" presId="urn:microsoft.com/office/officeart/2016/7/layout/LinearArrowProcessNumbered"/>
    <dgm:cxn modelId="{263B2AFB-4A4C-471B-8637-DCE459308D1E}" type="presOf" srcId="{91193A21-C65E-4FD4-A149-D5A6F5BDCC6A}" destId="{4796B5A3-3357-41D5-8E5D-641AFED03BCF}" srcOrd="0" destOrd="0" presId="urn:microsoft.com/office/officeart/2016/7/layout/LinearArrowProcessNumbered"/>
    <dgm:cxn modelId="{F9B6C07D-F654-4B11-B315-331FB04B211E}" type="presParOf" srcId="{4796B5A3-3357-41D5-8E5D-641AFED03BCF}" destId="{95C9CBEA-964D-46A6-98CC-4DFDF2D70D1C}" srcOrd="0" destOrd="0" presId="urn:microsoft.com/office/officeart/2016/7/layout/LinearArrowProcessNumbered"/>
    <dgm:cxn modelId="{21C24AD0-5F1C-4E35-84A7-EE29F1CD5D3C}" type="presParOf" srcId="{95C9CBEA-964D-46A6-98CC-4DFDF2D70D1C}" destId="{EBB4DF71-DA30-48E9-B4D9-428347897A10}" srcOrd="0" destOrd="0" presId="urn:microsoft.com/office/officeart/2016/7/layout/LinearArrowProcessNumbered"/>
    <dgm:cxn modelId="{D5A8B879-BFF0-49E1-A52F-9163C101A0E2}" type="presParOf" srcId="{95C9CBEA-964D-46A6-98CC-4DFDF2D70D1C}" destId="{437CCF84-99C2-468D-A06E-D796CA4570C2}" srcOrd="1" destOrd="0" presId="urn:microsoft.com/office/officeart/2016/7/layout/LinearArrowProcessNumbered"/>
    <dgm:cxn modelId="{ADDC99BE-925F-4520-A01D-B65C29525BB3}" type="presParOf" srcId="{437CCF84-99C2-468D-A06E-D796CA4570C2}" destId="{6C371F52-EAC4-4384-959F-F9E2EAF3E870}" srcOrd="0" destOrd="0" presId="urn:microsoft.com/office/officeart/2016/7/layout/LinearArrowProcessNumbered"/>
    <dgm:cxn modelId="{76B964EE-F4F3-4E7E-B076-6F2A26E46670}" type="presParOf" srcId="{437CCF84-99C2-468D-A06E-D796CA4570C2}" destId="{EA559DF6-3660-4065-A8EE-F80C5A4F751E}" srcOrd="1" destOrd="0" presId="urn:microsoft.com/office/officeart/2016/7/layout/LinearArrowProcessNumbered"/>
    <dgm:cxn modelId="{308F53D0-03E6-4315-B0B0-0F4C3493BA74}" type="presParOf" srcId="{437CCF84-99C2-468D-A06E-D796CA4570C2}" destId="{F7D178CC-9D7F-4B81-AABE-2C7C61D0744F}" srcOrd="2" destOrd="0" presId="urn:microsoft.com/office/officeart/2016/7/layout/LinearArrowProcessNumbered"/>
    <dgm:cxn modelId="{A571A1CF-5F43-4C9F-8953-749E96D186B1}" type="presParOf" srcId="{437CCF84-99C2-468D-A06E-D796CA4570C2}" destId="{99781745-4CD5-4445-987B-7E7EF847D92B}" srcOrd="3" destOrd="0" presId="urn:microsoft.com/office/officeart/2016/7/layout/LinearArrowProcessNumbered"/>
    <dgm:cxn modelId="{872F3CA4-D949-4BCC-B0B5-ED1A9316D6B2}" type="presParOf" srcId="{95C9CBEA-964D-46A6-98CC-4DFDF2D70D1C}" destId="{C0F990E7-C2E8-4DBC-A791-2E14E253E660}" srcOrd="2" destOrd="0" presId="urn:microsoft.com/office/officeart/2016/7/layout/LinearArrowProcessNumbered"/>
    <dgm:cxn modelId="{DD295395-F5BB-479F-AB49-2C8F953B2D34}" type="presParOf" srcId="{4796B5A3-3357-41D5-8E5D-641AFED03BCF}" destId="{AEE9DFA9-5F55-4A57-AB59-AAFA32BBF66D}" srcOrd="1" destOrd="0" presId="urn:microsoft.com/office/officeart/2016/7/layout/LinearArrowProcessNumbered"/>
    <dgm:cxn modelId="{A78C62C7-8404-46FE-8926-293B71181BB7}" type="presParOf" srcId="{4796B5A3-3357-41D5-8E5D-641AFED03BCF}" destId="{9772A70B-0449-4DCF-96B6-ABB11CC81AF1}" srcOrd="2" destOrd="0" presId="urn:microsoft.com/office/officeart/2016/7/layout/LinearArrowProcessNumbered"/>
    <dgm:cxn modelId="{FAD9104A-2165-4936-B28B-C302AC3AB5C7}" type="presParOf" srcId="{9772A70B-0449-4DCF-96B6-ABB11CC81AF1}" destId="{02019568-E543-4B58-916D-7AD8227FF4C5}" srcOrd="0" destOrd="0" presId="urn:microsoft.com/office/officeart/2016/7/layout/LinearArrowProcessNumbered"/>
    <dgm:cxn modelId="{4995E0EF-20AB-4ED1-A248-268EDDA4C986}" type="presParOf" srcId="{9772A70B-0449-4DCF-96B6-ABB11CC81AF1}" destId="{E42F95DE-AA40-492B-84DE-E14DB2720718}" srcOrd="1" destOrd="0" presId="urn:microsoft.com/office/officeart/2016/7/layout/LinearArrowProcessNumbered"/>
    <dgm:cxn modelId="{032D42F3-0933-4244-B073-A7AA34975C43}" type="presParOf" srcId="{E42F95DE-AA40-492B-84DE-E14DB2720718}" destId="{3902125C-2BBF-4ECF-8F45-DB9F530F3716}" srcOrd="0" destOrd="0" presId="urn:microsoft.com/office/officeart/2016/7/layout/LinearArrowProcessNumbered"/>
    <dgm:cxn modelId="{1D6D1A6C-3434-489E-AABB-057C981BCA81}" type="presParOf" srcId="{E42F95DE-AA40-492B-84DE-E14DB2720718}" destId="{775F240B-2672-4B17-9975-4B8A7C6D9C4C}" srcOrd="1" destOrd="0" presId="urn:microsoft.com/office/officeart/2016/7/layout/LinearArrowProcessNumbered"/>
    <dgm:cxn modelId="{782DB65C-F060-4973-9683-FFCB578B6783}" type="presParOf" srcId="{E42F95DE-AA40-492B-84DE-E14DB2720718}" destId="{76895729-084F-4582-B4D1-17BF3F7CEFF1}" srcOrd="2" destOrd="0" presId="urn:microsoft.com/office/officeart/2016/7/layout/LinearArrowProcessNumbered"/>
    <dgm:cxn modelId="{A1266F6C-9F07-45C9-BC65-08ED88AF5EEF}" type="presParOf" srcId="{E42F95DE-AA40-492B-84DE-E14DB2720718}" destId="{33AF8E46-A69A-4EB8-B3AB-BA76676C8198}" srcOrd="3" destOrd="0" presId="urn:microsoft.com/office/officeart/2016/7/layout/LinearArrowProcessNumbered"/>
    <dgm:cxn modelId="{6DF0BC29-1976-497C-9AF7-3D44C939A1BA}" type="presParOf" srcId="{9772A70B-0449-4DCF-96B6-ABB11CC81AF1}" destId="{CDADBAA1-DBDD-497F-AF22-565CF778B407}" srcOrd="2" destOrd="0" presId="urn:microsoft.com/office/officeart/2016/7/layout/LinearArrowProcessNumbered"/>
    <dgm:cxn modelId="{74A35B22-2EEB-4723-9D46-C7AAD87DF987}" type="presParOf" srcId="{4796B5A3-3357-41D5-8E5D-641AFED03BCF}" destId="{FAB93DB3-62D3-42A5-B9A6-54F816B6BD9B}" srcOrd="3" destOrd="0" presId="urn:microsoft.com/office/officeart/2016/7/layout/LinearArrowProcessNumbered"/>
    <dgm:cxn modelId="{3236DDB1-8E22-4E0B-BF38-7AF89E1DDD85}" type="presParOf" srcId="{4796B5A3-3357-41D5-8E5D-641AFED03BCF}" destId="{DA5A6C43-C1E1-420B-B179-6A5ED565AFFF}" srcOrd="4" destOrd="0" presId="urn:microsoft.com/office/officeart/2016/7/layout/LinearArrowProcessNumbered"/>
    <dgm:cxn modelId="{5683B723-E325-4416-B9AD-40D64A2800C5}" type="presParOf" srcId="{DA5A6C43-C1E1-420B-B179-6A5ED565AFFF}" destId="{5CC7542E-9F16-4636-9F51-8ECCF5CA17AC}" srcOrd="0" destOrd="0" presId="urn:microsoft.com/office/officeart/2016/7/layout/LinearArrowProcessNumbered"/>
    <dgm:cxn modelId="{7A601C5D-D41C-49D6-991A-2259C1128CB9}" type="presParOf" srcId="{DA5A6C43-C1E1-420B-B179-6A5ED565AFFF}" destId="{592C893E-1B60-4936-8E78-51546A79FAEF}" srcOrd="1" destOrd="0" presId="urn:microsoft.com/office/officeart/2016/7/layout/LinearArrowProcessNumbered"/>
    <dgm:cxn modelId="{E0AEB6E8-5FA9-41C8-938D-912057FD09D3}" type="presParOf" srcId="{592C893E-1B60-4936-8E78-51546A79FAEF}" destId="{D099C3BD-1A39-4841-BD6D-91D8A587ACFF}" srcOrd="0" destOrd="0" presId="urn:microsoft.com/office/officeart/2016/7/layout/LinearArrowProcessNumbered"/>
    <dgm:cxn modelId="{E040F152-E685-42E1-B5D5-6345ABCB4A9F}" type="presParOf" srcId="{592C893E-1B60-4936-8E78-51546A79FAEF}" destId="{0C94E410-EDA6-4062-89A8-6E3424E632C7}" srcOrd="1" destOrd="0" presId="urn:microsoft.com/office/officeart/2016/7/layout/LinearArrowProcessNumbered"/>
    <dgm:cxn modelId="{4EF7E942-64B2-4358-977A-FA0E0073106C}" type="presParOf" srcId="{592C893E-1B60-4936-8E78-51546A79FAEF}" destId="{3428B346-5C86-49AF-81CE-171C09A57043}" srcOrd="2" destOrd="0" presId="urn:microsoft.com/office/officeart/2016/7/layout/LinearArrowProcessNumbered"/>
    <dgm:cxn modelId="{8C7953D7-66A8-4BB0-89D7-29373BBE9F5B}" type="presParOf" srcId="{592C893E-1B60-4936-8E78-51546A79FAEF}" destId="{EF0A261B-AFAB-40F3-91BC-BBDAB4E71248}" srcOrd="3" destOrd="0" presId="urn:microsoft.com/office/officeart/2016/7/layout/LinearArrowProcessNumbered"/>
    <dgm:cxn modelId="{9E54C510-1E71-448F-B9D3-0895ACAC6187}" type="presParOf" srcId="{DA5A6C43-C1E1-420B-B179-6A5ED565AFFF}" destId="{3011106B-33A7-4BA8-9FDA-5E63D3C68ACA}" srcOrd="2" destOrd="0" presId="urn:microsoft.com/office/officeart/2016/7/layout/LinearArrowProcessNumbered"/>
    <dgm:cxn modelId="{0BEC4E1E-3CCD-4769-B4CB-4A5FD2F73A83}" type="presParOf" srcId="{4796B5A3-3357-41D5-8E5D-641AFED03BCF}" destId="{96A7134B-9AA2-49FA-9CB3-D7B428AE2FF1}" srcOrd="5" destOrd="0" presId="urn:microsoft.com/office/officeart/2016/7/layout/LinearArrowProcessNumbered"/>
    <dgm:cxn modelId="{3765A379-356F-4E2A-8C6E-78BE1C69AC11}" type="presParOf" srcId="{4796B5A3-3357-41D5-8E5D-641AFED03BCF}" destId="{73E157F5-437B-49EE-9246-31BB8279047C}" srcOrd="6" destOrd="0" presId="urn:microsoft.com/office/officeart/2016/7/layout/LinearArrowProcessNumbered"/>
    <dgm:cxn modelId="{74394278-7239-489A-8723-2D259B3220FC}" type="presParOf" srcId="{73E157F5-437B-49EE-9246-31BB8279047C}" destId="{88673BDC-AD53-411E-B86A-F5ABCD69F91E}" srcOrd="0" destOrd="0" presId="urn:microsoft.com/office/officeart/2016/7/layout/LinearArrowProcessNumbered"/>
    <dgm:cxn modelId="{0175B4B8-4001-4E5E-90CF-9D4EA580B7B0}" type="presParOf" srcId="{73E157F5-437B-49EE-9246-31BB8279047C}" destId="{CD3E4037-8E0F-4C6E-9FAB-1C3D7C32E485}" srcOrd="1" destOrd="0" presId="urn:microsoft.com/office/officeart/2016/7/layout/LinearArrowProcessNumbered"/>
    <dgm:cxn modelId="{13D3945E-7F37-4F2B-811A-B8F56BA6F868}" type="presParOf" srcId="{CD3E4037-8E0F-4C6E-9FAB-1C3D7C32E485}" destId="{A160B412-A970-41E8-94B4-D647E5C1A94A}" srcOrd="0" destOrd="0" presId="urn:microsoft.com/office/officeart/2016/7/layout/LinearArrowProcessNumbered"/>
    <dgm:cxn modelId="{D489DCEF-8F64-4B1F-B7D9-7C069741F917}" type="presParOf" srcId="{CD3E4037-8E0F-4C6E-9FAB-1C3D7C32E485}" destId="{FCF61871-AEB9-4D57-AF8D-8F56D6432777}" srcOrd="1" destOrd="0" presId="urn:microsoft.com/office/officeart/2016/7/layout/LinearArrowProcessNumbered"/>
    <dgm:cxn modelId="{A202A4E4-081E-43AA-BB38-50086A36B171}" type="presParOf" srcId="{CD3E4037-8E0F-4C6E-9FAB-1C3D7C32E485}" destId="{11172CE5-298B-40AE-941B-BB6C2ADBA2E2}" srcOrd="2" destOrd="0" presId="urn:microsoft.com/office/officeart/2016/7/layout/LinearArrowProcessNumbered"/>
    <dgm:cxn modelId="{B88BD7F6-A383-4EBF-984B-B128D75A13CE}" type="presParOf" srcId="{CD3E4037-8E0F-4C6E-9FAB-1C3D7C32E485}" destId="{47F720CF-996C-45B3-98D0-850920AA4A7C}" srcOrd="3" destOrd="0" presId="urn:microsoft.com/office/officeart/2016/7/layout/LinearArrowProcessNumbered"/>
    <dgm:cxn modelId="{89F4138A-1BF3-4AB5-94EF-97C9682D631C}" type="presParOf" srcId="{73E157F5-437B-49EE-9246-31BB8279047C}" destId="{7AE6A4AA-939F-495A-93AA-C0C40B2BABCD}" srcOrd="2" destOrd="0" presId="urn:microsoft.com/office/officeart/2016/7/layout/LinearArrowProcessNumbered"/>
    <dgm:cxn modelId="{6494AC39-E673-4C74-A335-152712ECA75D}" type="presParOf" srcId="{4796B5A3-3357-41D5-8E5D-641AFED03BCF}" destId="{E0D15D60-383F-4AA2-AA5A-2B4570D96A53}" srcOrd="7" destOrd="0" presId="urn:microsoft.com/office/officeart/2016/7/layout/LinearArrowProcessNumbered"/>
    <dgm:cxn modelId="{3FD0751B-698E-4D3D-8120-5DFEB58D5457}" type="presParOf" srcId="{4796B5A3-3357-41D5-8E5D-641AFED03BCF}" destId="{C87D7524-A114-4E92-B172-D63FE1C67696}" srcOrd="8" destOrd="0" presId="urn:microsoft.com/office/officeart/2016/7/layout/LinearArrowProcessNumbered"/>
    <dgm:cxn modelId="{96B996EB-5C38-4F80-9FE9-C4A68E603A7A}" type="presParOf" srcId="{C87D7524-A114-4E92-B172-D63FE1C67696}" destId="{1A8CAFA9-C1F7-4810-998F-5A7BE7FE1F00}" srcOrd="0" destOrd="0" presId="urn:microsoft.com/office/officeart/2016/7/layout/LinearArrowProcessNumbered"/>
    <dgm:cxn modelId="{8AC8C944-1525-4888-90C8-6D002F803DD9}" type="presParOf" srcId="{C87D7524-A114-4E92-B172-D63FE1C67696}" destId="{42717F14-817A-43AF-B50D-A43A7624C524}" srcOrd="1" destOrd="0" presId="urn:microsoft.com/office/officeart/2016/7/layout/LinearArrowProcessNumbered"/>
    <dgm:cxn modelId="{A59B5B89-BA2F-42F7-94E6-F053F97AEC88}" type="presParOf" srcId="{42717F14-817A-43AF-B50D-A43A7624C524}" destId="{D45F1559-685D-43ED-8525-B37339F9F7DE}" srcOrd="0" destOrd="0" presId="urn:microsoft.com/office/officeart/2016/7/layout/LinearArrowProcessNumbered"/>
    <dgm:cxn modelId="{0A8EC287-4482-4CF7-B694-81DCD0DBAE85}" type="presParOf" srcId="{42717F14-817A-43AF-B50D-A43A7624C524}" destId="{52FB38B5-BBBB-4F2B-915E-AA65B1360FB4}" srcOrd="1" destOrd="0" presId="urn:microsoft.com/office/officeart/2016/7/layout/LinearArrowProcessNumbered"/>
    <dgm:cxn modelId="{7D34F369-08DD-4C06-92F0-AC81F591D5C7}" type="presParOf" srcId="{42717F14-817A-43AF-B50D-A43A7624C524}" destId="{950467DC-18EF-4538-9CB9-E5BB8E58F56B}" srcOrd="2" destOrd="0" presId="urn:microsoft.com/office/officeart/2016/7/layout/LinearArrowProcessNumbered"/>
    <dgm:cxn modelId="{65560EBF-23E3-450E-BEAE-4D1F7243FEB9}" type="presParOf" srcId="{42717F14-817A-43AF-B50D-A43A7624C524}" destId="{27385A1F-007B-4A70-B392-F18622F554A7}" srcOrd="3" destOrd="0" presId="urn:microsoft.com/office/officeart/2016/7/layout/LinearArrowProcessNumbered"/>
    <dgm:cxn modelId="{D397C93F-8A9C-4BC9-B8E5-38B03C3C1F09}" type="presParOf" srcId="{C87D7524-A114-4E92-B172-D63FE1C67696}" destId="{7A53509D-1401-4109-B819-C7033EA39918}" srcOrd="2" destOrd="0" presId="urn:microsoft.com/office/officeart/2016/7/layout/LinearArrowProcessNumbered"/>
    <dgm:cxn modelId="{3927F752-B9E4-42E2-BD1B-D37527D747BD}" type="presParOf" srcId="{4796B5A3-3357-41D5-8E5D-641AFED03BCF}" destId="{388E3672-F601-4AF1-8F5E-E3ED25E64E35}" srcOrd="9" destOrd="0" presId="urn:microsoft.com/office/officeart/2016/7/layout/LinearArrowProcessNumbered"/>
    <dgm:cxn modelId="{926EA552-67D1-4C99-B015-069F15D40FFC}" type="presParOf" srcId="{4796B5A3-3357-41D5-8E5D-641AFED03BCF}" destId="{4E272DDE-3340-4960-BBFC-00B7FD80FABC}" srcOrd="10" destOrd="0" presId="urn:microsoft.com/office/officeart/2016/7/layout/LinearArrowProcessNumbered"/>
    <dgm:cxn modelId="{C3DD513A-5917-46D0-941C-9F4DAED55096}" type="presParOf" srcId="{4E272DDE-3340-4960-BBFC-00B7FD80FABC}" destId="{1F756566-3B34-474F-9716-8F1AC795E73E}" srcOrd="0" destOrd="0" presId="urn:microsoft.com/office/officeart/2016/7/layout/LinearArrowProcessNumbered"/>
    <dgm:cxn modelId="{47D0FBBE-A213-4ED9-92BC-4D78DA65A651}" type="presParOf" srcId="{4E272DDE-3340-4960-BBFC-00B7FD80FABC}" destId="{7AEA1DB2-8168-4A3D-AB5D-6A0EE35C3932}" srcOrd="1" destOrd="0" presId="urn:microsoft.com/office/officeart/2016/7/layout/LinearArrowProcessNumbered"/>
    <dgm:cxn modelId="{4F11E25D-53AC-4395-B8F1-A4E6E9331137}" type="presParOf" srcId="{7AEA1DB2-8168-4A3D-AB5D-6A0EE35C3932}" destId="{0702F04B-6A8A-48D3-B04D-CEB0B3B7CDB6}" srcOrd="0" destOrd="0" presId="urn:microsoft.com/office/officeart/2016/7/layout/LinearArrowProcessNumbered"/>
    <dgm:cxn modelId="{534C416D-D42E-45BB-8A2B-5B4E5CB57C9B}" type="presParOf" srcId="{7AEA1DB2-8168-4A3D-AB5D-6A0EE35C3932}" destId="{BE111233-3774-4711-8F48-DDA677B8CE4E}" srcOrd="1" destOrd="0" presId="urn:microsoft.com/office/officeart/2016/7/layout/LinearArrowProcessNumbered"/>
    <dgm:cxn modelId="{067F57DF-CEB5-455E-8A64-D4EDE3A0913E}" type="presParOf" srcId="{7AEA1DB2-8168-4A3D-AB5D-6A0EE35C3932}" destId="{C630511D-F9BE-4D56-A70C-996EC1D14CF2}" srcOrd="2" destOrd="0" presId="urn:microsoft.com/office/officeart/2016/7/layout/LinearArrowProcessNumbered"/>
    <dgm:cxn modelId="{BFF59E57-85D5-4B64-993F-B4ACB60B24C7}" type="presParOf" srcId="{7AEA1DB2-8168-4A3D-AB5D-6A0EE35C3932}" destId="{16E76C98-32A6-4ED9-A696-B62A285B28BC}" srcOrd="3" destOrd="0" presId="urn:microsoft.com/office/officeart/2016/7/layout/LinearArrowProcessNumbered"/>
    <dgm:cxn modelId="{0D7DA022-A28B-45CA-A4FC-26C8B9EA1E98}" type="presParOf" srcId="{4E272DDE-3340-4960-BBFC-00B7FD80FABC}" destId="{BEB80222-5606-4E41-A280-DDB69750B42E}" srcOrd="2" destOrd="0" presId="urn:microsoft.com/office/officeart/2016/7/layout/LinearArrow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0C01D-19CD-4532-A966-08B105402C72}"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91810AC-98B0-4EB8-96F3-24298FEC8D43}">
      <dgm:prSet/>
      <dgm:spPr/>
      <dgm:t>
        <a:bodyPr/>
        <a:lstStyle/>
        <a:p>
          <a:r>
            <a:rPr lang="en-US"/>
            <a:t>How do we define mental health?</a:t>
          </a:r>
        </a:p>
      </dgm:t>
    </dgm:pt>
    <dgm:pt modelId="{58A02003-3E0A-404A-BFB2-6340C6C479D6}" type="parTrans" cxnId="{02439941-B863-43E9-8C76-15625ECDBB6F}">
      <dgm:prSet/>
      <dgm:spPr/>
      <dgm:t>
        <a:bodyPr/>
        <a:lstStyle/>
        <a:p>
          <a:endParaRPr lang="en-US"/>
        </a:p>
      </dgm:t>
    </dgm:pt>
    <dgm:pt modelId="{62A94E86-A72C-484A-AFA6-D96EB4C628C5}" type="sibTrans" cxnId="{02439941-B863-43E9-8C76-15625ECDBB6F}">
      <dgm:prSet/>
      <dgm:spPr/>
      <dgm:t>
        <a:bodyPr/>
        <a:lstStyle/>
        <a:p>
          <a:endParaRPr lang="en-US"/>
        </a:p>
      </dgm:t>
    </dgm:pt>
    <dgm:pt modelId="{B4FAE4CE-EF2E-4246-B05F-42A9AE60A233}">
      <dgm:prSet/>
      <dgm:spPr/>
      <dgm:t>
        <a:bodyPr/>
        <a:lstStyle/>
        <a:p>
          <a:r>
            <a:rPr lang="en-US"/>
            <a:t>How do YOU define it?</a:t>
          </a:r>
        </a:p>
      </dgm:t>
    </dgm:pt>
    <dgm:pt modelId="{EE0578CB-0937-47BE-A131-98C3BBC94AAC}" type="parTrans" cxnId="{4F4F09FA-BCE6-451C-AA24-4474D9E84007}">
      <dgm:prSet/>
      <dgm:spPr/>
      <dgm:t>
        <a:bodyPr/>
        <a:lstStyle/>
        <a:p>
          <a:endParaRPr lang="en-US"/>
        </a:p>
      </dgm:t>
    </dgm:pt>
    <dgm:pt modelId="{5C693DDF-6270-4C80-A9C8-80FC2EB5ABEA}" type="sibTrans" cxnId="{4F4F09FA-BCE6-451C-AA24-4474D9E84007}">
      <dgm:prSet/>
      <dgm:spPr/>
      <dgm:t>
        <a:bodyPr/>
        <a:lstStyle/>
        <a:p>
          <a:endParaRPr lang="en-US"/>
        </a:p>
      </dgm:t>
    </dgm:pt>
    <dgm:pt modelId="{E255380A-833E-4541-9DC5-2DAFB32B8A1B}" type="pres">
      <dgm:prSet presAssocID="{37B0C01D-19CD-4532-A966-08B105402C72}" presName="root" presStyleCnt="0">
        <dgm:presLayoutVars>
          <dgm:dir/>
          <dgm:resizeHandles val="exact"/>
        </dgm:presLayoutVars>
      </dgm:prSet>
      <dgm:spPr/>
    </dgm:pt>
    <dgm:pt modelId="{D274903E-08C9-4F1B-ADB8-DA61BCF94CCF}" type="pres">
      <dgm:prSet presAssocID="{591810AC-98B0-4EB8-96F3-24298FEC8D43}" presName="compNode" presStyleCnt="0"/>
      <dgm:spPr/>
    </dgm:pt>
    <dgm:pt modelId="{C117BDD7-461A-460D-B236-B04EBCF4277F}" type="pres">
      <dgm:prSet presAssocID="{591810AC-98B0-4EB8-96F3-24298FEC8D4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C903F292-C762-4F98-A8EE-459F0B1CDFAB}" type="pres">
      <dgm:prSet presAssocID="{591810AC-98B0-4EB8-96F3-24298FEC8D43}" presName="spaceRect" presStyleCnt="0"/>
      <dgm:spPr/>
    </dgm:pt>
    <dgm:pt modelId="{A41C9889-7152-410E-9BF5-D7304D9B7F30}" type="pres">
      <dgm:prSet presAssocID="{591810AC-98B0-4EB8-96F3-24298FEC8D43}" presName="textRect" presStyleLbl="revTx" presStyleIdx="0" presStyleCnt="2">
        <dgm:presLayoutVars>
          <dgm:chMax val="1"/>
          <dgm:chPref val="1"/>
        </dgm:presLayoutVars>
      </dgm:prSet>
      <dgm:spPr/>
    </dgm:pt>
    <dgm:pt modelId="{4DE2653B-1544-49AD-8B30-1E153213E8D2}" type="pres">
      <dgm:prSet presAssocID="{62A94E86-A72C-484A-AFA6-D96EB4C628C5}" presName="sibTrans" presStyleCnt="0"/>
      <dgm:spPr/>
    </dgm:pt>
    <dgm:pt modelId="{EA41773E-642C-47B8-82F8-4C2A83684472}" type="pres">
      <dgm:prSet presAssocID="{B4FAE4CE-EF2E-4246-B05F-42A9AE60A233}" presName="compNode" presStyleCnt="0"/>
      <dgm:spPr/>
    </dgm:pt>
    <dgm:pt modelId="{A04EECBD-3873-4469-BFEB-BC970043FD0C}" type="pres">
      <dgm:prSet presAssocID="{B4FAE4CE-EF2E-4246-B05F-42A9AE60A23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75CF209A-FE1B-40C9-BDAD-32D385B94096}" type="pres">
      <dgm:prSet presAssocID="{B4FAE4CE-EF2E-4246-B05F-42A9AE60A233}" presName="spaceRect" presStyleCnt="0"/>
      <dgm:spPr/>
    </dgm:pt>
    <dgm:pt modelId="{AF550674-6AE8-4946-9C4D-BA54C3EECF86}" type="pres">
      <dgm:prSet presAssocID="{B4FAE4CE-EF2E-4246-B05F-42A9AE60A233}" presName="textRect" presStyleLbl="revTx" presStyleIdx="1" presStyleCnt="2">
        <dgm:presLayoutVars>
          <dgm:chMax val="1"/>
          <dgm:chPref val="1"/>
        </dgm:presLayoutVars>
      </dgm:prSet>
      <dgm:spPr/>
    </dgm:pt>
  </dgm:ptLst>
  <dgm:cxnLst>
    <dgm:cxn modelId="{02439941-B863-43E9-8C76-15625ECDBB6F}" srcId="{37B0C01D-19CD-4532-A966-08B105402C72}" destId="{591810AC-98B0-4EB8-96F3-24298FEC8D43}" srcOrd="0" destOrd="0" parTransId="{58A02003-3E0A-404A-BFB2-6340C6C479D6}" sibTransId="{62A94E86-A72C-484A-AFA6-D96EB4C628C5}"/>
    <dgm:cxn modelId="{8954B7BC-55AE-4E6E-9936-27FC21AD0EC3}" type="presOf" srcId="{B4FAE4CE-EF2E-4246-B05F-42A9AE60A233}" destId="{AF550674-6AE8-4946-9C4D-BA54C3EECF86}" srcOrd="0" destOrd="0" presId="urn:microsoft.com/office/officeart/2018/2/layout/IconLabelList"/>
    <dgm:cxn modelId="{E78BEFCF-FB46-4052-9B0F-051B57A38D6A}" type="presOf" srcId="{37B0C01D-19CD-4532-A966-08B105402C72}" destId="{E255380A-833E-4541-9DC5-2DAFB32B8A1B}" srcOrd="0" destOrd="0" presId="urn:microsoft.com/office/officeart/2018/2/layout/IconLabelList"/>
    <dgm:cxn modelId="{A12574D1-D455-45D9-BE51-10480320CEB5}" type="presOf" srcId="{591810AC-98B0-4EB8-96F3-24298FEC8D43}" destId="{A41C9889-7152-410E-9BF5-D7304D9B7F30}" srcOrd="0" destOrd="0" presId="urn:microsoft.com/office/officeart/2018/2/layout/IconLabelList"/>
    <dgm:cxn modelId="{4F4F09FA-BCE6-451C-AA24-4474D9E84007}" srcId="{37B0C01D-19CD-4532-A966-08B105402C72}" destId="{B4FAE4CE-EF2E-4246-B05F-42A9AE60A233}" srcOrd="1" destOrd="0" parTransId="{EE0578CB-0937-47BE-A131-98C3BBC94AAC}" sibTransId="{5C693DDF-6270-4C80-A9C8-80FC2EB5ABEA}"/>
    <dgm:cxn modelId="{1491D20C-FBC2-466D-A880-2DAD099BFD6D}" type="presParOf" srcId="{E255380A-833E-4541-9DC5-2DAFB32B8A1B}" destId="{D274903E-08C9-4F1B-ADB8-DA61BCF94CCF}" srcOrd="0" destOrd="0" presId="urn:microsoft.com/office/officeart/2018/2/layout/IconLabelList"/>
    <dgm:cxn modelId="{46495238-504B-4CFB-A224-D2872BE31072}" type="presParOf" srcId="{D274903E-08C9-4F1B-ADB8-DA61BCF94CCF}" destId="{C117BDD7-461A-460D-B236-B04EBCF4277F}" srcOrd="0" destOrd="0" presId="urn:microsoft.com/office/officeart/2018/2/layout/IconLabelList"/>
    <dgm:cxn modelId="{3934F582-0EA3-47F7-86D6-9773B60FF261}" type="presParOf" srcId="{D274903E-08C9-4F1B-ADB8-DA61BCF94CCF}" destId="{C903F292-C762-4F98-A8EE-459F0B1CDFAB}" srcOrd="1" destOrd="0" presId="urn:microsoft.com/office/officeart/2018/2/layout/IconLabelList"/>
    <dgm:cxn modelId="{6A1625D5-8E11-40C9-AF52-E585C392BA27}" type="presParOf" srcId="{D274903E-08C9-4F1B-ADB8-DA61BCF94CCF}" destId="{A41C9889-7152-410E-9BF5-D7304D9B7F30}" srcOrd="2" destOrd="0" presId="urn:microsoft.com/office/officeart/2018/2/layout/IconLabelList"/>
    <dgm:cxn modelId="{C076BC3F-6E0B-4AE9-A21D-A67F8BA0F09B}" type="presParOf" srcId="{E255380A-833E-4541-9DC5-2DAFB32B8A1B}" destId="{4DE2653B-1544-49AD-8B30-1E153213E8D2}" srcOrd="1" destOrd="0" presId="urn:microsoft.com/office/officeart/2018/2/layout/IconLabelList"/>
    <dgm:cxn modelId="{7A5611D1-9B63-46D9-8885-F20DFBE7C8B6}" type="presParOf" srcId="{E255380A-833E-4541-9DC5-2DAFB32B8A1B}" destId="{EA41773E-642C-47B8-82F8-4C2A83684472}" srcOrd="2" destOrd="0" presId="urn:microsoft.com/office/officeart/2018/2/layout/IconLabelList"/>
    <dgm:cxn modelId="{94B10EAC-AA7E-4DED-9043-802E8235360A}" type="presParOf" srcId="{EA41773E-642C-47B8-82F8-4C2A83684472}" destId="{A04EECBD-3873-4469-BFEB-BC970043FD0C}" srcOrd="0" destOrd="0" presId="urn:microsoft.com/office/officeart/2018/2/layout/IconLabelList"/>
    <dgm:cxn modelId="{A8E6CA31-7878-4F3B-ADC9-2771905B0BA1}" type="presParOf" srcId="{EA41773E-642C-47B8-82F8-4C2A83684472}" destId="{75CF209A-FE1B-40C9-BDAD-32D385B94096}" srcOrd="1" destOrd="0" presId="urn:microsoft.com/office/officeart/2018/2/layout/IconLabelList"/>
    <dgm:cxn modelId="{FEBB0D9A-186C-454A-9B63-321A75EDFEC4}" type="presParOf" srcId="{EA41773E-642C-47B8-82F8-4C2A83684472}" destId="{AF550674-6AE8-4946-9C4D-BA54C3EECF8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18C37F-6004-4112-BC6B-A26272D24AD6}"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47B485C6-99F5-4B55-8897-1CA167B9E99D}">
      <dgm:prSet/>
      <dgm:spPr/>
      <dgm:t>
        <a:bodyPr/>
        <a:lstStyle/>
        <a:p>
          <a:r>
            <a:rPr lang="en-US"/>
            <a:t>What is mental wellbeing?</a:t>
          </a:r>
        </a:p>
      </dgm:t>
    </dgm:pt>
    <dgm:pt modelId="{AA1FA0AA-FA80-4BAB-9379-0187ACDA28E5}" type="parTrans" cxnId="{26ED620E-D095-462B-BD34-457F154F1DC6}">
      <dgm:prSet/>
      <dgm:spPr/>
      <dgm:t>
        <a:bodyPr/>
        <a:lstStyle/>
        <a:p>
          <a:endParaRPr lang="en-US"/>
        </a:p>
      </dgm:t>
    </dgm:pt>
    <dgm:pt modelId="{FF13BEEA-29BB-477E-A0B7-B0C774B5BD94}" type="sibTrans" cxnId="{26ED620E-D095-462B-BD34-457F154F1DC6}">
      <dgm:prSet/>
      <dgm:spPr/>
      <dgm:t>
        <a:bodyPr/>
        <a:lstStyle/>
        <a:p>
          <a:endParaRPr lang="en-US"/>
        </a:p>
      </dgm:t>
    </dgm:pt>
    <dgm:pt modelId="{07D5AB9C-0F86-4658-AA24-1718E21D306D}">
      <dgm:prSet/>
      <dgm:spPr/>
      <dgm:t>
        <a:bodyPr/>
        <a:lstStyle/>
        <a:p>
          <a:r>
            <a:rPr lang="en-US"/>
            <a:t>What contributes positively?</a:t>
          </a:r>
        </a:p>
      </dgm:t>
    </dgm:pt>
    <dgm:pt modelId="{E1819270-0E9E-4DCA-B0FD-113E2CBFA034}" type="parTrans" cxnId="{B47EA456-854F-483A-B07F-9200243DCEC8}">
      <dgm:prSet/>
      <dgm:spPr/>
      <dgm:t>
        <a:bodyPr/>
        <a:lstStyle/>
        <a:p>
          <a:endParaRPr lang="en-US"/>
        </a:p>
      </dgm:t>
    </dgm:pt>
    <dgm:pt modelId="{BA8A92FD-B4A1-44DE-9108-4BCF9BD3A4A8}" type="sibTrans" cxnId="{B47EA456-854F-483A-B07F-9200243DCEC8}">
      <dgm:prSet/>
      <dgm:spPr/>
      <dgm:t>
        <a:bodyPr/>
        <a:lstStyle/>
        <a:p>
          <a:endParaRPr lang="en-US"/>
        </a:p>
      </dgm:t>
    </dgm:pt>
    <dgm:pt modelId="{A0821607-5322-4539-8183-1C3E88AC26CF}">
      <dgm:prSet/>
      <dgm:spPr/>
      <dgm:t>
        <a:bodyPr/>
        <a:lstStyle/>
        <a:p>
          <a:r>
            <a:rPr lang="en-US"/>
            <a:t>What negatively affects this?</a:t>
          </a:r>
        </a:p>
      </dgm:t>
    </dgm:pt>
    <dgm:pt modelId="{7CB1B623-05FD-427D-8382-64E4DA012C84}" type="parTrans" cxnId="{7AF0164E-12F6-4DBC-8BCB-D78B7788CF0A}">
      <dgm:prSet/>
      <dgm:spPr/>
      <dgm:t>
        <a:bodyPr/>
        <a:lstStyle/>
        <a:p>
          <a:endParaRPr lang="en-US"/>
        </a:p>
      </dgm:t>
    </dgm:pt>
    <dgm:pt modelId="{AB0FEE4E-BCD4-4E22-82A1-F576F853C67F}" type="sibTrans" cxnId="{7AF0164E-12F6-4DBC-8BCB-D78B7788CF0A}">
      <dgm:prSet/>
      <dgm:spPr/>
      <dgm:t>
        <a:bodyPr/>
        <a:lstStyle/>
        <a:p>
          <a:endParaRPr lang="en-US"/>
        </a:p>
      </dgm:t>
    </dgm:pt>
    <dgm:pt modelId="{60E8DB69-E294-4895-B60A-17A76757BB95}">
      <dgm:prSet/>
      <dgm:spPr/>
      <dgm:t>
        <a:bodyPr/>
        <a:lstStyle/>
        <a:p>
          <a:r>
            <a:rPr lang="en-US"/>
            <a:t>Quality of life</a:t>
          </a:r>
        </a:p>
      </dgm:t>
    </dgm:pt>
    <dgm:pt modelId="{1FD84674-739B-4C6C-9603-48B3B44DBAC7}" type="parTrans" cxnId="{C9629E57-1D94-4247-9679-F8CD88257FE4}">
      <dgm:prSet/>
      <dgm:spPr/>
      <dgm:t>
        <a:bodyPr/>
        <a:lstStyle/>
        <a:p>
          <a:endParaRPr lang="en-US"/>
        </a:p>
      </dgm:t>
    </dgm:pt>
    <dgm:pt modelId="{CBAB9DEE-7E96-44E1-92F4-EF06DBC28ADA}" type="sibTrans" cxnId="{C9629E57-1D94-4247-9679-F8CD88257FE4}">
      <dgm:prSet/>
      <dgm:spPr/>
      <dgm:t>
        <a:bodyPr/>
        <a:lstStyle/>
        <a:p>
          <a:endParaRPr lang="en-US"/>
        </a:p>
      </dgm:t>
    </dgm:pt>
    <dgm:pt modelId="{89F2D281-EB83-4988-A74C-7181F80A7F84}" type="pres">
      <dgm:prSet presAssocID="{9918C37F-6004-4112-BC6B-A26272D24AD6}" presName="outerComposite" presStyleCnt="0">
        <dgm:presLayoutVars>
          <dgm:chMax val="5"/>
          <dgm:dir/>
          <dgm:resizeHandles val="exact"/>
        </dgm:presLayoutVars>
      </dgm:prSet>
      <dgm:spPr/>
    </dgm:pt>
    <dgm:pt modelId="{90B9A424-7EFC-486A-A20F-E4B14E8F4D3B}" type="pres">
      <dgm:prSet presAssocID="{9918C37F-6004-4112-BC6B-A26272D24AD6}" presName="dummyMaxCanvas" presStyleCnt="0">
        <dgm:presLayoutVars/>
      </dgm:prSet>
      <dgm:spPr/>
    </dgm:pt>
    <dgm:pt modelId="{6F55DCA7-F754-43E4-ABAD-6AC260057C2F}" type="pres">
      <dgm:prSet presAssocID="{9918C37F-6004-4112-BC6B-A26272D24AD6}" presName="FourNodes_1" presStyleLbl="node1" presStyleIdx="0" presStyleCnt="4">
        <dgm:presLayoutVars>
          <dgm:bulletEnabled val="1"/>
        </dgm:presLayoutVars>
      </dgm:prSet>
      <dgm:spPr/>
    </dgm:pt>
    <dgm:pt modelId="{620E3F44-177C-4218-80A0-CDD66CF0858E}" type="pres">
      <dgm:prSet presAssocID="{9918C37F-6004-4112-BC6B-A26272D24AD6}" presName="FourNodes_2" presStyleLbl="node1" presStyleIdx="1" presStyleCnt="4">
        <dgm:presLayoutVars>
          <dgm:bulletEnabled val="1"/>
        </dgm:presLayoutVars>
      </dgm:prSet>
      <dgm:spPr/>
    </dgm:pt>
    <dgm:pt modelId="{C05855DD-23A6-4B68-B020-0D3122133CB3}" type="pres">
      <dgm:prSet presAssocID="{9918C37F-6004-4112-BC6B-A26272D24AD6}" presName="FourNodes_3" presStyleLbl="node1" presStyleIdx="2" presStyleCnt="4">
        <dgm:presLayoutVars>
          <dgm:bulletEnabled val="1"/>
        </dgm:presLayoutVars>
      </dgm:prSet>
      <dgm:spPr/>
    </dgm:pt>
    <dgm:pt modelId="{286A0085-A7D4-40C3-A066-0830115753DD}" type="pres">
      <dgm:prSet presAssocID="{9918C37F-6004-4112-BC6B-A26272D24AD6}" presName="FourNodes_4" presStyleLbl="node1" presStyleIdx="3" presStyleCnt="4">
        <dgm:presLayoutVars>
          <dgm:bulletEnabled val="1"/>
        </dgm:presLayoutVars>
      </dgm:prSet>
      <dgm:spPr/>
    </dgm:pt>
    <dgm:pt modelId="{CD059E9E-674C-413B-8C15-1F96A7E2DEE8}" type="pres">
      <dgm:prSet presAssocID="{9918C37F-6004-4112-BC6B-A26272D24AD6}" presName="FourConn_1-2" presStyleLbl="fgAccFollowNode1" presStyleIdx="0" presStyleCnt="3">
        <dgm:presLayoutVars>
          <dgm:bulletEnabled val="1"/>
        </dgm:presLayoutVars>
      </dgm:prSet>
      <dgm:spPr/>
    </dgm:pt>
    <dgm:pt modelId="{A8407971-F7C6-4E5B-97C3-4F379336B100}" type="pres">
      <dgm:prSet presAssocID="{9918C37F-6004-4112-BC6B-A26272D24AD6}" presName="FourConn_2-3" presStyleLbl="fgAccFollowNode1" presStyleIdx="1" presStyleCnt="3">
        <dgm:presLayoutVars>
          <dgm:bulletEnabled val="1"/>
        </dgm:presLayoutVars>
      </dgm:prSet>
      <dgm:spPr/>
    </dgm:pt>
    <dgm:pt modelId="{5D098D80-686B-4F13-A61B-4FACD9D397F8}" type="pres">
      <dgm:prSet presAssocID="{9918C37F-6004-4112-BC6B-A26272D24AD6}" presName="FourConn_3-4" presStyleLbl="fgAccFollowNode1" presStyleIdx="2" presStyleCnt="3">
        <dgm:presLayoutVars>
          <dgm:bulletEnabled val="1"/>
        </dgm:presLayoutVars>
      </dgm:prSet>
      <dgm:spPr/>
    </dgm:pt>
    <dgm:pt modelId="{09BE8E9F-F739-4DD4-88A0-7EF359DA02CD}" type="pres">
      <dgm:prSet presAssocID="{9918C37F-6004-4112-BC6B-A26272D24AD6}" presName="FourNodes_1_text" presStyleLbl="node1" presStyleIdx="3" presStyleCnt="4">
        <dgm:presLayoutVars>
          <dgm:bulletEnabled val="1"/>
        </dgm:presLayoutVars>
      </dgm:prSet>
      <dgm:spPr/>
    </dgm:pt>
    <dgm:pt modelId="{C053DDA9-AE40-4BD3-9BD4-42247D7FBC68}" type="pres">
      <dgm:prSet presAssocID="{9918C37F-6004-4112-BC6B-A26272D24AD6}" presName="FourNodes_2_text" presStyleLbl="node1" presStyleIdx="3" presStyleCnt="4">
        <dgm:presLayoutVars>
          <dgm:bulletEnabled val="1"/>
        </dgm:presLayoutVars>
      </dgm:prSet>
      <dgm:spPr/>
    </dgm:pt>
    <dgm:pt modelId="{5D758126-4E36-43F4-A8C7-7D5BD1C0262F}" type="pres">
      <dgm:prSet presAssocID="{9918C37F-6004-4112-BC6B-A26272D24AD6}" presName="FourNodes_3_text" presStyleLbl="node1" presStyleIdx="3" presStyleCnt="4">
        <dgm:presLayoutVars>
          <dgm:bulletEnabled val="1"/>
        </dgm:presLayoutVars>
      </dgm:prSet>
      <dgm:spPr/>
    </dgm:pt>
    <dgm:pt modelId="{0B03A85C-9627-4706-84A0-9C643ECEDF20}" type="pres">
      <dgm:prSet presAssocID="{9918C37F-6004-4112-BC6B-A26272D24AD6}" presName="FourNodes_4_text" presStyleLbl="node1" presStyleIdx="3" presStyleCnt="4">
        <dgm:presLayoutVars>
          <dgm:bulletEnabled val="1"/>
        </dgm:presLayoutVars>
      </dgm:prSet>
      <dgm:spPr/>
    </dgm:pt>
  </dgm:ptLst>
  <dgm:cxnLst>
    <dgm:cxn modelId="{26ED620E-D095-462B-BD34-457F154F1DC6}" srcId="{9918C37F-6004-4112-BC6B-A26272D24AD6}" destId="{47B485C6-99F5-4B55-8897-1CA167B9E99D}" srcOrd="0" destOrd="0" parTransId="{AA1FA0AA-FA80-4BAB-9379-0187ACDA28E5}" sibTransId="{FF13BEEA-29BB-477E-A0B7-B0C774B5BD94}"/>
    <dgm:cxn modelId="{2E5FEF1F-237A-46F2-B438-F75E58C7E068}" type="presOf" srcId="{A0821607-5322-4539-8183-1C3E88AC26CF}" destId="{C05855DD-23A6-4B68-B020-0D3122133CB3}" srcOrd="0" destOrd="0" presId="urn:microsoft.com/office/officeart/2005/8/layout/vProcess5"/>
    <dgm:cxn modelId="{40E40946-BD29-4A70-BB00-24A9C4747CA0}" type="presOf" srcId="{FF13BEEA-29BB-477E-A0B7-B0C774B5BD94}" destId="{CD059E9E-674C-413B-8C15-1F96A7E2DEE8}" srcOrd="0" destOrd="0" presId="urn:microsoft.com/office/officeart/2005/8/layout/vProcess5"/>
    <dgm:cxn modelId="{6360B04A-613D-4CB6-A207-7A1D93FE2B74}" type="presOf" srcId="{47B485C6-99F5-4B55-8897-1CA167B9E99D}" destId="{09BE8E9F-F739-4DD4-88A0-7EF359DA02CD}" srcOrd="1" destOrd="0" presId="urn:microsoft.com/office/officeart/2005/8/layout/vProcess5"/>
    <dgm:cxn modelId="{7AF0164E-12F6-4DBC-8BCB-D78B7788CF0A}" srcId="{9918C37F-6004-4112-BC6B-A26272D24AD6}" destId="{A0821607-5322-4539-8183-1C3E88AC26CF}" srcOrd="2" destOrd="0" parTransId="{7CB1B623-05FD-427D-8382-64E4DA012C84}" sibTransId="{AB0FEE4E-BCD4-4E22-82A1-F576F853C67F}"/>
    <dgm:cxn modelId="{BBFD9E4E-7136-4319-A0DF-3248E4E9C0E6}" type="presOf" srcId="{9918C37F-6004-4112-BC6B-A26272D24AD6}" destId="{89F2D281-EB83-4988-A74C-7181F80A7F84}" srcOrd="0" destOrd="0" presId="urn:microsoft.com/office/officeart/2005/8/layout/vProcess5"/>
    <dgm:cxn modelId="{DC6B2B53-2AEC-4FA7-AB9C-11A221651E24}" type="presOf" srcId="{BA8A92FD-B4A1-44DE-9108-4BCF9BD3A4A8}" destId="{A8407971-F7C6-4E5B-97C3-4F379336B100}" srcOrd="0" destOrd="0" presId="urn:microsoft.com/office/officeart/2005/8/layout/vProcess5"/>
    <dgm:cxn modelId="{DDDEF674-514A-449B-8290-BE67E134B9B6}" type="presOf" srcId="{60E8DB69-E294-4895-B60A-17A76757BB95}" destId="{286A0085-A7D4-40C3-A066-0830115753DD}" srcOrd="0" destOrd="0" presId="urn:microsoft.com/office/officeart/2005/8/layout/vProcess5"/>
    <dgm:cxn modelId="{B47EA456-854F-483A-B07F-9200243DCEC8}" srcId="{9918C37F-6004-4112-BC6B-A26272D24AD6}" destId="{07D5AB9C-0F86-4658-AA24-1718E21D306D}" srcOrd="1" destOrd="0" parTransId="{E1819270-0E9E-4DCA-B0FD-113E2CBFA034}" sibTransId="{BA8A92FD-B4A1-44DE-9108-4BCF9BD3A4A8}"/>
    <dgm:cxn modelId="{C9629E57-1D94-4247-9679-F8CD88257FE4}" srcId="{9918C37F-6004-4112-BC6B-A26272D24AD6}" destId="{60E8DB69-E294-4895-B60A-17A76757BB95}" srcOrd="3" destOrd="0" parTransId="{1FD84674-739B-4C6C-9603-48B3B44DBAC7}" sibTransId="{CBAB9DEE-7E96-44E1-92F4-EF06DBC28ADA}"/>
    <dgm:cxn modelId="{10DF197C-D445-4372-95E3-D7767CAD9AEB}" type="presOf" srcId="{07D5AB9C-0F86-4658-AA24-1718E21D306D}" destId="{620E3F44-177C-4218-80A0-CDD66CF0858E}" srcOrd="0" destOrd="0" presId="urn:microsoft.com/office/officeart/2005/8/layout/vProcess5"/>
    <dgm:cxn modelId="{D07423A2-85D7-4A12-83BD-E6C840C1456F}" type="presOf" srcId="{A0821607-5322-4539-8183-1C3E88AC26CF}" destId="{5D758126-4E36-43F4-A8C7-7D5BD1C0262F}" srcOrd="1" destOrd="0" presId="urn:microsoft.com/office/officeart/2005/8/layout/vProcess5"/>
    <dgm:cxn modelId="{CD0DCAE3-E2AA-4FE5-A25A-A4C6F629B9CA}" type="presOf" srcId="{60E8DB69-E294-4895-B60A-17A76757BB95}" destId="{0B03A85C-9627-4706-84A0-9C643ECEDF20}" srcOrd="1" destOrd="0" presId="urn:microsoft.com/office/officeart/2005/8/layout/vProcess5"/>
    <dgm:cxn modelId="{0D733FE6-D018-4713-8F1C-5F42731BF779}" type="presOf" srcId="{AB0FEE4E-BCD4-4E22-82A1-F576F853C67F}" destId="{5D098D80-686B-4F13-A61B-4FACD9D397F8}" srcOrd="0" destOrd="0" presId="urn:microsoft.com/office/officeart/2005/8/layout/vProcess5"/>
    <dgm:cxn modelId="{A7DFB5FA-AB50-4B28-8305-0CDD1CB0532C}" type="presOf" srcId="{07D5AB9C-0F86-4658-AA24-1718E21D306D}" destId="{C053DDA9-AE40-4BD3-9BD4-42247D7FBC68}" srcOrd="1" destOrd="0" presId="urn:microsoft.com/office/officeart/2005/8/layout/vProcess5"/>
    <dgm:cxn modelId="{C586ADFE-DE13-4313-8ACE-DA4E29BB5B74}" type="presOf" srcId="{47B485C6-99F5-4B55-8897-1CA167B9E99D}" destId="{6F55DCA7-F754-43E4-ABAD-6AC260057C2F}" srcOrd="0" destOrd="0" presId="urn:microsoft.com/office/officeart/2005/8/layout/vProcess5"/>
    <dgm:cxn modelId="{D0C65586-F964-43D2-B7BC-8F27993A2A27}" type="presParOf" srcId="{89F2D281-EB83-4988-A74C-7181F80A7F84}" destId="{90B9A424-7EFC-486A-A20F-E4B14E8F4D3B}" srcOrd="0" destOrd="0" presId="urn:microsoft.com/office/officeart/2005/8/layout/vProcess5"/>
    <dgm:cxn modelId="{BF398315-1B2E-4A12-9A2A-284816FA961B}" type="presParOf" srcId="{89F2D281-EB83-4988-A74C-7181F80A7F84}" destId="{6F55DCA7-F754-43E4-ABAD-6AC260057C2F}" srcOrd="1" destOrd="0" presId="urn:microsoft.com/office/officeart/2005/8/layout/vProcess5"/>
    <dgm:cxn modelId="{2634C413-1B11-4FF4-AED7-B764BFF1E8AE}" type="presParOf" srcId="{89F2D281-EB83-4988-A74C-7181F80A7F84}" destId="{620E3F44-177C-4218-80A0-CDD66CF0858E}" srcOrd="2" destOrd="0" presId="urn:microsoft.com/office/officeart/2005/8/layout/vProcess5"/>
    <dgm:cxn modelId="{50DFE49E-BCBA-4F05-BD51-6B1505164B04}" type="presParOf" srcId="{89F2D281-EB83-4988-A74C-7181F80A7F84}" destId="{C05855DD-23A6-4B68-B020-0D3122133CB3}" srcOrd="3" destOrd="0" presId="urn:microsoft.com/office/officeart/2005/8/layout/vProcess5"/>
    <dgm:cxn modelId="{986AEC64-73A4-4566-9558-A2D0A32632C6}" type="presParOf" srcId="{89F2D281-EB83-4988-A74C-7181F80A7F84}" destId="{286A0085-A7D4-40C3-A066-0830115753DD}" srcOrd="4" destOrd="0" presId="urn:microsoft.com/office/officeart/2005/8/layout/vProcess5"/>
    <dgm:cxn modelId="{8A1EED11-77B8-495B-A955-C2342C274C11}" type="presParOf" srcId="{89F2D281-EB83-4988-A74C-7181F80A7F84}" destId="{CD059E9E-674C-413B-8C15-1F96A7E2DEE8}" srcOrd="5" destOrd="0" presId="urn:microsoft.com/office/officeart/2005/8/layout/vProcess5"/>
    <dgm:cxn modelId="{67E0A766-15ED-4CAF-84B1-BD606B11874F}" type="presParOf" srcId="{89F2D281-EB83-4988-A74C-7181F80A7F84}" destId="{A8407971-F7C6-4E5B-97C3-4F379336B100}" srcOrd="6" destOrd="0" presId="urn:microsoft.com/office/officeart/2005/8/layout/vProcess5"/>
    <dgm:cxn modelId="{D704010B-A66B-487E-AE4E-77A89F7223F1}" type="presParOf" srcId="{89F2D281-EB83-4988-A74C-7181F80A7F84}" destId="{5D098D80-686B-4F13-A61B-4FACD9D397F8}" srcOrd="7" destOrd="0" presId="urn:microsoft.com/office/officeart/2005/8/layout/vProcess5"/>
    <dgm:cxn modelId="{7BEEF063-1A37-463F-9E18-8FE40F280BBB}" type="presParOf" srcId="{89F2D281-EB83-4988-A74C-7181F80A7F84}" destId="{09BE8E9F-F739-4DD4-88A0-7EF359DA02CD}" srcOrd="8" destOrd="0" presId="urn:microsoft.com/office/officeart/2005/8/layout/vProcess5"/>
    <dgm:cxn modelId="{69B16D77-2DAA-4C13-8857-1E0EA1AA8BC5}" type="presParOf" srcId="{89F2D281-EB83-4988-A74C-7181F80A7F84}" destId="{C053DDA9-AE40-4BD3-9BD4-42247D7FBC68}" srcOrd="9" destOrd="0" presId="urn:microsoft.com/office/officeart/2005/8/layout/vProcess5"/>
    <dgm:cxn modelId="{3DA6E527-831B-4597-BF99-CD0A9F2E070B}" type="presParOf" srcId="{89F2D281-EB83-4988-A74C-7181F80A7F84}" destId="{5D758126-4E36-43F4-A8C7-7D5BD1C0262F}" srcOrd="10" destOrd="0" presId="urn:microsoft.com/office/officeart/2005/8/layout/vProcess5"/>
    <dgm:cxn modelId="{059C86FB-365A-4467-969C-392D362D7BFC}" type="presParOf" srcId="{89F2D281-EB83-4988-A74C-7181F80A7F84}" destId="{0B03A85C-9627-4706-84A0-9C643ECEDF20}"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F53607-0408-40C9-A49E-0AF2D942B818}"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1F224E91-ADBD-4651-92CF-6EB2678BDEE8}">
      <dgm:prSet/>
      <dgm:spPr/>
      <dgm:t>
        <a:bodyPr/>
        <a:lstStyle/>
        <a:p>
          <a:r>
            <a:rPr lang="en-US"/>
            <a:t>Stresses?</a:t>
          </a:r>
        </a:p>
      </dgm:t>
    </dgm:pt>
    <dgm:pt modelId="{AB89C521-343B-4BEC-9F5D-E53FFE12A935}" type="parTrans" cxnId="{54C9623A-7211-4EA8-B794-7ED800CB62A7}">
      <dgm:prSet/>
      <dgm:spPr/>
      <dgm:t>
        <a:bodyPr/>
        <a:lstStyle/>
        <a:p>
          <a:endParaRPr lang="en-US"/>
        </a:p>
      </dgm:t>
    </dgm:pt>
    <dgm:pt modelId="{8F95D1AD-8DCE-4A1F-B067-CD2DF73D703D}" type="sibTrans" cxnId="{54C9623A-7211-4EA8-B794-7ED800CB62A7}">
      <dgm:prSet/>
      <dgm:spPr/>
      <dgm:t>
        <a:bodyPr/>
        <a:lstStyle/>
        <a:p>
          <a:endParaRPr lang="en-US"/>
        </a:p>
      </dgm:t>
    </dgm:pt>
    <dgm:pt modelId="{A24A0F55-909C-490D-A7A2-3E673D464426}">
      <dgm:prSet/>
      <dgm:spPr/>
      <dgm:t>
        <a:bodyPr/>
        <a:lstStyle/>
        <a:p>
          <a:r>
            <a:rPr lang="en-US"/>
            <a:t>Do we all have the same?</a:t>
          </a:r>
        </a:p>
      </dgm:t>
    </dgm:pt>
    <dgm:pt modelId="{F73C05E8-604E-4E75-99D2-7106695F8B21}" type="parTrans" cxnId="{970A8ECD-DDB7-49D6-86B2-575D6BBCDC88}">
      <dgm:prSet/>
      <dgm:spPr/>
      <dgm:t>
        <a:bodyPr/>
        <a:lstStyle/>
        <a:p>
          <a:endParaRPr lang="en-US"/>
        </a:p>
      </dgm:t>
    </dgm:pt>
    <dgm:pt modelId="{666EBD08-56B9-48D3-BDD9-836FE32B35FC}" type="sibTrans" cxnId="{970A8ECD-DDB7-49D6-86B2-575D6BBCDC88}">
      <dgm:prSet/>
      <dgm:spPr/>
      <dgm:t>
        <a:bodyPr/>
        <a:lstStyle/>
        <a:p>
          <a:endParaRPr lang="en-US"/>
        </a:p>
      </dgm:t>
    </dgm:pt>
    <dgm:pt modelId="{A6E105FC-0B1F-4245-A279-34EBDB6907C2}">
      <dgm:prSet/>
      <dgm:spPr/>
      <dgm:t>
        <a:bodyPr/>
        <a:lstStyle/>
        <a:p>
          <a:r>
            <a:rPr lang="en-US"/>
            <a:t>Do we all cope the same way?</a:t>
          </a:r>
        </a:p>
      </dgm:t>
    </dgm:pt>
    <dgm:pt modelId="{4C527524-7721-49FA-8785-12B5C8174043}" type="parTrans" cxnId="{020DAC81-E23C-4B8D-91B0-B5E10FA18F17}">
      <dgm:prSet/>
      <dgm:spPr/>
      <dgm:t>
        <a:bodyPr/>
        <a:lstStyle/>
        <a:p>
          <a:endParaRPr lang="en-US"/>
        </a:p>
      </dgm:t>
    </dgm:pt>
    <dgm:pt modelId="{81317F87-B017-4E99-95DB-29CD63141D05}" type="sibTrans" cxnId="{020DAC81-E23C-4B8D-91B0-B5E10FA18F17}">
      <dgm:prSet/>
      <dgm:spPr/>
      <dgm:t>
        <a:bodyPr/>
        <a:lstStyle/>
        <a:p>
          <a:endParaRPr lang="en-US"/>
        </a:p>
      </dgm:t>
    </dgm:pt>
    <dgm:pt modelId="{2DC96CB5-BB5F-461C-B8E2-550A7917737D}">
      <dgm:prSet/>
      <dgm:spPr/>
      <dgm:t>
        <a:bodyPr/>
        <a:lstStyle/>
        <a:p>
          <a:r>
            <a:rPr lang="en-US"/>
            <a:t>How do we cope with stress?</a:t>
          </a:r>
        </a:p>
      </dgm:t>
    </dgm:pt>
    <dgm:pt modelId="{B71219D0-DE27-4AF0-9A67-601A4C520E5A}" type="parTrans" cxnId="{E64702B1-4E92-4505-8632-0138BCF17AF9}">
      <dgm:prSet/>
      <dgm:spPr/>
      <dgm:t>
        <a:bodyPr/>
        <a:lstStyle/>
        <a:p>
          <a:endParaRPr lang="en-US"/>
        </a:p>
      </dgm:t>
    </dgm:pt>
    <dgm:pt modelId="{01ADFD91-690C-46D1-BFD3-9E98E33EF636}" type="sibTrans" cxnId="{E64702B1-4E92-4505-8632-0138BCF17AF9}">
      <dgm:prSet/>
      <dgm:spPr/>
      <dgm:t>
        <a:bodyPr/>
        <a:lstStyle/>
        <a:p>
          <a:endParaRPr lang="en-US"/>
        </a:p>
      </dgm:t>
    </dgm:pt>
    <dgm:pt modelId="{6B435BFA-8163-41F2-A671-AE8939BA267C}" type="pres">
      <dgm:prSet presAssocID="{BDF53607-0408-40C9-A49E-0AF2D942B818}" presName="outerComposite" presStyleCnt="0">
        <dgm:presLayoutVars>
          <dgm:chMax val="5"/>
          <dgm:dir/>
          <dgm:resizeHandles val="exact"/>
        </dgm:presLayoutVars>
      </dgm:prSet>
      <dgm:spPr/>
    </dgm:pt>
    <dgm:pt modelId="{530A68AF-0167-41BF-8606-29FD2DE35C80}" type="pres">
      <dgm:prSet presAssocID="{BDF53607-0408-40C9-A49E-0AF2D942B818}" presName="dummyMaxCanvas" presStyleCnt="0">
        <dgm:presLayoutVars/>
      </dgm:prSet>
      <dgm:spPr/>
    </dgm:pt>
    <dgm:pt modelId="{58A7131A-3B3A-42A6-982F-726B0D2AA95C}" type="pres">
      <dgm:prSet presAssocID="{BDF53607-0408-40C9-A49E-0AF2D942B818}" presName="FourNodes_1" presStyleLbl="node1" presStyleIdx="0" presStyleCnt="4">
        <dgm:presLayoutVars>
          <dgm:bulletEnabled val="1"/>
        </dgm:presLayoutVars>
      </dgm:prSet>
      <dgm:spPr/>
    </dgm:pt>
    <dgm:pt modelId="{780C46CC-A106-49CE-BB7F-41789B35C3B1}" type="pres">
      <dgm:prSet presAssocID="{BDF53607-0408-40C9-A49E-0AF2D942B818}" presName="FourNodes_2" presStyleLbl="node1" presStyleIdx="1" presStyleCnt="4">
        <dgm:presLayoutVars>
          <dgm:bulletEnabled val="1"/>
        </dgm:presLayoutVars>
      </dgm:prSet>
      <dgm:spPr/>
    </dgm:pt>
    <dgm:pt modelId="{7D12AD5E-B766-4642-85DB-045881F55BBC}" type="pres">
      <dgm:prSet presAssocID="{BDF53607-0408-40C9-A49E-0AF2D942B818}" presName="FourNodes_3" presStyleLbl="node1" presStyleIdx="2" presStyleCnt="4">
        <dgm:presLayoutVars>
          <dgm:bulletEnabled val="1"/>
        </dgm:presLayoutVars>
      </dgm:prSet>
      <dgm:spPr/>
    </dgm:pt>
    <dgm:pt modelId="{D66ED66D-1352-414D-95D7-398EA906AEBA}" type="pres">
      <dgm:prSet presAssocID="{BDF53607-0408-40C9-A49E-0AF2D942B818}" presName="FourNodes_4" presStyleLbl="node1" presStyleIdx="3" presStyleCnt="4">
        <dgm:presLayoutVars>
          <dgm:bulletEnabled val="1"/>
        </dgm:presLayoutVars>
      </dgm:prSet>
      <dgm:spPr/>
    </dgm:pt>
    <dgm:pt modelId="{43699C4D-E401-4A74-82AC-C30F0C0AF5D3}" type="pres">
      <dgm:prSet presAssocID="{BDF53607-0408-40C9-A49E-0AF2D942B818}" presName="FourConn_1-2" presStyleLbl="fgAccFollowNode1" presStyleIdx="0" presStyleCnt="3">
        <dgm:presLayoutVars>
          <dgm:bulletEnabled val="1"/>
        </dgm:presLayoutVars>
      </dgm:prSet>
      <dgm:spPr/>
    </dgm:pt>
    <dgm:pt modelId="{EADCA9CC-98CB-45E0-9B98-7112704324FC}" type="pres">
      <dgm:prSet presAssocID="{BDF53607-0408-40C9-A49E-0AF2D942B818}" presName="FourConn_2-3" presStyleLbl="fgAccFollowNode1" presStyleIdx="1" presStyleCnt="3">
        <dgm:presLayoutVars>
          <dgm:bulletEnabled val="1"/>
        </dgm:presLayoutVars>
      </dgm:prSet>
      <dgm:spPr/>
    </dgm:pt>
    <dgm:pt modelId="{64DA1570-E4FC-4BA3-AE63-4136E3F42BBB}" type="pres">
      <dgm:prSet presAssocID="{BDF53607-0408-40C9-A49E-0AF2D942B818}" presName="FourConn_3-4" presStyleLbl="fgAccFollowNode1" presStyleIdx="2" presStyleCnt="3">
        <dgm:presLayoutVars>
          <dgm:bulletEnabled val="1"/>
        </dgm:presLayoutVars>
      </dgm:prSet>
      <dgm:spPr/>
    </dgm:pt>
    <dgm:pt modelId="{40ED9A15-0657-4229-925C-677A870CD7F8}" type="pres">
      <dgm:prSet presAssocID="{BDF53607-0408-40C9-A49E-0AF2D942B818}" presName="FourNodes_1_text" presStyleLbl="node1" presStyleIdx="3" presStyleCnt="4">
        <dgm:presLayoutVars>
          <dgm:bulletEnabled val="1"/>
        </dgm:presLayoutVars>
      </dgm:prSet>
      <dgm:spPr/>
    </dgm:pt>
    <dgm:pt modelId="{242191AD-16BB-4E36-8FC8-2FE303C222E5}" type="pres">
      <dgm:prSet presAssocID="{BDF53607-0408-40C9-A49E-0AF2D942B818}" presName="FourNodes_2_text" presStyleLbl="node1" presStyleIdx="3" presStyleCnt="4">
        <dgm:presLayoutVars>
          <dgm:bulletEnabled val="1"/>
        </dgm:presLayoutVars>
      </dgm:prSet>
      <dgm:spPr/>
    </dgm:pt>
    <dgm:pt modelId="{9F4B616D-8A57-489C-B5C8-B44A3B453062}" type="pres">
      <dgm:prSet presAssocID="{BDF53607-0408-40C9-A49E-0AF2D942B818}" presName="FourNodes_3_text" presStyleLbl="node1" presStyleIdx="3" presStyleCnt="4">
        <dgm:presLayoutVars>
          <dgm:bulletEnabled val="1"/>
        </dgm:presLayoutVars>
      </dgm:prSet>
      <dgm:spPr/>
    </dgm:pt>
    <dgm:pt modelId="{00116341-D7D5-475D-9153-08025364C78F}" type="pres">
      <dgm:prSet presAssocID="{BDF53607-0408-40C9-A49E-0AF2D942B818}" presName="FourNodes_4_text" presStyleLbl="node1" presStyleIdx="3" presStyleCnt="4">
        <dgm:presLayoutVars>
          <dgm:bulletEnabled val="1"/>
        </dgm:presLayoutVars>
      </dgm:prSet>
      <dgm:spPr/>
    </dgm:pt>
  </dgm:ptLst>
  <dgm:cxnLst>
    <dgm:cxn modelId="{DC593821-C2CA-4C95-B422-4ED9DD3B1164}" type="presOf" srcId="{81317F87-B017-4E99-95DB-29CD63141D05}" destId="{64DA1570-E4FC-4BA3-AE63-4136E3F42BBB}" srcOrd="0" destOrd="0" presId="urn:microsoft.com/office/officeart/2005/8/layout/vProcess5"/>
    <dgm:cxn modelId="{B890F72C-6E0B-4C45-86FB-BE08B82E72F7}" type="presOf" srcId="{1F224E91-ADBD-4651-92CF-6EB2678BDEE8}" destId="{40ED9A15-0657-4229-925C-677A870CD7F8}" srcOrd="1" destOrd="0" presId="urn:microsoft.com/office/officeart/2005/8/layout/vProcess5"/>
    <dgm:cxn modelId="{54C9623A-7211-4EA8-B794-7ED800CB62A7}" srcId="{BDF53607-0408-40C9-A49E-0AF2D942B818}" destId="{1F224E91-ADBD-4651-92CF-6EB2678BDEE8}" srcOrd="0" destOrd="0" parTransId="{AB89C521-343B-4BEC-9F5D-E53FFE12A935}" sibTransId="{8F95D1AD-8DCE-4A1F-B067-CD2DF73D703D}"/>
    <dgm:cxn modelId="{75E16C62-85BB-41A3-968B-CAA111F8E794}" type="presOf" srcId="{2DC96CB5-BB5F-461C-B8E2-550A7917737D}" destId="{00116341-D7D5-475D-9153-08025364C78F}" srcOrd="1" destOrd="0" presId="urn:microsoft.com/office/officeart/2005/8/layout/vProcess5"/>
    <dgm:cxn modelId="{C3A60466-4ACE-4332-904A-D043DA50B25F}" type="presOf" srcId="{A24A0F55-909C-490D-A7A2-3E673D464426}" destId="{242191AD-16BB-4E36-8FC8-2FE303C222E5}" srcOrd="1" destOrd="0" presId="urn:microsoft.com/office/officeart/2005/8/layout/vProcess5"/>
    <dgm:cxn modelId="{285E5F59-DD7B-4EFC-9A44-2AAF03AFB3C0}" type="presOf" srcId="{BDF53607-0408-40C9-A49E-0AF2D942B818}" destId="{6B435BFA-8163-41F2-A671-AE8939BA267C}" srcOrd="0" destOrd="0" presId="urn:microsoft.com/office/officeart/2005/8/layout/vProcess5"/>
    <dgm:cxn modelId="{2438335A-7772-498C-9871-674730A5A1FD}" type="presOf" srcId="{A6E105FC-0B1F-4245-A279-34EBDB6907C2}" destId="{9F4B616D-8A57-489C-B5C8-B44A3B453062}" srcOrd="1" destOrd="0" presId="urn:microsoft.com/office/officeart/2005/8/layout/vProcess5"/>
    <dgm:cxn modelId="{21DEC55A-EFFE-41E2-9B00-36D476D74E5A}" type="presOf" srcId="{A6E105FC-0B1F-4245-A279-34EBDB6907C2}" destId="{7D12AD5E-B766-4642-85DB-045881F55BBC}" srcOrd="0" destOrd="0" presId="urn:microsoft.com/office/officeart/2005/8/layout/vProcess5"/>
    <dgm:cxn modelId="{020DAC81-E23C-4B8D-91B0-B5E10FA18F17}" srcId="{BDF53607-0408-40C9-A49E-0AF2D942B818}" destId="{A6E105FC-0B1F-4245-A279-34EBDB6907C2}" srcOrd="2" destOrd="0" parTransId="{4C527524-7721-49FA-8785-12B5C8174043}" sibTransId="{81317F87-B017-4E99-95DB-29CD63141D05}"/>
    <dgm:cxn modelId="{AA23F886-A187-40AA-A88C-095FD2403B24}" type="presOf" srcId="{2DC96CB5-BB5F-461C-B8E2-550A7917737D}" destId="{D66ED66D-1352-414D-95D7-398EA906AEBA}" srcOrd="0" destOrd="0" presId="urn:microsoft.com/office/officeart/2005/8/layout/vProcess5"/>
    <dgm:cxn modelId="{7C51C487-A8DD-42D8-B80D-A678560B3E89}" type="presOf" srcId="{8F95D1AD-8DCE-4A1F-B067-CD2DF73D703D}" destId="{43699C4D-E401-4A74-82AC-C30F0C0AF5D3}" srcOrd="0" destOrd="0" presId="urn:microsoft.com/office/officeart/2005/8/layout/vProcess5"/>
    <dgm:cxn modelId="{51037298-F19E-4DC5-95CF-16F1D9DC5451}" type="presOf" srcId="{1F224E91-ADBD-4651-92CF-6EB2678BDEE8}" destId="{58A7131A-3B3A-42A6-982F-726B0D2AA95C}" srcOrd="0" destOrd="0" presId="urn:microsoft.com/office/officeart/2005/8/layout/vProcess5"/>
    <dgm:cxn modelId="{E64702B1-4E92-4505-8632-0138BCF17AF9}" srcId="{BDF53607-0408-40C9-A49E-0AF2D942B818}" destId="{2DC96CB5-BB5F-461C-B8E2-550A7917737D}" srcOrd="3" destOrd="0" parTransId="{B71219D0-DE27-4AF0-9A67-601A4C520E5A}" sibTransId="{01ADFD91-690C-46D1-BFD3-9E98E33EF636}"/>
    <dgm:cxn modelId="{970A8ECD-DDB7-49D6-86B2-575D6BBCDC88}" srcId="{BDF53607-0408-40C9-A49E-0AF2D942B818}" destId="{A24A0F55-909C-490D-A7A2-3E673D464426}" srcOrd="1" destOrd="0" parTransId="{F73C05E8-604E-4E75-99D2-7106695F8B21}" sibTransId="{666EBD08-56B9-48D3-BDD9-836FE32B35FC}"/>
    <dgm:cxn modelId="{F0D5A1D3-5412-4BA4-93A2-B5246953DF65}" type="presOf" srcId="{666EBD08-56B9-48D3-BDD9-836FE32B35FC}" destId="{EADCA9CC-98CB-45E0-9B98-7112704324FC}" srcOrd="0" destOrd="0" presId="urn:microsoft.com/office/officeart/2005/8/layout/vProcess5"/>
    <dgm:cxn modelId="{691B75E0-053F-45FD-B710-1D1BCBFC4F17}" type="presOf" srcId="{A24A0F55-909C-490D-A7A2-3E673D464426}" destId="{780C46CC-A106-49CE-BB7F-41789B35C3B1}" srcOrd="0" destOrd="0" presId="urn:microsoft.com/office/officeart/2005/8/layout/vProcess5"/>
    <dgm:cxn modelId="{4E939891-7281-4C9B-BA31-F077A9C1ABFC}" type="presParOf" srcId="{6B435BFA-8163-41F2-A671-AE8939BA267C}" destId="{530A68AF-0167-41BF-8606-29FD2DE35C80}" srcOrd="0" destOrd="0" presId="urn:microsoft.com/office/officeart/2005/8/layout/vProcess5"/>
    <dgm:cxn modelId="{85844AC8-C8BC-43BE-9B2F-D20D6327635E}" type="presParOf" srcId="{6B435BFA-8163-41F2-A671-AE8939BA267C}" destId="{58A7131A-3B3A-42A6-982F-726B0D2AA95C}" srcOrd="1" destOrd="0" presId="urn:microsoft.com/office/officeart/2005/8/layout/vProcess5"/>
    <dgm:cxn modelId="{B9CDA10B-74C2-43E9-8388-2379ABF981B0}" type="presParOf" srcId="{6B435BFA-8163-41F2-A671-AE8939BA267C}" destId="{780C46CC-A106-49CE-BB7F-41789B35C3B1}" srcOrd="2" destOrd="0" presId="urn:microsoft.com/office/officeart/2005/8/layout/vProcess5"/>
    <dgm:cxn modelId="{A36D336C-7475-4389-A623-70F58B9AE297}" type="presParOf" srcId="{6B435BFA-8163-41F2-A671-AE8939BA267C}" destId="{7D12AD5E-B766-4642-85DB-045881F55BBC}" srcOrd="3" destOrd="0" presId="urn:microsoft.com/office/officeart/2005/8/layout/vProcess5"/>
    <dgm:cxn modelId="{0AB9ACDA-5342-481C-A3D6-A675719DB6B3}" type="presParOf" srcId="{6B435BFA-8163-41F2-A671-AE8939BA267C}" destId="{D66ED66D-1352-414D-95D7-398EA906AEBA}" srcOrd="4" destOrd="0" presId="urn:microsoft.com/office/officeart/2005/8/layout/vProcess5"/>
    <dgm:cxn modelId="{84A023C9-9A0B-4190-AFD6-CE6A73BD5064}" type="presParOf" srcId="{6B435BFA-8163-41F2-A671-AE8939BA267C}" destId="{43699C4D-E401-4A74-82AC-C30F0C0AF5D3}" srcOrd="5" destOrd="0" presId="urn:microsoft.com/office/officeart/2005/8/layout/vProcess5"/>
    <dgm:cxn modelId="{ADAE6F32-61F6-416F-9191-B90AC2C2592B}" type="presParOf" srcId="{6B435BFA-8163-41F2-A671-AE8939BA267C}" destId="{EADCA9CC-98CB-45E0-9B98-7112704324FC}" srcOrd="6" destOrd="0" presId="urn:microsoft.com/office/officeart/2005/8/layout/vProcess5"/>
    <dgm:cxn modelId="{614A7155-EA5F-451B-8F71-164E7659C641}" type="presParOf" srcId="{6B435BFA-8163-41F2-A671-AE8939BA267C}" destId="{64DA1570-E4FC-4BA3-AE63-4136E3F42BBB}" srcOrd="7" destOrd="0" presId="urn:microsoft.com/office/officeart/2005/8/layout/vProcess5"/>
    <dgm:cxn modelId="{2275C6B1-B969-4CD4-B49B-9C6B9DF4BF5C}" type="presParOf" srcId="{6B435BFA-8163-41F2-A671-AE8939BA267C}" destId="{40ED9A15-0657-4229-925C-677A870CD7F8}" srcOrd="8" destOrd="0" presId="urn:microsoft.com/office/officeart/2005/8/layout/vProcess5"/>
    <dgm:cxn modelId="{75B7CA0C-DB12-4D3D-90F5-AC47DF56A6AB}" type="presParOf" srcId="{6B435BFA-8163-41F2-A671-AE8939BA267C}" destId="{242191AD-16BB-4E36-8FC8-2FE303C222E5}" srcOrd="9" destOrd="0" presId="urn:microsoft.com/office/officeart/2005/8/layout/vProcess5"/>
    <dgm:cxn modelId="{5E97017C-9E3C-4831-884E-1F3B9F900D1F}" type="presParOf" srcId="{6B435BFA-8163-41F2-A671-AE8939BA267C}" destId="{9F4B616D-8A57-489C-B5C8-B44A3B453062}" srcOrd="10" destOrd="0" presId="urn:microsoft.com/office/officeart/2005/8/layout/vProcess5"/>
    <dgm:cxn modelId="{827C1D6B-3306-4224-8902-9E6ED21AA9AF}" type="presParOf" srcId="{6B435BFA-8163-41F2-A671-AE8939BA267C}" destId="{00116341-D7D5-475D-9153-08025364C78F}"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10FDBE-58A0-402F-A663-4820DA25536A}"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80CADA73-AE1E-44F1-9115-98C92C817D51}">
      <dgm:prSet/>
      <dgm:spPr/>
      <dgm:t>
        <a:bodyPr/>
        <a:lstStyle/>
        <a:p>
          <a:r>
            <a:rPr lang="en-US"/>
            <a:t>What are our abilities?</a:t>
          </a:r>
        </a:p>
      </dgm:t>
    </dgm:pt>
    <dgm:pt modelId="{EEC93B3B-BF8A-49C3-838D-E51D84D82E43}" type="parTrans" cxnId="{DC8464DB-5812-418B-B69D-92578D9870C1}">
      <dgm:prSet/>
      <dgm:spPr/>
      <dgm:t>
        <a:bodyPr/>
        <a:lstStyle/>
        <a:p>
          <a:endParaRPr lang="en-US"/>
        </a:p>
      </dgm:t>
    </dgm:pt>
    <dgm:pt modelId="{74199ECC-96C5-42C0-9011-6EC8CA501709}" type="sibTrans" cxnId="{DC8464DB-5812-418B-B69D-92578D9870C1}">
      <dgm:prSet/>
      <dgm:spPr/>
      <dgm:t>
        <a:bodyPr/>
        <a:lstStyle/>
        <a:p>
          <a:endParaRPr lang="en-US"/>
        </a:p>
      </dgm:t>
    </dgm:pt>
    <dgm:pt modelId="{8356EA0B-D9E9-46F4-AA72-FD7CE752C25E}">
      <dgm:prSet/>
      <dgm:spPr/>
      <dgm:t>
        <a:bodyPr/>
        <a:lstStyle/>
        <a:p>
          <a:r>
            <a:rPr lang="en-US"/>
            <a:t>How did you realise you were good at something?</a:t>
          </a:r>
        </a:p>
      </dgm:t>
    </dgm:pt>
    <dgm:pt modelId="{F95243B1-155D-4494-B1B4-D3D9442CB55E}" type="parTrans" cxnId="{DAE91652-458C-48CE-B143-0916EDCFEB15}">
      <dgm:prSet/>
      <dgm:spPr/>
      <dgm:t>
        <a:bodyPr/>
        <a:lstStyle/>
        <a:p>
          <a:endParaRPr lang="en-US"/>
        </a:p>
      </dgm:t>
    </dgm:pt>
    <dgm:pt modelId="{52CE7E33-ACEF-4BB2-9913-E5294B77EED5}" type="sibTrans" cxnId="{DAE91652-458C-48CE-B143-0916EDCFEB15}">
      <dgm:prSet/>
      <dgm:spPr/>
      <dgm:t>
        <a:bodyPr/>
        <a:lstStyle/>
        <a:p>
          <a:endParaRPr lang="en-US"/>
        </a:p>
      </dgm:t>
    </dgm:pt>
    <dgm:pt modelId="{C05D520F-CC4C-4253-B592-7F61E6A13584}">
      <dgm:prSet/>
      <dgm:spPr/>
      <dgm:t>
        <a:bodyPr/>
        <a:lstStyle/>
        <a:p>
          <a:r>
            <a:rPr lang="en-US"/>
            <a:t>Did this link to your mental health?</a:t>
          </a:r>
        </a:p>
      </dgm:t>
    </dgm:pt>
    <dgm:pt modelId="{9A8CBF9F-BD09-4D8F-972E-8F35350AAC68}" type="parTrans" cxnId="{1AF567D2-CE6F-4CA4-9459-81B2019FC123}">
      <dgm:prSet/>
      <dgm:spPr/>
      <dgm:t>
        <a:bodyPr/>
        <a:lstStyle/>
        <a:p>
          <a:endParaRPr lang="en-US"/>
        </a:p>
      </dgm:t>
    </dgm:pt>
    <dgm:pt modelId="{2DC131C8-85B8-4C81-BD8F-972CD8FBDDE1}" type="sibTrans" cxnId="{1AF567D2-CE6F-4CA4-9459-81B2019FC123}">
      <dgm:prSet/>
      <dgm:spPr/>
      <dgm:t>
        <a:bodyPr/>
        <a:lstStyle/>
        <a:p>
          <a:endParaRPr lang="en-US"/>
        </a:p>
      </dgm:t>
    </dgm:pt>
    <dgm:pt modelId="{264EFA6A-32D5-4355-B3C7-A8C884E12DDE}" type="pres">
      <dgm:prSet presAssocID="{A310FDBE-58A0-402F-A663-4820DA25536A}" presName="outerComposite" presStyleCnt="0">
        <dgm:presLayoutVars>
          <dgm:chMax val="5"/>
          <dgm:dir/>
          <dgm:resizeHandles val="exact"/>
        </dgm:presLayoutVars>
      </dgm:prSet>
      <dgm:spPr/>
    </dgm:pt>
    <dgm:pt modelId="{1F7EF330-08F3-4FF7-82D6-6BCA7040A343}" type="pres">
      <dgm:prSet presAssocID="{A310FDBE-58A0-402F-A663-4820DA25536A}" presName="dummyMaxCanvas" presStyleCnt="0">
        <dgm:presLayoutVars/>
      </dgm:prSet>
      <dgm:spPr/>
    </dgm:pt>
    <dgm:pt modelId="{729F8378-A490-445A-A153-D9C79D4FF150}" type="pres">
      <dgm:prSet presAssocID="{A310FDBE-58A0-402F-A663-4820DA25536A}" presName="ThreeNodes_1" presStyleLbl="node1" presStyleIdx="0" presStyleCnt="3">
        <dgm:presLayoutVars>
          <dgm:bulletEnabled val="1"/>
        </dgm:presLayoutVars>
      </dgm:prSet>
      <dgm:spPr/>
    </dgm:pt>
    <dgm:pt modelId="{8B5797C2-E52C-46CA-89CD-CA3E8A99167D}" type="pres">
      <dgm:prSet presAssocID="{A310FDBE-58A0-402F-A663-4820DA25536A}" presName="ThreeNodes_2" presStyleLbl="node1" presStyleIdx="1" presStyleCnt="3">
        <dgm:presLayoutVars>
          <dgm:bulletEnabled val="1"/>
        </dgm:presLayoutVars>
      </dgm:prSet>
      <dgm:spPr/>
    </dgm:pt>
    <dgm:pt modelId="{64D78BAE-FA37-4D91-ADCD-1CA534B41243}" type="pres">
      <dgm:prSet presAssocID="{A310FDBE-58A0-402F-A663-4820DA25536A}" presName="ThreeNodes_3" presStyleLbl="node1" presStyleIdx="2" presStyleCnt="3">
        <dgm:presLayoutVars>
          <dgm:bulletEnabled val="1"/>
        </dgm:presLayoutVars>
      </dgm:prSet>
      <dgm:spPr/>
    </dgm:pt>
    <dgm:pt modelId="{5EA2827B-12F7-4E8C-B23A-A38250FA82EE}" type="pres">
      <dgm:prSet presAssocID="{A310FDBE-58A0-402F-A663-4820DA25536A}" presName="ThreeConn_1-2" presStyleLbl="fgAccFollowNode1" presStyleIdx="0" presStyleCnt="2">
        <dgm:presLayoutVars>
          <dgm:bulletEnabled val="1"/>
        </dgm:presLayoutVars>
      </dgm:prSet>
      <dgm:spPr/>
    </dgm:pt>
    <dgm:pt modelId="{5BDD1419-842A-4969-8D0D-5FE395637053}" type="pres">
      <dgm:prSet presAssocID="{A310FDBE-58A0-402F-A663-4820DA25536A}" presName="ThreeConn_2-3" presStyleLbl="fgAccFollowNode1" presStyleIdx="1" presStyleCnt="2">
        <dgm:presLayoutVars>
          <dgm:bulletEnabled val="1"/>
        </dgm:presLayoutVars>
      </dgm:prSet>
      <dgm:spPr/>
    </dgm:pt>
    <dgm:pt modelId="{1EA90639-0732-4F86-98B3-6A1E795E1658}" type="pres">
      <dgm:prSet presAssocID="{A310FDBE-58A0-402F-A663-4820DA25536A}" presName="ThreeNodes_1_text" presStyleLbl="node1" presStyleIdx="2" presStyleCnt="3">
        <dgm:presLayoutVars>
          <dgm:bulletEnabled val="1"/>
        </dgm:presLayoutVars>
      </dgm:prSet>
      <dgm:spPr/>
    </dgm:pt>
    <dgm:pt modelId="{59B5735B-A423-4184-A28D-55E67D1EB797}" type="pres">
      <dgm:prSet presAssocID="{A310FDBE-58A0-402F-A663-4820DA25536A}" presName="ThreeNodes_2_text" presStyleLbl="node1" presStyleIdx="2" presStyleCnt="3">
        <dgm:presLayoutVars>
          <dgm:bulletEnabled val="1"/>
        </dgm:presLayoutVars>
      </dgm:prSet>
      <dgm:spPr/>
    </dgm:pt>
    <dgm:pt modelId="{13599BB0-F66C-4EEF-AB62-44DFBCBD51E4}" type="pres">
      <dgm:prSet presAssocID="{A310FDBE-58A0-402F-A663-4820DA25536A}" presName="ThreeNodes_3_text" presStyleLbl="node1" presStyleIdx="2" presStyleCnt="3">
        <dgm:presLayoutVars>
          <dgm:bulletEnabled val="1"/>
        </dgm:presLayoutVars>
      </dgm:prSet>
      <dgm:spPr/>
    </dgm:pt>
  </dgm:ptLst>
  <dgm:cxnLst>
    <dgm:cxn modelId="{A9DA9918-8CC1-47AD-9D6E-B9F87018F637}" type="presOf" srcId="{C05D520F-CC4C-4253-B592-7F61E6A13584}" destId="{13599BB0-F66C-4EEF-AB62-44DFBCBD51E4}" srcOrd="1" destOrd="0" presId="urn:microsoft.com/office/officeart/2005/8/layout/vProcess5"/>
    <dgm:cxn modelId="{FA53CE29-3FDC-475D-82DE-1316AF3C936A}" type="presOf" srcId="{74199ECC-96C5-42C0-9011-6EC8CA501709}" destId="{5EA2827B-12F7-4E8C-B23A-A38250FA82EE}" srcOrd="0" destOrd="0" presId="urn:microsoft.com/office/officeart/2005/8/layout/vProcess5"/>
    <dgm:cxn modelId="{76D74163-ED5D-4409-9301-101273518C2E}" type="presOf" srcId="{A310FDBE-58A0-402F-A663-4820DA25536A}" destId="{264EFA6A-32D5-4355-B3C7-A8C884E12DDE}" srcOrd="0" destOrd="0" presId="urn:microsoft.com/office/officeart/2005/8/layout/vProcess5"/>
    <dgm:cxn modelId="{0952084A-0036-4E27-ACD9-C5791768E8C8}" type="presOf" srcId="{80CADA73-AE1E-44F1-9115-98C92C817D51}" destId="{729F8378-A490-445A-A153-D9C79D4FF150}" srcOrd="0" destOrd="0" presId="urn:microsoft.com/office/officeart/2005/8/layout/vProcess5"/>
    <dgm:cxn modelId="{DAE91652-458C-48CE-B143-0916EDCFEB15}" srcId="{A310FDBE-58A0-402F-A663-4820DA25536A}" destId="{8356EA0B-D9E9-46F4-AA72-FD7CE752C25E}" srcOrd="1" destOrd="0" parTransId="{F95243B1-155D-4494-B1B4-D3D9442CB55E}" sibTransId="{52CE7E33-ACEF-4BB2-9913-E5294B77EED5}"/>
    <dgm:cxn modelId="{B7E9809B-9457-4999-81BC-27795804AE10}" type="presOf" srcId="{8356EA0B-D9E9-46F4-AA72-FD7CE752C25E}" destId="{59B5735B-A423-4184-A28D-55E67D1EB797}" srcOrd="1" destOrd="0" presId="urn:microsoft.com/office/officeart/2005/8/layout/vProcess5"/>
    <dgm:cxn modelId="{A2FBA0A8-F875-4FBD-AC5B-F592FA65AC68}" type="presOf" srcId="{C05D520F-CC4C-4253-B592-7F61E6A13584}" destId="{64D78BAE-FA37-4D91-ADCD-1CA534B41243}" srcOrd="0" destOrd="0" presId="urn:microsoft.com/office/officeart/2005/8/layout/vProcess5"/>
    <dgm:cxn modelId="{F090A2AB-7E25-47F2-9147-A46B29158376}" type="presOf" srcId="{80CADA73-AE1E-44F1-9115-98C92C817D51}" destId="{1EA90639-0732-4F86-98B3-6A1E795E1658}" srcOrd="1" destOrd="0" presId="urn:microsoft.com/office/officeart/2005/8/layout/vProcess5"/>
    <dgm:cxn modelId="{1E07B2B5-79A1-4E38-9CEF-148C9F0E6B3B}" type="presOf" srcId="{8356EA0B-D9E9-46F4-AA72-FD7CE752C25E}" destId="{8B5797C2-E52C-46CA-89CD-CA3E8A99167D}" srcOrd="0" destOrd="0" presId="urn:microsoft.com/office/officeart/2005/8/layout/vProcess5"/>
    <dgm:cxn modelId="{1AF567D2-CE6F-4CA4-9459-81B2019FC123}" srcId="{A310FDBE-58A0-402F-A663-4820DA25536A}" destId="{C05D520F-CC4C-4253-B592-7F61E6A13584}" srcOrd="2" destOrd="0" parTransId="{9A8CBF9F-BD09-4D8F-972E-8F35350AAC68}" sibTransId="{2DC131C8-85B8-4C81-BD8F-972CD8FBDDE1}"/>
    <dgm:cxn modelId="{DC8464DB-5812-418B-B69D-92578D9870C1}" srcId="{A310FDBE-58A0-402F-A663-4820DA25536A}" destId="{80CADA73-AE1E-44F1-9115-98C92C817D51}" srcOrd="0" destOrd="0" parTransId="{EEC93B3B-BF8A-49C3-838D-E51D84D82E43}" sibTransId="{74199ECC-96C5-42C0-9011-6EC8CA501709}"/>
    <dgm:cxn modelId="{5A5612ED-D46A-443C-B0CA-6461340B7586}" type="presOf" srcId="{52CE7E33-ACEF-4BB2-9913-E5294B77EED5}" destId="{5BDD1419-842A-4969-8D0D-5FE395637053}" srcOrd="0" destOrd="0" presId="urn:microsoft.com/office/officeart/2005/8/layout/vProcess5"/>
    <dgm:cxn modelId="{130EA859-A817-4EA6-8A09-09E5BDC41F10}" type="presParOf" srcId="{264EFA6A-32D5-4355-B3C7-A8C884E12DDE}" destId="{1F7EF330-08F3-4FF7-82D6-6BCA7040A343}" srcOrd="0" destOrd="0" presId="urn:microsoft.com/office/officeart/2005/8/layout/vProcess5"/>
    <dgm:cxn modelId="{2D780302-9870-4CEA-B918-F271B81093AA}" type="presParOf" srcId="{264EFA6A-32D5-4355-B3C7-A8C884E12DDE}" destId="{729F8378-A490-445A-A153-D9C79D4FF150}" srcOrd="1" destOrd="0" presId="urn:microsoft.com/office/officeart/2005/8/layout/vProcess5"/>
    <dgm:cxn modelId="{D5ED9770-FA3A-44BC-997F-DED7C5145EA8}" type="presParOf" srcId="{264EFA6A-32D5-4355-B3C7-A8C884E12DDE}" destId="{8B5797C2-E52C-46CA-89CD-CA3E8A99167D}" srcOrd="2" destOrd="0" presId="urn:microsoft.com/office/officeart/2005/8/layout/vProcess5"/>
    <dgm:cxn modelId="{0D7A5BF8-90B0-4434-AD84-69B4903DA4F0}" type="presParOf" srcId="{264EFA6A-32D5-4355-B3C7-A8C884E12DDE}" destId="{64D78BAE-FA37-4D91-ADCD-1CA534B41243}" srcOrd="3" destOrd="0" presId="urn:microsoft.com/office/officeart/2005/8/layout/vProcess5"/>
    <dgm:cxn modelId="{4EB403C6-CC8E-412E-A2E9-CA4034113E24}" type="presParOf" srcId="{264EFA6A-32D5-4355-B3C7-A8C884E12DDE}" destId="{5EA2827B-12F7-4E8C-B23A-A38250FA82EE}" srcOrd="4" destOrd="0" presId="urn:microsoft.com/office/officeart/2005/8/layout/vProcess5"/>
    <dgm:cxn modelId="{8B6DA864-D28C-4896-B1BF-368D1E206A64}" type="presParOf" srcId="{264EFA6A-32D5-4355-B3C7-A8C884E12DDE}" destId="{5BDD1419-842A-4969-8D0D-5FE395637053}" srcOrd="5" destOrd="0" presId="urn:microsoft.com/office/officeart/2005/8/layout/vProcess5"/>
    <dgm:cxn modelId="{0A756705-327B-4F8E-AB9B-1F163224292C}" type="presParOf" srcId="{264EFA6A-32D5-4355-B3C7-A8C884E12DDE}" destId="{1EA90639-0732-4F86-98B3-6A1E795E1658}" srcOrd="6" destOrd="0" presId="urn:microsoft.com/office/officeart/2005/8/layout/vProcess5"/>
    <dgm:cxn modelId="{B6DA7D69-FF28-4D36-A890-AA6A7E3B47EB}" type="presParOf" srcId="{264EFA6A-32D5-4355-B3C7-A8C884E12DDE}" destId="{59B5735B-A423-4184-A28D-55E67D1EB797}" srcOrd="7" destOrd="0" presId="urn:microsoft.com/office/officeart/2005/8/layout/vProcess5"/>
    <dgm:cxn modelId="{379068B7-D055-4A13-8EDF-82E12805BADB}" type="presParOf" srcId="{264EFA6A-32D5-4355-B3C7-A8C884E12DDE}" destId="{13599BB0-F66C-4EEF-AB62-44DFBCBD51E4}"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4D6A798-4B9A-4280-BA91-ED0581B33EE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09538B4-6372-4E18-8C2B-185B755A4F6C}">
      <dgm:prSet/>
      <dgm:spPr/>
      <dgm:t>
        <a:bodyPr/>
        <a:lstStyle/>
        <a:p>
          <a:r>
            <a:rPr lang="en-US"/>
            <a:t>Do we all need to learn/work?</a:t>
          </a:r>
        </a:p>
      </dgm:t>
    </dgm:pt>
    <dgm:pt modelId="{31EACCE2-2EBE-4219-B45A-2C40F967AA82}" type="parTrans" cxnId="{39E1D31B-E959-4BA8-A025-1BD6AB89AF91}">
      <dgm:prSet/>
      <dgm:spPr/>
      <dgm:t>
        <a:bodyPr/>
        <a:lstStyle/>
        <a:p>
          <a:endParaRPr lang="en-US"/>
        </a:p>
      </dgm:t>
    </dgm:pt>
    <dgm:pt modelId="{8213D89D-0656-42C3-AE13-F7291874D692}" type="sibTrans" cxnId="{39E1D31B-E959-4BA8-A025-1BD6AB89AF91}">
      <dgm:prSet/>
      <dgm:spPr/>
      <dgm:t>
        <a:bodyPr/>
        <a:lstStyle/>
        <a:p>
          <a:endParaRPr lang="en-US"/>
        </a:p>
      </dgm:t>
    </dgm:pt>
    <dgm:pt modelId="{C7AD17EA-85A2-438F-8D49-E283497C29D0}">
      <dgm:prSet/>
      <dgm:spPr/>
      <dgm:t>
        <a:bodyPr/>
        <a:lstStyle/>
        <a:p>
          <a:r>
            <a:rPr lang="en-US"/>
            <a:t>Can we all?</a:t>
          </a:r>
        </a:p>
      </dgm:t>
    </dgm:pt>
    <dgm:pt modelId="{CAEE0BCA-3B70-4C96-BC47-934B5053B708}" type="parTrans" cxnId="{21BCEABF-4AE8-485F-AA27-E993801C05D3}">
      <dgm:prSet/>
      <dgm:spPr/>
      <dgm:t>
        <a:bodyPr/>
        <a:lstStyle/>
        <a:p>
          <a:endParaRPr lang="en-US"/>
        </a:p>
      </dgm:t>
    </dgm:pt>
    <dgm:pt modelId="{4AAA7703-B3D8-4278-A104-EC6ACA2BB934}" type="sibTrans" cxnId="{21BCEABF-4AE8-485F-AA27-E993801C05D3}">
      <dgm:prSet/>
      <dgm:spPr/>
      <dgm:t>
        <a:bodyPr/>
        <a:lstStyle/>
        <a:p>
          <a:endParaRPr lang="en-US"/>
        </a:p>
      </dgm:t>
    </dgm:pt>
    <dgm:pt modelId="{5B0FD83F-E838-4F07-91FA-FF7D78EC94B0}">
      <dgm:prSet/>
      <dgm:spPr/>
      <dgm:t>
        <a:bodyPr/>
        <a:lstStyle/>
        <a:p>
          <a:r>
            <a:rPr lang="en-US"/>
            <a:t>Does this link to mental health?</a:t>
          </a:r>
        </a:p>
      </dgm:t>
    </dgm:pt>
    <dgm:pt modelId="{40CCDBCD-5CA2-4855-A43D-A822BD3882E5}" type="parTrans" cxnId="{6FD6FE83-436B-4416-9C7C-BE6F1D31537C}">
      <dgm:prSet/>
      <dgm:spPr/>
      <dgm:t>
        <a:bodyPr/>
        <a:lstStyle/>
        <a:p>
          <a:endParaRPr lang="en-US"/>
        </a:p>
      </dgm:t>
    </dgm:pt>
    <dgm:pt modelId="{6ECC426D-FBEE-446B-ADF7-7D23B9EA7692}" type="sibTrans" cxnId="{6FD6FE83-436B-4416-9C7C-BE6F1D31537C}">
      <dgm:prSet/>
      <dgm:spPr/>
      <dgm:t>
        <a:bodyPr/>
        <a:lstStyle/>
        <a:p>
          <a:endParaRPr lang="en-US"/>
        </a:p>
      </dgm:t>
    </dgm:pt>
    <dgm:pt modelId="{9BA32DE7-462C-4405-A9EC-C0AEA41F5956}" type="pres">
      <dgm:prSet presAssocID="{04D6A798-4B9A-4280-BA91-ED0581B33EEF}" presName="linear" presStyleCnt="0">
        <dgm:presLayoutVars>
          <dgm:animLvl val="lvl"/>
          <dgm:resizeHandles val="exact"/>
        </dgm:presLayoutVars>
      </dgm:prSet>
      <dgm:spPr/>
    </dgm:pt>
    <dgm:pt modelId="{1B5E44B4-A401-4C54-8847-6B601F9261D1}" type="pres">
      <dgm:prSet presAssocID="{F09538B4-6372-4E18-8C2B-185B755A4F6C}" presName="parentText" presStyleLbl="node1" presStyleIdx="0" presStyleCnt="3">
        <dgm:presLayoutVars>
          <dgm:chMax val="0"/>
          <dgm:bulletEnabled val="1"/>
        </dgm:presLayoutVars>
      </dgm:prSet>
      <dgm:spPr/>
    </dgm:pt>
    <dgm:pt modelId="{F5AD4C04-1B9D-4B98-B68F-8FA8AC0AC953}" type="pres">
      <dgm:prSet presAssocID="{8213D89D-0656-42C3-AE13-F7291874D692}" presName="spacer" presStyleCnt="0"/>
      <dgm:spPr/>
    </dgm:pt>
    <dgm:pt modelId="{DBE677D8-597D-425C-B71A-151C7AA53216}" type="pres">
      <dgm:prSet presAssocID="{C7AD17EA-85A2-438F-8D49-E283497C29D0}" presName="parentText" presStyleLbl="node1" presStyleIdx="1" presStyleCnt="3">
        <dgm:presLayoutVars>
          <dgm:chMax val="0"/>
          <dgm:bulletEnabled val="1"/>
        </dgm:presLayoutVars>
      </dgm:prSet>
      <dgm:spPr/>
    </dgm:pt>
    <dgm:pt modelId="{0535E87D-8A4E-45DA-AF35-EB1A745C3661}" type="pres">
      <dgm:prSet presAssocID="{4AAA7703-B3D8-4278-A104-EC6ACA2BB934}" presName="spacer" presStyleCnt="0"/>
      <dgm:spPr/>
    </dgm:pt>
    <dgm:pt modelId="{B3AF838E-9507-4DF4-8EA5-298B80C2669A}" type="pres">
      <dgm:prSet presAssocID="{5B0FD83F-E838-4F07-91FA-FF7D78EC94B0}" presName="parentText" presStyleLbl="node1" presStyleIdx="2" presStyleCnt="3">
        <dgm:presLayoutVars>
          <dgm:chMax val="0"/>
          <dgm:bulletEnabled val="1"/>
        </dgm:presLayoutVars>
      </dgm:prSet>
      <dgm:spPr/>
    </dgm:pt>
  </dgm:ptLst>
  <dgm:cxnLst>
    <dgm:cxn modelId="{C28DE615-1A0E-4F4F-B743-F4B09744A0F9}" type="presOf" srcId="{5B0FD83F-E838-4F07-91FA-FF7D78EC94B0}" destId="{B3AF838E-9507-4DF4-8EA5-298B80C2669A}" srcOrd="0" destOrd="0" presId="urn:microsoft.com/office/officeart/2005/8/layout/vList2"/>
    <dgm:cxn modelId="{39E1D31B-E959-4BA8-A025-1BD6AB89AF91}" srcId="{04D6A798-4B9A-4280-BA91-ED0581B33EEF}" destId="{F09538B4-6372-4E18-8C2B-185B755A4F6C}" srcOrd="0" destOrd="0" parTransId="{31EACCE2-2EBE-4219-B45A-2C40F967AA82}" sibTransId="{8213D89D-0656-42C3-AE13-F7291874D692}"/>
    <dgm:cxn modelId="{6FD6FE83-436B-4416-9C7C-BE6F1D31537C}" srcId="{04D6A798-4B9A-4280-BA91-ED0581B33EEF}" destId="{5B0FD83F-E838-4F07-91FA-FF7D78EC94B0}" srcOrd="2" destOrd="0" parTransId="{40CCDBCD-5CA2-4855-A43D-A822BD3882E5}" sibTransId="{6ECC426D-FBEE-446B-ADF7-7D23B9EA7692}"/>
    <dgm:cxn modelId="{96A74693-AEE4-40FE-B5EE-664530F40581}" type="presOf" srcId="{F09538B4-6372-4E18-8C2B-185B755A4F6C}" destId="{1B5E44B4-A401-4C54-8847-6B601F9261D1}" srcOrd="0" destOrd="0" presId="urn:microsoft.com/office/officeart/2005/8/layout/vList2"/>
    <dgm:cxn modelId="{21BCEABF-4AE8-485F-AA27-E993801C05D3}" srcId="{04D6A798-4B9A-4280-BA91-ED0581B33EEF}" destId="{C7AD17EA-85A2-438F-8D49-E283497C29D0}" srcOrd="1" destOrd="0" parTransId="{CAEE0BCA-3B70-4C96-BC47-934B5053B708}" sibTransId="{4AAA7703-B3D8-4278-A104-EC6ACA2BB934}"/>
    <dgm:cxn modelId="{5C2845E9-0D29-4099-BAB1-9222F98F271D}" type="presOf" srcId="{C7AD17EA-85A2-438F-8D49-E283497C29D0}" destId="{DBE677D8-597D-425C-B71A-151C7AA53216}" srcOrd="0" destOrd="0" presId="urn:microsoft.com/office/officeart/2005/8/layout/vList2"/>
    <dgm:cxn modelId="{FAEF01F9-545C-4D9F-812A-1254D91E9E5D}" type="presOf" srcId="{04D6A798-4B9A-4280-BA91-ED0581B33EEF}" destId="{9BA32DE7-462C-4405-A9EC-C0AEA41F5956}" srcOrd="0" destOrd="0" presId="urn:microsoft.com/office/officeart/2005/8/layout/vList2"/>
    <dgm:cxn modelId="{F525165F-D132-41A7-BEAF-70E4D88C8947}" type="presParOf" srcId="{9BA32DE7-462C-4405-A9EC-C0AEA41F5956}" destId="{1B5E44B4-A401-4C54-8847-6B601F9261D1}" srcOrd="0" destOrd="0" presId="urn:microsoft.com/office/officeart/2005/8/layout/vList2"/>
    <dgm:cxn modelId="{BC9EABFF-2E96-4A4E-A5CE-1AEFC7DA7106}" type="presParOf" srcId="{9BA32DE7-462C-4405-A9EC-C0AEA41F5956}" destId="{F5AD4C04-1B9D-4B98-B68F-8FA8AC0AC953}" srcOrd="1" destOrd="0" presId="urn:microsoft.com/office/officeart/2005/8/layout/vList2"/>
    <dgm:cxn modelId="{6EBE1775-52C2-4D56-BF53-58960A375624}" type="presParOf" srcId="{9BA32DE7-462C-4405-A9EC-C0AEA41F5956}" destId="{DBE677D8-597D-425C-B71A-151C7AA53216}" srcOrd="2" destOrd="0" presId="urn:microsoft.com/office/officeart/2005/8/layout/vList2"/>
    <dgm:cxn modelId="{FF4C8574-79A1-4F2E-A7DF-3C8A67A640B2}" type="presParOf" srcId="{9BA32DE7-462C-4405-A9EC-C0AEA41F5956}" destId="{0535E87D-8A4E-45DA-AF35-EB1A745C3661}" srcOrd="3" destOrd="0" presId="urn:microsoft.com/office/officeart/2005/8/layout/vList2"/>
    <dgm:cxn modelId="{AA4DE573-590C-478C-98A7-99C2C2AB5D2D}" type="presParOf" srcId="{9BA32DE7-462C-4405-A9EC-C0AEA41F5956}" destId="{B3AF838E-9507-4DF4-8EA5-298B80C2669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E91084D-0715-4600-9AE7-D18971BCD50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E655EC7-6A78-457A-8297-8CCF1DD4BFAD}">
      <dgm:prSet/>
      <dgm:spPr/>
      <dgm:t>
        <a:bodyPr/>
        <a:lstStyle/>
        <a:p>
          <a:r>
            <a:rPr lang="en-US"/>
            <a:t>Do you do this?</a:t>
          </a:r>
        </a:p>
      </dgm:t>
    </dgm:pt>
    <dgm:pt modelId="{344FE3AE-C539-49A1-B837-A4C65B00648B}" type="parTrans" cxnId="{AAEAE479-4CA1-41B0-8D7D-0D7FA2558A44}">
      <dgm:prSet/>
      <dgm:spPr/>
      <dgm:t>
        <a:bodyPr/>
        <a:lstStyle/>
        <a:p>
          <a:endParaRPr lang="en-US"/>
        </a:p>
      </dgm:t>
    </dgm:pt>
    <dgm:pt modelId="{9CED443B-D3AA-466B-9A1A-BDA8D5A8B468}" type="sibTrans" cxnId="{AAEAE479-4CA1-41B0-8D7D-0D7FA2558A44}">
      <dgm:prSet/>
      <dgm:spPr/>
      <dgm:t>
        <a:bodyPr/>
        <a:lstStyle/>
        <a:p>
          <a:endParaRPr lang="en-US"/>
        </a:p>
      </dgm:t>
    </dgm:pt>
    <dgm:pt modelId="{55BDC19C-4223-4A8C-A839-34B30DB1669C}">
      <dgm:prSet/>
      <dgm:spPr/>
      <dgm:t>
        <a:bodyPr/>
        <a:lstStyle/>
        <a:p>
          <a:r>
            <a:rPr lang="en-US"/>
            <a:t>How?</a:t>
          </a:r>
        </a:p>
      </dgm:t>
    </dgm:pt>
    <dgm:pt modelId="{D695FA28-83B8-4D5C-8412-0EA14FB25DFC}" type="parTrans" cxnId="{6C81D654-3B9B-4ACE-B31D-59754E8F6D2E}">
      <dgm:prSet/>
      <dgm:spPr/>
      <dgm:t>
        <a:bodyPr/>
        <a:lstStyle/>
        <a:p>
          <a:endParaRPr lang="en-US"/>
        </a:p>
      </dgm:t>
    </dgm:pt>
    <dgm:pt modelId="{C0CE4F10-E333-4D0F-83F7-55B62B29A1B7}" type="sibTrans" cxnId="{6C81D654-3B9B-4ACE-B31D-59754E8F6D2E}">
      <dgm:prSet/>
      <dgm:spPr/>
      <dgm:t>
        <a:bodyPr/>
        <a:lstStyle/>
        <a:p>
          <a:endParaRPr lang="en-US"/>
        </a:p>
      </dgm:t>
    </dgm:pt>
    <dgm:pt modelId="{B32F23CB-1E3C-421B-96C6-21455DB0449B}">
      <dgm:prSet/>
      <dgm:spPr/>
      <dgm:t>
        <a:bodyPr/>
        <a:lstStyle/>
        <a:p>
          <a:r>
            <a:rPr lang="en-US"/>
            <a:t>What is community to us?</a:t>
          </a:r>
        </a:p>
      </dgm:t>
    </dgm:pt>
    <dgm:pt modelId="{93CB68EC-8058-4AA7-BA46-168C775ACF52}" type="parTrans" cxnId="{686DCF53-FDCA-43A0-9C05-FDE758A9BAFF}">
      <dgm:prSet/>
      <dgm:spPr/>
      <dgm:t>
        <a:bodyPr/>
        <a:lstStyle/>
        <a:p>
          <a:endParaRPr lang="en-US"/>
        </a:p>
      </dgm:t>
    </dgm:pt>
    <dgm:pt modelId="{1C387AEB-5526-4B5E-A85B-84F043AAC7EA}" type="sibTrans" cxnId="{686DCF53-FDCA-43A0-9C05-FDE758A9BAFF}">
      <dgm:prSet/>
      <dgm:spPr/>
      <dgm:t>
        <a:bodyPr/>
        <a:lstStyle/>
        <a:p>
          <a:endParaRPr lang="en-US"/>
        </a:p>
      </dgm:t>
    </dgm:pt>
    <dgm:pt modelId="{AFECE2F2-03EB-473B-9A4F-83DBA181839E}" type="pres">
      <dgm:prSet presAssocID="{CE91084D-0715-4600-9AE7-D18971BCD50D}" presName="linear" presStyleCnt="0">
        <dgm:presLayoutVars>
          <dgm:animLvl val="lvl"/>
          <dgm:resizeHandles val="exact"/>
        </dgm:presLayoutVars>
      </dgm:prSet>
      <dgm:spPr/>
    </dgm:pt>
    <dgm:pt modelId="{67D64EB1-19FB-4C93-83F2-5383387F5567}" type="pres">
      <dgm:prSet presAssocID="{EE655EC7-6A78-457A-8297-8CCF1DD4BFAD}" presName="parentText" presStyleLbl="node1" presStyleIdx="0" presStyleCnt="3">
        <dgm:presLayoutVars>
          <dgm:chMax val="0"/>
          <dgm:bulletEnabled val="1"/>
        </dgm:presLayoutVars>
      </dgm:prSet>
      <dgm:spPr/>
    </dgm:pt>
    <dgm:pt modelId="{359905E8-7A80-43F5-AB3B-E9133E55A745}" type="pres">
      <dgm:prSet presAssocID="{9CED443B-D3AA-466B-9A1A-BDA8D5A8B468}" presName="spacer" presStyleCnt="0"/>
      <dgm:spPr/>
    </dgm:pt>
    <dgm:pt modelId="{E4E3C111-CB99-4A93-93CB-819F99E8BFA7}" type="pres">
      <dgm:prSet presAssocID="{55BDC19C-4223-4A8C-A839-34B30DB1669C}" presName="parentText" presStyleLbl="node1" presStyleIdx="1" presStyleCnt="3">
        <dgm:presLayoutVars>
          <dgm:chMax val="0"/>
          <dgm:bulletEnabled val="1"/>
        </dgm:presLayoutVars>
      </dgm:prSet>
      <dgm:spPr/>
    </dgm:pt>
    <dgm:pt modelId="{D20CD92E-8F31-46E4-B3E2-4E97C36D4099}" type="pres">
      <dgm:prSet presAssocID="{C0CE4F10-E333-4D0F-83F7-55B62B29A1B7}" presName="spacer" presStyleCnt="0"/>
      <dgm:spPr/>
    </dgm:pt>
    <dgm:pt modelId="{1B7B718C-E857-49CD-8AA8-B7A34FD1BCFE}" type="pres">
      <dgm:prSet presAssocID="{B32F23CB-1E3C-421B-96C6-21455DB0449B}" presName="parentText" presStyleLbl="node1" presStyleIdx="2" presStyleCnt="3">
        <dgm:presLayoutVars>
          <dgm:chMax val="0"/>
          <dgm:bulletEnabled val="1"/>
        </dgm:presLayoutVars>
      </dgm:prSet>
      <dgm:spPr/>
    </dgm:pt>
  </dgm:ptLst>
  <dgm:cxnLst>
    <dgm:cxn modelId="{E51B9A5D-A920-4DA9-9BEF-A8381363BA5C}" type="presOf" srcId="{CE91084D-0715-4600-9AE7-D18971BCD50D}" destId="{AFECE2F2-03EB-473B-9A4F-83DBA181839E}" srcOrd="0" destOrd="0" presId="urn:microsoft.com/office/officeart/2005/8/layout/vList2"/>
    <dgm:cxn modelId="{686DCF53-FDCA-43A0-9C05-FDE758A9BAFF}" srcId="{CE91084D-0715-4600-9AE7-D18971BCD50D}" destId="{B32F23CB-1E3C-421B-96C6-21455DB0449B}" srcOrd="2" destOrd="0" parTransId="{93CB68EC-8058-4AA7-BA46-168C775ACF52}" sibTransId="{1C387AEB-5526-4B5E-A85B-84F043AAC7EA}"/>
    <dgm:cxn modelId="{6C81D654-3B9B-4ACE-B31D-59754E8F6D2E}" srcId="{CE91084D-0715-4600-9AE7-D18971BCD50D}" destId="{55BDC19C-4223-4A8C-A839-34B30DB1669C}" srcOrd="1" destOrd="0" parTransId="{D695FA28-83B8-4D5C-8412-0EA14FB25DFC}" sibTransId="{C0CE4F10-E333-4D0F-83F7-55B62B29A1B7}"/>
    <dgm:cxn modelId="{AAEAE479-4CA1-41B0-8D7D-0D7FA2558A44}" srcId="{CE91084D-0715-4600-9AE7-D18971BCD50D}" destId="{EE655EC7-6A78-457A-8297-8CCF1DD4BFAD}" srcOrd="0" destOrd="0" parTransId="{344FE3AE-C539-49A1-B837-A4C65B00648B}" sibTransId="{9CED443B-D3AA-466B-9A1A-BDA8D5A8B468}"/>
    <dgm:cxn modelId="{0C98EF79-3A18-4DD7-99AE-9FB60FE16E89}" type="presOf" srcId="{EE655EC7-6A78-457A-8297-8CCF1DD4BFAD}" destId="{67D64EB1-19FB-4C93-83F2-5383387F5567}" srcOrd="0" destOrd="0" presId="urn:microsoft.com/office/officeart/2005/8/layout/vList2"/>
    <dgm:cxn modelId="{F077BACF-55A3-48AC-96B6-889906C48828}" type="presOf" srcId="{55BDC19C-4223-4A8C-A839-34B30DB1669C}" destId="{E4E3C111-CB99-4A93-93CB-819F99E8BFA7}" srcOrd="0" destOrd="0" presId="urn:microsoft.com/office/officeart/2005/8/layout/vList2"/>
    <dgm:cxn modelId="{2F2E27F7-B502-4225-89DD-97B5F49B177B}" type="presOf" srcId="{B32F23CB-1E3C-421B-96C6-21455DB0449B}" destId="{1B7B718C-E857-49CD-8AA8-B7A34FD1BCFE}" srcOrd="0" destOrd="0" presId="urn:microsoft.com/office/officeart/2005/8/layout/vList2"/>
    <dgm:cxn modelId="{B6F75348-87B7-454D-8B0C-5F9BB3206FF8}" type="presParOf" srcId="{AFECE2F2-03EB-473B-9A4F-83DBA181839E}" destId="{67D64EB1-19FB-4C93-83F2-5383387F5567}" srcOrd="0" destOrd="0" presId="urn:microsoft.com/office/officeart/2005/8/layout/vList2"/>
    <dgm:cxn modelId="{64CB7086-0E2D-4EF1-AD5E-41154434C305}" type="presParOf" srcId="{AFECE2F2-03EB-473B-9A4F-83DBA181839E}" destId="{359905E8-7A80-43F5-AB3B-E9133E55A745}" srcOrd="1" destOrd="0" presId="urn:microsoft.com/office/officeart/2005/8/layout/vList2"/>
    <dgm:cxn modelId="{5768875A-FF81-4F64-AD20-C855E0774A0A}" type="presParOf" srcId="{AFECE2F2-03EB-473B-9A4F-83DBA181839E}" destId="{E4E3C111-CB99-4A93-93CB-819F99E8BFA7}" srcOrd="2" destOrd="0" presId="urn:microsoft.com/office/officeart/2005/8/layout/vList2"/>
    <dgm:cxn modelId="{8FA860F3-6ED5-4C9D-BD13-5AA3AC754AFD}" type="presParOf" srcId="{AFECE2F2-03EB-473B-9A4F-83DBA181839E}" destId="{D20CD92E-8F31-46E4-B3E2-4E97C36D4099}" srcOrd="3" destOrd="0" presId="urn:microsoft.com/office/officeart/2005/8/layout/vList2"/>
    <dgm:cxn modelId="{A210EFDE-EC68-4B23-81FA-B4E2C34823A8}" type="presParOf" srcId="{AFECE2F2-03EB-473B-9A4F-83DBA181839E}" destId="{1B7B718C-E857-49CD-8AA8-B7A34FD1BCF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BA834CD-FA37-416E-BBEC-70D446417FBC}"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7071A001-0791-4A4A-A58C-FA3BF893C1B5}">
      <dgm:prSet/>
      <dgm:spPr/>
      <dgm:t>
        <a:bodyPr/>
        <a:lstStyle/>
        <a:p>
          <a:r>
            <a:rPr lang="en-US"/>
            <a:t>Common Mental Disorders – CMD – depression, anxiety, panic disorder, phobias and OCD.</a:t>
          </a:r>
        </a:p>
      </dgm:t>
    </dgm:pt>
    <dgm:pt modelId="{08BA231C-8D0A-4AE9-B350-0C292E206853}" type="parTrans" cxnId="{ACBE3A63-E124-42E2-B2DE-5AED6443FEC5}">
      <dgm:prSet/>
      <dgm:spPr/>
      <dgm:t>
        <a:bodyPr/>
        <a:lstStyle/>
        <a:p>
          <a:endParaRPr lang="en-US"/>
        </a:p>
      </dgm:t>
    </dgm:pt>
    <dgm:pt modelId="{D91C8F4A-80AA-4558-91C2-D7D0919520F8}" type="sibTrans" cxnId="{ACBE3A63-E124-42E2-B2DE-5AED6443FEC5}">
      <dgm:prSet/>
      <dgm:spPr/>
      <dgm:t>
        <a:bodyPr/>
        <a:lstStyle/>
        <a:p>
          <a:endParaRPr lang="en-US"/>
        </a:p>
      </dgm:t>
    </dgm:pt>
    <dgm:pt modelId="{F29DB544-9DBA-4F7D-AE5B-2D4B876E9C2F}">
      <dgm:prSet/>
      <dgm:spPr/>
      <dgm:t>
        <a:bodyPr/>
        <a:lstStyle/>
        <a:p>
          <a:r>
            <a:rPr lang="en-US"/>
            <a:t>One in six people aged 16+</a:t>
          </a:r>
        </a:p>
      </dgm:t>
    </dgm:pt>
    <dgm:pt modelId="{2B0827F3-05C1-4FD7-B5A9-F4554190EE5A}" type="parTrans" cxnId="{2BF89B6E-12E0-418B-B0E4-5E1C9FAADD53}">
      <dgm:prSet/>
      <dgm:spPr/>
      <dgm:t>
        <a:bodyPr/>
        <a:lstStyle/>
        <a:p>
          <a:endParaRPr lang="en-US"/>
        </a:p>
      </dgm:t>
    </dgm:pt>
    <dgm:pt modelId="{71577B05-428F-4594-9D80-D0DC9AF1188E}" type="sibTrans" cxnId="{2BF89B6E-12E0-418B-B0E4-5E1C9FAADD53}">
      <dgm:prSet/>
      <dgm:spPr/>
      <dgm:t>
        <a:bodyPr/>
        <a:lstStyle/>
        <a:p>
          <a:endParaRPr lang="en-US"/>
        </a:p>
      </dgm:t>
    </dgm:pt>
    <dgm:pt modelId="{1BF0C956-010D-447D-B615-859EBB4A2179}">
      <dgm:prSet/>
      <dgm:spPr/>
      <dgm:t>
        <a:bodyPr/>
        <a:lstStyle/>
        <a:p>
          <a:r>
            <a:rPr lang="en-US"/>
            <a:t>More common in those of an ethnic minority, specifically, Black and Asian British</a:t>
          </a:r>
        </a:p>
      </dgm:t>
    </dgm:pt>
    <dgm:pt modelId="{90E60FA7-B331-404A-B513-23838199FB20}" type="parTrans" cxnId="{56BEF375-396C-4CA3-9B40-4B5148F69BCD}">
      <dgm:prSet/>
      <dgm:spPr/>
      <dgm:t>
        <a:bodyPr/>
        <a:lstStyle/>
        <a:p>
          <a:endParaRPr lang="en-US"/>
        </a:p>
      </dgm:t>
    </dgm:pt>
    <dgm:pt modelId="{829A9D1A-98BD-4D49-B6B3-BF3EB1155825}" type="sibTrans" cxnId="{56BEF375-396C-4CA3-9B40-4B5148F69BCD}">
      <dgm:prSet/>
      <dgm:spPr/>
      <dgm:t>
        <a:bodyPr/>
        <a:lstStyle/>
        <a:p>
          <a:endParaRPr lang="en-US"/>
        </a:p>
      </dgm:t>
    </dgm:pt>
    <dgm:pt modelId="{FEE2DCC5-833E-4191-81E8-27C8C98C97EE}">
      <dgm:prSet/>
      <dgm:spPr/>
      <dgm:t>
        <a:bodyPr/>
        <a:lstStyle/>
        <a:p>
          <a:r>
            <a:rPr lang="en-US"/>
            <a:t>More common in those who are economically inactive or unemployed.</a:t>
          </a:r>
        </a:p>
      </dgm:t>
    </dgm:pt>
    <dgm:pt modelId="{962A40C9-8791-4CCC-9587-46249A4D4584}" type="parTrans" cxnId="{A99FAD2E-E119-4378-B633-910177E51936}">
      <dgm:prSet/>
      <dgm:spPr/>
      <dgm:t>
        <a:bodyPr/>
        <a:lstStyle/>
        <a:p>
          <a:endParaRPr lang="en-US"/>
        </a:p>
      </dgm:t>
    </dgm:pt>
    <dgm:pt modelId="{8E0CA4DF-77C5-4F38-89C6-CDB647AF80B5}" type="sibTrans" cxnId="{A99FAD2E-E119-4378-B633-910177E51936}">
      <dgm:prSet/>
      <dgm:spPr/>
      <dgm:t>
        <a:bodyPr/>
        <a:lstStyle/>
        <a:p>
          <a:endParaRPr lang="en-US"/>
        </a:p>
      </dgm:t>
    </dgm:pt>
    <dgm:pt modelId="{F9375663-017A-4830-BA4B-73207848B537}" type="pres">
      <dgm:prSet presAssocID="{FBA834CD-FA37-416E-BBEC-70D446417FBC}" presName="outerComposite" presStyleCnt="0">
        <dgm:presLayoutVars>
          <dgm:chMax val="5"/>
          <dgm:dir/>
          <dgm:resizeHandles val="exact"/>
        </dgm:presLayoutVars>
      </dgm:prSet>
      <dgm:spPr/>
    </dgm:pt>
    <dgm:pt modelId="{3D462345-1204-4F42-8CC4-260E8FF7BA69}" type="pres">
      <dgm:prSet presAssocID="{FBA834CD-FA37-416E-BBEC-70D446417FBC}" presName="dummyMaxCanvas" presStyleCnt="0">
        <dgm:presLayoutVars/>
      </dgm:prSet>
      <dgm:spPr/>
    </dgm:pt>
    <dgm:pt modelId="{C56E5153-C9DD-4AA5-8DEE-985F5C1717F7}" type="pres">
      <dgm:prSet presAssocID="{FBA834CD-FA37-416E-BBEC-70D446417FBC}" presName="FourNodes_1" presStyleLbl="node1" presStyleIdx="0" presStyleCnt="4">
        <dgm:presLayoutVars>
          <dgm:bulletEnabled val="1"/>
        </dgm:presLayoutVars>
      </dgm:prSet>
      <dgm:spPr/>
    </dgm:pt>
    <dgm:pt modelId="{CA865D4A-BB3C-4797-9E17-547D41CC8EBB}" type="pres">
      <dgm:prSet presAssocID="{FBA834CD-FA37-416E-BBEC-70D446417FBC}" presName="FourNodes_2" presStyleLbl="node1" presStyleIdx="1" presStyleCnt="4">
        <dgm:presLayoutVars>
          <dgm:bulletEnabled val="1"/>
        </dgm:presLayoutVars>
      </dgm:prSet>
      <dgm:spPr/>
    </dgm:pt>
    <dgm:pt modelId="{612566B0-3301-4A18-ACEB-FC65B18C7858}" type="pres">
      <dgm:prSet presAssocID="{FBA834CD-FA37-416E-BBEC-70D446417FBC}" presName="FourNodes_3" presStyleLbl="node1" presStyleIdx="2" presStyleCnt="4">
        <dgm:presLayoutVars>
          <dgm:bulletEnabled val="1"/>
        </dgm:presLayoutVars>
      </dgm:prSet>
      <dgm:spPr/>
    </dgm:pt>
    <dgm:pt modelId="{1630CC8B-2690-4143-9BAB-BD447CF4F206}" type="pres">
      <dgm:prSet presAssocID="{FBA834CD-FA37-416E-BBEC-70D446417FBC}" presName="FourNodes_4" presStyleLbl="node1" presStyleIdx="3" presStyleCnt="4">
        <dgm:presLayoutVars>
          <dgm:bulletEnabled val="1"/>
        </dgm:presLayoutVars>
      </dgm:prSet>
      <dgm:spPr/>
    </dgm:pt>
    <dgm:pt modelId="{B054D448-AE27-4F4B-A289-0A035F338FAD}" type="pres">
      <dgm:prSet presAssocID="{FBA834CD-FA37-416E-BBEC-70D446417FBC}" presName="FourConn_1-2" presStyleLbl="fgAccFollowNode1" presStyleIdx="0" presStyleCnt="3">
        <dgm:presLayoutVars>
          <dgm:bulletEnabled val="1"/>
        </dgm:presLayoutVars>
      </dgm:prSet>
      <dgm:spPr/>
    </dgm:pt>
    <dgm:pt modelId="{AEA8EC51-8301-4414-B27E-E9A836FA8221}" type="pres">
      <dgm:prSet presAssocID="{FBA834CD-FA37-416E-BBEC-70D446417FBC}" presName="FourConn_2-3" presStyleLbl="fgAccFollowNode1" presStyleIdx="1" presStyleCnt="3">
        <dgm:presLayoutVars>
          <dgm:bulletEnabled val="1"/>
        </dgm:presLayoutVars>
      </dgm:prSet>
      <dgm:spPr/>
    </dgm:pt>
    <dgm:pt modelId="{B2B6F350-05A5-4EB0-A0C2-04A265ACF899}" type="pres">
      <dgm:prSet presAssocID="{FBA834CD-FA37-416E-BBEC-70D446417FBC}" presName="FourConn_3-4" presStyleLbl="fgAccFollowNode1" presStyleIdx="2" presStyleCnt="3">
        <dgm:presLayoutVars>
          <dgm:bulletEnabled val="1"/>
        </dgm:presLayoutVars>
      </dgm:prSet>
      <dgm:spPr/>
    </dgm:pt>
    <dgm:pt modelId="{E2DC89ED-C618-430E-960C-18FBB1E604FC}" type="pres">
      <dgm:prSet presAssocID="{FBA834CD-FA37-416E-BBEC-70D446417FBC}" presName="FourNodes_1_text" presStyleLbl="node1" presStyleIdx="3" presStyleCnt="4">
        <dgm:presLayoutVars>
          <dgm:bulletEnabled val="1"/>
        </dgm:presLayoutVars>
      </dgm:prSet>
      <dgm:spPr/>
    </dgm:pt>
    <dgm:pt modelId="{6D35172B-137C-4C3C-87BF-430618196345}" type="pres">
      <dgm:prSet presAssocID="{FBA834CD-FA37-416E-BBEC-70D446417FBC}" presName="FourNodes_2_text" presStyleLbl="node1" presStyleIdx="3" presStyleCnt="4">
        <dgm:presLayoutVars>
          <dgm:bulletEnabled val="1"/>
        </dgm:presLayoutVars>
      </dgm:prSet>
      <dgm:spPr/>
    </dgm:pt>
    <dgm:pt modelId="{30847015-585B-47D4-83C5-4921095C0400}" type="pres">
      <dgm:prSet presAssocID="{FBA834CD-FA37-416E-BBEC-70D446417FBC}" presName="FourNodes_3_text" presStyleLbl="node1" presStyleIdx="3" presStyleCnt="4">
        <dgm:presLayoutVars>
          <dgm:bulletEnabled val="1"/>
        </dgm:presLayoutVars>
      </dgm:prSet>
      <dgm:spPr/>
    </dgm:pt>
    <dgm:pt modelId="{0D3B608C-A3DE-4496-AAFD-48923707293D}" type="pres">
      <dgm:prSet presAssocID="{FBA834CD-FA37-416E-BBEC-70D446417FBC}" presName="FourNodes_4_text" presStyleLbl="node1" presStyleIdx="3" presStyleCnt="4">
        <dgm:presLayoutVars>
          <dgm:bulletEnabled val="1"/>
        </dgm:presLayoutVars>
      </dgm:prSet>
      <dgm:spPr/>
    </dgm:pt>
  </dgm:ptLst>
  <dgm:cxnLst>
    <dgm:cxn modelId="{A99FAD2E-E119-4378-B633-910177E51936}" srcId="{FBA834CD-FA37-416E-BBEC-70D446417FBC}" destId="{FEE2DCC5-833E-4191-81E8-27C8C98C97EE}" srcOrd="3" destOrd="0" parTransId="{962A40C9-8791-4CCC-9587-46249A4D4584}" sibTransId="{8E0CA4DF-77C5-4F38-89C6-CDB647AF80B5}"/>
    <dgm:cxn modelId="{760FBA33-8C39-478F-8891-5C537EB80E10}" type="presOf" srcId="{1BF0C956-010D-447D-B615-859EBB4A2179}" destId="{30847015-585B-47D4-83C5-4921095C0400}" srcOrd="1" destOrd="0" presId="urn:microsoft.com/office/officeart/2005/8/layout/vProcess5"/>
    <dgm:cxn modelId="{09ACEE35-1C18-4317-8A3F-27422B185F25}" type="presOf" srcId="{F29DB544-9DBA-4F7D-AE5B-2D4B876E9C2F}" destId="{6D35172B-137C-4C3C-87BF-430618196345}" srcOrd="1" destOrd="0" presId="urn:microsoft.com/office/officeart/2005/8/layout/vProcess5"/>
    <dgm:cxn modelId="{ACBE3A63-E124-42E2-B2DE-5AED6443FEC5}" srcId="{FBA834CD-FA37-416E-BBEC-70D446417FBC}" destId="{7071A001-0791-4A4A-A58C-FA3BF893C1B5}" srcOrd="0" destOrd="0" parTransId="{08BA231C-8D0A-4AE9-B350-0C292E206853}" sibTransId="{D91C8F4A-80AA-4558-91C2-D7D0919520F8}"/>
    <dgm:cxn modelId="{94B88D66-CB8A-4D1C-A30B-611481753D8E}" type="presOf" srcId="{FEE2DCC5-833E-4191-81E8-27C8C98C97EE}" destId="{0D3B608C-A3DE-4496-AAFD-48923707293D}" srcOrd="1" destOrd="0" presId="urn:microsoft.com/office/officeart/2005/8/layout/vProcess5"/>
    <dgm:cxn modelId="{C94E404B-CDFC-4759-8E17-8B771B865E1B}" type="presOf" srcId="{7071A001-0791-4A4A-A58C-FA3BF893C1B5}" destId="{E2DC89ED-C618-430E-960C-18FBB1E604FC}" srcOrd="1" destOrd="0" presId="urn:microsoft.com/office/officeart/2005/8/layout/vProcess5"/>
    <dgm:cxn modelId="{2BF89B6E-12E0-418B-B0E4-5E1C9FAADD53}" srcId="{FBA834CD-FA37-416E-BBEC-70D446417FBC}" destId="{F29DB544-9DBA-4F7D-AE5B-2D4B876E9C2F}" srcOrd="1" destOrd="0" parTransId="{2B0827F3-05C1-4FD7-B5A9-F4554190EE5A}" sibTransId="{71577B05-428F-4594-9D80-D0DC9AF1188E}"/>
    <dgm:cxn modelId="{56BEF375-396C-4CA3-9B40-4B5148F69BCD}" srcId="{FBA834CD-FA37-416E-BBEC-70D446417FBC}" destId="{1BF0C956-010D-447D-B615-859EBB4A2179}" srcOrd="2" destOrd="0" parTransId="{90E60FA7-B331-404A-B513-23838199FB20}" sibTransId="{829A9D1A-98BD-4D49-B6B3-BF3EB1155825}"/>
    <dgm:cxn modelId="{A9300457-773F-4ADD-A021-DB11A5B1B8EF}" type="presOf" srcId="{FBA834CD-FA37-416E-BBEC-70D446417FBC}" destId="{F9375663-017A-4830-BA4B-73207848B537}" srcOrd="0" destOrd="0" presId="urn:microsoft.com/office/officeart/2005/8/layout/vProcess5"/>
    <dgm:cxn modelId="{5122C980-275B-4440-97E8-9EA07470F552}" type="presOf" srcId="{FEE2DCC5-833E-4191-81E8-27C8C98C97EE}" destId="{1630CC8B-2690-4143-9BAB-BD447CF4F206}" srcOrd="0" destOrd="0" presId="urn:microsoft.com/office/officeart/2005/8/layout/vProcess5"/>
    <dgm:cxn modelId="{D8A91586-3CC2-4B85-8DD6-71D74C2F4CCD}" type="presOf" srcId="{829A9D1A-98BD-4D49-B6B3-BF3EB1155825}" destId="{B2B6F350-05A5-4EB0-A0C2-04A265ACF899}" srcOrd="0" destOrd="0" presId="urn:microsoft.com/office/officeart/2005/8/layout/vProcess5"/>
    <dgm:cxn modelId="{52A6AF92-3490-4F1C-A22C-231CB7ADDB10}" type="presOf" srcId="{D91C8F4A-80AA-4558-91C2-D7D0919520F8}" destId="{B054D448-AE27-4F4B-A289-0A035F338FAD}" srcOrd="0" destOrd="0" presId="urn:microsoft.com/office/officeart/2005/8/layout/vProcess5"/>
    <dgm:cxn modelId="{9E873AD2-EAB0-4CE4-8AA7-4F4FEA2963EC}" type="presOf" srcId="{7071A001-0791-4A4A-A58C-FA3BF893C1B5}" destId="{C56E5153-C9DD-4AA5-8DEE-985F5C1717F7}" srcOrd="0" destOrd="0" presId="urn:microsoft.com/office/officeart/2005/8/layout/vProcess5"/>
    <dgm:cxn modelId="{132961D2-5BC8-4C97-9E41-E9B14FB2B2F5}" type="presOf" srcId="{71577B05-428F-4594-9D80-D0DC9AF1188E}" destId="{AEA8EC51-8301-4414-B27E-E9A836FA8221}" srcOrd="0" destOrd="0" presId="urn:microsoft.com/office/officeart/2005/8/layout/vProcess5"/>
    <dgm:cxn modelId="{B8B788DC-F48C-4577-84AA-7358DD150396}" type="presOf" srcId="{1BF0C956-010D-447D-B615-859EBB4A2179}" destId="{612566B0-3301-4A18-ACEB-FC65B18C7858}" srcOrd="0" destOrd="0" presId="urn:microsoft.com/office/officeart/2005/8/layout/vProcess5"/>
    <dgm:cxn modelId="{19FFC3FA-2F55-44F0-A3CD-B4059CEDEEB1}" type="presOf" srcId="{F29DB544-9DBA-4F7D-AE5B-2D4B876E9C2F}" destId="{CA865D4A-BB3C-4797-9E17-547D41CC8EBB}" srcOrd="0" destOrd="0" presId="urn:microsoft.com/office/officeart/2005/8/layout/vProcess5"/>
    <dgm:cxn modelId="{C54E4935-D0A4-4E65-9D8D-6F463AD42DF6}" type="presParOf" srcId="{F9375663-017A-4830-BA4B-73207848B537}" destId="{3D462345-1204-4F42-8CC4-260E8FF7BA69}" srcOrd="0" destOrd="0" presId="urn:microsoft.com/office/officeart/2005/8/layout/vProcess5"/>
    <dgm:cxn modelId="{D6CB4F9F-0707-40E6-BFAC-139091926924}" type="presParOf" srcId="{F9375663-017A-4830-BA4B-73207848B537}" destId="{C56E5153-C9DD-4AA5-8DEE-985F5C1717F7}" srcOrd="1" destOrd="0" presId="urn:microsoft.com/office/officeart/2005/8/layout/vProcess5"/>
    <dgm:cxn modelId="{92FFFC8E-06BF-4E27-9FA1-422431C0AECD}" type="presParOf" srcId="{F9375663-017A-4830-BA4B-73207848B537}" destId="{CA865D4A-BB3C-4797-9E17-547D41CC8EBB}" srcOrd="2" destOrd="0" presId="urn:microsoft.com/office/officeart/2005/8/layout/vProcess5"/>
    <dgm:cxn modelId="{69468B99-A662-42B4-8E0F-9A5489D412D1}" type="presParOf" srcId="{F9375663-017A-4830-BA4B-73207848B537}" destId="{612566B0-3301-4A18-ACEB-FC65B18C7858}" srcOrd="3" destOrd="0" presId="urn:microsoft.com/office/officeart/2005/8/layout/vProcess5"/>
    <dgm:cxn modelId="{CB968D1C-7A34-414E-ADE7-29CD0D40E136}" type="presParOf" srcId="{F9375663-017A-4830-BA4B-73207848B537}" destId="{1630CC8B-2690-4143-9BAB-BD447CF4F206}" srcOrd="4" destOrd="0" presId="urn:microsoft.com/office/officeart/2005/8/layout/vProcess5"/>
    <dgm:cxn modelId="{74D9B047-AF5F-4031-83FB-D3D904CFCB2B}" type="presParOf" srcId="{F9375663-017A-4830-BA4B-73207848B537}" destId="{B054D448-AE27-4F4B-A289-0A035F338FAD}" srcOrd="5" destOrd="0" presId="urn:microsoft.com/office/officeart/2005/8/layout/vProcess5"/>
    <dgm:cxn modelId="{8A33A4B9-C41A-4C70-BB0E-FF3D6DD37E1B}" type="presParOf" srcId="{F9375663-017A-4830-BA4B-73207848B537}" destId="{AEA8EC51-8301-4414-B27E-E9A836FA8221}" srcOrd="6" destOrd="0" presId="urn:microsoft.com/office/officeart/2005/8/layout/vProcess5"/>
    <dgm:cxn modelId="{979F3B69-B1BE-4251-B8F6-67DD599B6D88}" type="presParOf" srcId="{F9375663-017A-4830-BA4B-73207848B537}" destId="{B2B6F350-05A5-4EB0-A0C2-04A265ACF899}" srcOrd="7" destOrd="0" presId="urn:microsoft.com/office/officeart/2005/8/layout/vProcess5"/>
    <dgm:cxn modelId="{5028CA3A-3639-4134-8402-E23226F67BA9}" type="presParOf" srcId="{F9375663-017A-4830-BA4B-73207848B537}" destId="{E2DC89ED-C618-430E-960C-18FBB1E604FC}" srcOrd="8" destOrd="0" presId="urn:microsoft.com/office/officeart/2005/8/layout/vProcess5"/>
    <dgm:cxn modelId="{78B78A49-B46F-403A-A33F-2BCB44BE867B}" type="presParOf" srcId="{F9375663-017A-4830-BA4B-73207848B537}" destId="{6D35172B-137C-4C3C-87BF-430618196345}" srcOrd="9" destOrd="0" presId="urn:microsoft.com/office/officeart/2005/8/layout/vProcess5"/>
    <dgm:cxn modelId="{4A4EB39B-F1ED-40CE-B208-27B3FB111AF0}" type="presParOf" srcId="{F9375663-017A-4830-BA4B-73207848B537}" destId="{30847015-585B-47D4-83C5-4921095C0400}" srcOrd="10" destOrd="0" presId="urn:microsoft.com/office/officeart/2005/8/layout/vProcess5"/>
    <dgm:cxn modelId="{7D21EB4F-5858-49DC-9A83-F8E7DF7DF902}" type="presParOf" srcId="{F9375663-017A-4830-BA4B-73207848B537}" destId="{0D3B608C-A3DE-4496-AAFD-48923707293D}"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90CAD28-4497-461F-8805-C6B7340824CA}"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2E499ED0-9A8F-49E3-9784-710A3706E358}">
      <dgm:prSet/>
      <dgm:spPr/>
      <dgm:t>
        <a:bodyPr/>
        <a:lstStyle/>
        <a:p>
          <a:r>
            <a:rPr lang="en-US"/>
            <a:t>These conditions are all grouped under certain 'features' or characteristics. </a:t>
          </a:r>
        </a:p>
      </dgm:t>
    </dgm:pt>
    <dgm:pt modelId="{F808B240-92A5-47DE-943D-42B8F7CF74B4}" type="parTrans" cxnId="{A32209D9-CF11-47E7-BBAA-37B7996D6725}">
      <dgm:prSet/>
      <dgm:spPr/>
      <dgm:t>
        <a:bodyPr/>
        <a:lstStyle/>
        <a:p>
          <a:endParaRPr lang="en-US"/>
        </a:p>
      </dgm:t>
    </dgm:pt>
    <dgm:pt modelId="{1BEF52E7-3E50-450E-AE7A-AF4E9BC44241}" type="sibTrans" cxnId="{A32209D9-CF11-47E7-BBAA-37B7996D6725}">
      <dgm:prSet/>
      <dgm:spPr/>
      <dgm:t>
        <a:bodyPr/>
        <a:lstStyle/>
        <a:p>
          <a:endParaRPr lang="en-US"/>
        </a:p>
      </dgm:t>
    </dgm:pt>
    <dgm:pt modelId="{CB32B669-34F8-4415-84B0-A3CECFBCDFEF}">
      <dgm:prSet/>
      <dgm:spPr/>
      <dgm:t>
        <a:bodyPr/>
        <a:lstStyle/>
        <a:p>
          <a:r>
            <a:rPr lang="en-US"/>
            <a:t>How can we classify these diagnoses?</a:t>
          </a:r>
        </a:p>
      </dgm:t>
    </dgm:pt>
    <dgm:pt modelId="{2675351E-B554-491B-AEEE-894BE3EB6A5E}" type="parTrans" cxnId="{C35A8778-46D0-4BFE-9360-7F5BBAAAC02C}">
      <dgm:prSet/>
      <dgm:spPr/>
      <dgm:t>
        <a:bodyPr/>
        <a:lstStyle/>
        <a:p>
          <a:endParaRPr lang="en-US"/>
        </a:p>
      </dgm:t>
    </dgm:pt>
    <dgm:pt modelId="{4B2A4E74-2A8A-4426-AFB5-561E2289BA10}" type="sibTrans" cxnId="{C35A8778-46D0-4BFE-9360-7F5BBAAAC02C}">
      <dgm:prSet/>
      <dgm:spPr/>
      <dgm:t>
        <a:bodyPr/>
        <a:lstStyle/>
        <a:p>
          <a:endParaRPr lang="en-US"/>
        </a:p>
      </dgm:t>
    </dgm:pt>
    <dgm:pt modelId="{7C2318D8-C968-4D7F-88CA-E65BCE3ED0A1}">
      <dgm:prSet/>
      <dgm:spPr/>
      <dgm:t>
        <a:bodyPr/>
        <a:lstStyle/>
        <a:p>
          <a:r>
            <a:rPr lang="en-US"/>
            <a:t>Similarities?</a:t>
          </a:r>
        </a:p>
      </dgm:t>
    </dgm:pt>
    <dgm:pt modelId="{980CF653-AED8-4ADB-B290-52C819EAF3BB}" type="parTrans" cxnId="{3F9A415B-2CD2-486D-B5B6-12E2C202C7FC}">
      <dgm:prSet/>
      <dgm:spPr/>
      <dgm:t>
        <a:bodyPr/>
        <a:lstStyle/>
        <a:p>
          <a:endParaRPr lang="en-US"/>
        </a:p>
      </dgm:t>
    </dgm:pt>
    <dgm:pt modelId="{6CB62386-B809-4AF0-9CAB-4449CB98B050}" type="sibTrans" cxnId="{3F9A415B-2CD2-486D-B5B6-12E2C202C7FC}">
      <dgm:prSet/>
      <dgm:spPr/>
      <dgm:t>
        <a:bodyPr/>
        <a:lstStyle/>
        <a:p>
          <a:endParaRPr lang="en-US"/>
        </a:p>
      </dgm:t>
    </dgm:pt>
    <dgm:pt modelId="{750ABD15-D6DC-4530-A98A-D52E3D609E49}">
      <dgm:prSet/>
      <dgm:spPr/>
      <dgm:t>
        <a:bodyPr/>
        <a:lstStyle/>
        <a:p>
          <a:r>
            <a:rPr lang="en-US"/>
            <a:t>Differences?</a:t>
          </a:r>
        </a:p>
      </dgm:t>
    </dgm:pt>
    <dgm:pt modelId="{61D672FC-393B-4927-92DF-5EFC577E60D7}" type="parTrans" cxnId="{50BF4A55-7E00-49BF-BE8E-CC52F6AFC14B}">
      <dgm:prSet/>
      <dgm:spPr/>
      <dgm:t>
        <a:bodyPr/>
        <a:lstStyle/>
        <a:p>
          <a:endParaRPr lang="en-US"/>
        </a:p>
      </dgm:t>
    </dgm:pt>
    <dgm:pt modelId="{5F7B0F6A-542E-4C04-B2C9-7FDB6D283D1A}" type="sibTrans" cxnId="{50BF4A55-7E00-49BF-BE8E-CC52F6AFC14B}">
      <dgm:prSet/>
      <dgm:spPr/>
      <dgm:t>
        <a:bodyPr/>
        <a:lstStyle/>
        <a:p>
          <a:endParaRPr lang="en-US"/>
        </a:p>
      </dgm:t>
    </dgm:pt>
    <dgm:pt modelId="{7E7C69F2-583D-4BC4-B204-BD2B97123F2A}" type="pres">
      <dgm:prSet presAssocID="{C90CAD28-4497-461F-8805-C6B7340824CA}" presName="outerComposite" presStyleCnt="0">
        <dgm:presLayoutVars>
          <dgm:chMax val="5"/>
          <dgm:dir/>
          <dgm:resizeHandles val="exact"/>
        </dgm:presLayoutVars>
      </dgm:prSet>
      <dgm:spPr/>
    </dgm:pt>
    <dgm:pt modelId="{189C8F23-9C3B-4B51-B6E3-98878A651375}" type="pres">
      <dgm:prSet presAssocID="{C90CAD28-4497-461F-8805-C6B7340824CA}" presName="dummyMaxCanvas" presStyleCnt="0">
        <dgm:presLayoutVars/>
      </dgm:prSet>
      <dgm:spPr/>
    </dgm:pt>
    <dgm:pt modelId="{6D299F92-9740-4A1C-923E-EEF90259CC9D}" type="pres">
      <dgm:prSet presAssocID="{C90CAD28-4497-461F-8805-C6B7340824CA}" presName="FourNodes_1" presStyleLbl="node1" presStyleIdx="0" presStyleCnt="4">
        <dgm:presLayoutVars>
          <dgm:bulletEnabled val="1"/>
        </dgm:presLayoutVars>
      </dgm:prSet>
      <dgm:spPr/>
    </dgm:pt>
    <dgm:pt modelId="{36CD43F3-74F0-479D-9D53-C0AEB3751977}" type="pres">
      <dgm:prSet presAssocID="{C90CAD28-4497-461F-8805-C6B7340824CA}" presName="FourNodes_2" presStyleLbl="node1" presStyleIdx="1" presStyleCnt="4">
        <dgm:presLayoutVars>
          <dgm:bulletEnabled val="1"/>
        </dgm:presLayoutVars>
      </dgm:prSet>
      <dgm:spPr/>
    </dgm:pt>
    <dgm:pt modelId="{A2280358-BB72-4CA8-9DE0-0FD4C502A7B7}" type="pres">
      <dgm:prSet presAssocID="{C90CAD28-4497-461F-8805-C6B7340824CA}" presName="FourNodes_3" presStyleLbl="node1" presStyleIdx="2" presStyleCnt="4">
        <dgm:presLayoutVars>
          <dgm:bulletEnabled val="1"/>
        </dgm:presLayoutVars>
      </dgm:prSet>
      <dgm:spPr/>
    </dgm:pt>
    <dgm:pt modelId="{F8571264-9EEB-4F22-B6BD-99F5BF07C8D8}" type="pres">
      <dgm:prSet presAssocID="{C90CAD28-4497-461F-8805-C6B7340824CA}" presName="FourNodes_4" presStyleLbl="node1" presStyleIdx="3" presStyleCnt="4">
        <dgm:presLayoutVars>
          <dgm:bulletEnabled val="1"/>
        </dgm:presLayoutVars>
      </dgm:prSet>
      <dgm:spPr/>
    </dgm:pt>
    <dgm:pt modelId="{877D4CE3-5976-4EC7-827A-8C6A407032F8}" type="pres">
      <dgm:prSet presAssocID="{C90CAD28-4497-461F-8805-C6B7340824CA}" presName="FourConn_1-2" presStyleLbl="fgAccFollowNode1" presStyleIdx="0" presStyleCnt="3">
        <dgm:presLayoutVars>
          <dgm:bulletEnabled val="1"/>
        </dgm:presLayoutVars>
      </dgm:prSet>
      <dgm:spPr/>
    </dgm:pt>
    <dgm:pt modelId="{09A7B4BF-A0A8-4534-B135-36134747A636}" type="pres">
      <dgm:prSet presAssocID="{C90CAD28-4497-461F-8805-C6B7340824CA}" presName="FourConn_2-3" presStyleLbl="fgAccFollowNode1" presStyleIdx="1" presStyleCnt="3">
        <dgm:presLayoutVars>
          <dgm:bulletEnabled val="1"/>
        </dgm:presLayoutVars>
      </dgm:prSet>
      <dgm:spPr/>
    </dgm:pt>
    <dgm:pt modelId="{E9852F26-3504-4496-994C-0FF2A67F463F}" type="pres">
      <dgm:prSet presAssocID="{C90CAD28-4497-461F-8805-C6B7340824CA}" presName="FourConn_3-4" presStyleLbl="fgAccFollowNode1" presStyleIdx="2" presStyleCnt="3">
        <dgm:presLayoutVars>
          <dgm:bulletEnabled val="1"/>
        </dgm:presLayoutVars>
      </dgm:prSet>
      <dgm:spPr/>
    </dgm:pt>
    <dgm:pt modelId="{292B3CA5-EE7E-4CCB-813D-EA02776FF7A1}" type="pres">
      <dgm:prSet presAssocID="{C90CAD28-4497-461F-8805-C6B7340824CA}" presName="FourNodes_1_text" presStyleLbl="node1" presStyleIdx="3" presStyleCnt="4">
        <dgm:presLayoutVars>
          <dgm:bulletEnabled val="1"/>
        </dgm:presLayoutVars>
      </dgm:prSet>
      <dgm:spPr/>
    </dgm:pt>
    <dgm:pt modelId="{0FDB936D-5118-48AC-B59D-58A333C6789C}" type="pres">
      <dgm:prSet presAssocID="{C90CAD28-4497-461F-8805-C6B7340824CA}" presName="FourNodes_2_text" presStyleLbl="node1" presStyleIdx="3" presStyleCnt="4">
        <dgm:presLayoutVars>
          <dgm:bulletEnabled val="1"/>
        </dgm:presLayoutVars>
      </dgm:prSet>
      <dgm:spPr/>
    </dgm:pt>
    <dgm:pt modelId="{49B5DF92-3497-426B-BCE4-9D053FB42F40}" type="pres">
      <dgm:prSet presAssocID="{C90CAD28-4497-461F-8805-C6B7340824CA}" presName="FourNodes_3_text" presStyleLbl="node1" presStyleIdx="3" presStyleCnt="4">
        <dgm:presLayoutVars>
          <dgm:bulletEnabled val="1"/>
        </dgm:presLayoutVars>
      </dgm:prSet>
      <dgm:spPr/>
    </dgm:pt>
    <dgm:pt modelId="{2906C673-6694-4E60-83CC-30505FE7064C}" type="pres">
      <dgm:prSet presAssocID="{C90CAD28-4497-461F-8805-C6B7340824CA}" presName="FourNodes_4_text" presStyleLbl="node1" presStyleIdx="3" presStyleCnt="4">
        <dgm:presLayoutVars>
          <dgm:bulletEnabled val="1"/>
        </dgm:presLayoutVars>
      </dgm:prSet>
      <dgm:spPr/>
    </dgm:pt>
  </dgm:ptLst>
  <dgm:cxnLst>
    <dgm:cxn modelId="{0FF97B25-F138-4191-9386-B2CC3EFEC3B8}" type="presOf" srcId="{7C2318D8-C968-4D7F-88CA-E65BCE3ED0A1}" destId="{49B5DF92-3497-426B-BCE4-9D053FB42F40}" srcOrd="1" destOrd="0" presId="urn:microsoft.com/office/officeart/2005/8/layout/vProcess5"/>
    <dgm:cxn modelId="{9F58C632-7C52-41EB-AEEC-3D17EFB43DEE}" type="presOf" srcId="{1BEF52E7-3E50-450E-AE7A-AF4E9BC44241}" destId="{877D4CE3-5976-4EC7-827A-8C6A407032F8}" srcOrd="0" destOrd="0" presId="urn:microsoft.com/office/officeart/2005/8/layout/vProcess5"/>
    <dgm:cxn modelId="{E80FF33B-02F3-4D62-B106-2F898DC76E89}" type="presOf" srcId="{4B2A4E74-2A8A-4426-AFB5-561E2289BA10}" destId="{09A7B4BF-A0A8-4534-B135-36134747A636}" srcOrd="0" destOrd="0" presId="urn:microsoft.com/office/officeart/2005/8/layout/vProcess5"/>
    <dgm:cxn modelId="{3F9A415B-2CD2-486D-B5B6-12E2C202C7FC}" srcId="{C90CAD28-4497-461F-8805-C6B7340824CA}" destId="{7C2318D8-C968-4D7F-88CA-E65BCE3ED0A1}" srcOrd="2" destOrd="0" parTransId="{980CF653-AED8-4ADB-B290-52C819EAF3BB}" sibTransId="{6CB62386-B809-4AF0-9CAB-4449CB98B050}"/>
    <dgm:cxn modelId="{F3178C5C-543F-4C38-97B4-BBF49AF26329}" type="presOf" srcId="{2E499ED0-9A8F-49E3-9784-710A3706E358}" destId="{292B3CA5-EE7E-4CCB-813D-EA02776FF7A1}" srcOrd="1" destOrd="0" presId="urn:microsoft.com/office/officeart/2005/8/layout/vProcess5"/>
    <dgm:cxn modelId="{A40ACC6B-348C-4975-87E4-3B606400B82E}" type="presOf" srcId="{CB32B669-34F8-4415-84B0-A3CECFBCDFEF}" destId="{36CD43F3-74F0-479D-9D53-C0AEB3751977}" srcOrd="0" destOrd="0" presId="urn:microsoft.com/office/officeart/2005/8/layout/vProcess5"/>
    <dgm:cxn modelId="{04E05F4D-657A-4985-AFA2-96F59928EF5A}" type="presOf" srcId="{750ABD15-D6DC-4530-A98A-D52E3D609E49}" destId="{F8571264-9EEB-4F22-B6BD-99F5BF07C8D8}" srcOrd="0" destOrd="0" presId="urn:microsoft.com/office/officeart/2005/8/layout/vProcess5"/>
    <dgm:cxn modelId="{50BF4A55-7E00-49BF-BE8E-CC52F6AFC14B}" srcId="{C90CAD28-4497-461F-8805-C6B7340824CA}" destId="{750ABD15-D6DC-4530-A98A-D52E3D609E49}" srcOrd="3" destOrd="0" parTransId="{61D672FC-393B-4927-92DF-5EFC577E60D7}" sibTransId="{5F7B0F6A-542E-4C04-B2C9-7FDB6D283D1A}"/>
    <dgm:cxn modelId="{C35A8778-46D0-4BFE-9360-7F5BBAAAC02C}" srcId="{C90CAD28-4497-461F-8805-C6B7340824CA}" destId="{CB32B669-34F8-4415-84B0-A3CECFBCDFEF}" srcOrd="1" destOrd="0" parTransId="{2675351E-B554-491B-AEEE-894BE3EB6A5E}" sibTransId="{4B2A4E74-2A8A-4426-AFB5-561E2289BA10}"/>
    <dgm:cxn modelId="{8EDE0D98-B618-4663-B949-A71A769B83A6}" type="presOf" srcId="{750ABD15-D6DC-4530-A98A-D52E3D609E49}" destId="{2906C673-6694-4E60-83CC-30505FE7064C}" srcOrd="1" destOrd="0" presId="urn:microsoft.com/office/officeart/2005/8/layout/vProcess5"/>
    <dgm:cxn modelId="{5107909D-BC1B-4342-89AE-912277837F65}" type="presOf" srcId="{7C2318D8-C968-4D7F-88CA-E65BCE3ED0A1}" destId="{A2280358-BB72-4CA8-9DE0-0FD4C502A7B7}" srcOrd="0" destOrd="0" presId="urn:microsoft.com/office/officeart/2005/8/layout/vProcess5"/>
    <dgm:cxn modelId="{2D899DA3-0A50-430A-9EE4-B180E8E4B7DE}" type="presOf" srcId="{2E499ED0-9A8F-49E3-9784-710A3706E358}" destId="{6D299F92-9740-4A1C-923E-EEF90259CC9D}" srcOrd="0" destOrd="0" presId="urn:microsoft.com/office/officeart/2005/8/layout/vProcess5"/>
    <dgm:cxn modelId="{E7CB1BB1-4779-45A3-8596-CDC94B97F883}" type="presOf" srcId="{C90CAD28-4497-461F-8805-C6B7340824CA}" destId="{7E7C69F2-583D-4BC4-B204-BD2B97123F2A}" srcOrd="0" destOrd="0" presId="urn:microsoft.com/office/officeart/2005/8/layout/vProcess5"/>
    <dgm:cxn modelId="{47FD8AB3-A35E-4820-8965-23DF11C79405}" type="presOf" srcId="{CB32B669-34F8-4415-84B0-A3CECFBCDFEF}" destId="{0FDB936D-5118-48AC-B59D-58A333C6789C}" srcOrd="1" destOrd="0" presId="urn:microsoft.com/office/officeart/2005/8/layout/vProcess5"/>
    <dgm:cxn modelId="{A32209D9-CF11-47E7-BBAA-37B7996D6725}" srcId="{C90CAD28-4497-461F-8805-C6B7340824CA}" destId="{2E499ED0-9A8F-49E3-9784-710A3706E358}" srcOrd="0" destOrd="0" parTransId="{F808B240-92A5-47DE-943D-42B8F7CF74B4}" sibTransId="{1BEF52E7-3E50-450E-AE7A-AF4E9BC44241}"/>
    <dgm:cxn modelId="{6A3F49E1-36EE-401D-897C-BD97F8E97531}" type="presOf" srcId="{6CB62386-B809-4AF0-9CAB-4449CB98B050}" destId="{E9852F26-3504-4496-994C-0FF2A67F463F}" srcOrd="0" destOrd="0" presId="urn:microsoft.com/office/officeart/2005/8/layout/vProcess5"/>
    <dgm:cxn modelId="{E5982759-811B-48F9-8F6B-CD1AB001118B}" type="presParOf" srcId="{7E7C69F2-583D-4BC4-B204-BD2B97123F2A}" destId="{189C8F23-9C3B-4B51-B6E3-98878A651375}" srcOrd="0" destOrd="0" presId="urn:microsoft.com/office/officeart/2005/8/layout/vProcess5"/>
    <dgm:cxn modelId="{7576D04C-4165-4938-B0FB-60FC4E1FF3F0}" type="presParOf" srcId="{7E7C69F2-583D-4BC4-B204-BD2B97123F2A}" destId="{6D299F92-9740-4A1C-923E-EEF90259CC9D}" srcOrd="1" destOrd="0" presId="urn:microsoft.com/office/officeart/2005/8/layout/vProcess5"/>
    <dgm:cxn modelId="{865A7ABF-5368-4A5F-9521-E06078BD47F2}" type="presParOf" srcId="{7E7C69F2-583D-4BC4-B204-BD2B97123F2A}" destId="{36CD43F3-74F0-479D-9D53-C0AEB3751977}" srcOrd="2" destOrd="0" presId="urn:microsoft.com/office/officeart/2005/8/layout/vProcess5"/>
    <dgm:cxn modelId="{32023409-78FE-426F-8C15-4AE10CBB9FBE}" type="presParOf" srcId="{7E7C69F2-583D-4BC4-B204-BD2B97123F2A}" destId="{A2280358-BB72-4CA8-9DE0-0FD4C502A7B7}" srcOrd="3" destOrd="0" presId="urn:microsoft.com/office/officeart/2005/8/layout/vProcess5"/>
    <dgm:cxn modelId="{7F2A3C59-64AF-4BBC-B368-32B61ED99C2C}" type="presParOf" srcId="{7E7C69F2-583D-4BC4-B204-BD2B97123F2A}" destId="{F8571264-9EEB-4F22-B6BD-99F5BF07C8D8}" srcOrd="4" destOrd="0" presId="urn:microsoft.com/office/officeart/2005/8/layout/vProcess5"/>
    <dgm:cxn modelId="{7176C75F-AFFA-4EC2-B0F9-72CDC109FE0C}" type="presParOf" srcId="{7E7C69F2-583D-4BC4-B204-BD2B97123F2A}" destId="{877D4CE3-5976-4EC7-827A-8C6A407032F8}" srcOrd="5" destOrd="0" presId="urn:microsoft.com/office/officeart/2005/8/layout/vProcess5"/>
    <dgm:cxn modelId="{66258769-85A8-4DBB-9E20-2F226FF479E2}" type="presParOf" srcId="{7E7C69F2-583D-4BC4-B204-BD2B97123F2A}" destId="{09A7B4BF-A0A8-4534-B135-36134747A636}" srcOrd="6" destOrd="0" presId="urn:microsoft.com/office/officeart/2005/8/layout/vProcess5"/>
    <dgm:cxn modelId="{1822DDBA-9B59-408F-B745-0283DD5D38F6}" type="presParOf" srcId="{7E7C69F2-583D-4BC4-B204-BD2B97123F2A}" destId="{E9852F26-3504-4496-994C-0FF2A67F463F}" srcOrd="7" destOrd="0" presId="urn:microsoft.com/office/officeart/2005/8/layout/vProcess5"/>
    <dgm:cxn modelId="{3F335387-976C-402E-B168-FFF9FC138E4B}" type="presParOf" srcId="{7E7C69F2-583D-4BC4-B204-BD2B97123F2A}" destId="{292B3CA5-EE7E-4CCB-813D-EA02776FF7A1}" srcOrd="8" destOrd="0" presId="urn:microsoft.com/office/officeart/2005/8/layout/vProcess5"/>
    <dgm:cxn modelId="{B13B5037-02B8-4231-936B-A01176F6BB9F}" type="presParOf" srcId="{7E7C69F2-583D-4BC4-B204-BD2B97123F2A}" destId="{0FDB936D-5118-48AC-B59D-58A333C6789C}" srcOrd="9" destOrd="0" presId="urn:microsoft.com/office/officeart/2005/8/layout/vProcess5"/>
    <dgm:cxn modelId="{36AC0771-F8DA-42D3-B53B-D6CD4234F2C1}" type="presParOf" srcId="{7E7C69F2-583D-4BC4-B204-BD2B97123F2A}" destId="{49B5DF92-3497-426B-BCE4-9D053FB42F40}" srcOrd="10" destOrd="0" presId="urn:microsoft.com/office/officeart/2005/8/layout/vProcess5"/>
    <dgm:cxn modelId="{4FCEE4F8-169E-4581-8576-78CDE9823E6C}" type="presParOf" srcId="{7E7C69F2-583D-4BC4-B204-BD2B97123F2A}" destId="{2906C673-6694-4E60-83CC-30505FE7064C}"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82B468F-C317-456A-9700-ED2E66A90B6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2B14968-2D47-4875-9891-59BBE85D320E}">
      <dgm:prSet/>
      <dgm:spPr/>
      <dgm:t>
        <a:bodyPr/>
        <a:lstStyle/>
        <a:p>
          <a:r>
            <a:rPr lang="en-US"/>
            <a:t>Without a classified diagnosis, we cannot treat the individual!</a:t>
          </a:r>
        </a:p>
      </dgm:t>
    </dgm:pt>
    <dgm:pt modelId="{8A2A3AA8-5625-4A81-ACEC-64B2E8773984}" type="parTrans" cxnId="{09230F40-2EAB-4149-A5FD-F1711E1ABED0}">
      <dgm:prSet/>
      <dgm:spPr/>
      <dgm:t>
        <a:bodyPr/>
        <a:lstStyle/>
        <a:p>
          <a:endParaRPr lang="en-US"/>
        </a:p>
      </dgm:t>
    </dgm:pt>
    <dgm:pt modelId="{8BD84CD7-61A2-4AF9-9A8B-201F4B75B009}" type="sibTrans" cxnId="{09230F40-2EAB-4149-A5FD-F1711E1ABED0}">
      <dgm:prSet/>
      <dgm:spPr/>
      <dgm:t>
        <a:bodyPr/>
        <a:lstStyle/>
        <a:p>
          <a:endParaRPr lang="en-US"/>
        </a:p>
      </dgm:t>
    </dgm:pt>
    <dgm:pt modelId="{7CB9B457-42B8-4CC4-A0AD-8F4604CA38B8}">
      <dgm:prSet/>
      <dgm:spPr/>
      <dgm:t>
        <a:bodyPr/>
        <a:lstStyle/>
        <a:p>
          <a:r>
            <a:rPr lang="en-US"/>
            <a:t>Once we understand what is going on with the person, then we can follow a prescribed pathway for recovery and treatment. </a:t>
          </a:r>
        </a:p>
      </dgm:t>
    </dgm:pt>
    <dgm:pt modelId="{04D4583E-9FC5-444C-B30C-E71FB4D0EEC2}" type="parTrans" cxnId="{DB37682B-4D64-481E-9618-F2A6CD2298FC}">
      <dgm:prSet/>
      <dgm:spPr/>
      <dgm:t>
        <a:bodyPr/>
        <a:lstStyle/>
        <a:p>
          <a:endParaRPr lang="en-US"/>
        </a:p>
      </dgm:t>
    </dgm:pt>
    <dgm:pt modelId="{D20CAA02-C9E9-4D21-81E9-26CF39AEC84B}" type="sibTrans" cxnId="{DB37682B-4D64-481E-9618-F2A6CD2298FC}">
      <dgm:prSet/>
      <dgm:spPr/>
      <dgm:t>
        <a:bodyPr/>
        <a:lstStyle/>
        <a:p>
          <a:endParaRPr lang="en-US"/>
        </a:p>
      </dgm:t>
    </dgm:pt>
    <dgm:pt modelId="{DDB2CDA3-188B-458D-926D-77C7594615E4}">
      <dgm:prSet/>
      <dgm:spPr/>
      <dgm:t>
        <a:bodyPr/>
        <a:lstStyle/>
        <a:p>
          <a:r>
            <a:rPr lang="en-US"/>
            <a:t>Identification -&gt; Diagnosis -&gt; Treatment</a:t>
          </a:r>
        </a:p>
      </dgm:t>
    </dgm:pt>
    <dgm:pt modelId="{EA2D086B-205F-4DD5-9A26-141C58EF21FF}" type="parTrans" cxnId="{1DEBD088-41FB-4B31-AFB0-A18C2AC53099}">
      <dgm:prSet/>
      <dgm:spPr/>
      <dgm:t>
        <a:bodyPr/>
        <a:lstStyle/>
        <a:p>
          <a:endParaRPr lang="en-US"/>
        </a:p>
      </dgm:t>
    </dgm:pt>
    <dgm:pt modelId="{2F4D3275-7260-4791-BB5A-4930F3CE7FAF}" type="sibTrans" cxnId="{1DEBD088-41FB-4B31-AFB0-A18C2AC53099}">
      <dgm:prSet/>
      <dgm:spPr/>
      <dgm:t>
        <a:bodyPr/>
        <a:lstStyle/>
        <a:p>
          <a:endParaRPr lang="en-US"/>
        </a:p>
      </dgm:t>
    </dgm:pt>
    <dgm:pt modelId="{BB64B34D-812A-4ABB-8035-463C88A18E98}" type="pres">
      <dgm:prSet presAssocID="{E82B468F-C317-456A-9700-ED2E66A90B6F}" presName="root" presStyleCnt="0">
        <dgm:presLayoutVars>
          <dgm:dir/>
          <dgm:resizeHandles val="exact"/>
        </dgm:presLayoutVars>
      </dgm:prSet>
      <dgm:spPr/>
    </dgm:pt>
    <dgm:pt modelId="{0965991B-BE62-4E3E-A574-065B3B77A50F}" type="pres">
      <dgm:prSet presAssocID="{B2B14968-2D47-4875-9891-59BBE85D320E}" presName="compNode" presStyleCnt="0"/>
      <dgm:spPr/>
    </dgm:pt>
    <dgm:pt modelId="{742F6D17-F20B-4268-A718-E2E0A802AD52}" type="pres">
      <dgm:prSet presAssocID="{B2B14968-2D47-4875-9891-59BBE85D320E}" presName="bgRect" presStyleLbl="bgShp" presStyleIdx="0" presStyleCnt="3"/>
      <dgm:spPr/>
    </dgm:pt>
    <dgm:pt modelId="{75253EE6-0DBA-40E6-BAFD-ABA907171A5A}" type="pres">
      <dgm:prSet presAssocID="{B2B14968-2D47-4875-9891-59BBE85D320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4A516801-8BAD-4588-A558-4CF8B79336ED}" type="pres">
      <dgm:prSet presAssocID="{B2B14968-2D47-4875-9891-59BBE85D320E}" presName="spaceRect" presStyleCnt="0"/>
      <dgm:spPr/>
    </dgm:pt>
    <dgm:pt modelId="{5CDF8747-AC93-43AC-AFD5-47C167D8A6B2}" type="pres">
      <dgm:prSet presAssocID="{B2B14968-2D47-4875-9891-59BBE85D320E}" presName="parTx" presStyleLbl="revTx" presStyleIdx="0" presStyleCnt="3">
        <dgm:presLayoutVars>
          <dgm:chMax val="0"/>
          <dgm:chPref val="0"/>
        </dgm:presLayoutVars>
      </dgm:prSet>
      <dgm:spPr/>
    </dgm:pt>
    <dgm:pt modelId="{4E77797E-067C-4F3B-BDC9-32ED938F16C0}" type="pres">
      <dgm:prSet presAssocID="{8BD84CD7-61A2-4AF9-9A8B-201F4B75B009}" presName="sibTrans" presStyleCnt="0"/>
      <dgm:spPr/>
    </dgm:pt>
    <dgm:pt modelId="{A7D0B82B-4AB3-488D-B1D5-F1CE6E8702F2}" type="pres">
      <dgm:prSet presAssocID="{7CB9B457-42B8-4CC4-A0AD-8F4604CA38B8}" presName="compNode" presStyleCnt="0"/>
      <dgm:spPr/>
    </dgm:pt>
    <dgm:pt modelId="{00F2A39B-D0DF-4D9F-BA3D-315087E445C8}" type="pres">
      <dgm:prSet presAssocID="{7CB9B457-42B8-4CC4-A0AD-8F4604CA38B8}" presName="bgRect" presStyleLbl="bgShp" presStyleIdx="1" presStyleCnt="3"/>
      <dgm:spPr/>
    </dgm:pt>
    <dgm:pt modelId="{D12973CB-4074-4F78-AB58-6E4B7BBEDC35}" type="pres">
      <dgm:prSet presAssocID="{7CB9B457-42B8-4CC4-A0AD-8F4604CA3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52ACD2C5-2F80-4327-822B-FE66EDB4DD47}" type="pres">
      <dgm:prSet presAssocID="{7CB9B457-42B8-4CC4-A0AD-8F4604CA38B8}" presName="spaceRect" presStyleCnt="0"/>
      <dgm:spPr/>
    </dgm:pt>
    <dgm:pt modelId="{1B1D2977-39D3-4782-B293-928D9DAFC868}" type="pres">
      <dgm:prSet presAssocID="{7CB9B457-42B8-4CC4-A0AD-8F4604CA38B8}" presName="parTx" presStyleLbl="revTx" presStyleIdx="1" presStyleCnt="3">
        <dgm:presLayoutVars>
          <dgm:chMax val="0"/>
          <dgm:chPref val="0"/>
        </dgm:presLayoutVars>
      </dgm:prSet>
      <dgm:spPr/>
    </dgm:pt>
    <dgm:pt modelId="{6061F8D4-F618-4909-A178-55672392C129}" type="pres">
      <dgm:prSet presAssocID="{D20CAA02-C9E9-4D21-81E9-26CF39AEC84B}" presName="sibTrans" presStyleCnt="0"/>
      <dgm:spPr/>
    </dgm:pt>
    <dgm:pt modelId="{F117951D-7997-4CC4-A860-686CB0F3B355}" type="pres">
      <dgm:prSet presAssocID="{DDB2CDA3-188B-458D-926D-77C7594615E4}" presName="compNode" presStyleCnt="0"/>
      <dgm:spPr/>
    </dgm:pt>
    <dgm:pt modelId="{09E6CB00-DA35-4992-947D-714168B88F3A}" type="pres">
      <dgm:prSet presAssocID="{DDB2CDA3-188B-458D-926D-77C7594615E4}" presName="bgRect" presStyleLbl="bgShp" presStyleIdx="2" presStyleCnt="3"/>
      <dgm:spPr/>
    </dgm:pt>
    <dgm:pt modelId="{3F2AA7DE-CE8C-48F7-8D2A-49FC996BBD98}" type="pres">
      <dgm:prSet presAssocID="{DDB2CDA3-188B-458D-926D-77C7594615E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icroscope"/>
        </a:ext>
      </dgm:extLst>
    </dgm:pt>
    <dgm:pt modelId="{64CF9861-8094-41DD-838A-597B26527737}" type="pres">
      <dgm:prSet presAssocID="{DDB2CDA3-188B-458D-926D-77C7594615E4}" presName="spaceRect" presStyleCnt="0"/>
      <dgm:spPr/>
    </dgm:pt>
    <dgm:pt modelId="{D48ED1BD-9E31-4B32-808B-FA2B6DE13EC2}" type="pres">
      <dgm:prSet presAssocID="{DDB2CDA3-188B-458D-926D-77C7594615E4}" presName="parTx" presStyleLbl="revTx" presStyleIdx="2" presStyleCnt="3">
        <dgm:presLayoutVars>
          <dgm:chMax val="0"/>
          <dgm:chPref val="0"/>
        </dgm:presLayoutVars>
      </dgm:prSet>
      <dgm:spPr/>
    </dgm:pt>
  </dgm:ptLst>
  <dgm:cxnLst>
    <dgm:cxn modelId="{D7536F0D-DAA6-4AA7-BF85-CBBA6C92CC35}" type="presOf" srcId="{7CB9B457-42B8-4CC4-A0AD-8F4604CA38B8}" destId="{1B1D2977-39D3-4782-B293-928D9DAFC868}" srcOrd="0" destOrd="0" presId="urn:microsoft.com/office/officeart/2018/2/layout/IconVerticalSolidList"/>
    <dgm:cxn modelId="{DB37682B-4D64-481E-9618-F2A6CD2298FC}" srcId="{E82B468F-C317-456A-9700-ED2E66A90B6F}" destId="{7CB9B457-42B8-4CC4-A0AD-8F4604CA38B8}" srcOrd="1" destOrd="0" parTransId="{04D4583E-9FC5-444C-B30C-E71FB4D0EEC2}" sibTransId="{D20CAA02-C9E9-4D21-81E9-26CF39AEC84B}"/>
    <dgm:cxn modelId="{09230F40-2EAB-4149-A5FD-F1711E1ABED0}" srcId="{E82B468F-C317-456A-9700-ED2E66A90B6F}" destId="{B2B14968-2D47-4875-9891-59BBE85D320E}" srcOrd="0" destOrd="0" parTransId="{8A2A3AA8-5625-4A81-ACEC-64B2E8773984}" sibTransId="{8BD84CD7-61A2-4AF9-9A8B-201F4B75B009}"/>
    <dgm:cxn modelId="{86147D7E-1627-4DEA-891F-03CFFEF87D89}" type="presOf" srcId="{E82B468F-C317-456A-9700-ED2E66A90B6F}" destId="{BB64B34D-812A-4ABB-8035-463C88A18E98}" srcOrd="0" destOrd="0" presId="urn:microsoft.com/office/officeart/2018/2/layout/IconVerticalSolidList"/>
    <dgm:cxn modelId="{1DEBD088-41FB-4B31-AFB0-A18C2AC53099}" srcId="{E82B468F-C317-456A-9700-ED2E66A90B6F}" destId="{DDB2CDA3-188B-458D-926D-77C7594615E4}" srcOrd="2" destOrd="0" parTransId="{EA2D086B-205F-4DD5-9A26-141C58EF21FF}" sibTransId="{2F4D3275-7260-4791-BB5A-4930F3CE7FAF}"/>
    <dgm:cxn modelId="{F6ADCCCD-251F-4F21-982D-3D21917727DF}" type="presOf" srcId="{B2B14968-2D47-4875-9891-59BBE85D320E}" destId="{5CDF8747-AC93-43AC-AFD5-47C167D8A6B2}" srcOrd="0" destOrd="0" presId="urn:microsoft.com/office/officeart/2018/2/layout/IconVerticalSolidList"/>
    <dgm:cxn modelId="{14B97BEF-42B6-46A6-91D9-FB171C5B3A48}" type="presOf" srcId="{DDB2CDA3-188B-458D-926D-77C7594615E4}" destId="{D48ED1BD-9E31-4B32-808B-FA2B6DE13EC2}" srcOrd="0" destOrd="0" presId="urn:microsoft.com/office/officeart/2018/2/layout/IconVerticalSolidList"/>
    <dgm:cxn modelId="{F15A199F-8FB5-479B-8490-EFA43A19CA98}" type="presParOf" srcId="{BB64B34D-812A-4ABB-8035-463C88A18E98}" destId="{0965991B-BE62-4E3E-A574-065B3B77A50F}" srcOrd="0" destOrd="0" presId="urn:microsoft.com/office/officeart/2018/2/layout/IconVerticalSolidList"/>
    <dgm:cxn modelId="{9E02E188-F87D-4D1C-BCF8-5FB379FC73A3}" type="presParOf" srcId="{0965991B-BE62-4E3E-A574-065B3B77A50F}" destId="{742F6D17-F20B-4268-A718-E2E0A802AD52}" srcOrd="0" destOrd="0" presId="urn:microsoft.com/office/officeart/2018/2/layout/IconVerticalSolidList"/>
    <dgm:cxn modelId="{F984017B-276C-4D22-AE27-C96D0A435470}" type="presParOf" srcId="{0965991B-BE62-4E3E-A574-065B3B77A50F}" destId="{75253EE6-0DBA-40E6-BAFD-ABA907171A5A}" srcOrd="1" destOrd="0" presId="urn:microsoft.com/office/officeart/2018/2/layout/IconVerticalSolidList"/>
    <dgm:cxn modelId="{06E59FCA-3C2D-4771-8F4B-A345E9A493CA}" type="presParOf" srcId="{0965991B-BE62-4E3E-A574-065B3B77A50F}" destId="{4A516801-8BAD-4588-A558-4CF8B79336ED}" srcOrd="2" destOrd="0" presId="urn:microsoft.com/office/officeart/2018/2/layout/IconVerticalSolidList"/>
    <dgm:cxn modelId="{34DAD113-31C2-4F4B-84DE-21D91260E537}" type="presParOf" srcId="{0965991B-BE62-4E3E-A574-065B3B77A50F}" destId="{5CDF8747-AC93-43AC-AFD5-47C167D8A6B2}" srcOrd="3" destOrd="0" presId="urn:microsoft.com/office/officeart/2018/2/layout/IconVerticalSolidList"/>
    <dgm:cxn modelId="{A19437B3-8605-46E3-BA60-7A772060C144}" type="presParOf" srcId="{BB64B34D-812A-4ABB-8035-463C88A18E98}" destId="{4E77797E-067C-4F3B-BDC9-32ED938F16C0}" srcOrd="1" destOrd="0" presId="urn:microsoft.com/office/officeart/2018/2/layout/IconVerticalSolidList"/>
    <dgm:cxn modelId="{2AA4A155-E494-4317-936C-DDBC129C8893}" type="presParOf" srcId="{BB64B34D-812A-4ABB-8035-463C88A18E98}" destId="{A7D0B82B-4AB3-488D-B1D5-F1CE6E8702F2}" srcOrd="2" destOrd="0" presId="urn:microsoft.com/office/officeart/2018/2/layout/IconVerticalSolidList"/>
    <dgm:cxn modelId="{A3F430D1-D6CD-41CE-ABC3-9CFD58FB4333}" type="presParOf" srcId="{A7D0B82B-4AB3-488D-B1D5-F1CE6E8702F2}" destId="{00F2A39B-D0DF-4D9F-BA3D-315087E445C8}" srcOrd="0" destOrd="0" presId="urn:microsoft.com/office/officeart/2018/2/layout/IconVerticalSolidList"/>
    <dgm:cxn modelId="{5C5E0D45-BB52-448E-8B39-EE13BE57B20B}" type="presParOf" srcId="{A7D0B82B-4AB3-488D-B1D5-F1CE6E8702F2}" destId="{D12973CB-4074-4F78-AB58-6E4B7BBEDC35}" srcOrd="1" destOrd="0" presId="urn:microsoft.com/office/officeart/2018/2/layout/IconVerticalSolidList"/>
    <dgm:cxn modelId="{5B83BB30-A4F4-4F49-B8AC-FB276F31D3EA}" type="presParOf" srcId="{A7D0B82B-4AB3-488D-B1D5-F1CE6E8702F2}" destId="{52ACD2C5-2F80-4327-822B-FE66EDB4DD47}" srcOrd="2" destOrd="0" presId="urn:microsoft.com/office/officeart/2018/2/layout/IconVerticalSolidList"/>
    <dgm:cxn modelId="{F32AEBD5-2EA2-4251-9AE3-DEE773E26978}" type="presParOf" srcId="{A7D0B82B-4AB3-488D-B1D5-F1CE6E8702F2}" destId="{1B1D2977-39D3-4782-B293-928D9DAFC868}" srcOrd="3" destOrd="0" presId="urn:microsoft.com/office/officeart/2018/2/layout/IconVerticalSolidList"/>
    <dgm:cxn modelId="{2D19F1AC-E6EF-4CB1-8FFE-46508E1618C9}" type="presParOf" srcId="{BB64B34D-812A-4ABB-8035-463C88A18E98}" destId="{6061F8D4-F618-4909-A178-55672392C129}" srcOrd="3" destOrd="0" presId="urn:microsoft.com/office/officeart/2018/2/layout/IconVerticalSolidList"/>
    <dgm:cxn modelId="{4804D1A4-635D-46DE-A51B-3188944FA687}" type="presParOf" srcId="{BB64B34D-812A-4ABB-8035-463C88A18E98}" destId="{F117951D-7997-4CC4-A860-686CB0F3B355}" srcOrd="4" destOrd="0" presId="urn:microsoft.com/office/officeart/2018/2/layout/IconVerticalSolidList"/>
    <dgm:cxn modelId="{2C0AEE89-4B20-4465-BAA5-EBE4D914CA7F}" type="presParOf" srcId="{F117951D-7997-4CC4-A860-686CB0F3B355}" destId="{09E6CB00-DA35-4992-947D-714168B88F3A}" srcOrd="0" destOrd="0" presId="urn:microsoft.com/office/officeart/2018/2/layout/IconVerticalSolidList"/>
    <dgm:cxn modelId="{EEA059B2-543F-4AB5-8A3C-21391E393E23}" type="presParOf" srcId="{F117951D-7997-4CC4-A860-686CB0F3B355}" destId="{3F2AA7DE-CE8C-48F7-8D2A-49FC996BBD98}" srcOrd="1" destOrd="0" presId="urn:microsoft.com/office/officeart/2018/2/layout/IconVerticalSolidList"/>
    <dgm:cxn modelId="{2B1F580D-A009-45DE-ACF3-D869EDBD414A}" type="presParOf" srcId="{F117951D-7997-4CC4-A860-686CB0F3B355}" destId="{64CF9861-8094-41DD-838A-597B26527737}" srcOrd="2" destOrd="0" presId="urn:microsoft.com/office/officeart/2018/2/layout/IconVerticalSolidList"/>
    <dgm:cxn modelId="{CC585185-E3C0-41EF-94A9-F8FBA39C6E7E}" type="presParOf" srcId="{F117951D-7997-4CC4-A860-686CB0F3B355}" destId="{D48ED1BD-9E31-4B32-808B-FA2B6DE13EC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264BAB7-7E57-4A36-9225-7387583581B9}"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C9B4C3A9-6C39-4AE8-B147-604E816AEDAE}">
      <dgm:prSet/>
      <dgm:spPr/>
      <dgm:t>
        <a:bodyPr/>
        <a:lstStyle/>
        <a:p>
          <a:r>
            <a:rPr lang="en-US"/>
            <a:t>Neurodevelopmental Disorders</a:t>
          </a:r>
        </a:p>
      </dgm:t>
    </dgm:pt>
    <dgm:pt modelId="{716C3BCD-CFC1-4EF0-A855-E910F95B1103}" type="parTrans" cxnId="{46F6DB32-0076-433B-A13F-E6426D18250D}">
      <dgm:prSet/>
      <dgm:spPr/>
      <dgm:t>
        <a:bodyPr/>
        <a:lstStyle/>
        <a:p>
          <a:endParaRPr lang="en-US"/>
        </a:p>
      </dgm:t>
    </dgm:pt>
    <dgm:pt modelId="{4D9B83AE-8F35-4BB4-8696-09D513CB2EF9}" type="sibTrans" cxnId="{46F6DB32-0076-433B-A13F-E6426D18250D}">
      <dgm:prSet/>
      <dgm:spPr/>
      <dgm:t>
        <a:bodyPr/>
        <a:lstStyle/>
        <a:p>
          <a:endParaRPr lang="en-US"/>
        </a:p>
      </dgm:t>
    </dgm:pt>
    <dgm:pt modelId="{1BB1DC9E-C9EC-429E-8775-4EADFB0D9FFE}">
      <dgm:prSet/>
      <dgm:spPr/>
      <dgm:t>
        <a:bodyPr/>
        <a:lstStyle/>
        <a:p>
          <a:r>
            <a:rPr lang="en-US"/>
            <a:t>Schizophrenia Spectrum and other Psychotic Disorders</a:t>
          </a:r>
        </a:p>
      </dgm:t>
    </dgm:pt>
    <dgm:pt modelId="{4EE75D4D-41C5-4401-BC32-688C2792FB65}" type="parTrans" cxnId="{9C0BF880-2CA8-4B73-9E74-4D8509A356E2}">
      <dgm:prSet/>
      <dgm:spPr/>
      <dgm:t>
        <a:bodyPr/>
        <a:lstStyle/>
        <a:p>
          <a:endParaRPr lang="en-US"/>
        </a:p>
      </dgm:t>
    </dgm:pt>
    <dgm:pt modelId="{DEC2D257-96C2-4A7D-963B-D65E656BCCB6}" type="sibTrans" cxnId="{9C0BF880-2CA8-4B73-9E74-4D8509A356E2}">
      <dgm:prSet/>
      <dgm:spPr/>
      <dgm:t>
        <a:bodyPr/>
        <a:lstStyle/>
        <a:p>
          <a:endParaRPr lang="en-US"/>
        </a:p>
      </dgm:t>
    </dgm:pt>
    <dgm:pt modelId="{66E3C2CF-BD10-45A1-865E-0575B7E86332}">
      <dgm:prSet/>
      <dgm:spPr/>
      <dgm:t>
        <a:bodyPr/>
        <a:lstStyle/>
        <a:p>
          <a:r>
            <a:rPr lang="en-US"/>
            <a:t>Bipolar and Related Disorders</a:t>
          </a:r>
        </a:p>
      </dgm:t>
    </dgm:pt>
    <dgm:pt modelId="{6E4B785D-156A-4288-BACD-AD634FED3BD5}" type="parTrans" cxnId="{37E4ECBC-98E6-47D7-8E0D-42E8AA698584}">
      <dgm:prSet/>
      <dgm:spPr/>
      <dgm:t>
        <a:bodyPr/>
        <a:lstStyle/>
        <a:p>
          <a:endParaRPr lang="en-US"/>
        </a:p>
      </dgm:t>
    </dgm:pt>
    <dgm:pt modelId="{38FEC131-69E4-4C05-9295-528413F2C73C}" type="sibTrans" cxnId="{37E4ECBC-98E6-47D7-8E0D-42E8AA698584}">
      <dgm:prSet/>
      <dgm:spPr/>
      <dgm:t>
        <a:bodyPr/>
        <a:lstStyle/>
        <a:p>
          <a:endParaRPr lang="en-US"/>
        </a:p>
      </dgm:t>
    </dgm:pt>
    <dgm:pt modelId="{E1DE384F-29B1-4D5D-B320-5F24FF4DE3F4}">
      <dgm:prSet/>
      <dgm:spPr/>
      <dgm:t>
        <a:bodyPr/>
        <a:lstStyle/>
        <a:p>
          <a:r>
            <a:rPr lang="en-US"/>
            <a:t>Depressive Disorders</a:t>
          </a:r>
        </a:p>
      </dgm:t>
    </dgm:pt>
    <dgm:pt modelId="{6816B994-9C12-4A07-8F40-7A204E3A8479}" type="parTrans" cxnId="{D4E18814-77D2-483B-A58D-90C2664AA10D}">
      <dgm:prSet/>
      <dgm:spPr/>
      <dgm:t>
        <a:bodyPr/>
        <a:lstStyle/>
        <a:p>
          <a:endParaRPr lang="en-US"/>
        </a:p>
      </dgm:t>
    </dgm:pt>
    <dgm:pt modelId="{D950E3DA-3F71-4695-B555-C6153B8EBBCA}" type="sibTrans" cxnId="{D4E18814-77D2-483B-A58D-90C2664AA10D}">
      <dgm:prSet/>
      <dgm:spPr/>
      <dgm:t>
        <a:bodyPr/>
        <a:lstStyle/>
        <a:p>
          <a:endParaRPr lang="en-US"/>
        </a:p>
      </dgm:t>
    </dgm:pt>
    <dgm:pt modelId="{AD428D07-4E73-4C44-84F5-65700E2A200A}">
      <dgm:prSet/>
      <dgm:spPr/>
      <dgm:t>
        <a:bodyPr/>
        <a:lstStyle/>
        <a:p>
          <a:r>
            <a:rPr lang="en-US"/>
            <a:t>Anxiety Disorders</a:t>
          </a:r>
        </a:p>
      </dgm:t>
    </dgm:pt>
    <dgm:pt modelId="{367F1B3D-17D3-43D9-8B25-EEA5A709D65E}" type="parTrans" cxnId="{0E78FBB6-0676-4EA7-B2BF-EBB3FA1D0CA9}">
      <dgm:prSet/>
      <dgm:spPr/>
      <dgm:t>
        <a:bodyPr/>
        <a:lstStyle/>
        <a:p>
          <a:endParaRPr lang="en-US"/>
        </a:p>
      </dgm:t>
    </dgm:pt>
    <dgm:pt modelId="{3025ACB5-C157-48D6-8CD1-3D4DF60BEA29}" type="sibTrans" cxnId="{0E78FBB6-0676-4EA7-B2BF-EBB3FA1D0CA9}">
      <dgm:prSet/>
      <dgm:spPr/>
      <dgm:t>
        <a:bodyPr/>
        <a:lstStyle/>
        <a:p>
          <a:endParaRPr lang="en-US"/>
        </a:p>
      </dgm:t>
    </dgm:pt>
    <dgm:pt modelId="{E84AC3D6-7841-4120-9633-5EACE27F4C99}">
      <dgm:prSet/>
      <dgm:spPr/>
      <dgm:t>
        <a:bodyPr/>
        <a:lstStyle/>
        <a:p>
          <a:r>
            <a:rPr lang="en-US"/>
            <a:t>Obsessive-Compulsive and Related Disorders</a:t>
          </a:r>
        </a:p>
      </dgm:t>
    </dgm:pt>
    <dgm:pt modelId="{202BC662-3517-47F7-904F-36BACE2019EA}" type="parTrans" cxnId="{0A0336F1-3E07-4BC5-8F33-4AA8AADB7375}">
      <dgm:prSet/>
      <dgm:spPr/>
      <dgm:t>
        <a:bodyPr/>
        <a:lstStyle/>
        <a:p>
          <a:endParaRPr lang="en-US"/>
        </a:p>
      </dgm:t>
    </dgm:pt>
    <dgm:pt modelId="{FA919E8A-53AE-4274-97A8-82D1E374104C}" type="sibTrans" cxnId="{0A0336F1-3E07-4BC5-8F33-4AA8AADB7375}">
      <dgm:prSet/>
      <dgm:spPr/>
      <dgm:t>
        <a:bodyPr/>
        <a:lstStyle/>
        <a:p>
          <a:endParaRPr lang="en-US"/>
        </a:p>
      </dgm:t>
    </dgm:pt>
    <dgm:pt modelId="{A03BCA7D-BFC3-424B-9E8B-1FB7478FF22B}">
      <dgm:prSet/>
      <dgm:spPr/>
      <dgm:t>
        <a:bodyPr/>
        <a:lstStyle/>
        <a:p>
          <a:r>
            <a:rPr lang="en-US"/>
            <a:t>Trauma and Stressor-Related Disorders</a:t>
          </a:r>
        </a:p>
      </dgm:t>
    </dgm:pt>
    <dgm:pt modelId="{DCFD7BEF-860A-4708-9FCC-B71616C94212}" type="parTrans" cxnId="{F465C9CD-62FA-48BA-97B4-E48A46216C24}">
      <dgm:prSet/>
      <dgm:spPr/>
      <dgm:t>
        <a:bodyPr/>
        <a:lstStyle/>
        <a:p>
          <a:endParaRPr lang="en-US"/>
        </a:p>
      </dgm:t>
    </dgm:pt>
    <dgm:pt modelId="{6B497873-AA3A-4FB8-ABA6-C366C4B379CD}" type="sibTrans" cxnId="{F465C9CD-62FA-48BA-97B4-E48A46216C24}">
      <dgm:prSet/>
      <dgm:spPr/>
      <dgm:t>
        <a:bodyPr/>
        <a:lstStyle/>
        <a:p>
          <a:endParaRPr lang="en-US"/>
        </a:p>
      </dgm:t>
    </dgm:pt>
    <dgm:pt modelId="{9A127EFB-B7A1-4ABF-A7DC-1FB9F3300C05}">
      <dgm:prSet/>
      <dgm:spPr/>
      <dgm:t>
        <a:bodyPr/>
        <a:lstStyle/>
        <a:p>
          <a:r>
            <a:rPr lang="en-US"/>
            <a:t>Dissociative Disorders</a:t>
          </a:r>
        </a:p>
      </dgm:t>
    </dgm:pt>
    <dgm:pt modelId="{6E33DDD4-9DE5-4B54-AE1B-9E44BB6B4E8A}" type="parTrans" cxnId="{610C8B8D-7103-4363-BA8D-7796E95DA4D9}">
      <dgm:prSet/>
      <dgm:spPr/>
      <dgm:t>
        <a:bodyPr/>
        <a:lstStyle/>
        <a:p>
          <a:endParaRPr lang="en-US"/>
        </a:p>
      </dgm:t>
    </dgm:pt>
    <dgm:pt modelId="{7C8E2DEA-D340-4DB5-808F-84B1C2C79886}" type="sibTrans" cxnId="{610C8B8D-7103-4363-BA8D-7796E95DA4D9}">
      <dgm:prSet/>
      <dgm:spPr/>
      <dgm:t>
        <a:bodyPr/>
        <a:lstStyle/>
        <a:p>
          <a:endParaRPr lang="en-US"/>
        </a:p>
      </dgm:t>
    </dgm:pt>
    <dgm:pt modelId="{974F81A9-FB38-49C7-A131-1C0A2BEA712B}" type="pres">
      <dgm:prSet presAssocID="{6264BAB7-7E57-4A36-9225-7387583581B9}" presName="diagram" presStyleCnt="0">
        <dgm:presLayoutVars>
          <dgm:dir/>
          <dgm:resizeHandles val="exact"/>
        </dgm:presLayoutVars>
      </dgm:prSet>
      <dgm:spPr/>
    </dgm:pt>
    <dgm:pt modelId="{8A64D7E4-A5E2-4014-A86C-820FC0F9C613}" type="pres">
      <dgm:prSet presAssocID="{C9B4C3A9-6C39-4AE8-B147-604E816AEDAE}" presName="node" presStyleLbl="node1" presStyleIdx="0" presStyleCnt="8">
        <dgm:presLayoutVars>
          <dgm:bulletEnabled val="1"/>
        </dgm:presLayoutVars>
      </dgm:prSet>
      <dgm:spPr/>
    </dgm:pt>
    <dgm:pt modelId="{F7F8B8F2-0D09-4281-AC85-4FAC9E46A126}" type="pres">
      <dgm:prSet presAssocID="{4D9B83AE-8F35-4BB4-8696-09D513CB2EF9}" presName="sibTrans" presStyleCnt="0"/>
      <dgm:spPr/>
    </dgm:pt>
    <dgm:pt modelId="{22186A05-31F9-4B6C-83DA-8303CC7A27FF}" type="pres">
      <dgm:prSet presAssocID="{1BB1DC9E-C9EC-429E-8775-4EADFB0D9FFE}" presName="node" presStyleLbl="node1" presStyleIdx="1" presStyleCnt="8">
        <dgm:presLayoutVars>
          <dgm:bulletEnabled val="1"/>
        </dgm:presLayoutVars>
      </dgm:prSet>
      <dgm:spPr/>
    </dgm:pt>
    <dgm:pt modelId="{B5333588-99DF-49DB-A362-955D38AB4484}" type="pres">
      <dgm:prSet presAssocID="{DEC2D257-96C2-4A7D-963B-D65E656BCCB6}" presName="sibTrans" presStyleCnt="0"/>
      <dgm:spPr/>
    </dgm:pt>
    <dgm:pt modelId="{7DC8F27B-48B8-4E94-8418-604D5EF3DB1B}" type="pres">
      <dgm:prSet presAssocID="{66E3C2CF-BD10-45A1-865E-0575B7E86332}" presName="node" presStyleLbl="node1" presStyleIdx="2" presStyleCnt="8">
        <dgm:presLayoutVars>
          <dgm:bulletEnabled val="1"/>
        </dgm:presLayoutVars>
      </dgm:prSet>
      <dgm:spPr/>
    </dgm:pt>
    <dgm:pt modelId="{4DFE183B-6BBA-4C41-9ADB-A1D25AB620B9}" type="pres">
      <dgm:prSet presAssocID="{38FEC131-69E4-4C05-9295-528413F2C73C}" presName="sibTrans" presStyleCnt="0"/>
      <dgm:spPr/>
    </dgm:pt>
    <dgm:pt modelId="{E0F2DA4D-A8C6-419D-8730-32A874EFFEA8}" type="pres">
      <dgm:prSet presAssocID="{E1DE384F-29B1-4D5D-B320-5F24FF4DE3F4}" presName="node" presStyleLbl="node1" presStyleIdx="3" presStyleCnt="8">
        <dgm:presLayoutVars>
          <dgm:bulletEnabled val="1"/>
        </dgm:presLayoutVars>
      </dgm:prSet>
      <dgm:spPr/>
    </dgm:pt>
    <dgm:pt modelId="{D695EE51-F4C5-4494-90A1-D0A1DF157466}" type="pres">
      <dgm:prSet presAssocID="{D950E3DA-3F71-4695-B555-C6153B8EBBCA}" presName="sibTrans" presStyleCnt="0"/>
      <dgm:spPr/>
    </dgm:pt>
    <dgm:pt modelId="{996522A0-E472-4790-8A3D-C4955B38928D}" type="pres">
      <dgm:prSet presAssocID="{AD428D07-4E73-4C44-84F5-65700E2A200A}" presName="node" presStyleLbl="node1" presStyleIdx="4" presStyleCnt="8">
        <dgm:presLayoutVars>
          <dgm:bulletEnabled val="1"/>
        </dgm:presLayoutVars>
      </dgm:prSet>
      <dgm:spPr/>
    </dgm:pt>
    <dgm:pt modelId="{AC7B07CF-8B20-4719-BD3B-7F8D7E2D4273}" type="pres">
      <dgm:prSet presAssocID="{3025ACB5-C157-48D6-8CD1-3D4DF60BEA29}" presName="sibTrans" presStyleCnt="0"/>
      <dgm:spPr/>
    </dgm:pt>
    <dgm:pt modelId="{6AD331FA-E0A7-4A0B-92F1-6A329E5B989C}" type="pres">
      <dgm:prSet presAssocID="{E84AC3D6-7841-4120-9633-5EACE27F4C99}" presName="node" presStyleLbl="node1" presStyleIdx="5" presStyleCnt="8">
        <dgm:presLayoutVars>
          <dgm:bulletEnabled val="1"/>
        </dgm:presLayoutVars>
      </dgm:prSet>
      <dgm:spPr/>
    </dgm:pt>
    <dgm:pt modelId="{6AF7A6BD-DCF9-4983-8FF4-9D257C7A36F2}" type="pres">
      <dgm:prSet presAssocID="{FA919E8A-53AE-4274-97A8-82D1E374104C}" presName="sibTrans" presStyleCnt="0"/>
      <dgm:spPr/>
    </dgm:pt>
    <dgm:pt modelId="{96CBE53E-69C5-4D7F-BBDD-04534673DBDB}" type="pres">
      <dgm:prSet presAssocID="{A03BCA7D-BFC3-424B-9E8B-1FB7478FF22B}" presName="node" presStyleLbl="node1" presStyleIdx="6" presStyleCnt="8">
        <dgm:presLayoutVars>
          <dgm:bulletEnabled val="1"/>
        </dgm:presLayoutVars>
      </dgm:prSet>
      <dgm:spPr/>
    </dgm:pt>
    <dgm:pt modelId="{A176257F-5D28-4284-B5B2-05024C89DA77}" type="pres">
      <dgm:prSet presAssocID="{6B497873-AA3A-4FB8-ABA6-C366C4B379CD}" presName="sibTrans" presStyleCnt="0"/>
      <dgm:spPr/>
    </dgm:pt>
    <dgm:pt modelId="{3C8DCF26-E9CD-405E-80B7-CDBAE50105C1}" type="pres">
      <dgm:prSet presAssocID="{9A127EFB-B7A1-4ABF-A7DC-1FB9F3300C05}" presName="node" presStyleLbl="node1" presStyleIdx="7" presStyleCnt="8">
        <dgm:presLayoutVars>
          <dgm:bulletEnabled val="1"/>
        </dgm:presLayoutVars>
      </dgm:prSet>
      <dgm:spPr/>
    </dgm:pt>
  </dgm:ptLst>
  <dgm:cxnLst>
    <dgm:cxn modelId="{D4E18814-77D2-483B-A58D-90C2664AA10D}" srcId="{6264BAB7-7E57-4A36-9225-7387583581B9}" destId="{E1DE384F-29B1-4D5D-B320-5F24FF4DE3F4}" srcOrd="3" destOrd="0" parTransId="{6816B994-9C12-4A07-8F40-7A204E3A8479}" sibTransId="{D950E3DA-3F71-4695-B555-C6153B8EBBCA}"/>
    <dgm:cxn modelId="{46F6DB32-0076-433B-A13F-E6426D18250D}" srcId="{6264BAB7-7E57-4A36-9225-7387583581B9}" destId="{C9B4C3A9-6C39-4AE8-B147-604E816AEDAE}" srcOrd="0" destOrd="0" parTransId="{716C3BCD-CFC1-4EF0-A855-E910F95B1103}" sibTransId="{4D9B83AE-8F35-4BB4-8696-09D513CB2EF9}"/>
    <dgm:cxn modelId="{D3C10544-FE64-4074-8DF0-84B0B37E45CE}" type="presOf" srcId="{AD428D07-4E73-4C44-84F5-65700E2A200A}" destId="{996522A0-E472-4790-8A3D-C4955B38928D}" srcOrd="0" destOrd="0" presId="urn:microsoft.com/office/officeart/2005/8/layout/default"/>
    <dgm:cxn modelId="{53F92D6A-2E8D-486C-A68E-E582C7665C51}" type="presOf" srcId="{C9B4C3A9-6C39-4AE8-B147-604E816AEDAE}" destId="{8A64D7E4-A5E2-4014-A86C-820FC0F9C613}" srcOrd="0" destOrd="0" presId="urn:microsoft.com/office/officeart/2005/8/layout/default"/>
    <dgm:cxn modelId="{9B4A3554-07E9-4F95-BC12-0DE2FD9F6DCB}" type="presOf" srcId="{66E3C2CF-BD10-45A1-865E-0575B7E86332}" destId="{7DC8F27B-48B8-4E94-8418-604D5EF3DB1B}" srcOrd="0" destOrd="0" presId="urn:microsoft.com/office/officeart/2005/8/layout/default"/>
    <dgm:cxn modelId="{DCD0C774-2410-4B93-A9D3-C7AF67895A06}" type="presOf" srcId="{E84AC3D6-7841-4120-9633-5EACE27F4C99}" destId="{6AD331FA-E0A7-4A0B-92F1-6A329E5B989C}" srcOrd="0" destOrd="0" presId="urn:microsoft.com/office/officeart/2005/8/layout/default"/>
    <dgm:cxn modelId="{0EE1AF7B-4C35-4057-AB71-74D056EB837A}" type="presOf" srcId="{A03BCA7D-BFC3-424B-9E8B-1FB7478FF22B}" destId="{96CBE53E-69C5-4D7F-BBDD-04534673DBDB}" srcOrd="0" destOrd="0" presId="urn:microsoft.com/office/officeart/2005/8/layout/default"/>
    <dgm:cxn modelId="{1EFE3C80-BD9F-4396-9D24-45EA110DA54E}" type="presOf" srcId="{E1DE384F-29B1-4D5D-B320-5F24FF4DE3F4}" destId="{E0F2DA4D-A8C6-419D-8730-32A874EFFEA8}" srcOrd="0" destOrd="0" presId="urn:microsoft.com/office/officeart/2005/8/layout/default"/>
    <dgm:cxn modelId="{9C0BF880-2CA8-4B73-9E74-4D8509A356E2}" srcId="{6264BAB7-7E57-4A36-9225-7387583581B9}" destId="{1BB1DC9E-C9EC-429E-8775-4EADFB0D9FFE}" srcOrd="1" destOrd="0" parTransId="{4EE75D4D-41C5-4401-BC32-688C2792FB65}" sibTransId="{DEC2D257-96C2-4A7D-963B-D65E656BCCB6}"/>
    <dgm:cxn modelId="{72AED384-8401-4C4D-88A8-6BBB0D2FFD75}" type="presOf" srcId="{1BB1DC9E-C9EC-429E-8775-4EADFB0D9FFE}" destId="{22186A05-31F9-4B6C-83DA-8303CC7A27FF}" srcOrd="0" destOrd="0" presId="urn:microsoft.com/office/officeart/2005/8/layout/default"/>
    <dgm:cxn modelId="{610C8B8D-7103-4363-BA8D-7796E95DA4D9}" srcId="{6264BAB7-7E57-4A36-9225-7387583581B9}" destId="{9A127EFB-B7A1-4ABF-A7DC-1FB9F3300C05}" srcOrd="7" destOrd="0" parTransId="{6E33DDD4-9DE5-4B54-AE1B-9E44BB6B4E8A}" sibTransId="{7C8E2DEA-D340-4DB5-808F-84B1C2C79886}"/>
    <dgm:cxn modelId="{0E78FBB6-0676-4EA7-B2BF-EBB3FA1D0CA9}" srcId="{6264BAB7-7E57-4A36-9225-7387583581B9}" destId="{AD428D07-4E73-4C44-84F5-65700E2A200A}" srcOrd="4" destOrd="0" parTransId="{367F1B3D-17D3-43D9-8B25-EEA5A709D65E}" sibTransId="{3025ACB5-C157-48D6-8CD1-3D4DF60BEA29}"/>
    <dgm:cxn modelId="{37E4ECBC-98E6-47D7-8E0D-42E8AA698584}" srcId="{6264BAB7-7E57-4A36-9225-7387583581B9}" destId="{66E3C2CF-BD10-45A1-865E-0575B7E86332}" srcOrd="2" destOrd="0" parTransId="{6E4B785D-156A-4288-BACD-AD634FED3BD5}" sibTransId="{38FEC131-69E4-4C05-9295-528413F2C73C}"/>
    <dgm:cxn modelId="{31784FC0-28FB-4B6C-8352-824365642900}" type="presOf" srcId="{6264BAB7-7E57-4A36-9225-7387583581B9}" destId="{974F81A9-FB38-49C7-A131-1C0A2BEA712B}" srcOrd="0" destOrd="0" presId="urn:microsoft.com/office/officeart/2005/8/layout/default"/>
    <dgm:cxn modelId="{F465C9CD-62FA-48BA-97B4-E48A46216C24}" srcId="{6264BAB7-7E57-4A36-9225-7387583581B9}" destId="{A03BCA7D-BFC3-424B-9E8B-1FB7478FF22B}" srcOrd="6" destOrd="0" parTransId="{DCFD7BEF-860A-4708-9FCC-B71616C94212}" sibTransId="{6B497873-AA3A-4FB8-ABA6-C366C4B379CD}"/>
    <dgm:cxn modelId="{B45047DC-58FF-43E6-9B07-D896474BABEF}" type="presOf" srcId="{9A127EFB-B7A1-4ABF-A7DC-1FB9F3300C05}" destId="{3C8DCF26-E9CD-405E-80B7-CDBAE50105C1}" srcOrd="0" destOrd="0" presId="urn:microsoft.com/office/officeart/2005/8/layout/default"/>
    <dgm:cxn modelId="{0A0336F1-3E07-4BC5-8F33-4AA8AADB7375}" srcId="{6264BAB7-7E57-4A36-9225-7387583581B9}" destId="{E84AC3D6-7841-4120-9633-5EACE27F4C99}" srcOrd="5" destOrd="0" parTransId="{202BC662-3517-47F7-904F-36BACE2019EA}" sibTransId="{FA919E8A-53AE-4274-97A8-82D1E374104C}"/>
    <dgm:cxn modelId="{BA5A5F8E-4FD0-4EA9-8FA6-F51284BEBC57}" type="presParOf" srcId="{974F81A9-FB38-49C7-A131-1C0A2BEA712B}" destId="{8A64D7E4-A5E2-4014-A86C-820FC0F9C613}" srcOrd="0" destOrd="0" presId="urn:microsoft.com/office/officeart/2005/8/layout/default"/>
    <dgm:cxn modelId="{7BD9F780-A5A9-4A2D-B95E-084B379E0987}" type="presParOf" srcId="{974F81A9-FB38-49C7-A131-1C0A2BEA712B}" destId="{F7F8B8F2-0D09-4281-AC85-4FAC9E46A126}" srcOrd="1" destOrd="0" presId="urn:microsoft.com/office/officeart/2005/8/layout/default"/>
    <dgm:cxn modelId="{83DA7FF7-FD81-4138-BD6F-C34EA12F57F3}" type="presParOf" srcId="{974F81A9-FB38-49C7-A131-1C0A2BEA712B}" destId="{22186A05-31F9-4B6C-83DA-8303CC7A27FF}" srcOrd="2" destOrd="0" presId="urn:microsoft.com/office/officeart/2005/8/layout/default"/>
    <dgm:cxn modelId="{947B4622-7EF4-4D1B-89B7-FCEF6304BAAD}" type="presParOf" srcId="{974F81A9-FB38-49C7-A131-1C0A2BEA712B}" destId="{B5333588-99DF-49DB-A362-955D38AB4484}" srcOrd="3" destOrd="0" presId="urn:microsoft.com/office/officeart/2005/8/layout/default"/>
    <dgm:cxn modelId="{1108B577-9E36-4408-B5A0-3BCEAE8A1968}" type="presParOf" srcId="{974F81A9-FB38-49C7-A131-1C0A2BEA712B}" destId="{7DC8F27B-48B8-4E94-8418-604D5EF3DB1B}" srcOrd="4" destOrd="0" presId="urn:microsoft.com/office/officeart/2005/8/layout/default"/>
    <dgm:cxn modelId="{4A143400-40D6-4896-B586-29AE3CC8624B}" type="presParOf" srcId="{974F81A9-FB38-49C7-A131-1C0A2BEA712B}" destId="{4DFE183B-6BBA-4C41-9ADB-A1D25AB620B9}" srcOrd="5" destOrd="0" presId="urn:microsoft.com/office/officeart/2005/8/layout/default"/>
    <dgm:cxn modelId="{4F2ACE6A-D5EE-4AE4-B61B-1F4F7870A678}" type="presParOf" srcId="{974F81A9-FB38-49C7-A131-1C0A2BEA712B}" destId="{E0F2DA4D-A8C6-419D-8730-32A874EFFEA8}" srcOrd="6" destOrd="0" presId="urn:microsoft.com/office/officeart/2005/8/layout/default"/>
    <dgm:cxn modelId="{226D6606-9466-49F6-868D-862C8D644D18}" type="presParOf" srcId="{974F81A9-FB38-49C7-A131-1C0A2BEA712B}" destId="{D695EE51-F4C5-4494-90A1-D0A1DF157466}" srcOrd="7" destOrd="0" presId="urn:microsoft.com/office/officeart/2005/8/layout/default"/>
    <dgm:cxn modelId="{816BDBF9-AD28-43B0-9BAA-2114ED7A6026}" type="presParOf" srcId="{974F81A9-FB38-49C7-A131-1C0A2BEA712B}" destId="{996522A0-E472-4790-8A3D-C4955B38928D}" srcOrd="8" destOrd="0" presId="urn:microsoft.com/office/officeart/2005/8/layout/default"/>
    <dgm:cxn modelId="{39C126B5-0CEA-4BB2-B996-52F85D3E8A3D}" type="presParOf" srcId="{974F81A9-FB38-49C7-A131-1C0A2BEA712B}" destId="{AC7B07CF-8B20-4719-BD3B-7F8D7E2D4273}" srcOrd="9" destOrd="0" presId="urn:microsoft.com/office/officeart/2005/8/layout/default"/>
    <dgm:cxn modelId="{B70B8651-F92D-4DB0-8793-DF9E6D323AA2}" type="presParOf" srcId="{974F81A9-FB38-49C7-A131-1C0A2BEA712B}" destId="{6AD331FA-E0A7-4A0B-92F1-6A329E5B989C}" srcOrd="10" destOrd="0" presId="urn:microsoft.com/office/officeart/2005/8/layout/default"/>
    <dgm:cxn modelId="{5B67017A-665E-450A-98FC-A73BBC742B46}" type="presParOf" srcId="{974F81A9-FB38-49C7-A131-1C0A2BEA712B}" destId="{6AF7A6BD-DCF9-4983-8FF4-9D257C7A36F2}" srcOrd="11" destOrd="0" presId="urn:microsoft.com/office/officeart/2005/8/layout/default"/>
    <dgm:cxn modelId="{4AFDD38F-EBA2-4A53-AEE0-101937E94CB6}" type="presParOf" srcId="{974F81A9-FB38-49C7-A131-1C0A2BEA712B}" destId="{96CBE53E-69C5-4D7F-BBDD-04534673DBDB}" srcOrd="12" destOrd="0" presId="urn:microsoft.com/office/officeart/2005/8/layout/default"/>
    <dgm:cxn modelId="{466052CE-7F88-471D-9446-86CBC2349146}" type="presParOf" srcId="{974F81A9-FB38-49C7-A131-1C0A2BEA712B}" destId="{A176257F-5D28-4284-B5B2-05024C89DA77}" srcOrd="13" destOrd="0" presId="urn:microsoft.com/office/officeart/2005/8/layout/default"/>
    <dgm:cxn modelId="{8AB153CC-355D-403E-8C8C-F25954D5BD93}" type="presParOf" srcId="{974F81A9-FB38-49C7-A131-1C0A2BEA712B}" destId="{3C8DCF26-E9CD-405E-80B7-CDBAE50105C1}"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3EE1F0C-0800-4337-A13B-82820E4CD6B6}"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5B5CFB76-F8F6-42BC-AA9C-38AAC6FFDB50}">
      <dgm:prSet/>
      <dgm:spPr/>
      <dgm:t>
        <a:bodyPr/>
        <a:lstStyle/>
        <a:p>
          <a:r>
            <a:rPr lang="en-US"/>
            <a:t>Somatic Symptoms and Related Disorders</a:t>
          </a:r>
        </a:p>
      </dgm:t>
    </dgm:pt>
    <dgm:pt modelId="{4F42B2CA-F899-4399-8015-229413CA9E69}" type="parTrans" cxnId="{BFE7313A-91B6-4DA0-869D-09B17C36E033}">
      <dgm:prSet/>
      <dgm:spPr/>
      <dgm:t>
        <a:bodyPr/>
        <a:lstStyle/>
        <a:p>
          <a:endParaRPr lang="en-US"/>
        </a:p>
      </dgm:t>
    </dgm:pt>
    <dgm:pt modelId="{653B0FAB-F334-4101-981E-753869DC0FD3}" type="sibTrans" cxnId="{BFE7313A-91B6-4DA0-869D-09B17C36E033}">
      <dgm:prSet/>
      <dgm:spPr/>
      <dgm:t>
        <a:bodyPr/>
        <a:lstStyle/>
        <a:p>
          <a:endParaRPr lang="en-US"/>
        </a:p>
      </dgm:t>
    </dgm:pt>
    <dgm:pt modelId="{43FA13D3-16E6-47EB-A727-61F3853958F6}">
      <dgm:prSet/>
      <dgm:spPr/>
      <dgm:t>
        <a:bodyPr/>
        <a:lstStyle/>
        <a:p>
          <a:r>
            <a:rPr lang="en-US"/>
            <a:t>Feeding and Eating Disorders</a:t>
          </a:r>
        </a:p>
      </dgm:t>
    </dgm:pt>
    <dgm:pt modelId="{896DC961-FA6F-4AC9-96F0-EABC02FFD292}" type="parTrans" cxnId="{34A4B481-C106-49A2-9ECE-332E19910690}">
      <dgm:prSet/>
      <dgm:spPr/>
      <dgm:t>
        <a:bodyPr/>
        <a:lstStyle/>
        <a:p>
          <a:endParaRPr lang="en-US"/>
        </a:p>
      </dgm:t>
    </dgm:pt>
    <dgm:pt modelId="{58CB071F-07A7-4D24-BF5C-53732B24417A}" type="sibTrans" cxnId="{34A4B481-C106-49A2-9ECE-332E19910690}">
      <dgm:prSet/>
      <dgm:spPr/>
      <dgm:t>
        <a:bodyPr/>
        <a:lstStyle/>
        <a:p>
          <a:endParaRPr lang="en-US"/>
        </a:p>
      </dgm:t>
    </dgm:pt>
    <dgm:pt modelId="{DBC18E9A-5D3A-45E6-A57A-0D549E624965}">
      <dgm:prSet/>
      <dgm:spPr/>
      <dgm:t>
        <a:bodyPr/>
        <a:lstStyle/>
        <a:p>
          <a:r>
            <a:rPr lang="en-US"/>
            <a:t>Elimination Disorders</a:t>
          </a:r>
        </a:p>
      </dgm:t>
    </dgm:pt>
    <dgm:pt modelId="{0263F2DD-8013-4CCC-9B12-62DC4EF92BC6}" type="parTrans" cxnId="{A8AD11D0-A8DD-43FA-B6B7-348C0AE11460}">
      <dgm:prSet/>
      <dgm:spPr/>
      <dgm:t>
        <a:bodyPr/>
        <a:lstStyle/>
        <a:p>
          <a:endParaRPr lang="en-US"/>
        </a:p>
      </dgm:t>
    </dgm:pt>
    <dgm:pt modelId="{2BA69410-1C58-4D0E-918A-563F45C5C2F2}" type="sibTrans" cxnId="{A8AD11D0-A8DD-43FA-B6B7-348C0AE11460}">
      <dgm:prSet/>
      <dgm:spPr/>
      <dgm:t>
        <a:bodyPr/>
        <a:lstStyle/>
        <a:p>
          <a:endParaRPr lang="en-US"/>
        </a:p>
      </dgm:t>
    </dgm:pt>
    <dgm:pt modelId="{BEE3921A-774F-40F4-8D7B-A91C25677412}">
      <dgm:prSet/>
      <dgm:spPr/>
      <dgm:t>
        <a:bodyPr/>
        <a:lstStyle/>
        <a:p>
          <a:r>
            <a:rPr lang="en-US"/>
            <a:t>Sleep Wake Disorders</a:t>
          </a:r>
        </a:p>
      </dgm:t>
    </dgm:pt>
    <dgm:pt modelId="{EC45C094-F441-471F-8F24-48BB35DEC85E}" type="parTrans" cxnId="{CB140E74-0FA8-4830-BAE3-E21EB1D7FF1F}">
      <dgm:prSet/>
      <dgm:spPr/>
      <dgm:t>
        <a:bodyPr/>
        <a:lstStyle/>
        <a:p>
          <a:endParaRPr lang="en-US"/>
        </a:p>
      </dgm:t>
    </dgm:pt>
    <dgm:pt modelId="{0D9C4547-586C-4138-AFA8-B9CE5758B9DE}" type="sibTrans" cxnId="{CB140E74-0FA8-4830-BAE3-E21EB1D7FF1F}">
      <dgm:prSet/>
      <dgm:spPr/>
      <dgm:t>
        <a:bodyPr/>
        <a:lstStyle/>
        <a:p>
          <a:endParaRPr lang="en-US"/>
        </a:p>
      </dgm:t>
    </dgm:pt>
    <dgm:pt modelId="{C594F2C7-7ABB-43D7-A5EC-99A94283D9EE}">
      <dgm:prSet/>
      <dgm:spPr/>
      <dgm:t>
        <a:bodyPr/>
        <a:lstStyle/>
        <a:p>
          <a:r>
            <a:rPr lang="en-US"/>
            <a:t>Sexual Dysfunctions</a:t>
          </a:r>
        </a:p>
      </dgm:t>
    </dgm:pt>
    <dgm:pt modelId="{BA50B79D-01DF-4A48-88AF-C4BD1AFB3873}" type="parTrans" cxnId="{A835CF46-9E0A-4357-998A-A53E3F929923}">
      <dgm:prSet/>
      <dgm:spPr/>
      <dgm:t>
        <a:bodyPr/>
        <a:lstStyle/>
        <a:p>
          <a:endParaRPr lang="en-US"/>
        </a:p>
      </dgm:t>
    </dgm:pt>
    <dgm:pt modelId="{441530B9-E181-4F9D-A7D4-AEDA71EBC375}" type="sibTrans" cxnId="{A835CF46-9E0A-4357-998A-A53E3F929923}">
      <dgm:prSet/>
      <dgm:spPr/>
      <dgm:t>
        <a:bodyPr/>
        <a:lstStyle/>
        <a:p>
          <a:endParaRPr lang="en-US"/>
        </a:p>
      </dgm:t>
    </dgm:pt>
    <dgm:pt modelId="{E4859109-9D24-4EA9-B280-CC368C1C8FF0}">
      <dgm:prSet/>
      <dgm:spPr/>
      <dgm:t>
        <a:bodyPr/>
        <a:lstStyle/>
        <a:p>
          <a:r>
            <a:rPr lang="en-US"/>
            <a:t>Gender Dysphoria</a:t>
          </a:r>
        </a:p>
      </dgm:t>
    </dgm:pt>
    <dgm:pt modelId="{5DBFC81D-47E8-4238-957B-65AA4372FD47}" type="parTrans" cxnId="{000AF45A-C982-4742-BD63-04C240CA84A3}">
      <dgm:prSet/>
      <dgm:spPr/>
      <dgm:t>
        <a:bodyPr/>
        <a:lstStyle/>
        <a:p>
          <a:endParaRPr lang="en-US"/>
        </a:p>
      </dgm:t>
    </dgm:pt>
    <dgm:pt modelId="{A8F4C440-67D5-4B79-AC2A-65319274473F}" type="sibTrans" cxnId="{000AF45A-C982-4742-BD63-04C240CA84A3}">
      <dgm:prSet/>
      <dgm:spPr/>
      <dgm:t>
        <a:bodyPr/>
        <a:lstStyle/>
        <a:p>
          <a:endParaRPr lang="en-US"/>
        </a:p>
      </dgm:t>
    </dgm:pt>
    <dgm:pt modelId="{3FED8417-89EC-45E9-8540-DFF34B126E38}">
      <dgm:prSet/>
      <dgm:spPr/>
      <dgm:t>
        <a:bodyPr/>
        <a:lstStyle/>
        <a:p>
          <a:r>
            <a:rPr lang="en-US"/>
            <a:t>Disruptive, Impulse-Control and Conduct Disorders</a:t>
          </a:r>
        </a:p>
      </dgm:t>
    </dgm:pt>
    <dgm:pt modelId="{2FC04CBD-B416-44DE-A13C-13A6E33B997E}" type="parTrans" cxnId="{46DE81B5-0D2A-4275-A38C-1E052E27A242}">
      <dgm:prSet/>
      <dgm:spPr/>
      <dgm:t>
        <a:bodyPr/>
        <a:lstStyle/>
        <a:p>
          <a:endParaRPr lang="en-US"/>
        </a:p>
      </dgm:t>
    </dgm:pt>
    <dgm:pt modelId="{66ED8843-DA44-4488-9EA9-83F2199320BE}" type="sibTrans" cxnId="{46DE81B5-0D2A-4275-A38C-1E052E27A242}">
      <dgm:prSet/>
      <dgm:spPr/>
      <dgm:t>
        <a:bodyPr/>
        <a:lstStyle/>
        <a:p>
          <a:endParaRPr lang="en-US"/>
        </a:p>
      </dgm:t>
    </dgm:pt>
    <dgm:pt modelId="{55E713AF-CA8F-404C-8F91-8D3ACD91DCB7}" type="pres">
      <dgm:prSet presAssocID="{A3EE1F0C-0800-4337-A13B-82820E4CD6B6}" presName="diagram" presStyleCnt="0">
        <dgm:presLayoutVars>
          <dgm:dir/>
          <dgm:resizeHandles val="exact"/>
        </dgm:presLayoutVars>
      </dgm:prSet>
      <dgm:spPr/>
    </dgm:pt>
    <dgm:pt modelId="{3297F40F-728F-4995-85D2-7B9FF0FBD721}" type="pres">
      <dgm:prSet presAssocID="{5B5CFB76-F8F6-42BC-AA9C-38AAC6FFDB50}" presName="node" presStyleLbl="node1" presStyleIdx="0" presStyleCnt="7">
        <dgm:presLayoutVars>
          <dgm:bulletEnabled val="1"/>
        </dgm:presLayoutVars>
      </dgm:prSet>
      <dgm:spPr/>
    </dgm:pt>
    <dgm:pt modelId="{CA2D503C-F48F-4315-BFB9-A1E0EA42F37D}" type="pres">
      <dgm:prSet presAssocID="{653B0FAB-F334-4101-981E-753869DC0FD3}" presName="sibTrans" presStyleCnt="0"/>
      <dgm:spPr/>
    </dgm:pt>
    <dgm:pt modelId="{2280D663-AB88-47C3-93DA-C00F78C3DEFB}" type="pres">
      <dgm:prSet presAssocID="{43FA13D3-16E6-47EB-A727-61F3853958F6}" presName="node" presStyleLbl="node1" presStyleIdx="1" presStyleCnt="7">
        <dgm:presLayoutVars>
          <dgm:bulletEnabled val="1"/>
        </dgm:presLayoutVars>
      </dgm:prSet>
      <dgm:spPr/>
    </dgm:pt>
    <dgm:pt modelId="{2031E63C-7C2B-408A-9E8D-3A1BAD05E9A7}" type="pres">
      <dgm:prSet presAssocID="{58CB071F-07A7-4D24-BF5C-53732B24417A}" presName="sibTrans" presStyleCnt="0"/>
      <dgm:spPr/>
    </dgm:pt>
    <dgm:pt modelId="{B79A1A24-0A87-47E3-B16B-3FCFAE2FBDB6}" type="pres">
      <dgm:prSet presAssocID="{DBC18E9A-5D3A-45E6-A57A-0D549E624965}" presName="node" presStyleLbl="node1" presStyleIdx="2" presStyleCnt="7">
        <dgm:presLayoutVars>
          <dgm:bulletEnabled val="1"/>
        </dgm:presLayoutVars>
      </dgm:prSet>
      <dgm:spPr/>
    </dgm:pt>
    <dgm:pt modelId="{28961D39-FE9E-46B3-84F9-F0D22E469021}" type="pres">
      <dgm:prSet presAssocID="{2BA69410-1C58-4D0E-918A-563F45C5C2F2}" presName="sibTrans" presStyleCnt="0"/>
      <dgm:spPr/>
    </dgm:pt>
    <dgm:pt modelId="{38ED4ED8-F611-4601-BA04-25270D3A2C88}" type="pres">
      <dgm:prSet presAssocID="{BEE3921A-774F-40F4-8D7B-A91C25677412}" presName="node" presStyleLbl="node1" presStyleIdx="3" presStyleCnt="7">
        <dgm:presLayoutVars>
          <dgm:bulletEnabled val="1"/>
        </dgm:presLayoutVars>
      </dgm:prSet>
      <dgm:spPr/>
    </dgm:pt>
    <dgm:pt modelId="{9E0E4518-CCEB-4CB4-BDC0-9795EC307F31}" type="pres">
      <dgm:prSet presAssocID="{0D9C4547-586C-4138-AFA8-B9CE5758B9DE}" presName="sibTrans" presStyleCnt="0"/>
      <dgm:spPr/>
    </dgm:pt>
    <dgm:pt modelId="{46613EFC-AAF2-44D5-99B7-C6ECDC2B24B1}" type="pres">
      <dgm:prSet presAssocID="{C594F2C7-7ABB-43D7-A5EC-99A94283D9EE}" presName="node" presStyleLbl="node1" presStyleIdx="4" presStyleCnt="7">
        <dgm:presLayoutVars>
          <dgm:bulletEnabled val="1"/>
        </dgm:presLayoutVars>
      </dgm:prSet>
      <dgm:spPr/>
    </dgm:pt>
    <dgm:pt modelId="{FAE77E45-7786-449C-A2FA-AD7208FE9227}" type="pres">
      <dgm:prSet presAssocID="{441530B9-E181-4F9D-A7D4-AEDA71EBC375}" presName="sibTrans" presStyleCnt="0"/>
      <dgm:spPr/>
    </dgm:pt>
    <dgm:pt modelId="{2DD50C2A-ADFF-4137-A559-2BB4E052B237}" type="pres">
      <dgm:prSet presAssocID="{E4859109-9D24-4EA9-B280-CC368C1C8FF0}" presName="node" presStyleLbl="node1" presStyleIdx="5" presStyleCnt="7">
        <dgm:presLayoutVars>
          <dgm:bulletEnabled val="1"/>
        </dgm:presLayoutVars>
      </dgm:prSet>
      <dgm:spPr/>
    </dgm:pt>
    <dgm:pt modelId="{6E345CEB-D146-4093-8E20-DAE0ACA91A5F}" type="pres">
      <dgm:prSet presAssocID="{A8F4C440-67D5-4B79-AC2A-65319274473F}" presName="sibTrans" presStyleCnt="0"/>
      <dgm:spPr/>
    </dgm:pt>
    <dgm:pt modelId="{A0549CF0-CEFD-451B-B0FF-5555F49C1EF4}" type="pres">
      <dgm:prSet presAssocID="{3FED8417-89EC-45E9-8540-DFF34B126E38}" presName="node" presStyleLbl="node1" presStyleIdx="6" presStyleCnt="7">
        <dgm:presLayoutVars>
          <dgm:bulletEnabled val="1"/>
        </dgm:presLayoutVars>
      </dgm:prSet>
      <dgm:spPr/>
    </dgm:pt>
  </dgm:ptLst>
  <dgm:cxnLst>
    <dgm:cxn modelId="{A87A0533-1F9C-4F1C-A6A8-DA5875A9B55B}" type="presOf" srcId="{DBC18E9A-5D3A-45E6-A57A-0D549E624965}" destId="{B79A1A24-0A87-47E3-B16B-3FCFAE2FBDB6}" srcOrd="0" destOrd="0" presId="urn:microsoft.com/office/officeart/2005/8/layout/default"/>
    <dgm:cxn modelId="{BFE7313A-91B6-4DA0-869D-09B17C36E033}" srcId="{A3EE1F0C-0800-4337-A13B-82820E4CD6B6}" destId="{5B5CFB76-F8F6-42BC-AA9C-38AAC6FFDB50}" srcOrd="0" destOrd="0" parTransId="{4F42B2CA-F899-4399-8015-229413CA9E69}" sibTransId="{653B0FAB-F334-4101-981E-753869DC0FD3}"/>
    <dgm:cxn modelId="{ADECB040-706C-4465-88BC-43A9B7F882B6}" type="presOf" srcId="{C594F2C7-7ABB-43D7-A5EC-99A94283D9EE}" destId="{46613EFC-AAF2-44D5-99B7-C6ECDC2B24B1}" srcOrd="0" destOrd="0" presId="urn:microsoft.com/office/officeart/2005/8/layout/default"/>
    <dgm:cxn modelId="{A835CF46-9E0A-4357-998A-A53E3F929923}" srcId="{A3EE1F0C-0800-4337-A13B-82820E4CD6B6}" destId="{C594F2C7-7ABB-43D7-A5EC-99A94283D9EE}" srcOrd="4" destOrd="0" parTransId="{BA50B79D-01DF-4A48-88AF-C4BD1AFB3873}" sibTransId="{441530B9-E181-4F9D-A7D4-AEDA71EBC375}"/>
    <dgm:cxn modelId="{563B8348-530E-4AD9-B5C2-687D1460C16B}" type="presOf" srcId="{BEE3921A-774F-40F4-8D7B-A91C25677412}" destId="{38ED4ED8-F611-4601-BA04-25270D3A2C88}" srcOrd="0" destOrd="0" presId="urn:microsoft.com/office/officeart/2005/8/layout/default"/>
    <dgm:cxn modelId="{CB140E74-0FA8-4830-BAE3-E21EB1D7FF1F}" srcId="{A3EE1F0C-0800-4337-A13B-82820E4CD6B6}" destId="{BEE3921A-774F-40F4-8D7B-A91C25677412}" srcOrd="3" destOrd="0" parTransId="{EC45C094-F441-471F-8F24-48BB35DEC85E}" sibTransId="{0D9C4547-586C-4138-AFA8-B9CE5758B9DE}"/>
    <dgm:cxn modelId="{12D3D87A-3C72-4BEB-B384-B3895CC2CA94}" type="presOf" srcId="{E4859109-9D24-4EA9-B280-CC368C1C8FF0}" destId="{2DD50C2A-ADFF-4137-A559-2BB4E052B237}" srcOrd="0" destOrd="0" presId="urn:microsoft.com/office/officeart/2005/8/layout/default"/>
    <dgm:cxn modelId="{000AF45A-C982-4742-BD63-04C240CA84A3}" srcId="{A3EE1F0C-0800-4337-A13B-82820E4CD6B6}" destId="{E4859109-9D24-4EA9-B280-CC368C1C8FF0}" srcOrd="5" destOrd="0" parTransId="{5DBFC81D-47E8-4238-957B-65AA4372FD47}" sibTransId="{A8F4C440-67D5-4B79-AC2A-65319274473F}"/>
    <dgm:cxn modelId="{34A4B481-C106-49A2-9ECE-332E19910690}" srcId="{A3EE1F0C-0800-4337-A13B-82820E4CD6B6}" destId="{43FA13D3-16E6-47EB-A727-61F3853958F6}" srcOrd="1" destOrd="0" parTransId="{896DC961-FA6F-4AC9-96F0-EABC02FFD292}" sibTransId="{58CB071F-07A7-4D24-BF5C-53732B24417A}"/>
    <dgm:cxn modelId="{ED40C091-CF7C-46BE-9C41-B05C41D6D168}" type="presOf" srcId="{3FED8417-89EC-45E9-8540-DFF34B126E38}" destId="{A0549CF0-CEFD-451B-B0FF-5555F49C1EF4}" srcOrd="0" destOrd="0" presId="urn:microsoft.com/office/officeart/2005/8/layout/default"/>
    <dgm:cxn modelId="{E15418B2-476B-4D00-B0EC-D7B4934F0236}" type="presOf" srcId="{43FA13D3-16E6-47EB-A727-61F3853958F6}" destId="{2280D663-AB88-47C3-93DA-C00F78C3DEFB}" srcOrd="0" destOrd="0" presId="urn:microsoft.com/office/officeart/2005/8/layout/default"/>
    <dgm:cxn modelId="{46DE81B5-0D2A-4275-A38C-1E052E27A242}" srcId="{A3EE1F0C-0800-4337-A13B-82820E4CD6B6}" destId="{3FED8417-89EC-45E9-8540-DFF34B126E38}" srcOrd="6" destOrd="0" parTransId="{2FC04CBD-B416-44DE-A13C-13A6E33B997E}" sibTransId="{66ED8843-DA44-4488-9EA9-83F2199320BE}"/>
    <dgm:cxn modelId="{A8AD11D0-A8DD-43FA-B6B7-348C0AE11460}" srcId="{A3EE1F0C-0800-4337-A13B-82820E4CD6B6}" destId="{DBC18E9A-5D3A-45E6-A57A-0D549E624965}" srcOrd="2" destOrd="0" parTransId="{0263F2DD-8013-4CCC-9B12-62DC4EF92BC6}" sibTransId="{2BA69410-1C58-4D0E-918A-563F45C5C2F2}"/>
    <dgm:cxn modelId="{23E2C9ED-2510-4F05-A625-072C5FEB3425}" type="presOf" srcId="{A3EE1F0C-0800-4337-A13B-82820E4CD6B6}" destId="{55E713AF-CA8F-404C-8F91-8D3ACD91DCB7}" srcOrd="0" destOrd="0" presId="urn:microsoft.com/office/officeart/2005/8/layout/default"/>
    <dgm:cxn modelId="{AB2438EF-965E-4F54-BF28-8B978569D87F}" type="presOf" srcId="{5B5CFB76-F8F6-42BC-AA9C-38AAC6FFDB50}" destId="{3297F40F-728F-4995-85D2-7B9FF0FBD721}" srcOrd="0" destOrd="0" presId="urn:microsoft.com/office/officeart/2005/8/layout/default"/>
    <dgm:cxn modelId="{4EC81D07-3F16-406B-B5B1-6C9429626678}" type="presParOf" srcId="{55E713AF-CA8F-404C-8F91-8D3ACD91DCB7}" destId="{3297F40F-728F-4995-85D2-7B9FF0FBD721}" srcOrd="0" destOrd="0" presId="urn:microsoft.com/office/officeart/2005/8/layout/default"/>
    <dgm:cxn modelId="{89A33A9C-BAA1-42C7-8C1C-486A74EA40C4}" type="presParOf" srcId="{55E713AF-CA8F-404C-8F91-8D3ACD91DCB7}" destId="{CA2D503C-F48F-4315-BFB9-A1E0EA42F37D}" srcOrd="1" destOrd="0" presId="urn:microsoft.com/office/officeart/2005/8/layout/default"/>
    <dgm:cxn modelId="{6B084C31-B68B-4AE2-8D59-BD194FEF3065}" type="presParOf" srcId="{55E713AF-CA8F-404C-8F91-8D3ACD91DCB7}" destId="{2280D663-AB88-47C3-93DA-C00F78C3DEFB}" srcOrd="2" destOrd="0" presId="urn:microsoft.com/office/officeart/2005/8/layout/default"/>
    <dgm:cxn modelId="{FDD76E13-F465-4D72-B8D0-E9B239BF13E6}" type="presParOf" srcId="{55E713AF-CA8F-404C-8F91-8D3ACD91DCB7}" destId="{2031E63C-7C2B-408A-9E8D-3A1BAD05E9A7}" srcOrd="3" destOrd="0" presId="urn:microsoft.com/office/officeart/2005/8/layout/default"/>
    <dgm:cxn modelId="{80167D63-D9FC-45A8-BF08-F6828C9836E1}" type="presParOf" srcId="{55E713AF-CA8F-404C-8F91-8D3ACD91DCB7}" destId="{B79A1A24-0A87-47E3-B16B-3FCFAE2FBDB6}" srcOrd="4" destOrd="0" presId="urn:microsoft.com/office/officeart/2005/8/layout/default"/>
    <dgm:cxn modelId="{911E94F8-A3BB-49EB-966A-78938988EB92}" type="presParOf" srcId="{55E713AF-CA8F-404C-8F91-8D3ACD91DCB7}" destId="{28961D39-FE9E-46B3-84F9-F0D22E469021}" srcOrd="5" destOrd="0" presId="urn:microsoft.com/office/officeart/2005/8/layout/default"/>
    <dgm:cxn modelId="{DA6AF241-CC44-4664-AA52-260452028ABD}" type="presParOf" srcId="{55E713AF-CA8F-404C-8F91-8D3ACD91DCB7}" destId="{38ED4ED8-F611-4601-BA04-25270D3A2C88}" srcOrd="6" destOrd="0" presId="urn:microsoft.com/office/officeart/2005/8/layout/default"/>
    <dgm:cxn modelId="{BF8E9077-FC3C-43B0-BFAF-3FB03FDBE36A}" type="presParOf" srcId="{55E713AF-CA8F-404C-8F91-8D3ACD91DCB7}" destId="{9E0E4518-CCEB-4CB4-BDC0-9795EC307F31}" srcOrd="7" destOrd="0" presId="urn:microsoft.com/office/officeart/2005/8/layout/default"/>
    <dgm:cxn modelId="{76569877-F53A-4D1E-93DC-6AD1FF6FCB81}" type="presParOf" srcId="{55E713AF-CA8F-404C-8F91-8D3ACD91DCB7}" destId="{46613EFC-AAF2-44D5-99B7-C6ECDC2B24B1}" srcOrd="8" destOrd="0" presId="urn:microsoft.com/office/officeart/2005/8/layout/default"/>
    <dgm:cxn modelId="{4FAF56FF-3B26-4AD1-BD91-A3CA91D3A4C4}" type="presParOf" srcId="{55E713AF-CA8F-404C-8F91-8D3ACD91DCB7}" destId="{FAE77E45-7786-449C-A2FA-AD7208FE9227}" srcOrd="9" destOrd="0" presId="urn:microsoft.com/office/officeart/2005/8/layout/default"/>
    <dgm:cxn modelId="{747E1B94-F535-4728-9249-2417EEEB5B36}" type="presParOf" srcId="{55E713AF-CA8F-404C-8F91-8D3ACD91DCB7}" destId="{2DD50C2A-ADFF-4137-A559-2BB4E052B237}" srcOrd="10" destOrd="0" presId="urn:microsoft.com/office/officeart/2005/8/layout/default"/>
    <dgm:cxn modelId="{961AEF29-2AAE-4B02-AB59-1E69D8E15600}" type="presParOf" srcId="{55E713AF-CA8F-404C-8F91-8D3ACD91DCB7}" destId="{6E345CEB-D146-4093-8E20-DAE0ACA91A5F}" srcOrd="11" destOrd="0" presId="urn:microsoft.com/office/officeart/2005/8/layout/default"/>
    <dgm:cxn modelId="{2C4877D2-D65A-46F7-BCA7-7716CBE9E012}" type="presParOf" srcId="{55E713AF-CA8F-404C-8F91-8D3ACD91DCB7}" destId="{A0549CF0-CEFD-451B-B0FF-5555F49C1EF4}"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62EEC3C-5F94-4716-B17F-56BF746A1BFC}"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5358397A-272A-49BC-8444-1DF5795D7C12}">
      <dgm:prSet/>
      <dgm:spPr/>
      <dgm:t>
        <a:bodyPr/>
        <a:lstStyle/>
        <a:p>
          <a:r>
            <a:rPr lang="en-US"/>
            <a:t>Substance-Related and Addictive Disorders</a:t>
          </a:r>
        </a:p>
      </dgm:t>
    </dgm:pt>
    <dgm:pt modelId="{6C1EC442-B0F7-4772-BC78-AC8D66A1BB62}" type="parTrans" cxnId="{188E2429-B5CF-4C6F-88F8-A6D0B23889DE}">
      <dgm:prSet/>
      <dgm:spPr/>
      <dgm:t>
        <a:bodyPr/>
        <a:lstStyle/>
        <a:p>
          <a:endParaRPr lang="en-US"/>
        </a:p>
      </dgm:t>
    </dgm:pt>
    <dgm:pt modelId="{95C9BBA0-0916-4F99-AE0E-FEB892564DAE}" type="sibTrans" cxnId="{188E2429-B5CF-4C6F-88F8-A6D0B23889DE}">
      <dgm:prSet/>
      <dgm:spPr/>
      <dgm:t>
        <a:bodyPr/>
        <a:lstStyle/>
        <a:p>
          <a:endParaRPr lang="en-US"/>
        </a:p>
      </dgm:t>
    </dgm:pt>
    <dgm:pt modelId="{87715755-3069-49A5-AEC8-C6D8D178CECE}">
      <dgm:prSet/>
      <dgm:spPr/>
      <dgm:t>
        <a:bodyPr/>
        <a:lstStyle/>
        <a:p>
          <a:r>
            <a:rPr lang="en-US"/>
            <a:t>Neurocognitive Disorders</a:t>
          </a:r>
        </a:p>
      </dgm:t>
    </dgm:pt>
    <dgm:pt modelId="{F45E6F26-4805-4FF3-AD6B-5F1C8A6AD1DA}" type="parTrans" cxnId="{5A2D46D0-7B09-46FC-9E96-AEF24CFA5E3F}">
      <dgm:prSet/>
      <dgm:spPr/>
      <dgm:t>
        <a:bodyPr/>
        <a:lstStyle/>
        <a:p>
          <a:endParaRPr lang="en-US"/>
        </a:p>
      </dgm:t>
    </dgm:pt>
    <dgm:pt modelId="{623EF2DA-043D-4210-AED2-904FB3CAE104}" type="sibTrans" cxnId="{5A2D46D0-7B09-46FC-9E96-AEF24CFA5E3F}">
      <dgm:prSet/>
      <dgm:spPr/>
      <dgm:t>
        <a:bodyPr/>
        <a:lstStyle/>
        <a:p>
          <a:endParaRPr lang="en-US"/>
        </a:p>
      </dgm:t>
    </dgm:pt>
    <dgm:pt modelId="{AE595EA2-221E-4A21-B3A5-B2D01E0EEE76}">
      <dgm:prSet/>
      <dgm:spPr/>
      <dgm:t>
        <a:bodyPr/>
        <a:lstStyle/>
        <a:p>
          <a:r>
            <a:rPr lang="en-US"/>
            <a:t>Personality Disorders</a:t>
          </a:r>
        </a:p>
      </dgm:t>
    </dgm:pt>
    <dgm:pt modelId="{4969DF28-0A09-4CCE-A19B-76B45CDE978E}" type="parTrans" cxnId="{08AAC800-0D26-4748-BCF5-3D2A7ED474AD}">
      <dgm:prSet/>
      <dgm:spPr/>
      <dgm:t>
        <a:bodyPr/>
        <a:lstStyle/>
        <a:p>
          <a:endParaRPr lang="en-US"/>
        </a:p>
      </dgm:t>
    </dgm:pt>
    <dgm:pt modelId="{D4FE9D34-3FE4-49EB-9810-4024115D0A31}" type="sibTrans" cxnId="{08AAC800-0D26-4748-BCF5-3D2A7ED474AD}">
      <dgm:prSet/>
      <dgm:spPr/>
      <dgm:t>
        <a:bodyPr/>
        <a:lstStyle/>
        <a:p>
          <a:endParaRPr lang="en-US"/>
        </a:p>
      </dgm:t>
    </dgm:pt>
    <dgm:pt modelId="{C0003368-D6FC-4FF3-8137-ECB2CA973504}">
      <dgm:prSet/>
      <dgm:spPr/>
      <dgm:t>
        <a:bodyPr/>
        <a:lstStyle/>
        <a:p>
          <a:r>
            <a:rPr lang="en-US"/>
            <a:t>Paraphilic Disorders</a:t>
          </a:r>
        </a:p>
      </dgm:t>
    </dgm:pt>
    <dgm:pt modelId="{5FF64093-3506-44F2-92DA-469169C50779}" type="parTrans" cxnId="{D1801908-D0AB-4616-954C-6FF155300CCB}">
      <dgm:prSet/>
      <dgm:spPr/>
      <dgm:t>
        <a:bodyPr/>
        <a:lstStyle/>
        <a:p>
          <a:endParaRPr lang="en-US"/>
        </a:p>
      </dgm:t>
    </dgm:pt>
    <dgm:pt modelId="{3EF42460-DEA5-4FF6-88EC-768DAA04A5AC}" type="sibTrans" cxnId="{D1801908-D0AB-4616-954C-6FF155300CCB}">
      <dgm:prSet/>
      <dgm:spPr/>
      <dgm:t>
        <a:bodyPr/>
        <a:lstStyle/>
        <a:p>
          <a:endParaRPr lang="en-US"/>
        </a:p>
      </dgm:t>
    </dgm:pt>
    <dgm:pt modelId="{6A0ABD86-9084-45C4-9178-E07C007FE1A5}">
      <dgm:prSet/>
      <dgm:spPr/>
      <dgm:t>
        <a:bodyPr/>
        <a:lstStyle/>
        <a:p>
          <a:r>
            <a:rPr lang="en-US"/>
            <a:t>Other Mental Disorders and Additional Codes</a:t>
          </a:r>
        </a:p>
      </dgm:t>
    </dgm:pt>
    <dgm:pt modelId="{40817FEB-A60B-459C-A44A-34A0B38A2964}" type="parTrans" cxnId="{1413AF20-2DD2-4F25-B192-5834EFAD5B38}">
      <dgm:prSet/>
      <dgm:spPr/>
      <dgm:t>
        <a:bodyPr/>
        <a:lstStyle/>
        <a:p>
          <a:endParaRPr lang="en-US"/>
        </a:p>
      </dgm:t>
    </dgm:pt>
    <dgm:pt modelId="{5AC66C51-8689-40E8-9DC2-B52D4CB4360A}" type="sibTrans" cxnId="{1413AF20-2DD2-4F25-B192-5834EFAD5B38}">
      <dgm:prSet/>
      <dgm:spPr/>
      <dgm:t>
        <a:bodyPr/>
        <a:lstStyle/>
        <a:p>
          <a:endParaRPr lang="en-US"/>
        </a:p>
      </dgm:t>
    </dgm:pt>
    <dgm:pt modelId="{961D62D1-5C75-4187-896F-BD401311EEE5}">
      <dgm:prSet/>
      <dgm:spPr/>
      <dgm:t>
        <a:bodyPr/>
        <a:lstStyle/>
        <a:p>
          <a:r>
            <a:rPr lang="en-US"/>
            <a:t>Medication-Induced Movement Disorders and Other Adverse Effects of Medication</a:t>
          </a:r>
        </a:p>
      </dgm:t>
    </dgm:pt>
    <dgm:pt modelId="{72CADB37-B2C9-48C5-8C5C-0A89193EF600}" type="parTrans" cxnId="{94E3015F-248B-47F9-823A-CC9F0D172938}">
      <dgm:prSet/>
      <dgm:spPr/>
      <dgm:t>
        <a:bodyPr/>
        <a:lstStyle/>
        <a:p>
          <a:endParaRPr lang="en-US"/>
        </a:p>
      </dgm:t>
    </dgm:pt>
    <dgm:pt modelId="{D0AA9F9D-8480-470F-933C-6EB1DC9F1170}" type="sibTrans" cxnId="{94E3015F-248B-47F9-823A-CC9F0D172938}">
      <dgm:prSet/>
      <dgm:spPr/>
      <dgm:t>
        <a:bodyPr/>
        <a:lstStyle/>
        <a:p>
          <a:endParaRPr lang="en-US"/>
        </a:p>
      </dgm:t>
    </dgm:pt>
    <dgm:pt modelId="{2A047E3A-AA1A-4760-B5F2-3462F21BA1C5}">
      <dgm:prSet/>
      <dgm:spPr/>
      <dgm:t>
        <a:bodyPr/>
        <a:lstStyle/>
        <a:p>
          <a:r>
            <a:rPr lang="en-US"/>
            <a:t>Other Conditions That May Be a Focus of Clinical Attention</a:t>
          </a:r>
        </a:p>
      </dgm:t>
    </dgm:pt>
    <dgm:pt modelId="{F78C0029-7F95-4D88-AC50-FE64FBB37305}" type="parTrans" cxnId="{DD282A30-AC9A-4310-A304-257C84AFC0AB}">
      <dgm:prSet/>
      <dgm:spPr/>
      <dgm:t>
        <a:bodyPr/>
        <a:lstStyle/>
        <a:p>
          <a:endParaRPr lang="en-US"/>
        </a:p>
      </dgm:t>
    </dgm:pt>
    <dgm:pt modelId="{9D3A1E4C-BC34-4A65-8A61-8876EA14E6FE}" type="sibTrans" cxnId="{DD282A30-AC9A-4310-A304-257C84AFC0AB}">
      <dgm:prSet/>
      <dgm:spPr/>
      <dgm:t>
        <a:bodyPr/>
        <a:lstStyle/>
        <a:p>
          <a:endParaRPr lang="en-US"/>
        </a:p>
      </dgm:t>
    </dgm:pt>
    <dgm:pt modelId="{634D947F-D8B6-4BEB-B8D1-5147535166B0}" type="pres">
      <dgm:prSet presAssocID="{462EEC3C-5F94-4716-B17F-56BF746A1BFC}" presName="diagram" presStyleCnt="0">
        <dgm:presLayoutVars>
          <dgm:dir/>
          <dgm:resizeHandles val="exact"/>
        </dgm:presLayoutVars>
      </dgm:prSet>
      <dgm:spPr/>
    </dgm:pt>
    <dgm:pt modelId="{37C4864C-02E0-440B-8CEC-3682CEBB79B7}" type="pres">
      <dgm:prSet presAssocID="{5358397A-272A-49BC-8444-1DF5795D7C12}" presName="node" presStyleLbl="node1" presStyleIdx="0" presStyleCnt="7">
        <dgm:presLayoutVars>
          <dgm:bulletEnabled val="1"/>
        </dgm:presLayoutVars>
      </dgm:prSet>
      <dgm:spPr/>
    </dgm:pt>
    <dgm:pt modelId="{2CD6A620-A857-4776-B13D-52A983946EB5}" type="pres">
      <dgm:prSet presAssocID="{95C9BBA0-0916-4F99-AE0E-FEB892564DAE}" presName="sibTrans" presStyleCnt="0"/>
      <dgm:spPr/>
    </dgm:pt>
    <dgm:pt modelId="{554996ED-73CD-4076-86B9-6DE6F7855448}" type="pres">
      <dgm:prSet presAssocID="{87715755-3069-49A5-AEC8-C6D8D178CECE}" presName="node" presStyleLbl="node1" presStyleIdx="1" presStyleCnt="7">
        <dgm:presLayoutVars>
          <dgm:bulletEnabled val="1"/>
        </dgm:presLayoutVars>
      </dgm:prSet>
      <dgm:spPr/>
    </dgm:pt>
    <dgm:pt modelId="{A8E9D05B-B140-413C-BCBD-192D0F8582E6}" type="pres">
      <dgm:prSet presAssocID="{623EF2DA-043D-4210-AED2-904FB3CAE104}" presName="sibTrans" presStyleCnt="0"/>
      <dgm:spPr/>
    </dgm:pt>
    <dgm:pt modelId="{4997FD67-0254-451E-A24D-5D7FB87F7A42}" type="pres">
      <dgm:prSet presAssocID="{AE595EA2-221E-4A21-B3A5-B2D01E0EEE76}" presName="node" presStyleLbl="node1" presStyleIdx="2" presStyleCnt="7">
        <dgm:presLayoutVars>
          <dgm:bulletEnabled val="1"/>
        </dgm:presLayoutVars>
      </dgm:prSet>
      <dgm:spPr/>
    </dgm:pt>
    <dgm:pt modelId="{16E3377A-5BDE-4F9B-8F0C-F657AD95BC02}" type="pres">
      <dgm:prSet presAssocID="{D4FE9D34-3FE4-49EB-9810-4024115D0A31}" presName="sibTrans" presStyleCnt="0"/>
      <dgm:spPr/>
    </dgm:pt>
    <dgm:pt modelId="{E107E771-310B-4A2A-8E27-8ACA26A64AE1}" type="pres">
      <dgm:prSet presAssocID="{C0003368-D6FC-4FF3-8137-ECB2CA973504}" presName="node" presStyleLbl="node1" presStyleIdx="3" presStyleCnt="7">
        <dgm:presLayoutVars>
          <dgm:bulletEnabled val="1"/>
        </dgm:presLayoutVars>
      </dgm:prSet>
      <dgm:spPr/>
    </dgm:pt>
    <dgm:pt modelId="{3E84FE8D-1A1A-483B-823A-BDE4DE0E339E}" type="pres">
      <dgm:prSet presAssocID="{3EF42460-DEA5-4FF6-88EC-768DAA04A5AC}" presName="sibTrans" presStyleCnt="0"/>
      <dgm:spPr/>
    </dgm:pt>
    <dgm:pt modelId="{C27BEBCF-E643-46C0-AE46-12A8F89B955F}" type="pres">
      <dgm:prSet presAssocID="{6A0ABD86-9084-45C4-9178-E07C007FE1A5}" presName="node" presStyleLbl="node1" presStyleIdx="4" presStyleCnt="7">
        <dgm:presLayoutVars>
          <dgm:bulletEnabled val="1"/>
        </dgm:presLayoutVars>
      </dgm:prSet>
      <dgm:spPr/>
    </dgm:pt>
    <dgm:pt modelId="{19EAFF13-E33F-4BC1-BE46-A3930DD93638}" type="pres">
      <dgm:prSet presAssocID="{5AC66C51-8689-40E8-9DC2-B52D4CB4360A}" presName="sibTrans" presStyleCnt="0"/>
      <dgm:spPr/>
    </dgm:pt>
    <dgm:pt modelId="{7CC764E8-8858-43D8-A981-5534855F14F6}" type="pres">
      <dgm:prSet presAssocID="{961D62D1-5C75-4187-896F-BD401311EEE5}" presName="node" presStyleLbl="node1" presStyleIdx="5" presStyleCnt="7">
        <dgm:presLayoutVars>
          <dgm:bulletEnabled val="1"/>
        </dgm:presLayoutVars>
      </dgm:prSet>
      <dgm:spPr/>
    </dgm:pt>
    <dgm:pt modelId="{B34AA853-64E1-4490-9D99-41D7B48188F4}" type="pres">
      <dgm:prSet presAssocID="{D0AA9F9D-8480-470F-933C-6EB1DC9F1170}" presName="sibTrans" presStyleCnt="0"/>
      <dgm:spPr/>
    </dgm:pt>
    <dgm:pt modelId="{B7938BF0-CB28-4331-A534-E34B7ABEE751}" type="pres">
      <dgm:prSet presAssocID="{2A047E3A-AA1A-4760-B5F2-3462F21BA1C5}" presName="node" presStyleLbl="node1" presStyleIdx="6" presStyleCnt="7">
        <dgm:presLayoutVars>
          <dgm:bulletEnabled val="1"/>
        </dgm:presLayoutVars>
      </dgm:prSet>
      <dgm:spPr/>
    </dgm:pt>
  </dgm:ptLst>
  <dgm:cxnLst>
    <dgm:cxn modelId="{08AAC800-0D26-4748-BCF5-3D2A7ED474AD}" srcId="{462EEC3C-5F94-4716-B17F-56BF746A1BFC}" destId="{AE595EA2-221E-4A21-B3A5-B2D01E0EEE76}" srcOrd="2" destOrd="0" parTransId="{4969DF28-0A09-4CCE-A19B-76B45CDE978E}" sibTransId="{D4FE9D34-3FE4-49EB-9810-4024115D0A31}"/>
    <dgm:cxn modelId="{94CF3F07-D082-464F-AD9A-E07415CED832}" type="presOf" srcId="{6A0ABD86-9084-45C4-9178-E07C007FE1A5}" destId="{C27BEBCF-E643-46C0-AE46-12A8F89B955F}" srcOrd="0" destOrd="0" presId="urn:microsoft.com/office/officeart/2005/8/layout/default"/>
    <dgm:cxn modelId="{D1801908-D0AB-4616-954C-6FF155300CCB}" srcId="{462EEC3C-5F94-4716-B17F-56BF746A1BFC}" destId="{C0003368-D6FC-4FF3-8137-ECB2CA973504}" srcOrd="3" destOrd="0" parTransId="{5FF64093-3506-44F2-92DA-469169C50779}" sibTransId="{3EF42460-DEA5-4FF6-88EC-768DAA04A5AC}"/>
    <dgm:cxn modelId="{40146F14-A790-481D-B6DB-38DA46BBDC17}" type="presOf" srcId="{AE595EA2-221E-4A21-B3A5-B2D01E0EEE76}" destId="{4997FD67-0254-451E-A24D-5D7FB87F7A42}" srcOrd="0" destOrd="0" presId="urn:microsoft.com/office/officeart/2005/8/layout/default"/>
    <dgm:cxn modelId="{C892C114-580C-4FA1-9189-5BC6A4090665}" type="presOf" srcId="{961D62D1-5C75-4187-896F-BD401311EEE5}" destId="{7CC764E8-8858-43D8-A981-5534855F14F6}" srcOrd="0" destOrd="0" presId="urn:microsoft.com/office/officeart/2005/8/layout/default"/>
    <dgm:cxn modelId="{1413AF20-2DD2-4F25-B192-5834EFAD5B38}" srcId="{462EEC3C-5F94-4716-B17F-56BF746A1BFC}" destId="{6A0ABD86-9084-45C4-9178-E07C007FE1A5}" srcOrd="4" destOrd="0" parTransId="{40817FEB-A60B-459C-A44A-34A0B38A2964}" sibTransId="{5AC66C51-8689-40E8-9DC2-B52D4CB4360A}"/>
    <dgm:cxn modelId="{26404925-1ACC-4E09-A095-ED5C73699E84}" type="presOf" srcId="{C0003368-D6FC-4FF3-8137-ECB2CA973504}" destId="{E107E771-310B-4A2A-8E27-8ACA26A64AE1}" srcOrd="0" destOrd="0" presId="urn:microsoft.com/office/officeart/2005/8/layout/default"/>
    <dgm:cxn modelId="{188E2429-B5CF-4C6F-88F8-A6D0B23889DE}" srcId="{462EEC3C-5F94-4716-B17F-56BF746A1BFC}" destId="{5358397A-272A-49BC-8444-1DF5795D7C12}" srcOrd="0" destOrd="0" parTransId="{6C1EC442-B0F7-4772-BC78-AC8D66A1BB62}" sibTransId="{95C9BBA0-0916-4F99-AE0E-FEB892564DAE}"/>
    <dgm:cxn modelId="{DD282A30-AC9A-4310-A304-257C84AFC0AB}" srcId="{462EEC3C-5F94-4716-B17F-56BF746A1BFC}" destId="{2A047E3A-AA1A-4760-B5F2-3462F21BA1C5}" srcOrd="6" destOrd="0" parTransId="{F78C0029-7F95-4D88-AC50-FE64FBB37305}" sibTransId="{9D3A1E4C-BC34-4A65-8A61-8876EA14E6FE}"/>
    <dgm:cxn modelId="{94E3015F-248B-47F9-823A-CC9F0D172938}" srcId="{462EEC3C-5F94-4716-B17F-56BF746A1BFC}" destId="{961D62D1-5C75-4187-896F-BD401311EEE5}" srcOrd="5" destOrd="0" parTransId="{72CADB37-B2C9-48C5-8C5C-0A89193EF600}" sibTransId="{D0AA9F9D-8480-470F-933C-6EB1DC9F1170}"/>
    <dgm:cxn modelId="{A827DE70-4A14-49FA-860A-B6A0F4781C93}" type="presOf" srcId="{87715755-3069-49A5-AEC8-C6D8D178CECE}" destId="{554996ED-73CD-4076-86B9-6DE6F7855448}" srcOrd="0" destOrd="0" presId="urn:microsoft.com/office/officeart/2005/8/layout/default"/>
    <dgm:cxn modelId="{59B0B45A-639A-41E8-8E11-F11B4E8FB4F0}" type="presOf" srcId="{462EEC3C-5F94-4716-B17F-56BF746A1BFC}" destId="{634D947F-D8B6-4BEB-B8D1-5147535166B0}" srcOrd="0" destOrd="0" presId="urn:microsoft.com/office/officeart/2005/8/layout/default"/>
    <dgm:cxn modelId="{5A2D46D0-7B09-46FC-9E96-AEF24CFA5E3F}" srcId="{462EEC3C-5F94-4716-B17F-56BF746A1BFC}" destId="{87715755-3069-49A5-AEC8-C6D8D178CECE}" srcOrd="1" destOrd="0" parTransId="{F45E6F26-4805-4FF3-AD6B-5F1C8A6AD1DA}" sibTransId="{623EF2DA-043D-4210-AED2-904FB3CAE104}"/>
    <dgm:cxn modelId="{369D7DD4-0242-4870-946B-E81F931A20AF}" type="presOf" srcId="{2A047E3A-AA1A-4760-B5F2-3462F21BA1C5}" destId="{B7938BF0-CB28-4331-A534-E34B7ABEE751}" srcOrd="0" destOrd="0" presId="urn:microsoft.com/office/officeart/2005/8/layout/default"/>
    <dgm:cxn modelId="{4B999FF6-F028-4DC0-87EF-40B09048E717}" type="presOf" srcId="{5358397A-272A-49BC-8444-1DF5795D7C12}" destId="{37C4864C-02E0-440B-8CEC-3682CEBB79B7}" srcOrd="0" destOrd="0" presId="urn:microsoft.com/office/officeart/2005/8/layout/default"/>
    <dgm:cxn modelId="{E11B1C68-C0BF-468C-8E21-DDC510A95FC7}" type="presParOf" srcId="{634D947F-D8B6-4BEB-B8D1-5147535166B0}" destId="{37C4864C-02E0-440B-8CEC-3682CEBB79B7}" srcOrd="0" destOrd="0" presId="urn:microsoft.com/office/officeart/2005/8/layout/default"/>
    <dgm:cxn modelId="{27E6FF7B-9997-456D-99C1-4CBE9678A60A}" type="presParOf" srcId="{634D947F-D8B6-4BEB-B8D1-5147535166B0}" destId="{2CD6A620-A857-4776-B13D-52A983946EB5}" srcOrd="1" destOrd="0" presId="urn:microsoft.com/office/officeart/2005/8/layout/default"/>
    <dgm:cxn modelId="{8BEC9A86-7CE1-4798-9A90-23E57680BBEE}" type="presParOf" srcId="{634D947F-D8B6-4BEB-B8D1-5147535166B0}" destId="{554996ED-73CD-4076-86B9-6DE6F7855448}" srcOrd="2" destOrd="0" presId="urn:microsoft.com/office/officeart/2005/8/layout/default"/>
    <dgm:cxn modelId="{4E357554-A22D-4576-9D3E-B87D5F72A7A9}" type="presParOf" srcId="{634D947F-D8B6-4BEB-B8D1-5147535166B0}" destId="{A8E9D05B-B140-413C-BCBD-192D0F8582E6}" srcOrd="3" destOrd="0" presId="urn:microsoft.com/office/officeart/2005/8/layout/default"/>
    <dgm:cxn modelId="{351BD3EA-8503-4E9C-9A9F-F53D6BCEEFB1}" type="presParOf" srcId="{634D947F-D8B6-4BEB-B8D1-5147535166B0}" destId="{4997FD67-0254-451E-A24D-5D7FB87F7A42}" srcOrd="4" destOrd="0" presId="urn:microsoft.com/office/officeart/2005/8/layout/default"/>
    <dgm:cxn modelId="{CA0A6897-9548-4B19-B80A-ECAE23315162}" type="presParOf" srcId="{634D947F-D8B6-4BEB-B8D1-5147535166B0}" destId="{16E3377A-5BDE-4F9B-8F0C-F657AD95BC02}" srcOrd="5" destOrd="0" presId="urn:microsoft.com/office/officeart/2005/8/layout/default"/>
    <dgm:cxn modelId="{3A5642E2-0D0D-4B51-AEDA-179F034DD617}" type="presParOf" srcId="{634D947F-D8B6-4BEB-B8D1-5147535166B0}" destId="{E107E771-310B-4A2A-8E27-8ACA26A64AE1}" srcOrd="6" destOrd="0" presId="urn:microsoft.com/office/officeart/2005/8/layout/default"/>
    <dgm:cxn modelId="{59A2C807-EADA-4DFD-BDEF-FCDD144685E5}" type="presParOf" srcId="{634D947F-D8B6-4BEB-B8D1-5147535166B0}" destId="{3E84FE8D-1A1A-483B-823A-BDE4DE0E339E}" srcOrd="7" destOrd="0" presId="urn:microsoft.com/office/officeart/2005/8/layout/default"/>
    <dgm:cxn modelId="{9E1C7B82-B264-4406-B9D9-4BA0C5DA4E66}" type="presParOf" srcId="{634D947F-D8B6-4BEB-B8D1-5147535166B0}" destId="{C27BEBCF-E643-46C0-AE46-12A8F89B955F}" srcOrd="8" destOrd="0" presId="urn:microsoft.com/office/officeart/2005/8/layout/default"/>
    <dgm:cxn modelId="{B0F8C59E-CB17-488C-99D8-63D234CD89A2}" type="presParOf" srcId="{634D947F-D8B6-4BEB-B8D1-5147535166B0}" destId="{19EAFF13-E33F-4BC1-BE46-A3930DD93638}" srcOrd="9" destOrd="0" presId="urn:microsoft.com/office/officeart/2005/8/layout/default"/>
    <dgm:cxn modelId="{99B22EBB-1A15-4E55-856C-14F7473AF208}" type="presParOf" srcId="{634D947F-D8B6-4BEB-B8D1-5147535166B0}" destId="{7CC764E8-8858-43D8-A981-5534855F14F6}" srcOrd="10" destOrd="0" presId="urn:microsoft.com/office/officeart/2005/8/layout/default"/>
    <dgm:cxn modelId="{E03CE6F1-D676-4303-BD00-369965763574}" type="presParOf" srcId="{634D947F-D8B6-4BEB-B8D1-5147535166B0}" destId="{B34AA853-64E1-4490-9D99-41D7B48188F4}" srcOrd="11" destOrd="0" presId="urn:microsoft.com/office/officeart/2005/8/layout/default"/>
    <dgm:cxn modelId="{2F3EBA29-8F8F-4805-BB29-7EE4D1458158}" type="presParOf" srcId="{634D947F-D8B6-4BEB-B8D1-5147535166B0}" destId="{B7938BF0-CB28-4331-A534-E34B7ABEE75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74704AD-2DA4-4BDA-B7E5-F9C1EEAACC2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59FDB46-6091-4545-BCEC-9B54E218B4B1}">
      <dgm:prSet/>
      <dgm:spPr/>
      <dgm:t>
        <a:bodyPr/>
        <a:lstStyle/>
        <a:p>
          <a:r>
            <a:rPr lang="en-US"/>
            <a:t>This categorical model DOES increase inter-rater reliability but does have issues in relation to validity.</a:t>
          </a:r>
        </a:p>
      </dgm:t>
    </dgm:pt>
    <dgm:pt modelId="{FF226C70-091C-48C4-92CA-9F02C3A6781F}" type="parTrans" cxnId="{5F4C5FA6-D7D0-4D5C-8D40-D0A7BE11ECCB}">
      <dgm:prSet/>
      <dgm:spPr/>
      <dgm:t>
        <a:bodyPr/>
        <a:lstStyle/>
        <a:p>
          <a:endParaRPr lang="en-US"/>
        </a:p>
      </dgm:t>
    </dgm:pt>
    <dgm:pt modelId="{5998B952-9832-486C-AAFA-45ABB9B19967}" type="sibTrans" cxnId="{5F4C5FA6-D7D0-4D5C-8D40-D0A7BE11ECCB}">
      <dgm:prSet/>
      <dgm:spPr/>
      <dgm:t>
        <a:bodyPr/>
        <a:lstStyle/>
        <a:p>
          <a:endParaRPr lang="en-US"/>
        </a:p>
      </dgm:t>
    </dgm:pt>
    <dgm:pt modelId="{029D8243-6BD6-46F6-9719-09B8B91E545E}">
      <dgm:prSet/>
      <dgm:spPr/>
      <dgm:t>
        <a:bodyPr/>
        <a:lstStyle/>
        <a:p>
          <a:r>
            <a:rPr lang="en-US"/>
            <a:t>This can exacerbate secondary labelling, and schematic creation from the label itself.</a:t>
          </a:r>
        </a:p>
      </dgm:t>
    </dgm:pt>
    <dgm:pt modelId="{E789B9C4-CE41-48EA-A68F-71D11A6F8694}" type="parTrans" cxnId="{A255439C-969C-479A-9577-06BA44D69332}">
      <dgm:prSet/>
      <dgm:spPr/>
      <dgm:t>
        <a:bodyPr/>
        <a:lstStyle/>
        <a:p>
          <a:endParaRPr lang="en-US"/>
        </a:p>
      </dgm:t>
    </dgm:pt>
    <dgm:pt modelId="{6103B4BD-F8EE-4C5E-B4B3-13A4D2781D32}" type="sibTrans" cxnId="{A255439C-969C-479A-9577-06BA44D69332}">
      <dgm:prSet/>
      <dgm:spPr/>
      <dgm:t>
        <a:bodyPr/>
        <a:lstStyle/>
        <a:p>
          <a:endParaRPr lang="en-US"/>
        </a:p>
      </dgm:t>
    </dgm:pt>
    <dgm:pt modelId="{50FC45F0-A003-4A38-8976-9FE19E7025D1}">
      <dgm:prSet/>
      <dgm:spPr/>
      <dgm:t>
        <a:bodyPr/>
        <a:lstStyle/>
        <a:p>
          <a:r>
            <a:rPr lang="en-US"/>
            <a:t>Schemata/Schemas are patterns of thought/behaviour.</a:t>
          </a:r>
        </a:p>
      </dgm:t>
    </dgm:pt>
    <dgm:pt modelId="{98B261BC-9BC6-4C8B-95BA-AFEC2599B630}" type="parTrans" cxnId="{AE46C5CD-C655-4209-8ED6-831C32FA1608}">
      <dgm:prSet/>
      <dgm:spPr/>
      <dgm:t>
        <a:bodyPr/>
        <a:lstStyle/>
        <a:p>
          <a:endParaRPr lang="en-US"/>
        </a:p>
      </dgm:t>
    </dgm:pt>
    <dgm:pt modelId="{FEE8BFC8-A39E-4CAA-B8ED-B86C771655F6}" type="sibTrans" cxnId="{AE46C5CD-C655-4209-8ED6-831C32FA1608}">
      <dgm:prSet/>
      <dgm:spPr/>
      <dgm:t>
        <a:bodyPr/>
        <a:lstStyle/>
        <a:p>
          <a:endParaRPr lang="en-US"/>
        </a:p>
      </dgm:t>
    </dgm:pt>
    <dgm:pt modelId="{BAE84424-333C-436D-9E2E-85BD44698A32}" type="pres">
      <dgm:prSet presAssocID="{F74704AD-2DA4-4BDA-B7E5-F9C1EEAACC2F}" presName="linear" presStyleCnt="0">
        <dgm:presLayoutVars>
          <dgm:animLvl val="lvl"/>
          <dgm:resizeHandles val="exact"/>
        </dgm:presLayoutVars>
      </dgm:prSet>
      <dgm:spPr/>
    </dgm:pt>
    <dgm:pt modelId="{3FCE6993-D0E7-4CDC-85FB-49CB48B8907E}" type="pres">
      <dgm:prSet presAssocID="{859FDB46-6091-4545-BCEC-9B54E218B4B1}" presName="parentText" presStyleLbl="node1" presStyleIdx="0" presStyleCnt="3">
        <dgm:presLayoutVars>
          <dgm:chMax val="0"/>
          <dgm:bulletEnabled val="1"/>
        </dgm:presLayoutVars>
      </dgm:prSet>
      <dgm:spPr/>
    </dgm:pt>
    <dgm:pt modelId="{BE94AA3C-DE0D-4448-8E44-57795C04868C}" type="pres">
      <dgm:prSet presAssocID="{5998B952-9832-486C-AAFA-45ABB9B19967}" presName="spacer" presStyleCnt="0"/>
      <dgm:spPr/>
    </dgm:pt>
    <dgm:pt modelId="{A2ADA561-6947-4105-BA7E-EC361DB88168}" type="pres">
      <dgm:prSet presAssocID="{029D8243-6BD6-46F6-9719-09B8B91E545E}" presName="parentText" presStyleLbl="node1" presStyleIdx="1" presStyleCnt="3">
        <dgm:presLayoutVars>
          <dgm:chMax val="0"/>
          <dgm:bulletEnabled val="1"/>
        </dgm:presLayoutVars>
      </dgm:prSet>
      <dgm:spPr/>
    </dgm:pt>
    <dgm:pt modelId="{9CC48761-F43F-4FD9-A9F7-EEB7C772C34F}" type="pres">
      <dgm:prSet presAssocID="{6103B4BD-F8EE-4C5E-B4B3-13A4D2781D32}" presName="spacer" presStyleCnt="0"/>
      <dgm:spPr/>
    </dgm:pt>
    <dgm:pt modelId="{AB21DC7F-A198-4122-86FD-90923E76A5D0}" type="pres">
      <dgm:prSet presAssocID="{50FC45F0-A003-4A38-8976-9FE19E7025D1}" presName="parentText" presStyleLbl="node1" presStyleIdx="2" presStyleCnt="3">
        <dgm:presLayoutVars>
          <dgm:chMax val="0"/>
          <dgm:bulletEnabled val="1"/>
        </dgm:presLayoutVars>
      </dgm:prSet>
      <dgm:spPr/>
    </dgm:pt>
  </dgm:ptLst>
  <dgm:cxnLst>
    <dgm:cxn modelId="{4999CC17-4D6E-4FCF-A758-612FBD784B70}" type="presOf" srcId="{029D8243-6BD6-46F6-9719-09B8B91E545E}" destId="{A2ADA561-6947-4105-BA7E-EC361DB88168}" srcOrd="0" destOrd="0" presId="urn:microsoft.com/office/officeart/2005/8/layout/vList2"/>
    <dgm:cxn modelId="{A255439C-969C-479A-9577-06BA44D69332}" srcId="{F74704AD-2DA4-4BDA-B7E5-F9C1EEAACC2F}" destId="{029D8243-6BD6-46F6-9719-09B8B91E545E}" srcOrd="1" destOrd="0" parTransId="{E789B9C4-CE41-48EA-A68F-71D11A6F8694}" sibTransId="{6103B4BD-F8EE-4C5E-B4B3-13A4D2781D32}"/>
    <dgm:cxn modelId="{95BA82A3-E4CE-4EBA-85C7-9B402763E1F1}" type="presOf" srcId="{50FC45F0-A003-4A38-8976-9FE19E7025D1}" destId="{AB21DC7F-A198-4122-86FD-90923E76A5D0}" srcOrd="0" destOrd="0" presId="urn:microsoft.com/office/officeart/2005/8/layout/vList2"/>
    <dgm:cxn modelId="{5F4C5FA6-D7D0-4D5C-8D40-D0A7BE11ECCB}" srcId="{F74704AD-2DA4-4BDA-B7E5-F9C1EEAACC2F}" destId="{859FDB46-6091-4545-BCEC-9B54E218B4B1}" srcOrd="0" destOrd="0" parTransId="{FF226C70-091C-48C4-92CA-9F02C3A6781F}" sibTransId="{5998B952-9832-486C-AAFA-45ABB9B19967}"/>
    <dgm:cxn modelId="{FF4B82AE-C8AD-41A4-84F0-5458CDE02505}" type="presOf" srcId="{859FDB46-6091-4545-BCEC-9B54E218B4B1}" destId="{3FCE6993-D0E7-4CDC-85FB-49CB48B8907E}" srcOrd="0" destOrd="0" presId="urn:microsoft.com/office/officeart/2005/8/layout/vList2"/>
    <dgm:cxn modelId="{AE46C5CD-C655-4209-8ED6-831C32FA1608}" srcId="{F74704AD-2DA4-4BDA-B7E5-F9C1EEAACC2F}" destId="{50FC45F0-A003-4A38-8976-9FE19E7025D1}" srcOrd="2" destOrd="0" parTransId="{98B261BC-9BC6-4C8B-95BA-AFEC2599B630}" sibTransId="{FEE8BFC8-A39E-4CAA-B8ED-B86C771655F6}"/>
    <dgm:cxn modelId="{C15842DD-5FF8-4827-86D1-D5E2E4F4E968}" type="presOf" srcId="{F74704AD-2DA4-4BDA-B7E5-F9C1EEAACC2F}" destId="{BAE84424-333C-436D-9E2E-85BD44698A32}" srcOrd="0" destOrd="0" presId="urn:microsoft.com/office/officeart/2005/8/layout/vList2"/>
    <dgm:cxn modelId="{DB5D2C08-5E43-47AE-AC44-371D6F883F70}" type="presParOf" srcId="{BAE84424-333C-436D-9E2E-85BD44698A32}" destId="{3FCE6993-D0E7-4CDC-85FB-49CB48B8907E}" srcOrd="0" destOrd="0" presId="urn:microsoft.com/office/officeart/2005/8/layout/vList2"/>
    <dgm:cxn modelId="{3F3FA8D9-C771-4B76-9CC8-E5D1D60BD79F}" type="presParOf" srcId="{BAE84424-333C-436D-9E2E-85BD44698A32}" destId="{BE94AA3C-DE0D-4448-8E44-57795C04868C}" srcOrd="1" destOrd="0" presId="urn:microsoft.com/office/officeart/2005/8/layout/vList2"/>
    <dgm:cxn modelId="{182338E7-A6C6-4142-B283-C85566F9E231}" type="presParOf" srcId="{BAE84424-333C-436D-9E2E-85BD44698A32}" destId="{A2ADA561-6947-4105-BA7E-EC361DB88168}" srcOrd="2" destOrd="0" presId="urn:microsoft.com/office/officeart/2005/8/layout/vList2"/>
    <dgm:cxn modelId="{74E6EE8E-785B-4FE5-A162-DACAFEE5C248}" type="presParOf" srcId="{BAE84424-333C-436D-9E2E-85BD44698A32}" destId="{9CC48761-F43F-4FD9-A9F7-EEB7C772C34F}" srcOrd="3" destOrd="0" presId="urn:microsoft.com/office/officeart/2005/8/layout/vList2"/>
    <dgm:cxn modelId="{1F49C09A-7ADC-4D31-AE60-C053CFEE590B}" type="presParOf" srcId="{BAE84424-333C-436D-9E2E-85BD44698A32}" destId="{AB21DC7F-A198-4122-86FD-90923E76A5D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C0D61FA-D9E5-4A22-B37B-B612E61E4DA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62CBE1E-BEB5-4933-BD64-30864662A409}">
      <dgm:prSet/>
      <dgm:spPr/>
      <dgm:t>
        <a:bodyPr/>
        <a:lstStyle/>
        <a:p>
          <a:r>
            <a:rPr lang="en-US"/>
            <a:t>Categories do not explain problems, they describe them.</a:t>
          </a:r>
        </a:p>
      </dgm:t>
    </dgm:pt>
    <dgm:pt modelId="{81CF7F80-830E-486F-98DB-23F937950927}" type="parTrans" cxnId="{F252D02E-37BA-4DEF-B6D6-13A6DA7043E3}">
      <dgm:prSet/>
      <dgm:spPr/>
      <dgm:t>
        <a:bodyPr/>
        <a:lstStyle/>
        <a:p>
          <a:endParaRPr lang="en-US"/>
        </a:p>
      </dgm:t>
    </dgm:pt>
    <dgm:pt modelId="{0C9689FD-B4FE-4471-A2E8-C1F810BD02E0}" type="sibTrans" cxnId="{F252D02E-37BA-4DEF-B6D6-13A6DA7043E3}">
      <dgm:prSet/>
      <dgm:spPr/>
      <dgm:t>
        <a:bodyPr/>
        <a:lstStyle/>
        <a:p>
          <a:endParaRPr lang="en-US"/>
        </a:p>
      </dgm:t>
    </dgm:pt>
    <dgm:pt modelId="{E1BEA636-635A-4500-A9D6-685BDC4CC3A4}">
      <dgm:prSet/>
      <dgm:spPr/>
      <dgm:t>
        <a:bodyPr/>
        <a:lstStyle/>
        <a:p>
          <a:r>
            <a:rPr lang="en-US"/>
            <a:t>Bulimia nervosa, what is it?</a:t>
          </a:r>
        </a:p>
      </dgm:t>
    </dgm:pt>
    <dgm:pt modelId="{A1A0A486-B942-4102-ACD4-B330A5CCC055}" type="parTrans" cxnId="{C74716E8-F00C-4C62-B0A4-65A1B66F8871}">
      <dgm:prSet/>
      <dgm:spPr/>
      <dgm:t>
        <a:bodyPr/>
        <a:lstStyle/>
        <a:p>
          <a:endParaRPr lang="en-US"/>
        </a:p>
      </dgm:t>
    </dgm:pt>
    <dgm:pt modelId="{13D3603E-BFF8-4145-B3B7-7AB6293AA10C}" type="sibTrans" cxnId="{C74716E8-F00C-4C62-B0A4-65A1B66F8871}">
      <dgm:prSet/>
      <dgm:spPr/>
      <dgm:t>
        <a:bodyPr/>
        <a:lstStyle/>
        <a:p>
          <a:endParaRPr lang="en-US"/>
        </a:p>
      </dgm:t>
    </dgm:pt>
    <dgm:pt modelId="{59032E20-43CD-4BAE-8130-664F4EB1C51F}" type="pres">
      <dgm:prSet presAssocID="{1C0D61FA-D9E5-4A22-B37B-B612E61E4DAE}" presName="linear" presStyleCnt="0">
        <dgm:presLayoutVars>
          <dgm:animLvl val="lvl"/>
          <dgm:resizeHandles val="exact"/>
        </dgm:presLayoutVars>
      </dgm:prSet>
      <dgm:spPr/>
    </dgm:pt>
    <dgm:pt modelId="{E02E7BD9-CBCB-47EC-8985-5AA33BC51BE8}" type="pres">
      <dgm:prSet presAssocID="{B62CBE1E-BEB5-4933-BD64-30864662A409}" presName="parentText" presStyleLbl="node1" presStyleIdx="0" presStyleCnt="2">
        <dgm:presLayoutVars>
          <dgm:chMax val="0"/>
          <dgm:bulletEnabled val="1"/>
        </dgm:presLayoutVars>
      </dgm:prSet>
      <dgm:spPr/>
    </dgm:pt>
    <dgm:pt modelId="{1C225F51-5AFD-4702-AB0B-873028DD055F}" type="pres">
      <dgm:prSet presAssocID="{0C9689FD-B4FE-4471-A2E8-C1F810BD02E0}" presName="spacer" presStyleCnt="0"/>
      <dgm:spPr/>
    </dgm:pt>
    <dgm:pt modelId="{A3980092-B147-4BAB-AC71-DAFEFEBC43DA}" type="pres">
      <dgm:prSet presAssocID="{E1BEA636-635A-4500-A9D6-685BDC4CC3A4}" presName="parentText" presStyleLbl="node1" presStyleIdx="1" presStyleCnt="2">
        <dgm:presLayoutVars>
          <dgm:chMax val="0"/>
          <dgm:bulletEnabled val="1"/>
        </dgm:presLayoutVars>
      </dgm:prSet>
      <dgm:spPr/>
    </dgm:pt>
  </dgm:ptLst>
  <dgm:cxnLst>
    <dgm:cxn modelId="{39A55F02-EF9B-4665-926B-B53599EBD711}" type="presOf" srcId="{B62CBE1E-BEB5-4933-BD64-30864662A409}" destId="{E02E7BD9-CBCB-47EC-8985-5AA33BC51BE8}" srcOrd="0" destOrd="0" presId="urn:microsoft.com/office/officeart/2005/8/layout/vList2"/>
    <dgm:cxn modelId="{F252D02E-37BA-4DEF-B6D6-13A6DA7043E3}" srcId="{1C0D61FA-D9E5-4A22-B37B-B612E61E4DAE}" destId="{B62CBE1E-BEB5-4933-BD64-30864662A409}" srcOrd="0" destOrd="0" parTransId="{81CF7F80-830E-486F-98DB-23F937950927}" sibTransId="{0C9689FD-B4FE-4471-A2E8-C1F810BD02E0}"/>
    <dgm:cxn modelId="{05640BBA-F159-4A5E-BED0-26C4607B6EFD}" type="presOf" srcId="{1C0D61FA-D9E5-4A22-B37B-B612E61E4DAE}" destId="{59032E20-43CD-4BAE-8130-664F4EB1C51F}" srcOrd="0" destOrd="0" presId="urn:microsoft.com/office/officeart/2005/8/layout/vList2"/>
    <dgm:cxn modelId="{C36C71CC-1A88-4AC1-B6E3-A93403285D9B}" type="presOf" srcId="{E1BEA636-635A-4500-A9D6-685BDC4CC3A4}" destId="{A3980092-B147-4BAB-AC71-DAFEFEBC43DA}" srcOrd="0" destOrd="0" presId="urn:microsoft.com/office/officeart/2005/8/layout/vList2"/>
    <dgm:cxn modelId="{C74716E8-F00C-4C62-B0A4-65A1B66F8871}" srcId="{1C0D61FA-D9E5-4A22-B37B-B612E61E4DAE}" destId="{E1BEA636-635A-4500-A9D6-685BDC4CC3A4}" srcOrd="1" destOrd="0" parTransId="{A1A0A486-B942-4102-ACD4-B330A5CCC055}" sibTransId="{13D3603E-BFF8-4145-B3B7-7AB6293AA10C}"/>
    <dgm:cxn modelId="{28E7A30C-E048-4AAC-A78C-404D79692857}" type="presParOf" srcId="{59032E20-43CD-4BAE-8130-664F4EB1C51F}" destId="{E02E7BD9-CBCB-47EC-8985-5AA33BC51BE8}" srcOrd="0" destOrd="0" presId="urn:microsoft.com/office/officeart/2005/8/layout/vList2"/>
    <dgm:cxn modelId="{3766E296-E9BB-406B-BB02-EB6338672F95}" type="presParOf" srcId="{59032E20-43CD-4BAE-8130-664F4EB1C51F}" destId="{1C225F51-5AFD-4702-AB0B-873028DD055F}" srcOrd="1" destOrd="0" presId="urn:microsoft.com/office/officeart/2005/8/layout/vList2"/>
    <dgm:cxn modelId="{0C05E8BE-41B2-45BE-BDF9-F49395429C8A}" type="presParOf" srcId="{59032E20-43CD-4BAE-8130-664F4EB1C51F}" destId="{A3980092-B147-4BAB-AC71-DAFEFEBC43D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B03C3A7-1516-4E10-8E4D-2F628EF525E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26097EE-C9BD-4FA1-A985-75063F1325E6}">
      <dgm:prSet/>
      <dgm:spPr/>
      <dgm:t>
        <a:bodyPr/>
        <a:lstStyle/>
        <a:p>
          <a:r>
            <a:rPr lang="en-US" dirty="0"/>
            <a:t>Research has found that the ICD is the most commonly used manual for diagnosis (</a:t>
          </a:r>
          <a:r>
            <a:rPr lang="en-US" dirty="0" err="1"/>
            <a:t>Mezzich</a:t>
          </a:r>
          <a:r>
            <a:rPr lang="en-US" dirty="0"/>
            <a:t>, 2002), out of the two.</a:t>
          </a:r>
        </a:p>
      </dgm:t>
    </dgm:pt>
    <dgm:pt modelId="{6B282E00-853C-4ACB-97C3-799F1406C5E0}" type="parTrans" cxnId="{CAE5AEF2-7165-47CE-9456-D9420CAAB8D0}">
      <dgm:prSet/>
      <dgm:spPr/>
      <dgm:t>
        <a:bodyPr/>
        <a:lstStyle/>
        <a:p>
          <a:endParaRPr lang="en-US"/>
        </a:p>
      </dgm:t>
    </dgm:pt>
    <dgm:pt modelId="{5AD14711-F436-4BEA-9C9E-123F05406387}" type="sibTrans" cxnId="{CAE5AEF2-7165-47CE-9456-D9420CAAB8D0}">
      <dgm:prSet/>
      <dgm:spPr/>
      <dgm:t>
        <a:bodyPr/>
        <a:lstStyle/>
        <a:p>
          <a:endParaRPr lang="en-US"/>
        </a:p>
      </dgm:t>
    </dgm:pt>
    <dgm:pt modelId="{8287D7D7-29AB-419F-AF60-C4EB92369947}">
      <dgm:prSet/>
      <dgm:spPr/>
      <dgm:t>
        <a:bodyPr/>
        <a:lstStyle/>
        <a:p>
          <a:r>
            <a:rPr lang="en-US" dirty="0"/>
            <a:t>However, the ICD-10 and ICD-11 rely upon the implied causality model, that there are causes behind these symptoms, but they do not count for all of the variance in causes and explanations. </a:t>
          </a:r>
        </a:p>
      </dgm:t>
    </dgm:pt>
    <dgm:pt modelId="{6660B0E3-6551-45B4-A7DD-DFE989032058}" type="parTrans" cxnId="{76A48D24-2E0C-49AE-8CF8-1928DDC3ACB2}">
      <dgm:prSet/>
      <dgm:spPr/>
      <dgm:t>
        <a:bodyPr/>
        <a:lstStyle/>
        <a:p>
          <a:endParaRPr lang="en-US"/>
        </a:p>
      </dgm:t>
    </dgm:pt>
    <dgm:pt modelId="{FE221244-C22A-49BD-BE22-9BE18ED89880}" type="sibTrans" cxnId="{76A48D24-2E0C-49AE-8CF8-1928DDC3ACB2}">
      <dgm:prSet/>
      <dgm:spPr/>
      <dgm:t>
        <a:bodyPr/>
        <a:lstStyle/>
        <a:p>
          <a:endParaRPr lang="en-US"/>
        </a:p>
      </dgm:t>
    </dgm:pt>
    <dgm:pt modelId="{865FA933-11EB-4C24-A42C-C25EC0A7CF62}" type="pres">
      <dgm:prSet presAssocID="{7B03C3A7-1516-4E10-8E4D-2F628EF525E0}" presName="root" presStyleCnt="0">
        <dgm:presLayoutVars>
          <dgm:dir/>
          <dgm:resizeHandles val="exact"/>
        </dgm:presLayoutVars>
      </dgm:prSet>
      <dgm:spPr/>
    </dgm:pt>
    <dgm:pt modelId="{79A2936C-D518-4B0A-8BB4-A52F3ED09DBC}" type="pres">
      <dgm:prSet presAssocID="{826097EE-C9BD-4FA1-A985-75063F1325E6}" presName="compNode" presStyleCnt="0"/>
      <dgm:spPr/>
    </dgm:pt>
    <dgm:pt modelId="{95285CD0-94DF-468E-9D6A-37AEB19CF899}" type="pres">
      <dgm:prSet presAssocID="{826097EE-C9BD-4FA1-A985-75063F1325E6}" presName="bgRect" presStyleLbl="bgShp" presStyleIdx="0" presStyleCnt="2"/>
      <dgm:spPr/>
    </dgm:pt>
    <dgm:pt modelId="{40421BD7-CF10-43FD-B066-66442F36C8A4}" type="pres">
      <dgm:prSet presAssocID="{826097EE-C9BD-4FA1-A985-75063F1325E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AF52B22A-4B1D-4A8A-9283-6D432087B65D}" type="pres">
      <dgm:prSet presAssocID="{826097EE-C9BD-4FA1-A985-75063F1325E6}" presName="spaceRect" presStyleCnt="0"/>
      <dgm:spPr/>
    </dgm:pt>
    <dgm:pt modelId="{75C4DE8F-EB1A-461D-808D-E0E0BDAB281E}" type="pres">
      <dgm:prSet presAssocID="{826097EE-C9BD-4FA1-A985-75063F1325E6}" presName="parTx" presStyleLbl="revTx" presStyleIdx="0" presStyleCnt="2">
        <dgm:presLayoutVars>
          <dgm:chMax val="0"/>
          <dgm:chPref val="0"/>
        </dgm:presLayoutVars>
      </dgm:prSet>
      <dgm:spPr/>
    </dgm:pt>
    <dgm:pt modelId="{BBA9C1A0-5BD2-478C-86CA-5651A795EA1D}" type="pres">
      <dgm:prSet presAssocID="{5AD14711-F436-4BEA-9C9E-123F05406387}" presName="sibTrans" presStyleCnt="0"/>
      <dgm:spPr/>
    </dgm:pt>
    <dgm:pt modelId="{A7E0FB6C-2598-4058-BC3A-F5F1B08C9E5F}" type="pres">
      <dgm:prSet presAssocID="{8287D7D7-29AB-419F-AF60-C4EB92369947}" presName="compNode" presStyleCnt="0"/>
      <dgm:spPr/>
    </dgm:pt>
    <dgm:pt modelId="{864B8D61-E657-4E84-96A8-818CBA01240A}" type="pres">
      <dgm:prSet presAssocID="{8287D7D7-29AB-419F-AF60-C4EB92369947}" presName="bgRect" presStyleLbl="bgShp" presStyleIdx="1" presStyleCnt="2"/>
      <dgm:spPr/>
    </dgm:pt>
    <dgm:pt modelId="{FD8A6611-9010-40F2-93E2-D2F994847147}" type="pres">
      <dgm:prSet presAssocID="{8287D7D7-29AB-419F-AF60-C4EB9236994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sconnected"/>
        </a:ext>
      </dgm:extLst>
    </dgm:pt>
    <dgm:pt modelId="{458151D7-FA7E-4E8B-8068-34B586B2E5CA}" type="pres">
      <dgm:prSet presAssocID="{8287D7D7-29AB-419F-AF60-C4EB92369947}" presName="spaceRect" presStyleCnt="0"/>
      <dgm:spPr/>
    </dgm:pt>
    <dgm:pt modelId="{DE3D0589-2BB5-4888-91DE-889B137FD317}" type="pres">
      <dgm:prSet presAssocID="{8287D7D7-29AB-419F-AF60-C4EB92369947}" presName="parTx" presStyleLbl="revTx" presStyleIdx="1" presStyleCnt="2">
        <dgm:presLayoutVars>
          <dgm:chMax val="0"/>
          <dgm:chPref val="0"/>
        </dgm:presLayoutVars>
      </dgm:prSet>
      <dgm:spPr/>
    </dgm:pt>
  </dgm:ptLst>
  <dgm:cxnLst>
    <dgm:cxn modelId="{76A48D24-2E0C-49AE-8CF8-1928DDC3ACB2}" srcId="{7B03C3A7-1516-4E10-8E4D-2F628EF525E0}" destId="{8287D7D7-29AB-419F-AF60-C4EB92369947}" srcOrd="1" destOrd="0" parTransId="{6660B0E3-6551-45B4-A7DD-DFE989032058}" sibTransId="{FE221244-C22A-49BD-BE22-9BE18ED89880}"/>
    <dgm:cxn modelId="{BB02A98F-64D0-4C31-A777-2DC7F84DA2A7}" type="presOf" srcId="{7B03C3A7-1516-4E10-8E4D-2F628EF525E0}" destId="{865FA933-11EB-4C24-A42C-C25EC0A7CF62}" srcOrd="0" destOrd="0" presId="urn:microsoft.com/office/officeart/2018/2/layout/IconVerticalSolidList"/>
    <dgm:cxn modelId="{003A5092-D6F1-4A0D-B0F4-3F100EBDB529}" type="presOf" srcId="{8287D7D7-29AB-419F-AF60-C4EB92369947}" destId="{DE3D0589-2BB5-4888-91DE-889B137FD317}" srcOrd="0" destOrd="0" presId="urn:microsoft.com/office/officeart/2018/2/layout/IconVerticalSolidList"/>
    <dgm:cxn modelId="{4C69EAC6-B382-49E5-908D-F6EB2E1A190D}" type="presOf" srcId="{826097EE-C9BD-4FA1-A985-75063F1325E6}" destId="{75C4DE8F-EB1A-461D-808D-E0E0BDAB281E}" srcOrd="0" destOrd="0" presId="urn:microsoft.com/office/officeart/2018/2/layout/IconVerticalSolidList"/>
    <dgm:cxn modelId="{CAE5AEF2-7165-47CE-9456-D9420CAAB8D0}" srcId="{7B03C3A7-1516-4E10-8E4D-2F628EF525E0}" destId="{826097EE-C9BD-4FA1-A985-75063F1325E6}" srcOrd="0" destOrd="0" parTransId="{6B282E00-853C-4ACB-97C3-799F1406C5E0}" sibTransId="{5AD14711-F436-4BEA-9C9E-123F05406387}"/>
    <dgm:cxn modelId="{810CEC41-F0BC-43E9-896B-4A815B000109}" type="presParOf" srcId="{865FA933-11EB-4C24-A42C-C25EC0A7CF62}" destId="{79A2936C-D518-4B0A-8BB4-A52F3ED09DBC}" srcOrd="0" destOrd="0" presId="urn:microsoft.com/office/officeart/2018/2/layout/IconVerticalSolidList"/>
    <dgm:cxn modelId="{E3F47418-7825-441B-B916-E9B8EB50EA3E}" type="presParOf" srcId="{79A2936C-D518-4B0A-8BB4-A52F3ED09DBC}" destId="{95285CD0-94DF-468E-9D6A-37AEB19CF899}" srcOrd="0" destOrd="0" presId="urn:microsoft.com/office/officeart/2018/2/layout/IconVerticalSolidList"/>
    <dgm:cxn modelId="{E03060C7-0593-453C-89BA-A5671CB90FBD}" type="presParOf" srcId="{79A2936C-D518-4B0A-8BB4-A52F3ED09DBC}" destId="{40421BD7-CF10-43FD-B066-66442F36C8A4}" srcOrd="1" destOrd="0" presId="urn:microsoft.com/office/officeart/2018/2/layout/IconVerticalSolidList"/>
    <dgm:cxn modelId="{F31EFF72-ADFA-48C2-A186-38718BCBBCB2}" type="presParOf" srcId="{79A2936C-D518-4B0A-8BB4-A52F3ED09DBC}" destId="{AF52B22A-4B1D-4A8A-9283-6D432087B65D}" srcOrd="2" destOrd="0" presId="urn:microsoft.com/office/officeart/2018/2/layout/IconVerticalSolidList"/>
    <dgm:cxn modelId="{8BAF2763-7929-4659-B4D4-C89DDA80B154}" type="presParOf" srcId="{79A2936C-D518-4B0A-8BB4-A52F3ED09DBC}" destId="{75C4DE8F-EB1A-461D-808D-E0E0BDAB281E}" srcOrd="3" destOrd="0" presId="urn:microsoft.com/office/officeart/2018/2/layout/IconVerticalSolidList"/>
    <dgm:cxn modelId="{BE2176C2-0B86-4CF2-8B78-BFAC46136EEF}" type="presParOf" srcId="{865FA933-11EB-4C24-A42C-C25EC0A7CF62}" destId="{BBA9C1A0-5BD2-478C-86CA-5651A795EA1D}" srcOrd="1" destOrd="0" presId="urn:microsoft.com/office/officeart/2018/2/layout/IconVerticalSolidList"/>
    <dgm:cxn modelId="{3068A46C-DD4F-46DC-A917-C3759425D3A0}" type="presParOf" srcId="{865FA933-11EB-4C24-A42C-C25EC0A7CF62}" destId="{A7E0FB6C-2598-4058-BC3A-F5F1B08C9E5F}" srcOrd="2" destOrd="0" presId="urn:microsoft.com/office/officeart/2018/2/layout/IconVerticalSolidList"/>
    <dgm:cxn modelId="{45A0D026-DEF9-462B-8458-0FBEFD073133}" type="presParOf" srcId="{A7E0FB6C-2598-4058-BC3A-F5F1B08C9E5F}" destId="{864B8D61-E657-4E84-96A8-818CBA01240A}" srcOrd="0" destOrd="0" presId="urn:microsoft.com/office/officeart/2018/2/layout/IconVerticalSolidList"/>
    <dgm:cxn modelId="{9BABCE2D-A8A1-4CDC-91C6-CD55F3365E02}" type="presParOf" srcId="{A7E0FB6C-2598-4058-BC3A-F5F1B08C9E5F}" destId="{FD8A6611-9010-40F2-93E2-D2F994847147}" srcOrd="1" destOrd="0" presId="urn:microsoft.com/office/officeart/2018/2/layout/IconVerticalSolidList"/>
    <dgm:cxn modelId="{1D98BA36-96C4-42A4-AAA4-A0AAC8A51ED7}" type="presParOf" srcId="{A7E0FB6C-2598-4058-BC3A-F5F1B08C9E5F}" destId="{458151D7-FA7E-4E8B-8068-34B586B2E5CA}" srcOrd="2" destOrd="0" presId="urn:microsoft.com/office/officeart/2018/2/layout/IconVerticalSolidList"/>
    <dgm:cxn modelId="{81B88E09-2799-4ED1-927D-E2E5EA760630}" type="presParOf" srcId="{A7E0FB6C-2598-4058-BC3A-F5F1B08C9E5F}" destId="{DE3D0589-2BB5-4888-91DE-889B137FD31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4A3CC0B-F15A-4C9A-8F99-4A3105DC9585}"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5879D504-D644-40D2-A176-4BFB34B8B60D}">
      <dgm:prSet/>
      <dgm:spPr/>
      <dgm:t>
        <a:bodyPr/>
        <a:lstStyle/>
        <a:p>
          <a:r>
            <a:rPr lang="en-GB"/>
            <a:t>Eight sane people:</a:t>
          </a:r>
          <a:endParaRPr lang="en-US"/>
        </a:p>
      </dgm:t>
    </dgm:pt>
    <dgm:pt modelId="{C12BB0CF-11DB-4727-BFFA-6F910B5E29C8}" type="parTrans" cxnId="{6A76B093-A8E6-4874-A8FD-9731E74BE235}">
      <dgm:prSet/>
      <dgm:spPr/>
      <dgm:t>
        <a:bodyPr/>
        <a:lstStyle/>
        <a:p>
          <a:endParaRPr lang="en-US"/>
        </a:p>
      </dgm:t>
    </dgm:pt>
    <dgm:pt modelId="{21441FEA-7284-4F89-A54C-EA70DCECAA52}" type="sibTrans" cxnId="{6A76B093-A8E6-4874-A8FD-9731E74BE235}">
      <dgm:prSet/>
      <dgm:spPr/>
      <dgm:t>
        <a:bodyPr/>
        <a:lstStyle/>
        <a:p>
          <a:endParaRPr lang="en-US"/>
        </a:p>
      </dgm:t>
    </dgm:pt>
    <dgm:pt modelId="{EAEC395E-6857-41B3-AF4D-1C56FDE87009}">
      <dgm:prSet/>
      <dgm:spPr/>
      <dgm:t>
        <a:bodyPr/>
        <a:lstStyle/>
        <a:p>
          <a:r>
            <a:rPr lang="en-GB"/>
            <a:t>a psychology graduate</a:t>
          </a:r>
          <a:endParaRPr lang="en-US"/>
        </a:p>
      </dgm:t>
    </dgm:pt>
    <dgm:pt modelId="{632C7EA2-88D2-403B-843F-D3730E14AF6F}" type="parTrans" cxnId="{B7BEE758-39C2-476B-8F18-C436959F44C0}">
      <dgm:prSet/>
      <dgm:spPr/>
      <dgm:t>
        <a:bodyPr/>
        <a:lstStyle/>
        <a:p>
          <a:endParaRPr lang="en-US"/>
        </a:p>
      </dgm:t>
    </dgm:pt>
    <dgm:pt modelId="{40A79A78-C328-40E4-A3F6-AC15AF42E940}" type="sibTrans" cxnId="{B7BEE758-39C2-476B-8F18-C436959F44C0}">
      <dgm:prSet/>
      <dgm:spPr/>
      <dgm:t>
        <a:bodyPr/>
        <a:lstStyle/>
        <a:p>
          <a:endParaRPr lang="en-US"/>
        </a:p>
      </dgm:t>
    </dgm:pt>
    <dgm:pt modelId="{2492C26E-19AD-426D-8CB4-685B1444188A}">
      <dgm:prSet/>
      <dgm:spPr/>
      <dgm:t>
        <a:bodyPr/>
        <a:lstStyle/>
        <a:p>
          <a:r>
            <a:rPr lang="en-GB"/>
            <a:t>three psychologists</a:t>
          </a:r>
          <a:endParaRPr lang="en-US"/>
        </a:p>
      </dgm:t>
    </dgm:pt>
    <dgm:pt modelId="{51722CF6-A9C0-4591-BE77-462E83A6D1CD}" type="parTrans" cxnId="{03B1DAEE-3CC4-4C98-A960-B451563E150F}">
      <dgm:prSet/>
      <dgm:spPr/>
      <dgm:t>
        <a:bodyPr/>
        <a:lstStyle/>
        <a:p>
          <a:endParaRPr lang="en-US"/>
        </a:p>
      </dgm:t>
    </dgm:pt>
    <dgm:pt modelId="{084B3A5C-79B7-4769-A868-7F59EA2F6EFD}" type="sibTrans" cxnId="{03B1DAEE-3CC4-4C98-A960-B451563E150F}">
      <dgm:prSet/>
      <dgm:spPr/>
      <dgm:t>
        <a:bodyPr/>
        <a:lstStyle/>
        <a:p>
          <a:endParaRPr lang="en-US"/>
        </a:p>
      </dgm:t>
    </dgm:pt>
    <dgm:pt modelId="{356CFAEC-E29E-4DE9-B7E3-D63AB8039F27}">
      <dgm:prSet/>
      <dgm:spPr/>
      <dgm:t>
        <a:bodyPr/>
        <a:lstStyle/>
        <a:p>
          <a:r>
            <a:rPr lang="en-GB"/>
            <a:t>a Paediatrician</a:t>
          </a:r>
          <a:endParaRPr lang="en-US"/>
        </a:p>
      </dgm:t>
    </dgm:pt>
    <dgm:pt modelId="{17FCDC3C-C28D-45CF-88B0-9FA4C09B3520}" type="parTrans" cxnId="{21A6DD64-7C51-494A-A12A-4365D0A4E048}">
      <dgm:prSet/>
      <dgm:spPr/>
      <dgm:t>
        <a:bodyPr/>
        <a:lstStyle/>
        <a:p>
          <a:endParaRPr lang="en-US"/>
        </a:p>
      </dgm:t>
    </dgm:pt>
    <dgm:pt modelId="{06449869-EECA-4CCD-AB96-6C2D786ED7D8}" type="sibTrans" cxnId="{21A6DD64-7C51-494A-A12A-4365D0A4E048}">
      <dgm:prSet/>
      <dgm:spPr/>
      <dgm:t>
        <a:bodyPr/>
        <a:lstStyle/>
        <a:p>
          <a:endParaRPr lang="en-US"/>
        </a:p>
      </dgm:t>
    </dgm:pt>
    <dgm:pt modelId="{810ADEC9-11C3-451F-8ED0-8F1B04CDA36D}">
      <dgm:prSet/>
      <dgm:spPr/>
      <dgm:t>
        <a:bodyPr/>
        <a:lstStyle/>
        <a:p>
          <a:r>
            <a:rPr lang="en-GB"/>
            <a:t>a Psychiatrist</a:t>
          </a:r>
          <a:endParaRPr lang="en-US"/>
        </a:p>
      </dgm:t>
    </dgm:pt>
    <dgm:pt modelId="{E3CB4A76-C08D-4A7F-80E4-E50A458A00FC}" type="parTrans" cxnId="{27CB9E91-F770-4F8E-8FF5-8296BC351AA9}">
      <dgm:prSet/>
      <dgm:spPr/>
      <dgm:t>
        <a:bodyPr/>
        <a:lstStyle/>
        <a:p>
          <a:endParaRPr lang="en-US"/>
        </a:p>
      </dgm:t>
    </dgm:pt>
    <dgm:pt modelId="{8313A943-4448-4EFC-899B-FC45592F7433}" type="sibTrans" cxnId="{27CB9E91-F770-4F8E-8FF5-8296BC351AA9}">
      <dgm:prSet/>
      <dgm:spPr/>
      <dgm:t>
        <a:bodyPr/>
        <a:lstStyle/>
        <a:p>
          <a:endParaRPr lang="en-US"/>
        </a:p>
      </dgm:t>
    </dgm:pt>
    <dgm:pt modelId="{FE03011E-B531-44C5-91E9-809EE24D0CBF}">
      <dgm:prSet/>
      <dgm:spPr/>
      <dgm:t>
        <a:bodyPr/>
        <a:lstStyle/>
        <a:p>
          <a:r>
            <a:rPr lang="en-GB"/>
            <a:t>a painter </a:t>
          </a:r>
          <a:endParaRPr lang="en-US"/>
        </a:p>
      </dgm:t>
    </dgm:pt>
    <dgm:pt modelId="{E6C02F2D-6F3E-4C73-BDCE-604D43267FAA}" type="parTrans" cxnId="{28E3F580-DE64-442B-B96B-0DF822D44800}">
      <dgm:prSet/>
      <dgm:spPr/>
      <dgm:t>
        <a:bodyPr/>
        <a:lstStyle/>
        <a:p>
          <a:endParaRPr lang="en-US"/>
        </a:p>
      </dgm:t>
    </dgm:pt>
    <dgm:pt modelId="{1726AF07-425F-47EE-A071-62E6F8FED271}" type="sibTrans" cxnId="{28E3F580-DE64-442B-B96B-0DF822D44800}">
      <dgm:prSet/>
      <dgm:spPr/>
      <dgm:t>
        <a:bodyPr/>
        <a:lstStyle/>
        <a:p>
          <a:endParaRPr lang="en-US"/>
        </a:p>
      </dgm:t>
    </dgm:pt>
    <dgm:pt modelId="{CEA501D8-78B5-4E72-974F-458A7C100FAA}">
      <dgm:prSet/>
      <dgm:spPr/>
      <dgm:t>
        <a:bodyPr/>
        <a:lstStyle/>
        <a:p>
          <a:r>
            <a:rPr lang="en-GB"/>
            <a:t>a housewife</a:t>
          </a:r>
          <a:endParaRPr lang="en-US"/>
        </a:p>
      </dgm:t>
    </dgm:pt>
    <dgm:pt modelId="{C1D7E452-1CDA-425A-80B0-2F7CACB4974C}" type="parTrans" cxnId="{154F0048-97A1-4E0D-BD5B-6B9A92771E73}">
      <dgm:prSet/>
      <dgm:spPr/>
      <dgm:t>
        <a:bodyPr/>
        <a:lstStyle/>
        <a:p>
          <a:endParaRPr lang="en-US"/>
        </a:p>
      </dgm:t>
    </dgm:pt>
    <dgm:pt modelId="{4F315E02-7E54-4499-8C6F-FD55E97924C6}" type="sibTrans" cxnId="{154F0048-97A1-4E0D-BD5B-6B9A92771E73}">
      <dgm:prSet/>
      <dgm:spPr/>
      <dgm:t>
        <a:bodyPr/>
        <a:lstStyle/>
        <a:p>
          <a:endParaRPr lang="en-US"/>
        </a:p>
      </dgm:t>
    </dgm:pt>
    <dgm:pt modelId="{683D197A-0691-4C1F-AB24-E8D2D88A5B90}" type="pres">
      <dgm:prSet presAssocID="{14A3CC0B-F15A-4C9A-8F99-4A3105DC9585}" presName="diagram" presStyleCnt="0">
        <dgm:presLayoutVars>
          <dgm:dir/>
          <dgm:resizeHandles val="exact"/>
        </dgm:presLayoutVars>
      </dgm:prSet>
      <dgm:spPr/>
    </dgm:pt>
    <dgm:pt modelId="{B907EAEF-C1BC-477A-BA58-D6E4F43C623B}" type="pres">
      <dgm:prSet presAssocID="{5879D504-D644-40D2-A176-4BFB34B8B60D}" presName="node" presStyleLbl="node1" presStyleIdx="0" presStyleCnt="7">
        <dgm:presLayoutVars>
          <dgm:bulletEnabled val="1"/>
        </dgm:presLayoutVars>
      </dgm:prSet>
      <dgm:spPr/>
    </dgm:pt>
    <dgm:pt modelId="{A5E25E6A-9502-46EE-80CE-D12ACC5F0FB9}" type="pres">
      <dgm:prSet presAssocID="{21441FEA-7284-4F89-A54C-EA70DCECAA52}" presName="sibTrans" presStyleCnt="0"/>
      <dgm:spPr/>
    </dgm:pt>
    <dgm:pt modelId="{81025DEC-8320-4F7C-AE17-3F7504FE343A}" type="pres">
      <dgm:prSet presAssocID="{EAEC395E-6857-41B3-AF4D-1C56FDE87009}" presName="node" presStyleLbl="node1" presStyleIdx="1" presStyleCnt="7">
        <dgm:presLayoutVars>
          <dgm:bulletEnabled val="1"/>
        </dgm:presLayoutVars>
      </dgm:prSet>
      <dgm:spPr/>
    </dgm:pt>
    <dgm:pt modelId="{C66F8A18-06D0-4C22-A066-F9D88964AD41}" type="pres">
      <dgm:prSet presAssocID="{40A79A78-C328-40E4-A3F6-AC15AF42E940}" presName="sibTrans" presStyleCnt="0"/>
      <dgm:spPr/>
    </dgm:pt>
    <dgm:pt modelId="{E9B63433-6EB7-4146-9D1C-A0569398DB29}" type="pres">
      <dgm:prSet presAssocID="{2492C26E-19AD-426D-8CB4-685B1444188A}" presName="node" presStyleLbl="node1" presStyleIdx="2" presStyleCnt="7">
        <dgm:presLayoutVars>
          <dgm:bulletEnabled val="1"/>
        </dgm:presLayoutVars>
      </dgm:prSet>
      <dgm:spPr/>
    </dgm:pt>
    <dgm:pt modelId="{FCBFDFF2-A864-4621-9D1D-E6AF5ADF4E5B}" type="pres">
      <dgm:prSet presAssocID="{084B3A5C-79B7-4769-A868-7F59EA2F6EFD}" presName="sibTrans" presStyleCnt="0"/>
      <dgm:spPr/>
    </dgm:pt>
    <dgm:pt modelId="{F1481376-FBCC-4087-8056-7DE81406CA59}" type="pres">
      <dgm:prSet presAssocID="{356CFAEC-E29E-4DE9-B7E3-D63AB8039F27}" presName="node" presStyleLbl="node1" presStyleIdx="3" presStyleCnt="7">
        <dgm:presLayoutVars>
          <dgm:bulletEnabled val="1"/>
        </dgm:presLayoutVars>
      </dgm:prSet>
      <dgm:spPr/>
    </dgm:pt>
    <dgm:pt modelId="{C895BB3E-FA8B-42E5-A4A6-2F8606C3BDCB}" type="pres">
      <dgm:prSet presAssocID="{06449869-EECA-4CCD-AB96-6C2D786ED7D8}" presName="sibTrans" presStyleCnt="0"/>
      <dgm:spPr/>
    </dgm:pt>
    <dgm:pt modelId="{91593E4A-CD2A-4649-AB78-B7F27218FE0F}" type="pres">
      <dgm:prSet presAssocID="{810ADEC9-11C3-451F-8ED0-8F1B04CDA36D}" presName="node" presStyleLbl="node1" presStyleIdx="4" presStyleCnt="7">
        <dgm:presLayoutVars>
          <dgm:bulletEnabled val="1"/>
        </dgm:presLayoutVars>
      </dgm:prSet>
      <dgm:spPr/>
    </dgm:pt>
    <dgm:pt modelId="{7E6DF88B-32FA-4467-9CD9-B8A8A84F075C}" type="pres">
      <dgm:prSet presAssocID="{8313A943-4448-4EFC-899B-FC45592F7433}" presName="sibTrans" presStyleCnt="0"/>
      <dgm:spPr/>
    </dgm:pt>
    <dgm:pt modelId="{AC7B6B5B-CBC5-46C1-B8AD-4C6FB1B3BBE1}" type="pres">
      <dgm:prSet presAssocID="{FE03011E-B531-44C5-91E9-809EE24D0CBF}" presName="node" presStyleLbl="node1" presStyleIdx="5" presStyleCnt="7">
        <dgm:presLayoutVars>
          <dgm:bulletEnabled val="1"/>
        </dgm:presLayoutVars>
      </dgm:prSet>
      <dgm:spPr/>
    </dgm:pt>
    <dgm:pt modelId="{1696EC40-A662-4CD5-9032-CA3BC1049A9E}" type="pres">
      <dgm:prSet presAssocID="{1726AF07-425F-47EE-A071-62E6F8FED271}" presName="sibTrans" presStyleCnt="0"/>
      <dgm:spPr/>
    </dgm:pt>
    <dgm:pt modelId="{E76E2C81-0C6A-43E2-BB8B-7BFE13F43402}" type="pres">
      <dgm:prSet presAssocID="{CEA501D8-78B5-4E72-974F-458A7C100FAA}" presName="node" presStyleLbl="node1" presStyleIdx="6" presStyleCnt="7">
        <dgm:presLayoutVars>
          <dgm:bulletEnabled val="1"/>
        </dgm:presLayoutVars>
      </dgm:prSet>
      <dgm:spPr/>
    </dgm:pt>
  </dgm:ptLst>
  <dgm:cxnLst>
    <dgm:cxn modelId="{3954EE01-C10A-4767-A667-74448D7C7644}" type="presOf" srcId="{5879D504-D644-40D2-A176-4BFB34B8B60D}" destId="{B907EAEF-C1BC-477A-BA58-D6E4F43C623B}" srcOrd="0" destOrd="0" presId="urn:microsoft.com/office/officeart/2005/8/layout/default"/>
    <dgm:cxn modelId="{28C52407-CA4D-4C09-8CF8-A813CD7B3AF0}" type="presOf" srcId="{EAEC395E-6857-41B3-AF4D-1C56FDE87009}" destId="{81025DEC-8320-4F7C-AE17-3F7504FE343A}" srcOrd="0" destOrd="0" presId="urn:microsoft.com/office/officeart/2005/8/layout/default"/>
    <dgm:cxn modelId="{F0DC1B26-3104-4843-A725-3C969DC8E986}" type="presOf" srcId="{356CFAEC-E29E-4DE9-B7E3-D63AB8039F27}" destId="{F1481376-FBCC-4087-8056-7DE81406CA59}" srcOrd="0" destOrd="0" presId="urn:microsoft.com/office/officeart/2005/8/layout/default"/>
    <dgm:cxn modelId="{21A6DD64-7C51-494A-A12A-4365D0A4E048}" srcId="{14A3CC0B-F15A-4C9A-8F99-4A3105DC9585}" destId="{356CFAEC-E29E-4DE9-B7E3-D63AB8039F27}" srcOrd="3" destOrd="0" parTransId="{17FCDC3C-C28D-45CF-88B0-9FA4C09B3520}" sibTransId="{06449869-EECA-4CCD-AB96-6C2D786ED7D8}"/>
    <dgm:cxn modelId="{154F0048-97A1-4E0D-BD5B-6B9A92771E73}" srcId="{14A3CC0B-F15A-4C9A-8F99-4A3105DC9585}" destId="{CEA501D8-78B5-4E72-974F-458A7C100FAA}" srcOrd="6" destOrd="0" parTransId="{C1D7E452-1CDA-425A-80B0-2F7CACB4974C}" sibTransId="{4F315E02-7E54-4499-8C6F-FD55E97924C6}"/>
    <dgm:cxn modelId="{7E01344E-0FBF-433D-BF2F-CDD41FD60BC4}" type="presOf" srcId="{810ADEC9-11C3-451F-8ED0-8F1B04CDA36D}" destId="{91593E4A-CD2A-4649-AB78-B7F27218FE0F}" srcOrd="0" destOrd="0" presId="urn:microsoft.com/office/officeart/2005/8/layout/default"/>
    <dgm:cxn modelId="{B7BEE758-39C2-476B-8F18-C436959F44C0}" srcId="{14A3CC0B-F15A-4C9A-8F99-4A3105DC9585}" destId="{EAEC395E-6857-41B3-AF4D-1C56FDE87009}" srcOrd="1" destOrd="0" parTransId="{632C7EA2-88D2-403B-843F-D3730E14AF6F}" sibTransId="{40A79A78-C328-40E4-A3F6-AC15AF42E940}"/>
    <dgm:cxn modelId="{21E1A47E-B442-4B58-A343-7B9058B40E45}" type="presOf" srcId="{CEA501D8-78B5-4E72-974F-458A7C100FAA}" destId="{E76E2C81-0C6A-43E2-BB8B-7BFE13F43402}" srcOrd="0" destOrd="0" presId="urn:microsoft.com/office/officeart/2005/8/layout/default"/>
    <dgm:cxn modelId="{28E3F580-DE64-442B-B96B-0DF822D44800}" srcId="{14A3CC0B-F15A-4C9A-8F99-4A3105DC9585}" destId="{FE03011E-B531-44C5-91E9-809EE24D0CBF}" srcOrd="5" destOrd="0" parTransId="{E6C02F2D-6F3E-4C73-BDCE-604D43267FAA}" sibTransId="{1726AF07-425F-47EE-A071-62E6F8FED271}"/>
    <dgm:cxn modelId="{B77E3284-EE04-494E-8111-B6D6A51A485B}" type="presOf" srcId="{14A3CC0B-F15A-4C9A-8F99-4A3105DC9585}" destId="{683D197A-0691-4C1F-AB24-E8D2D88A5B90}" srcOrd="0" destOrd="0" presId="urn:microsoft.com/office/officeart/2005/8/layout/default"/>
    <dgm:cxn modelId="{27CB9E91-F770-4F8E-8FF5-8296BC351AA9}" srcId="{14A3CC0B-F15A-4C9A-8F99-4A3105DC9585}" destId="{810ADEC9-11C3-451F-8ED0-8F1B04CDA36D}" srcOrd="4" destOrd="0" parTransId="{E3CB4A76-C08D-4A7F-80E4-E50A458A00FC}" sibTransId="{8313A943-4448-4EFC-899B-FC45592F7433}"/>
    <dgm:cxn modelId="{7512AB92-6DF2-48AE-A0FD-3EAF03BA6DB7}" type="presOf" srcId="{2492C26E-19AD-426D-8CB4-685B1444188A}" destId="{E9B63433-6EB7-4146-9D1C-A0569398DB29}" srcOrd="0" destOrd="0" presId="urn:microsoft.com/office/officeart/2005/8/layout/default"/>
    <dgm:cxn modelId="{6A76B093-A8E6-4874-A8FD-9731E74BE235}" srcId="{14A3CC0B-F15A-4C9A-8F99-4A3105DC9585}" destId="{5879D504-D644-40D2-A176-4BFB34B8B60D}" srcOrd="0" destOrd="0" parTransId="{C12BB0CF-11DB-4727-BFFA-6F910B5E29C8}" sibTransId="{21441FEA-7284-4F89-A54C-EA70DCECAA52}"/>
    <dgm:cxn modelId="{DDAFB8C6-8CD7-4E78-84F4-C552168E5B6C}" type="presOf" srcId="{FE03011E-B531-44C5-91E9-809EE24D0CBF}" destId="{AC7B6B5B-CBC5-46C1-B8AD-4C6FB1B3BBE1}" srcOrd="0" destOrd="0" presId="urn:microsoft.com/office/officeart/2005/8/layout/default"/>
    <dgm:cxn modelId="{03B1DAEE-3CC4-4C98-A960-B451563E150F}" srcId="{14A3CC0B-F15A-4C9A-8F99-4A3105DC9585}" destId="{2492C26E-19AD-426D-8CB4-685B1444188A}" srcOrd="2" destOrd="0" parTransId="{51722CF6-A9C0-4591-BE77-462E83A6D1CD}" sibTransId="{084B3A5C-79B7-4769-A868-7F59EA2F6EFD}"/>
    <dgm:cxn modelId="{0DF64E0A-AAA2-46BC-9C59-7BE8EE8D9C2D}" type="presParOf" srcId="{683D197A-0691-4C1F-AB24-E8D2D88A5B90}" destId="{B907EAEF-C1BC-477A-BA58-D6E4F43C623B}" srcOrd="0" destOrd="0" presId="urn:microsoft.com/office/officeart/2005/8/layout/default"/>
    <dgm:cxn modelId="{5F6609D2-EDB3-4BFE-984F-A9EBAE105F4B}" type="presParOf" srcId="{683D197A-0691-4C1F-AB24-E8D2D88A5B90}" destId="{A5E25E6A-9502-46EE-80CE-D12ACC5F0FB9}" srcOrd="1" destOrd="0" presId="urn:microsoft.com/office/officeart/2005/8/layout/default"/>
    <dgm:cxn modelId="{AB1262B6-20EE-48A7-960F-8F27289AF186}" type="presParOf" srcId="{683D197A-0691-4C1F-AB24-E8D2D88A5B90}" destId="{81025DEC-8320-4F7C-AE17-3F7504FE343A}" srcOrd="2" destOrd="0" presId="urn:microsoft.com/office/officeart/2005/8/layout/default"/>
    <dgm:cxn modelId="{AAEB2265-44E8-441E-B158-62231E4AFA4E}" type="presParOf" srcId="{683D197A-0691-4C1F-AB24-E8D2D88A5B90}" destId="{C66F8A18-06D0-4C22-A066-F9D88964AD41}" srcOrd="3" destOrd="0" presId="urn:microsoft.com/office/officeart/2005/8/layout/default"/>
    <dgm:cxn modelId="{E95D68F7-D7C6-40A4-A86C-A0140E3B05F2}" type="presParOf" srcId="{683D197A-0691-4C1F-AB24-E8D2D88A5B90}" destId="{E9B63433-6EB7-4146-9D1C-A0569398DB29}" srcOrd="4" destOrd="0" presId="urn:microsoft.com/office/officeart/2005/8/layout/default"/>
    <dgm:cxn modelId="{AC7A7947-43D7-467C-AFFA-281236EAB46F}" type="presParOf" srcId="{683D197A-0691-4C1F-AB24-E8D2D88A5B90}" destId="{FCBFDFF2-A864-4621-9D1D-E6AF5ADF4E5B}" srcOrd="5" destOrd="0" presId="urn:microsoft.com/office/officeart/2005/8/layout/default"/>
    <dgm:cxn modelId="{39546D1A-A055-4F90-BAC4-31C4F319FF21}" type="presParOf" srcId="{683D197A-0691-4C1F-AB24-E8D2D88A5B90}" destId="{F1481376-FBCC-4087-8056-7DE81406CA59}" srcOrd="6" destOrd="0" presId="urn:microsoft.com/office/officeart/2005/8/layout/default"/>
    <dgm:cxn modelId="{A17C10EA-8E31-4B52-86D8-3EC42C929700}" type="presParOf" srcId="{683D197A-0691-4C1F-AB24-E8D2D88A5B90}" destId="{C895BB3E-FA8B-42E5-A4A6-2F8606C3BDCB}" srcOrd="7" destOrd="0" presId="urn:microsoft.com/office/officeart/2005/8/layout/default"/>
    <dgm:cxn modelId="{0F7BE8D8-C248-472A-9339-06E19825A88B}" type="presParOf" srcId="{683D197A-0691-4C1F-AB24-E8D2D88A5B90}" destId="{91593E4A-CD2A-4649-AB78-B7F27218FE0F}" srcOrd="8" destOrd="0" presId="urn:microsoft.com/office/officeart/2005/8/layout/default"/>
    <dgm:cxn modelId="{B6B56032-834D-4795-A1C7-1D2B55BEFD87}" type="presParOf" srcId="{683D197A-0691-4C1F-AB24-E8D2D88A5B90}" destId="{7E6DF88B-32FA-4467-9CD9-B8A8A84F075C}" srcOrd="9" destOrd="0" presId="urn:microsoft.com/office/officeart/2005/8/layout/default"/>
    <dgm:cxn modelId="{E70592DA-71AB-477C-92B8-EC42EEA4E4C7}" type="presParOf" srcId="{683D197A-0691-4C1F-AB24-E8D2D88A5B90}" destId="{AC7B6B5B-CBC5-46C1-B8AD-4C6FB1B3BBE1}" srcOrd="10" destOrd="0" presId="urn:microsoft.com/office/officeart/2005/8/layout/default"/>
    <dgm:cxn modelId="{CA08365F-19B7-4434-9F72-252CA2C28592}" type="presParOf" srcId="{683D197A-0691-4C1F-AB24-E8D2D88A5B90}" destId="{1696EC40-A662-4CD5-9032-CA3BC1049A9E}" srcOrd="11" destOrd="0" presId="urn:microsoft.com/office/officeart/2005/8/layout/default"/>
    <dgm:cxn modelId="{BAB261B6-272A-45DD-AD3F-E8317EE152AC}" type="presParOf" srcId="{683D197A-0691-4C1F-AB24-E8D2D88A5B90}" destId="{E76E2C81-0C6A-43E2-BB8B-7BFE13F43402}"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6BAECFC-B063-4A78-AA43-9320A0294C0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74846C13-7B86-4BDE-B9AF-7EAFEDBF8177}">
      <dgm:prSet/>
      <dgm:spPr/>
      <dgm:t>
        <a:bodyPr/>
        <a:lstStyle/>
        <a:p>
          <a:r>
            <a:rPr lang="en-GB"/>
            <a:t>The pseudo-patients would be identified as sane, and be discharged. If this were the case, we can assume:</a:t>
          </a:r>
          <a:endParaRPr lang="en-US"/>
        </a:p>
      </dgm:t>
    </dgm:pt>
    <dgm:pt modelId="{34E21959-6143-4CD0-AB73-CA3563B8E5C2}" type="parTrans" cxnId="{8E9110B8-A563-4847-84DE-2BC726E11CD2}">
      <dgm:prSet/>
      <dgm:spPr/>
      <dgm:t>
        <a:bodyPr/>
        <a:lstStyle/>
        <a:p>
          <a:endParaRPr lang="en-US"/>
        </a:p>
      </dgm:t>
    </dgm:pt>
    <dgm:pt modelId="{4EC1507B-D8AC-48EF-87B1-968C80C25F19}" type="sibTrans" cxnId="{8E9110B8-A563-4847-84DE-2BC726E11CD2}">
      <dgm:prSet/>
      <dgm:spPr/>
      <dgm:t>
        <a:bodyPr/>
        <a:lstStyle/>
        <a:p>
          <a:endParaRPr lang="en-US"/>
        </a:p>
      </dgm:t>
    </dgm:pt>
    <dgm:pt modelId="{7D541397-D340-4687-BBEE-1BA40C146F68}">
      <dgm:prSet/>
      <dgm:spPr/>
      <dgm:t>
        <a:bodyPr/>
        <a:lstStyle/>
        <a:p>
          <a:r>
            <a:rPr lang="en-GB"/>
            <a:t>The pseudo-patients would not be identified as sane, and/or labelled as insane.</a:t>
          </a:r>
          <a:endParaRPr lang="en-US"/>
        </a:p>
      </dgm:t>
    </dgm:pt>
    <dgm:pt modelId="{D64B607C-8E2E-4263-A732-9C796930A8E2}" type="parTrans" cxnId="{98BEF059-7B6D-4DDB-BF4E-1AC0B4AF6477}">
      <dgm:prSet/>
      <dgm:spPr/>
      <dgm:t>
        <a:bodyPr/>
        <a:lstStyle/>
        <a:p>
          <a:endParaRPr lang="en-US"/>
        </a:p>
      </dgm:t>
    </dgm:pt>
    <dgm:pt modelId="{4048EA1E-2904-42DD-96DA-D9FCAFAEA970}" type="sibTrans" cxnId="{98BEF059-7B6D-4DDB-BF4E-1AC0B4AF6477}">
      <dgm:prSet/>
      <dgm:spPr/>
      <dgm:t>
        <a:bodyPr/>
        <a:lstStyle/>
        <a:p>
          <a:endParaRPr lang="en-US"/>
        </a:p>
      </dgm:t>
    </dgm:pt>
    <dgm:pt modelId="{0BC8C201-9EA1-4422-B4B0-5DAF00D8765E}" type="pres">
      <dgm:prSet presAssocID="{36BAECFC-B063-4A78-AA43-9320A0294C05}" presName="hierChild1" presStyleCnt="0">
        <dgm:presLayoutVars>
          <dgm:chPref val="1"/>
          <dgm:dir/>
          <dgm:animOne val="branch"/>
          <dgm:animLvl val="lvl"/>
          <dgm:resizeHandles/>
        </dgm:presLayoutVars>
      </dgm:prSet>
      <dgm:spPr/>
    </dgm:pt>
    <dgm:pt modelId="{C22F68C8-9AD6-4825-AFAF-D2160D54848B}" type="pres">
      <dgm:prSet presAssocID="{74846C13-7B86-4BDE-B9AF-7EAFEDBF8177}" presName="hierRoot1" presStyleCnt="0"/>
      <dgm:spPr/>
    </dgm:pt>
    <dgm:pt modelId="{C9ECF458-82EB-440B-8D4E-41A1A1BD1567}" type="pres">
      <dgm:prSet presAssocID="{74846C13-7B86-4BDE-B9AF-7EAFEDBF8177}" presName="composite" presStyleCnt="0"/>
      <dgm:spPr/>
    </dgm:pt>
    <dgm:pt modelId="{484DBACA-1FCD-4AAF-AAE9-BE4E9C4530C0}" type="pres">
      <dgm:prSet presAssocID="{74846C13-7B86-4BDE-B9AF-7EAFEDBF8177}" presName="background" presStyleLbl="node0" presStyleIdx="0" presStyleCnt="2"/>
      <dgm:spPr/>
    </dgm:pt>
    <dgm:pt modelId="{B07CC85B-B4C5-40BE-8176-CA0131DE2394}" type="pres">
      <dgm:prSet presAssocID="{74846C13-7B86-4BDE-B9AF-7EAFEDBF8177}" presName="text" presStyleLbl="fgAcc0" presStyleIdx="0" presStyleCnt="2">
        <dgm:presLayoutVars>
          <dgm:chPref val="3"/>
        </dgm:presLayoutVars>
      </dgm:prSet>
      <dgm:spPr/>
    </dgm:pt>
    <dgm:pt modelId="{E7EDA3C9-ED7D-438D-AECA-4764353FFF72}" type="pres">
      <dgm:prSet presAssocID="{74846C13-7B86-4BDE-B9AF-7EAFEDBF8177}" presName="hierChild2" presStyleCnt="0"/>
      <dgm:spPr/>
    </dgm:pt>
    <dgm:pt modelId="{08347EBC-A785-4C6B-BD4C-7E6651CFAFE4}" type="pres">
      <dgm:prSet presAssocID="{7D541397-D340-4687-BBEE-1BA40C146F68}" presName="hierRoot1" presStyleCnt="0"/>
      <dgm:spPr/>
    </dgm:pt>
    <dgm:pt modelId="{5D249911-6A76-4BA3-97C0-8E52AB271C59}" type="pres">
      <dgm:prSet presAssocID="{7D541397-D340-4687-BBEE-1BA40C146F68}" presName="composite" presStyleCnt="0"/>
      <dgm:spPr/>
    </dgm:pt>
    <dgm:pt modelId="{A94CD363-14CF-4A5A-9196-8F39CC57FB77}" type="pres">
      <dgm:prSet presAssocID="{7D541397-D340-4687-BBEE-1BA40C146F68}" presName="background" presStyleLbl="node0" presStyleIdx="1" presStyleCnt="2"/>
      <dgm:spPr/>
    </dgm:pt>
    <dgm:pt modelId="{A9F43D82-B7AC-4141-9623-D09D5DCBA4E3}" type="pres">
      <dgm:prSet presAssocID="{7D541397-D340-4687-BBEE-1BA40C146F68}" presName="text" presStyleLbl="fgAcc0" presStyleIdx="1" presStyleCnt="2">
        <dgm:presLayoutVars>
          <dgm:chPref val="3"/>
        </dgm:presLayoutVars>
      </dgm:prSet>
      <dgm:spPr/>
    </dgm:pt>
    <dgm:pt modelId="{F7DA4463-D922-44DC-B089-8AA25DABDFBA}" type="pres">
      <dgm:prSet presAssocID="{7D541397-D340-4687-BBEE-1BA40C146F68}" presName="hierChild2" presStyleCnt="0"/>
      <dgm:spPr/>
    </dgm:pt>
  </dgm:ptLst>
  <dgm:cxnLst>
    <dgm:cxn modelId="{66993412-FD0D-4291-A456-95D014A06332}" type="presOf" srcId="{74846C13-7B86-4BDE-B9AF-7EAFEDBF8177}" destId="{B07CC85B-B4C5-40BE-8176-CA0131DE2394}" srcOrd="0" destOrd="0" presId="urn:microsoft.com/office/officeart/2005/8/layout/hierarchy1"/>
    <dgm:cxn modelId="{98BEF059-7B6D-4DDB-BF4E-1AC0B4AF6477}" srcId="{36BAECFC-B063-4A78-AA43-9320A0294C05}" destId="{7D541397-D340-4687-BBEE-1BA40C146F68}" srcOrd="1" destOrd="0" parTransId="{D64B607C-8E2E-4263-A732-9C796930A8E2}" sibTransId="{4048EA1E-2904-42DD-96DA-D9FCAFAEA970}"/>
    <dgm:cxn modelId="{8E9110B8-A563-4847-84DE-2BC726E11CD2}" srcId="{36BAECFC-B063-4A78-AA43-9320A0294C05}" destId="{74846C13-7B86-4BDE-B9AF-7EAFEDBF8177}" srcOrd="0" destOrd="0" parTransId="{34E21959-6143-4CD0-AB73-CA3563B8E5C2}" sibTransId="{4EC1507B-D8AC-48EF-87B1-968C80C25F19}"/>
    <dgm:cxn modelId="{BEBB07C7-6D12-44C6-84CA-0D89EF5895DF}" type="presOf" srcId="{36BAECFC-B063-4A78-AA43-9320A0294C05}" destId="{0BC8C201-9EA1-4422-B4B0-5DAF00D8765E}" srcOrd="0" destOrd="0" presId="urn:microsoft.com/office/officeart/2005/8/layout/hierarchy1"/>
    <dgm:cxn modelId="{2D2DA1C7-6B59-4B9F-98F0-1D2707591445}" type="presOf" srcId="{7D541397-D340-4687-BBEE-1BA40C146F68}" destId="{A9F43D82-B7AC-4141-9623-D09D5DCBA4E3}" srcOrd="0" destOrd="0" presId="urn:microsoft.com/office/officeart/2005/8/layout/hierarchy1"/>
    <dgm:cxn modelId="{85432378-7ABE-4598-B4CC-8A41F6957E73}" type="presParOf" srcId="{0BC8C201-9EA1-4422-B4B0-5DAF00D8765E}" destId="{C22F68C8-9AD6-4825-AFAF-D2160D54848B}" srcOrd="0" destOrd="0" presId="urn:microsoft.com/office/officeart/2005/8/layout/hierarchy1"/>
    <dgm:cxn modelId="{21BFD890-6379-4757-A184-BFBC7B2A6E5C}" type="presParOf" srcId="{C22F68C8-9AD6-4825-AFAF-D2160D54848B}" destId="{C9ECF458-82EB-440B-8D4E-41A1A1BD1567}" srcOrd="0" destOrd="0" presId="urn:microsoft.com/office/officeart/2005/8/layout/hierarchy1"/>
    <dgm:cxn modelId="{4343E317-05F9-4325-939C-C6D77CE2F7AF}" type="presParOf" srcId="{C9ECF458-82EB-440B-8D4E-41A1A1BD1567}" destId="{484DBACA-1FCD-4AAF-AAE9-BE4E9C4530C0}" srcOrd="0" destOrd="0" presId="urn:microsoft.com/office/officeart/2005/8/layout/hierarchy1"/>
    <dgm:cxn modelId="{3FB03F77-19ED-469A-A3CE-6AECA2208655}" type="presParOf" srcId="{C9ECF458-82EB-440B-8D4E-41A1A1BD1567}" destId="{B07CC85B-B4C5-40BE-8176-CA0131DE2394}" srcOrd="1" destOrd="0" presId="urn:microsoft.com/office/officeart/2005/8/layout/hierarchy1"/>
    <dgm:cxn modelId="{F854CF7D-C99A-406B-B100-0D2BEA5AA6F5}" type="presParOf" srcId="{C22F68C8-9AD6-4825-AFAF-D2160D54848B}" destId="{E7EDA3C9-ED7D-438D-AECA-4764353FFF72}" srcOrd="1" destOrd="0" presId="urn:microsoft.com/office/officeart/2005/8/layout/hierarchy1"/>
    <dgm:cxn modelId="{F1CD9EE7-D79F-4A20-8692-B3EA9D092BAC}" type="presParOf" srcId="{0BC8C201-9EA1-4422-B4B0-5DAF00D8765E}" destId="{08347EBC-A785-4C6B-BD4C-7E6651CFAFE4}" srcOrd="1" destOrd="0" presId="urn:microsoft.com/office/officeart/2005/8/layout/hierarchy1"/>
    <dgm:cxn modelId="{F8366A79-96A8-411F-81EE-B37A6D35C7B6}" type="presParOf" srcId="{08347EBC-A785-4C6B-BD4C-7E6651CFAFE4}" destId="{5D249911-6A76-4BA3-97C0-8E52AB271C59}" srcOrd="0" destOrd="0" presId="urn:microsoft.com/office/officeart/2005/8/layout/hierarchy1"/>
    <dgm:cxn modelId="{04AD46EE-5317-459A-8D16-9D383630167C}" type="presParOf" srcId="{5D249911-6A76-4BA3-97C0-8E52AB271C59}" destId="{A94CD363-14CF-4A5A-9196-8F39CC57FB77}" srcOrd="0" destOrd="0" presId="urn:microsoft.com/office/officeart/2005/8/layout/hierarchy1"/>
    <dgm:cxn modelId="{EF494DDB-75C6-4939-BB4F-BF8F83CA3F87}" type="presParOf" srcId="{5D249911-6A76-4BA3-97C0-8E52AB271C59}" destId="{A9F43D82-B7AC-4141-9623-D09D5DCBA4E3}" srcOrd="1" destOrd="0" presId="urn:microsoft.com/office/officeart/2005/8/layout/hierarchy1"/>
    <dgm:cxn modelId="{1DFB6194-AAE7-4E32-95A0-2F32E18DFAF8}" type="presParOf" srcId="{08347EBC-A785-4C6B-BD4C-7E6651CFAFE4}" destId="{F7DA4463-D922-44DC-B089-8AA25DABDFB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65788EF-D05F-46A8-A80E-B345F5328B2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DD01E65E-C7A6-4323-9649-192943E3CECB}">
      <dgm:prSet/>
      <dgm:spPr/>
      <dgm:t>
        <a:bodyPr/>
        <a:lstStyle/>
        <a:p>
          <a:r>
            <a:rPr lang="en-GB"/>
            <a:t>They complained of hearing  an indistinct and unclear voice in their head saying “empty, hollow, thud’.</a:t>
          </a:r>
          <a:endParaRPr lang="en-US"/>
        </a:p>
      </dgm:t>
    </dgm:pt>
    <dgm:pt modelId="{B7D88CD3-D561-4B5D-A8F7-1E89324CD722}" type="parTrans" cxnId="{2F5C4654-C7FD-423D-B58B-FE776C6A78A4}">
      <dgm:prSet/>
      <dgm:spPr/>
      <dgm:t>
        <a:bodyPr/>
        <a:lstStyle/>
        <a:p>
          <a:endParaRPr lang="en-US"/>
        </a:p>
      </dgm:t>
    </dgm:pt>
    <dgm:pt modelId="{61786758-97F4-4B5E-851A-5D2284E79079}" type="sibTrans" cxnId="{2F5C4654-C7FD-423D-B58B-FE776C6A78A4}">
      <dgm:prSet/>
      <dgm:spPr/>
      <dgm:t>
        <a:bodyPr/>
        <a:lstStyle/>
        <a:p>
          <a:endParaRPr lang="en-US"/>
        </a:p>
      </dgm:t>
    </dgm:pt>
    <dgm:pt modelId="{7CA6273D-6BFE-4DCA-B4CE-F62C195AD3A1}">
      <dgm:prSet/>
      <dgm:spPr/>
      <dgm:t>
        <a:bodyPr/>
        <a:lstStyle/>
        <a:p>
          <a:r>
            <a:rPr lang="en-GB"/>
            <a:t>Even though this was the only symptom they claimed to have, they were admitted to hospital. </a:t>
          </a:r>
          <a:endParaRPr lang="en-US"/>
        </a:p>
      </dgm:t>
    </dgm:pt>
    <dgm:pt modelId="{B821F0BA-905F-4265-A87A-995677733306}" type="parTrans" cxnId="{BD050792-07A6-4264-A68C-3A06BA0FDEFE}">
      <dgm:prSet/>
      <dgm:spPr/>
      <dgm:t>
        <a:bodyPr/>
        <a:lstStyle/>
        <a:p>
          <a:endParaRPr lang="en-US"/>
        </a:p>
      </dgm:t>
    </dgm:pt>
    <dgm:pt modelId="{49CE684E-8370-4736-A489-6261A4C67F81}" type="sibTrans" cxnId="{BD050792-07A6-4264-A68C-3A06BA0FDEFE}">
      <dgm:prSet/>
      <dgm:spPr/>
      <dgm:t>
        <a:bodyPr/>
        <a:lstStyle/>
        <a:p>
          <a:endParaRPr lang="en-US"/>
        </a:p>
      </dgm:t>
    </dgm:pt>
    <dgm:pt modelId="{547BFAB9-06D6-49F4-898A-0F2AA7B776B3}">
      <dgm:prSet/>
      <dgm:spPr/>
      <dgm:t>
        <a:bodyPr/>
        <a:lstStyle/>
        <a:p>
          <a:r>
            <a:rPr lang="en-GB"/>
            <a:t>Once they were admitted to the psychiatric ward, the pseudo-patients stopped simulating any symptoms of abnormality.</a:t>
          </a:r>
          <a:endParaRPr lang="en-US"/>
        </a:p>
      </dgm:t>
    </dgm:pt>
    <dgm:pt modelId="{9FA4F7E6-2AEF-4F89-B7FA-3467F96473BD}" type="parTrans" cxnId="{DA6C8909-6E10-4423-8FFC-61B22A405644}">
      <dgm:prSet/>
      <dgm:spPr/>
      <dgm:t>
        <a:bodyPr/>
        <a:lstStyle/>
        <a:p>
          <a:endParaRPr lang="en-US"/>
        </a:p>
      </dgm:t>
    </dgm:pt>
    <dgm:pt modelId="{9DA499DF-97E2-4142-9B6F-FFBA09CD2B75}" type="sibTrans" cxnId="{DA6C8909-6E10-4423-8FFC-61B22A405644}">
      <dgm:prSet/>
      <dgm:spPr/>
      <dgm:t>
        <a:bodyPr/>
        <a:lstStyle/>
        <a:p>
          <a:endParaRPr lang="en-US"/>
        </a:p>
      </dgm:t>
    </dgm:pt>
    <dgm:pt modelId="{2D2472C7-526A-4311-B22D-3493BBEDD6F5}">
      <dgm:prSet/>
      <dgm:spPr/>
      <dgm:t>
        <a:bodyPr/>
        <a:lstStyle/>
        <a:p>
          <a:r>
            <a:rPr lang="en-GB"/>
            <a:t>However, the patients were nervous because of fear of being exposed, so took part in ward activities.</a:t>
          </a:r>
          <a:endParaRPr lang="en-US"/>
        </a:p>
      </dgm:t>
    </dgm:pt>
    <dgm:pt modelId="{E12ED77C-BA7F-4882-B226-B2F9EBBF36C7}" type="parTrans" cxnId="{66596266-8C29-430D-B02F-6C75E76A8E46}">
      <dgm:prSet/>
      <dgm:spPr/>
      <dgm:t>
        <a:bodyPr/>
        <a:lstStyle/>
        <a:p>
          <a:endParaRPr lang="en-US"/>
        </a:p>
      </dgm:t>
    </dgm:pt>
    <dgm:pt modelId="{276E2A57-9CD4-4B7B-8951-2BEFE8B61ED5}" type="sibTrans" cxnId="{66596266-8C29-430D-B02F-6C75E76A8E46}">
      <dgm:prSet/>
      <dgm:spPr/>
      <dgm:t>
        <a:bodyPr/>
        <a:lstStyle/>
        <a:p>
          <a:endParaRPr lang="en-US"/>
        </a:p>
      </dgm:t>
    </dgm:pt>
    <dgm:pt modelId="{EF81A1CF-5F39-481D-BE3B-318763F050E8}" type="pres">
      <dgm:prSet presAssocID="{865788EF-D05F-46A8-A80E-B345F5328B26}" presName="outerComposite" presStyleCnt="0">
        <dgm:presLayoutVars>
          <dgm:chMax val="5"/>
          <dgm:dir/>
          <dgm:resizeHandles val="exact"/>
        </dgm:presLayoutVars>
      </dgm:prSet>
      <dgm:spPr/>
    </dgm:pt>
    <dgm:pt modelId="{1B690EB1-DDD8-4F4B-914A-95318AC1C75E}" type="pres">
      <dgm:prSet presAssocID="{865788EF-D05F-46A8-A80E-B345F5328B26}" presName="dummyMaxCanvas" presStyleCnt="0">
        <dgm:presLayoutVars/>
      </dgm:prSet>
      <dgm:spPr/>
    </dgm:pt>
    <dgm:pt modelId="{24C32E54-5B19-4D9B-9FD1-DA8233798B5D}" type="pres">
      <dgm:prSet presAssocID="{865788EF-D05F-46A8-A80E-B345F5328B26}" presName="FourNodes_1" presStyleLbl="node1" presStyleIdx="0" presStyleCnt="4">
        <dgm:presLayoutVars>
          <dgm:bulletEnabled val="1"/>
        </dgm:presLayoutVars>
      </dgm:prSet>
      <dgm:spPr/>
    </dgm:pt>
    <dgm:pt modelId="{101F85CE-97C5-437B-8F85-8D37392198DD}" type="pres">
      <dgm:prSet presAssocID="{865788EF-D05F-46A8-A80E-B345F5328B26}" presName="FourNodes_2" presStyleLbl="node1" presStyleIdx="1" presStyleCnt="4">
        <dgm:presLayoutVars>
          <dgm:bulletEnabled val="1"/>
        </dgm:presLayoutVars>
      </dgm:prSet>
      <dgm:spPr/>
    </dgm:pt>
    <dgm:pt modelId="{963EC6F9-1C2E-4BFD-B512-04E3D35ADA72}" type="pres">
      <dgm:prSet presAssocID="{865788EF-D05F-46A8-A80E-B345F5328B26}" presName="FourNodes_3" presStyleLbl="node1" presStyleIdx="2" presStyleCnt="4">
        <dgm:presLayoutVars>
          <dgm:bulletEnabled val="1"/>
        </dgm:presLayoutVars>
      </dgm:prSet>
      <dgm:spPr/>
    </dgm:pt>
    <dgm:pt modelId="{476C1F32-2E75-4F09-8377-CAF9BA9E8A9A}" type="pres">
      <dgm:prSet presAssocID="{865788EF-D05F-46A8-A80E-B345F5328B26}" presName="FourNodes_4" presStyleLbl="node1" presStyleIdx="3" presStyleCnt="4">
        <dgm:presLayoutVars>
          <dgm:bulletEnabled val="1"/>
        </dgm:presLayoutVars>
      </dgm:prSet>
      <dgm:spPr/>
    </dgm:pt>
    <dgm:pt modelId="{646E671A-986E-47E3-8507-2278FF76094D}" type="pres">
      <dgm:prSet presAssocID="{865788EF-D05F-46A8-A80E-B345F5328B26}" presName="FourConn_1-2" presStyleLbl="fgAccFollowNode1" presStyleIdx="0" presStyleCnt="3">
        <dgm:presLayoutVars>
          <dgm:bulletEnabled val="1"/>
        </dgm:presLayoutVars>
      </dgm:prSet>
      <dgm:spPr/>
    </dgm:pt>
    <dgm:pt modelId="{3E142F6D-3F70-4DFC-8E72-952012634F5B}" type="pres">
      <dgm:prSet presAssocID="{865788EF-D05F-46A8-A80E-B345F5328B26}" presName="FourConn_2-3" presStyleLbl="fgAccFollowNode1" presStyleIdx="1" presStyleCnt="3">
        <dgm:presLayoutVars>
          <dgm:bulletEnabled val="1"/>
        </dgm:presLayoutVars>
      </dgm:prSet>
      <dgm:spPr/>
    </dgm:pt>
    <dgm:pt modelId="{101BF2A9-3831-4E22-9480-7761415516E7}" type="pres">
      <dgm:prSet presAssocID="{865788EF-D05F-46A8-A80E-B345F5328B26}" presName="FourConn_3-4" presStyleLbl="fgAccFollowNode1" presStyleIdx="2" presStyleCnt="3">
        <dgm:presLayoutVars>
          <dgm:bulletEnabled val="1"/>
        </dgm:presLayoutVars>
      </dgm:prSet>
      <dgm:spPr/>
    </dgm:pt>
    <dgm:pt modelId="{AD64B5CA-49DB-4487-A217-2546B4E0D43A}" type="pres">
      <dgm:prSet presAssocID="{865788EF-D05F-46A8-A80E-B345F5328B26}" presName="FourNodes_1_text" presStyleLbl="node1" presStyleIdx="3" presStyleCnt="4">
        <dgm:presLayoutVars>
          <dgm:bulletEnabled val="1"/>
        </dgm:presLayoutVars>
      </dgm:prSet>
      <dgm:spPr/>
    </dgm:pt>
    <dgm:pt modelId="{47C376BF-5DC3-4386-BA19-F2C414B64E88}" type="pres">
      <dgm:prSet presAssocID="{865788EF-D05F-46A8-A80E-B345F5328B26}" presName="FourNodes_2_text" presStyleLbl="node1" presStyleIdx="3" presStyleCnt="4">
        <dgm:presLayoutVars>
          <dgm:bulletEnabled val="1"/>
        </dgm:presLayoutVars>
      </dgm:prSet>
      <dgm:spPr/>
    </dgm:pt>
    <dgm:pt modelId="{B0A6B86B-0DBA-492F-8402-BE1FCD314951}" type="pres">
      <dgm:prSet presAssocID="{865788EF-D05F-46A8-A80E-B345F5328B26}" presName="FourNodes_3_text" presStyleLbl="node1" presStyleIdx="3" presStyleCnt="4">
        <dgm:presLayoutVars>
          <dgm:bulletEnabled val="1"/>
        </dgm:presLayoutVars>
      </dgm:prSet>
      <dgm:spPr/>
    </dgm:pt>
    <dgm:pt modelId="{F588EEEF-3732-4096-B3A7-BF231AFE1EBE}" type="pres">
      <dgm:prSet presAssocID="{865788EF-D05F-46A8-A80E-B345F5328B26}" presName="FourNodes_4_text" presStyleLbl="node1" presStyleIdx="3" presStyleCnt="4">
        <dgm:presLayoutVars>
          <dgm:bulletEnabled val="1"/>
        </dgm:presLayoutVars>
      </dgm:prSet>
      <dgm:spPr/>
    </dgm:pt>
  </dgm:ptLst>
  <dgm:cxnLst>
    <dgm:cxn modelId="{DA6C8909-6E10-4423-8FFC-61B22A405644}" srcId="{865788EF-D05F-46A8-A80E-B345F5328B26}" destId="{547BFAB9-06D6-49F4-898A-0F2AA7B776B3}" srcOrd="2" destOrd="0" parTransId="{9FA4F7E6-2AEF-4F89-B7FA-3467F96473BD}" sibTransId="{9DA499DF-97E2-4142-9B6F-FFBA09CD2B75}"/>
    <dgm:cxn modelId="{83673F14-3E9D-4A5D-84B7-8A498CC2115D}" type="presOf" srcId="{547BFAB9-06D6-49F4-898A-0F2AA7B776B3}" destId="{B0A6B86B-0DBA-492F-8402-BE1FCD314951}" srcOrd="1" destOrd="0" presId="urn:microsoft.com/office/officeart/2005/8/layout/vProcess5"/>
    <dgm:cxn modelId="{E3B32C22-C4B8-4589-B8CF-2E447AC50DDA}" type="presOf" srcId="{547BFAB9-06D6-49F4-898A-0F2AA7B776B3}" destId="{963EC6F9-1C2E-4BFD-B512-04E3D35ADA72}" srcOrd="0" destOrd="0" presId="urn:microsoft.com/office/officeart/2005/8/layout/vProcess5"/>
    <dgm:cxn modelId="{27E3DA32-6123-42E0-8A9D-2E47FF44F75A}" type="presOf" srcId="{7CA6273D-6BFE-4DCA-B4CE-F62C195AD3A1}" destId="{47C376BF-5DC3-4386-BA19-F2C414B64E88}" srcOrd="1" destOrd="0" presId="urn:microsoft.com/office/officeart/2005/8/layout/vProcess5"/>
    <dgm:cxn modelId="{66596266-8C29-430D-B02F-6C75E76A8E46}" srcId="{865788EF-D05F-46A8-A80E-B345F5328B26}" destId="{2D2472C7-526A-4311-B22D-3493BBEDD6F5}" srcOrd="3" destOrd="0" parTransId="{E12ED77C-BA7F-4882-B226-B2F9EBBF36C7}" sibTransId="{276E2A57-9CD4-4B7B-8951-2BEFE8B61ED5}"/>
    <dgm:cxn modelId="{9A52FA4C-7275-4252-AA7C-DD6BBDDDF82B}" type="presOf" srcId="{2D2472C7-526A-4311-B22D-3493BBEDD6F5}" destId="{476C1F32-2E75-4F09-8377-CAF9BA9E8A9A}" srcOrd="0" destOrd="0" presId="urn:microsoft.com/office/officeart/2005/8/layout/vProcess5"/>
    <dgm:cxn modelId="{C2CD7A6F-1807-4883-AF54-BF504F79929E}" type="presOf" srcId="{7CA6273D-6BFE-4DCA-B4CE-F62C195AD3A1}" destId="{101F85CE-97C5-437B-8F85-8D37392198DD}" srcOrd="0" destOrd="0" presId="urn:microsoft.com/office/officeart/2005/8/layout/vProcess5"/>
    <dgm:cxn modelId="{2F5C4654-C7FD-423D-B58B-FE776C6A78A4}" srcId="{865788EF-D05F-46A8-A80E-B345F5328B26}" destId="{DD01E65E-C7A6-4323-9649-192943E3CECB}" srcOrd="0" destOrd="0" parTransId="{B7D88CD3-D561-4B5D-A8F7-1E89324CD722}" sibTransId="{61786758-97F4-4B5E-851A-5D2284E79079}"/>
    <dgm:cxn modelId="{F478C67F-7287-4103-B83E-698BD2A58C7B}" type="presOf" srcId="{2D2472C7-526A-4311-B22D-3493BBEDD6F5}" destId="{F588EEEF-3732-4096-B3A7-BF231AFE1EBE}" srcOrd="1" destOrd="0" presId="urn:microsoft.com/office/officeart/2005/8/layout/vProcess5"/>
    <dgm:cxn modelId="{BD050792-07A6-4264-A68C-3A06BA0FDEFE}" srcId="{865788EF-D05F-46A8-A80E-B345F5328B26}" destId="{7CA6273D-6BFE-4DCA-B4CE-F62C195AD3A1}" srcOrd="1" destOrd="0" parTransId="{B821F0BA-905F-4265-A87A-995677733306}" sibTransId="{49CE684E-8370-4736-A489-6261A4C67F81}"/>
    <dgm:cxn modelId="{36E1F493-634D-4416-9806-4D55E3F418BF}" type="presOf" srcId="{DD01E65E-C7A6-4323-9649-192943E3CECB}" destId="{24C32E54-5B19-4D9B-9FD1-DA8233798B5D}" srcOrd="0" destOrd="0" presId="urn:microsoft.com/office/officeart/2005/8/layout/vProcess5"/>
    <dgm:cxn modelId="{C3ED2AA2-C85B-4644-8615-6916DF697445}" type="presOf" srcId="{DD01E65E-C7A6-4323-9649-192943E3CECB}" destId="{AD64B5CA-49DB-4487-A217-2546B4E0D43A}" srcOrd="1" destOrd="0" presId="urn:microsoft.com/office/officeart/2005/8/layout/vProcess5"/>
    <dgm:cxn modelId="{4A125EC7-DD41-4C18-8050-E0B4DA2CBCFD}" type="presOf" srcId="{49CE684E-8370-4736-A489-6261A4C67F81}" destId="{3E142F6D-3F70-4DFC-8E72-952012634F5B}" srcOrd="0" destOrd="0" presId="urn:microsoft.com/office/officeart/2005/8/layout/vProcess5"/>
    <dgm:cxn modelId="{695A44CD-2579-4847-BB4D-DA9C9A4A37AA}" type="presOf" srcId="{865788EF-D05F-46A8-A80E-B345F5328B26}" destId="{EF81A1CF-5F39-481D-BE3B-318763F050E8}" srcOrd="0" destOrd="0" presId="urn:microsoft.com/office/officeart/2005/8/layout/vProcess5"/>
    <dgm:cxn modelId="{4AB9ACE1-9FA3-4AD3-B5C0-F2D065BB3354}" type="presOf" srcId="{61786758-97F4-4B5E-851A-5D2284E79079}" destId="{646E671A-986E-47E3-8507-2278FF76094D}" srcOrd="0" destOrd="0" presId="urn:microsoft.com/office/officeart/2005/8/layout/vProcess5"/>
    <dgm:cxn modelId="{AAA603E3-7730-4A0F-B8A5-3947F8DE4959}" type="presOf" srcId="{9DA499DF-97E2-4142-9B6F-FFBA09CD2B75}" destId="{101BF2A9-3831-4E22-9480-7761415516E7}" srcOrd="0" destOrd="0" presId="urn:microsoft.com/office/officeart/2005/8/layout/vProcess5"/>
    <dgm:cxn modelId="{E80D9946-320F-49A2-9743-9D54333A93F1}" type="presParOf" srcId="{EF81A1CF-5F39-481D-BE3B-318763F050E8}" destId="{1B690EB1-DDD8-4F4B-914A-95318AC1C75E}" srcOrd="0" destOrd="0" presId="urn:microsoft.com/office/officeart/2005/8/layout/vProcess5"/>
    <dgm:cxn modelId="{303B8AD8-16C3-413B-84DA-EF3115A7473A}" type="presParOf" srcId="{EF81A1CF-5F39-481D-BE3B-318763F050E8}" destId="{24C32E54-5B19-4D9B-9FD1-DA8233798B5D}" srcOrd="1" destOrd="0" presId="urn:microsoft.com/office/officeart/2005/8/layout/vProcess5"/>
    <dgm:cxn modelId="{248627C2-EB13-436A-B600-9E011B5052E6}" type="presParOf" srcId="{EF81A1CF-5F39-481D-BE3B-318763F050E8}" destId="{101F85CE-97C5-437B-8F85-8D37392198DD}" srcOrd="2" destOrd="0" presId="urn:microsoft.com/office/officeart/2005/8/layout/vProcess5"/>
    <dgm:cxn modelId="{65FC277E-BD7C-4BB9-8431-60BD1DFFFCB1}" type="presParOf" srcId="{EF81A1CF-5F39-481D-BE3B-318763F050E8}" destId="{963EC6F9-1C2E-4BFD-B512-04E3D35ADA72}" srcOrd="3" destOrd="0" presId="urn:microsoft.com/office/officeart/2005/8/layout/vProcess5"/>
    <dgm:cxn modelId="{BE1C08D6-D72A-49C1-BF27-BC4412E7F616}" type="presParOf" srcId="{EF81A1CF-5F39-481D-BE3B-318763F050E8}" destId="{476C1F32-2E75-4F09-8377-CAF9BA9E8A9A}" srcOrd="4" destOrd="0" presId="urn:microsoft.com/office/officeart/2005/8/layout/vProcess5"/>
    <dgm:cxn modelId="{B01889F4-BC74-4ADE-9E3A-D26524641A49}" type="presParOf" srcId="{EF81A1CF-5F39-481D-BE3B-318763F050E8}" destId="{646E671A-986E-47E3-8507-2278FF76094D}" srcOrd="5" destOrd="0" presId="urn:microsoft.com/office/officeart/2005/8/layout/vProcess5"/>
    <dgm:cxn modelId="{07051EA9-52B4-4371-A409-01D0049B3A0F}" type="presParOf" srcId="{EF81A1CF-5F39-481D-BE3B-318763F050E8}" destId="{3E142F6D-3F70-4DFC-8E72-952012634F5B}" srcOrd="6" destOrd="0" presId="urn:microsoft.com/office/officeart/2005/8/layout/vProcess5"/>
    <dgm:cxn modelId="{11FAC378-35C6-4B03-908C-9D9EEC3D0792}" type="presParOf" srcId="{EF81A1CF-5F39-481D-BE3B-318763F050E8}" destId="{101BF2A9-3831-4E22-9480-7761415516E7}" srcOrd="7" destOrd="0" presId="urn:microsoft.com/office/officeart/2005/8/layout/vProcess5"/>
    <dgm:cxn modelId="{0F552D92-C988-4268-B63B-908BF0506415}" type="presParOf" srcId="{EF81A1CF-5F39-481D-BE3B-318763F050E8}" destId="{AD64B5CA-49DB-4487-A217-2546B4E0D43A}" srcOrd="8" destOrd="0" presId="urn:microsoft.com/office/officeart/2005/8/layout/vProcess5"/>
    <dgm:cxn modelId="{5D2C3EE6-8B91-413B-850B-F92CFC4E10C2}" type="presParOf" srcId="{EF81A1CF-5F39-481D-BE3B-318763F050E8}" destId="{47C376BF-5DC3-4386-BA19-F2C414B64E88}" srcOrd="9" destOrd="0" presId="urn:microsoft.com/office/officeart/2005/8/layout/vProcess5"/>
    <dgm:cxn modelId="{47948286-22D1-4FB1-99E1-BF0BB74A90CB}" type="presParOf" srcId="{EF81A1CF-5F39-481D-BE3B-318763F050E8}" destId="{B0A6B86B-0DBA-492F-8402-BE1FCD314951}" srcOrd="10" destOrd="0" presId="urn:microsoft.com/office/officeart/2005/8/layout/vProcess5"/>
    <dgm:cxn modelId="{4622A129-DD93-477F-BB31-0816D28C91F8}" type="presParOf" srcId="{EF81A1CF-5F39-481D-BE3B-318763F050E8}" destId="{F588EEEF-3732-4096-B3A7-BF231AFE1EBE}"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F455012-0C6C-4234-8228-7A24434FA3B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B61B7785-EDBC-4931-8AC2-7FFE45E59019}">
      <dgm:prSet/>
      <dgm:spPr/>
      <dgm:t>
        <a:bodyPr/>
        <a:lstStyle/>
        <a:p>
          <a:r>
            <a:rPr lang="en-GB"/>
            <a:t>All pseudo-patients wished to be discharged immediately.</a:t>
          </a:r>
          <a:endParaRPr lang="en-US"/>
        </a:p>
      </dgm:t>
    </dgm:pt>
    <dgm:pt modelId="{09ADCC08-D352-4D5C-B2DE-3D3874DDF802}" type="parTrans" cxnId="{DDD90A29-1D32-478B-BB33-F87268EBF2F4}">
      <dgm:prSet/>
      <dgm:spPr/>
      <dgm:t>
        <a:bodyPr/>
        <a:lstStyle/>
        <a:p>
          <a:endParaRPr lang="en-US"/>
        </a:p>
      </dgm:t>
    </dgm:pt>
    <dgm:pt modelId="{E33586FB-0EE7-445C-94B7-6274FB4B133E}" type="sibTrans" cxnId="{DDD90A29-1D32-478B-BB33-F87268EBF2F4}">
      <dgm:prSet/>
      <dgm:spPr/>
      <dgm:t>
        <a:bodyPr/>
        <a:lstStyle/>
        <a:p>
          <a:endParaRPr lang="en-US"/>
        </a:p>
      </dgm:t>
    </dgm:pt>
    <dgm:pt modelId="{862EEDFD-9C56-4270-9A89-611995FE6BED}">
      <dgm:prSet/>
      <dgm:spPr/>
      <dgm:t>
        <a:bodyPr/>
        <a:lstStyle/>
        <a:p>
          <a:r>
            <a:rPr lang="en-GB"/>
            <a:t>BUT- they waited until they were diagnosed as ‘fit to be discharged’.</a:t>
          </a:r>
          <a:endParaRPr lang="en-US"/>
        </a:p>
      </dgm:t>
    </dgm:pt>
    <dgm:pt modelId="{E4630DFC-9330-4DDA-B338-8F61458A0FBE}" type="parTrans" cxnId="{68774E7D-4BD8-4957-AD57-F66AD1E3C638}">
      <dgm:prSet/>
      <dgm:spPr/>
      <dgm:t>
        <a:bodyPr/>
        <a:lstStyle/>
        <a:p>
          <a:endParaRPr lang="en-US"/>
        </a:p>
      </dgm:t>
    </dgm:pt>
    <dgm:pt modelId="{F83D09E9-BE80-4723-8599-EF18A555E325}" type="sibTrans" cxnId="{68774E7D-4BD8-4957-AD57-F66AD1E3C638}">
      <dgm:prSet/>
      <dgm:spPr/>
      <dgm:t>
        <a:bodyPr/>
        <a:lstStyle/>
        <a:p>
          <a:endParaRPr lang="en-US"/>
        </a:p>
      </dgm:t>
    </dgm:pt>
    <dgm:pt modelId="{BF8D5581-120C-4CF1-B835-AAC88C507377}">
      <dgm:prSet/>
      <dgm:spPr/>
      <dgm:t>
        <a:bodyPr/>
        <a:lstStyle/>
        <a:p>
          <a:r>
            <a:rPr lang="en-GB"/>
            <a:t>If they approached staff with simple requests:</a:t>
          </a:r>
          <a:endParaRPr lang="en-US"/>
        </a:p>
      </dgm:t>
    </dgm:pt>
    <dgm:pt modelId="{08DC995B-ACDD-4230-960F-0159867CF405}" type="parTrans" cxnId="{91A5BD38-5A41-4F29-9630-D8FFF6DDE347}">
      <dgm:prSet/>
      <dgm:spPr/>
      <dgm:t>
        <a:bodyPr/>
        <a:lstStyle/>
        <a:p>
          <a:endParaRPr lang="en-US"/>
        </a:p>
      </dgm:t>
    </dgm:pt>
    <dgm:pt modelId="{6888CDE6-CDF0-4D53-8E38-FD4FF56F75C3}" type="sibTrans" cxnId="{91A5BD38-5A41-4F29-9630-D8FFF6DDE347}">
      <dgm:prSet/>
      <dgm:spPr/>
      <dgm:t>
        <a:bodyPr/>
        <a:lstStyle/>
        <a:p>
          <a:endParaRPr lang="en-US"/>
        </a:p>
      </dgm:t>
    </dgm:pt>
    <dgm:pt modelId="{8E3D8F6D-4A65-4473-A913-6FB1AE7E15F0}">
      <dgm:prSet/>
      <dgm:spPr/>
      <dgm:t>
        <a:bodyPr/>
        <a:lstStyle/>
        <a:p>
          <a:r>
            <a:rPr lang="en-GB"/>
            <a:t>Nurses and attendants ignored them 88% of the time.</a:t>
          </a:r>
          <a:endParaRPr lang="en-US"/>
        </a:p>
      </dgm:t>
    </dgm:pt>
    <dgm:pt modelId="{B8F3852C-5E64-4A9D-AB19-486560E36752}" type="parTrans" cxnId="{29CF38DD-92E8-44AC-A52C-2BBC250985D2}">
      <dgm:prSet/>
      <dgm:spPr/>
      <dgm:t>
        <a:bodyPr/>
        <a:lstStyle/>
        <a:p>
          <a:endParaRPr lang="en-US"/>
        </a:p>
      </dgm:t>
    </dgm:pt>
    <dgm:pt modelId="{3B0DBF7B-820D-4FFD-B6BF-B3D0D6E677D8}" type="sibTrans" cxnId="{29CF38DD-92E8-44AC-A52C-2BBC250985D2}">
      <dgm:prSet/>
      <dgm:spPr/>
      <dgm:t>
        <a:bodyPr/>
        <a:lstStyle/>
        <a:p>
          <a:endParaRPr lang="en-US"/>
        </a:p>
      </dgm:t>
    </dgm:pt>
    <dgm:pt modelId="{7BDFF954-B279-4C73-8370-CE91D3D02558}">
      <dgm:prSet/>
      <dgm:spPr/>
      <dgm:t>
        <a:bodyPr/>
        <a:lstStyle/>
        <a:p>
          <a:r>
            <a:rPr lang="en-GB"/>
            <a:t>Psychiatrists ignored them 71% of the time. </a:t>
          </a:r>
          <a:endParaRPr lang="en-US"/>
        </a:p>
      </dgm:t>
    </dgm:pt>
    <dgm:pt modelId="{3C4A80CE-B622-4F9D-913A-D99315650AA8}" type="parTrans" cxnId="{4119FF7C-BFCA-4D96-AD3B-972EA98FCB98}">
      <dgm:prSet/>
      <dgm:spPr/>
      <dgm:t>
        <a:bodyPr/>
        <a:lstStyle/>
        <a:p>
          <a:endParaRPr lang="en-US"/>
        </a:p>
      </dgm:t>
    </dgm:pt>
    <dgm:pt modelId="{A1950037-0BCD-4715-B2AD-A0CB581ACC1B}" type="sibTrans" cxnId="{4119FF7C-BFCA-4D96-AD3B-972EA98FCB98}">
      <dgm:prSet/>
      <dgm:spPr/>
      <dgm:t>
        <a:bodyPr/>
        <a:lstStyle/>
        <a:p>
          <a:endParaRPr lang="en-US"/>
        </a:p>
      </dgm:t>
    </dgm:pt>
    <dgm:pt modelId="{7A36AAA8-4333-41CA-87C2-AC8C103F3E19}" type="pres">
      <dgm:prSet presAssocID="{EF455012-0C6C-4234-8228-7A24434FA3BD}" presName="diagram" presStyleCnt="0">
        <dgm:presLayoutVars>
          <dgm:dir/>
          <dgm:resizeHandles val="exact"/>
        </dgm:presLayoutVars>
      </dgm:prSet>
      <dgm:spPr/>
    </dgm:pt>
    <dgm:pt modelId="{DF2D42AA-566D-4791-97FC-479BE57A5B69}" type="pres">
      <dgm:prSet presAssocID="{B61B7785-EDBC-4931-8AC2-7FFE45E59019}" presName="node" presStyleLbl="node1" presStyleIdx="0" presStyleCnt="5">
        <dgm:presLayoutVars>
          <dgm:bulletEnabled val="1"/>
        </dgm:presLayoutVars>
      </dgm:prSet>
      <dgm:spPr/>
    </dgm:pt>
    <dgm:pt modelId="{89B17493-DCD8-44FD-9147-05C02F7135ED}" type="pres">
      <dgm:prSet presAssocID="{E33586FB-0EE7-445C-94B7-6274FB4B133E}" presName="sibTrans" presStyleCnt="0"/>
      <dgm:spPr/>
    </dgm:pt>
    <dgm:pt modelId="{AB32ADA4-CD0E-447D-9EA9-6923861ED676}" type="pres">
      <dgm:prSet presAssocID="{862EEDFD-9C56-4270-9A89-611995FE6BED}" presName="node" presStyleLbl="node1" presStyleIdx="1" presStyleCnt="5">
        <dgm:presLayoutVars>
          <dgm:bulletEnabled val="1"/>
        </dgm:presLayoutVars>
      </dgm:prSet>
      <dgm:spPr/>
    </dgm:pt>
    <dgm:pt modelId="{7AE78FD0-2348-44B5-B2D7-50697C4849FD}" type="pres">
      <dgm:prSet presAssocID="{F83D09E9-BE80-4723-8599-EF18A555E325}" presName="sibTrans" presStyleCnt="0"/>
      <dgm:spPr/>
    </dgm:pt>
    <dgm:pt modelId="{125D210E-1AD9-4677-831C-424E7653C673}" type="pres">
      <dgm:prSet presAssocID="{BF8D5581-120C-4CF1-B835-AAC88C507377}" presName="node" presStyleLbl="node1" presStyleIdx="2" presStyleCnt="5">
        <dgm:presLayoutVars>
          <dgm:bulletEnabled val="1"/>
        </dgm:presLayoutVars>
      </dgm:prSet>
      <dgm:spPr/>
    </dgm:pt>
    <dgm:pt modelId="{57096F90-22A1-4FC6-8B0F-C0D25BD1945F}" type="pres">
      <dgm:prSet presAssocID="{6888CDE6-CDF0-4D53-8E38-FD4FF56F75C3}" presName="sibTrans" presStyleCnt="0"/>
      <dgm:spPr/>
    </dgm:pt>
    <dgm:pt modelId="{26B8182B-A16B-47FE-89D8-5BC91E3AA33C}" type="pres">
      <dgm:prSet presAssocID="{8E3D8F6D-4A65-4473-A913-6FB1AE7E15F0}" presName="node" presStyleLbl="node1" presStyleIdx="3" presStyleCnt="5">
        <dgm:presLayoutVars>
          <dgm:bulletEnabled val="1"/>
        </dgm:presLayoutVars>
      </dgm:prSet>
      <dgm:spPr/>
    </dgm:pt>
    <dgm:pt modelId="{850AE37F-71BA-485B-B624-75D4291EA0F8}" type="pres">
      <dgm:prSet presAssocID="{3B0DBF7B-820D-4FFD-B6BF-B3D0D6E677D8}" presName="sibTrans" presStyleCnt="0"/>
      <dgm:spPr/>
    </dgm:pt>
    <dgm:pt modelId="{01569EC5-D2CC-41D4-8979-D3C55DD6F11C}" type="pres">
      <dgm:prSet presAssocID="{7BDFF954-B279-4C73-8370-CE91D3D02558}" presName="node" presStyleLbl="node1" presStyleIdx="4" presStyleCnt="5">
        <dgm:presLayoutVars>
          <dgm:bulletEnabled val="1"/>
        </dgm:presLayoutVars>
      </dgm:prSet>
      <dgm:spPr/>
    </dgm:pt>
  </dgm:ptLst>
  <dgm:cxnLst>
    <dgm:cxn modelId="{09FF6E0A-43A7-4EB1-A0E2-D78E28CF4E03}" type="presOf" srcId="{B61B7785-EDBC-4931-8AC2-7FFE45E59019}" destId="{DF2D42AA-566D-4791-97FC-479BE57A5B69}" srcOrd="0" destOrd="0" presId="urn:microsoft.com/office/officeart/2005/8/layout/default"/>
    <dgm:cxn modelId="{ACBF931C-31FC-48B9-8E7D-30FA8FAFB522}" type="presOf" srcId="{EF455012-0C6C-4234-8228-7A24434FA3BD}" destId="{7A36AAA8-4333-41CA-87C2-AC8C103F3E19}" srcOrd="0" destOrd="0" presId="urn:microsoft.com/office/officeart/2005/8/layout/default"/>
    <dgm:cxn modelId="{DDD90A29-1D32-478B-BB33-F87268EBF2F4}" srcId="{EF455012-0C6C-4234-8228-7A24434FA3BD}" destId="{B61B7785-EDBC-4931-8AC2-7FFE45E59019}" srcOrd="0" destOrd="0" parTransId="{09ADCC08-D352-4D5C-B2DE-3D3874DDF802}" sibTransId="{E33586FB-0EE7-445C-94B7-6274FB4B133E}"/>
    <dgm:cxn modelId="{67A5402B-23B6-4393-8496-4AEECD1FFDBD}" type="presOf" srcId="{BF8D5581-120C-4CF1-B835-AAC88C507377}" destId="{125D210E-1AD9-4677-831C-424E7653C673}" srcOrd="0" destOrd="0" presId="urn:microsoft.com/office/officeart/2005/8/layout/default"/>
    <dgm:cxn modelId="{91A5BD38-5A41-4F29-9630-D8FFF6DDE347}" srcId="{EF455012-0C6C-4234-8228-7A24434FA3BD}" destId="{BF8D5581-120C-4CF1-B835-AAC88C507377}" srcOrd="2" destOrd="0" parTransId="{08DC995B-ACDD-4230-960F-0159867CF405}" sibTransId="{6888CDE6-CDF0-4D53-8E38-FD4FF56F75C3}"/>
    <dgm:cxn modelId="{228A5B5E-E5C2-4FDF-B887-9FFBD6BFFB57}" type="presOf" srcId="{7BDFF954-B279-4C73-8370-CE91D3D02558}" destId="{01569EC5-D2CC-41D4-8979-D3C55DD6F11C}" srcOrd="0" destOrd="0" presId="urn:microsoft.com/office/officeart/2005/8/layout/default"/>
    <dgm:cxn modelId="{4119FF7C-BFCA-4D96-AD3B-972EA98FCB98}" srcId="{EF455012-0C6C-4234-8228-7A24434FA3BD}" destId="{7BDFF954-B279-4C73-8370-CE91D3D02558}" srcOrd="4" destOrd="0" parTransId="{3C4A80CE-B622-4F9D-913A-D99315650AA8}" sibTransId="{A1950037-0BCD-4715-B2AD-A0CB581ACC1B}"/>
    <dgm:cxn modelId="{68774E7D-4BD8-4957-AD57-F66AD1E3C638}" srcId="{EF455012-0C6C-4234-8228-7A24434FA3BD}" destId="{862EEDFD-9C56-4270-9A89-611995FE6BED}" srcOrd="1" destOrd="0" parTransId="{E4630DFC-9330-4DDA-B338-8F61458A0FBE}" sibTransId="{F83D09E9-BE80-4723-8599-EF18A555E325}"/>
    <dgm:cxn modelId="{270AD3AA-D077-4491-BA8C-30436EB53E95}" type="presOf" srcId="{862EEDFD-9C56-4270-9A89-611995FE6BED}" destId="{AB32ADA4-CD0E-447D-9EA9-6923861ED676}" srcOrd="0" destOrd="0" presId="urn:microsoft.com/office/officeart/2005/8/layout/default"/>
    <dgm:cxn modelId="{29CF38DD-92E8-44AC-A52C-2BBC250985D2}" srcId="{EF455012-0C6C-4234-8228-7A24434FA3BD}" destId="{8E3D8F6D-4A65-4473-A913-6FB1AE7E15F0}" srcOrd="3" destOrd="0" parTransId="{B8F3852C-5E64-4A9D-AB19-486560E36752}" sibTransId="{3B0DBF7B-820D-4FFD-B6BF-B3D0D6E677D8}"/>
    <dgm:cxn modelId="{9FB2BCE5-B313-4188-B682-90C7D429E75D}" type="presOf" srcId="{8E3D8F6D-4A65-4473-A913-6FB1AE7E15F0}" destId="{26B8182B-A16B-47FE-89D8-5BC91E3AA33C}" srcOrd="0" destOrd="0" presId="urn:microsoft.com/office/officeart/2005/8/layout/default"/>
    <dgm:cxn modelId="{FB5CBD3A-1A2E-48DA-A763-3460DC76B06B}" type="presParOf" srcId="{7A36AAA8-4333-41CA-87C2-AC8C103F3E19}" destId="{DF2D42AA-566D-4791-97FC-479BE57A5B69}" srcOrd="0" destOrd="0" presId="urn:microsoft.com/office/officeart/2005/8/layout/default"/>
    <dgm:cxn modelId="{78BE5013-E9EF-47C2-A47D-7A1E4C685016}" type="presParOf" srcId="{7A36AAA8-4333-41CA-87C2-AC8C103F3E19}" destId="{89B17493-DCD8-44FD-9147-05C02F7135ED}" srcOrd="1" destOrd="0" presId="urn:microsoft.com/office/officeart/2005/8/layout/default"/>
    <dgm:cxn modelId="{9ECB6336-CF84-4150-8CD5-C3044A5886B9}" type="presParOf" srcId="{7A36AAA8-4333-41CA-87C2-AC8C103F3E19}" destId="{AB32ADA4-CD0E-447D-9EA9-6923861ED676}" srcOrd="2" destOrd="0" presId="urn:microsoft.com/office/officeart/2005/8/layout/default"/>
    <dgm:cxn modelId="{349B343E-3C77-4401-A419-71DF9A9B8B29}" type="presParOf" srcId="{7A36AAA8-4333-41CA-87C2-AC8C103F3E19}" destId="{7AE78FD0-2348-44B5-B2D7-50697C4849FD}" srcOrd="3" destOrd="0" presId="urn:microsoft.com/office/officeart/2005/8/layout/default"/>
    <dgm:cxn modelId="{0E222B61-7CF4-41E0-80A8-9376E2723EF8}" type="presParOf" srcId="{7A36AAA8-4333-41CA-87C2-AC8C103F3E19}" destId="{125D210E-1AD9-4677-831C-424E7653C673}" srcOrd="4" destOrd="0" presId="urn:microsoft.com/office/officeart/2005/8/layout/default"/>
    <dgm:cxn modelId="{A8828C61-3A95-47B1-9226-37FAF994D977}" type="presParOf" srcId="{7A36AAA8-4333-41CA-87C2-AC8C103F3E19}" destId="{57096F90-22A1-4FC6-8B0F-C0D25BD1945F}" srcOrd="5" destOrd="0" presId="urn:microsoft.com/office/officeart/2005/8/layout/default"/>
    <dgm:cxn modelId="{F440D6A8-E254-43DB-AB03-339EEFC62A13}" type="presParOf" srcId="{7A36AAA8-4333-41CA-87C2-AC8C103F3E19}" destId="{26B8182B-A16B-47FE-89D8-5BC91E3AA33C}" srcOrd="6" destOrd="0" presId="urn:microsoft.com/office/officeart/2005/8/layout/default"/>
    <dgm:cxn modelId="{176BDE7A-4C7B-42B0-9237-B651C0F963D5}" type="presParOf" srcId="{7A36AAA8-4333-41CA-87C2-AC8C103F3E19}" destId="{850AE37F-71BA-485B-B624-75D4291EA0F8}" srcOrd="7" destOrd="0" presId="urn:microsoft.com/office/officeart/2005/8/layout/default"/>
    <dgm:cxn modelId="{A3E091FC-0CAD-4EB0-A853-78F09C321311}" type="presParOf" srcId="{7A36AAA8-4333-41CA-87C2-AC8C103F3E19}" destId="{01569EC5-D2CC-41D4-8979-D3C55DD6F11C}"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0789087-DE30-4BB1-9F08-F4AB6C6F108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5093053-ED94-4366-8B5A-290B3AD65B80}">
      <dgm:prSet/>
      <dgm:spPr/>
      <dgm:t>
        <a:bodyPr/>
        <a:lstStyle/>
        <a:p>
          <a:r>
            <a:rPr lang="en-US"/>
            <a:t>Aetiology - the cause or set of causes of a disease or condition.</a:t>
          </a:r>
        </a:p>
      </dgm:t>
    </dgm:pt>
    <dgm:pt modelId="{92277008-71DA-4851-936E-99BBD0C954A6}" type="parTrans" cxnId="{93A90C24-8456-4BFD-ADB5-A914F1E41F01}">
      <dgm:prSet/>
      <dgm:spPr/>
      <dgm:t>
        <a:bodyPr/>
        <a:lstStyle/>
        <a:p>
          <a:endParaRPr lang="en-US"/>
        </a:p>
      </dgm:t>
    </dgm:pt>
    <dgm:pt modelId="{01456C76-5158-49B3-8C7B-7269815106A9}" type="sibTrans" cxnId="{93A90C24-8456-4BFD-ADB5-A914F1E41F01}">
      <dgm:prSet/>
      <dgm:spPr/>
      <dgm:t>
        <a:bodyPr/>
        <a:lstStyle/>
        <a:p>
          <a:endParaRPr lang="en-US"/>
        </a:p>
      </dgm:t>
    </dgm:pt>
    <dgm:pt modelId="{3B4A54C1-F889-4370-9548-8FFBB0088E4F}">
      <dgm:prSet/>
      <dgm:spPr/>
      <dgm:t>
        <a:bodyPr/>
        <a:lstStyle/>
        <a:p>
          <a:r>
            <a:rPr lang="en-US"/>
            <a:t>So, what causes mental health conditions to develop?</a:t>
          </a:r>
        </a:p>
      </dgm:t>
    </dgm:pt>
    <dgm:pt modelId="{004D0712-75C6-4928-B491-833E1A2CBE03}" type="parTrans" cxnId="{3D4784B7-028C-4B5A-A460-C8555A4A5E8D}">
      <dgm:prSet/>
      <dgm:spPr/>
      <dgm:t>
        <a:bodyPr/>
        <a:lstStyle/>
        <a:p>
          <a:endParaRPr lang="en-US"/>
        </a:p>
      </dgm:t>
    </dgm:pt>
    <dgm:pt modelId="{625BC734-7ECF-4C36-9825-B955BA6551EC}" type="sibTrans" cxnId="{3D4784B7-028C-4B5A-A460-C8555A4A5E8D}">
      <dgm:prSet/>
      <dgm:spPr/>
      <dgm:t>
        <a:bodyPr/>
        <a:lstStyle/>
        <a:p>
          <a:endParaRPr lang="en-US"/>
        </a:p>
      </dgm:t>
    </dgm:pt>
    <dgm:pt modelId="{0136474D-7C37-4100-BE54-A210DEF0A363}" type="pres">
      <dgm:prSet presAssocID="{30789087-DE30-4BB1-9F08-F4AB6C6F1085}" presName="linear" presStyleCnt="0">
        <dgm:presLayoutVars>
          <dgm:animLvl val="lvl"/>
          <dgm:resizeHandles val="exact"/>
        </dgm:presLayoutVars>
      </dgm:prSet>
      <dgm:spPr/>
    </dgm:pt>
    <dgm:pt modelId="{6ED3B9B1-E821-4653-A9CD-8FBAA67DC4F6}" type="pres">
      <dgm:prSet presAssocID="{F5093053-ED94-4366-8B5A-290B3AD65B80}" presName="parentText" presStyleLbl="node1" presStyleIdx="0" presStyleCnt="2">
        <dgm:presLayoutVars>
          <dgm:chMax val="0"/>
          <dgm:bulletEnabled val="1"/>
        </dgm:presLayoutVars>
      </dgm:prSet>
      <dgm:spPr/>
    </dgm:pt>
    <dgm:pt modelId="{155F8B4E-36DE-4E9B-98E2-73A90BB00B3A}" type="pres">
      <dgm:prSet presAssocID="{01456C76-5158-49B3-8C7B-7269815106A9}" presName="spacer" presStyleCnt="0"/>
      <dgm:spPr/>
    </dgm:pt>
    <dgm:pt modelId="{192A5C75-F79D-4B15-86D4-BFEE774B5B6F}" type="pres">
      <dgm:prSet presAssocID="{3B4A54C1-F889-4370-9548-8FFBB0088E4F}" presName="parentText" presStyleLbl="node1" presStyleIdx="1" presStyleCnt="2">
        <dgm:presLayoutVars>
          <dgm:chMax val="0"/>
          <dgm:bulletEnabled val="1"/>
        </dgm:presLayoutVars>
      </dgm:prSet>
      <dgm:spPr/>
    </dgm:pt>
  </dgm:ptLst>
  <dgm:cxnLst>
    <dgm:cxn modelId="{93A90C24-8456-4BFD-ADB5-A914F1E41F01}" srcId="{30789087-DE30-4BB1-9F08-F4AB6C6F1085}" destId="{F5093053-ED94-4366-8B5A-290B3AD65B80}" srcOrd="0" destOrd="0" parTransId="{92277008-71DA-4851-936E-99BBD0C954A6}" sibTransId="{01456C76-5158-49B3-8C7B-7269815106A9}"/>
    <dgm:cxn modelId="{F7009B3F-9E52-43AA-8AC8-0D9799306F62}" type="presOf" srcId="{3B4A54C1-F889-4370-9548-8FFBB0088E4F}" destId="{192A5C75-F79D-4B15-86D4-BFEE774B5B6F}" srcOrd="0" destOrd="0" presId="urn:microsoft.com/office/officeart/2005/8/layout/vList2"/>
    <dgm:cxn modelId="{3E3B3F79-6175-46E9-BFF4-4EB7408A70C9}" type="presOf" srcId="{F5093053-ED94-4366-8B5A-290B3AD65B80}" destId="{6ED3B9B1-E821-4653-A9CD-8FBAA67DC4F6}" srcOrd="0" destOrd="0" presId="urn:microsoft.com/office/officeart/2005/8/layout/vList2"/>
    <dgm:cxn modelId="{960D038E-9BEB-45BD-93E9-361E09A6F4E9}" type="presOf" srcId="{30789087-DE30-4BB1-9F08-F4AB6C6F1085}" destId="{0136474D-7C37-4100-BE54-A210DEF0A363}" srcOrd="0" destOrd="0" presId="urn:microsoft.com/office/officeart/2005/8/layout/vList2"/>
    <dgm:cxn modelId="{3D4784B7-028C-4B5A-A460-C8555A4A5E8D}" srcId="{30789087-DE30-4BB1-9F08-F4AB6C6F1085}" destId="{3B4A54C1-F889-4370-9548-8FFBB0088E4F}" srcOrd="1" destOrd="0" parTransId="{004D0712-75C6-4928-B491-833E1A2CBE03}" sibTransId="{625BC734-7ECF-4C36-9825-B955BA6551EC}"/>
    <dgm:cxn modelId="{D4F0AC2D-BE95-4A1E-A8AB-13632F70F53E}" type="presParOf" srcId="{0136474D-7C37-4100-BE54-A210DEF0A363}" destId="{6ED3B9B1-E821-4653-A9CD-8FBAA67DC4F6}" srcOrd="0" destOrd="0" presId="urn:microsoft.com/office/officeart/2005/8/layout/vList2"/>
    <dgm:cxn modelId="{93114921-9FD7-41E8-BC3A-99FACB748AEC}" type="presParOf" srcId="{0136474D-7C37-4100-BE54-A210DEF0A363}" destId="{155F8B4E-36DE-4E9B-98E2-73A90BB00B3A}" srcOrd="1" destOrd="0" presId="urn:microsoft.com/office/officeart/2005/8/layout/vList2"/>
    <dgm:cxn modelId="{AC8AB5C5-D5D3-4CD7-945B-0C4070947A6E}" type="presParOf" srcId="{0136474D-7C37-4100-BE54-A210DEF0A363}" destId="{192A5C75-F79D-4B15-86D4-BFEE774B5B6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545B172-444A-4726-8816-E81DB2B2DBD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D54525CE-A8AF-465C-ABD1-DE556C733B06}">
      <dgm:prSet/>
      <dgm:spPr/>
      <dgm:t>
        <a:bodyPr/>
        <a:lstStyle/>
        <a:p>
          <a:pPr rtl="0"/>
          <a:r>
            <a:rPr lang="en-US"/>
            <a:t>Complex and incompletely understood psychological and social maladjustment can result </a:t>
          </a:r>
          <a:r>
            <a:rPr lang="en-US">
              <a:latin typeface="Georgia Pro Light"/>
            </a:rPr>
            <a:t>in:</a:t>
          </a:r>
        </a:p>
      </dgm:t>
    </dgm:pt>
    <dgm:pt modelId="{1FCC4544-7EBD-472D-A976-322FF66F007F}" type="parTrans" cxnId="{EA97ADFF-0BD1-4B6C-9BF4-10FF9D9BD30C}">
      <dgm:prSet/>
      <dgm:spPr/>
      <dgm:t>
        <a:bodyPr/>
        <a:lstStyle/>
        <a:p>
          <a:endParaRPr lang="en-US"/>
        </a:p>
      </dgm:t>
    </dgm:pt>
    <dgm:pt modelId="{740D94A5-F239-4965-8C08-D569E4B21E5A}" type="sibTrans" cxnId="{EA97ADFF-0BD1-4B6C-9BF4-10FF9D9BD30C}">
      <dgm:prSet/>
      <dgm:spPr/>
      <dgm:t>
        <a:bodyPr/>
        <a:lstStyle/>
        <a:p>
          <a:endParaRPr lang="en-US"/>
        </a:p>
      </dgm:t>
    </dgm:pt>
    <dgm:pt modelId="{52DD5570-B22E-413B-B7A6-E3ED5D4D238D}">
      <dgm:prSet/>
      <dgm:spPr/>
      <dgm:t>
        <a:bodyPr/>
        <a:lstStyle/>
        <a:p>
          <a:r>
            <a:rPr lang="en-US"/>
            <a:t>There are also studies focusing on the importance of circadian rhythms and its main mediator, melatonin, in the onset and development of depression.</a:t>
          </a:r>
        </a:p>
      </dgm:t>
    </dgm:pt>
    <dgm:pt modelId="{F3F5A9EB-4489-4C3D-A942-1F24684754A6}" type="parTrans" cxnId="{574024A0-9910-4A3D-A5D2-CB4AD346523C}">
      <dgm:prSet/>
      <dgm:spPr/>
      <dgm:t>
        <a:bodyPr/>
        <a:lstStyle/>
        <a:p>
          <a:endParaRPr lang="en-US"/>
        </a:p>
      </dgm:t>
    </dgm:pt>
    <dgm:pt modelId="{03CEDAEA-5058-4C3B-8D05-AFFC6EF58A45}" type="sibTrans" cxnId="{574024A0-9910-4A3D-A5D2-CB4AD346523C}">
      <dgm:prSet/>
      <dgm:spPr/>
      <dgm:t>
        <a:bodyPr/>
        <a:lstStyle/>
        <a:p>
          <a:endParaRPr lang="en-US"/>
        </a:p>
      </dgm:t>
    </dgm:pt>
    <dgm:pt modelId="{46EC4989-A9A4-467E-8370-6957EFE702D8}">
      <dgm:prSet phldr="0"/>
      <dgm:spPr/>
      <dgm:t>
        <a:bodyPr/>
        <a:lstStyle/>
        <a:p>
          <a:pPr rtl="0"/>
          <a:r>
            <a:rPr lang="en-US">
              <a:latin typeface="Georgia Pro Light"/>
            </a:rPr>
            <a:t>Anaclitic</a:t>
          </a:r>
          <a:r>
            <a:rPr lang="en-US"/>
            <a:t> depression, which arises from feelings of loneliness and </a:t>
          </a:r>
          <a:r>
            <a:rPr lang="en-US">
              <a:latin typeface="Georgia Pro Light"/>
            </a:rPr>
            <a:t>abandonment</a:t>
          </a:r>
        </a:p>
      </dgm:t>
    </dgm:pt>
    <dgm:pt modelId="{64D2138B-D778-464E-8AD1-29DF747FBCDB}" type="parTrans" cxnId="{4CA087DB-F1A9-4109-97DD-23A69BF8B16C}">
      <dgm:prSet/>
      <dgm:spPr/>
    </dgm:pt>
    <dgm:pt modelId="{619A6701-0EA9-48CC-AE29-71CF25241C71}" type="sibTrans" cxnId="{4CA087DB-F1A9-4109-97DD-23A69BF8B16C}">
      <dgm:prSet/>
      <dgm:spPr/>
    </dgm:pt>
    <dgm:pt modelId="{5F4B6D98-9ACC-4C62-98CC-3A86D91E2EBF}">
      <dgm:prSet phldr="0"/>
      <dgm:spPr/>
      <dgm:t>
        <a:bodyPr/>
        <a:lstStyle/>
        <a:p>
          <a:r>
            <a:rPr lang="en-US">
              <a:latin typeface="Georgia Pro Light"/>
            </a:rPr>
            <a:t>Introjective</a:t>
          </a:r>
          <a:r>
            <a:rPr lang="en-US"/>
            <a:t> depression, which stems from a sense of failure and worthlessness</a:t>
          </a:r>
          <a:r>
            <a:rPr lang="en-US">
              <a:latin typeface="Georgia Pro Light"/>
            </a:rPr>
            <a:t>.</a:t>
          </a:r>
          <a:r>
            <a:rPr lang="en-US"/>
            <a:t> </a:t>
          </a:r>
        </a:p>
      </dgm:t>
    </dgm:pt>
    <dgm:pt modelId="{5A0AFED1-C512-4523-98F5-24B75721030C}" type="parTrans" cxnId="{4A160881-B2A0-4DAF-8EE8-26698D5B0E73}">
      <dgm:prSet/>
      <dgm:spPr/>
    </dgm:pt>
    <dgm:pt modelId="{344277D0-D7F1-4CF0-90C1-AE4BAA007F1E}" type="sibTrans" cxnId="{4A160881-B2A0-4DAF-8EE8-26698D5B0E73}">
      <dgm:prSet/>
      <dgm:spPr/>
    </dgm:pt>
    <dgm:pt modelId="{7B3E4BBF-3737-4BAA-B2AA-607B2A4F163F}" type="pres">
      <dgm:prSet presAssocID="{0545B172-444A-4726-8816-E81DB2B2DBD2}" presName="linear" presStyleCnt="0">
        <dgm:presLayoutVars>
          <dgm:animLvl val="lvl"/>
          <dgm:resizeHandles val="exact"/>
        </dgm:presLayoutVars>
      </dgm:prSet>
      <dgm:spPr/>
    </dgm:pt>
    <dgm:pt modelId="{13FE3A06-4780-410E-BC2A-FF60E7BC9B8C}" type="pres">
      <dgm:prSet presAssocID="{D54525CE-A8AF-465C-ABD1-DE556C733B06}" presName="parentText" presStyleLbl="node1" presStyleIdx="0" presStyleCnt="4">
        <dgm:presLayoutVars>
          <dgm:chMax val="0"/>
          <dgm:bulletEnabled val="1"/>
        </dgm:presLayoutVars>
      </dgm:prSet>
      <dgm:spPr/>
    </dgm:pt>
    <dgm:pt modelId="{A1F91603-C2C8-4073-B8D4-0562BD916CEB}" type="pres">
      <dgm:prSet presAssocID="{740D94A5-F239-4965-8C08-D569E4B21E5A}" presName="spacer" presStyleCnt="0"/>
      <dgm:spPr/>
    </dgm:pt>
    <dgm:pt modelId="{7D367648-31C9-430B-A0F4-AA3F8196E5FF}" type="pres">
      <dgm:prSet presAssocID="{46EC4989-A9A4-467E-8370-6957EFE702D8}" presName="parentText" presStyleLbl="node1" presStyleIdx="1" presStyleCnt="4">
        <dgm:presLayoutVars>
          <dgm:chMax val="0"/>
          <dgm:bulletEnabled val="1"/>
        </dgm:presLayoutVars>
      </dgm:prSet>
      <dgm:spPr/>
    </dgm:pt>
    <dgm:pt modelId="{A95A869F-813A-4D43-9D7E-020B9AA8E0EB}" type="pres">
      <dgm:prSet presAssocID="{619A6701-0EA9-48CC-AE29-71CF25241C71}" presName="spacer" presStyleCnt="0"/>
      <dgm:spPr/>
    </dgm:pt>
    <dgm:pt modelId="{19F1C2DF-4F84-467C-BF9E-5EFE9494567B}" type="pres">
      <dgm:prSet presAssocID="{5F4B6D98-9ACC-4C62-98CC-3A86D91E2EBF}" presName="parentText" presStyleLbl="node1" presStyleIdx="2" presStyleCnt="4">
        <dgm:presLayoutVars>
          <dgm:chMax val="0"/>
          <dgm:bulletEnabled val="1"/>
        </dgm:presLayoutVars>
      </dgm:prSet>
      <dgm:spPr/>
    </dgm:pt>
    <dgm:pt modelId="{3971BBE1-B5C0-4217-B48F-78BB2B7971DC}" type="pres">
      <dgm:prSet presAssocID="{344277D0-D7F1-4CF0-90C1-AE4BAA007F1E}" presName="spacer" presStyleCnt="0"/>
      <dgm:spPr/>
    </dgm:pt>
    <dgm:pt modelId="{3643339F-37F1-478D-B8AA-18568EAD1EC5}" type="pres">
      <dgm:prSet presAssocID="{52DD5570-B22E-413B-B7A6-E3ED5D4D238D}" presName="parentText" presStyleLbl="node1" presStyleIdx="3" presStyleCnt="4">
        <dgm:presLayoutVars>
          <dgm:chMax val="0"/>
          <dgm:bulletEnabled val="1"/>
        </dgm:presLayoutVars>
      </dgm:prSet>
      <dgm:spPr/>
    </dgm:pt>
  </dgm:ptLst>
  <dgm:cxnLst>
    <dgm:cxn modelId="{9E0DEC00-41CD-4D03-A2EC-32CB7AC3C43D}" type="presOf" srcId="{5F4B6D98-9ACC-4C62-98CC-3A86D91E2EBF}" destId="{19F1C2DF-4F84-467C-BF9E-5EFE9494567B}" srcOrd="0" destOrd="0" presId="urn:microsoft.com/office/officeart/2005/8/layout/vList2"/>
    <dgm:cxn modelId="{34818427-6667-4646-86D5-47130ED2BCC0}" type="presOf" srcId="{52DD5570-B22E-413B-B7A6-E3ED5D4D238D}" destId="{3643339F-37F1-478D-B8AA-18568EAD1EC5}" srcOrd="0" destOrd="0" presId="urn:microsoft.com/office/officeart/2005/8/layout/vList2"/>
    <dgm:cxn modelId="{6EB74B80-BB48-4C17-B441-6C71EEC27B7D}" type="presOf" srcId="{D54525CE-A8AF-465C-ABD1-DE556C733B06}" destId="{13FE3A06-4780-410E-BC2A-FF60E7BC9B8C}" srcOrd="0" destOrd="0" presId="urn:microsoft.com/office/officeart/2005/8/layout/vList2"/>
    <dgm:cxn modelId="{4A160881-B2A0-4DAF-8EE8-26698D5B0E73}" srcId="{0545B172-444A-4726-8816-E81DB2B2DBD2}" destId="{5F4B6D98-9ACC-4C62-98CC-3A86D91E2EBF}" srcOrd="2" destOrd="0" parTransId="{5A0AFED1-C512-4523-98F5-24B75721030C}" sibTransId="{344277D0-D7F1-4CF0-90C1-AE4BAA007F1E}"/>
    <dgm:cxn modelId="{E99C4383-443A-42CF-8085-AC273E1665CB}" type="presOf" srcId="{46EC4989-A9A4-467E-8370-6957EFE702D8}" destId="{7D367648-31C9-430B-A0F4-AA3F8196E5FF}" srcOrd="0" destOrd="0" presId="urn:microsoft.com/office/officeart/2005/8/layout/vList2"/>
    <dgm:cxn modelId="{5B3BA38C-8DA0-4B12-B70C-A6CDBD209EC1}" type="presOf" srcId="{0545B172-444A-4726-8816-E81DB2B2DBD2}" destId="{7B3E4BBF-3737-4BAA-B2AA-607B2A4F163F}" srcOrd="0" destOrd="0" presId="urn:microsoft.com/office/officeart/2005/8/layout/vList2"/>
    <dgm:cxn modelId="{574024A0-9910-4A3D-A5D2-CB4AD346523C}" srcId="{0545B172-444A-4726-8816-E81DB2B2DBD2}" destId="{52DD5570-B22E-413B-B7A6-E3ED5D4D238D}" srcOrd="3" destOrd="0" parTransId="{F3F5A9EB-4489-4C3D-A942-1F24684754A6}" sibTransId="{03CEDAEA-5058-4C3B-8D05-AFFC6EF58A45}"/>
    <dgm:cxn modelId="{4CA087DB-F1A9-4109-97DD-23A69BF8B16C}" srcId="{0545B172-444A-4726-8816-E81DB2B2DBD2}" destId="{46EC4989-A9A4-467E-8370-6957EFE702D8}" srcOrd="1" destOrd="0" parTransId="{64D2138B-D778-464E-8AD1-29DF747FBCDB}" sibTransId="{619A6701-0EA9-48CC-AE29-71CF25241C71}"/>
    <dgm:cxn modelId="{EA97ADFF-0BD1-4B6C-9BF4-10FF9D9BD30C}" srcId="{0545B172-444A-4726-8816-E81DB2B2DBD2}" destId="{D54525CE-A8AF-465C-ABD1-DE556C733B06}" srcOrd="0" destOrd="0" parTransId="{1FCC4544-7EBD-472D-A976-322FF66F007F}" sibTransId="{740D94A5-F239-4965-8C08-D569E4B21E5A}"/>
    <dgm:cxn modelId="{D0723318-2109-4C1C-864A-D708BCAC7C22}" type="presParOf" srcId="{7B3E4BBF-3737-4BAA-B2AA-607B2A4F163F}" destId="{13FE3A06-4780-410E-BC2A-FF60E7BC9B8C}" srcOrd="0" destOrd="0" presId="urn:microsoft.com/office/officeart/2005/8/layout/vList2"/>
    <dgm:cxn modelId="{BF422082-804D-4293-994F-AF8306841C92}" type="presParOf" srcId="{7B3E4BBF-3737-4BAA-B2AA-607B2A4F163F}" destId="{A1F91603-C2C8-4073-B8D4-0562BD916CEB}" srcOrd="1" destOrd="0" presId="urn:microsoft.com/office/officeart/2005/8/layout/vList2"/>
    <dgm:cxn modelId="{8C7FDE99-E257-4565-9582-C003314A51C9}" type="presParOf" srcId="{7B3E4BBF-3737-4BAA-B2AA-607B2A4F163F}" destId="{7D367648-31C9-430B-A0F4-AA3F8196E5FF}" srcOrd="2" destOrd="0" presId="urn:microsoft.com/office/officeart/2005/8/layout/vList2"/>
    <dgm:cxn modelId="{42B64C1A-875D-482A-A992-93FEA8D55439}" type="presParOf" srcId="{7B3E4BBF-3737-4BAA-B2AA-607B2A4F163F}" destId="{A95A869F-813A-4D43-9D7E-020B9AA8E0EB}" srcOrd="3" destOrd="0" presId="urn:microsoft.com/office/officeart/2005/8/layout/vList2"/>
    <dgm:cxn modelId="{5B17BA27-58E3-4D39-B3EC-3ECC80400A5A}" type="presParOf" srcId="{7B3E4BBF-3737-4BAA-B2AA-607B2A4F163F}" destId="{19F1C2DF-4F84-467C-BF9E-5EFE9494567B}" srcOrd="4" destOrd="0" presId="urn:microsoft.com/office/officeart/2005/8/layout/vList2"/>
    <dgm:cxn modelId="{B7787FB2-1A04-4446-B4CF-23A191FA1E8D}" type="presParOf" srcId="{7B3E4BBF-3737-4BAA-B2AA-607B2A4F163F}" destId="{3971BBE1-B5C0-4217-B48F-78BB2B7971DC}" srcOrd="5" destOrd="0" presId="urn:microsoft.com/office/officeart/2005/8/layout/vList2"/>
    <dgm:cxn modelId="{6FC0A2EE-1E96-42C0-8BEB-71F8B9975FCA}" type="presParOf" srcId="{7B3E4BBF-3737-4BAA-B2AA-607B2A4F163F}" destId="{3643339F-37F1-478D-B8AA-18568EAD1EC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71F52-EAC4-4384-959F-F9E2EAF3E870}">
      <dsp:nvSpPr>
        <dsp:cNvPr id="0" name=""/>
        <dsp:cNvSpPr/>
      </dsp:nvSpPr>
      <dsp:spPr>
        <a:xfrm>
          <a:off x="746759" y="668406"/>
          <a:ext cx="593924" cy="71"/>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559DF6-3660-4065-A8EE-F80C5A4F751E}">
      <dsp:nvSpPr>
        <dsp:cNvPr id="0" name=""/>
        <dsp:cNvSpPr/>
      </dsp:nvSpPr>
      <dsp:spPr>
        <a:xfrm>
          <a:off x="1376319" y="618552"/>
          <a:ext cx="68301" cy="128286"/>
        </a:xfrm>
        <a:prstGeom prst="chevron">
          <a:avLst>
            <a:gd name="adj" fmla="val 90000"/>
          </a:avLst>
        </a:prstGeom>
        <a:solidFill>
          <a:schemeClr val="accent5">
            <a:tint val="40000"/>
            <a:alpha val="90000"/>
            <a:hueOff val="1217910"/>
            <a:satOff val="-490"/>
            <a:lumOff val="-83"/>
            <a:alphaOff val="0"/>
          </a:schemeClr>
        </a:solidFill>
        <a:ln w="12700" cap="flat" cmpd="sng" algn="ctr">
          <a:solidFill>
            <a:schemeClr val="accent5">
              <a:tint val="40000"/>
              <a:alpha val="90000"/>
              <a:hueOff val="1217910"/>
              <a:satOff val="-490"/>
              <a:lumOff val="-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D178CC-9D7F-4B81-AABE-2C7C61D0744F}">
      <dsp:nvSpPr>
        <dsp:cNvPr id="0" name=""/>
        <dsp:cNvSpPr/>
      </dsp:nvSpPr>
      <dsp:spPr>
        <a:xfrm>
          <a:off x="398964" y="394887"/>
          <a:ext cx="547109" cy="547109"/>
        </a:xfrm>
        <a:prstGeom prst="ellips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1</a:t>
          </a:r>
        </a:p>
      </dsp:txBody>
      <dsp:txXfrm>
        <a:off x="479086" y="475009"/>
        <a:ext cx="386865" cy="386865"/>
      </dsp:txXfrm>
    </dsp:sp>
    <dsp:sp modelId="{C0F990E7-C2E8-4DBC-A791-2E14E253E660}">
      <dsp:nvSpPr>
        <dsp:cNvPr id="0" name=""/>
        <dsp:cNvSpPr/>
      </dsp:nvSpPr>
      <dsp:spPr>
        <a:xfrm>
          <a:off x="4354" y="1107596"/>
          <a:ext cx="1336330" cy="1965600"/>
        </a:xfrm>
        <a:prstGeom prst="upArrowCallout">
          <a:avLst>
            <a:gd name="adj1" fmla="val 50000"/>
            <a:gd name="adj2" fmla="val 20000"/>
            <a:gd name="adj3" fmla="val 20000"/>
            <a:gd name="adj4" fmla="val 100000"/>
          </a:avLst>
        </a:prstGeom>
        <a:solidFill>
          <a:schemeClr val="accent5">
            <a:tint val="40000"/>
            <a:alpha val="90000"/>
            <a:hueOff val="2435820"/>
            <a:satOff val="-979"/>
            <a:lumOff val="-167"/>
            <a:alphaOff val="0"/>
          </a:schemeClr>
        </a:solidFill>
        <a:ln w="12700" cap="flat" cmpd="sng" algn="ctr">
          <a:solidFill>
            <a:schemeClr val="accent5">
              <a:tint val="40000"/>
              <a:alpha val="90000"/>
              <a:hueOff val="2435820"/>
              <a:satOff val="-979"/>
              <a:lumOff val="-16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Aim: To understand the classification of mental health in contemporary society. </a:t>
          </a:r>
        </a:p>
      </dsp:txBody>
      <dsp:txXfrm>
        <a:off x="4354" y="1374862"/>
        <a:ext cx="1336330" cy="1698334"/>
      </dsp:txXfrm>
    </dsp:sp>
    <dsp:sp modelId="{3902125C-2BBF-4ECF-8F45-DB9F530F3716}">
      <dsp:nvSpPr>
        <dsp:cNvPr id="0" name=""/>
        <dsp:cNvSpPr/>
      </dsp:nvSpPr>
      <dsp:spPr>
        <a:xfrm>
          <a:off x="1489165" y="668406"/>
          <a:ext cx="1336330" cy="71"/>
        </a:xfrm>
        <a:prstGeom prst="rect">
          <a:avLst/>
        </a:prstGeom>
        <a:solidFill>
          <a:schemeClr val="accent5">
            <a:tint val="40000"/>
            <a:alpha val="90000"/>
            <a:hueOff val="3653730"/>
            <a:satOff val="-1469"/>
            <a:lumOff val="-250"/>
            <a:alphaOff val="0"/>
          </a:schemeClr>
        </a:solidFill>
        <a:ln w="12700" cap="flat" cmpd="sng" algn="ctr">
          <a:solidFill>
            <a:schemeClr val="accent5">
              <a:tint val="40000"/>
              <a:alpha val="90000"/>
              <a:hueOff val="3653730"/>
              <a:satOff val="-1469"/>
              <a:lumOff val="-25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5F240B-2672-4B17-9975-4B8A7C6D9C4C}">
      <dsp:nvSpPr>
        <dsp:cNvPr id="0" name=""/>
        <dsp:cNvSpPr/>
      </dsp:nvSpPr>
      <dsp:spPr>
        <a:xfrm>
          <a:off x="2861131" y="618552"/>
          <a:ext cx="68301" cy="128287"/>
        </a:xfrm>
        <a:prstGeom prst="chevron">
          <a:avLst>
            <a:gd name="adj" fmla="val 90000"/>
          </a:avLst>
        </a:prstGeom>
        <a:solidFill>
          <a:schemeClr val="accent5">
            <a:tint val="40000"/>
            <a:alpha val="90000"/>
            <a:hueOff val="4871640"/>
            <a:satOff val="-1959"/>
            <a:lumOff val="-333"/>
            <a:alphaOff val="0"/>
          </a:schemeClr>
        </a:solidFill>
        <a:ln w="12700" cap="flat" cmpd="sng" algn="ctr">
          <a:solidFill>
            <a:schemeClr val="accent5">
              <a:tint val="40000"/>
              <a:alpha val="90000"/>
              <a:hueOff val="4871640"/>
              <a:satOff val="-1959"/>
              <a:lumOff val="-333"/>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895729-084F-4582-B4D1-17BF3F7CEFF1}">
      <dsp:nvSpPr>
        <dsp:cNvPr id="0" name=""/>
        <dsp:cNvSpPr/>
      </dsp:nvSpPr>
      <dsp:spPr>
        <a:xfrm>
          <a:off x="1883775" y="394887"/>
          <a:ext cx="547109" cy="547109"/>
        </a:xfrm>
        <a:prstGeom prst="ellipse">
          <a:avLst/>
        </a:prstGeom>
        <a:solidFill>
          <a:schemeClr val="accent5">
            <a:hueOff val="4021020"/>
            <a:satOff val="84"/>
            <a:lumOff val="-1412"/>
            <a:alphaOff val="0"/>
          </a:schemeClr>
        </a:solidFill>
        <a:ln w="12700" cap="flat" cmpd="sng" algn="ctr">
          <a:solidFill>
            <a:schemeClr val="accent5">
              <a:hueOff val="4021020"/>
              <a:satOff val="84"/>
              <a:lumOff val="-1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2</a:t>
          </a:r>
        </a:p>
      </dsp:txBody>
      <dsp:txXfrm>
        <a:off x="1963897" y="475009"/>
        <a:ext cx="386865" cy="386865"/>
      </dsp:txXfrm>
    </dsp:sp>
    <dsp:sp modelId="{CDADBAA1-DBDD-497F-AF22-565CF778B407}">
      <dsp:nvSpPr>
        <dsp:cNvPr id="0" name=""/>
        <dsp:cNvSpPr/>
      </dsp:nvSpPr>
      <dsp:spPr>
        <a:xfrm>
          <a:off x="1489165" y="1107596"/>
          <a:ext cx="1336330" cy="1965600"/>
        </a:xfrm>
        <a:prstGeom prst="upArrowCallout">
          <a:avLst>
            <a:gd name="adj1" fmla="val 50000"/>
            <a:gd name="adj2" fmla="val 20000"/>
            <a:gd name="adj3" fmla="val 20000"/>
            <a:gd name="adj4" fmla="val 100000"/>
          </a:avLst>
        </a:prstGeom>
        <a:solidFill>
          <a:schemeClr val="accent5">
            <a:tint val="40000"/>
            <a:alpha val="90000"/>
            <a:hueOff val="6089550"/>
            <a:satOff val="-2449"/>
            <a:lumOff val="-417"/>
            <a:alphaOff val="0"/>
          </a:schemeClr>
        </a:solidFill>
        <a:ln w="12700" cap="flat" cmpd="sng" algn="ctr">
          <a:solidFill>
            <a:schemeClr val="accent5">
              <a:tint val="40000"/>
              <a:alpha val="90000"/>
              <a:hueOff val="6089550"/>
              <a:satOff val="-2449"/>
              <a:lumOff val="-4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Define mental health. </a:t>
          </a:r>
        </a:p>
      </dsp:txBody>
      <dsp:txXfrm>
        <a:off x="1489165" y="1374862"/>
        <a:ext cx="1336330" cy="1698334"/>
      </dsp:txXfrm>
    </dsp:sp>
    <dsp:sp modelId="{D099C3BD-1A39-4841-BD6D-91D8A587ACFF}">
      <dsp:nvSpPr>
        <dsp:cNvPr id="0" name=""/>
        <dsp:cNvSpPr/>
      </dsp:nvSpPr>
      <dsp:spPr>
        <a:xfrm>
          <a:off x="2973976" y="668406"/>
          <a:ext cx="1336330" cy="72"/>
        </a:xfrm>
        <a:prstGeom prst="rect">
          <a:avLst/>
        </a:prstGeom>
        <a:solidFill>
          <a:schemeClr val="accent5">
            <a:tint val="40000"/>
            <a:alpha val="90000"/>
            <a:hueOff val="7307460"/>
            <a:satOff val="-2938"/>
            <a:lumOff val="-500"/>
            <a:alphaOff val="0"/>
          </a:schemeClr>
        </a:solidFill>
        <a:ln w="12700" cap="flat" cmpd="sng" algn="ctr">
          <a:solidFill>
            <a:schemeClr val="accent5">
              <a:tint val="40000"/>
              <a:alpha val="90000"/>
              <a:hueOff val="7307460"/>
              <a:satOff val="-2938"/>
              <a:lumOff val="-50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94E410-EDA6-4062-89A8-6E3424E632C7}">
      <dsp:nvSpPr>
        <dsp:cNvPr id="0" name=""/>
        <dsp:cNvSpPr/>
      </dsp:nvSpPr>
      <dsp:spPr>
        <a:xfrm>
          <a:off x="4345942" y="618552"/>
          <a:ext cx="68301" cy="128287"/>
        </a:xfrm>
        <a:prstGeom prst="chevron">
          <a:avLst>
            <a:gd name="adj" fmla="val 90000"/>
          </a:avLst>
        </a:prstGeom>
        <a:solidFill>
          <a:schemeClr val="accent5">
            <a:tint val="40000"/>
            <a:alpha val="90000"/>
            <a:hueOff val="8525370"/>
            <a:satOff val="-3428"/>
            <a:lumOff val="-583"/>
            <a:alphaOff val="0"/>
          </a:schemeClr>
        </a:solidFill>
        <a:ln w="12700" cap="flat" cmpd="sng" algn="ctr">
          <a:solidFill>
            <a:schemeClr val="accent5">
              <a:tint val="40000"/>
              <a:alpha val="90000"/>
              <a:hueOff val="8525370"/>
              <a:satOff val="-3428"/>
              <a:lumOff val="-5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28B346-5C86-49AF-81CE-171C09A57043}">
      <dsp:nvSpPr>
        <dsp:cNvPr id="0" name=""/>
        <dsp:cNvSpPr/>
      </dsp:nvSpPr>
      <dsp:spPr>
        <a:xfrm>
          <a:off x="3368587" y="394887"/>
          <a:ext cx="547109" cy="547109"/>
        </a:xfrm>
        <a:prstGeom prst="ellipse">
          <a:avLst/>
        </a:prstGeom>
        <a:solidFill>
          <a:schemeClr val="accent5">
            <a:hueOff val="8042041"/>
            <a:satOff val="167"/>
            <a:lumOff val="-2823"/>
            <a:alphaOff val="0"/>
          </a:schemeClr>
        </a:solidFill>
        <a:ln w="12700" cap="flat" cmpd="sng" algn="ctr">
          <a:solidFill>
            <a:schemeClr val="accent5">
              <a:hueOff val="8042041"/>
              <a:satOff val="167"/>
              <a:lumOff val="-282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3</a:t>
          </a:r>
        </a:p>
      </dsp:txBody>
      <dsp:txXfrm>
        <a:off x="3448709" y="475009"/>
        <a:ext cx="386865" cy="386865"/>
      </dsp:txXfrm>
    </dsp:sp>
    <dsp:sp modelId="{3011106B-33A7-4BA8-9FDA-5E63D3C68ACA}">
      <dsp:nvSpPr>
        <dsp:cNvPr id="0" name=""/>
        <dsp:cNvSpPr/>
      </dsp:nvSpPr>
      <dsp:spPr>
        <a:xfrm>
          <a:off x="2973976" y="1107596"/>
          <a:ext cx="1336330" cy="1965600"/>
        </a:xfrm>
        <a:prstGeom prst="upArrowCallout">
          <a:avLst>
            <a:gd name="adj1" fmla="val 50000"/>
            <a:gd name="adj2" fmla="val 20000"/>
            <a:gd name="adj3" fmla="val 20000"/>
            <a:gd name="adj4" fmla="val 100000"/>
          </a:avLst>
        </a:prstGeom>
        <a:solidFill>
          <a:schemeClr val="accent5">
            <a:tint val="40000"/>
            <a:alpha val="90000"/>
            <a:hueOff val="9743281"/>
            <a:satOff val="-3918"/>
            <a:lumOff val="-667"/>
            <a:alphaOff val="0"/>
          </a:schemeClr>
        </a:solidFill>
        <a:ln w="12700" cap="flat" cmpd="sng" algn="ctr">
          <a:solidFill>
            <a:schemeClr val="accent5">
              <a:tint val="40000"/>
              <a:alpha val="90000"/>
              <a:hueOff val="9743281"/>
              <a:satOff val="-3918"/>
              <a:lumOff val="-66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Describe the DSM-5 and the ICD 11.</a:t>
          </a:r>
        </a:p>
      </dsp:txBody>
      <dsp:txXfrm>
        <a:off x="2973976" y="1374862"/>
        <a:ext cx="1336330" cy="1698334"/>
      </dsp:txXfrm>
    </dsp:sp>
    <dsp:sp modelId="{A160B412-A970-41E8-94B4-D647E5C1A94A}">
      <dsp:nvSpPr>
        <dsp:cNvPr id="0" name=""/>
        <dsp:cNvSpPr/>
      </dsp:nvSpPr>
      <dsp:spPr>
        <a:xfrm>
          <a:off x="4458787" y="668406"/>
          <a:ext cx="1336330" cy="72"/>
        </a:xfrm>
        <a:prstGeom prst="rect">
          <a:avLst/>
        </a:prstGeom>
        <a:solidFill>
          <a:schemeClr val="accent5">
            <a:tint val="40000"/>
            <a:alpha val="90000"/>
            <a:hueOff val="10961191"/>
            <a:satOff val="-4407"/>
            <a:lumOff val="-750"/>
            <a:alphaOff val="0"/>
          </a:schemeClr>
        </a:solidFill>
        <a:ln w="12700" cap="flat" cmpd="sng" algn="ctr">
          <a:solidFill>
            <a:schemeClr val="accent5">
              <a:tint val="40000"/>
              <a:alpha val="90000"/>
              <a:hueOff val="10961191"/>
              <a:satOff val="-4407"/>
              <a:lumOff val="-75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61871-AEB9-4D57-AF8D-8F56D6432777}">
      <dsp:nvSpPr>
        <dsp:cNvPr id="0" name=""/>
        <dsp:cNvSpPr/>
      </dsp:nvSpPr>
      <dsp:spPr>
        <a:xfrm>
          <a:off x="5830753" y="618552"/>
          <a:ext cx="68301" cy="128287"/>
        </a:xfrm>
        <a:prstGeom prst="chevron">
          <a:avLst>
            <a:gd name="adj" fmla="val 90000"/>
          </a:avLst>
        </a:prstGeom>
        <a:solidFill>
          <a:schemeClr val="accent5">
            <a:tint val="40000"/>
            <a:alpha val="90000"/>
            <a:hueOff val="12179101"/>
            <a:satOff val="-4897"/>
            <a:lumOff val="-834"/>
            <a:alphaOff val="0"/>
          </a:schemeClr>
        </a:solidFill>
        <a:ln w="12700" cap="flat" cmpd="sng" algn="ctr">
          <a:solidFill>
            <a:schemeClr val="accent5">
              <a:tint val="40000"/>
              <a:alpha val="90000"/>
              <a:hueOff val="12179101"/>
              <a:satOff val="-4897"/>
              <a:lumOff val="-834"/>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172CE5-298B-40AE-941B-BB6C2ADBA2E2}">
      <dsp:nvSpPr>
        <dsp:cNvPr id="0" name=""/>
        <dsp:cNvSpPr/>
      </dsp:nvSpPr>
      <dsp:spPr>
        <a:xfrm>
          <a:off x="4853398" y="394887"/>
          <a:ext cx="547109" cy="547109"/>
        </a:xfrm>
        <a:prstGeom prst="ellipse">
          <a:avLst/>
        </a:prstGeom>
        <a:solidFill>
          <a:schemeClr val="accent5">
            <a:hueOff val="12063062"/>
            <a:satOff val="251"/>
            <a:lumOff val="-4235"/>
            <a:alphaOff val="0"/>
          </a:schemeClr>
        </a:solidFill>
        <a:ln w="12700" cap="flat" cmpd="sng" algn="ctr">
          <a:solidFill>
            <a:schemeClr val="accent5">
              <a:hueOff val="12063062"/>
              <a:satOff val="251"/>
              <a:lumOff val="-42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4</a:t>
          </a:r>
        </a:p>
      </dsp:txBody>
      <dsp:txXfrm>
        <a:off x="4933520" y="475009"/>
        <a:ext cx="386865" cy="386865"/>
      </dsp:txXfrm>
    </dsp:sp>
    <dsp:sp modelId="{7AE6A4AA-939F-495A-93AA-C0C40B2BABCD}">
      <dsp:nvSpPr>
        <dsp:cNvPr id="0" name=""/>
        <dsp:cNvSpPr/>
      </dsp:nvSpPr>
      <dsp:spPr>
        <a:xfrm>
          <a:off x="4458787" y="1107596"/>
          <a:ext cx="1336330" cy="1965600"/>
        </a:xfrm>
        <a:prstGeom prst="upArrowCallout">
          <a:avLst>
            <a:gd name="adj1" fmla="val 50000"/>
            <a:gd name="adj2" fmla="val 20000"/>
            <a:gd name="adj3" fmla="val 20000"/>
            <a:gd name="adj4" fmla="val 100000"/>
          </a:avLst>
        </a:prstGeom>
        <a:solidFill>
          <a:schemeClr val="accent5">
            <a:tint val="40000"/>
            <a:alpha val="90000"/>
            <a:hueOff val="13397011"/>
            <a:satOff val="-5387"/>
            <a:lumOff val="-917"/>
            <a:alphaOff val="0"/>
          </a:schemeClr>
        </a:solidFill>
        <a:ln w="12700" cap="flat" cmpd="sng" algn="ctr">
          <a:solidFill>
            <a:schemeClr val="accent5">
              <a:tint val="40000"/>
              <a:alpha val="90000"/>
              <a:hueOff val="13397011"/>
              <a:satOff val="-5387"/>
              <a:lumOff val="-9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Discuss current mental health statistics.</a:t>
          </a:r>
        </a:p>
      </dsp:txBody>
      <dsp:txXfrm>
        <a:off x="4458787" y="1374862"/>
        <a:ext cx="1336330" cy="1698334"/>
      </dsp:txXfrm>
    </dsp:sp>
    <dsp:sp modelId="{D45F1559-685D-43ED-8525-B37339F9F7DE}">
      <dsp:nvSpPr>
        <dsp:cNvPr id="0" name=""/>
        <dsp:cNvSpPr/>
      </dsp:nvSpPr>
      <dsp:spPr>
        <a:xfrm>
          <a:off x="5943599" y="668405"/>
          <a:ext cx="1336330" cy="72"/>
        </a:xfrm>
        <a:prstGeom prst="rect">
          <a:avLst/>
        </a:prstGeom>
        <a:solidFill>
          <a:schemeClr val="accent5">
            <a:tint val="40000"/>
            <a:alpha val="90000"/>
            <a:hueOff val="14614921"/>
            <a:satOff val="-5876"/>
            <a:lumOff val="-1000"/>
            <a:alphaOff val="0"/>
          </a:schemeClr>
        </a:solidFill>
        <a:ln w="12700" cap="flat" cmpd="sng" algn="ctr">
          <a:solidFill>
            <a:schemeClr val="accent5">
              <a:tint val="40000"/>
              <a:alpha val="90000"/>
              <a:hueOff val="14614921"/>
              <a:satOff val="-5876"/>
              <a:lumOff val="-100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FB38B5-BBBB-4F2B-915E-AA65B1360FB4}">
      <dsp:nvSpPr>
        <dsp:cNvPr id="0" name=""/>
        <dsp:cNvSpPr/>
      </dsp:nvSpPr>
      <dsp:spPr>
        <a:xfrm>
          <a:off x="7315564" y="618552"/>
          <a:ext cx="68301" cy="128287"/>
        </a:xfrm>
        <a:prstGeom prst="chevron">
          <a:avLst>
            <a:gd name="adj" fmla="val 90000"/>
          </a:avLst>
        </a:prstGeom>
        <a:solidFill>
          <a:schemeClr val="accent5">
            <a:tint val="40000"/>
            <a:alpha val="90000"/>
            <a:hueOff val="15832831"/>
            <a:satOff val="-6366"/>
            <a:lumOff val="-1084"/>
            <a:alphaOff val="0"/>
          </a:schemeClr>
        </a:solidFill>
        <a:ln w="12700" cap="flat" cmpd="sng" algn="ctr">
          <a:solidFill>
            <a:schemeClr val="accent5">
              <a:tint val="40000"/>
              <a:alpha val="90000"/>
              <a:hueOff val="15832831"/>
              <a:satOff val="-6366"/>
              <a:lumOff val="-10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0467DC-18EF-4538-9CB9-E5BB8E58F56B}">
      <dsp:nvSpPr>
        <dsp:cNvPr id="0" name=""/>
        <dsp:cNvSpPr/>
      </dsp:nvSpPr>
      <dsp:spPr>
        <a:xfrm>
          <a:off x="6338209" y="394887"/>
          <a:ext cx="547109" cy="547109"/>
        </a:xfrm>
        <a:prstGeom prst="ellipse">
          <a:avLst/>
        </a:prstGeom>
        <a:solidFill>
          <a:schemeClr val="accent5">
            <a:hueOff val="16084081"/>
            <a:satOff val="334"/>
            <a:lumOff val="-5646"/>
            <a:alphaOff val="0"/>
          </a:schemeClr>
        </a:solidFill>
        <a:ln w="12700" cap="flat" cmpd="sng" algn="ctr">
          <a:solidFill>
            <a:schemeClr val="accent5">
              <a:hueOff val="16084081"/>
              <a:satOff val="334"/>
              <a:lumOff val="-564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5</a:t>
          </a:r>
        </a:p>
      </dsp:txBody>
      <dsp:txXfrm>
        <a:off x="6418331" y="475009"/>
        <a:ext cx="386865" cy="386865"/>
      </dsp:txXfrm>
    </dsp:sp>
    <dsp:sp modelId="{7A53509D-1401-4109-B819-C7033EA39918}">
      <dsp:nvSpPr>
        <dsp:cNvPr id="0" name=""/>
        <dsp:cNvSpPr/>
      </dsp:nvSpPr>
      <dsp:spPr>
        <a:xfrm>
          <a:off x="5943599" y="1107596"/>
          <a:ext cx="1336330" cy="1965600"/>
        </a:xfrm>
        <a:prstGeom prst="upArrowCallout">
          <a:avLst>
            <a:gd name="adj1" fmla="val 50000"/>
            <a:gd name="adj2" fmla="val 20000"/>
            <a:gd name="adj3" fmla="val 20000"/>
            <a:gd name="adj4" fmla="val 100000"/>
          </a:avLst>
        </a:prstGeom>
        <a:solidFill>
          <a:schemeClr val="accent5">
            <a:tint val="40000"/>
            <a:alpha val="90000"/>
            <a:hueOff val="17050741"/>
            <a:satOff val="-6856"/>
            <a:lumOff val="-1167"/>
            <a:alphaOff val="0"/>
          </a:schemeClr>
        </a:solidFill>
        <a:ln w="12700" cap="flat" cmpd="sng" algn="ctr">
          <a:solidFill>
            <a:schemeClr val="accent5">
              <a:tint val="40000"/>
              <a:alpha val="90000"/>
              <a:hueOff val="17050741"/>
              <a:satOff val="-6856"/>
              <a:lumOff val="-116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Highlight key issues in the sector.</a:t>
          </a:r>
        </a:p>
      </dsp:txBody>
      <dsp:txXfrm>
        <a:off x="5943599" y="1374862"/>
        <a:ext cx="1336330" cy="1698334"/>
      </dsp:txXfrm>
    </dsp:sp>
    <dsp:sp modelId="{0702F04B-6A8A-48D3-B04D-CEB0B3B7CDB6}">
      <dsp:nvSpPr>
        <dsp:cNvPr id="0" name=""/>
        <dsp:cNvSpPr/>
      </dsp:nvSpPr>
      <dsp:spPr>
        <a:xfrm>
          <a:off x="7428410" y="668405"/>
          <a:ext cx="668165" cy="72"/>
        </a:xfrm>
        <a:prstGeom prst="rect">
          <a:avLst/>
        </a:prstGeom>
        <a:solidFill>
          <a:schemeClr val="accent5">
            <a:tint val="40000"/>
            <a:alpha val="90000"/>
            <a:hueOff val="18268651"/>
            <a:satOff val="-7346"/>
            <a:lumOff val="-1250"/>
            <a:alphaOff val="0"/>
          </a:schemeClr>
        </a:solidFill>
        <a:ln w="12700" cap="flat" cmpd="sng" algn="ctr">
          <a:solidFill>
            <a:schemeClr val="accent5">
              <a:tint val="40000"/>
              <a:alpha val="90000"/>
              <a:hueOff val="18268651"/>
              <a:satOff val="-7346"/>
              <a:lumOff val="-125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30511D-F9BE-4D56-A70C-996EC1D14CF2}">
      <dsp:nvSpPr>
        <dsp:cNvPr id="0" name=""/>
        <dsp:cNvSpPr/>
      </dsp:nvSpPr>
      <dsp:spPr>
        <a:xfrm>
          <a:off x="7823020" y="394887"/>
          <a:ext cx="547109" cy="547109"/>
        </a:xfrm>
        <a:prstGeom prst="ellipse">
          <a:avLst/>
        </a:prstGeom>
        <a:solidFill>
          <a:schemeClr val="accent5">
            <a:hueOff val="20105101"/>
            <a:satOff val="418"/>
            <a:lumOff val="-7058"/>
            <a:alphaOff val="0"/>
          </a:schemeClr>
        </a:solidFill>
        <a:ln w="12700" cap="flat" cmpd="sng" algn="ctr">
          <a:solidFill>
            <a:schemeClr val="accent5">
              <a:hueOff val="20105101"/>
              <a:satOff val="418"/>
              <a:lumOff val="-70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1" tIns="21231" rIns="21231" bIns="21231" numCol="1" spcCol="1270" anchor="ctr" anchorCtr="0">
          <a:noAutofit/>
        </a:bodyPr>
        <a:lstStyle/>
        <a:p>
          <a:pPr marL="0" lvl="0" indent="0" algn="ctr" defTabSz="1333500">
            <a:lnSpc>
              <a:spcPct val="90000"/>
            </a:lnSpc>
            <a:spcBef>
              <a:spcPct val="0"/>
            </a:spcBef>
            <a:spcAft>
              <a:spcPct val="35000"/>
            </a:spcAft>
            <a:buNone/>
          </a:pPr>
          <a:r>
            <a:rPr lang="en-US" sz="3000" kern="1200"/>
            <a:t>6</a:t>
          </a:r>
        </a:p>
      </dsp:txBody>
      <dsp:txXfrm>
        <a:off x="7903142" y="475009"/>
        <a:ext cx="386865" cy="386865"/>
      </dsp:txXfrm>
    </dsp:sp>
    <dsp:sp modelId="{BEB80222-5606-4E41-A280-DDB69750B42E}">
      <dsp:nvSpPr>
        <dsp:cNvPr id="0" name=""/>
        <dsp:cNvSpPr/>
      </dsp:nvSpPr>
      <dsp:spPr>
        <a:xfrm>
          <a:off x="7428410" y="1107596"/>
          <a:ext cx="1336330" cy="1965600"/>
        </a:xfrm>
        <a:prstGeom prst="upArrowCallout">
          <a:avLst>
            <a:gd name="adj1" fmla="val 50000"/>
            <a:gd name="adj2" fmla="val 20000"/>
            <a:gd name="adj3" fmla="val 20000"/>
            <a:gd name="adj4" fmla="val 100000"/>
          </a:avLst>
        </a:prstGeom>
        <a:solidFill>
          <a:schemeClr val="accent5">
            <a:tint val="40000"/>
            <a:alpha val="90000"/>
            <a:hueOff val="20704471"/>
            <a:satOff val="-8325"/>
            <a:lumOff val="-1417"/>
            <a:alphaOff val="0"/>
          </a:schemeClr>
        </a:solidFill>
        <a:ln w="12700" cap="flat" cmpd="sng" algn="ctr">
          <a:solidFill>
            <a:schemeClr val="accent5">
              <a:tint val="40000"/>
              <a:alpha val="90000"/>
              <a:hueOff val="20704471"/>
              <a:satOff val="-8325"/>
              <a:lumOff val="-14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5411" tIns="165100" rIns="105411" bIns="165100" numCol="1" spcCol="1270" anchor="t" anchorCtr="0">
          <a:noAutofit/>
        </a:bodyPr>
        <a:lstStyle/>
        <a:p>
          <a:pPr marL="0" lvl="0" indent="0" algn="l" defTabSz="488950">
            <a:lnSpc>
              <a:spcPct val="90000"/>
            </a:lnSpc>
            <a:spcBef>
              <a:spcPct val="0"/>
            </a:spcBef>
            <a:spcAft>
              <a:spcPct val="35000"/>
            </a:spcAft>
            <a:buNone/>
          </a:pPr>
          <a:r>
            <a:rPr lang="en-US" sz="1100" kern="1200"/>
            <a:t>Hypothesise the aetiology of conditions. </a:t>
          </a:r>
        </a:p>
      </dsp:txBody>
      <dsp:txXfrm>
        <a:off x="7428410" y="1374862"/>
        <a:ext cx="1336330" cy="16983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7BDD7-461A-460D-B236-B04EBCF4277F}">
      <dsp:nvSpPr>
        <dsp:cNvPr id="0" name=""/>
        <dsp:cNvSpPr/>
      </dsp:nvSpPr>
      <dsp:spPr>
        <a:xfrm>
          <a:off x="1652550" y="22871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1C9889-7152-410E-9BF5-D7304D9B7F30}">
      <dsp:nvSpPr>
        <dsp:cNvPr id="0" name=""/>
        <dsp:cNvSpPr/>
      </dsp:nvSpPr>
      <dsp:spPr>
        <a:xfrm>
          <a:off x="464550" y="2642844"/>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pPr>
          <a:r>
            <a:rPr lang="en-US" sz="3200" kern="1200"/>
            <a:t>How do we define mental health?</a:t>
          </a:r>
        </a:p>
      </dsp:txBody>
      <dsp:txXfrm>
        <a:off x="464550" y="2642844"/>
        <a:ext cx="4320000" cy="720000"/>
      </dsp:txXfrm>
    </dsp:sp>
    <dsp:sp modelId="{A04EECBD-3873-4469-BFEB-BC970043FD0C}">
      <dsp:nvSpPr>
        <dsp:cNvPr id="0" name=""/>
        <dsp:cNvSpPr/>
      </dsp:nvSpPr>
      <dsp:spPr>
        <a:xfrm>
          <a:off x="6728550" y="22871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550674-6AE8-4946-9C4D-BA54C3EECF86}">
      <dsp:nvSpPr>
        <dsp:cNvPr id="0" name=""/>
        <dsp:cNvSpPr/>
      </dsp:nvSpPr>
      <dsp:spPr>
        <a:xfrm>
          <a:off x="5540550" y="2642844"/>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pPr>
          <a:r>
            <a:rPr lang="en-US" sz="3200" kern="1200"/>
            <a:t>How do YOU define it?</a:t>
          </a:r>
        </a:p>
      </dsp:txBody>
      <dsp:txXfrm>
        <a:off x="5540550" y="2642844"/>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5DCA7-F754-43E4-ABAD-6AC260057C2F}">
      <dsp:nvSpPr>
        <dsp:cNvPr id="0" name=""/>
        <dsp:cNvSpPr/>
      </dsp:nvSpPr>
      <dsp:spPr>
        <a:xfrm>
          <a:off x="0" y="0"/>
          <a:ext cx="8260080" cy="79014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What is mental wellbeing?</a:t>
          </a:r>
        </a:p>
      </dsp:txBody>
      <dsp:txXfrm>
        <a:off x="23142" y="23142"/>
        <a:ext cx="7340688" cy="743858"/>
      </dsp:txXfrm>
    </dsp:sp>
    <dsp:sp modelId="{620E3F44-177C-4218-80A0-CDD66CF0858E}">
      <dsp:nvSpPr>
        <dsp:cNvPr id="0" name=""/>
        <dsp:cNvSpPr/>
      </dsp:nvSpPr>
      <dsp:spPr>
        <a:xfrm>
          <a:off x="691781" y="933805"/>
          <a:ext cx="8260080" cy="79014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What contributes positively?</a:t>
          </a:r>
        </a:p>
      </dsp:txBody>
      <dsp:txXfrm>
        <a:off x="714923" y="956947"/>
        <a:ext cx="7008421" cy="743858"/>
      </dsp:txXfrm>
    </dsp:sp>
    <dsp:sp modelId="{C05855DD-23A6-4B68-B020-0D3122133CB3}">
      <dsp:nvSpPr>
        <dsp:cNvPr id="0" name=""/>
        <dsp:cNvSpPr/>
      </dsp:nvSpPr>
      <dsp:spPr>
        <a:xfrm>
          <a:off x="1373238" y="1867610"/>
          <a:ext cx="8260080" cy="7901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What negatively affects this?</a:t>
          </a:r>
        </a:p>
      </dsp:txBody>
      <dsp:txXfrm>
        <a:off x="1396380" y="1890752"/>
        <a:ext cx="7018746" cy="743858"/>
      </dsp:txXfrm>
    </dsp:sp>
    <dsp:sp modelId="{286A0085-A7D4-40C3-A066-0830115753DD}">
      <dsp:nvSpPr>
        <dsp:cNvPr id="0" name=""/>
        <dsp:cNvSpPr/>
      </dsp:nvSpPr>
      <dsp:spPr>
        <a:xfrm>
          <a:off x="2065019" y="2801416"/>
          <a:ext cx="8260080" cy="79014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Quality of life</a:t>
          </a:r>
        </a:p>
      </dsp:txBody>
      <dsp:txXfrm>
        <a:off x="2088161" y="2824558"/>
        <a:ext cx="7008421" cy="743858"/>
      </dsp:txXfrm>
    </dsp:sp>
    <dsp:sp modelId="{CD059E9E-674C-413B-8C15-1F96A7E2DEE8}">
      <dsp:nvSpPr>
        <dsp:cNvPr id="0" name=""/>
        <dsp:cNvSpPr/>
      </dsp:nvSpPr>
      <dsp:spPr>
        <a:xfrm>
          <a:off x="7746487" y="605177"/>
          <a:ext cx="513592" cy="51359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862045" y="605177"/>
        <a:ext cx="282476" cy="386478"/>
      </dsp:txXfrm>
    </dsp:sp>
    <dsp:sp modelId="{A8407971-F7C6-4E5B-97C3-4F379336B100}">
      <dsp:nvSpPr>
        <dsp:cNvPr id="0" name=""/>
        <dsp:cNvSpPr/>
      </dsp:nvSpPr>
      <dsp:spPr>
        <a:xfrm>
          <a:off x="8438268" y="1538983"/>
          <a:ext cx="513592" cy="51359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553826" y="1538983"/>
        <a:ext cx="282476" cy="386478"/>
      </dsp:txXfrm>
    </dsp:sp>
    <dsp:sp modelId="{5D098D80-686B-4F13-A61B-4FACD9D397F8}">
      <dsp:nvSpPr>
        <dsp:cNvPr id="0" name=""/>
        <dsp:cNvSpPr/>
      </dsp:nvSpPr>
      <dsp:spPr>
        <a:xfrm>
          <a:off x="9119725" y="2472788"/>
          <a:ext cx="513592" cy="51359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235283" y="2472788"/>
        <a:ext cx="282476" cy="3864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A7131A-3B3A-42A6-982F-726B0D2AA95C}">
      <dsp:nvSpPr>
        <dsp:cNvPr id="0" name=""/>
        <dsp:cNvSpPr/>
      </dsp:nvSpPr>
      <dsp:spPr>
        <a:xfrm>
          <a:off x="0" y="0"/>
          <a:ext cx="8260080" cy="79014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Stresses?</a:t>
          </a:r>
        </a:p>
      </dsp:txBody>
      <dsp:txXfrm>
        <a:off x="23142" y="23142"/>
        <a:ext cx="7340688" cy="743858"/>
      </dsp:txXfrm>
    </dsp:sp>
    <dsp:sp modelId="{780C46CC-A106-49CE-BB7F-41789B35C3B1}">
      <dsp:nvSpPr>
        <dsp:cNvPr id="0" name=""/>
        <dsp:cNvSpPr/>
      </dsp:nvSpPr>
      <dsp:spPr>
        <a:xfrm>
          <a:off x="691781" y="933805"/>
          <a:ext cx="8260080" cy="79014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Do we all have the same?</a:t>
          </a:r>
        </a:p>
      </dsp:txBody>
      <dsp:txXfrm>
        <a:off x="714923" y="956947"/>
        <a:ext cx="7008421" cy="743858"/>
      </dsp:txXfrm>
    </dsp:sp>
    <dsp:sp modelId="{7D12AD5E-B766-4642-85DB-045881F55BBC}">
      <dsp:nvSpPr>
        <dsp:cNvPr id="0" name=""/>
        <dsp:cNvSpPr/>
      </dsp:nvSpPr>
      <dsp:spPr>
        <a:xfrm>
          <a:off x="1373238" y="1867610"/>
          <a:ext cx="8260080" cy="7901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Do we all cope the same way?</a:t>
          </a:r>
        </a:p>
      </dsp:txBody>
      <dsp:txXfrm>
        <a:off x="1396380" y="1890752"/>
        <a:ext cx="7018746" cy="743858"/>
      </dsp:txXfrm>
    </dsp:sp>
    <dsp:sp modelId="{D66ED66D-1352-414D-95D7-398EA906AEBA}">
      <dsp:nvSpPr>
        <dsp:cNvPr id="0" name=""/>
        <dsp:cNvSpPr/>
      </dsp:nvSpPr>
      <dsp:spPr>
        <a:xfrm>
          <a:off x="2065019" y="2801416"/>
          <a:ext cx="8260080" cy="79014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How do we cope with stress?</a:t>
          </a:r>
        </a:p>
      </dsp:txBody>
      <dsp:txXfrm>
        <a:off x="2088161" y="2824558"/>
        <a:ext cx="7008421" cy="743858"/>
      </dsp:txXfrm>
    </dsp:sp>
    <dsp:sp modelId="{43699C4D-E401-4A74-82AC-C30F0C0AF5D3}">
      <dsp:nvSpPr>
        <dsp:cNvPr id="0" name=""/>
        <dsp:cNvSpPr/>
      </dsp:nvSpPr>
      <dsp:spPr>
        <a:xfrm>
          <a:off x="7746487" y="605177"/>
          <a:ext cx="513592" cy="51359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862045" y="605177"/>
        <a:ext cx="282476" cy="386478"/>
      </dsp:txXfrm>
    </dsp:sp>
    <dsp:sp modelId="{EADCA9CC-98CB-45E0-9B98-7112704324FC}">
      <dsp:nvSpPr>
        <dsp:cNvPr id="0" name=""/>
        <dsp:cNvSpPr/>
      </dsp:nvSpPr>
      <dsp:spPr>
        <a:xfrm>
          <a:off x="8438268" y="1538983"/>
          <a:ext cx="513592" cy="51359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553826" y="1538983"/>
        <a:ext cx="282476" cy="386478"/>
      </dsp:txXfrm>
    </dsp:sp>
    <dsp:sp modelId="{64DA1570-E4FC-4BA3-AE63-4136E3F42BBB}">
      <dsp:nvSpPr>
        <dsp:cNvPr id="0" name=""/>
        <dsp:cNvSpPr/>
      </dsp:nvSpPr>
      <dsp:spPr>
        <a:xfrm>
          <a:off x="9119725" y="2472788"/>
          <a:ext cx="513592" cy="51359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235283" y="2472788"/>
        <a:ext cx="282476" cy="3864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9F8378-A490-445A-A153-D9C79D4FF150}">
      <dsp:nvSpPr>
        <dsp:cNvPr id="0" name=""/>
        <dsp:cNvSpPr/>
      </dsp:nvSpPr>
      <dsp:spPr>
        <a:xfrm>
          <a:off x="0" y="0"/>
          <a:ext cx="8776335" cy="107746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What are our abilities?</a:t>
          </a:r>
        </a:p>
      </dsp:txBody>
      <dsp:txXfrm>
        <a:off x="31558" y="31558"/>
        <a:ext cx="7613663" cy="1014351"/>
      </dsp:txXfrm>
    </dsp:sp>
    <dsp:sp modelId="{8B5797C2-E52C-46CA-89CD-CA3E8A99167D}">
      <dsp:nvSpPr>
        <dsp:cNvPr id="0" name=""/>
        <dsp:cNvSpPr/>
      </dsp:nvSpPr>
      <dsp:spPr>
        <a:xfrm>
          <a:off x="774382" y="1257045"/>
          <a:ext cx="8776335" cy="107746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How did you realise you were good at something?</a:t>
          </a:r>
        </a:p>
      </dsp:txBody>
      <dsp:txXfrm>
        <a:off x="805940" y="1288603"/>
        <a:ext cx="7238482" cy="1014351"/>
      </dsp:txXfrm>
    </dsp:sp>
    <dsp:sp modelId="{64D78BAE-FA37-4D91-ADCD-1CA534B41243}">
      <dsp:nvSpPr>
        <dsp:cNvPr id="0" name=""/>
        <dsp:cNvSpPr/>
      </dsp:nvSpPr>
      <dsp:spPr>
        <a:xfrm>
          <a:off x="1548764" y="2514091"/>
          <a:ext cx="8776335" cy="107746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Did this link to your mental health?</a:t>
          </a:r>
        </a:p>
      </dsp:txBody>
      <dsp:txXfrm>
        <a:off x="1580322" y="2545649"/>
        <a:ext cx="7238482" cy="1014351"/>
      </dsp:txXfrm>
    </dsp:sp>
    <dsp:sp modelId="{5EA2827B-12F7-4E8C-B23A-A38250FA82EE}">
      <dsp:nvSpPr>
        <dsp:cNvPr id="0" name=""/>
        <dsp:cNvSpPr/>
      </dsp:nvSpPr>
      <dsp:spPr>
        <a:xfrm>
          <a:off x="8075980" y="817079"/>
          <a:ext cx="700354" cy="70035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33560" y="817079"/>
        <a:ext cx="385194" cy="527016"/>
      </dsp:txXfrm>
    </dsp:sp>
    <dsp:sp modelId="{5BDD1419-842A-4969-8D0D-5FE395637053}">
      <dsp:nvSpPr>
        <dsp:cNvPr id="0" name=""/>
        <dsp:cNvSpPr/>
      </dsp:nvSpPr>
      <dsp:spPr>
        <a:xfrm>
          <a:off x="8850363" y="2066942"/>
          <a:ext cx="700354" cy="70035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07943" y="2066942"/>
        <a:ext cx="385194" cy="5270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E44B4-A401-4C54-8847-6B601F9261D1}">
      <dsp:nvSpPr>
        <dsp:cNvPr id="0" name=""/>
        <dsp:cNvSpPr/>
      </dsp:nvSpPr>
      <dsp:spPr>
        <a:xfrm>
          <a:off x="0" y="51720"/>
          <a:ext cx="5943599" cy="16005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Do we all need to learn/work?</a:t>
          </a:r>
        </a:p>
      </dsp:txBody>
      <dsp:txXfrm>
        <a:off x="78133" y="129853"/>
        <a:ext cx="5787333" cy="1444293"/>
      </dsp:txXfrm>
    </dsp:sp>
    <dsp:sp modelId="{DBE677D8-597D-425C-B71A-151C7AA53216}">
      <dsp:nvSpPr>
        <dsp:cNvPr id="0" name=""/>
        <dsp:cNvSpPr/>
      </dsp:nvSpPr>
      <dsp:spPr>
        <a:xfrm>
          <a:off x="0" y="1790520"/>
          <a:ext cx="5943599" cy="1600559"/>
        </a:xfrm>
        <a:prstGeom prst="roundRect">
          <a:avLst/>
        </a:prstGeom>
        <a:solidFill>
          <a:schemeClr val="accent2">
            <a:hueOff val="-749476"/>
            <a:satOff val="-3355"/>
            <a:lumOff val="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Can we all?</a:t>
          </a:r>
        </a:p>
      </dsp:txBody>
      <dsp:txXfrm>
        <a:off x="78133" y="1868653"/>
        <a:ext cx="5787333" cy="1444293"/>
      </dsp:txXfrm>
    </dsp:sp>
    <dsp:sp modelId="{B3AF838E-9507-4DF4-8EA5-298B80C2669A}">
      <dsp:nvSpPr>
        <dsp:cNvPr id="0" name=""/>
        <dsp:cNvSpPr/>
      </dsp:nvSpPr>
      <dsp:spPr>
        <a:xfrm>
          <a:off x="0" y="3529320"/>
          <a:ext cx="5943599" cy="1600559"/>
        </a:xfrm>
        <a:prstGeom prst="roundRect">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Does this link to mental health?</a:t>
          </a:r>
        </a:p>
      </dsp:txBody>
      <dsp:txXfrm>
        <a:off x="78133" y="3607453"/>
        <a:ext cx="5787333" cy="14442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D64EB1-19FB-4C93-83F2-5383387F5567}">
      <dsp:nvSpPr>
        <dsp:cNvPr id="0" name=""/>
        <dsp:cNvSpPr/>
      </dsp:nvSpPr>
      <dsp:spPr>
        <a:xfrm>
          <a:off x="0" y="35925"/>
          <a:ext cx="5943599" cy="16110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Do you do this?</a:t>
          </a:r>
        </a:p>
      </dsp:txBody>
      <dsp:txXfrm>
        <a:off x="78647" y="114572"/>
        <a:ext cx="5786305" cy="1453795"/>
      </dsp:txXfrm>
    </dsp:sp>
    <dsp:sp modelId="{E4E3C111-CB99-4A93-93CB-819F99E8BFA7}">
      <dsp:nvSpPr>
        <dsp:cNvPr id="0" name=""/>
        <dsp:cNvSpPr/>
      </dsp:nvSpPr>
      <dsp:spPr>
        <a:xfrm>
          <a:off x="0" y="1785255"/>
          <a:ext cx="5943599" cy="1611089"/>
        </a:xfrm>
        <a:prstGeom prst="roundRect">
          <a:avLst/>
        </a:prstGeom>
        <a:solidFill>
          <a:schemeClr val="accent2">
            <a:hueOff val="-749476"/>
            <a:satOff val="-3355"/>
            <a:lumOff val="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How?</a:t>
          </a:r>
        </a:p>
      </dsp:txBody>
      <dsp:txXfrm>
        <a:off x="78647" y="1863902"/>
        <a:ext cx="5786305" cy="1453795"/>
      </dsp:txXfrm>
    </dsp:sp>
    <dsp:sp modelId="{1B7B718C-E857-49CD-8AA8-B7A34FD1BCFE}">
      <dsp:nvSpPr>
        <dsp:cNvPr id="0" name=""/>
        <dsp:cNvSpPr/>
      </dsp:nvSpPr>
      <dsp:spPr>
        <a:xfrm>
          <a:off x="0" y="3534585"/>
          <a:ext cx="5943599" cy="1611089"/>
        </a:xfrm>
        <a:prstGeom prst="roundRect">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a:t>What is community to us?</a:t>
          </a:r>
        </a:p>
      </dsp:txBody>
      <dsp:txXfrm>
        <a:off x="78647" y="3613232"/>
        <a:ext cx="5786305" cy="14537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E5153-C9DD-4AA5-8DEE-985F5C1717F7}">
      <dsp:nvSpPr>
        <dsp:cNvPr id="0" name=""/>
        <dsp:cNvSpPr/>
      </dsp:nvSpPr>
      <dsp:spPr>
        <a:xfrm>
          <a:off x="0" y="0"/>
          <a:ext cx="8260080" cy="79014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Common Mental Disorders – CMD – depression, anxiety, panic disorder, phobias and OCD.</a:t>
          </a:r>
        </a:p>
      </dsp:txBody>
      <dsp:txXfrm>
        <a:off x="23142" y="23142"/>
        <a:ext cx="7340688" cy="743858"/>
      </dsp:txXfrm>
    </dsp:sp>
    <dsp:sp modelId="{CA865D4A-BB3C-4797-9E17-547D41CC8EBB}">
      <dsp:nvSpPr>
        <dsp:cNvPr id="0" name=""/>
        <dsp:cNvSpPr/>
      </dsp:nvSpPr>
      <dsp:spPr>
        <a:xfrm>
          <a:off x="691781" y="933805"/>
          <a:ext cx="8260080" cy="79014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One in six people aged 16+</a:t>
          </a:r>
        </a:p>
      </dsp:txBody>
      <dsp:txXfrm>
        <a:off x="714923" y="956947"/>
        <a:ext cx="7008421" cy="743858"/>
      </dsp:txXfrm>
    </dsp:sp>
    <dsp:sp modelId="{612566B0-3301-4A18-ACEB-FC65B18C7858}">
      <dsp:nvSpPr>
        <dsp:cNvPr id="0" name=""/>
        <dsp:cNvSpPr/>
      </dsp:nvSpPr>
      <dsp:spPr>
        <a:xfrm>
          <a:off x="1373238" y="1867610"/>
          <a:ext cx="8260080" cy="7901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More common in those of an ethnic minority, specifically, Black and Asian British</a:t>
          </a:r>
        </a:p>
      </dsp:txBody>
      <dsp:txXfrm>
        <a:off x="1396380" y="1890752"/>
        <a:ext cx="7018746" cy="743858"/>
      </dsp:txXfrm>
    </dsp:sp>
    <dsp:sp modelId="{1630CC8B-2690-4143-9BAB-BD447CF4F206}">
      <dsp:nvSpPr>
        <dsp:cNvPr id="0" name=""/>
        <dsp:cNvSpPr/>
      </dsp:nvSpPr>
      <dsp:spPr>
        <a:xfrm>
          <a:off x="2065019" y="2801416"/>
          <a:ext cx="8260080" cy="79014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More common in those who are economically inactive or unemployed.</a:t>
          </a:r>
        </a:p>
      </dsp:txBody>
      <dsp:txXfrm>
        <a:off x="2088161" y="2824558"/>
        <a:ext cx="7008421" cy="743858"/>
      </dsp:txXfrm>
    </dsp:sp>
    <dsp:sp modelId="{B054D448-AE27-4F4B-A289-0A035F338FAD}">
      <dsp:nvSpPr>
        <dsp:cNvPr id="0" name=""/>
        <dsp:cNvSpPr/>
      </dsp:nvSpPr>
      <dsp:spPr>
        <a:xfrm>
          <a:off x="7746487" y="605177"/>
          <a:ext cx="513592" cy="51359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862045" y="605177"/>
        <a:ext cx="282476" cy="386478"/>
      </dsp:txXfrm>
    </dsp:sp>
    <dsp:sp modelId="{AEA8EC51-8301-4414-B27E-E9A836FA8221}">
      <dsp:nvSpPr>
        <dsp:cNvPr id="0" name=""/>
        <dsp:cNvSpPr/>
      </dsp:nvSpPr>
      <dsp:spPr>
        <a:xfrm>
          <a:off x="8438268" y="1538983"/>
          <a:ext cx="513592" cy="51359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553826" y="1538983"/>
        <a:ext cx="282476" cy="386478"/>
      </dsp:txXfrm>
    </dsp:sp>
    <dsp:sp modelId="{B2B6F350-05A5-4EB0-A0C2-04A265ACF899}">
      <dsp:nvSpPr>
        <dsp:cNvPr id="0" name=""/>
        <dsp:cNvSpPr/>
      </dsp:nvSpPr>
      <dsp:spPr>
        <a:xfrm>
          <a:off x="9119725" y="2472788"/>
          <a:ext cx="513592" cy="51359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235283" y="2472788"/>
        <a:ext cx="282476" cy="38647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299F92-9740-4A1C-923E-EEF90259CC9D}">
      <dsp:nvSpPr>
        <dsp:cNvPr id="0" name=""/>
        <dsp:cNvSpPr/>
      </dsp:nvSpPr>
      <dsp:spPr>
        <a:xfrm>
          <a:off x="0" y="0"/>
          <a:ext cx="8260080" cy="79014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These conditions are all grouped under certain 'features' or characteristics. </a:t>
          </a:r>
        </a:p>
      </dsp:txBody>
      <dsp:txXfrm>
        <a:off x="23142" y="23142"/>
        <a:ext cx="7340688" cy="743858"/>
      </dsp:txXfrm>
    </dsp:sp>
    <dsp:sp modelId="{36CD43F3-74F0-479D-9D53-C0AEB3751977}">
      <dsp:nvSpPr>
        <dsp:cNvPr id="0" name=""/>
        <dsp:cNvSpPr/>
      </dsp:nvSpPr>
      <dsp:spPr>
        <a:xfrm>
          <a:off x="691781" y="933805"/>
          <a:ext cx="8260080" cy="79014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How can we classify these diagnoses?</a:t>
          </a:r>
        </a:p>
      </dsp:txBody>
      <dsp:txXfrm>
        <a:off x="714923" y="956947"/>
        <a:ext cx="7008421" cy="743858"/>
      </dsp:txXfrm>
    </dsp:sp>
    <dsp:sp modelId="{A2280358-BB72-4CA8-9DE0-0FD4C502A7B7}">
      <dsp:nvSpPr>
        <dsp:cNvPr id="0" name=""/>
        <dsp:cNvSpPr/>
      </dsp:nvSpPr>
      <dsp:spPr>
        <a:xfrm>
          <a:off x="1373238" y="1867610"/>
          <a:ext cx="8260080" cy="7901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Similarities?</a:t>
          </a:r>
        </a:p>
      </dsp:txBody>
      <dsp:txXfrm>
        <a:off x="1396380" y="1890752"/>
        <a:ext cx="7018746" cy="743858"/>
      </dsp:txXfrm>
    </dsp:sp>
    <dsp:sp modelId="{F8571264-9EEB-4F22-B6BD-99F5BF07C8D8}">
      <dsp:nvSpPr>
        <dsp:cNvPr id="0" name=""/>
        <dsp:cNvSpPr/>
      </dsp:nvSpPr>
      <dsp:spPr>
        <a:xfrm>
          <a:off x="2065019" y="2801416"/>
          <a:ext cx="8260080" cy="79014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Differences?</a:t>
          </a:r>
        </a:p>
      </dsp:txBody>
      <dsp:txXfrm>
        <a:off x="2088161" y="2824558"/>
        <a:ext cx="7008421" cy="743858"/>
      </dsp:txXfrm>
    </dsp:sp>
    <dsp:sp modelId="{877D4CE3-5976-4EC7-827A-8C6A407032F8}">
      <dsp:nvSpPr>
        <dsp:cNvPr id="0" name=""/>
        <dsp:cNvSpPr/>
      </dsp:nvSpPr>
      <dsp:spPr>
        <a:xfrm>
          <a:off x="7746487" y="605177"/>
          <a:ext cx="513592" cy="51359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862045" y="605177"/>
        <a:ext cx="282476" cy="386478"/>
      </dsp:txXfrm>
    </dsp:sp>
    <dsp:sp modelId="{09A7B4BF-A0A8-4534-B135-36134747A636}">
      <dsp:nvSpPr>
        <dsp:cNvPr id="0" name=""/>
        <dsp:cNvSpPr/>
      </dsp:nvSpPr>
      <dsp:spPr>
        <a:xfrm>
          <a:off x="8438268" y="1538983"/>
          <a:ext cx="513592" cy="51359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553826" y="1538983"/>
        <a:ext cx="282476" cy="386478"/>
      </dsp:txXfrm>
    </dsp:sp>
    <dsp:sp modelId="{E9852F26-3504-4496-994C-0FF2A67F463F}">
      <dsp:nvSpPr>
        <dsp:cNvPr id="0" name=""/>
        <dsp:cNvSpPr/>
      </dsp:nvSpPr>
      <dsp:spPr>
        <a:xfrm>
          <a:off x="9119725" y="2472788"/>
          <a:ext cx="513592" cy="51359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235283" y="2472788"/>
        <a:ext cx="282476" cy="38647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F6D17-F20B-4268-A718-E2E0A802AD52}">
      <dsp:nvSpPr>
        <dsp:cNvPr id="0" name=""/>
        <dsp:cNvSpPr/>
      </dsp:nvSpPr>
      <dsp:spPr>
        <a:xfrm>
          <a:off x="0" y="703"/>
          <a:ext cx="6373813" cy="164515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253EE6-0DBA-40E6-BAFD-ABA907171A5A}">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DF8747-AC93-43AC-AFD5-47C167D8A6B2}">
      <dsp:nvSpPr>
        <dsp:cNvPr id="0" name=""/>
        <dsp:cNvSpPr/>
      </dsp:nvSpPr>
      <dsp:spPr>
        <a:xfrm>
          <a:off x="1900154" y="703"/>
          <a:ext cx="4473659"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a:t>Without a classified diagnosis, we cannot treat the individual!</a:t>
          </a:r>
        </a:p>
      </dsp:txBody>
      <dsp:txXfrm>
        <a:off x="1900154" y="703"/>
        <a:ext cx="4473659" cy="1645155"/>
      </dsp:txXfrm>
    </dsp:sp>
    <dsp:sp modelId="{00F2A39B-D0DF-4D9F-BA3D-315087E445C8}">
      <dsp:nvSpPr>
        <dsp:cNvPr id="0" name=""/>
        <dsp:cNvSpPr/>
      </dsp:nvSpPr>
      <dsp:spPr>
        <a:xfrm>
          <a:off x="0" y="2057147"/>
          <a:ext cx="6373813" cy="164515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2973CB-4074-4F78-AB58-6E4B7BBEDC35}">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1D2977-39D3-4782-B293-928D9DAFC868}">
      <dsp:nvSpPr>
        <dsp:cNvPr id="0" name=""/>
        <dsp:cNvSpPr/>
      </dsp:nvSpPr>
      <dsp:spPr>
        <a:xfrm>
          <a:off x="1900154" y="2057147"/>
          <a:ext cx="4473659"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a:t>Once we understand what is going on with the person, then we can follow a prescribed pathway for recovery and treatment. </a:t>
          </a:r>
        </a:p>
      </dsp:txBody>
      <dsp:txXfrm>
        <a:off x="1900154" y="2057147"/>
        <a:ext cx="4473659" cy="1645155"/>
      </dsp:txXfrm>
    </dsp:sp>
    <dsp:sp modelId="{09E6CB00-DA35-4992-947D-714168B88F3A}">
      <dsp:nvSpPr>
        <dsp:cNvPr id="0" name=""/>
        <dsp:cNvSpPr/>
      </dsp:nvSpPr>
      <dsp:spPr>
        <a:xfrm>
          <a:off x="0" y="4113591"/>
          <a:ext cx="6373813" cy="164515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2AA7DE-CE8C-48F7-8D2A-49FC996BBD98}">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8ED1BD-9E31-4B32-808B-FA2B6DE13EC2}">
      <dsp:nvSpPr>
        <dsp:cNvPr id="0" name=""/>
        <dsp:cNvSpPr/>
      </dsp:nvSpPr>
      <dsp:spPr>
        <a:xfrm>
          <a:off x="1900154" y="4113591"/>
          <a:ext cx="4473659"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a:t>Identification -&gt; Diagnosis -&gt; Treatment</a:t>
          </a:r>
        </a:p>
      </dsp:txBody>
      <dsp:txXfrm>
        <a:off x="1900154" y="4113591"/>
        <a:ext cx="4473659" cy="164515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64D7E4-A5E2-4014-A86C-820FC0F9C613}">
      <dsp:nvSpPr>
        <dsp:cNvPr id="0" name=""/>
        <dsp:cNvSpPr/>
      </dsp:nvSpPr>
      <dsp:spPr>
        <a:xfrm>
          <a:off x="3024" y="235923"/>
          <a:ext cx="2399779" cy="14398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Neurodevelopmental Disorders</a:t>
          </a:r>
        </a:p>
      </dsp:txBody>
      <dsp:txXfrm>
        <a:off x="3024" y="235923"/>
        <a:ext cx="2399779" cy="1439867"/>
      </dsp:txXfrm>
    </dsp:sp>
    <dsp:sp modelId="{22186A05-31F9-4B6C-83DA-8303CC7A27FF}">
      <dsp:nvSpPr>
        <dsp:cNvPr id="0" name=""/>
        <dsp:cNvSpPr/>
      </dsp:nvSpPr>
      <dsp:spPr>
        <a:xfrm>
          <a:off x="2642781" y="235923"/>
          <a:ext cx="2399779" cy="1439867"/>
        </a:xfrm>
        <a:prstGeom prst="rect">
          <a:avLst/>
        </a:prstGeom>
        <a:solidFill>
          <a:schemeClr val="accent5">
            <a:hueOff val="2872157"/>
            <a:satOff val="60"/>
            <a:lumOff val="-10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Schizophrenia Spectrum and other Psychotic Disorders</a:t>
          </a:r>
        </a:p>
      </dsp:txBody>
      <dsp:txXfrm>
        <a:off x="2642781" y="235923"/>
        <a:ext cx="2399779" cy="1439867"/>
      </dsp:txXfrm>
    </dsp:sp>
    <dsp:sp modelId="{7DC8F27B-48B8-4E94-8418-604D5EF3DB1B}">
      <dsp:nvSpPr>
        <dsp:cNvPr id="0" name=""/>
        <dsp:cNvSpPr/>
      </dsp:nvSpPr>
      <dsp:spPr>
        <a:xfrm>
          <a:off x="5282538" y="235923"/>
          <a:ext cx="2399779" cy="1439867"/>
        </a:xfrm>
        <a:prstGeom prst="rect">
          <a:avLst/>
        </a:prstGeom>
        <a:solidFill>
          <a:schemeClr val="accent5">
            <a:hueOff val="5744315"/>
            <a:satOff val="119"/>
            <a:lumOff val="-20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Bipolar and Related Disorders</a:t>
          </a:r>
        </a:p>
      </dsp:txBody>
      <dsp:txXfrm>
        <a:off x="5282538" y="235923"/>
        <a:ext cx="2399779" cy="1439867"/>
      </dsp:txXfrm>
    </dsp:sp>
    <dsp:sp modelId="{E0F2DA4D-A8C6-419D-8730-32A874EFFEA8}">
      <dsp:nvSpPr>
        <dsp:cNvPr id="0" name=""/>
        <dsp:cNvSpPr/>
      </dsp:nvSpPr>
      <dsp:spPr>
        <a:xfrm>
          <a:off x="7922295" y="235923"/>
          <a:ext cx="2399779" cy="1439867"/>
        </a:xfrm>
        <a:prstGeom prst="rect">
          <a:avLst/>
        </a:prstGeom>
        <a:solidFill>
          <a:schemeClr val="accent5">
            <a:hueOff val="8616472"/>
            <a:satOff val="179"/>
            <a:lumOff val="-30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Depressive Disorders</a:t>
          </a:r>
        </a:p>
      </dsp:txBody>
      <dsp:txXfrm>
        <a:off x="7922295" y="235923"/>
        <a:ext cx="2399779" cy="1439867"/>
      </dsp:txXfrm>
    </dsp:sp>
    <dsp:sp modelId="{996522A0-E472-4790-8A3D-C4955B38928D}">
      <dsp:nvSpPr>
        <dsp:cNvPr id="0" name=""/>
        <dsp:cNvSpPr/>
      </dsp:nvSpPr>
      <dsp:spPr>
        <a:xfrm>
          <a:off x="3024" y="1915768"/>
          <a:ext cx="2399779" cy="1439867"/>
        </a:xfrm>
        <a:prstGeom prst="rect">
          <a:avLst/>
        </a:prstGeom>
        <a:solidFill>
          <a:schemeClr val="accent5">
            <a:hueOff val="11488629"/>
            <a:satOff val="239"/>
            <a:lumOff val="-403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Anxiety Disorders</a:t>
          </a:r>
        </a:p>
      </dsp:txBody>
      <dsp:txXfrm>
        <a:off x="3024" y="1915768"/>
        <a:ext cx="2399779" cy="1439867"/>
      </dsp:txXfrm>
    </dsp:sp>
    <dsp:sp modelId="{6AD331FA-E0A7-4A0B-92F1-6A329E5B989C}">
      <dsp:nvSpPr>
        <dsp:cNvPr id="0" name=""/>
        <dsp:cNvSpPr/>
      </dsp:nvSpPr>
      <dsp:spPr>
        <a:xfrm>
          <a:off x="2642781" y="1915768"/>
          <a:ext cx="2399779" cy="1439867"/>
        </a:xfrm>
        <a:prstGeom prst="rect">
          <a:avLst/>
        </a:prstGeom>
        <a:solidFill>
          <a:schemeClr val="accent5">
            <a:hueOff val="14360787"/>
            <a:satOff val="299"/>
            <a:lumOff val="-50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Obsessive-Compulsive and Related Disorders</a:t>
          </a:r>
        </a:p>
      </dsp:txBody>
      <dsp:txXfrm>
        <a:off x="2642781" y="1915768"/>
        <a:ext cx="2399779" cy="1439867"/>
      </dsp:txXfrm>
    </dsp:sp>
    <dsp:sp modelId="{96CBE53E-69C5-4D7F-BBDD-04534673DBDB}">
      <dsp:nvSpPr>
        <dsp:cNvPr id="0" name=""/>
        <dsp:cNvSpPr/>
      </dsp:nvSpPr>
      <dsp:spPr>
        <a:xfrm>
          <a:off x="5282538" y="1915768"/>
          <a:ext cx="2399779" cy="1439867"/>
        </a:xfrm>
        <a:prstGeom prst="rect">
          <a:avLst/>
        </a:prstGeom>
        <a:solidFill>
          <a:schemeClr val="accent5">
            <a:hueOff val="17232944"/>
            <a:satOff val="358"/>
            <a:lumOff val="-60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Trauma and Stressor-Related Disorders</a:t>
          </a:r>
        </a:p>
      </dsp:txBody>
      <dsp:txXfrm>
        <a:off x="5282538" y="1915768"/>
        <a:ext cx="2399779" cy="1439867"/>
      </dsp:txXfrm>
    </dsp:sp>
    <dsp:sp modelId="{3C8DCF26-E9CD-405E-80B7-CDBAE50105C1}">
      <dsp:nvSpPr>
        <dsp:cNvPr id="0" name=""/>
        <dsp:cNvSpPr/>
      </dsp:nvSpPr>
      <dsp:spPr>
        <a:xfrm>
          <a:off x="7922295" y="1915768"/>
          <a:ext cx="2399779" cy="1439867"/>
        </a:xfrm>
        <a:prstGeom prst="rect">
          <a:avLst/>
        </a:prstGeom>
        <a:solidFill>
          <a:schemeClr val="accent5">
            <a:hueOff val="20105101"/>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Dissociative Disorders</a:t>
          </a:r>
        </a:p>
      </dsp:txBody>
      <dsp:txXfrm>
        <a:off x="7922295" y="1915768"/>
        <a:ext cx="2399779" cy="143986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7F40F-728F-4995-85D2-7B9FF0FBD721}">
      <dsp:nvSpPr>
        <dsp:cNvPr id="0" name=""/>
        <dsp:cNvSpPr/>
      </dsp:nvSpPr>
      <dsp:spPr>
        <a:xfrm>
          <a:off x="3024" y="235923"/>
          <a:ext cx="2399779" cy="14398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Somatic Symptoms and Related Disorders</a:t>
          </a:r>
        </a:p>
      </dsp:txBody>
      <dsp:txXfrm>
        <a:off x="3024" y="235923"/>
        <a:ext cx="2399779" cy="1439867"/>
      </dsp:txXfrm>
    </dsp:sp>
    <dsp:sp modelId="{2280D663-AB88-47C3-93DA-C00F78C3DEFB}">
      <dsp:nvSpPr>
        <dsp:cNvPr id="0" name=""/>
        <dsp:cNvSpPr/>
      </dsp:nvSpPr>
      <dsp:spPr>
        <a:xfrm>
          <a:off x="2642781" y="235923"/>
          <a:ext cx="2399779" cy="1439867"/>
        </a:xfrm>
        <a:prstGeom prst="rect">
          <a:avLst/>
        </a:prstGeom>
        <a:solidFill>
          <a:schemeClr val="accent5">
            <a:hueOff val="3350850"/>
            <a:satOff val="70"/>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Feeding and Eating Disorders</a:t>
          </a:r>
        </a:p>
      </dsp:txBody>
      <dsp:txXfrm>
        <a:off x="2642781" y="235923"/>
        <a:ext cx="2399779" cy="1439867"/>
      </dsp:txXfrm>
    </dsp:sp>
    <dsp:sp modelId="{B79A1A24-0A87-47E3-B16B-3FCFAE2FBDB6}">
      <dsp:nvSpPr>
        <dsp:cNvPr id="0" name=""/>
        <dsp:cNvSpPr/>
      </dsp:nvSpPr>
      <dsp:spPr>
        <a:xfrm>
          <a:off x="5282538" y="235923"/>
          <a:ext cx="2399779" cy="1439867"/>
        </a:xfrm>
        <a:prstGeom prst="rect">
          <a:avLst/>
        </a:prstGeom>
        <a:solidFill>
          <a:schemeClr val="accent5">
            <a:hueOff val="6701700"/>
            <a:satOff val="13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Elimination Disorders</a:t>
          </a:r>
        </a:p>
      </dsp:txBody>
      <dsp:txXfrm>
        <a:off x="5282538" y="235923"/>
        <a:ext cx="2399779" cy="1439867"/>
      </dsp:txXfrm>
    </dsp:sp>
    <dsp:sp modelId="{38ED4ED8-F611-4601-BA04-25270D3A2C88}">
      <dsp:nvSpPr>
        <dsp:cNvPr id="0" name=""/>
        <dsp:cNvSpPr/>
      </dsp:nvSpPr>
      <dsp:spPr>
        <a:xfrm>
          <a:off x="7922295" y="235923"/>
          <a:ext cx="2399779" cy="1439867"/>
        </a:xfrm>
        <a:prstGeom prst="rect">
          <a:avLst/>
        </a:prstGeom>
        <a:solidFill>
          <a:schemeClr val="accent5">
            <a:hueOff val="10052551"/>
            <a:satOff val="20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Sleep Wake Disorders</a:t>
          </a:r>
        </a:p>
      </dsp:txBody>
      <dsp:txXfrm>
        <a:off x="7922295" y="235923"/>
        <a:ext cx="2399779" cy="1439867"/>
      </dsp:txXfrm>
    </dsp:sp>
    <dsp:sp modelId="{46613EFC-AAF2-44D5-99B7-C6ECDC2B24B1}">
      <dsp:nvSpPr>
        <dsp:cNvPr id="0" name=""/>
        <dsp:cNvSpPr/>
      </dsp:nvSpPr>
      <dsp:spPr>
        <a:xfrm>
          <a:off x="1322903" y="1915768"/>
          <a:ext cx="2399779" cy="1439867"/>
        </a:xfrm>
        <a:prstGeom prst="rect">
          <a:avLst/>
        </a:prstGeom>
        <a:solidFill>
          <a:schemeClr val="accent5">
            <a:hueOff val="13403401"/>
            <a:satOff val="27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Sexual Dysfunctions</a:t>
          </a:r>
        </a:p>
      </dsp:txBody>
      <dsp:txXfrm>
        <a:off x="1322903" y="1915768"/>
        <a:ext cx="2399779" cy="1439867"/>
      </dsp:txXfrm>
    </dsp:sp>
    <dsp:sp modelId="{2DD50C2A-ADFF-4137-A559-2BB4E052B237}">
      <dsp:nvSpPr>
        <dsp:cNvPr id="0" name=""/>
        <dsp:cNvSpPr/>
      </dsp:nvSpPr>
      <dsp:spPr>
        <a:xfrm>
          <a:off x="3962660" y="1915768"/>
          <a:ext cx="2399779" cy="1439867"/>
        </a:xfrm>
        <a:prstGeom prst="rect">
          <a:avLst/>
        </a:prstGeom>
        <a:solidFill>
          <a:schemeClr val="accent5">
            <a:hueOff val="16754251"/>
            <a:satOff val="348"/>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Gender Dysphoria</a:t>
          </a:r>
        </a:p>
      </dsp:txBody>
      <dsp:txXfrm>
        <a:off x="3962660" y="1915768"/>
        <a:ext cx="2399779" cy="1439867"/>
      </dsp:txXfrm>
    </dsp:sp>
    <dsp:sp modelId="{A0549CF0-CEFD-451B-B0FF-5555F49C1EF4}">
      <dsp:nvSpPr>
        <dsp:cNvPr id="0" name=""/>
        <dsp:cNvSpPr/>
      </dsp:nvSpPr>
      <dsp:spPr>
        <a:xfrm>
          <a:off x="6602417" y="1915768"/>
          <a:ext cx="2399779" cy="1439867"/>
        </a:xfrm>
        <a:prstGeom prst="rect">
          <a:avLst/>
        </a:prstGeom>
        <a:solidFill>
          <a:schemeClr val="accent5">
            <a:hueOff val="20105101"/>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Disruptive, Impulse-Control and Conduct Disorders</a:t>
          </a:r>
        </a:p>
      </dsp:txBody>
      <dsp:txXfrm>
        <a:off x="6602417" y="1915768"/>
        <a:ext cx="2399779" cy="143986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C4864C-02E0-440B-8CEC-3682CEBB79B7}">
      <dsp:nvSpPr>
        <dsp:cNvPr id="0" name=""/>
        <dsp:cNvSpPr/>
      </dsp:nvSpPr>
      <dsp:spPr>
        <a:xfrm>
          <a:off x="2612" y="386826"/>
          <a:ext cx="2072639" cy="12435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Substance-Related and Addictive Disorders</a:t>
          </a:r>
        </a:p>
      </dsp:txBody>
      <dsp:txXfrm>
        <a:off x="2612" y="386826"/>
        <a:ext cx="2072639" cy="1243583"/>
      </dsp:txXfrm>
    </dsp:sp>
    <dsp:sp modelId="{554996ED-73CD-4076-86B9-6DE6F7855448}">
      <dsp:nvSpPr>
        <dsp:cNvPr id="0" name=""/>
        <dsp:cNvSpPr/>
      </dsp:nvSpPr>
      <dsp:spPr>
        <a:xfrm>
          <a:off x="2282516" y="386826"/>
          <a:ext cx="2072639" cy="1243583"/>
        </a:xfrm>
        <a:prstGeom prst="rect">
          <a:avLst/>
        </a:prstGeom>
        <a:solidFill>
          <a:schemeClr val="accent5">
            <a:hueOff val="3350850"/>
            <a:satOff val="70"/>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Neurocognitive Disorders</a:t>
          </a:r>
        </a:p>
      </dsp:txBody>
      <dsp:txXfrm>
        <a:off x="2282516" y="386826"/>
        <a:ext cx="2072639" cy="1243583"/>
      </dsp:txXfrm>
    </dsp:sp>
    <dsp:sp modelId="{4997FD67-0254-451E-A24D-5D7FB87F7A42}">
      <dsp:nvSpPr>
        <dsp:cNvPr id="0" name=""/>
        <dsp:cNvSpPr/>
      </dsp:nvSpPr>
      <dsp:spPr>
        <a:xfrm>
          <a:off x="4562419" y="386826"/>
          <a:ext cx="2072639" cy="1243583"/>
        </a:xfrm>
        <a:prstGeom prst="rect">
          <a:avLst/>
        </a:prstGeom>
        <a:solidFill>
          <a:schemeClr val="accent5">
            <a:hueOff val="6701700"/>
            <a:satOff val="13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Personality Disorders</a:t>
          </a:r>
        </a:p>
      </dsp:txBody>
      <dsp:txXfrm>
        <a:off x="4562419" y="386826"/>
        <a:ext cx="2072639" cy="1243583"/>
      </dsp:txXfrm>
    </dsp:sp>
    <dsp:sp modelId="{E107E771-310B-4A2A-8E27-8ACA26A64AE1}">
      <dsp:nvSpPr>
        <dsp:cNvPr id="0" name=""/>
        <dsp:cNvSpPr/>
      </dsp:nvSpPr>
      <dsp:spPr>
        <a:xfrm>
          <a:off x="6842323" y="386826"/>
          <a:ext cx="2072639" cy="1243583"/>
        </a:xfrm>
        <a:prstGeom prst="rect">
          <a:avLst/>
        </a:prstGeom>
        <a:solidFill>
          <a:schemeClr val="accent5">
            <a:hueOff val="10052551"/>
            <a:satOff val="20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Paraphilic Disorders</a:t>
          </a:r>
        </a:p>
      </dsp:txBody>
      <dsp:txXfrm>
        <a:off x="6842323" y="386826"/>
        <a:ext cx="2072639" cy="1243583"/>
      </dsp:txXfrm>
    </dsp:sp>
    <dsp:sp modelId="{C27BEBCF-E643-46C0-AE46-12A8F89B955F}">
      <dsp:nvSpPr>
        <dsp:cNvPr id="0" name=""/>
        <dsp:cNvSpPr/>
      </dsp:nvSpPr>
      <dsp:spPr>
        <a:xfrm>
          <a:off x="1142564" y="1837673"/>
          <a:ext cx="2072639" cy="1243583"/>
        </a:xfrm>
        <a:prstGeom prst="rect">
          <a:avLst/>
        </a:prstGeom>
        <a:solidFill>
          <a:schemeClr val="accent5">
            <a:hueOff val="13403401"/>
            <a:satOff val="27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Other Mental Disorders and Additional Codes</a:t>
          </a:r>
        </a:p>
      </dsp:txBody>
      <dsp:txXfrm>
        <a:off x="1142564" y="1837673"/>
        <a:ext cx="2072639" cy="1243583"/>
      </dsp:txXfrm>
    </dsp:sp>
    <dsp:sp modelId="{7CC764E8-8858-43D8-A981-5534855F14F6}">
      <dsp:nvSpPr>
        <dsp:cNvPr id="0" name=""/>
        <dsp:cNvSpPr/>
      </dsp:nvSpPr>
      <dsp:spPr>
        <a:xfrm>
          <a:off x="3422468" y="1837673"/>
          <a:ext cx="2072639" cy="1243583"/>
        </a:xfrm>
        <a:prstGeom prst="rect">
          <a:avLst/>
        </a:prstGeom>
        <a:solidFill>
          <a:schemeClr val="accent5">
            <a:hueOff val="16754251"/>
            <a:satOff val="348"/>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Medication-Induced Movement Disorders and Other Adverse Effects of Medication</a:t>
          </a:r>
        </a:p>
      </dsp:txBody>
      <dsp:txXfrm>
        <a:off x="3422468" y="1837673"/>
        <a:ext cx="2072639" cy="1243583"/>
      </dsp:txXfrm>
    </dsp:sp>
    <dsp:sp modelId="{B7938BF0-CB28-4331-A534-E34B7ABEE751}">
      <dsp:nvSpPr>
        <dsp:cNvPr id="0" name=""/>
        <dsp:cNvSpPr/>
      </dsp:nvSpPr>
      <dsp:spPr>
        <a:xfrm>
          <a:off x="5702371" y="1837673"/>
          <a:ext cx="2072639" cy="1243583"/>
        </a:xfrm>
        <a:prstGeom prst="rect">
          <a:avLst/>
        </a:prstGeom>
        <a:solidFill>
          <a:schemeClr val="accent5">
            <a:hueOff val="20105101"/>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Other Conditions That May Be a Focus of Clinical Attention</a:t>
          </a:r>
        </a:p>
      </dsp:txBody>
      <dsp:txXfrm>
        <a:off x="5702371" y="1837673"/>
        <a:ext cx="2072639" cy="124358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CE6993-D0E7-4CDC-85FB-49CB48B8907E}">
      <dsp:nvSpPr>
        <dsp:cNvPr id="0" name=""/>
        <dsp:cNvSpPr/>
      </dsp:nvSpPr>
      <dsp:spPr>
        <a:xfrm>
          <a:off x="0" y="53159"/>
          <a:ext cx="5943599" cy="1638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This categorical model DOES increase inter-rater reliability but does have issues in relation to validity.</a:t>
          </a:r>
        </a:p>
      </dsp:txBody>
      <dsp:txXfrm>
        <a:off x="79961" y="133120"/>
        <a:ext cx="5783677" cy="1478078"/>
      </dsp:txXfrm>
    </dsp:sp>
    <dsp:sp modelId="{A2ADA561-6947-4105-BA7E-EC361DB88168}">
      <dsp:nvSpPr>
        <dsp:cNvPr id="0" name=""/>
        <dsp:cNvSpPr/>
      </dsp:nvSpPr>
      <dsp:spPr>
        <a:xfrm>
          <a:off x="0" y="1771799"/>
          <a:ext cx="5943599" cy="1638000"/>
        </a:xfrm>
        <a:prstGeom prst="roundRect">
          <a:avLst/>
        </a:prstGeom>
        <a:solidFill>
          <a:schemeClr val="accent2">
            <a:hueOff val="-749476"/>
            <a:satOff val="-3355"/>
            <a:lumOff val="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This can exacerbate secondary labelling, and schematic creation from the label itself.</a:t>
          </a:r>
        </a:p>
      </dsp:txBody>
      <dsp:txXfrm>
        <a:off x="79961" y="1851760"/>
        <a:ext cx="5783677" cy="1478078"/>
      </dsp:txXfrm>
    </dsp:sp>
    <dsp:sp modelId="{AB21DC7F-A198-4122-86FD-90923E76A5D0}">
      <dsp:nvSpPr>
        <dsp:cNvPr id="0" name=""/>
        <dsp:cNvSpPr/>
      </dsp:nvSpPr>
      <dsp:spPr>
        <a:xfrm>
          <a:off x="0" y="3490440"/>
          <a:ext cx="5943599" cy="1638000"/>
        </a:xfrm>
        <a:prstGeom prst="roundRect">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Schemata/Schemas are patterns of thought/behaviour.</a:t>
          </a:r>
        </a:p>
      </dsp:txBody>
      <dsp:txXfrm>
        <a:off x="79961" y="3570401"/>
        <a:ext cx="5783677" cy="147807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2E7BD9-CBCB-47EC-8985-5AA33BC51BE8}">
      <dsp:nvSpPr>
        <dsp:cNvPr id="0" name=""/>
        <dsp:cNvSpPr/>
      </dsp:nvSpPr>
      <dsp:spPr>
        <a:xfrm>
          <a:off x="0" y="7067"/>
          <a:ext cx="11090274" cy="19006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US" sz="5700" kern="1200"/>
            <a:t>Categories do not explain problems, they describe them.</a:t>
          </a:r>
        </a:p>
      </dsp:txBody>
      <dsp:txXfrm>
        <a:off x="92783" y="99850"/>
        <a:ext cx="10904708" cy="1715099"/>
      </dsp:txXfrm>
    </dsp:sp>
    <dsp:sp modelId="{A3980092-B147-4BAB-AC71-DAFEFEBC43DA}">
      <dsp:nvSpPr>
        <dsp:cNvPr id="0" name=""/>
        <dsp:cNvSpPr/>
      </dsp:nvSpPr>
      <dsp:spPr>
        <a:xfrm>
          <a:off x="0" y="2071892"/>
          <a:ext cx="11090274" cy="19006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US" sz="5700" kern="1200"/>
            <a:t>Bulimia nervosa, what is it?</a:t>
          </a:r>
        </a:p>
      </dsp:txBody>
      <dsp:txXfrm>
        <a:off x="92783" y="2164675"/>
        <a:ext cx="10904708" cy="171509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285CD0-94DF-468E-9D6A-37AEB19CF899}">
      <dsp:nvSpPr>
        <dsp:cNvPr id="0" name=""/>
        <dsp:cNvSpPr/>
      </dsp:nvSpPr>
      <dsp:spPr>
        <a:xfrm>
          <a:off x="0" y="842009"/>
          <a:ext cx="5943599" cy="15544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421BD7-CF10-43FD-B066-66442F36C8A4}">
      <dsp:nvSpPr>
        <dsp:cNvPr id="0" name=""/>
        <dsp:cNvSpPr/>
      </dsp:nvSpPr>
      <dsp:spPr>
        <a:xfrm>
          <a:off x="470230" y="1191767"/>
          <a:ext cx="854964" cy="8549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C4DE8F-EB1A-461D-808D-E0E0BDAB281E}">
      <dsp:nvSpPr>
        <dsp:cNvPr id="0" name=""/>
        <dsp:cNvSpPr/>
      </dsp:nvSpPr>
      <dsp:spPr>
        <a:xfrm>
          <a:off x="1795424" y="842009"/>
          <a:ext cx="4148174" cy="1554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516" tIns="164516" rIns="164516" bIns="164516" numCol="1" spcCol="1270" anchor="ctr" anchorCtr="0">
          <a:noAutofit/>
        </a:bodyPr>
        <a:lstStyle/>
        <a:p>
          <a:pPr marL="0" lvl="0" indent="0" algn="l" defTabSz="800100">
            <a:lnSpc>
              <a:spcPct val="90000"/>
            </a:lnSpc>
            <a:spcBef>
              <a:spcPct val="0"/>
            </a:spcBef>
            <a:spcAft>
              <a:spcPct val="35000"/>
            </a:spcAft>
            <a:buNone/>
          </a:pPr>
          <a:r>
            <a:rPr lang="en-US" sz="1800" kern="1200" dirty="0"/>
            <a:t>Research has found that the ICD is the most commonly used manual for diagnosis (</a:t>
          </a:r>
          <a:r>
            <a:rPr lang="en-US" sz="1800" kern="1200" dirty="0" err="1"/>
            <a:t>Mezzich</a:t>
          </a:r>
          <a:r>
            <a:rPr lang="en-US" sz="1800" kern="1200" dirty="0"/>
            <a:t>, 2002), out of the two.</a:t>
          </a:r>
        </a:p>
      </dsp:txBody>
      <dsp:txXfrm>
        <a:off x="1795424" y="842009"/>
        <a:ext cx="4148174" cy="1554480"/>
      </dsp:txXfrm>
    </dsp:sp>
    <dsp:sp modelId="{864B8D61-E657-4E84-96A8-818CBA01240A}">
      <dsp:nvSpPr>
        <dsp:cNvPr id="0" name=""/>
        <dsp:cNvSpPr/>
      </dsp:nvSpPr>
      <dsp:spPr>
        <a:xfrm>
          <a:off x="0" y="2785110"/>
          <a:ext cx="5943599" cy="15544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8A6611-9010-40F2-93E2-D2F994847147}">
      <dsp:nvSpPr>
        <dsp:cNvPr id="0" name=""/>
        <dsp:cNvSpPr/>
      </dsp:nvSpPr>
      <dsp:spPr>
        <a:xfrm>
          <a:off x="470230" y="3134868"/>
          <a:ext cx="854964" cy="8549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3D0589-2BB5-4888-91DE-889B137FD317}">
      <dsp:nvSpPr>
        <dsp:cNvPr id="0" name=""/>
        <dsp:cNvSpPr/>
      </dsp:nvSpPr>
      <dsp:spPr>
        <a:xfrm>
          <a:off x="1795424" y="2785110"/>
          <a:ext cx="4148174" cy="1554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516" tIns="164516" rIns="164516" bIns="164516" numCol="1" spcCol="1270" anchor="ctr" anchorCtr="0">
          <a:noAutofit/>
        </a:bodyPr>
        <a:lstStyle/>
        <a:p>
          <a:pPr marL="0" lvl="0" indent="0" algn="l" defTabSz="800100">
            <a:lnSpc>
              <a:spcPct val="90000"/>
            </a:lnSpc>
            <a:spcBef>
              <a:spcPct val="0"/>
            </a:spcBef>
            <a:spcAft>
              <a:spcPct val="35000"/>
            </a:spcAft>
            <a:buNone/>
          </a:pPr>
          <a:r>
            <a:rPr lang="en-US" sz="1800" kern="1200" dirty="0"/>
            <a:t>However, the ICD-10 and ICD-11 rely upon the implied causality model, that there are causes behind these symptoms, but they do not count for all of the variance in causes and explanations. </a:t>
          </a:r>
        </a:p>
      </dsp:txBody>
      <dsp:txXfrm>
        <a:off x="1795424" y="2785110"/>
        <a:ext cx="4148174" cy="15544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7EAEF-C1BC-477A-BA58-D6E4F43C623B}">
      <dsp:nvSpPr>
        <dsp:cNvPr id="0" name=""/>
        <dsp:cNvSpPr/>
      </dsp:nvSpPr>
      <dsp:spPr>
        <a:xfrm>
          <a:off x="3249" y="58890"/>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Eight sane people:</a:t>
          </a:r>
          <a:endParaRPr lang="en-US" sz="3200" kern="1200"/>
        </a:p>
      </dsp:txBody>
      <dsp:txXfrm>
        <a:off x="3249" y="58890"/>
        <a:ext cx="2577622" cy="1546573"/>
      </dsp:txXfrm>
    </dsp:sp>
    <dsp:sp modelId="{81025DEC-8320-4F7C-AE17-3F7504FE343A}">
      <dsp:nvSpPr>
        <dsp:cNvPr id="0" name=""/>
        <dsp:cNvSpPr/>
      </dsp:nvSpPr>
      <dsp:spPr>
        <a:xfrm>
          <a:off x="2838634" y="58890"/>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 psychology graduate</a:t>
          </a:r>
          <a:endParaRPr lang="en-US" sz="3200" kern="1200"/>
        </a:p>
      </dsp:txBody>
      <dsp:txXfrm>
        <a:off x="2838634" y="58890"/>
        <a:ext cx="2577622" cy="1546573"/>
      </dsp:txXfrm>
    </dsp:sp>
    <dsp:sp modelId="{E9B63433-6EB7-4146-9D1C-A0569398DB29}">
      <dsp:nvSpPr>
        <dsp:cNvPr id="0" name=""/>
        <dsp:cNvSpPr/>
      </dsp:nvSpPr>
      <dsp:spPr>
        <a:xfrm>
          <a:off x="5674019" y="58890"/>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three psychologists</a:t>
          </a:r>
          <a:endParaRPr lang="en-US" sz="3200" kern="1200"/>
        </a:p>
      </dsp:txBody>
      <dsp:txXfrm>
        <a:off x="5674019" y="58890"/>
        <a:ext cx="2577622" cy="1546573"/>
      </dsp:txXfrm>
    </dsp:sp>
    <dsp:sp modelId="{F1481376-FBCC-4087-8056-7DE81406CA59}">
      <dsp:nvSpPr>
        <dsp:cNvPr id="0" name=""/>
        <dsp:cNvSpPr/>
      </dsp:nvSpPr>
      <dsp:spPr>
        <a:xfrm>
          <a:off x="8509404" y="58890"/>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 Paediatrician</a:t>
          </a:r>
          <a:endParaRPr lang="en-US" sz="3200" kern="1200"/>
        </a:p>
      </dsp:txBody>
      <dsp:txXfrm>
        <a:off x="8509404" y="58890"/>
        <a:ext cx="2577622" cy="1546573"/>
      </dsp:txXfrm>
    </dsp:sp>
    <dsp:sp modelId="{91593E4A-CD2A-4649-AB78-B7F27218FE0F}">
      <dsp:nvSpPr>
        <dsp:cNvPr id="0" name=""/>
        <dsp:cNvSpPr/>
      </dsp:nvSpPr>
      <dsp:spPr>
        <a:xfrm>
          <a:off x="1420941" y="1863226"/>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 Psychiatrist</a:t>
          </a:r>
          <a:endParaRPr lang="en-US" sz="3200" kern="1200"/>
        </a:p>
      </dsp:txBody>
      <dsp:txXfrm>
        <a:off x="1420941" y="1863226"/>
        <a:ext cx="2577622" cy="1546573"/>
      </dsp:txXfrm>
    </dsp:sp>
    <dsp:sp modelId="{AC7B6B5B-CBC5-46C1-B8AD-4C6FB1B3BBE1}">
      <dsp:nvSpPr>
        <dsp:cNvPr id="0" name=""/>
        <dsp:cNvSpPr/>
      </dsp:nvSpPr>
      <dsp:spPr>
        <a:xfrm>
          <a:off x="4256326" y="1863226"/>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 painter </a:t>
          </a:r>
          <a:endParaRPr lang="en-US" sz="3200" kern="1200"/>
        </a:p>
      </dsp:txBody>
      <dsp:txXfrm>
        <a:off x="4256326" y="1863226"/>
        <a:ext cx="2577622" cy="1546573"/>
      </dsp:txXfrm>
    </dsp:sp>
    <dsp:sp modelId="{E76E2C81-0C6A-43E2-BB8B-7BFE13F43402}">
      <dsp:nvSpPr>
        <dsp:cNvPr id="0" name=""/>
        <dsp:cNvSpPr/>
      </dsp:nvSpPr>
      <dsp:spPr>
        <a:xfrm>
          <a:off x="7091711" y="1863226"/>
          <a:ext cx="2577622" cy="1546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 housewife</a:t>
          </a:r>
          <a:endParaRPr lang="en-US" sz="3200" kern="1200"/>
        </a:p>
      </dsp:txBody>
      <dsp:txXfrm>
        <a:off x="7091711" y="1863226"/>
        <a:ext cx="2577622" cy="154657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4DBACA-1FCD-4AAF-AAE9-BE4E9C4530C0}">
      <dsp:nvSpPr>
        <dsp:cNvPr id="0" name=""/>
        <dsp:cNvSpPr/>
      </dsp:nvSpPr>
      <dsp:spPr>
        <a:xfrm>
          <a:off x="80956" y="117"/>
          <a:ext cx="4683583" cy="29740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7CC85B-B4C5-40BE-8176-CA0131DE2394}">
      <dsp:nvSpPr>
        <dsp:cNvPr id="0" name=""/>
        <dsp:cNvSpPr/>
      </dsp:nvSpPr>
      <dsp:spPr>
        <a:xfrm>
          <a:off x="601355" y="494496"/>
          <a:ext cx="4683583" cy="29740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The pseudo-patients would be identified as sane, and be discharged. If this were the case, we can assume:</a:t>
          </a:r>
          <a:endParaRPr lang="en-US" sz="3700" kern="1200"/>
        </a:p>
      </dsp:txBody>
      <dsp:txXfrm>
        <a:off x="688463" y="581604"/>
        <a:ext cx="4509367" cy="2799859"/>
      </dsp:txXfrm>
    </dsp:sp>
    <dsp:sp modelId="{A94CD363-14CF-4A5A-9196-8F39CC57FB77}">
      <dsp:nvSpPr>
        <dsp:cNvPr id="0" name=""/>
        <dsp:cNvSpPr/>
      </dsp:nvSpPr>
      <dsp:spPr>
        <a:xfrm>
          <a:off x="5805337" y="117"/>
          <a:ext cx="4683583" cy="29740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F43D82-B7AC-4141-9623-D09D5DCBA4E3}">
      <dsp:nvSpPr>
        <dsp:cNvPr id="0" name=""/>
        <dsp:cNvSpPr/>
      </dsp:nvSpPr>
      <dsp:spPr>
        <a:xfrm>
          <a:off x="6325735" y="494496"/>
          <a:ext cx="4683583" cy="29740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The pseudo-patients would not be identified as sane, and/or labelled as insane.</a:t>
          </a:r>
          <a:endParaRPr lang="en-US" sz="3700" kern="1200"/>
        </a:p>
      </dsp:txBody>
      <dsp:txXfrm>
        <a:off x="6412843" y="581604"/>
        <a:ext cx="4509367" cy="279985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C32E54-5B19-4D9B-9FD1-DA8233798B5D}">
      <dsp:nvSpPr>
        <dsp:cNvPr id="0" name=""/>
        <dsp:cNvSpPr/>
      </dsp:nvSpPr>
      <dsp:spPr>
        <a:xfrm>
          <a:off x="0" y="0"/>
          <a:ext cx="8872220" cy="76311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They complained of hearing  an indistinct and unclear voice in their head saying “empty, hollow, thud’.</a:t>
          </a:r>
          <a:endParaRPr lang="en-US" sz="2200" kern="1200"/>
        </a:p>
      </dsp:txBody>
      <dsp:txXfrm>
        <a:off x="22351" y="22351"/>
        <a:ext cx="7984280" cy="718409"/>
      </dsp:txXfrm>
    </dsp:sp>
    <dsp:sp modelId="{101F85CE-97C5-437B-8F85-8D37392198DD}">
      <dsp:nvSpPr>
        <dsp:cNvPr id="0" name=""/>
        <dsp:cNvSpPr/>
      </dsp:nvSpPr>
      <dsp:spPr>
        <a:xfrm>
          <a:off x="743048" y="901859"/>
          <a:ext cx="8872220" cy="763111"/>
        </a:xfrm>
        <a:prstGeom prst="roundRect">
          <a:avLst>
            <a:gd name="adj" fmla="val 10000"/>
          </a:avLst>
        </a:prstGeom>
        <a:solidFill>
          <a:schemeClr val="accent2">
            <a:hueOff val="-499650"/>
            <a:satOff val="-2237"/>
            <a:lumOff val="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Even though this was the only symptom they claimed to have, they were admitted to hospital. </a:t>
          </a:r>
          <a:endParaRPr lang="en-US" sz="2200" kern="1200"/>
        </a:p>
      </dsp:txBody>
      <dsp:txXfrm>
        <a:off x="765399" y="924210"/>
        <a:ext cx="7588447" cy="718409"/>
      </dsp:txXfrm>
    </dsp:sp>
    <dsp:sp modelId="{963EC6F9-1C2E-4BFD-B512-04E3D35ADA72}">
      <dsp:nvSpPr>
        <dsp:cNvPr id="0" name=""/>
        <dsp:cNvSpPr/>
      </dsp:nvSpPr>
      <dsp:spPr>
        <a:xfrm>
          <a:off x="1475006" y="1803718"/>
          <a:ext cx="8872220" cy="763111"/>
        </a:xfrm>
        <a:prstGeom prst="roundRect">
          <a:avLst>
            <a:gd name="adj" fmla="val 10000"/>
          </a:avLst>
        </a:prstGeom>
        <a:solidFill>
          <a:schemeClr val="accent2">
            <a:hueOff val="-999301"/>
            <a:satOff val="-4473"/>
            <a:lumOff val="1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Once they were admitted to the psychiatric ward, the pseudo-patients stopped simulating any symptoms of abnormality.</a:t>
          </a:r>
          <a:endParaRPr lang="en-US" sz="2200" kern="1200"/>
        </a:p>
      </dsp:txBody>
      <dsp:txXfrm>
        <a:off x="1497357" y="1826069"/>
        <a:ext cx="7599537" cy="718409"/>
      </dsp:txXfrm>
    </dsp:sp>
    <dsp:sp modelId="{476C1F32-2E75-4F09-8377-CAF9BA9E8A9A}">
      <dsp:nvSpPr>
        <dsp:cNvPr id="0" name=""/>
        <dsp:cNvSpPr/>
      </dsp:nvSpPr>
      <dsp:spPr>
        <a:xfrm>
          <a:off x="2218055" y="2705578"/>
          <a:ext cx="8872220" cy="763111"/>
        </a:xfrm>
        <a:prstGeom prst="roundRect">
          <a:avLst>
            <a:gd name="adj" fmla="val 10000"/>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However, the patients were nervous because of fear of being exposed, so took part in ward activities.</a:t>
          </a:r>
          <a:endParaRPr lang="en-US" sz="2200" kern="1200"/>
        </a:p>
      </dsp:txBody>
      <dsp:txXfrm>
        <a:off x="2240406" y="2727929"/>
        <a:ext cx="7588447" cy="718409"/>
      </dsp:txXfrm>
    </dsp:sp>
    <dsp:sp modelId="{646E671A-986E-47E3-8507-2278FF76094D}">
      <dsp:nvSpPr>
        <dsp:cNvPr id="0" name=""/>
        <dsp:cNvSpPr/>
      </dsp:nvSpPr>
      <dsp:spPr>
        <a:xfrm>
          <a:off x="8376198" y="584474"/>
          <a:ext cx="496022" cy="49602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487803" y="584474"/>
        <a:ext cx="272812" cy="373257"/>
      </dsp:txXfrm>
    </dsp:sp>
    <dsp:sp modelId="{3E142F6D-3F70-4DFC-8E72-952012634F5B}">
      <dsp:nvSpPr>
        <dsp:cNvPr id="0" name=""/>
        <dsp:cNvSpPr/>
      </dsp:nvSpPr>
      <dsp:spPr>
        <a:xfrm>
          <a:off x="9119246" y="1486333"/>
          <a:ext cx="496022" cy="496022"/>
        </a:xfrm>
        <a:prstGeom prst="downArrow">
          <a:avLst>
            <a:gd name="adj1" fmla="val 55000"/>
            <a:gd name="adj2" fmla="val 45000"/>
          </a:avLst>
        </a:prstGeom>
        <a:solidFill>
          <a:schemeClr val="accent2">
            <a:tint val="40000"/>
            <a:alpha val="90000"/>
            <a:hueOff val="-1005834"/>
            <a:satOff val="-1888"/>
            <a:lumOff val="-119"/>
            <a:alphaOff val="0"/>
          </a:schemeClr>
        </a:solidFill>
        <a:ln w="12700" cap="flat" cmpd="sng" algn="ctr">
          <a:solidFill>
            <a:schemeClr val="accent2">
              <a:tint val="40000"/>
              <a:alpha val="90000"/>
              <a:hueOff val="-1005834"/>
              <a:satOff val="-1888"/>
              <a:lumOff val="-11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230851" y="1486333"/>
        <a:ext cx="272812" cy="373257"/>
      </dsp:txXfrm>
    </dsp:sp>
    <dsp:sp modelId="{101BF2A9-3831-4E22-9480-7761415516E7}">
      <dsp:nvSpPr>
        <dsp:cNvPr id="0" name=""/>
        <dsp:cNvSpPr/>
      </dsp:nvSpPr>
      <dsp:spPr>
        <a:xfrm>
          <a:off x="9851204" y="2388193"/>
          <a:ext cx="496022" cy="496022"/>
        </a:xfrm>
        <a:prstGeom prst="downArrow">
          <a:avLst>
            <a:gd name="adj1" fmla="val 55000"/>
            <a:gd name="adj2" fmla="val 45000"/>
          </a:avLst>
        </a:prstGeom>
        <a:solidFill>
          <a:schemeClr val="accent2">
            <a:tint val="40000"/>
            <a:alpha val="90000"/>
            <a:hueOff val="-2011669"/>
            <a:satOff val="-3776"/>
            <a:lumOff val="-239"/>
            <a:alphaOff val="0"/>
          </a:schemeClr>
        </a:solidFill>
        <a:ln w="12700" cap="flat" cmpd="sng" algn="ctr">
          <a:solidFill>
            <a:schemeClr val="accent2">
              <a:tint val="40000"/>
              <a:alpha val="90000"/>
              <a:hueOff val="-2011669"/>
              <a:satOff val="-3776"/>
              <a:lumOff val="-23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962809" y="2388193"/>
        <a:ext cx="272812" cy="37325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D42AA-566D-4791-97FC-479BE57A5B69}">
      <dsp:nvSpPr>
        <dsp:cNvPr id="0" name=""/>
        <dsp:cNvSpPr/>
      </dsp:nvSpPr>
      <dsp:spPr>
        <a:xfrm>
          <a:off x="1277981" y="812"/>
          <a:ext cx="2666973" cy="160018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All pseudo-patients wished to be discharged immediately.</a:t>
          </a:r>
          <a:endParaRPr lang="en-US" sz="2500" kern="1200"/>
        </a:p>
      </dsp:txBody>
      <dsp:txXfrm>
        <a:off x="1277981" y="812"/>
        <a:ext cx="2666973" cy="1600183"/>
      </dsp:txXfrm>
    </dsp:sp>
    <dsp:sp modelId="{AB32ADA4-CD0E-447D-9EA9-6923861ED676}">
      <dsp:nvSpPr>
        <dsp:cNvPr id="0" name=""/>
        <dsp:cNvSpPr/>
      </dsp:nvSpPr>
      <dsp:spPr>
        <a:xfrm>
          <a:off x="4211651" y="812"/>
          <a:ext cx="2666973" cy="160018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BUT- they waited until they were diagnosed as ‘fit to be discharged’.</a:t>
          </a:r>
          <a:endParaRPr lang="en-US" sz="2500" kern="1200"/>
        </a:p>
      </dsp:txBody>
      <dsp:txXfrm>
        <a:off x="4211651" y="812"/>
        <a:ext cx="2666973" cy="1600183"/>
      </dsp:txXfrm>
    </dsp:sp>
    <dsp:sp modelId="{125D210E-1AD9-4677-831C-424E7653C673}">
      <dsp:nvSpPr>
        <dsp:cNvPr id="0" name=""/>
        <dsp:cNvSpPr/>
      </dsp:nvSpPr>
      <dsp:spPr>
        <a:xfrm>
          <a:off x="7145321" y="812"/>
          <a:ext cx="2666973" cy="160018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If they approached staff with simple requests:</a:t>
          </a:r>
          <a:endParaRPr lang="en-US" sz="2500" kern="1200"/>
        </a:p>
      </dsp:txBody>
      <dsp:txXfrm>
        <a:off x="7145321" y="812"/>
        <a:ext cx="2666973" cy="1600183"/>
      </dsp:txXfrm>
    </dsp:sp>
    <dsp:sp modelId="{26B8182B-A16B-47FE-89D8-5BC91E3AA33C}">
      <dsp:nvSpPr>
        <dsp:cNvPr id="0" name=""/>
        <dsp:cNvSpPr/>
      </dsp:nvSpPr>
      <dsp:spPr>
        <a:xfrm>
          <a:off x="2744816" y="1867693"/>
          <a:ext cx="2666973" cy="16001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Nurses and attendants ignored them 88% of the time.</a:t>
          </a:r>
          <a:endParaRPr lang="en-US" sz="2500" kern="1200"/>
        </a:p>
      </dsp:txBody>
      <dsp:txXfrm>
        <a:off x="2744816" y="1867693"/>
        <a:ext cx="2666973" cy="1600183"/>
      </dsp:txXfrm>
    </dsp:sp>
    <dsp:sp modelId="{01569EC5-D2CC-41D4-8979-D3C55DD6F11C}">
      <dsp:nvSpPr>
        <dsp:cNvPr id="0" name=""/>
        <dsp:cNvSpPr/>
      </dsp:nvSpPr>
      <dsp:spPr>
        <a:xfrm>
          <a:off x="5678486" y="1867693"/>
          <a:ext cx="2666973" cy="160018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Psychiatrists ignored them 71% of the time. </a:t>
          </a:r>
          <a:endParaRPr lang="en-US" sz="2500" kern="1200"/>
        </a:p>
      </dsp:txBody>
      <dsp:txXfrm>
        <a:off x="5678486" y="1867693"/>
        <a:ext cx="2666973" cy="16001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3B9B1-E821-4653-A9CD-8FBAA67DC4F6}">
      <dsp:nvSpPr>
        <dsp:cNvPr id="0" name=""/>
        <dsp:cNvSpPr/>
      </dsp:nvSpPr>
      <dsp:spPr>
        <a:xfrm>
          <a:off x="0" y="472650"/>
          <a:ext cx="5943599" cy="20533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Aetiology - the cause or set of causes of a disease or condition.</a:t>
          </a:r>
        </a:p>
      </dsp:txBody>
      <dsp:txXfrm>
        <a:off x="100236" y="572886"/>
        <a:ext cx="5743127" cy="1852877"/>
      </dsp:txXfrm>
    </dsp:sp>
    <dsp:sp modelId="{192A5C75-F79D-4B15-86D4-BFEE774B5B6F}">
      <dsp:nvSpPr>
        <dsp:cNvPr id="0" name=""/>
        <dsp:cNvSpPr/>
      </dsp:nvSpPr>
      <dsp:spPr>
        <a:xfrm>
          <a:off x="0" y="2655600"/>
          <a:ext cx="5943599" cy="2053349"/>
        </a:xfrm>
        <a:prstGeom prst="roundRect">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So, what causes mental health conditions to develop?</a:t>
          </a:r>
        </a:p>
      </dsp:txBody>
      <dsp:txXfrm>
        <a:off x="100236" y="2755836"/>
        <a:ext cx="5743127" cy="185287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FE3A06-4780-410E-BC2A-FF60E7BC9B8C}">
      <dsp:nvSpPr>
        <dsp:cNvPr id="0" name=""/>
        <dsp:cNvSpPr/>
      </dsp:nvSpPr>
      <dsp:spPr>
        <a:xfrm>
          <a:off x="0" y="44615"/>
          <a:ext cx="5943599" cy="12277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a:t>Complex and incompletely understood psychological and social maladjustment can result </a:t>
          </a:r>
          <a:r>
            <a:rPr lang="en-US" sz="2100" kern="1200">
              <a:latin typeface="Georgia Pro Light"/>
            </a:rPr>
            <a:t>in:</a:t>
          </a:r>
        </a:p>
      </dsp:txBody>
      <dsp:txXfrm>
        <a:off x="59933" y="104548"/>
        <a:ext cx="5823733" cy="1107866"/>
      </dsp:txXfrm>
    </dsp:sp>
    <dsp:sp modelId="{7D367648-31C9-430B-A0F4-AA3F8196E5FF}">
      <dsp:nvSpPr>
        <dsp:cNvPr id="0" name=""/>
        <dsp:cNvSpPr/>
      </dsp:nvSpPr>
      <dsp:spPr>
        <a:xfrm>
          <a:off x="0" y="1332827"/>
          <a:ext cx="5943599" cy="1227732"/>
        </a:xfrm>
        <a:prstGeom prst="roundRect">
          <a:avLst/>
        </a:prstGeom>
        <a:solidFill>
          <a:schemeClr val="accent2">
            <a:hueOff val="-499650"/>
            <a:satOff val="-2237"/>
            <a:lumOff val="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a:latin typeface="Georgia Pro Light"/>
            </a:rPr>
            <a:t>Anaclitic</a:t>
          </a:r>
          <a:r>
            <a:rPr lang="en-US" sz="2100" kern="1200"/>
            <a:t> depression, which arises from feelings of loneliness and </a:t>
          </a:r>
          <a:r>
            <a:rPr lang="en-US" sz="2100" kern="1200">
              <a:latin typeface="Georgia Pro Light"/>
            </a:rPr>
            <a:t>abandonment</a:t>
          </a:r>
        </a:p>
      </dsp:txBody>
      <dsp:txXfrm>
        <a:off x="59933" y="1392760"/>
        <a:ext cx="5823733" cy="1107866"/>
      </dsp:txXfrm>
    </dsp:sp>
    <dsp:sp modelId="{19F1C2DF-4F84-467C-BF9E-5EFE9494567B}">
      <dsp:nvSpPr>
        <dsp:cNvPr id="0" name=""/>
        <dsp:cNvSpPr/>
      </dsp:nvSpPr>
      <dsp:spPr>
        <a:xfrm>
          <a:off x="0" y="2621039"/>
          <a:ext cx="5943599" cy="1227732"/>
        </a:xfrm>
        <a:prstGeom prst="roundRect">
          <a:avLst/>
        </a:prstGeom>
        <a:solidFill>
          <a:schemeClr val="accent2">
            <a:hueOff val="-999301"/>
            <a:satOff val="-4473"/>
            <a:lumOff val="1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Georgia Pro Light"/>
            </a:rPr>
            <a:t>Introjective</a:t>
          </a:r>
          <a:r>
            <a:rPr lang="en-US" sz="2100" kern="1200"/>
            <a:t> depression, which stems from a sense of failure and worthlessness</a:t>
          </a:r>
          <a:r>
            <a:rPr lang="en-US" sz="2100" kern="1200">
              <a:latin typeface="Georgia Pro Light"/>
            </a:rPr>
            <a:t>.</a:t>
          </a:r>
          <a:r>
            <a:rPr lang="en-US" sz="2100" kern="1200"/>
            <a:t> </a:t>
          </a:r>
        </a:p>
      </dsp:txBody>
      <dsp:txXfrm>
        <a:off x="59933" y="2680972"/>
        <a:ext cx="5823733" cy="1107866"/>
      </dsp:txXfrm>
    </dsp:sp>
    <dsp:sp modelId="{3643339F-37F1-478D-B8AA-18568EAD1EC5}">
      <dsp:nvSpPr>
        <dsp:cNvPr id="0" name=""/>
        <dsp:cNvSpPr/>
      </dsp:nvSpPr>
      <dsp:spPr>
        <a:xfrm>
          <a:off x="0" y="3909252"/>
          <a:ext cx="5943599" cy="1227732"/>
        </a:xfrm>
        <a:prstGeom prst="roundRect">
          <a:avLst/>
        </a:prstGeom>
        <a:solidFill>
          <a:schemeClr val="accent2">
            <a:hueOff val="-1498951"/>
            <a:satOff val="-6710"/>
            <a:lumOff val="1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There are also studies focusing on the importance of circadian rhythms and its main mediator, melatonin, in the onset and development of depression.</a:t>
          </a:r>
        </a:p>
      </dsp:txBody>
      <dsp:txXfrm>
        <a:off x="59933" y="3969185"/>
        <a:ext cx="5823733" cy="1107866"/>
      </dsp:txXfrm>
    </dsp:sp>
  </dsp:spTree>
</dsp:drawing>
</file>

<file path=ppt/diagrams/layout1.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2D93DF-3E79-4AD8-ACB1-39BBC00E0B20}" type="datetimeFigureOut">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531E53-8745-4C8C-8A2D-9FDEB3A7A73F}" type="slidenum">
              <a:t>‹#›</a:t>
            </a:fld>
            <a:endParaRPr lang="en-US"/>
          </a:p>
        </p:txBody>
      </p:sp>
    </p:spTree>
    <p:extLst>
      <p:ext uri="{BB962C8B-B14F-4D97-AF65-F5344CB8AC3E}">
        <p14:creationId xmlns:p14="http://schemas.microsoft.com/office/powerpoint/2010/main" val="3021915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fda.gov/files/Drugs-Img-Regulatory-Science-Research-Regulatory-Science-at-CDER-Scientists-Using-Computer-1600x900.pn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UiY6wr--0dE"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ncbi.nlm.nih.gov/pmc/articles/PMC7365292/"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Image taken from: </a:t>
            </a:r>
            <a:r>
              <a:rPr lang="en-US" dirty="0">
                <a:hlinkClick r:id="rId3"/>
              </a:rPr>
              <a:t>https://www.fda.gov/files/Drugs-Img-Regulatory-Science-Research-Regulatory-Science-at-CDER-Scientists-Using-Computer-1600x900.png</a:t>
            </a:r>
            <a:endParaRPr lang="en-US"/>
          </a:p>
          <a:p>
            <a:endParaRPr lang="en-US" dirty="0"/>
          </a:p>
          <a:p>
            <a:r>
              <a:rPr lang="en-US" dirty="0"/>
              <a:t>Copyright of FDA. </a:t>
            </a:r>
          </a:p>
        </p:txBody>
      </p:sp>
      <p:sp>
        <p:nvSpPr>
          <p:cNvPr id="4" name="Slide Number Placeholder 3"/>
          <p:cNvSpPr>
            <a:spLocks noGrp="1"/>
          </p:cNvSpPr>
          <p:nvPr>
            <p:ph type="sldNum" sz="quarter" idx="5"/>
          </p:nvPr>
        </p:nvSpPr>
        <p:spPr/>
        <p:txBody>
          <a:bodyPr/>
          <a:lstStyle/>
          <a:p>
            <a:fld id="{627BA562-C7DB-49CE-A462-02FE9439361D}" type="slidenum">
              <a:rPr lang="en-US"/>
              <a:t>15</a:t>
            </a:fld>
            <a:endParaRPr lang="en-US"/>
          </a:p>
        </p:txBody>
      </p:sp>
    </p:spTree>
    <p:extLst>
      <p:ext uri="{BB962C8B-B14F-4D97-AF65-F5344CB8AC3E}">
        <p14:creationId xmlns:p14="http://schemas.microsoft.com/office/powerpoint/2010/main" val="1103032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https://www.youtube.com/watch?v=UiY6wr--0dE</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27BA562-C7DB-49CE-A462-02FE9439361D}" type="slidenum">
              <a:rPr lang="en-US"/>
              <a:t>18</a:t>
            </a:fld>
            <a:endParaRPr lang="en-US"/>
          </a:p>
        </p:txBody>
      </p:sp>
    </p:spTree>
    <p:extLst>
      <p:ext uri="{BB962C8B-B14F-4D97-AF65-F5344CB8AC3E}">
        <p14:creationId xmlns:p14="http://schemas.microsoft.com/office/powerpoint/2010/main" val="1523727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hlinkClick r:id="rId3"/>
              </a:rPr>
              <a:t>https://www.ncbi.nlm.nih.gov/pmc/articles/PMC7365292/</a:t>
            </a:r>
            <a:endParaRPr lang="en-US"/>
          </a:p>
        </p:txBody>
      </p:sp>
      <p:sp>
        <p:nvSpPr>
          <p:cNvPr id="4" name="Slide Number Placeholder 3"/>
          <p:cNvSpPr>
            <a:spLocks noGrp="1"/>
          </p:cNvSpPr>
          <p:nvPr>
            <p:ph type="sldNum" sz="quarter" idx="5"/>
          </p:nvPr>
        </p:nvSpPr>
        <p:spPr/>
        <p:txBody>
          <a:bodyPr/>
          <a:lstStyle/>
          <a:p>
            <a:fld id="{627BA562-C7DB-49CE-A462-02FE9439361D}" type="slidenum">
              <a:rPr lang="en-US"/>
              <a:t>47</a:t>
            </a:fld>
            <a:endParaRPr lang="en-US"/>
          </a:p>
        </p:txBody>
      </p:sp>
    </p:spTree>
    <p:extLst>
      <p:ext uri="{BB962C8B-B14F-4D97-AF65-F5344CB8AC3E}">
        <p14:creationId xmlns:p14="http://schemas.microsoft.com/office/powerpoint/2010/main" val="2936537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660361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73271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399255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409349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558272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358458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45846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6970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6257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485814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10/8/2024</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622616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10/8/2024</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0995622"/>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87"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youtube.com/watch?v=D8OxdGV_7lo" TargetMode="External"/><Relationship Id="rId2" Type="http://schemas.openxmlformats.org/officeDocument/2006/relationships/hyperlink" Target="https://www.youtube.com/watch?v=j6bmZ8cVB4o"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1BC5A67-118C-4E4F-B36D-98915F747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Red Triangles">
            <a:extLst>
              <a:ext uri="{FF2B5EF4-FFF2-40B4-BE49-F238E27FC236}">
                <a16:creationId xmlns:a16="http://schemas.microsoft.com/office/drawing/2014/main" id="{2CFF2E88-CF6F-0429-BF9F-33D418B9ED3D}"/>
              </a:ext>
            </a:extLst>
          </p:cNvPr>
          <p:cNvPicPr>
            <a:picLocks noChangeAspect="1"/>
          </p:cNvPicPr>
          <p:nvPr/>
        </p:nvPicPr>
        <p:blipFill>
          <a:blip r:embed="rId2">
            <a:alphaModFix amt="60000"/>
          </a:blip>
          <a:srcRect t="8784" r="-3" b="9481"/>
          <a:stretch/>
        </p:blipFill>
        <p:spPr>
          <a:xfrm>
            <a:off x="-4199" y="10"/>
            <a:ext cx="12196199" cy="6857990"/>
          </a:xfrm>
          <a:prstGeom prst="rect">
            <a:avLst/>
          </a:prstGeom>
        </p:spPr>
      </p:pic>
      <p:sp>
        <p:nvSpPr>
          <p:cNvPr id="12" name="Freeform: Shape 11">
            <a:extLst>
              <a:ext uri="{FF2B5EF4-FFF2-40B4-BE49-F238E27FC236}">
                <a16:creationId xmlns:a16="http://schemas.microsoft.com/office/drawing/2014/main" id="{820F8B35-FE0B-427D-9196-5DB8CC697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06494" y="859953"/>
            <a:ext cx="4379010" cy="5197947"/>
          </a:xfrm>
          <a:custGeom>
            <a:avLst/>
            <a:gdLst>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2480538 h 5246128"/>
              <a:gd name="connsiteX4" fmla="*/ 4419600 w 4419600"/>
              <a:gd name="connsiteY4" fmla="*/ 4975131 h 5246128"/>
              <a:gd name="connsiteX5" fmla="*/ 4419600 w 4419600"/>
              <a:gd name="connsiteY5" fmla="*/ 5246128 h 5246128"/>
              <a:gd name="connsiteX6" fmla="*/ 0 w 4419600"/>
              <a:gd name="connsiteY6" fmla="*/ 5246128 h 5246128"/>
              <a:gd name="connsiteX7" fmla="*/ 0 w 4419600"/>
              <a:gd name="connsiteY7" fmla="*/ 4975131 h 5246128"/>
              <a:gd name="connsiteX8" fmla="*/ 0 w 4419600"/>
              <a:gd name="connsiteY8" fmla="*/ 2480538 h 5246128"/>
              <a:gd name="connsiteX9" fmla="*/ 0 w 4419600"/>
              <a:gd name="connsiteY9" fmla="*/ 2209541 h 5246128"/>
              <a:gd name="connsiteX10" fmla="*/ 2209538 w 4419600"/>
              <a:gd name="connsiteY10"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4975131 h 5246128"/>
              <a:gd name="connsiteX4" fmla="*/ 4419600 w 4419600"/>
              <a:gd name="connsiteY4" fmla="*/ 5246128 h 5246128"/>
              <a:gd name="connsiteX5" fmla="*/ 0 w 4419600"/>
              <a:gd name="connsiteY5" fmla="*/ 5246128 h 5246128"/>
              <a:gd name="connsiteX6" fmla="*/ 0 w 4419600"/>
              <a:gd name="connsiteY6" fmla="*/ 4975131 h 5246128"/>
              <a:gd name="connsiteX7" fmla="*/ 0 w 4419600"/>
              <a:gd name="connsiteY7" fmla="*/ 2480538 h 5246128"/>
              <a:gd name="connsiteX8" fmla="*/ 0 w 4419600"/>
              <a:gd name="connsiteY8" fmla="*/ 2209541 h 5246128"/>
              <a:gd name="connsiteX9" fmla="*/ 2209538 w 4419600"/>
              <a:gd name="connsiteY9"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4975131 h 5246128"/>
              <a:gd name="connsiteX6" fmla="*/ 0 w 4419600"/>
              <a:gd name="connsiteY6" fmla="*/ 2480538 h 5246128"/>
              <a:gd name="connsiteX7" fmla="*/ 0 w 4419600"/>
              <a:gd name="connsiteY7" fmla="*/ 2209541 h 5246128"/>
              <a:gd name="connsiteX8" fmla="*/ 2209538 w 4419600"/>
              <a:gd name="connsiteY8"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2480538 h 5246128"/>
              <a:gd name="connsiteX6" fmla="*/ 0 w 4419600"/>
              <a:gd name="connsiteY6" fmla="*/ 2209541 h 5246128"/>
              <a:gd name="connsiteX7" fmla="*/ 2209538 w 4419600"/>
              <a:gd name="connsiteY7" fmla="*/ 0 h 5246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9600" h="5246128">
                <a:moveTo>
                  <a:pt x="2209538" y="0"/>
                </a:moveTo>
                <a:lnTo>
                  <a:pt x="2210062" y="0"/>
                </a:lnTo>
                <a:cubicBezTo>
                  <a:pt x="3430375" y="0"/>
                  <a:pt x="4419600" y="989251"/>
                  <a:pt x="4419600" y="2209541"/>
                </a:cubicBezTo>
                <a:lnTo>
                  <a:pt x="4419600" y="5246128"/>
                </a:lnTo>
                <a:lnTo>
                  <a:pt x="0" y="5246128"/>
                </a:lnTo>
                <a:lnTo>
                  <a:pt x="0" y="2480538"/>
                </a:lnTo>
                <a:lnTo>
                  <a:pt x="0" y="2209541"/>
                </a:lnTo>
                <a:cubicBezTo>
                  <a:pt x="0" y="989251"/>
                  <a:pt x="989222" y="0"/>
                  <a:pt x="2209538" y="0"/>
                </a:cubicBezTo>
                <a:close/>
              </a:path>
            </a:pathLst>
          </a:custGeom>
          <a:solidFill>
            <a:srgbClr val="0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2661849" y="1921623"/>
            <a:ext cx="6868301" cy="1750731"/>
          </a:xfrm>
        </p:spPr>
        <p:txBody>
          <a:bodyPr anchor="b">
            <a:normAutofit/>
          </a:bodyPr>
          <a:lstStyle/>
          <a:p>
            <a:pPr algn="ctr"/>
            <a:r>
              <a:rPr lang="en-US">
                <a:solidFill>
                  <a:srgbClr val="FFFFFF"/>
                </a:solidFill>
              </a:rPr>
              <a:t>Contemporary Mental Health</a:t>
            </a:r>
          </a:p>
        </p:txBody>
      </p:sp>
      <p:sp>
        <p:nvSpPr>
          <p:cNvPr id="3" name="Subtitle 2"/>
          <p:cNvSpPr>
            <a:spLocks noGrp="1"/>
          </p:cNvSpPr>
          <p:nvPr>
            <p:ph type="subTitle" idx="1"/>
          </p:nvPr>
        </p:nvSpPr>
        <p:spPr>
          <a:xfrm>
            <a:off x="4448496" y="4936376"/>
            <a:ext cx="3295006" cy="847166"/>
          </a:xfrm>
        </p:spPr>
        <p:txBody>
          <a:bodyPr>
            <a:normAutofit/>
          </a:bodyPr>
          <a:lstStyle/>
          <a:p>
            <a:pPr algn="ctr"/>
            <a:endParaRPr lang="en-US">
              <a:solidFill>
                <a:srgbClr val="FFFFFF"/>
              </a:solidFill>
            </a:endParaRPr>
          </a:p>
        </p:txBody>
      </p:sp>
      <p:cxnSp>
        <p:nvCxnSpPr>
          <p:cNvPr id="14" name="Straight Connector 13">
            <a:extLst>
              <a:ext uri="{FF2B5EF4-FFF2-40B4-BE49-F238E27FC236}">
                <a16:creationId xmlns:a16="http://schemas.microsoft.com/office/drawing/2014/main" id="{EF59B18A-94FC-4D49-98EB-BEC65B321A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376602" y="4316294"/>
            <a:ext cx="1458419"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805C2-DA77-EEC9-FD79-60BFBD4194E5}"/>
              </a:ext>
            </a:extLst>
          </p:cNvPr>
          <p:cNvSpPr>
            <a:spLocks noGrp="1"/>
          </p:cNvSpPr>
          <p:nvPr>
            <p:ph type="title"/>
          </p:nvPr>
        </p:nvSpPr>
        <p:spPr>
          <a:xfrm>
            <a:off x="1461805" y="876300"/>
            <a:ext cx="7605995" cy="1367398"/>
          </a:xfrm>
        </p:spPr>
        <p:txBody>
          <a:bodyPr anchor="b">
            <a:normAutofit/>
          </a:bodyPr>
          <a:lstStyle/>
          <a:p>
            <a:r>
              <a:rPr lang="en-US" dirty="0"/>
              <a:t>Aims and Objectives</a:t>
            </a:r>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764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538B8D0-9F1F-D6C2-2977-4DF19C11814E}"/>
              </a:ext>
            </a:extLst>
          </p:cNvPr>
          <p:cNvGraphicFramePr>
            <a:graphicFrameLocks noGrp="1"/>
          </p:cNvGraphicFramePr>
          <p:nvPr>
            <p:ph idx="1"/>
            <p:extLst>
              <p:ext uri="{D42A27DB-BD31-4B8C-83A1-F6EECF244321}">
                <p14:modId xmlns:p14="http://schemas.microsoft.com/office/powerpoint/2010/main" val="1531285266"/>
              </p:ext>
            </p:extLst>
          </p:nvPr>
        </p:nvGraphicFramePr>
        <p:xfrm>
          <a:off x="2220687" y="2589816"/>
          <a:ext cx="8917576" cy="3468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475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61CB21-2B5D-50BA-ACC0-1E8ABCCB2DFA}"/>
              </a:ext>
            </a:extLst>
          </p:cNvPr>
          <p:cNvSpPr>
            <a:spLocks noGrp="1"/>
          </p:cNvSpPr>
          <p:nvPr>
            <p:ph type="title"/>
          </p:nvPr>
        </p:nvSpPr>
        <p:spPr>
          <a:xfrm>
            <a:off x="849760" y="876302"/>
            <a:ext cx="10427840" cy="1086056"/>
          </a:xfrm>
        </p:spPr>
        <p:txBody>
          <a:bodyPr>
            <a:normAutofit/>
          </a:bodyPr>
          <a:lstStyle/>
          <a:p>
            <a:r>
              <a:rPr lang="en-US" dirty="0"/>
              <a:t>Mental Health: Definitions</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CD7ADC1-3DCD-A928-68EC-E14C2DE17942}"/>
              </a:ext>
            </a:extLst>
          </p:cNvPr>
          <p:cNvGraphicFramePr>
            <a:graphicFrameLocks noGrp="1"/>
          </p:cNvGraphicFramePr>
          <p:nvPr>
            <p:ph idx="1"/>
            <p:extLst>
              <p:ext uri="{D42A27DB-BD31-4B8C-83A1-F6EECF244321}">
                <p14:modId xmlns:p14="http://schemas.microsoft.com/office/powerpoint/2010/main" val="618755957"/>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3994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67FCDA-CF5B-0977-084E-D74F731731D7}"/>
              </a:ext>
            </a:extLst>
          </p:cNvPr>
          <p:cNvSpPr>
            <a:spLocks noGrp="1"/>
          </p:cNvSpPr>
          <p:nvPr>
            <p:ph type="title"/>
          </p:nvPr>
        </p:nvSpPr>
        <p:spPr>
          <a:xfrm>
            <a:off x="5152238" y="895440"/>
            <a:ext cx="6125361" cy="1560083"/>
          </a:xfrm>
        </p:spPr>
        <p:txBody>
          <a:bodyPr>
            <a:normAutofit/>
          </a:bodyPr>
          <a:lstStyle/>
          <a:p>
            <a:r>
              <a:rPr lang="en-US" dirty="0"/>
              <a:t>Mental Health: Definitions</a:t>
            </a:r>
          </a:p>
        </p:txBody>
      </p:sp>
      <p:pic>
        <p:nvPicPr>
          <p:cNvPr id="5" name="Picture 4" descr="Colourful carved figures of humans">
            <a:extLst>
              <a:ext uri="{FF2B5EF4-FFF2-40B4-BE49-F238E27FC236}">
                <a16:creationId xmlns:a16="http://schemas.microsoft.com/office/drawing/2014/main" id="{4117CF70-FCA9-17A3-C35C-441D597D32F5}"/>
              </a:ext>
            </a:extLst>
          </p:cNvPr>
          <p:cNvPicPr>
            <a:picLocks noChangeAspect="1"/>
          </p:cNvPicPr>
          <p:nvPr/>
        </p:nvPicPr>
        <p:blipFill>
          <a:blip r:embed="rId2"/>
          <a:srcRect l="26514" r="25714" b="3"/>
          <a:stretch/>
        </p:blipFill>
        <p:spPr>
          <a:xfrm>
            <a:off x="1" y="-16591"/>
            <a:ext cx="4610100" cy="6874591"/>
          </a:xfrm>
          <a:prstGeom prst="rect">
            <a:avLst/>
          </a:prstGeom>
        </p:spPr>
      </p:pic>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0145"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BEAB64E-8880-24A7-E8E5-54CFD27DD926}"/>
              </a:ext>
            </a:extLst>
          </p:cNvPr>
          <p:cNvSpPr>
            <a:spLocks noGrp="1"/>
          </p:cNvSpPr>
          <p:nvPr>
            <p:ph idx="1"/>
          </p:nvPr>
        </p:nvSpPr>
        <p:spPr>
          <a:xfrm>
            <a:off x="5974717" y="2753546"/>
            <a:ext cx="5302882" cy="3494854"/>
          </a:xfrm>
        </p:spPr>
        <p:txBody>
          <a:bodyPr vert="horz" lIns="91440" tIns="45720" rIns="91440" bIns="45720" rtlCol="0" anchor="t">
            <a:normAutofit/>
          </a:bodyPr>
          <a:lstStyle/>
          <a:p>
            <a:r>
              <a:rPr lang="en-US" dirty="0"/>
              <a:t>The World Health </a:t>
            </a:r>
            <a:r>
              <a:rPr lang="en-US" dirty="0" err="1"/>
              <a:t>Organisation</a:t>
            </a:r>
            <a:r>
              <a:rPr lang="en-US" dirty="0"/>
              <a:t> defines mental health as </a:t>
            </a:r>
            <a:r>
              <a:rPr lang="en-US" dirty="0">
                <a:ea typeface="+mn-lt"/>
                <a:cs typeface="+mn-lt"/>
              </a:rPr>
              <a:t>a state of mental well-being that enables people to cope with the stresses of life, </a:t>
            </a:r>
            <a:r>
              <a:rPr lang="en-US" dirty="0" err="1">
                <a:ea typeface="+mn-lt"/>
                <a:cs typeface="+mn-lt"/>
              </a:rPr>
              <a:t>realise</a:t>
            </a:r>
            <a:r>
              <a:rPr lang="en-US" dirty="0">
                <a:ea typeface="+mn-lt"/>
                <a:cs typeface="+mn-lt"/>
              </a:rPr>
              <a:t> their abilities, learn well and work well, and contribute to their community.</a:t>
            </a:r>
          </a:p>
          <a:p>
            <a:r>
              <a:rPr lang="en-US" dirty="0"/>
              <a:t>Let's break this to pieces.</a:t>
            </a:r>
          </a:p>
        </p:txBody>
      </p:sp>
    </p:spTree>
    <p:extLst>
      <p:ext uri="{BB962C8B-B14F-4D97-AF65-F5344CB8AC3E}">
        <p14:creationId xmlns:p14="http://schemas.microsoft.com/office/powerpoint/2010/main" val="831568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131B3D-E0B3-DFA2-CBA0-B9E88D7F6445}"/>
              </a:ext>
            </a:extLst>
          </p:cNvPr>
          <p:cNvSpPr>
            <a:spLocks noGrp="1"/>
          </p:cNvSpPr>
          <p:nvPr>
            <p:ph type="title"/>
          </p:nvPr>
        </p:nvSpPr>
        <p:spPr>
          <a:xfrm>
            <a:off x="849760" y="876302"/>
            <a:ext cx="10427840" cy="1086056"/>
          </a:xfrm>
        </p:spPr>
        <p:txBody>
          <a:bodyPr>
            <a:normAutofit/>
          </a:bodyPr>
          <a:lstStyle/>
          <a:p>
            <a:r>
              <a:rPr lang="en-US" dirty="0"/>
              <a:t>A State of Mental Wellbeing</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3D986F4-A056-4036-E078-58B061C8889B}"/>
              </a:ext>
            </a:extLst>
          </p:cNvPr>
          <p:cNvGraphicFramePr>
            <a:graphicFrameLocks noGrp="1"/>
          </p:cNvGraphicFramePr>
          <p:nvPr>
            <p:ph idx="1"/>
            <p:extLst>
              <p:ext uri="{D42A27DB-BD31-4B8C-83A1-F6EECF244321}">
                <p14:modId xmlns:p14="http://schemas.microsoft.com/office/powerpoint/2010/main" val="1626932515"/>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7690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6AF10-8467-E839-F359-1DD2470165B4}"/>
              </a:ext>
            </a:extLst>
          </p:cNvPr>
          <p:cNvSpPr>
            <a:spLocks noGrp="1"/>
          </p:cNvSpPr>
          <p:nvPr>
            <p:ph type="title"/>
          </p:nvPr>
        </p:nvSpPr>
        <p:spPr>
          <a:xfrm>
            <a:off x="849760" y="876302"/>
            <a:ext cx="10427840" cy="1086056"/>
          </a:xfrm>
        </p:spPr>
        <p:txBody>
          <a:bodyPr>
            <a:normAutofit/>
          </a:bodyPr>
          <a:lstStyle/>
          <a:p>
            <a:r>
              <a:rPr lang="en-US" dirty="0"/>
              <a:t>Cope With the Stresses of Life</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F2CD3E3-CF87-5579-023B-D0CAC24D32B2}"/>
              </a:ext>
            </a:extLst>
          </p:cNvPr>
          <p:cNvGraphicFramePr>
            <a:graphicFrameLocks noGrp="1"/>
          </p:cNvGraphicFramePr>
          <p:nvPr>
            <p:ph idx="1"/>
            <p:extLst>
              <p:ext uri="{D42A27DB-BD31-4B8C-83A1-F6EECF244321}">
                <p14:modId xmlns:p14="http://schemas.microsoft.com/office/powerpoint/2010/main" val="102401920"/>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905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E12A13-55EF-02E2-5021-A5A573454DC3}"/>
              </a:ext>
            </a:extLst>
          </p:cNvPr>
          <p:cNvSpPr>
            <a:spLocks noGrp="1"/>
          </p:cNvSpPr>
          <p:nvPr>
            <p:ph type="title"/>
          </p:nvPr>
        </p:nvSpPr>
        <p:spPr>
          <a:xfrm>
            <a:off x="849760" y="876302"/>
            <a:ext cx="10427840" cy="1086056"/>
          </a:xfrm>
        </p:spPr>
        <p:txBody>
          <a:bodyPr>
            <a:normAutofit/>
          </a:bodyPr>
          <a:lstStyle/>
          <a:p>
            <a:r>
              <a:rPr lang="en-US" dirty="0" err="1"/>
              <a:t>Realise</a:t>
            </a:r>
            <a:r>
              <a:rPr lang="en-US" dirty="0"/>
              <a:t> Their Abilities</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00EE263-0277-9BAC-42B6-6B2549015A2D}"/>
              </a:ext>
            </a:extLst>
          </p:cNvPr>
          <p:cNvGraphicFramePr>
            <a:graphicFrameLocks noGrp="1"/>
          </p:cNvGraphicFramePr>
          <p:nvPr>
            <p:ph idx="1"/>
            <p:extLst>
              <p:ext uri="{D42A27DB-BD31-4B8C-83A1-F6EECF244321}">
                <p14:modId xmlns:p14="http://schemas.microsoft.com/office/powerpoint/2010/main" val="1383363781"/>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2377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5F02AB-1678-A788-3000-59A7402920F2}"/>
              </a:ext>
            </a:extLst>
          </p:cNvPr>
          <p:cNvSpPr>
            <a:spLocks noGrp="1"/>
          </p:cNvSpPr>
          <p:nvPr>
            <p:ph type="title"/>
          </p:nvPr>
        </p:nvSpPr>
        <p:spPr>
          <a:xfrm>
            <a:off x="790514" y="800100"/>
            <a:ext cx="3945531" cy="1443597"/>
          </a:xfrm>
        </p:spPr>
        <p:txBody>
          <a:bodyPr anchor="b">
            <a:normAutofit/>
          </a:bodyPr>
          <a:lstStyle/>
          <a:p>
            <a:pPr algn="r"/>
            <a:r>
              <a:rPr lang="en-US" dirty="0"/>
              <a:t>Learn Well and Work Well</a:t>
            </a:r>
            <a:endParaRPr lang="en-US"/>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F6E6C3F-9730-138C-EF65-36854E6E7DFF}"/>
              </a:ext>
            </a:extLst>
          </p:cNvPr>
          <p:cNvGraphicFramePr>
            <a:graphicFrameLocks noGrp="1"/>
          </p:cNvGraphicFramePr>
          <p:nvPr>
            <p:ph idx="1"/>
            <p:extLst>
              <p:ext uri="{D42A27DB-BD31-4B8C-83A1-F6EECF244321}">
                <p14:modId xmlns:p14="http://schemas.microsoft.com/office/powerpoint/2010/main" val="2202287196"/>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3272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9019F8-ABDD-C98E-7F7D-26F7D859BE42}"/>
              </a:ext>
            </a:extLst>
          </p:cNvPr>
          <p:cNvSpPr>
            <a:spLocks noGrp="1"/>
          </p:cNvSpPr>
          <p:nvPr>
            <p:ph type="title"/>
          </p:nvPr>
        </p:nvSpPr>
        <p:spPr>
          <a:xfrm>
            <a:off x="790514" y="800100"/>
            <a:ext cx="3945531" cy="1443597"/>
          </a:xfrm>
        </p:spPr>
        <p:txBody>
          <a:bodyPr anchor="b">
            <a:normAutofit/>
          </a:bodyPr>
          <a:lstStyle/>
          <a:p>
            <a:pPr algn="r">
              <a:lnSpc>
                <a:spcPct val="90000"/>
              </a:lnSpc>
            </a:pPr>
            <a:r>
              <a:rPr lang="en-US" sz="3700"/>
              <a:t>Contribute to Their Community</a:t>
            </a:r>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93C82C1-AFDA-DD66-518E-1B75C2942148}"/>
              </a:ext>
            </a:extLst>
          </p:cNvPr>
          <p:cNvGraphicFramePr>
            <a:graphicFrameLocks noGrp="1"/>
          </p:cNvGraphicFramePr>
          <p:nvPr>
            <p:ph idx="1"/>
            <p:extLst>
              <p:ext uri="{D42A27DB-BD31-4B8C-83A1-F6EECF244321}">
                <p14:modId xmlns:p14="http://schemas.microsoft.com/office/powerpoint/2010/main" val="2945267044"/>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670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6FE48D-6749-518E-813E-2ED26B4BC63B}"/>
              </a:ext>
            </a:extLst>
          </p:cNvPr>
          <p:cNvSpPr>
            <a:spLocks noGrp="1"/>
          </p:cNvSpPr>
          <p:nvPr>
            <p:ph type="title"/>
          </p:nvPr>
        </p:nvSpPr>
        <p:spPr>
          <a:xfrm>
            <a:off x="764593" y="895440"/>
            <a:ext cx="4569407" cy="1560083"/>
          </a:xfrm>
        </p:spPr>
        <p:txBody>
          <a:bodyPr>
            <a:normAutofit/>
          </a:bodyPr>
          <a:lstStyle/>
          <a:p>
            <a:r>
              <a:rPr lang="en-US" dirty="0"/>
              <a:t>Mental Health Conditions</a:t>
            </a:r>
          </a:p>
        </p:txBody>
      </p:sp>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E33505F-1DBD-FADB-6DF0-67D668ACF08B}"/>
              </a:ext>
            </a:extLst>
          </p:cNvPr>
          <p:cNvSpPr>
            <a:spLocks noGrp="1"/>
          </p:cNvSpPr>
          <p:nvPr>
            <p:ph idx="1"/>
          </p:nvPr>
        </p:nvSpPr>
        <p:spPr>
          <a:xfrm>
            <a:off x="1570033" y="2753546"/>
            <a:ext cx="3746928" cy="3402555"/>
          </a:xfrm>
        </p:spPr>
        <p:txBody>
          <a:bodyPr vert="horz" lIns="91440" tIns="45720" rIns="91440" bIns="45720" rtlCol="0" anchor="t">
            <a:normAutofit/>
          </a:bodyPr>
          <a:lstStyle/>
          <a:p>
            <a:r>
              <a:rPr lang="en-US" dirty="0"/>
              <a:t>What are some of the most common mental health conditions?</a:t>
            </a:r>
          </a:p>
          <a:p>
            <a:pPr marL="0" indent="0">
              <a:buNone/>
            </a:pPr>
            <a:endParaRPr lang="en-US" dirty="0"/>
          </a:p>
        </p:txBody>
      </p:sp>
      <p:pic>
        <p:nvPicPr>
          <p:cNvPr id="5" name="Picture 4" descr="Computer Generated Lights">
            <a:extLst>
              <a:ext uri="{FF2B5EF4-FFF2-40B4-BE49-F238E27FC236}">
                <a16:creationId xmlns:a16="http://schemas.microsoft.com/office/drawing/2014/main" id="{EFE67F37-C313-8B62-4122-09C4731F1FB7}"/>
              </a:ext>
            </a:extLst>
          </p:cNvPr>
          <p:cNvPicPr>
            <a:picLocks noChangeAspect="1"/>
          </p:cNvPicPr>
          <p:nvPr/>
        </p:nvPicPr>
        <p:blipFill>
          <a:blip r:embed="rId2"/>
          <a:srcRect l="12689" r="21556" b="-59"/>
          <a:stretch/>
        </p:blipFill>
        <p:spPr>
          <a:xfrm>
            <a:off x="6096000" y="-16591"/>
            <a:ext cx="6107073" cy="6874591"/>
          </a:xfrm>
          <a:prstGeom prst="rect">
            <a:avLst/>
          </a:prstGeom>
        </p:spPr>
      </p:pic>
    </p:spTree>
    <p:extLst>
      <p:ext uri="{BB962C8B-B14F-4D97-AF65-F5344CB8AC3E}">
        <p14:creationId xmlns:p14="http://schemas.microsoft.com/office/powerpoint/2010/main" val="1446476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BC1CC1-7A98-7EF2-743F-A9FB0F83C83A}"/>
              </a:ext>
            </a:extLst>
          </p:cNvPr>
          <p:cNvSpPr>
            <a:spLocks noGrp="1"/>
          </p:cNvSpPr>
          <p:nvPr>
            <p:ph type="title"/>
          </p:nvPr>
        </p:nvSpPr>
        <p:spPr>
          <a:xfrm>
            <a:off x="849760" y="876302"/>
            <a:ext cx="10427840" cy="1086056"/>
          </a:xfrm>
        </p:spPr>
        <p:txBody>
          <a:bodyPr>
            <a:normAutofit/>
          </a:bodyPr>
          <a:lstStyle/>
          <a:p>
            <a:r>
              <a:rPr lang="en-US" dirty="0"/>
              <a:t>Mental Health Conditions</a:t>
            </a:r>
          </a:p>
        </p:txBody>
      </p:sp>
      <p:cxnSp>
        <p:nvCxnSpPr>
          <p:cNvPr id="14" name="Straight Connector 13">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15" name="Content Placeholder 2">
            <a:extLst>
              <a:ext uri="{FF2B5EF4-FFF2-40B4-BE49-F238E27FC236}">
                <a16:creationId xmlns:a16="http://schemas.microsoft.com/office/drawing/2014/main" id="{D1FB4507-FD68-56F2-F889-65CA48CE2894}"/>
              </a:ext>
            </a:extLst>
          </p:cNvPr>
          <p:cNvGraphicFramePr>
            <a:graphicFrameLocks noGrp="1"/>
          </p:cNvGraphicFramePr>
          <p:nvPr>
            <p:ph idx="1"/>
            <p:extLst>
              <p:ext uri="{D42A27DB-BD31-4B8C-83A1-F6EECF244321}">
                <p14:modId xmlns:p14="http://schemas.microsoft.com/office/powerpoint/2010/main" val="2091465410"/>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7204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F49773-B966-4B0D-5468-4E2379A36900}"/>
              </a:ext>
            </a:extLst>
          </p:cNvPr>
          <p:cNvSpPr>
            <a:spLocks noGrp="1"/>
          </p:cNvSpPr>
          <p:nvPr>
            <p:ph type="title"/>
          </p:nvPr>
        </p:nvSpPr>
        <p:spPr>
          <a:xfrm>
            <a:off x="849760" y="876302"/>
            <a:ext cx="10427840" cy="1086056"/>
          </a:xfrm>
        </p:spPr>
        <p:txBody>
          <a:bodyPr>
            <a:normAutofit/>
          </a:bodyPr>
          <a:lstStyle/>
          <a:p>
            <a:r>
              <a:rPr lang="en-US" dirty="0"/>
              <a:t>Mental Health Conditions</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0B1C76C-B7F4-A149-F8EB-31493029902A}"/>
              </a:ext>
            </a:extLst>
          </p:cNvPr>
          <p:cNvGraphicFramePr>
            <a:graphicFrameLocks noGrp="1"/>
          </p:cNvGraphicFramePr>
          <p:nvPr>
            <p:ph idx="1"/>
            <p:extLst>
              <p:ext uri="{D42A27DB-BD31-4B8C-83A1-F6EECF244321}">
                <p14:modId xmlns:p14="http://schemas.microsoft.com/office/powerpoint/2010/main" val="2351419067"/>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949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51C0BCA8-B9D5-4F84-B063-ABE683EE0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mputer Generated Lights">
            <a:extLst>
              <a:ext uri="{FF2B5EF4-FFF2-40B4-BE49-F238E27FC236}">
                <a16:creationId xmlns:a16="http://schemas.microsoft.com/office/drawing/2014/main" id="{FDBA08A5-A952-6A4F-D1FD-FE68909E8530}"/>
              </a:ext>
            </a:extLst>
          </p:cNvPr>
          <p:cNvPicPr>
            <a:picLocks noChangeAspect="1"/>
          </p:cNvPicPr>
          <p:nvPr/>
        </p:nvPicPr>
        <p:blipFill>
          <a:blip r:embed="rId2"/>
          <a:srcRect t="6760" r="-2" b="17199"/>
          <a:stretch/>
        </p:blipFill>
        <p:spPr>
          <a:xfrm>
            <a:off x="20" y="10"/>
            <a:ext cx="12191979" cy="6857989"/>
          </a:xfrm>
          <a:prstGeom prst="rect">
            <a:avLst/>
          </a:prstGeom>
        </p:spPr>
      </p:pic>
      <p:sp>
        <p:nvSpPr>
          <p:cNvPr id="13" name="Freeform: Shape 12">
            <a:extLst>
              <a:ext uri="{FF2B5EF4-FFF2-40B4-BE49-F238E27FC236}">
                <a16:creationId xmlns:a16="http://schemas.microsoft.com/office/drawing/2014/main" id="{3148D7B7-CAFA-4089-A365-6371A76FE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3144236 w 12192000"/>
              <a:gd name="connsiteY0" fmla="*/ 859953 h 6858000"/>
              <a:gd name="connsiteX1" fmla="*/ 954990 w 12192000"/>
              <a:gd name="connsiteY1" fmla="*/ 3049201 h 6858000"/>
              <a:gd name="connsiteX2" fmla="*/ 954990 w 12192000"/>
              <a:gd name="connsiteY2" fmla="*/ 3317710 h 6858000"/>
              <a:gd name="connsiteX3" fmla="*/ 954990 w 12192000"/>
              <a:gd name="connsiteY3" fmla="*/ 6057900 h 6858000"/>
              <a:gd name="connsiteX4" fmla="*/ 5334000 w 12192000"/>
              <a:gd name="connsiteY4" fmla="*/ 6057900 h 6858000"/>
              <a:gd name="connsiteX5" fmla="*/ 5334000 w 12192000"/>
              <a:gd name="connsiteY5" fmla="*/ 3049201 h 6858000"/>
              <a:gd name="connsiteX6" fmla="*/ 3144755 w 12192000"/>
              <a:gd name="connsiteY6" fmla="*/ 85995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3144236" y="859953"/>
                </a:moveTo>
                <a:cubicBezTo>
                  <a:pt x="1935127" y="859953"/>
                  <a:pt x="954990" y="1840119"/>
                  <a:pt x="954990" y="3049201"/>
                </a:cubicBezTo>
                <a:lnTo>
                  <a:pt x="954990" y="3317710"/>
                </a:lnTo>
                <a:lnTo>
                  <a:pt x="954990" y="6057900"/>
                </a:lnTo>
                <a:lnTo>
                  <a:pt x="5334000" y="6057900"/>
                </a:lnTo>
                <a:lnTo>
                  <a:pt x="5334000" y="3049201"/>
                </a:lnTo>
                <a:cubicBezTo>
                  <a:pt x="5334000" y="1840119"/>
                  <a:pt x="4353860" y="859953"/>
                  <a:pt x="3144755" y="859953"/>
                </a:cubicBezTo>
                <a:close/>
                <a:moveTo>
                  <a:pt x="0" y="0"/>
                </a:moveTo>
                <a:lnTo>
                  <a:pt x="12192000" y="0"/>
                </a:lnTo>
                <a:lnTo>
                  <a:pt x="12192000" y="6858000"/>
                </a:lnTo>
                <a:lnTo>
                  <a:pt x="0" y="6858000"/>
                </a:lnTo>
                <a:close/>
              </a:path>
            </a:pathLst>
          </a:custGeom>
          <a:solidFill>
            <a:srgbClr val="000000">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CE359A7-5589-CAB6-570E-83CD90EDD85B}"/>
              </a:ext>
            </a:extLst>
          </p:cNvPr>
          <p:cNvSpPr>
            <a:spLocks noGrp="1"/>
          </p:cNvSpPr>
          <p:nvPr>
            <p:ph type="title"/>
          </p:nvPr>
        </p:nvSpPr>
        <p:spPr>
          <a:xfrm>
            <a:off x="829273" y="1161232"/>
            <a:ext cx="5291275" cy="2485479"/>
          </a:xfrm>
        </p:spPr>
        <p:txBody>
          <a:bodyPr vert="horz" lIns="91440" tIns="45720" rIns="91440" bIns="45720" rtlCol="0" anchor="b">
            <a:normAutofit/>
          </a:bodyPr>
          <a:lstStyle/>
          <a:p>
            <a:r>
              <a:rPr lang="en-US" sz="4800">
                <a:solidFill>
                  <a:srgbClr val="FFFFFF"/>
                </a:solidFill>
              </a:rPr>
              <a:t>Classification of Mental Health</a:t>
            </a:r>
          </a:p>
        </p:txBody>
      </p:sp>
      <p:sp>
        <p:nvSpPr>
          <p:cNvPr id="3" name="Content Placeholder 2">
            <a:extLst>
              <a:ext uri="{FF2B5EF4-FFF2-40B4-BE49-F238E27FC236}">
                <a16:creationId xmlns:a16="http://schemas.microsoft.com/office/drawing/2014/main" id="{1C465079-0690-44A9-324A-CE8E82933FC1}"/>
              </a:ext>
            </a:extLst>
          </p:cNvPr>
          <p:cNvSpPr>
            <a:spLocks noGrp="1"/>
          </p:cNvSpPr>
          <p:nvPr>
            <p:ph idx="1"/>
          </p:nvPr>
        </p:nvSpPr>
        <p:spPr>
          <a:xfrm>
            <a:off x="1526615" y="4993240"/>
            <a:ext cx="3694048" cy="1137107"/>
          </a:xfrm>
        </p:spPr>
        <p:txBody>
          <a:bodyPr vert="horz" lIns="91440" tIns="45720" rIns="91440" bIns="45720" rtlCol="0" anchor="b">
            <a:normAutofit/>
          </a:bodyPr>
          <a:lstStyle/>
          <a:p>
            <a:pPr marL="0" indent="0">
              <a:buNone/>
            </a:pPr>
            <a:r>
              <a:rPr lang="en-US" sz="1800" cap="all" spc="300">
                <a:solidFill>
                  <a:srgbClr val="FFFFFF"/>
                </a:solidFill>
              </a:rPr>
              <a:t>Why do we do this?</a:t>
            </a:r>
          </a:p>
        </p:txBody>
      </p:sp>
      <p:cxnSp>
        <p:nvCxnSpPr>
          <p:cNvPr id="15" name="Straight Connector 14">
            <a:extLst>
              <a:ext uri="{FF2B5EF4-FFF2-40B4-BE49-F238E27FC236}">
                <a16:creationId xmlns:a16="http://schemas.microsoft.com/office/drawing/2014/main" id="{7476E355-DC49-4AFB-88DE-62B854B9B3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3462" y="4003443"/>
            <a:ext cx="0" cy="2054457"/>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pic>
        <p:nvPicPr>
          <p:cNvPr id="4" name="Picture 3" descr="A black and white text on a brown background&#10;&#10;Description automatically generated">
            <a:extLst>
              <a:ext uri="{FF2B5EF4-FFF2-40B4-BE49-F238E27FC236}">
                <a16:creationId xmlns:a16="http://schemas.microsoft.com/office/drawing/2014/main" id="{E5839BBE-AA6B-C7A9-CCB8-5A25FE0F37D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29737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5B866-5E7A-4C8F-97B0-15E1510B7787}"/>
              </a:ext>
            </a:extLst>
          </p:cNvPr>
          <p:cNvSpPr>
            <a:spLocks noGrp="1"/>
          </p:cNvSpPr>
          <p:nvPr>
            <p:ph type="title"/>
          </p:nvPr>
        </p:nvSpPr>
        <p:spPr>
          <a:xfrm>
            <a:off x="550863" y="549275"/>
            <a:ext cx="3565525" cy="5543549"/>
          </a:xfrm>
        </p:spPr>
        <p:txBody>
          <a:bodyPr wrap="square" anchor="ctr">
            <a:normAutofit/>
          </a:bodyPr>
          <a:lstStyle/>
          <a:p>
            <a:r>
              <a:rPr lang="en-US" sz="4400"/>
              <a:t>Reasons for Classification: Treatment</a:t>
            </a:r>
          </a:p>
        </p:txBody>
      </p:sp>
      <p:graphicFrame>
        <p:nvGraphicFramePr>
          <p:cNvPr id="5" name="Content Placeholder 2">
            <a:extLst>
              <a:ext uri="{FF2B5EF4-FFF2-40B4-BE49-F238E27FC236}">
                <a16:creationId xmlns:a16="http://schemas.microsoft.com/office/drawing/2014/main" id="{529DD4EE-A7C0-4746-9995-B93A130B4C05}"/>
              </a:ext>
            </a:extLst>
          </p:cNvPr>
          <p:cNvGraphicFramePr>
            <a:graphicFrameLocks noGrp="1"/>
          </p:cNvGraphicFramePr>
          <p:nvPr>
            <p:ph idx="1"/>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2311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05CA9-1FF2-4E81-B898-19C84860EC87}"/>
              </a:ext>
            </a:extLst>
          </p:cNvPr>
          <p:cNvSpPr>
            <a:spLocks noGrp="1"/>
          </p:cNvSpPr>
          <p:nvPr>
            <p:ph type="title"/>
          </p:nvPr>
        </p:nvSpPr>
        <p:spPr>
          <a:xfrm>
            <a:off x="550864" y="549275"/>
            <a:ext cx="3565524" cy="1997855"/>
          </a:xfrm>
        </p:spPr>
        <p:txBody>
          <a:bodyPr wrap="square" anchor="b">
            <a:normAutofit/>
          </a:bodyPr>
          <a:lstStyle/>
          <a:p>
            <a:pPr>
              <a:lnSpc>
                <a:spcPct val="90000"/>
              </a:lnSpc>
            </a:pPr>
            <a:r>
              <a:rPr lang="en-US" sz="4400"/>
              <a:t>Reasons for Classification: Research</a:t>
            </a:r>
          </a:p>
        </p:txBody>
      </p:sp>
      <p:sp>
        <p:nvSpPr>
          <p:cNvPr id="3" name="Content Placeholder 2">
            <a:extLst>
              <a:ext uri="{FF2B5EF4-FFF2-40B4-BE49-F238E27FC236}">
                <a16:creationId xmlns:a16="http://schemas.microsoft.com/office/drawing/2014/main" id="{1566D7C8-F579-4758-A98F-59BCC3EFAB61}"/>
              </a:ext>
            </a:extLst>
          </p:cNvPr>
          <p:cNvSpPr>
            <a:spLocks noGrp="1"/>
          </p:cNvSpPr>
          <p:nvPr>
            <p:ph idx="1"/>
          </p:nvPr>
        </p:nvSpPr>
        <p:spPr>
          <a:xfrm>
            <a:off x="550863" y="2678400"/>
            <a:ext cx="4660899" cy="3450143"/>
          </a:xfrm>
        </p:spPr>
        <p:txBody>
          <a:bodyPr vert="horz" lIns="0" tIns="0" rIns="0" bIns="0" rtlCol="0" anchor="t">
            <a:noAutofit/>
          </a:bodyPr>
          <a:lstStyle/>
          <a:p>
            <a:r>
              <a:rPr lang="en-US" dirty="0">
                <a:solidFill>
                  <a:schemeClr val="tx1"/>
                </a:solidFill>
              </a:rPr>
              <a:t>By identifying symptoms, we can then ascribe a name to the syndrome itself. Only then can we research new and innovative treatments. We then know what we are observing a reduction/elimination of through the treatment. </a:t>
            </a:r>
          </a:p>
        </p:txBody>
      </p:sp>
      <p:pic>
        <p:nvPicPr>
          <p:cNvPr id="4" name="Picture 4">
            <a:extLst>
              <a:ext uri="{FF2B5EF4-FFF2-40B4-BE49-F238E27FC236}">
                <a16:creationId xmlns:a16="http://schemas.microsoft.com/office/drawing/2014/main" id="{7629AD2C-C1C2-4E86-BA66-0F691660BEC2}"/>
              </a:ext>
            </a:extLst>
          </p:cNvPr>
          <p:cNvPicPr>
            <a:picLocks noChangeAspect="1"/>
          </p:cNvPicPr>
          <p:nvPr/>
        </p:nvPicPr>
        <p:blipFill rotWithShape="1">
          <a:blip r:embed="rId3"/>
          <a:srcRect l="25818" r="17933" b="2"/>
          <a:stretch/>
        </p:blipFill>
        <p:spPr>
          <a:xfrm>
            <a:off x="5588000"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spTree>
    <p:extLst>
      <p:ext uri="{BB962C8B-B14F-4D97-AF65-F5344CB8AC3E}">
        <p14:creationId xmlns:p14="http://schemas.microsoft.com/office/powerpoint/2010/main" val="2181868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C0481-7D58-4380-8CE6-C82F98299824}"/>
              </a:ext>
            </a:extLst>
          </p:cNvPr>
          <p:cNvSpPr>
            <a:spLocks noGrp="1"/>
          </p:cNvSpPr>
          <p:nvPr>
            <p:ph type="title"/>
          </p:nvPr>
        </p:nvSpPr>
        <p:spPr/>
        <p:txBody>
          <a:bodyPr/>
          <a:lstStyle/>
          <a:p>
            <a:r>
              <a:rPr lang="en-US"/>
              <a:t>Reasons for Classification: The Person</a:t>
            </a:r>
          </a:p>
        </p:txBody>
      </p:sp>
      <p:sp>
        <p:nvSpPr>
          <p:cNvPr id="3" name="Content Placeholder 2">
            <a:extLst>
              <a:ext uri="{FF2B5EF4-FFF2-40B4-BE49-F238E27FC236}">
                <a16:creationId xmlns:a16="http://schemas.microsoft.com/office/drawing/2014/main" id="{1A8BC0DC-8EC4-4BBF-856B-460C7E76E727}"/>
              </a:ext>
            </a:extLst>
          </p:cNvPr>
          <p:cNvSpPr>
            <a:spLocks noGrp="1"/>
          </p:cNvSpPr>
          <p:nvPr>
            <p:ph idx="1"/>
          </p:nvPr>
        </p:nvSpPr>
        <p:spPr/>
        <p:txBody>
          <a:bodyPr vert="horz" wrap="square" lIns="0" tIns="0" rIns="0" bIns="0" rtlCol="0" anchor="t">
            <a:normAutofit lnSpcReduction="10000"/>
          </a:bodyPr>
          <a:lstStyle/>
          <a:p>
            <a:r>
              <a:rPr lang="en-US" dirty="0">
                <a:solidFill>
                  <a:schemeClr val="tx1"/>
                </a:solidFill>
              </a:rPr>
              <a:t>How would you feel carrying around all these symptoms all day, every day, with no diagnosis?</a:t>
            </a:r>
          </a:p>
          <a:p>
            <a:r>
              <a:rPr lang="en-US" dirty="0">
                <a:solidFill>
                  <a:schemeClr val="tx1"/>
                </a:solidFill>
              </a:rPr>
              <a:t>Now how about if we gave it a name? </a:t>
            </a:r>
          </a:p>
          <a:p>
            <a:r>
              <a:rPr lang="en-US" dirty="0">
                <a:solidFill>
                  <a:schemeClr val="tx1"/>
                </a:solidFill>
              </a:rPr>
              <a:t>By naming the condition, we can alleviate some of the anxiety, some of the stress behind the condition. It can reassure someone that they're not imagining things. </a:t>
            </a:r>
          </a:p>
          <a:p>
            <a:endParaRPr lang="en-US" dirty="0">
              <a:solidFill>
                <a:schemeClr val="tx1"/>
              </a:solidFill>
            </a:endParaRPr>
          </a:p>
          <a:p>
            <a:r>
              <a:rPr lang="en-US" dirty="0">
                <a:solidFill>
                  <a:schemeClr val="tx1"/>
                </a:solidFill>
              </a:rPr>
              <a:t>Person-</a:t>
            </a:r>
            <a:r>
              <a:rPr lang="en-US" dirty="0" err="1">
                <a:solidFill>
                  <a:schemeClr val="tx1"/>
                </a:solidFill>
              </a:rPr>
              <a:t>centred</a:t>
            </a:r>
            <a:r>
              <a:rPr lang="en-US" dirty="0">
                <a:solidFill>
                  <a:schemeClr val="tx1"/>
                </a:solidFill>
              </a:rPr>
              <a:t> approaches</a:t>
            </a:r>
          </a:p>
        </p:txBody>
      </p:sp>
    </p:spTree>
    <p:extLst>
      <p:ext uri="{BB962C8B-B14F-4D97-AF65-F5344CB8AC3E}">
        <p14:creationId xmlns:p14="http://schemas.microsoft.com/office/powerpoint/2010/main" val="249138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8D8673-F556-8531-C280-D95E0EFC6C43}"/>
              </a:ext>
            </a:extLst>
          </p:cNvPr>
          <p:cNvSpPr>
            <a:spLocks noGrp="1"/>
          </p:cNvSpPr>
          <p:nvPr>
            <p:ph type="title"/>
          </p:nvPr>
        </p:nvSpPr>
        <p:spPr>
          <a:xfrm>
            <a:off x="5366645" y="895440"/>
            <a:ext cx="6023952" cy="1560083"/>
          </a:xfrm>
        </p:spPr>
        <p:txBody>
          <a:bodyPr>
            <a:normAutofit/>
          </a:bodyPr>
          <a:lstStyle/>
          <a:p>
            <a:pPr algn="r"/>
            <a:r>
              <a:rPr lang="en-US" dirty="0"/>
              <a:t>Classification of Mental Health</a:t>
            </a:r>
            <a:endParaRPr lang="en-US"/>
          </a:p>
        </p:txBody>
      </p:sp>
      <p:pic>
        <p:nvPicPr>
          <p:cNvPr id="5" name="Picture 4" descr="Diagnostic and Statistical Manual of Mental Disorders, Fifth Edition, Text  Revision - DSM-5-TR™">
            <a:extLst>
              <a:ext uri="{FF2B5EF4-FFF2-40B4-BE49-F238E27FC236}">
                <a16:creationId xmlns:a16="http://schemas.microsoft.com/office/drawing/2014/main" id="{9DBCFEE8-8AD0-8505-5F1A-81276C3F9DB8}"/>
              </a:ext>
            </a:extLst>
          </p:cNvPr>
          <p:cNvPicPr>
            <a:picLocks noChangeAspect="1"/>
          </p:cNvPicPr>
          <p:nvPr/>
        </p:nvPicPr>
        <p:blipFill>
          <a:blip r:embed="rId2"/>
          <a:srcRect t="16922" b="21533"/>
          <a:stretch/>
        </p:blipFill>
        <p:spPr>
          <a:xfrm>
            <a:off x="20" y="1"/>
            <a:ext cx="3886185" cy="3429000"/>
          </a:xfrm>
          <a:prstGeom prst="rect">
            <a:avLst/>
          </a:prstGeom>
        </p:spPr>
      </p:pic>
      <p:pic>
        <p:nvPicPr>
          <p:cNvPr id="4" name="Picture 3" descr="ICD-11 and ICD-10 - Eating Disorders ...">
            <a:extLst>
              <a:ext uri="{FF2B5EF4-FFF2-40B4-BE49-F238E27FC236}">
                <a16:creationId xmlns:a16="http://schemas.microsoft.com/office/drawing/2014/main" id="{D745FF5A-8407-C579-7A67-A67F2C281DE5}"/>
              </a:ext>
            </a:extLst>
          </p:cNvPr>
          <p:cNvPicPr>
            <a:picLocks noChangeAspect="1"/>
          </p:cNvPicPr>
          <p:nvPr/>
        </p:nvPicPr>
        <p:blipFill>
          <a:blip r:embed="rId3"/>
          <a:srcRect t="5235" b="6530"/>
          <a:stretch/>
        </p:blipFill>
        <p:spPr>
          <a:xfrm>
            <a:off x="9" y="3429000"/>
            <a:ext cx="3886203" cy="3429000"/>
          </a:xfrm>
          <a:prstGeom prst="rect">
            <a:avLst/>
          </a:prstGeom>
        </p:spPr>
      </p:pic>
      <p:sp>
        <p:nvSpPr>
          <p:cNvPr id="3" name="Content Placeholder 2">
            <a:extLst>
              <a:ext uri="{FF2B5EF4-FFF2-40B4-BE49-F238E27FC236}">
                <a16:creationId xmlns:a16="http://schemas.microsoft.com/office/drawing/2014/main" id="{5BF5C3BE-9CA3-538B-21B1-9E1A8D656E87}"/>
              </a:ext>
            </a:extLst>
          </p:cNvPr>
          <p:cNvSpPr>
            <a:spLocks noGrp="1"/>
          </p:cNvSpPr>
          <p:nvPr>
            <p:ph idx="1"/>
          </p:nvPr>
        </p:nvSpPr>
        <p:spPr>
          <a:xfrm>
            <a:off x="5366645" y="2811763"/>
            <a:ext cx="5292977" cy="3314122"/>
          </a:xfrm>
        </p:spPr>
        <p:txBody>
          <a:bodyPr vert="horz" lIns="91440" tIns="45720" rIns="91440" bIns="45720" rtlCol="0" anchor="b">
            <a:normAutofit/>
          </a:bodyPr>
          <a:lstStyle/>
          <a:p>
            <a:pPr algn="r"/>
            <a:r>
              <a:rPr lang="en-US" dirty="0"/>
              <a:t>Mental Health is classified into categories using two main texts around the world</a:t>
            </a:r>
          </a:p>
          <a:p>
            <a:pPr algn="r"/>
            <a:r>
              <a:rPr lang="en-US" dirty="0"/>
              <a:t>Diagnostic and Statistical Manual 5th Edition Text Revision (DSM 5 TR)</a:t>
            </a:r>
            <a:endParaRPr lang="en-US"/>
          </a:p>
          <a:p>
            <a:pPr algn="r"/>
            <a:r>
              <a:rPr lang="en-US" dirty="0"/>
              <a:t>International Classification of Diseases 11th Edition (ICD 11)</a:t>
            </a:r>
            <a:endParaRPr lang="en-US"/>
          </a:p>
        </p:txBody>
      </p:sp>
      <p:cxnSp>
        <p:nvCxnSpPr>
          <p:cNvPr id="12" name="Straight Connector 11">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277600"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907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C8237-54A5-45C9-91DA-800DC7C7F9E6}"/>
              </a:ext>
            </a:extLst>
          </p:cNvPr>
          <p:cNvSpPr>
            <a:spLocks noGrp="1"/>
          </p:cNvSpPr>
          <p:nvPr>
            <p:ph type="title"/>
          </p:nvPr>
        </p:nvSpPr>
        <p:spPr/>
        <p:txBody>
          <a:bodyPr/>
          <a:lstStyle/>
          <a:p>
            <a:r>
              <a:rPr lang="en-US"/>
              <a:t>DSM 5</a:t>
            </a:r>
          </a:p>
        </p:txBody>
      </p:sp>
      <p:sp>
        <p:nvSpPr>
          <p:cNvPr id="4" name="Content Placeholder 3">
            <a:extLst>
              <a:ext uri="{FF2B5EF4-FFF2-40B4-BE49-F238E27FC236}">
                <a16:creationId xmlns:a16="http://schemas.microsoft.com/office/drawing/2014/main" id="{CA2BCA7E-851D-4B82-81E7-3CE053C49201}"/>
              </a:ext>
            </a:extLst>
          </p:cNvPr>
          <p:cNvSpPr>
            <a:spLocks noGrp="1"/>
          </p:cNvSpPr>
          <p:nvPr>
            <p:ph idx="1"/>
          </p:nvPr>
        </p:nvSpPr>
        <p:spPr/>
        <p:txBody>
          <a:bodyPr vert="horz" wrap="square" lIns="0" tIns="0" rIns="0" bIns="0" rtlCol="0" anchor="t">
            <a:normAutofit fontScale="85000" lnSpcReduction="10000"/>
          </a:bodyPr>
          <a:lstStyle/>
          <a:p>
            <a:r>
              <a:rPr lang="en-US">
                <a:solidFill>
                  <a:schemeClr val="tx1"/>
                </a:solidFill>
              </a:rPr>
              <a:t>Definition of abnormality:</a:t>
            </a:r>
            <a:endParaRPr lang="en-US" dirty="0">
              <a:solidFill>
                <a:schemeClr val="tx1"/>
              </a:solidFill>
            </a:endParaRPr>
          </a:p>
          <a:p>
            <a:endParaRPr lang="en-US" dirty="0">
              <a:solidFill>
                <a:schemeClr val="tx1"/>
              </a:solidFill>
            </a:endParaRPr>
          </a:p>
          <a:p>
            <a:r>
              <a:rPr lang="en-US">
                <a:solidFill>
                  <a:schemeClr val="tx1"/>
                </a:solidFill>
                <a:ea typeface="+mn-lt"/>
                <a:cs typeface="+mn-lt"/>
              </a:rPr>
              <a:t>syndrome[s] characterized by clinically significant disturbance[s] in an individual’s cognition, emotion regulation, or behavior that  reflects a dysfunction in psychological, biological, or developmental processes underlying mental functioning. Mental disorders are usually associated with significant distress or disability in social, occupational, or other important activities. An expectable or culturally approved response to a common stressor or loss, such as the death of a loved one, is not a mental disorder. Socially deviant behavior (e.g. political, religious, or sexual) and conflicts that are primarily between the individual and society are not mental disorders unless the deviance or conflict results from a dysfunction in the individual, as described above” (American Psychiatric Association, 2013, p. 20).</a:t>
            </a:r>
            <a:endParaRPr lang="en-US" dirty="0">
              <a:solidFill>
                <a:schemeClr val="tx1"/>
              </a:solidFill>
            </a:endParaRPr>
          </a:p>
        </p:txBody>
      </p:sp>
    </p:spTree>
    <p:extLst>
      <p:ext uri="{BB962C8B-B14F-4D97-AF65-F5344CB8AC3E}">
        <p14:creationId xmlns:p14="http://schemas.microsoft.com/office/powerpoint/2010/main" val="1194192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2324A-753E-405F-8FFB-11AFE5FA9CFF}"/>
              </a:ext>
            </a:extLst>
          </p:cNvPr>
          <p:cNvSpPr>
            <a:spLocks noGrp="1"/>
          </p:cNvSpPr>
          <p:nvPr>
            <p:ph type="title"/>
          </p:nvPr>
        </p:nvSpPr>
        <p:spPr/>
        <p:txBody>
          <a:bodyPr/>
          <a:lstStyle/>
          <a:p>
            <a:r>
              <a:rPr lang="en-US"/>
              <a:t>DSM 5</a:t>
            </a:r>
          </a:p>
        </p:txBody>
      </p:sp>
      <p:sp>
        <p:nvSpPr>
          <p:cNvPr id="3" name="Content Placeholder 2">
            <a:extLst>
              <a:ext uri="{FF2B5EF4-FFF2-40B4-BE49-F238E27FC236}">
                <a16:creationId xmlns:a16="http://schemas.microsoft.com/office/drawing/2014/main" id="{DB429180-69CE-4E79-9578-218D9EB9F590}"/>
              </a:ext>
            </a:extLst>
          </p:cNvPr>
          <p:cNvSpPr>
            <a:spLocks noGrp="1"/>
          </p:cNvSpPr>
          <p:nvPr>
            <p:ph idx="1"/>
          </p:nvPr>
        </p:nvSpPr>
        <p:spPr/>
        <p:txBody>
          <a:bodyPr vert="horz" wrap="square" lIns="0" tIns="0" rIns="0" bIns="0" rtlCol="0" anchor="t">
            <a:normAutofit/>
          </a:bodyPr>
          <a:lstStyle/>
          <a:p>
            <a:pPr>
              <a:lnSpc>
                <a:spcPct val="90000"/>
              </a:lnSpc>
              <a:spcBef>
                <a:spcPts val="1200"/>
              </a:spcBef>
              <a:spcAft>
                <a:spcPts val="200"/>
              </a:spcAft>
            </a:pPr>
            <a:r>
              <a:rPr lang="en-GB" dirty="0">
                <a:solidFill>
                  <a:schemeClr val="tx1"/>
                </a:solidFill>
                <a:ea typeface="+mn-lt"/>
                <a:cs typeface="+mn-lt"/>
              </a:rPr>
              <a:t>The DSM has undergone a number of revisions:</a:t>
            </a:r>
            <a:endParaRPr lang="en-US" dirty="0">
              <a:solidFill>
                <a:schemeClr val="tx1"/>
              </a:solidFill>
              <a:ea typeface="+mn-lt"/>
              <a:cs typeface="+mn-lt"/>
            </a:endParaRPr>
          </a:p>
          <a:p>
            <a:pPr marL="457200" indent="-457200">
              <a:lnSpc>
                <a:spcPct val="90000"/>
              </a:lnSpc>
              <a:spcBef>
                <a:spcPts val="1200"/>
              </a:spcBef>
              <a:spcAft>
                <a:spcPts val="200"/>
              </a:spcAft>
              <a:buAutoNum type="arabicPeriod"/>
            </a:pPr>
            <a:r>
              <a:rPr lang="en-GB" dirty="0">
                <a:solidFill>
                  <a:schemeClr val="tx1"/>
                </a:solidFill>
                <a:ea typeface="+mn-lt"/>
                <a:cs typeface="+mn-lt"/>
              </a:rPr>
              <a:t> The first version of DSM was published in 1952.</a:t>
            </a:r>
            <a:endParaRPr lang="en-US" dirty="0">
              <a:solidFill>
                <a:schemeClr val="tx1"/>
              </a:solidFill>
              <a:ea typeface="+mn-lt"/>
              <a:cs typeface="+mn-lt"/>
            </a:endParaRPr>
          </a:p>
          <a:p>
            <a:pPr marL="457200" indent="-457200">
              <a:lnSpc>
                <a:spcPct val="90000"/>
              </a:lnSpc>
              <a:spcBef>
                <a:spcPts val="1200"/>
              </a:spcBef>
              <a:spcAft>
                <a:spcPts val="200"/>
              </a:spcAft>
              <a:buAutoNum type="arabicPeriod"/>
            </a:pPr>
            <a:r>
              <a:rPr lang="en-GB" dirty="0">
                <a:solidFill>
                  <a:schemeClr val="tx1"/>
                </a:solidFill>
                <a:ea typeface="+mn-lt"/>
                <a:cs typeface="+mn-lt"/>
              </a:rPr>
              <a:t> DSM II was published in 1968.</a:t>
            </a:r>
            <a:endParaRPr lang="en-US" dirty="0">
              <a:solidFill>
                <a:schemeClr val="tx1"/>
              </a:solidFill>
              <a:ea typeface="+mn-lt"/>
              <a:cs typeface="+mn-lt"/>
            </a:endParaRPr>
          </a:p>
          <a:p>
            <a:pPr marL="457200" indent="-457200">
              <a:lnSpc>
                <a:spcPct val="90000"/>
              </a:lnSpc>
              <a:spcBef>
                <a:spcPts val="1200"/>
              </a:spcBef>
              <a:spcAft>
                <a:spcPts val="200"/>
              </a:spcAft>
              <a:buAutoNum type="arabicPeriod"/>
            </a:pPr>
            <a:r>
              <a:rPr lang="en-GB" dirty="0">
                <a:solidFill>
                  <a:schemeClr val="tx1"/>
                </a:solidFill>
                <a:ea typeface="+mn-lt"/>
                <a:cs typeface="+mn-lt"/>
              </a:rPr>
              <a:t>DSM III was published in 1980 and then revised in 1987 (DSM III-R)</a:t>
            </a:r>
            <a:endParaRPr lang="en-US" dirty="0">
              <a:solidFill>
                <a:schemeClr val="tx1"/>
              </a:solidFill>
              <a:ea typeface="+mn-lt"/>
              <a:cs typeface="+mn-lt"/>
            </a:endParaRPr>
          </a:p>
          <a:p>
            <a:pPr marL="457200" indent="-457200">
              <a:lnSpc>
                <a:spcPct val="90000"/>
              </a:lnSpc>
              <a:spcBef>
                <a:spcPts val="1200"/>
              </a:spcBef>
              <a:spcAft>
                <a:spcPts val="200"/>
              </a:spcAft>
              <a:buAutoNum type="arabicPeriod"/>
            </a:pPr>
            <a:r>
              <a:rPr lang="en-GB" dirty="0">
                <a:solidFill>
                  <a:schemeClr val="tx1"/>
                </a:solidFill>
                <a:ea typeface="+mn-lt"/>
                <a:cs typeface="+mn-lt"/>
              </a:rPr>
              <a:t>DSM-IV was published in 1994.</a:t>
            </a:r>
          </a:p>
          <a:p>
            <a:pPr marL="457200" indent="-457200">
              <a:lnSpc>
                <a:spcPct val="90000"/>
              </a:lnSpc>
              <a:spcBef>
                <a:spcPts val="1200"/>
              </a:spcBef>
              <a:spcAft>
                <a:spcPts val="200"/>
              </a:spcAft>
              <a:buAutoNum type="arabicPeriod"/>
            </a:pPr>
            <a:r>
              <a:rPr lang="en-GB" dirty="0">
                <a:solidFill>
                  <a:schemeClr val="tx1"/>
                </a:solidFill>
                <a:ea typeface="+mn-lt"/>
                <a:cs typeface="+mn-lt"/>
              </a:rPr>
              <a:t>DSM 5 was published in 2013.</a:t>
            </a:r>
          </a:p>
          <a:p>
            <a:pPr marL="457200" indent="-457200">
              <a:lnSpc>
                <a:spcPct val="90000"/>
              </a:lnSpc>
              <a:spcBef>
                <a:spcPts val="1200"/>
              </a:spcBef>
              <a:spcAft>
                <a:spcPts val="200"/>
              </a:spcAft>
              <a:buAutoNum type="arabicPeriod"/>
            </a:pPr>
            <a:r>
              <a:rPr lang="en-GB" dirty="0">
                <a:solidFill>
                  <a:schemeClr val="tx1"/>
                </a:solidFill>
                <a:ea typeface="+mn-lt"/>
                <a:cs typeface="+mn-lt"/>
              </a:rPr>
              <a:t>DSM 5 Text Revision was published in 2022.</a:t>
            </a:r>
          </a:p>
          <a:p>
            <a:pPr>
              <a:lnSpc>
                <a:spcPct val="90000"/>
              </a:lnSpc>
              <a:spcBef>
                <a:spcPts val="1200"/>
              </a:spcBef>
              <a:spcAft>
                <a:spcPts val="200"/>
              </a:spcAft>
            </a:pPr>
            <a:r>
              <a:rPr lang="en-GB" dirty="0">
                <a:solidFill>
                  <a:schemeClr val="tx1"/>
                </a:solidFill>
                <a:ea typeface="+mn-lt"/>
                <a:cs typeface="+mn-lt"/>
              </a:rPr>
              <a:t>The first three versions of the manual were criticised for being unreliable!</a:t>
            </a:r>
            <a:endParaRPr lang="en-US" dirty="0">
              <a:solidFill>
                <a:schemeClr val="tx1"/>
              </a:solidFill>
            </a:endParaRPr>
          </a:p>
        </p:txBody>
      </p:sp>
    </p:spTree>
    <p:extLst>
      <p:ext uri="{BB962C8B-B14F-4D97-AF65-F5344CB8AC3E}">
        <p14:creationId xmlns:p14="http://schemas.microsoft.com/office/powerpoint/2010/main" val="1249560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CE0C6-F72E-419D-95BE-658020D3A81C}"/>
              </a:ext>
            </a:extLst>
          </p:cNvPr>
          <p:cNvSpPr>
            <a:spLocks noGrp="1"/>
          </p:cNvSpPr>
          <p:nvPr>
            <p:ph type="title"/>
          </p:nvPr>
        </p:nvSpPr>
        <p:spPr/>
        <p:txBody>
          <a:bodyPr/>
          <a:lstStyle/>
          <a:p>
            <a:r>
              <a:rPr lang="en-US"/>
              <a:t>DSM 5</a:t>
            </a:r>
          </a:p>
        </p:txBody>
      </p:sp>
      <p:sp>
        <p:nvSpPr>
          <p:cNvPr id="3" name="Content Placeholder 2">
            <a:extLst>
              <a:ext uri="{FF2B5EF4-FFF2-40B4-BE49-F238E27FC236}">
                <a16:creationId xmlns:a16="http://schemas.microsoft.com/office/drawing/2014/main" id="{22FA02C8-1CCE-406D-9555-32F8150207C1}"/>
              </a:ext>
            </a:extLst>
          </p:cNvPr>
          <p:cNvSpPr>
            <a:spLocks noGrp="1"/>
          </p:cNvSpPr>
          <p:nvPr>
            <p:ph idx="1"/>
          </p:nvPr>
        </p:nvSpPr>
        <p:spPr/>
        <p:txBody>
          <a:bodyPr vert="horz" wrap="square" lIns="0" tIns="0" rIns="0" bIns="0" rtlCol="0" anchor="t">
            <a:normAutofit/>
          </a:bodyPr>
          <a:lstStyle/>
          <a:p>
            <a:r>
              <a:rPr lang="en-US" sz="2800" dirty="0">
                <a:solidFill>
                  <a:schemeClr val="tx1"/>
                </a:solidFill>
              </a:rPr>
              <a:t>Within the DSM 5, there are 3 main sections</a:t>
            </a:r>
          </a:p>
          <a:p>
            <a:pPr>
              <a:buFont typeface="Arial"/>
            </a:pPr>
            <a:r>
              <a:rPr lang="en-US" sz="2800" dirty="0">
                <a:solidFill>
                  <a:schemeClr val="tx1"/>
                </a:solidFill>
                <a:ea typeface="+mn-lt"/>
                <a:cs typeface="+mn-lt"/>
              </a:rPr>
              <a:t>Section I provides an introduction and information regarding organizational features of the text, revisions, field trials, and public, professional, and expert review.</a:t>
            </a:r>
          </a:p>
          <a:p>
            <a:pPr>
              <a:buFont typeface="Arial"/>
            </a:pPr>
            <a:r>
              <a:rPr lang="en-US" sz="2800" dirty="0">
                <a:solidFill>
                  <a:schemeClr val="tx1"/>
                </a:solidFill>
                <a:ea typeface="+mn-lt"/>
                <a:cs typeface="+mn-lt"/>
              </a:rPr>
              <a:t>Section II includes diagnostic criteria and codes. Disorders are coded based on the ICD-10, which we will cover shortly.</a:t>
            </a:r>
            <a:endParaRPr lang="en-US" sz="2800" u="sng">
              <a:solidFill>
                <a:schemeClr val="tx1"/>
              </a:solidFill>
              <a:ea typeface="+mn-lt"/>
              <a:cs typeface="+mn-lt"/>
            </a:endParaRPr>
          </a:p>
          <a:p>
            <a:pPr>
              <a:buFont typeface="Arial"/>
            </a:pPr>
            <a:endParaRPr lang="en-US" sz="2800" dirty="0">
              <a:solidFill>
                <a:schemeClr val="tx1"/>
              </a:solidFill>
              <a:ea typeface="+mn-lt"/>
              <a:cs typeface="+mn-lt"/>
            </a:endParaRPr>
          </a:p>
        </p:txBody>
      </p:sp>
    </p:spTree>
    <p:extLst>
      <p:ext uri="{BB962C8B-B14F-4D97-AF65-F5344CB8AC3E}">
        <p14:creationId xmlns:p14="http://schemas.microsoft.com/office/powerpoint/2010/main" val="976821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1BE5C-A100-4CA1-9DDD-1192BFE97177}"/>
              </a:ext>
            </a:extLst>
          </p:cNvPr>
          <p:cNvSpPr>
            <a:spLocks noGrp="1"/>
          </p:cNvSpPr>
          <p:nvPr>
            <p:ph type="title"/>
          </p:nvPr>
        </p:nvSpPr>
        <p:spPr/>
        <p:txBody>
          <a:bodyPr/>
          <a:lstStyle/>
          <a:p>
            <a:r>
              <a:rPr lang="en-US"/>
              <a:t>DSM 5</a:t>
            </a:r>
          </a:p>
        </p:txBody>
      </p:sp>
      <p:sp>
        <p:nvSpPr>
          <p:cNvPr id="3" name="Content Placeholder 2">
            <a:extLst>
              <a:ext uri="{FF2B5EF4-FFF2-40B4-BE49-F238E27FC236}">
                <a16:creationId xmlns:a16="http://schemas.microsoft.com/office/drawing/2014/main" id="{BC0A826B-CF2A-4311-824D-9CB9E7C68B83}"/>
              </a:ext>
            </a:extLst>
          </p:cNvPr>
          <p:cNvSpPr>
            <a:spLocks noGrp="1"/>
          </p:cNvSpPr>
          <p:nvPr>
            <p:ph idx="1"/>
          </p:nvPr>
        </p:nvSpPr>
        <p:spPr/>
        <p:txBody>
          <a:bodyPr vert="horz" wrap="square" lIns="0" tIns="0" rIns="0" bIns="0" rtlCol="0" anchor="t">
            <a:normAutofit/>
          </a:bodyPr>
          <a:lstStyle/>
          <a:p>
            <a:r>
              <a:rPr lang="en-US" sz="2800" dirty="0">
                <a:solidFill>
                  <a:schemeClr val="tx1"/>
                </a:solidFill>
                <a:ea typeface="+mn-lt"/>
                <a:cs typeface="+mn-lt"/>
              </a:rPr>
              <a:t>Section III addresses assessment measures, cultural formulations, a glossary, and conditions that warrant further study, such as Internet gaming disorder, suicidal behavior disorder, and neurobehavioral disorder due to prenatal alcohol exposure (ND-PAE). </a:t>
            </a:r>
          </a:p>
          <a:p>
            <a:endParaRPr lang="en-US" dirty="0">
              <a:ea typeface="+mn-lt"/>
              <a:cs typeface="+mn-lt"/>
            </a:endParaRPr>
          </a:p>
          <a:p>
            <a:endParaRPr lang="en-US" dirty="0">
              <a:solidFill>
                <a:srgbClr val="FFFFFF">
                  <a:alpha val="60000"/>
                </a:srgbClr>
              </a:solidFill>
            </a:endParaRPr>
          </a:p>
        </p:txBody>
      </p:sp>
    </p:spTree>
    <p:extLst>
      <p:ext uri="{BB962C8B-B14F-4D97-AF65-F5344CB8AC3E}">
        <p14:creationId xmlns:p14="http://schemas.microsoft.com/office/powerpoint/2010/main" val="3095612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C3FF3-9ECD-4EB5-80A8-5B21F5470CF6}"/>
              </a:ext>
            </a:extLst>
          </p:cNvPr>
          <p:cNvSpPr>
            <a:spLocks noGrp="1"/>
          </p:cNvSpPr>
          <p:nvPr>
            <p:ph type="title"/>
          </p:nvPr>
        </p:nvSpPr>
        <p:spPr>
          <a:xfrm>
            <a:off x="764593" y="895440"/>
            <a:ext cx="4569407" cy="1560083"/>
          </a:xfrm>
        </p:spPr>
        <p:txBody>
          <a:bodyPr>
            <a:normAutofit/>
          </a:bodyPr>
          <a:lstStyle/>
          <a:p>
            <a:r>
              <a:rPr lang="en-US"/>
              <a:t>DSM 5</a:t>
            </a:r>
          </a:p>
        </p:txBody>
      </p:sp>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4EFDC84-9F6C-405B-8CA2-092799E11F6B}"/>
              </a:ext>
            </a:extLst>
          </p:cNvPr>
          <p:cNvSpPr>
            <a:spLocks noGrp="1"/>
          </p:cNvSpPr>
          <p:nvPr>
            <p:ph idx="1"/>
          </p:nvPr>
        </p:nvSpPr>
        <p:spPr>
          <a:xfrm>
            <a:off x="1570033" y="2753546"/>
            <a:ext cx="3746928" cy="3402555"/>
          </a:xfrm>
        </p:spPr>
        <p:txBody>
          <a:bodyPr vert="horz" lIns="0" tIns="0" rIns="0" bIns="0" rtlCol="0" anchor="t">
            <a:normAutofit/>
          </a:bodyPr>
          <a:lstStyle/>
          <a:p>
            <a:r>
              <a:rPr lang="en-US"/>
              <a:t>Previously, there was an axis system for the DSM-IV, which has been removed in this iteration. The previous axis system was used to </a:t>
            </a:r>
            <a:r>
              <a:rPr lang="en-US" err="1"/>
              <a:t>categorise</a:t>
            </a:r>
            <a:r>
              <a:rPr lang="en-US"/>
              <a:t> mental health conditions, but now they are listed within the different chapters as syndromes instead.</a:t>
            </a:r>
          </a:p>
        </p:txBody>
      </p:sp>
      <p:pic>
        <p:nvPicPr>
          <p:cNvPr id="5" name="Picture 4" descr="A picture of an electromagnetic radiation">
            <a:extLst>
              <a:ext uri="{FF2B5EF4-FFF2-40B4-BE49-F238E27FC236}">
                <a16:creationId xmlns:a16="http://schemas.microsoft.com/office/drawing/2014/main" id="{5D2B03C5-693C-1A9F-434B-CA478D9C1031}"/>
              </a:ext>
            </a:extLst>
          </p:cNvPr>
          <p:cNvPicPr>
            <a:picLocks noChangeAspect="1"/>
          </p:cNvPicPr>
          <p:nvPr/>
        </p:nvPicPr>
        <p:blipFill>
          <a:blip r:embed="rId2"/>
          <a:srcRect l="20038" r="20489" b="-6"/>
          <a:stretch/>
        </p:blipFill>
        <p:spPr>
          <a:xfrm>
            <a:off x="6096000" y="-16591"/>
            <a:ext cx="6107073" cy="6874591"/>
          </a:xfrm>
          <a:prstGeom prst="rect">
            <a:avLst/>
          </a:prstGeom>
        </p:spPr>
      </p:pic>
    </p:spTree>
    <p:extLst>
      <p:ext uri="{BB962C8B-B14F-4D97-AF65-F5344CB8AC3E}">
        <p14:creationId xmlns:p14="http://schemas.microsoft.com/office/powerpoint/2010/main" val="1303781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9D3B16-1B98-E61F-1E57-AFC8D4652848}"/>
              </a:ext>
            </a:extLst>
          </p:cNvPr>
          <p:cNvSpPr>
            <a:spLocks noGrp="1"/>
          </p:cNvSpPr>
          <p:nvPr>
            <p:ph type="title"/>
          </p:nvPr>
        </p:nvSpPr>
        <p:spPr>
          <a:xfrm>
            <a:off x="849760" y="876302"/>
            <a:ext cx="10427840" cy="1086056"/>
          </a:xfrm>
        </p:spPr>
        <p:txBody>
          <a:bodyPr>
            <a:normAutofit/>
          </a:bodyPr>
          <a:lstStyle/>
          <a:p>
            <a:r>
              <a:rPr lang="en-US" dirty="0"/>
              <a:t>Section II</a:t>
            </a:r>
          </a:p>
        </p:txBody>
      </p:sp>
      <p:cxnSp>
        <p:nvCxnSpPr>
          <p:cNvPr id="12" name="Straight Connector 11">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5D7719C-9063-04B5-1DCB-FC89865BF5FC}"/>
              </a:ext>
            </a:extLst>
          </p:cNvPr>
          <p:cNvGraphicFramePr>
            <a:graphicFrameLocks noGrp="1"/>
          </p:cNvGraphicFramePr>
          <p:nvPr>
            <p:ph idx="1"/>
            <p:extLst>
              <p:ext uri="{D42A27DB-BD31-4B8C-83A1-F6EECF244321}">
                <p14:modId xmlns:p14="http://schemas.microsoft.com/office/powerpoint/2010/main" val="240419853"/>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3454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BA761B-DE6B-4078-B4C9-0FFE37D2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428B88-FA91-A5ED-4A35-EAA283A4C5D7}"/>
              </a:ext>
            </a:extLst>
          </p:cNvPr>
          <p:cNvSpPr>
            <a:spLocks noGrp="1"/>
          </p:cNvSpPr>
          <p:nvPr>
            <p:ph type="title"/>
          </p:nvPr>
        </p:nvSpPr>
        <p:spPr>
          <a:xfrm>
            <a:off x="849760" y="876302"/>
            <a:ext cx="10427840" cy="1086056"/>
          </a:xfrm>
        </p:spPr>
        <p:txBody>
          <a:bodyPr>
            <a:normAutofit/>
          </a:bodyPr>
          <a:lstStyle/>
          <a:p>
            <a:r>
              <a:rPr lang="en-US" dirty="0"/>
              <a:t>Section II</a:t>
            </a:r>
          </a:p>
        </p:txBody>
      </p:sp>
      <p:cxnSp>
        <p:nvCxnSpPr>
          <p:cNvPr id="11" name="Straight Connector 10">
            <a:extLst>
              <a:ext uri="{FF2B5EF4-FFF2-40B4-BE49-F238E27FC236}">
                <a16:creationId xmlns:a16="http://schemas.microsoft.com/office/drawing/2014/main" id="{05C630D5-1ADF-4994-883A-6501F0DFCF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2500" y="2053613"/>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BA6F477-7287-77C7-EA2E-B4DED7BF9E18}"/>
              </a:ext>
            </a:extLst>
          </p:cNvPr>
          <p:cNvGraphicFramePr>
            <a:graphicFrameLocks noGrp="1"/>
          </p:cNvGraphicFramePr>
          <p:nvPr>
            <p:ph idx="1"/>
            <p:extLst>
              <p:ext uri="{D42A27DB-BD31-4B8C-83A1-F6EECF244321}">
                <p14:modId xmlns:p14="http://schemas.microsoft.com/office/powerpoint/2010/main" val="820669592"/>
              </p:ext>
            </p:extLst>
          </p:nvPr>
        </p:nvGraphicFramePr>
        <p:xfrm>
          <a:off x="952500" y="2536723"/>
          <a:ext cx="10325100" cy="3591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8122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C45A4C-C0AF-BC38-1CF3-4FB20F3A0B64}"/>
              </a:ext>
            </a:extLst>
          </p:cNvPr>
          <p:cNvSpPr>
            <a:spLocks noGrp="1"/>
          </p:cNvSpPr>
          <p:nvPr>
            <p:ph type="title"/>
          </p:nvPr>
        </p:nvSpPr>
        <p:spPr>
          <a:xfrm>
            <a:off x="1461805" y="876300"/>
            <a:ext cx="7605995" cy="1367398"/>
          </a:xfrm>
        </p:spPr>
        <p:txBody>
          <a:bodyPr anchor="b">
            <a:normAutofit/>
          </a:bodyPr>
          <a:lstStyle/>
          <a:p>
            <a:r>
              <a:rPr lang="en-US" dirty="0"/>
              <a:t>Section II</a:t>
            </a:r>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764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B60B817-B736-0E96-823E-C9DF19DC4CFF}"/>
              </a:ext>
            </a:extLst>
          </p:cNvPr>
          <p:cNvGraphicFramePr>
            <a:graphicFrameLocks noGrp="1"/>
          </p:cNvGraphicFramePr>
          <p:nvPr>
            <p:ph idx="1"/>
            <p:extLst>
              <p:ext uri="{D42A27DB-BD31-4B8C-83A1-F6EECF244321}">
                <p14:modId xmlns:p14="http://schemas.microsoft.com/office/powerpoint/2010/main" val="3645293108"/>
              </p:ext>
            </p:extLst>
          </p:nvPr>
        </p:nvGraphicFramePr>
        <p:xfrm>
          <a:off x="2220687" y="2589816"/>
          <a:ext cx="8917576" cy="3468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93487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A0E08-8030-4A0D-B3D7-D4788D8469C0}"/>
              </a:ext>
            </a:extLst>
          </p:cNvPr>
          <p:cNvSpPr>
            <a:spLocks noGrp="1"/>
          </p:cNvSpPr>
          <p:nvPr>
            <p:ph type="title"/>
          </p:nvPr>
        </p:nvSpPr>
        <p:spPr>
          <a:xfrm>
            <a:off x="550864" y="549275"/>
            <a:ext cx="3565524" cy="1997855"/>
          </a:xfrm>
        </p:spPr>
        <p:txBody>
          <a:bodyPr wrap="square" anchor="b">
            <a:normAutofit/>
          </a:bodyPr>
          <a:lstStyle/>
          <a:p>
            <a:r>
              <a:rPr lang="en-US"/>
              <a:t>DSM 5</a:t>
            </a:r>
          </a:p>
        </p:txBody>
      </p:sp>
      <p:sp>
        <p:nvSpPr>
          <p:cNvPr id="3" name="Content Placeholder 2">
            <a:extLst>
              <a:ext uri="{FF2B5EF4-FFF2-40B4-BE49-F238E27FC236}">
                <a16:creationId xmlns:a16="http://schemas.microsoft.com/office/drawing/2014/main" id="{1495A732-7F7E-467D-A5A6-13E585694A35}"/>
              </a:ext>
            </a:extLst>
          </p:cNvPr>
          <p:cNvSpPr>
            <a:spLocks noGrp="1"/>
          </p:cNvSpPr>
          <p:nvPr>
            <p:ph idx="1"/>
          </p:nvPr>
        </p:nvSpPr>
        <p:spPr>
          <a:xfrm>
            <a:off x="550863" y="2678400"/>
            <a:ext cx="3565525" cy="3414425"/>
          </a:xfrm>
        </p:spPr>
        <p:txBody>
          <a:bodyPr vert="horz" lIns="0" tIns="0" rIns="0" bIns="0" rtlCol="0" anchor="t">
            <a:normAutofit/>
          </a:bodyPr>
          <a:lstStyle/>
          <a:p>
            <a:r>
              <a:rPr lang="en-US">
                <a:solidFill>
                  <a:schemeClr val="tx1"/>
                </a:solidFill>
              </a:rPr>
              <a:t>The DSM 5 is organised with the diagnoses more commonly seen earlier in the lifespan listed first. Those seen later in life are seen further into the DSM 5.</a:t>
            </a:r>
          </a:p>
        </p:txBody>
      </p:sp>
      <p:pic>
        <p:nvPicPr>
          <p:cNvPr id="5" name="Picture 4" descr="Scan of a human brain in a neurology clinic">
            <a:extLst>
              <a:ext uri="{FF2B5EF4-FFF2-40B4-BE49-F238E27FC236}">
                <a16:creationId xmlns:a16="http://schemas.microsoft.com/office/drawing/2014/main" id="{7A4B80C1-CA0E-4CF9-8C11-12FD9E0BB3C8}"/>
              </a:ext>
            </a:extLst>
          </p:cNvPr>
          <p:cNvPicPr>
            <a:picLocks noChangeAspect="1"/>
          </p:cNvPicPr>
          <p:nvPr/>
        </p:nvPicPr>
        <p:blipFill rotWithShape="1">
          <a:blip r:embed="rId2"/>
          <a:srcRect l="16435" r="4" b="4"/>
          <a:stretch/>
        </p:blipFill>
        <p:spPr>
          <a:xfrm>
            <a:off x="4550899" y="10"/>
            <a:ext cx="7641102" cy="6857990"/>
          </a:xfrm>
          <a:custGeom>
            <a:avLst/>
            <a:gdLst/>
            <a:ahLst/>
            <a:cxnLst/>
            <a:rect l="l" t="t" r="r" b="b"/>
            <a:pathLst>
              <a:path w="7641102" h="6858000">
                <a:moveTo>
                  <a:pt x="0" y="0"/>
                </a:moveTo>
                <a:lnTo>
                  <a:pt x="7641102" y="0"/>
                </a:lnTo>
                <a:lnTo>
                  <a:pt x="7641102" y="6858000"/>
                </a:lnTo>
                <a:lnTo>
                  <a:pt x="0" y="6858000"/>
                </a:lnTo>
                <a:close/>
              </a:path>
            </a:pathLst>
          </a:custGeom>
        </p:spPr>
      </p:pic>
    </p:spTree>
    <p:extLst>
      <p:ext uri="{BB962C8B-B14F-4D97-AF65-F5344CB8AC3E}">
        <p14:creationId xmlns:p14="http://schemas.microsoft.com/office/powerpoint/2010/main" val="30593651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95A08-21A7-4BCC-BBF8-5589230D5062}"/>
              </a:ext>
            </a:extLst>
          </p:cNvPr>
          <p:cNvSpPr>
            <a:spLocks noGrp="1"/>
          </p:cNvSpPr>
          <p:nvPr>
            <p:ph type="title"/>
          </p:nvPr>
        </p:nvSpPr>
        <p:spPr>
          <a:xfrm>
            <a:off x="550864" y="549275"/>
            <a:ext cx="3565524" cy="1997855"/>
          </a:xfrm>
        </p:spPr>
        <p:txBody>
          <a:bodyPr wrap="square" anchor="b">
            <a:normAutofit/>
          </a:bodyPr>
          <a:lstStyle/>
          <a:p>
            <a:r>
              <a:rPr lang="en-US"/>
              <a:t>Critique of the DSM 5</a:t>
            </a:r>
          </a:p>
        </p:txBody>
      </p:sp>
      <p:sp>
        <p:nvSpPr>
          <p:cNvPr id="3" name="Content Placeholder 2">
            <a:extLst>
              <a:ext uri="{FF2B5EF4-FFF2-40B4-BE49-F238E27FC236}">
                <a16:creationId xmlns:a16="http://schemas.microsoft.com/office/drawing/2014/main" id="{989596DA-1015-4AD9-93E3-34D31BA9600A}"/>
              </a:ext>
            </a:extLst>
          </p:cNvPr>
          <p:cNvSpPr>
            <a:spLocks noGrp="1"/>
          </p:cNvSpPr>
          <p:nvPr>
            <p:ph idx="1"/>
          </p:nvPr>
        </p:nvSpPr>
        <p:spPr>
          <a:xfrm>
            <a:off x="550863" y="2678400"/>
            <a:ext cx="3565525" cy="3414425"/>
          </a:xfrm>
        </p:spPr>
        <p:txBody>
          <a:bodyPr vert="horz" lIns="0" tIns="0" rIns="0" bIns="0" rtlCol="0" anchor="t">
            <a:normAutofit lnSpcReduction="10000"/>
          </a:bodyPr>
          <a:lstStyle/>
          <a:p>
            <a:r>
              <a:rPr lang="en-US">
                <a:solidFill>
                  <a:schemeClr val="tx1"/>
                </a:solidFill>
              </a:rPr>
              <a:t>Biomedical models- The DSM 5 commonly refers to biomedical models, which utilise the term diagnosis frequently. </a:t>
            </a:r>
          </a:p>
          <a:p>
            <a:r>
              <a:rPr lang="en-US">
                <a:solidFill>
                  <a:schemeClr val="tx1"/>
                </a:solidFill>
              </a:rPr>
              <a:t>Can anyone see a downside to this? </a:t>
            </a:r>
          </a:p>
          <a:p>
            <a:endParaRPr lang="en-US" sz="1600"/>
          </a:p>
          <a:p>
            <a:endParaRPr lang="en-US" sz="1600"/>
          </a:p>
        </p:txBody>
      </p:sp>
      <p:pic>
        <p:nvPicPr>
          <p:cNvPr id="5" name="Picture 4" descr="Scan of a human brain in a neurology clinic">
            <a:extLst>
              <a:ext uri="{FF2B5EF4-FFF2-40B4-BE49-F238E27FC236}">
                <a16:creationId xmlns:a16="http://schemas.microsoft.com/office/drawing/2014/main" id="{50F36EE2-835B-406E-A57A-0D14F69510AD}"/>
              </a:ext>
            </a:extLst>
          </p:cNvPr>
          <p:cNvPicPr>
            <a:picLocks noChangeAspect="1"/>
          </p:cNvPicPr>
          <p:nvPr/>
        </p:nvPicPr>
        <p:blipFill rotWithShape="1">
          <a:blip r:embed="rId2"/>
          <a:srcRect l="16435" r="4" b="4"/>
          <a:stretch/>
        </p:blipFill>
        <p:spPr>
          <a:xfrm>
            <a:off x="4550899" y="10"/>
            <a:ext cx="7641102" cy="6857990"/>
          </a:xfrm>
          <a:custGeom>
            <a:avLst/>
            <a:gdLst/>
            <a:ahLst/>
            <a:cxnLst/>
            <a:rect l="l" t="t" r="r" b="b"/>
            <a:pathLst>
              <a:path w="7641102" h="6858000">
                <a:moveTo>
                  <a:pt x="0" y="0"/>
                </a:moveTo>
                <a:lnTo>
                  <a:pt x="7641102" y="0"/>
                </a:lnTo>
                <a:lnTo>
                  <a:pt x="7641102" y="6858000"/>
                </a:lnTo>
                <a:lnTo>
                  <a:pt x="0" y="6858000"/>
                </a:lnTo>
                <a:close/>
              </a:path>
            </a:pathLst>
          </a:custGeom>
        </p:spPr>
      </p:pic>
    </p:spTree>
    <p:extLst>
      <p:ext uri="{BB962C8B-B14F-4D97-AF65-F5344CB8AC3E}">
        <p14:creationId xmlns:p14="http://schemas.microsoft.com/office/powerpoint/2010/main" val="668095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E0D3D-AA2F-4A3F-B409-615EF82862E1}"/>
              </a:ext>
            </a:extLst>
          </p:cNvPr>
          <p:cNvSpPr>
            <a:spLocks noGrp="1"/>
          </p:cNvSpPr>
          <p:nvPr>
            <p:ph type="title"/>
          </p:nvPr>
        </p:nvSpPr>
        <p:spPr/>
        <p:txBody>
          <a:bodyPr/>
          <a:lstStyle/>
          <a:p>
            <a:r>
              <a:rPr lang="en-US"/>
              <a:t>Critique of the DSM 5</a:t>
            </a:r>
          </a:p>
        </p:txBody>
      </p:sp>
      <p:sp>
        <p:nvSpPr>
          <p:cNvPr id="3" name="Content Placeholder 2">
            <a:extLst>
              <a:ext uri="{FF2B5EF4-FFF2-40B4-BE49-F238E27FC236}">
                <a16:creationId xmlns:a16="http://schemas.microsoft.com/office/drawing/2014/main" id="{961BD765-5C2A-48F9-9AE7-394FA0E5691E}"/>
              </a:ext>
            </a:extLst>
          </p:cNvPr>
          <p:cNvSpPr>
            <a:spLocks noGrp="1"/>
          </p:cNvSpPr>
          <p:nvPr>
            <p:ph idx="1"/>
          </p:nvPr>
        </p:nvSpPr>
        <p:spPr>
          <a:xfrm>
            <a:off x="550863" y="2141953"/>
            <a:ext cx="11090274" cy="3979625"/>
          </a:xfrm>
        </p:spPr>
        <p:txBody>
          <a:bodyPr vert="horz" wrap="square" lIns="0" tIns="0" rIns="0" bIns="0" rtlCol="0" anchor="t">
            <a:normAutofit/>
          </a:bodyPr>
          <a:lstStyle/>
          <a:p>
            <a:r>
              <a:rPr lang="en-US" dirty="0">
                <a:solidFill>
                  <a:schemeClr val="tx1"/>
                </a:solidFill>
                <a:ea typeface="+mn-lt"/>
                <a:cs typeface="+mn-lt"/>
              </a:rPr>
              <a:t>Another major criticism concerns the categorical nature of classification.</a:t>
            </a:r>
          </a:p>
          <a:p>
            <a:r>
              <a:rPr lang="en-US" dirty="0">
                <a:solidFill>
                  <a:schemeClr val="tx1"/>
                </a:solidFill>
                <a:ea typeface="+mn-lt"/>
                <a:cs typeface="+mn-lt"/>
              </a:rPr>
              <a:t>A person's problems are better described dimensionally (Markon, Chmielewski, &amp; Miller, 2011), however, the DSM is a categorical system (in or out). </a:t>
            </a:r>
          </a:p>
          <a:p>
            <a:r>
              <a:rPr lang="en-US" dirty="0">
                <a:solidFill>
                  <a:schemeClr val="tx1"/>
                </a:solidFill>
                <a:ea typeface="+mn-lt"/>
                <a:cs typeface="+mn-lt"/>
              </a:rPr>
              <a:t>This categorical system is maintained because it is a traditional form of classification in medicine and because it is easier for clinicians to understand and use (American Psychiatric Association, 2013; </a:t>
            </a:r>
            <a:r>
              <a:rPr lang="en-US" dirty="0" err="1">
                <a:solidFill>
                  <a:schemeClr val="tx1"/>
                </a:solidFill>
                <a:ea typeface="+mn-lt"/>
                <a:cs typeface="+mn-lt"/>
              </a:rPr>
              <a:t>Widiger</a:t>
            </a:r>
            <a:r>
              <a:rPr lang="en-US" dirty="0">
                <a:solidFill>
                  <a:schemeClr val="tx1"/>
                </a:solidFill>
                <a:ea typeface="+mn-lt"/>
                <a:cs typeface="+mn-lt"/>
              </a:rPr>
              <a:t> &amp; Shea, 1991). </a:t>
            </a:r>
            <a:endParaRPr lang="en-US" dirty="0">
              <a:solidFill>
                <a:schemeClr val="tx1"/>
              </a:solidFill>
            </a:endParaRPr>
          </a:p>
        </p:txBody>
      </p:sp>
    </p:spTree>
    <p:extLst>
      <p:ext uri="{BB962C8B-B14F-4D97-AF65-F5344CB8AC3E}">
        <p14:creationId xmlns:p14="http://schemas.microsoft.com/office/powerpoint/2010/main" val="4931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5CDAFC-3670-4AE9-80D4-CCF5EAA99CCB}"/>
              </a:ext>
            </a:extLst>
          </p:cNvPr>
          <p:cNvSpPr>
            <a:spLocks noGrp="1"/>
          </p:cNvSpPr>
          <p:nvPr>
            <p:ph type="title"/>
          </p:nvPr>
        </p:nvSpPr>
        <p:spPr>
          <a:xfrm>
            <a:off x="790514" y="800100"/>
            <a:ext cx="3945531" cy="1443597"/>
          </a:xfrm>
        </p:spPr>
        <p:txBody>
          <a:bodyPr anchor="b">
            <a:normAutofit/>
          </a:bodyPr>
          <a:lstStyle/>
          <a:p>
            <a:pPr algn="r"/>
            <a:r>
              <a:rPr lang="en-US"/>
              <a:t>Critique of the DSM 5</a:t>
            </a:r>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7A24BC3-A194-8936-F90E-86E6B4D0248E}"/>
              </a:ext>
            </a:extLst>
          </p:cNvPr>
          <p:cNvGraphicFramePr>
            <a:graphicFrameLocks noGrp="1"/>
          </p:cNvGraphicFramePr>
          <p:nvPr>
            <p:ph idx="1"/>
            <p:extLst>
              <p:ext uri="{D42A27DB-BD31-4B8C-83A1-F6EECF244321}">
                <p14:modId xmlns:p14="http://schemas.microsoft.com/office/powerpoint/2010/main" val="2512762390"/>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8308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F7F8B-DBA8-4B8B-8D9E-46A29D532739}"/>
              </a:ext>
            </a:extLst>
          </p:cNvPr>
          <p:cNvSpPr>
            <a:spLocks noGrp="1"/>
          </p:cNvSpPr>
          <p:nvPr>
            <p:ph type="title"/>
          </p:nvPr>
        </p:nvSpPr>
        <p:spPr/>
        <p:txBody>
          <a:bodyPr/>
          <a:lstStyle/>
          <a:p>
            <a:r>
              <a:rPr lang="en-US"/>
              <a:t>Critique of the DSM 5</a:t>
            </a:r>
          </a:p>
        </p:txBody>
      </p:sp>
      <p:graphicFrame>
        <p:nvGraphicFramePr>
          <p:cNvPr id="6" name="Content Placeholder 2">
            <a:extLst>
              <a:ext uri="{FF2B5EF4-FFF2-40B4-BE49-F238E27FC236}">
                <a16:creationId xmlns:a16="http://schemas.microsoft.com/office/drawing/2014/main" id="{320008DE-BC81-4386-8C33-ED7B4514BF5A}"/>
              </a:ext>
            </a:extLst>
          </p:cNvPr>
          <p:cNvGraphicFramePr>
            <a:graphicFrameLocks noGrp="1"/>
          </p:cNvGraphicFramePr>
          <p:nvPr>
            <p:ph idx="1"/>
          </p:nvPr>
        </p:nvGraphicFramePr>
        <p:xfrm>
          <a:off x="550863" y="2113199"/>
          <a:ext cx="11090274" cy="3979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5557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ACE703B-177A-4A03-827E-692635A353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56BCE-CF0D-3668-4D09-2AD433B7F50D}"/>
              </a:ext>
            </a:extLst>
          </p:cNvPr>
          <p:cNvSpPr>
            <a:spLocks noGrp="1"/>
          </p:cNvSpPr>
          <p:nvPr>
            <p:ph type="title"/>
          </p:nvPr>
        </p:nvSpPr>
        <p:spPr>
          <a:xfrm>
            <a:off x="952500" y="3958297"/>
            <a:ext cx="4085665" cy="2195027"/>
          </a:xfrm>
        </p:spPr>
        <p:txBody>
          <a:bodyPr anchor="ctr">
            <a:normAutofit/>
          </a:bodyPr>
          <a:lstStyle/>
          <a:p>
            <a:r>
              <a:rPr lang="en-US" dirty="0"/>
              <a:t>ICD-11</a:t>
            </a:r>
          </a:p>
        </p:txBody>
      </p:sp>
      <p:pic>
        <p:nvPicPr>
          <p:cNvPr id="4" name="Picture 3" descr="A list of diseases with black text&#10;&#10;Description automatically generated">
            <a:extLst>
              <a:ext uri="{FF2B5EF4-FFF2-40B4-BE49-F238E27FC236}">
                <a16:creationId xmlns:a16="http://schemas.microsoft.com/office/drawing/2014/main" id="{C3DD26AF-F277-EEDB-551F-D265CD0A9CC4}"/>
              </a:ext>
            </a:extLst>
          </p:cNvPr>
          <p:cNvPicPr>
            <a:picLocks noChangeAspect="1"/>
          </p:cNvPicPr>
          <p:nvPr/>
        </p:nvPicPr>
        <p:blipFill>
          <a:blip r:embed="rId2"/>
          <a:srcRect t="9252" b="22"/>
          <a:stretch/>
        </p:blipFill>
        <p:spPr>
          <a:xfrm>
            <a:off x="20" y="10"/>
            <a:ext cx="12191979" cy="3428990"/>
          </a:xfrm>
          <a:prstGeom prst="rect">
            <a:avLst/>
          </a:prstGeom>
        </p:spPr>
      </p:pic>
      <p:cxnSp>
        <p:nvCxnSpPr>
          <p:cNvPr id="11" name="Straight Connector 10">
            <a:extLst>
              <a:ext uri="{FF2B5EF4-FFF2-40B4-BE49-F238E27FC236}">
                <a16:creationId xmlns:a16="http://schemas.microsoft.com/office/drawing/2014/main" id="{D8C0D56F-4A65-48B9-843D-F9D262C354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34000" y="4244223"/>
            <a:ext cx="0" cy="1623177"/>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2B1084C-A9D9-7A14-1D65-E8634162092E}"/>
              </a:ext>
            </a:extLst>
          </p:cNvPr>
          <p:cNvSpPr>
            <a:spLocks noGrp="1"/>
          </p:cNvSpPr>
          <p:nvPr>
            <p:ph idx="1"/>
          </p:nvPr>
        </p:nvSpPr>
        <p:spPr>
          <a:xfrm>
            <a:off x="5970505" y="3958297"/>
            <a:ext cx="4883021" cy="2195027"/>
          </a:xfrm>
        </p:spPr>
        <p:txBody>
          <a:bodyPr vert="horz" lIns="91440" tIns="45720" rIns="91440" bIns="45720" rtlCol="0" anchor="ctr">
            <a:normAutofit/>
          </a:bodyPr>
          <a:lstStyle/>
          <a:p>
            <a:r>
              <a:rPr lang="en-US" dirty="0"/>
              <a:t>The International Classification of Diseases 11th Edition replaced ICD 10 in January 2022.</a:t>
            </a:r>
          </a:p>
          <a:p>
            <a:r>
              <a:rPr lang="en-US" dirty="0"/>
              <a:t>It is fully available to peruse online. </a:t>
            </a:r>
          </a:p>
          <a:p>
            <a:endParaRPr lang="en-US" dirty="0"/>
          </a:p>
        </p:txBody>
      </p:sp>
    </p:spTree>
    <p:extLst>
      <p:ext uri="{BB962C8B-B14F-4D97-AF65-F5344CB8AC3E}">
        <p14:creationId xmlns:p14="http://schemas.microsoft.com/office/powerpoint/2010/main" val="3006529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97B3DD-7EB2-9D1C-8FD0-53C2186E7454}"/>
              </a:ext>
            </a:extLst>
          </p:cNvPr>
          <p:cNvSpPr>
            <a:spLocks noGrp="1"/>
          </p:cNvSpPr>
          <p:nvPr>
            <p:ph type="title"/>
          </p:nvPr>
        </p:nvSpPr>
        <p:spPr>
          <a:xfrm>
            <a:off x="790514" y="800100"/>
            <a:ext cx="3945531" cy="1443597"/>
          </a:xfrm>
        </p:spPr>
        <p:txBody>
          <a:bodyPr anchor="b">
            <a:normAutofit/>
          </a:bodyPr>
          <a:lstStyle/>
          <a:p>
            <a:pPr algn="r"/>
            <a:r>
              <a:rPr lang="en-US" dirty="0"/>
              <a:t>ICD-11 </a:t>
            </a:r>
            <a:endParaRPr lang="en-US"/>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46CB358-491F-CC9E-FDA6-3CEA43F7CDC1}"/>
              </a:ext>
            </a:extLst>
          </p:cNvPr>
          <p:cNvGraphicFramePr>
            <a:graphicFrameLocks noGrp="1"/>
          </p:cNvGraphicFramePr>
          <p:nvPr>
            <p:ph idx="1"/>
            <p:extLst>
              <p:ext uri="{D42A27DB-BD31-4B8C-83A1-F6EECF244321}">
                <p14:modId xmlns:p14="http://schemas.microsoft.com/office/powerpoint/2010/main" val="193924764"/>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42513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70DA56-850C-BA91-03ED-ED2022BE5650}"/>
              </a:ext>
            </a:extLst>
          </p:cNvPr>
          <p:cNvSpPr>
            <a:spLocks noGrp="1"/>
          </p:cNvSpPr>
          <p:nvPr>
            <p:ph type="title"/>
          </p:nvPr>
        </p:nvSpPr>
        <p:spPr>
          <a:xfrm>
            <a:off x="5152238" y="895440"/>
            <a:ext cx="6125361" cy="1560083"/>
          </a:xfrm>
        </p:spPr>
        <p:txBody>
          <a:bodyPr>
            <a:normAutofit/>
          </a:bodyPr>
          <a:lstStyle/>
          <a:p>
            <a:r>
              <a:rPr lang="en-US" dirty="0"/>
              <a:t>ICD-11</a:t>
            </a:r>
          </a:p>
        </p:txBody>
      </p:sp>
      <p:pic>
        <p:nvPicPr>
          <p:cNvPr id="5" name="Picture 4">
            <a:extLst>
              <a:ext uri="{FF2B5EF4-FFF2-40B4-BE49-F238E27FC236}">
                <a16:creationId xmlns:a16="http://schemas.microsoft.com/office/drawing/2014/main" id="{286255A3-D5AD-F74F-DD17-0D15CF656ECC}"/>
              </a:ext>
            </a:extLst>
          </p:cNvPr>
          <p:cNvPicPr>
            <a:picLocks noChangeAspect="1"/>
          </p:cNvPicPr>
          <p:nvPr/>
        </p:nvPicPr>
        <p:blipFill>
          <a:blip r:embed="rId2"/>
          <a:srcRect l="32153" r="4" b="4"/>
          <a:stretch/>
        </p:blipFill>
        <p:spPr>
          <a:xfrm>
            <a:off x="1" y="-16591"/>
            <a:ext cx="4610100" cy="6874591"/>
          </a:xfrm>
          <a:prstGeom prst="rect">
            <a:avLst/>
          </a:prstGeom>
        </p:spPr>
      </p:pic>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0145"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A2607D-AA6D-7458-ACE6-E632ABE480BC}"/>
              </a:ext>
            </a:extLst>
          </p:cNvPr>
          <p:cNvSpPr>
            <a:spLocks noGrp="1"/>
          </p:cNvSpPr>
          <p:nvPr>
            <p:ph idx="1"/>
          </p:nvPr>
        </p:nvSpPr>
        <p:spPr>
          <a:xfrm>
            <a:off x="5974717" y="2753546"/>
            <a:ext cx="5302882" cy="3494854"/>
          </a:xfrm>
        </p:spPr>
        <p:txBody>
          <a:bodyPr vert="horz" lIns="91440" tIns="45720" rIns="91440" bIns="45720" rtlCol="0" anchor="t">
            <a:normAutofit/>
          </a:bodyPr>
          <a:lstStyle/>
          <a:p>
            <a:r>
              <a:rPr lang="en-US" dirty="0"/>
              <a:t>There are, as with the DSM-5, challenges and controversies in the ICD-11. </a:t>
            </a:r>
          </a:p>
          <a:p>
            <a:r>
              <a:rPr lang="en-US" dirty="0"/>
              <a:t>Linearity of diagnoses in textbooks (Eisma, 2023</a:t>
            </a:r>
            <a:r>
              <a:rPr lang="en-US"/>
              <a:t>).</a:t>
            </a:r>
            <a:endParaRPr lang="en-US" dirty="0"/>
          </a:p>
          <a:p>
            <a:r>
              <a:rPr lang="en-US"/>
              <a:t>Societal consequences of diagnosis (Cacciatore and Francis, 2022)</a:t>
            </a:r>
            <a:endParaRPr lang="en-US" dirty="0"/>
          </a:p>
          <a:p>
            <a:r>
              <a:rPr lang="en-US"/>
              <a:t>Emphasis on pharmacotherapy (Lacasse and Cacciatore, 2014)</a:t>
            </a:r>
            <a:endParaRPr lang="en-US" dirty="0"/>
          </a:p>
        </p:txBody>
      </p:sp>
    </p:spTree>
    <p:extLst>
      <p:ext uri="{BB962C8B-B14F-4D97-AF65-F5344CB8AC3E}">
        <p14:creationId xmlns:p14="http://schemas.microsoft.com/office/powerpoint/2010/main" val="3628787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94E18-8A0D-F39B-DC9E-6777C7AE1389}"/>
              </a:ext>
            </a:extLst>
          </p:cNvPr>
          <p:cNvSpPr>
            <a:spLocks noGrp="1"/>
          </p:cNvSpPr>
          <p:nvPr>
            <p:ph type="title"/>
          </p:nvPr>
        </p:nvSpPr>
        <p:spPr/>
        <p:txBody>
          <a:bodyPr/>
          <a:lstStyle/>
          <a:p>
            <a:r>
              <a:rPr lang="en-US"/>
              <a:t>ICD-11</a:t>
            </a:r>
          </a:p>
        </p:txBody>
      </p:sp>
      <p:sp>
        <p:nvSpPr>
          <p:cNvPr id="3" name="Content Placeholder 2">
            <a:extLst>
              <a:ext uri="{FF2B5EF4-FFF2-40B4-BE49-F238E27FC236}">
                <a16:creationId xmlns:a16="http://schemas.microsoft.com/office/drawing/2014/main" id="{1F10E555-BC55-469B-A658-16D2D89062E2}"/>
              </a:ext>
            </a:extLst>
          </p:cNvPr>
          <p:cNvSpPr>
            <a:spLocks noGrp="1"/>
          </p:cNvSpPr>
          <p:nvPr>
            <p:ph idx="1"/>
          </p:nvPr>
        </p:nvSpPr>
        <p:spPr/>
        <p:txBody>
          <a:bodyPr vert="horz" lIns="91440" tIns="45720" rIns="91440" bIns="45720" rtlCol="0" anchor="t">
            <a:normAutofit/>
          </a:bodyPr>
          <a:lstStyle/>
          <a:p>
            <a:r>
              <a:rPr lang="en-US"/>
              <a:t>There are also concerns with some of the social relevance of the ICD-11 when considering personality disorders (Pan and Wang, 2024).</a:t>
            </a:r>
          </a:p>
          <a:p>
            <a:r>
              <a:rPr lang="en-US"/>
              <a:t>However, there are a great deal of different models drawn together for this manual, making it very scientifically sound (Bach et al., 2018)</a:t>
            </a:r>
            <a:endParaRPr lang="en-US" dirty="0"/>
          </a:p>
          <a:p>
            <a:r>
              <a:rPr lang="en-US"/>
              <a:t>One example is eliminating psychopathy from PD's, a key issue with previous manuals (Zajenkowska et al, 2024).</a:t>
            </a:r>
          </a:p>
        </p:txBody>
      </p:sp>
    </p:spTree>
    <p:extLst>
      <p:ext uri="{BB962C8B-B14F-4D97-AF65-F5344CB8AC3E}">
        <p14:creationId xmlns:p14="http://schemas.microsoft.com/office/powerpoint/2010/main" val="41365778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2EA06-CEBC-4BDA-9161-348E25119C2F}"/>
              </a:ext>
            </a:extLst>
          </p:cNvPr>
          <p:cNvSpPr>
            <a:spLocks noGrp="1"/>
          </p:cNvSpPr>
          <p:nvPr>
            <p:ph type="title"/>
          </p:nvPr>
        </p:nvSpPr>
        <p:spPr/>
        <p:txBody>
          <a:bodyPr/>
          <a:lstStyle/>
          <a:p>
            <a:r>
              <a:rPr lang="en-US" dirty="0"/>
              <a:t>Consequences of Classification</a:t>
            </a:r>
          </a:p>
        </p:txBody>
      </p:sp>
      <p:sp>
        <p:nvSpPr>
          <p:cNvPr id="3" name="Content Placeholder 2">
            <a:extLst>
              <a:ext uri="{FF2B5EF4-FFF2-40B4-BE49-F238E27FC236}">
                <a16:creationId xmlns:a16="http://schemas.microsoft.com/office/drawing/2014/main" id="{2943215B-576A-4EAB-9014-C2DBBB443E23}"/>
              </a:ext>
            </a:extLst>
          </p:cNvPr>
          <p:cNvSpPr>
            <a:spLocks noGrp="1"/>
          </p:cNvSpPr>
          <p:nvPr>
            <p:ph idx="1"/>
          </p:nvPr>
        </p:nvSpPr>
        <p:spPr/>
        <p:txBody>
          <a:bodyPr vert="horz" wrap="square" lIns="0" tIns="0" rIns="0" bIns="0" rtlCol="0" anchor="t">
            <a:normAutofit/>
          </a:bodyPr>
          <a:lstStyle/>
          <a:p>
            <a:r>
              <a:rPr lang="en-US" dirty="0">
                <a:solidFill>
                  <a:schemeClr val="tx1"/>
                </a:solidFill>
              </a:rPr>
              <a:t>What could be a positive or negative aspect of classifying a mental health condition?</a:t>
            </a:r>
          </a:p>
          <a:p>
            <a:endParaRPr lang="en-US" dirty="0">
              <a:solidFill>
                <a:schemeClr val="tx1"/>
              </a:solidFill>
            </a:endParaRPr>
          </a:p>
          <a:p>
            <a:r>
              <a:rPr lang="en-US" dirty="0">
                <a:solidFill>
                  <a:schemeClr val="tx1"/>
                </a:solidFill>
              </a:rPr>
              <a:t>Labelling</a:t>
            </a:r>
          </a:p>
          <a:p>
            <a:r>
              <a:rPr lang="en-US" dirty="0">
                <a:solidFill>
                  <a:schemeClr val="tx1"/>
                </a:solidFill>
              </a:rPr>
              <a:t>Treatment</a:t>
            </a:r>
          </a:p>
          <a:p>
            <a:r>
              <a:rPr lang="en-US" dirty="0" err="1">
                <a:solidFill>
                  <a:schemeClr val="tx1"/>
                </a:solidFill>
              </a:rPr>
              <a:t>Institutionalisation</a:t>
            </a:r>
            <a:endParaRPr lang="en-US">
              <a:solidFill>
                <a:schemeClr val="tx1"/>
              </a:solidFill>
            </a:endParaRPr>
          </a:p>
        </p:txBody>
      </p:sp>
    </p:spTree>
    <p:extLst>
      <p:ext uri="{BB962C8B-B14F-4D97-AF65-F5344CB8AC3E}">
        <p14:creationId xmlns:p14="http://schemas.microsoft.com/office/powerpoint/2010/main" val="131887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8E126-E86F-4CFD-B484-191501A3F5B2}"/>
              </a:ext>
            </a:extLst>
          </p:cNvPr>
          <p:cNvSpPr>
            <a:spLocks noGrp="1"/>
          </p:cNvSpPr>
          <p:nvPr>
            <p:ph type="title"/>
          </p:nvPr>
        </p:nvSpPr>
        <p:spPr/>
        <p:txBody>
          <a:bodyPr/>
          <a:lstStyle/>
          <a:p>
            <a:r>
              <a:rPr lang="en-US"/>
              <a:t>Labelling</a:t>
            </a:r>
          </a:p>
        </p:txBody>
      </p:sp>
      <p:sp>
        <p:nvSpPr>
          <p:cNvPr id="3" name="Content Placeholder 2">
            <a:extLst>
              <a:ext uri="{FF2B5EF4-FFF2-40B4-BE49-F238E27FC236}">
                <a16:creationId xmlns:a16="http://schemas.microsoft.com/office/drawing/2014/main" id="{8A8C201B-FB11-4A95-AD6A-6EA4279E3C7D}"/>
              </a:ext>
            </a:extLst>
          </p:cNvPr>
          <p:cNvSpPr>
            <a:spLocks noGrp="1"/>
          </p:cNvSpPr>
          <p:nvPr>
            <p:ph idx="1"/>
          </p:nvPr>
        </p:nvSpPr>
        <p:spPr/>
        <p:txBody>
          <a:bodyPr vert="horz" wrap="square" lIns="0" tIns="0" rIns="0" bIns="0" rtlCol="0" anchor="t">
            <a:normAutofit/>
          </a:bodyPr>
          <a:lstStyle/>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A powerful argument against classifying mental disorders was provided by Scheff (1966).</a:t>
            </a:r>
            <a:endParaRPr lang="en-US">
              <a:solidFill>
                <a:schemeClr val="tx1"/>
              </a:solidFill>
              <a:ea typeface="+mn-lt"/>
              <a:cs typeface="+mn-lt"/>
            </a:endParaRPr>
          </a:p>
          <a:p>
            <a:pPr marL="0" indent="0">
              <a:lnSpc>
                <a:spcPct val="90000"/>
              </a:lnSpc>
              <a:spcBef>
                <a:spcPts val="1200"/>
              </a:spcBef>
              <a:spcAft>
                <a:spcPts val="200"/>
              </a:spcAft>
              <a:buNone/>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He argued that someone who acquires the stigma of a psychiatric diagnosis or label will be treated as a mentally ill person.</a:t>
            </a:r>
            <a:endParaRPr lang="en-US">
              <a:solidFill>
                <a:schemeClr val="tx1"/>
              </a:solidFill>
              <a:ea typeface="+mn-lt"/>
              <a:cs typeface="+mn-lt"/>
            </a:endParaRPr>
          </a:p>
          <a:p>
            <a:pPr marL="0" indent="0">
              <a:lnSpc>
                <a:spcPct val="90000"/>
              </a:lnSpc>
              <a:spcBef>
                <a:spcPts val="1200"/>
              </a:spcBef>
              <a:spcAft>
                <a:spcPts val="200"/>
              </a:spcAft>
              <a:buNone/>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Labels create expectations on the part of the patient and others. These labels may lead to behaviours that confirm the original diagnosis.</a:t>
            </a:r>
            <a:endParaRPr lang="en-US" dirty="0">
              <a:solidFill>
                <a:schemeClr val="tx1"/>
              </a:solidFill>
            </a:endParaRPr>
          </a:p>
        </p:txBody>
      </p:sp>
    </p:spTree>
    <p:extLst>
      <p:ext uri="{BB962C8B-B14F-4D97-AF65-F5344CB8AC3E}">
        <p14:creationId xmlns:p14="http://schemas.microsoft.com/office/powerpoint/2010/main" val="33741213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5FDE1-7EE4-44D3-9D3A-D8C1325CCAAA}"/>
              </a:ext>
            </a:extLst>
          </p:cNvPr>
          <p:cNvSpPr>
            <a:spLocks noGrp="1"/>
          </p:cNvSpPr>
          <p:nvPr>
            <p:ph type="title"/>
          </p:nvPr>
        </p:nvSpPr>
        <p:spPr/>
        <p:txBody>
          <a:bodyPr/>
          <a:lstStyle/>
          <a:p>
            <a:r>
              <a:rPr lang="en-US"/>
              <a:t>Practicality and Ethics</a:t>
            </a:r>
          </a:p>
        </p:txBody>
      </p:sp>
      <p:sp>
        <p:nvSpPr>
          <p:cNvPr id="3" name="Content Placeholder 2">
            <a:extLst>
              <a:ext uri="{FF2B5EF4-FFF2-40B4-BE49-F238E27FC236}">
                <a16:creationId xmlns:a16="http://schemas.microsoft.com/office/drawing/2014/main" id="{F0FE3B45-98F8-496F-83F3-C4715D217102}"/>
              </a:ext>
            </a:extLst>
          </p:cNvPr>
          <p:cNvSpPr>
            <a:spLocks noGrp="1"/>
          </p:cNvSpPr>
          <p:nvPr>
            <p:ph idx="1"/>
          </p:nvPr>
        </p:nvSpPr>
        <p:spPr/>
        <p:txBody>
          <a:bodyPr vert="horz" wrap="square" lIns="0" tIns="0" rIns="0" bIns="0" rtlCol="0" anchor="t">
            <a:normAutofit/>
          </a:bodyPr>
          <a:lstStyle/>
          <a:p>
            <a:r>
              <a:rPr lang="en-US" dirty="0">
                <a:solidFill>
                  <a:schemeClr val="tx1"/>
                </a:solidFill>
              </a:rPr>
              <a:t>Sadly, within psychology, straightforward answers are few and far between.</a:t>
            </a:r>
          </a:p>
          <a:p>
            <a:endParaRPr lang="en-US" dirty="0">
              <a:solidFill>
                <a:schemeClr val="tx1"/>
              </a:solidFill>
            </a:endParaRPr>
          </a:p>
          <a:p>
            <a:r>
              <a:rPr lang="en-US" dirty="0">
                <a:solidFill>
                  <a:schemeClr val="tx1"/>
                </a:solidFill>
              </a:rPr>
              <a:t>This was demonstrated by Rosenhan's (1973) experiment. </a:t>
            </a:r>
          </a:p>
        </p:txBody>
      </p:sp>
    </p:spTree>
    <p:extLst>
      <p:ext uri="{BB962C8B-B14F-4D97-AF65-F5344CB8AC3E}">
        <p14:creationId xmlns:p14="http://schemas.microsoft.com/office/powerpoint/2010/main" val="3532445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543DE-97A4-4CF2-8D83-68DEF95A28B8}"/>
              </a:ext>
            </a:extLst>
          </p:cNvPr>
          <p:cNvSpPr>
            <a:spLocks noGrp="1"/>
          </p:cNvSpPr>
          <p:nvPr>
            <p:ph type="title"/>
          </p:nvPr>
        </p:nvSpPr>
        <p:spPr>
          <a:xfrm>
            <a:off x="550863" y="549275"/>
            <a:ext cx="5437185" cy="1997855"/>
          </a:xfrm>
        </p:spPr>
        <p:txBody>
          <a:bodyPr wrap="square" anchor="b">
            <a:normAutofit/>
          </a:bodyPr>
          <a:lstStyle/>
          <a:p>
            <a:pPr>
              <a:lnSpc>
                <a:spcPct val="90000"/>
              </a:lnSpc>
            </a:pPr>
            <a:r>
              <a:rPr lang="en-US"/>
              <a:t>Rosenhan (1973): On Being Sane in Insane Places</a:t>
            </a:r>
          </a:p>
        </p:txBody>
      </p:sp>
      <p:sp>
        <p:nvSpPr>
          <p:cNvPr id="3" name="Content Placeholder 2">
            <a:extLst>
              <a:ext uri="{FF2B5EF4-FFF2-40B4-BE49-F238E27FC236}">
                <a16:creationId xmlns:a16="http://schemas.microsoft.com/office/drawing/2014/main" id="{171BA18F-B52A-4A46-AACC-664006F73AC3}"/>
              </a:ext>
            </a:extLst>
          </p:cNvPr>
          <p:cNvSpPr>
            <a:spLocks noGrp="1"/>
          </p:cNvSpPr>
          <p:nvPr>
            <p:ph idx="1"/>
          </p:nvPr>
        </p:nvSpPr>
        <p:spPr>
          <a:xfrm>
            <a:off x="550863" y="2677306"/>
            <a:ext cx="5437187" cy="3415519"/>
          </a:xfrm>
        </p:spPr>
        <p:txBody>
          <a:bodyPr vert="horz" lIns="0" tIns="0" rIns="0" bIns="0" rtlCol="0" anchor="t">
            <a:normAutofit/>
          </a:bodyPr>
          <a:lstStyle/>
          <a:p>
            <a:r>
              <a:rPr lang="en-US" sz="2000" dirty="0"/>
              <a:t>Rosenhan </a:t>
            </a:r>
            <a:r>
              <a:rPr lang="en-US" sz="2000" dirty="0" err="1"/>
              <a:t>criticised</a:t>
            </a:r>
            <a:r>
              <a:rPr lang="en-US" sz="2000" dirty="0"/>
              <a:t> the medical model deeply and wanted to test whether psychiatric professionals could determine the difference between sane and insane people. </a:t>
            </a:r>
          </a:p>
          <a:p>
            <a:endParaRPr lang="en-US" sz="2000"/>
          </a:p>
          <a:p>
            <a:endParaRPr lang="en-US" sz="2000" dirty="0">
              <a:ea typeface="+mn-lt"/>
              <a:cs typeface="+mn-lt"/>
            </a:endParaRPr>
          </a:p>
          <a:p>
            <a:endParaRPr lang="en-US" sz="2000">
              <a:ea typeface="+mn-lt"/>
              <a:cs typeface="+mn-lt"/>
            </a:endParaRPr>
          </a:p>
          <a:p>
            <a:endParaRPr lang="en-US" sz="2000">
              <a:ea typeface="+mn-lt"/>
              <a:cs typeface="+mn-lt"/>
            </a:endParaRPr>
          </a:p>
          <a:p>
            <a:endParaRPr lang="en-US" sz="2000"/>
          </a:p>
          <a:p>
            <a:endParaRPr lang="en-US" sz="2000"/>
          </a:p>
        </p:txBody>
      </p:sp>
      <p:pic>
        <p:nvPicPr>
          <p:cNvPr id="5" name="Graphic 4" descr="Video camera with solid fill">
            <a:extLst>
              <a:ext uri="{FF2B5EF4-FFF2-40B4-BE49-F238E27FC236}">
                <a16:creationId xmlns:a16="http://schemas.microsoft.com/office/drawing/2014/main" id="{1FF47DB9-8C74-4FCE-83B4-9589710BF99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24675" y="1072039"/>
            <a:ext cx="4713922" cy="4713922"/>
          </a:xfrm>
          <a:custGeom>
            <a:avLst/>
            <a:gdLst/>
            <a:ahLst/>
            <a:cxnLst/>
            <a:rect l="l" t="t" r="r" b="b"/>
            <a:pathLst>
              <a:path w="4713922" h="5759450">
                <a:moveTo>
                  <a:pt x="0" y="0"/>
                </a:moveTo>
                <a:lnTo>
                  <a:pt x="4713922" y="0"/>
                </a:lnTo>
                <a:lnTo>
                  <a:pt x="4713922" y="5759450"/>
                </a:lnTo>
                <a:lnTo>
                  <a:pt x="0" y="5759450"/>
                </a:lnTo>
                <a:close/>
              </a:path>
            </a:pathLst>
          </a:custGeom>
        </p:spPr>
      </p:pic>
    </p:spTree>
    <p:extLst>
      <p:ext uri="{BB962C8B-B14F-4D97-AF65-F5344CB8AC3E}">
        <p14:creationId xmlns:p14="http://schemas.microsoft.com/office/powerpoint/2010/main" val="842007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594BF-58FA-419B-B534-1162325ACD34}"/>
              </a:ext>
            </a:extLst>
          </p:cNvPr>
          <p:cNvSpPr>
            <a:spLocks noGrp="1"/>
          </p:cNvSpPr>
          <p:nvPr>
            <p:ph type="title"/>
          </p:nvPr>
        </p:nvSpPr>
        <p:spPr>
          <a:xfrm>
            <a:off x="550863" y="550800"/>
            <a:ext cx="7308850" cy="986400"/>
          </a:xfrm>
        </p:spPr>
        <p:txBody>
          <a:bodyPr wrap="square" anchor="ctr">
            <a:normAutofit/>
          </a:bodyPr>
          <a:lstStyle/>
          <a:p>
            <a:r>
              <a:rPr lang="en-US"/>
              <a:t>The Participants</a:t>
            </a:r>
          </a:p>
        </p:txBody>
      </p:sp>
      <p:graphicFrame>
        <p:nvGraphicFramePr>
          <p:cNvPr id="5" name="Content Placeholder 2">
            <a:extLst>
              <a:ext uri="{FF2B5EF4-FFF2-40B4-BE49-F238E27FC236}">
                <a16:creationId xmlns:a16="http://schemas.microsoft.com/office/drawing/2014/main" id="{8ECB5A5E-50CA-42F1-8BCF-694F3058F1D2}"/>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9350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597C3-7AF9-47CC-8D92-A8C741DF0F3E}"/>
              </a:ext>
            </a:extLst>
          </p:cNvPr>
          <p:cNvSpPr>
            <a:spLocks noGrp="1"/>
          </p:cNvSpPr>
          <p:nvPr>
            <p:ph type="title"/>
          </p:nvPr>
        </p:nvSpPr>
        <p:spPr/>
        <p:txBody>
          <a:bodyPr/>
          <a:lstStyle/>
          <a:p>
            <a:r>
              <a:rPr lang="en-US"/>
              <a:t>Procedure (Admission)</a:t>
            </a:r>
          </a:p>
        </p:txBody>
      </p:sp>
      <p:sp>
        <p:nvSpPr>
          <p:cNvPr id="3" name="Content Placeholder 2">
            <a:extLst>
              <a:ext uri="{FF2B5EF4-FFF2-40B4-BE49-F238E27FC236}">
                <a16:creationId xmlns:a16="http://schemas.microsoft.com/office/drawing/2014/main" id="{E0643776-FC0F-4C61-970A-6D15E823885E}"/>
              </a:ext>
            </a:extLst>
          </p:cNvPr>
          <p:cNvSpPr>
            <a:spLocks noGrp="1"/>
          </p:cNvSpPr>
          <p:nvPr>
            <p:ph idx="1"/>
          </p:nvPr>
        </p:nvSpPr>
        <p:spPr/>
        <p:txBody>
          <a:bodyPr vert="horz" wrap="square" lIns="0" tIns="0" rIns="0" bIns="0" rtlCol="0" anchor="t">
            <a:normAutofit/>
          </a:bodyPr>
          <a:lstStyle/>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They attempted to gain admission to 12 different hospitals, in 5 different states.</a:t>
            </a:r>
            <a:endParaRPr lang="en-US">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The pseudo-patients telephoned the hospitals for an urgent appointment.</a:t>
            </a:r>
            <a:endParaRPr lang="en-US">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They arrived at admissions and gave false names, addresses and job titles.</a:t>
            </a:r>
            <a:endParaRPr lang="en-US">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All other details were true including general ups and downs in life.</a:t>
            </a:r>
            <a:endParaRPr lang="en-US">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endParaRPr lang="en-US" dirty="0">
              <a:solidFill>
                <a:schemeClr val="tx1"/>
              </a:solidFill>
            </a:endParaRPr>
          </a:p>
        </p:txBody>
      </p:sp>
    </p:spTree>
    <p:extLst>
      <p:ext uri="{BB962C8B-B14F-4D97-AF65-F5344CB8AC3E}">
        <p14:creationId xmlns:p14="http://schemas.microsoft.com/office/powerpoint/2010/main" val="22373213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EFBDD-201D-4F48-B2A4-B28D5529DBB8}"/>
              </a:ext>
            </a:extLst>
          </p:cNvPr>
          <p:cNvSpPr>
            <a:spLocks noGrp="1"/>
          </p:cNvSpPr>
          <p:nvPr>
            <p:ph type="title"/>
          </p:nvPr>
        </p:nvSpPr>
        <p:spPr>
          <a:xfrm>
            <a:off x="550863" y="550800"/>
            <a:ext cx="7308850" cy="986400"/>
          </a:xfrm>
        </p:spPr>
        <p:txBody>
          <a:bodyPr wrap="square" anchor="ctr">
            <a:normAutofit/>
          </a:bodyPr>
          <a:lstStyle/>
          <a:p>
            <a:r>
              <a:rPr lang="en-US"/>
              <a:t>The Possible Outcomes</a:t>
            </a:r>
          </a:p>
        </p:txBody>
      </p:sp>
      <p:graphicFrame>
        <p:nvGraphicFramePr>
          <p:cNvPr id="5" name="Content Placeholder 2">
            <a:extLst>
              <a:ext uri="{FF2B5EF4-FFF2-40B4-BE49-F238E27FC236}">
                <a16:creationId xmlns:a16="http://schemas.microsoft.com/office/drawing/2014/main" id="{7AACD586-3A92-4732-9782-B5A1F75D00A3}"/>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81298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Light bulb on yellow background with sketched light beams and cord">
            <a:extLst>
              <a:ext uri="{FF2B5EF4-FFF2-40B4-BE49-F238E27FC236}">
                <a16:creationId xmlns:a16="http://schemas.microsoft.com/office/drawing/2014/main" id="{1AACB49B-DB4A-45AA-9B69-97753CDE007D}"/>
              </a:ext>
            </a:extLst>
          </p:cNvPr>
          <p:cNvPicPr>
            <a:picLocks noChangeAspect="1"/>
          </p:cNvPicPr>
          <p:nvPr/>
        </p:nvPicPr>
        <p:blipFill rotWithShape="1">
          <a:blip r:embed="rId2"/>
          <a:srcRect t="8571" r="-2" b="-2"/>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 name="Title 1">
            <a:extLst>
              <a:ext uri="{FF2B5EF4-FFF2-40B4-BE49-F238E27FC236}">
                <a16:creationId xmlns:a16="http://schemas.microsoft.com/office/drawing/2014/main" id="{E08A4BF9-B212-4068-9149-74EBA727ACCA}"/>
              </a:ext>
            </a:extLst>
          </p:cNvPr>
          <p:cNvSpPr>
            <a:spLocks noGrp="1"/>
          </p:cNvSpPr>
          <p:nvPr>
            <p:ph type="title"/>
          </p:nvPr>
        </p:nvSpPr>
        <p:spPr>
          <a:xfrm>
            <a:off x="550864" y="549275"/>
            <a:ext cx="3565524" cy="2887174"/>
          </a:xfrm>
        </p:spPr>
        <p:txBody>
          <a:bodyPr vert="horz" wrap="square" lIns="0" tIns="0" rIns="0" bIns="0" rtlCol="0" anchor="b" anchorCtr="0">
            <a:normAutofit/>
          </a:bodyPr>
          <a:lstStyle/>
          <a:p>
            <a:r>
              <a:rPr lang="en-US" kern="1200">
                <a:solidFill>
                  <a:schemeClr val="tx1"/>
                </a:solidFill>
                <a:latin typeface="+mj-lt"/>
                <a:ea typeface="+mj-ea"/>
                <a:cs typeface="+mj-cs"/>
              </a:rPr>
              <a:t>Results</a:t>
            </a:r>
          </a:p>
        </p:txBody>
      </p:sp>
      <p:sp>
        <p:nvSpPr>
          <p:cNvPr id="3" name="Content Placeholder 2">
            <a:extLst>
              <a:ext uri="{FF2B5EF4-FFF2-40B4-BE49-F238E27FC236}">
                <a16:creationId xmlns:a16="http://schemas.microsoft.com/office/drawing/2014/main" id="{F40D1E04-8B64-47FC-BBA4-8A59FC97F2FE}"/>
              </a:ext>
            </a:extLst>
          </p:cNvPr>
          <p:cNvSpPr>
            <a:spLocks noGrp="1"/>
          </p:cNvSpPr>
          <p:nvPr>
            <p:ph idx="1"/>
          </p:nvPr>
        </p:nvSpPr>
        <p:spPr>
          <a:xfrm>
            <a:off x="550863" y="3569007"/>
            <a:ext cx="3565525" cy="2523817"/>
          </a:xfrm>
        </p:spPr>
        <p:txBody>
          <a:bodyPr vert="horz" wrap="square" lIns="0" tIns="0" rIns="0" bIns="0" rtlCol="0" anchor="t">
            <a:normAutofit/>
          </a:bodyPr>
          <a:lstStyle/>
          <a:p>
            <a:pPr marL="0" indent="0">
              <a:lnSpc>
                <a:spcPct val="100000"/>
              </a:lnSpc>
              <a:buNone/>
            </a:pPr>
            <a:r>
              <a:rPr lang="en-US" sz="3600" kern="1200" dirty="0">
                <a:solidFill>
                  <a:schemeClr val="tx1"/>
                </a:solidFill>
                <a:latin typeface="+mn-lt"/>
                <a:ea typeface="+mn-ea"/>
                <a:cs typeface="+mn-cs"/>
              </a:rPr>
              <a:t>What do you think will happen?</a:t>
            </a:r>
            <a:endParaRPr lang="en-US" sz="3600" kern="1200" dirty="0">
              <a:solidFill>
                <a:schemeClr val="tx1"/>
              </a:solidFill>
              <a:latin typeface="+mn-lt"/>
            </a:endParaRPr>
          </a:p>
        </p:txBody>
      </p:sp>
    </p:spTree>
    <p:extLst>
      <p:ext uri="{BB962C8B-B14F-4D97-AF65-F5344CB8AC3E}">
        <p14:creationId xmlns:p14="http://schemas.microsoft.com/office/powerpoint/2010/main" val="55868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FE98B-1068-45CB-BF20-4977461B683D}"/>
              </a:ext>
            </a:extLst>
          </p:cNvPr>
          <p:cNvSpPr>
            <a:spLocks noGrp="1"/>
          </p:cNvSpPr>
          <p:nvPr>
            <p:ph type="title"/>
          </p:nvPr>
        </p:nvSpPr>
        <p:spPr>
          <a:xfrm>
            <a:off x="550863" y="550800"/>
            <a:ext cx="7308850" cy="986400"/>
          </a:xfrm>
        </p:spPr>
        <p:txBody>
          <a:bodyPr wrap="square" anchor="ctr">
            <a:normAutofit/>
          </a:bodyPr>
          <a:lstStyle/>
          <a:p>
            <a:r>
              <a:rPr lang="en-US"/>
              <a:t>Procedure (Classification)</a:t>
            </a:r>
          </a:p>
        </p:txBody>
      </p:sp>
      <p:graphicFrame>
        <p:nvGraphicFramePr>
          <p:cNvPr id="5" name="Content Placeholder 2">
            <a:extLst>
              <a:ext uri="{FF2B5EF4-FFF2-40B4-BE49-F238E27FC236}">
                <a16:creationId xmlns:a16="http://schemas.microsoft.com/office/drawing/2014/main" id="{871705C6-B69F-413E-A64E-C5C8E6C8E17D}"/>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15654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46094-ADF5-4C5A-B893-C0A6DA47BB48}"/>
              </a:ext>
            </a:extLst>
          </p:cNvPr>
          <p:cNvSpPr>
            <a:spLocks noGrp="1"/>
          </p:cNvSpPr>
          <p:nvPr>
            <p:ph type="title"/>
          </p:nvPr>
        </p:nvSpPr>
        <p:spPr>
          <a:xfrm>
            <a:off x="550863" y="550800"/>
            <a:ext cx="7308850" cy="986400"/>
          </a:xfrm>
        </p:spPr>
        <p:txBody>
          <a:bodyPr wrap="square" anchor="ctr">
            <a:normAutofit/>
          </a:bodyPr>
          <a:lstStyle/>
          <a:p>
            <a:r>
              <a:rPr lang="en-US"/>
              <a:t>Procedure (Discharge)</a:t>
            </a:r>
          </a:p>
        </p:txBody>
      </p:sp>
      <p:graphicFrame>
        <p:nvGraphicFramePr>
          <p:cNvPr id="5" name="Content Placeholder 2">
            <a:extLst>
              <a:ext uri="{FF2B5EF4-FFF2-40B4-BE49-F238E27FC236}">
                <a16:creationId xmlns:a16="http://schemas.microsoft.com/office/drawing/2014/main" id="{2441CAC7-1026-43C9-B120-D08A3B4FA3A5}"/>
              </a:ext>
            </a:extLst>
          </p:cNvPr>
          <p:cNvGraphicFramePr>
            <a:graphicFrameLocks noGrp="1"/>
          </p:cNvGraphicFramePr>
          <p:nvPr>
            <p:ph idx="1"/>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27476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B7E4D-E624-4F50-8434-B32890A88575}"/>
              </a:ext>
            </a:extLst>
          </p:cNvPr>
          <p:cNvSpPr>
            <a:spLocks noGrp="1"/>
          </p:cNvSpPr>
          <p:nvPr>
            <p:ph type="title"/>
          </p:nvPr>
        </p:nvSpPr>
        <p:spPr/>
        <p:txBody>
          <a:bodyPr/>
          <a:lstStyle/>
          <a:p>
            <a:r>
              <a:rPr lang="en-US"/>
              <a:t>Results</a:t>
            </a:r>
          </a:p>
        </p:txBody>
      </p:sp>
      <p:sp>
        <p:nvSpPr>
          <p:cNvPr id="3" name="Content Placeholder 2">
            <a:extLst>
              <a:ext uri="{FF2B5EF4-FFF2-40B4-BE49-F238E27FC236}">
                <a16:creationId xmlns:a16="http://schemas.microsoft.com/office/drawing/2014/main" id="{249B9827-7C20-426B-9B39-66DE55D68F17}"/>
              </a:ext>
            </a:extLst>
          </p:cNvPr>
          <p:cNvSpPr>
            <a:spLocks noGrp="1"/>
          </p:cNvSpPr>
          <p:nvPr>
            <p:ph idx="1"/>
          </p:nvPr>
        </p:nvSpPr>
        <p:spPr/>
        <p:txBody>
          <a:bodyPr vert="horz" wrap="square" lIns="0" tIns="0" rIns="0" bIns="0" rtlCol="0" anchor="t">
            <a:normAutofit/>
          </a:bodyPr>
          <a:lstStyle/>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None of the pseudo-patients were detected.</a:t>
            </a:r>
            <a:endParaRPr lang="en-US"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All of the patients except one were admitted with a diagnosis of schizophrenia.</a:t>
            </a:r>
            <a:endParaRPr lang="en-US"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The diagnosis was made without one clear symptom.</a:t>
            </a: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Pseudo-patients were given a total of 2100 medication tablets which they flushed down the toilets.</a:t>
            </a:r>
            <a:endParaRPr lang="en-US"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They remained in hospital between 7 and 52 days (average 19 days).</a:t>
            </a:r>
            <a:endParaRPr lang="en-US"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r>
              <a:rPr lang="en-GB" dirty="0">
                <a:solidFill>
                  <a:schemeClr val="tx1"/>
                </a:solidFill>
                <a:ea typeface="+mn-lt"/>
                <a:cs typeface="+mn-lt"/>
              </a:rPr>
              <a:t> When discharged, they were diagnosed with </a:t>
            </a:r>
            <a:r>
              <a:rPr lang="en-GB" b="1" dirty="0">
                <a:solidFill>
                  <a:schemeClr val="tx1"/>
                </a:solidFill>
                <a:ea typeface="+mn-lt"/>
                <a:cs typeface="+mn-lt"/>
              </a:rPr>
              <a:t>“Schizophrenia in remission”.</a:t>
            </a:r>
            <a:endParaRPr lang="en-US"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buFont typeface="Arial,Sans-Serif" panose="020B0604020202020204" pitchFamily="34" charset="0"/>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a typeface="+mn-lt"/>
              <a:cs typeface="+mn-lt"/>
            </a:endParaRPr>
          </a:p>
          <a:p>
            <a:pPr>
              <a:lnSpc>
                <a:spcPct val="90000"/>
              </a:lnSpc>
              <a:spcBef>
                <a:spcPts val="1200"/>
              </a:spcBef>
              <a:spcAft>
                <a:spcPts val="200"/>
              </a:spcAft>
            </a:pPr>
            <a:endParaRPr lang="en-GB"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32302860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4B27-AE32-9137-42EE-04D2D901197D}"/>
              </a:ext>
            </a:extLst>
          </p:cNvPr>
          <p:cNvSpPr>
            <a:spLocks noGrp="1"/>
          </p:cNvSpPr>
          <p:nvPr>
            <p:ph type="title"/>
          </p:nvPr>
        </p:nvSpPr>
        <p:spPr/>
        <p:txBody>
          <a:bodyPr/>
          <a:lstStyle/>
          <a:p>
            <a:r>
              <a:rPr lang="en-US" dirty="0"/>
              <a:t>Rosenhan (1973) Videos</a:t>
            </a:r>
          </a:p>
        </p:txBody>
      </p:sp>
      <p:sp>
        <p:nvSpPr>
          <p:cNvPr id="3" name="Content Placeholder 2">
            <a:extLst>
              <a:ext uri="{FF2B5EF4-FFF2-40B4-BE49-F238E27FC236}">
                <a16:creationId xmlns:a16="http://schemas.microsoft.com/office/drawing/2014/main" id="{523F6638-4072-D27B-4F68-0C5BD316684A}"/>
              </a:ext>
            </a:extLst>
          </p:cNvPr>
          <p:cNvSpPr>
            <a:spLocks noGrp="1"/>
          </p:cNvSpPr>
          <p:nvPr>
            <p:ph idx="1"/>
          </p:nvPr>
        </p:nvSpPr>
        <p:spPr/>
        <p:txBody>
          <a:bodyPr vert="horz" lIns="91440" tIns="45720" rIns="91440" bIns="45720" rtlCol="0" anchor="t">
            <a:normAutofit/>
          </a:bodyPr>
          <a:lstStyle/>
          <a:p>
            <a:r>
              <a:rPr lang="en-US" dirty="0">
                <a:latin typeface="Arial"/>
                <a:cs typeface="Arial"/>
                <a:hlinkClick r:id="rId2"/>
              </a:rPr>
              <a:t>https://www.youtube.com/watch?v=j6bmZ8cVB4o</a:t>
            </a:r>
          </a:p>
          <a:p>
            <a:r>
              <a:rPr lang="en-US" dirty="0">
                <a:solidFill>
                  <a:srgbClr val="FFFFFF"/>
                </a:solidFill>
                <a:latin typeface="Arial"/>
                <a:cs typeface="Arial"/>
                <a:hlinkClick r:id="rId3"/>
              </a:rPr>
              <a:t>https://www.youtube.com/watch?v=D8OxdGV_7lo</a:t>
            </a:r>
            <a:endParaRPr lang="en-US" dirty="0">
              <a:solidFill>
                <a:srgbClr val="FFFFFF"/>
              </a:solidFill>
              <a:latin typeface="Arial"/>
              <a:cs typeface="Arial"/>
            </a:endParaRPr>
          </a:p>
          <a:p>
            <a:endParaRPr lang="en-US" dirty="0">
              <a:solidFill>
                <a:srgbClr val="FFFFFF"/>
              </a:solidFill>
              <a:latin typeface="Arial"/>
              <a:cs typeface="Arial"/>
            </a:endParaRPr>
          </a:p>
          <a:p>
            <a:endParaRPr lang="en-US" dirty="0">
              <a:solidFill>
                <a:srgbClr val="FFFFFF"/>
              </a:solidFill>
              <a:latin typeface="Arial"/>
              <a:cs typeface="Arial"/>
            </a:endParaRPr>
          </a:p>
          <a:p>
            <a:endParaRPr lang="en-US" dirty="0">
              <a:latin typeface="Arial"/>
              <a:cs typeface="Arial"/>
            </a:endParaRPr>
          </a:p>
          <a:p>
            <a:endParaRPr lang="en-US" dirty="0">
              <a:latin typeface="Arial"/>
              <a:cs typeface="Arial"/>
            </a:endParaRPr>
          </a:p>
        </p:txBody>
      </p:sp>
    </p:spTree>
    <p:extLst>
      <p:ext uri="{BB962C8B-B14F-4D97-AF65-F5344CB8AC3E}">
        <p14:creationId xmlns:p14="http://schemas.microsoft.com/office/powerpoint/2010/main" val="32851452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White puzzle with one red piece">
            <a:extLst>
              <a:ext uri="{FF2B5EF4-FFF2-40B4-BE49-F238E27FC236}">
                <a16:creationId xmlns:a16="http://schemas.microsoft.com/office/drawing/2014/main" id="{8B682372-49C8-4819-AF9C-C005CE4BD843}"/>
              </a:ext>
            </a:extLst>
          </p:cNvPr>
          <p:cNvPicPr>
            <a:picLocks noChangeAspect="1"/>
          </p:cNvPicPr>
          <p:nvPr/>
        </p:nvPicPr>
        <p:blipFill rotWithShape="1">
          <a:blip r:embed="rId3"/>
          <a:srcRect r="-2" b="-2"/>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 name="Title 1">
            <a:extLst>
              <a:ext uri="{FF2B5EF4-FFF2-40B4-BE49-F238E27FC236}">
                <a16:creationId xmlns:a16="http://schemas.microsoft.com/office/drawing/2014/main" id="{ACAB11A7-67A9-45EF-9805-D892C064A4E5}"/>
              </a:ext>
            </a:extLst>
          </p:cNvPr>
          <p:cNvSpPr>
            <a:spLocks noGrp="1"/>
          </p:cNvSpPr>
          <p:nvPr>
            <p:ph type="title"/>
          </p:nvPr>
        </p:nvSpPr>
        <p:spPr>
          <a:xfrm>
            <a:off x="8075613" y="549275"/>
            <a:ext cx="3565524" cy="2887174"/>
          </a:xfrm>
        </p:spPr>
        <p:txBody>
          <a:bodyPr vert="horz" wrap="square" lIns="0" tIns="0" rIns="0" bIns="0" rtlCol="0" anchor="b" anchorCtr="0">
            <a:normAutofit/>
          </a:bodyPr>
          <a:lstStyle/>
          <a:p>
            <a:r>
              <a:rPr lang="en-US" dirty="0">
                <a:solidFill>
                  <a:schemeClr val="bg1"/>
                </a:solidFill>
              </a:rPr>
              <a:t>Just a</a:t>
            </a:r>
            <a:r>
              <a:rPr lang="en-US" kern="1200" dirty="0">
                <a:solidFill>
                  <a:schemeClr val="bg1"/>
                </a:solidFill>
                <a:latin typeface="+mj-lt"/>
                <a:ea typeface="+mj-ea"/>
                <a:cs typeface="+mj-cs"/>
              </a:rPr>
              <a:t> </a:t>
            </a:r>
            <a:r>
              <a:rPr lang="en-US" dirty="0">
                <a:solidFill>
                  <a:schemeClr val="bg1"/>
                </a:solidFill>
              </a:rPr>
              <a:t>Thought?</a:t>
            </a:r>
            <a:endParaRPr lang="en-US" kern="1200" dirty="0">
              <a:solidFill>
                <a:schemeClr val="bg1"/>
              </a:solidFill>
              <a:latin typeface="+mj-lt"/>
            </a:endParaRPr>
          </a:p>
        </p:txBody>
      </p:sp>
      <p:sp>
        <p:nvSpPr>
          <p:cNvPr id="3" name="Content Placeholder 2">
            <a:extLst>
              <a:ext uri="{FF2B5EF4-FFF2-40B4-BE49-F238E27FC236}">
                <a16:creationId xmlns:a16="http://schemas.microsoft.com/office/drawing/2014/main" id="{508118AF-8561-4671-A0E1-856443969C7D}"/>
              </a:ext>
            </a:extLst>
          </p:cNvPr>
          <p:cNvSpPr>
            <a:spLocks noGrp="1"/>
          </p:cNvSpPr>
          <p:nvPr>
            <p:ph idx="1"/>
          </p:nvPr>
        </p:nvSpPr>
        <p:spPr>
          <a:xfrm>
            <a:off x="8262518" y="3684026"/>
            <a:ext cx="3565525" cy="2523817"/>
          </a:xfrm>
        </p:spPr>
        <p:txBody>
          <a:bodyPr vert="horz" wrap="square" lIns="0" tIns="0" rIns="0" bIns="0" rtlCol="0" anchor="t">
            <a:normAutofit/>
          </a:bodyPr>
          <a:lstStyle/>
          <a:p>
            <a:pPr marL="0" indent="0">
              <a:lnSpc>
                <a:spcPct val="100000"/>
              </a:lnSpc>
              <a:buNone/>
            </a:pPr>
            <a:r>
              <a:rPr lang="en-US" sz="2800" kern="1200" dirty="0">
                <a:solidFill>
                  <a:schemeClr val="bg1"/>
                </a:solidFill>
                <a:latin typeface="+mn-lt"/>
                <a:ea typeface="+mn-ea"/>
                <a:cs typeface="+mn-cs"/>
              </a:rPr>
              <a:t>Do we need to rethink our classification models? </a:t>
            </a:r>
            <a:endParaRPr lang="en-US" sz="2800" kern="1200" dirty="0">
              <a:solidFill>
                <a:schemeClr val="bg1"/>
              </a:solidFill>
              <a:latin typeface="+mn-lt"/>
            </a:endParaRPr>
          </a:p>
        </p:txBody>
      </p:sp>
    </p:spTree>
    <p:extLst>
      <p:ext uri="{BB962C8B-B14F-4D97-AF65-F5344CB8AC3E}">
        <p14:creationId xmlns:p14="http://schemas.microsoft.com/office/powerpoint/2010/main" val="17144322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175825-A797-E90D-28FA-B3C1B341A635}"/>
              </a:ext>
            </a:extLst>
          </p:cNvPr>
          <p:cNvSpPr>
            <a:spLocks noGrp="1"/>
          </p:cNvSpPr>
          <p:nvPr>
            <p:ph type="title"/>
          </p:nvPr>
        </p:nvSpPr>
        <p:spPr>
          <a:xfrm>
            <a:off x="790514" y="800100"/>
            <a:ext cx="3945531" cy="1443597"/>
          </a:xfrm>
        </p:spPr>
        <p:txBody>
          <a:bodyPr anchor="b">
            <a:normAutofit/>
          </a:bodyPr>
          <a:lstStyle/>
          <a:p>
            <a:pPr algn="r"/>
            <a:r>
              <a:rPr lang="en-US" dirty="0" err="1"/>
              <a:t>Aetiology</a:t>
            </a:r>
            <a:r>
              <a:rPr lang="en-US" dirty="0"/>
              <a:t> of Mental Health</a:t>
            </a:r>
            <a:endParaRPr lang="en-US"/>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997253AB-69B3-E322-7B60-97E9B419E2FB}"/>
              </a:ext>
            </a:extLst>
          </p:cNvPr>
          <p:cNvGraphicFramePr>
            <a:graphicFrameLocks noGrp="1"/>
          </p:cNvGraphicFramePr>
          <p:nvPr>
            <p:ph idx="1"/>
            <p:extLst>
              <p:ext uri="{D42A27DB-BD31-4B8C-83A1-F6EECF244321}">
                <p14:modId xmlns:p14="http://schemas.microsoft.com/office/powerpoint/2010/main" val="1980489799"/>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33039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91A54-C299-E41E-98E6-9B560739A910}"/>
              </a:ext>
            </a:extLst>
          </p:cNvPr>
          <p:cNvSpPr>
            <a:spLocks noGrp="1"/>
          </p:cNvSpPr>
          <p:nvPr>
            <p:ph type="title"/>
          </p:nvPr>
        </p:nvSpPr>
        <p:spPr/>
        <p:txBody>
          <a:bodyPr/>
          <a:lstStyle/>
          <a:p>
            <a:r>
              <a:rPr lang="en-US" dirty="0"/>
              <a:t>Depression</a:t>
            </a:r>
          </a:p>
        </p:txBody>
      </p:sp>
      <p:sp>
        <p:nvSpPr>
          <p:cNvPr id="3" name="Content Placeholder 2">
            <a:extLst>
              <a:ext uri="{FF2B5EF4-FFF2-40B4-BE49-F238E27FC236}">
                <a16:creationId xmlns:a16="http://schemas.microsoft.com/office/drawing/2014/main" id="{41F37F15-B8F0-F340-A15F-4A450766CCBD}"/>
              </a:ext>
            </a:extLst>
          </p:cNvPr>
          <p:cNvSpPr>
            <a:spLocks noGrp="1"/>
          </p:cNvSpPr>
          <p:nvPr>
            <p:ph idx="1"/>
          </p:nvPr>
        </p:nvSpPr>
        <p:spPr/>
        <p:txBody>
          <a:bodyPr vert="horz" lIns="91440" tIns="45720" rIns="91440" bIns="45720" rtlCol="0" anchor="t">
            <a:normAutofit/>
          </a:bodyPr>
          <a:lstStyle/>
          <a:p>
            <a:r>
              <a:rPr lang="en-US"/>
              <a:t>Comorbidity with obesity (Gibson-Smith et al., 2018), diabetes (</a:t>
            </a:r>
            <a:r>
              <a:rPr lang="en-US">
                <a:ea typeface="+mn-lt"/>
                <a:cs typeface="+mn-lt"/>
              </a:rPr>
              <a:t>Bădescu et al., 2016), Alzheimer's (Ryu et al., 2017) and schizophrenia (Sansom and Wong, 2015).</a:t>
            </a:r>
          </a:p>
          <a:p>
            <a:r>
              <a:rPr lang="en-US">
                <a:ea typeface="+mn-lt"/>
                <a:cs typeface="+mn-lt"/>
              </a:rPr>
              <a:t>Current literature points to a psycho-neuro-immuno-endocrinological explanation.</a:t>
            </a:r>
          </a:p>
          <a:p>
            <a:r>
              <a:rPr lang="en-US">
                <a:ea typeface="+mn-lt"/>
                <a:cs typeface="+mn-lt"/>
              </a:rPr>
              <a:t>Which means there are lots of reasons... </a:t>
            </a:r>
            <a:endParaRPr lang="en-US" dirty="0">
              <a:ea typeface="+mn-lt"/>
              <a:cs typeface="+mn-lt"/>
            </a:endParaRPr>
          </a:p>
          <a:p>
            <a:r>
              <a:rPr lang="en-US">
                <a:ea typeface="+mn-lt"/>
                <a:cs typeface="+mn-lt"/>
              </a:rPr>
              <a:t>Biological – dopamine, serotonin, noradrenaline (Bernaras, Jaureguizar and Garagordobil, 2019)</a:t>
            </a:r>
            <a:endParaRPr lang="en-US" dirty="0">
              <a:ea typeface="+mn-lt"/>
              <a:cs typeface="+mn-lt"/>
            </a:endParaRPr>
          </a:p>
          <a:p>
            <a:r>
              <a:rPr lang="en-US">
                <a:ea typeface="+mn-lt"/>
                <a:cs typeface="+mn-lt"/>
              </a:rPr>
              <a:t>Stress-induced overactivity of HPA Axis (Qin et al., 2016; Herbert, 2013)</a:t>
            </a:r>
            <a:endParaRPr lang="en-US" dirty="0">
              <a:ea typeface="+mn-lt"/>
              <a:cs typeface="+mn-lt"/>
            </a:endParaRPr>
          </a:p>
          <a:p>
            <a:endParaRPr lang="en-US" dirty="0">
              <a:ea typeface="+mn-lt"/>
              <a:cs typeface="+mn-lt"/>
            </a:endParaRPr>
          </a:p>
        </p:txBody>
      </p:sp>
    </p:spTree>
    <p:extLst>
      <p:ext uri="{BB962C8B-B14F-4D97-AF65-F5344CB8AC3E}">
        <p14:creationId xmlns:p14="http://schemas.microsoft.com/office/powerpoint/2010/main" val="1859021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60D62-00AB-4D54-939D-4E71D5843650}"/>
              </a:ext>
            </a:extLst>
          </p:cNvPr>
          <p:cNvSpPr>
            <a:spLocks noGrp="1"/>
          </p:cNvSpPr>
          <p:nvPr>
            <p:ph type="title"/>
          </p:nvPr>
        </p:nvSpPr>
        <p:spPr/>
        <p:txBody>
          <a:bodyPr/>
          <a:lstStyle/>
          <a:p>
            <a:r>
              <a:rPr lang="en-US" dirty="0"/>
              <a:t>Depression</a:t>
            </a:r>
          </a:p>
        </p:txBody>
      </p:sp>
      <p:sp>
        <p:nvSpPr>
          <p:cNvPr id="3" name="Content Placeholder 2">
            <a:extLst>
              <a:ext uri="{FF2B5EF4-FFF2-40B4-BE49-F238E27FC236}">
                <a16:creationId xmlns:a16="http://schemas.microsoft.com/office/drawing/2014/main" id="{67B0E748-F33D-6D43-0670-F964AF1B8C28}"/>
              </a:ext>
            </a:extLst>
          </p:cNvPr>
          <p:cNvSpPr>
            <a:spLocks noGrp="1"/>
          </p:cNvSpPr>
          <p:nvPr>
            <p:ph idx="1"/>
          </p:nvPr>
        </p:nvSpPr>
        <p:spPr/>
        <p:txBody>
          <a:bodyPr vert="horz" lIns="91440" tIns="45720" rIns="91440" bIns="45720" rtlCol="0" anchor="t">
            <a:normAutofit lnSpcReduction="10000"/>
          </a:bodyPr>
          <a:lstStyle/>
          <a:p>
            <a:r>
              <a:rPr lang="en-US" dirty="0"/>
              <a:t>Brain damage due to long-term, low level body inflammation (Lee and Giuliani, 2019)</a:t>
            </a:r>
          </a:p>
          <a:p>
            <a:r>
              <a:rPr lang="en-US" dirty="0"/>
              <a:t>Neurotransmitter issues due to secondary disturbances – sociability dysfunction due to lower dopamine levels (</a:t>
            </a:r>
            <a:r>
              <a:rPr lang="en-US" dirty="0" err="1"/>
              <a:t>Beurel</a:t>
            </a:r>
            <a:r>
              <a:rPr lang="en-US" dirty="0"/>
              <a:t>, Toups and Nemeroff, 2020)</a:t>
            </a:r>
          </a:p>
          <a:p>
            <a:r>
              <a:rPr lang="en-US" dirty="0"/>
              <a:t>Menopause (Bromberger et al., 2010) - does this mean differences between sexes?</a:t>
            </a:r>
          </a:p>
          <a:p>
            <a:r>
              <a:rPr lang="en-US" dirty="0"/>
              <a:t>Genetics? Brain derived neurotrophic factor abnormalities appear to play a role  (Krishnan and Nestler, 2008)</a:t>
            </a:r>
          </a:p>
          <a:p>
            <a:r>
              <a:rPr lang="en-US" dirty="0"/>
              <a:t>However, this BDNF theory is debated in animal studies (</a:t>
            </a:r>
            <a:r>
              <a:rPr lang="en-US" dirty="0" err="1"/>
              <a:t>Monteggia</a:t>
            </a:r>
            <a:r>
              <a:rPr lang="en-US" dirty="0"/>
              <a:t> et al., 2007)</a:t>
            </a:r>
          </a:p>
          <a:p>
            <a:r>
              <a:rPr lang="en-US" dirty="0"/>
              <a:t>Social issues? Psychological problems? Schemas and attachment? (</a:t>
            </a:r>
            <a:r>
              <a:rPr lang="en-US" dirty="0" err="1"/>
              <a:t>Bernaras</a:t>
            </a:r>
            <a:r>
              <a:rPr lang="en-US" dirty="0"/>
              <a:t>, </a:t>
            </a:r>
            <a:r>
              <a:rPr lang="en-US" dirty="0" err="1"/>
              <a:t>Jaureguizar</a:t>
            </a:r>
            <a:r>
              <a:rPr lang="en-US" dirty="0"/>
              <a:t> and </a:t>
            </a:r>
            <a:r>
              <a:rPr lang="en-US" dirty="0" err="1"/>
              <a:t>Garaigordobil</a:t>
            </a:r>
            <a:r>
              <a:rPr lang="en-US" dirty="0"/>
              <a:t>, 2019)</a:t>
            </a:r>
          </a:p>
          <a:p>
            <a:endParaRPr lang="en-US" dirty="0"/>
          </a:p>
        </p:txBody>
      </p:sp>
    </p:spTree>
    <p:extLst>
      <p:ext uri="{BB962C8B-B14F-4D97-AF65-F5344CB8AC3E}">
        <p14:creationId xmlns:p14="http://schemas.microsoft.com/office/powerpoint/2010/main" val="9456997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9E89A9-ECEF-9DD2-59AA-7DC00A20B741}"/>
              </a:ext>
            </a:extLst>
          </p:cNvPr>
          <p:cNvSpPr>
            <a:spLocks noGrp="1"/>
          </p:cNvSpPr>
          <p:nvPr>
            <p:ph type="title"/>
          </p:nvPr>
        </p:nvSpPr>
        <p:spPr>
          <a:xfrm>
            <a:off x="790514" y="800100"/>
            <a:ext cx="3945531" cy="1443597"/>
          </a:xfrm>
        </p:spPr>
        <p:txBody>
          <a:bodyPr anchor="b">
            <a:normAutofit/>
          </a:bodyPr>
          <a:lstStyle/>
          <a:p>
            <a:pPr algn="r"/>
            <a:r>
              <a:rPr lang="en-US"/>
              <a:t>Depression</a:t>
            </a:r>
          </a:p>
        </p:txBody>
      </p:sp>
      <p:cxnSp>
        <p:nvCxnSpPr>
          <p:cNvPr id="11" name="Straight Connector 10">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67A0BAC-CED4-DCD7-CC95-261BD9018A6A}"/>
              </a:ext>
            </a:extLst>
          </p:cNvPr>
          <p:cNvGraphicFramePr>
            <a:graphicFrameLocks noGrp="1"/>
          </p:cNvGraphicFramePr>
          <p:nvPr>
            <p:ph idx="1"/>
            <p:extLst>
              <p:ext uri="{D42A27DB-BD31-4B8C-83A1-F6EECF244321}">
                <p14:modId xmlns:p14="http://schemas.microsoft.com/office/powerpoint/2010/main" val="1242067660"/>
              </p:ext>
            </p:extLst>
          </p:nvPr>
        </p:nvGraphicFramePr>
        <p:xfrm>
          <a:off x="5334000" y="876300"/>
          <a:ext cx="5943599"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59292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F0C2C-4382-F942-A033-8DA81F06C727}"/>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47CC2E50-0385-2FC3-7846-5D1C6945E8DA}"/>
              </a:ext>
            </a:extLst>
          </p:cNvPr>
          <p:cNvSpPr>
            <a:spLocks noGrp="1"/>
          </p:cNvSpPr>
          <p:nvPr>
            <p:ph idx="1"/>
          </p:nvPr>
        </p:nvSpPr>
        <p:spPr>
          <a:xfrm>
            <a:off x="849758" y="1958523"/>
            <a:ext cx="10427841" cy="4294066"/>
          </a:xfrm>
        </p:spPr>
        <p:txBody>
          <a:bodyPr vert="horz" lIns="91440" tIns="45720" rIns="91440" bIns="45720" rtlCol="0" anchor="t">
            <a:normAutofit fontScale="92500"/>
          </a:bodyPr>
          <a:lstStyle/>
          <a:p>
            <a:r>
              <a:rPr lang="en-US" sz="1100">
                <a:solidFill>
                  <a:srgbClr val="FFFFFF"/>
                </a:solidFill>
                <a:ea typeface="+mn-lt"/>
                <a:cs typeface="+mn-lt"/>
              </a:rPr>
              <a:t>Bach, B., Sellbom, M., Skjernov, M. and Simonsen, E. (2018) ICD-11 and DSM-5 personality trait domains capture categorical personality disorders: finding a common ground. </a:t>
            </a:r>
            <a:r>
              <a:rPr lang="en-US" sz="1100" i="1">
                <a:solidFill>
                  <a:srgbClr val="FFFFFF"/>
                </a:solidFill>
                <a:ea typeface="+mn-lt"/>
                <a:cs typeface="+mn-lt"/>
              </a:rPr>
              <a:t>Aust N Z J Psychiatry</a:t>
            </a:r>
            <a:r>
              <a:rPr lang="en-US" sz="1100">
                <a:solidFill>
                  <a:srgbClr val="FFFFFF"/>
                </a:solidFill>
                <a:ea typeface="+mn-lt"/>
                <a:cs typeface="+mn-lt"/>
              </a:rPr>
              <a:t>. 52(5) pp.425–</a:t>
            </a:r>
            <a:r>
              <a:rPr lang="en-US" sz="1100" dirty="0">
                <a:solidFill>
                  <a:srgbClr val="FFFFFF"/>
                </a:solidFill>
                <a:ea typeface="+mn-lt"/>
                <a:cs typeface="+mn-lt"/>
              </a:rPr>
              <a:t>34.</a:t>
            </a:r>
          </a:p>
          <a:p>
            <a:r>
              <a:rPr lang="en-US" sz="1100">
                <a:solidFill>
                  <a:srgbClr val="FFFFFF"/>
                </a:solidFill>
                <a:ea typeface="+mn-lt"/>
                <a:cs typeface="+mn-lt"/>
              </a:rPr>
              <a:t>Bădescu, S.V., Tătaru, C., Kobylinska, L., Georgescu, E.L., Zahiu, D.M., Zăgrean, A.M. and Zăgrean, L., (2016). The association between diabetes mellitus and depression. </a:t>
            </a:r>
            <a:r>
              <a:rPr lang="en-US" sz="1100" i="1">
                <a:solidFill>
                  <a:srgbClr val="FFFFFF"/>
                </a:solidFill>
                <a:ea typeface="+mn-lt"/>
                <a:cs typeface="+mn-lt"/>
              </a:rPr>
              <a:t>Journal of medicine and life</a:t>
            </a:r>
            <a:r>
              <a:rPr lang="en-US" sz="1100">
                <a:solidFill>
                  <a:srgbClr val="FFFFFF"/>
                </a:solidFill>
                <a:ea typeface="+mn-lt"/>
                <a:cs typeface="+mn-lt"/>
              </a:rPr>
              <a:t>, </a:t>
            </a:r>
            <a:r>
              <a:rPr lang="en-US" sz="1100" i="1">
                <a:solidFill>
                  <a:srgbClr val="FFFFFF"/>
                </a:solidFill>
                <a:ea typeface="+mn-lt"/>
                <a:cs typeface="+mn-lt"/>
              </a:rPr>
              <a:t>9</a:t>
            </a:r>
            <a:r>
              <a:rPr lang="en-US" sz="1100">
                <a:solidFill>
                  <a:srgbClr val="FFFFFF"/>
                </a:solidFill>
                <a:ea typeface="+mn-lt"/>
                <a:cs typeface="+mn-lt"/>
              </a:rPr>
              <a:t>(2), p.120.</a:t>
            </a:r>
            <a:endParaRPr lang="en-US" sz="1100" dirty="0">
              <a:solidFill>
                <a:srgbClr val="FFFFFF"/>
              </a:solidFill>
              <a:ea typeface="+mn-lt"/>
              <a:cs typeface="+mn-lt"/>
            </a:endParaRPr>
          </a:p>
          <a:p>
            <a:r>
              <a:rPr lang="en-US" sz="1100">
                <a:solidFill>
                  <a:srgbClr val="FFFFFF"/>
                </a:solidFill>
                <a:ea typeface="+mn-lt"/>
                <a:cs typeface="+mn-lt"/>
              </a:rPr>
              <a:t>Bernaras, E.; Jaureguizar, J.; Garaigordobil, M. (2019) Child and Adolescent Depression: A Review of theories, evaluation instruments, prevention programs, and treatments. </a:t>
            </a:r>
            <a:r>
              <a:rPr lang="en-US" sz="1100" i="1">
                <a:solidFill>
                  <a:srgbClr val="FFFFFF"/>
                </a:solidFill>
                <a:ea typeface="+mn-lt"/>
                <a:cs typeface="+mn-lt"/>
              </a:rPr>
              <a:t>Front. Psychol</a:t>
            </a:r>
            <a:r>
              <a:rPr lang="en-US" sz="1100">
                <a:solidFill>
                  <a:srgbClr val="FFFFFF"/>
                </a:solidFill>
                <a:ea typeface="+mn-lt"/>
                <a:cs typeface="+mn-lt"/>
              </a:rPr>
              <a:t>. 10, pp. </a:t>
            </a:r>
            <a:r>
              <a:rPr lang="en-US" sz="1100" dirty="0">
                <a:solidFill>
                  <a:srgbClr val="FFFFFF"/>
                </a:solidFill>
                <a:ea typeface="+mn-lt"/>
                <a:cs typeface="+mn-lt"/>
              </a:rPr>
              <a:t>543</a:t>
            </a:r>
          </a:p>
          <a:p>
            <a:r>
              <a:rPr lang="en-US" sz="1100">
                <a:solidFill>
                  <a:srgbClr val="FFFFFF"/>
                </a:solidFill>
                <a:ea typeface="+mn-lt"/>
                <a:cs typeface="+mn-lt"/>
              </a:rPr>
              <a:t>Beurel, E.; Toups, M.; Nemeroff, C.B. (2020) The bidirectional relationship of depression and inflammation: Double trouble. </a:t>
            </a:r>
            <a:r>
              <a:rPr lang="en-US" sz="1100" i="1">
                <a:solidFill>
                  <a:srgbClr val="FFFFFF"/>
                </a:solidFill>
                <a:ea typeface="+mn-lt"/>
                <a:cs typeface="+mn-lt"/>
              </a:rPr>
              <a:t>Neuron</a:t>
            </a:r>
            <a:r>
              <a:rPr lang="en-US" sz="1100">
                <a:solidFill>
                  <a:srgbClr val="FFFFFF"/>
                </a:solidFill>
                <a:ea typeface="+mn-lt"/>
                <a:cs typeface="+mn-lt"/>
              </a:rPr>
              <a:t>, 107, pp.234–</a:t>
            </a:r>
            <a:r>
              <a:rPr lang="en-US" sz="1100" dirty="0">
                <a:solidFill>
                  <a:srgbClr val="FFFFFF"/>
                </a:solidFill>
                <a:ea typeface="+mn-lt"/>
                <a:cs typeface="+mn-lt"/>
              </a:rPr>
              <a:t>256</a:t>
            </a:r>
          </a:p>
          <a:p>
            <a:r>
              <a:rPr lang="en-US" sz="1100">
                <a:solidFill>
                  <a:srgbClr val="FFFFFF"/>
                </a:solidFill>
                <a:ea typeface="+mn-lt"/>
                <a:cs typeface="+mn-lt"/>
              </a:rPr>
              <a:t>Bromberger, J.T. Schott, L.L. Kravitz, H.M. Sowers, M. Avis, N.E. Gold, E.B. Randolph, J.F. and Matthews, K.A. (2010) Longitudinal change in reproductive hormones and depressive symptoms across the menopausal transition: Results from the Study of Women’s Health Across the Nation (SWAN). </a:t>
            </a:r>
            <a:r>
              <a:rPr lang="en-US" sz="1100" i="1">
                <a:solidFill>
                  <a:srgbClr val="FFFFFF"/>
                </a:solidFill>
                <a:ea typeface="+mn-lt"/>
                <a:cs typeface="+mn-lt"/>
              </a:rPr>
              <a:t>Arch. Gen. Psychiatry</a:t>
            </a:r>
            <a:r>
              <a:rPr lang="en-US" sz="1100">
                <a:solidFill>
                  <a:srgbClr val="FFFFFF"/>
                </a:solidFill>
                <a:ea typeface="+mn-lt"/>
                <a:cs typeface="+mn-lt"/>
              </a:rPr>
              <a:t> , 67, pp.598–607.</a:t>
            </a:r>
            <a:endParaRPr lang="en-US" sz="1100" dirty="0">
              <a:solidFill>
                <a:srgbClr val="FFFFFF"/>
              </a:solidFill>
              <a:ea typeface="+mn-lt"/>
              <a:cs typeface="+mn-lt"/>
            </a:endParaRPr>
          </a:p>
          <a:p>
            <a:r>
              <a:rPr lang="en-US" sz="1100">
                <a:solidFill>
                  <a:srgbClr val="FFFFFF"/>
                </a:solidFill>
                <a:ea typeface="+mn-lt"/>
                <a:cs typeface="+mn-lt"/>
              </a:rPr>
              <a:t>Cacciatore, J. and Francis, A. (2022) DSM-5-TR turns normal grief into a mental disorder.</a:t>
            </a:r>
            <a:r>
              <a:rPr lang="en-US" sz="1100" i="1">
                <a:solidFill>
                  <a:srgbClr val="FFFFFF"/>
                </a:solidFill>
                <a:ea typeface="+mn-lt"/>
                <a:cs typeface="+mn-lt"/>
              </a:rPr>
              <a:t> The Lancet. Psychiatry</a:t>
            </a:r>
            <a:r>
              <a:rPr lang="en-US" sz="1100">
                <a:solidFill>
                  <a:srgbClr val="FFFFFF"/>
                </a:solidFill>
                <a:ea typeface="+mn-lt"/>
                <a:cs typeface="+mn-lt"/>
              </a:rPr>
              <a:t> 9: e32</a:t>
            </a:r>
            <a:endParaRPr lang="en-US" sz="1100" dirty="0">
              <a:solidFill>
                <a:srgbClr val="FFFFFF"/>
              </a:solidFill>
              <a:ea typeface="+mn-lt"/>
              <a:cs typeface="+mn-lt"/>
            </a:endParaRPr>
          </a:p>
          <a:p>
            <a:r>
              <a:rPr lang="en-US" sz="1100">
                <a:solidFill>
                  <a:srgbClr val="FFFFFF"/>
                </a:solidFill>
                <a:ea typeface="+mn-lt"/>
                <a:cs typeface="+mn-lt"/>
              </a:rPr>
              <a:t>Eisma, M.C., (2023). Prolonged grief disorder in ICD-11 and DSM-5-TR: Challenges </a:t>
            </a:r>
            <a:r>
              <a:rPr lang="en-US" sz="1100" dirty="0">
                <a:solidFill>
                  <a:srgbClr val="FFFFFF"/>
                </a:solidFill>
                <a:ea typeface="+mn-lt"/>
                <a:cs typeface="+mn-lt"/>
              </a:rPr>
              <a:t>and controversies. </a:t>
            </a:r>
            <a:r>
              <a:rPr lang="en-US" sz="1100" i="1" dirty="0">
                <a:solidFill>
                  <a:srgbClr val="FFFFFF"/>
                </a:solidFill>
                <a:ea typeface="+mn-lt"/>
                <a:cs typeface="+mn-lt"/>
              </a:rPr>
              <a:t>Australian &amp; New Zealand Journal of Psychiatry</a:t>
            </a:r>
            <a:r>
              <a:rPr lang="en-US" sz="1100" dirty="0">
                <a:solidFill>
                  <a:srgbClr val="FFFFFF"/>
                </a:solidFill>
                <a:ea typeface="+mn-lt"/>
                <a:cs typeface="+mn-lt"/>
              </a:rPr>
              <a:t>, </a:t>
            </a:r>
            <a:r>
              <a:rPr lang="en-US" sz="1100" i="1" dirty="0">
                <a:solidFill>
                  <a:srgbClr val="FFFFFF"/>
                </a:solidFill>
                <a:ea typeface="+mn-lt"/>
                <a:cs typeface="+mn-lt"/>
              </a:rPr>
              <a:t>57</a:t>
            </a:r>
            <a:r>
              <a:rPr lang="en-US" sz="1100" dirty="0">
                <a:solidFill>
                  <a:srgbClr val="FFFFFF"/>
                </a:solidFill>
                <a:ea typeface="+mn-lt"/>
                <a:cs typeface="+mn-lt"/>
              </a:rPr>
              <a:t>(7), pp.944-951.</a:t>
            </a:r>
            <a:endParaRPr lang="en-US" sz="900"/>
          </a:p>
          <a:p>
            <a:r>
              <a:rPr lang="en-US" sz="1100">
                <a:solidFill>
                  <a:srgbClr val="FFFFFF"/>
                </a:solidFill>
                <a:ea typeface="+mn-lt"/>
                <a:cs typeface="+mn-lt"/>
              </a:rPr>
              <a:t>Gibson-Smith, D., Bot, M., Snijder, M., Nicolaou, M., Derks, E.M., Stronks, K., Brouwer, I.A., Visser, M. and Penninx, B.W., (2018). The relation between obesity and depressed mood in a multi-ethnic population. The HELIUS study. </a:t>
            </a:r>
            <a:r>
              <a:rPr lang="en-US" sz="1100" i="1">
                <a:solidFill>
                  <a:srgbClr val="FFFFFF"/>
                </a:solidFill>
                <a:ea typeface="+mn-lt"/>
                <a:cs typeface="+mn-lt"/>
              </a:rPr>
              <a:t>Social psychiatry and psychiatric epidemiology</a:t>
            </a:r>
            <a:r>
              <a:rPr lang="en-US" sz="1100">
                <a:solidFill>
                  <a:srgbClr val="FFFFFF"/>
                </a:solidFill>
                <a:ea typeface="+mn-lt"/>
                <a:cs typeface="+mn-lt"/>
              </a:rPr>
              <a:t>, </a:t>
            </a:r>
            <a:r>
              <a:rPr lang="en-US" sz="1100" i="1">
                <a:solidFill>
                  <a:srgbClr val="FFFFFF"/>
                </a:solidFill>
                <a:ea typeface="+mn-lt"/>
                <a:cs typeface="+mn-lt"/>
              </a:rPr>
              <a:t>53</a:t>
            </a:r>
            <a:r>
              <a:rPr lang="en-US" sz="1100">
                <a:solidFill>
                  <a:srgbClr val="FFFFFF"/>
                </a:solidFill>
                <a:ea typeface="+mn-lt"/>
                <a:cs typeface="+mn-lt"/>
              </a:rPr>
              <a:t>, pp.629-638.</a:t>
            </a:r>
            <a:endParaRPr lang="en-US" sz="1100" dirty="0">
              <a:solidFill>
                <a:srgbClr val="FFFFFF"/>
              </a:solidFill>
              <a:ea typeface="+mn-lt"/>
              <a:cs typeface="+mn-lt"/>
            </a:endParaRPr>
          </a:p>
          <a:p>
            <a:r>
              <a:rPr lang="en-US" sz="1100">
                <a:solidFill>
                  <a:srgbClr val="FFFFFF"/>
                </a:solidFill>
                <a:ea typeface="+mn-lt"/>
                <a:cs typeface="+mn-lt"/>
              </a:rPr>
              <a:t>Krishnan, V. and Nestler, E.J. (2008) The molecular neurobiology of depression. </a:t>
            </a:r>
            <a:r>
              <a:rPr lang="en-US" sz="1100" i="1">
                <a:solidFill>
                  <a:srgbClr val="FFFFFF"/>
                </a:solidFill>
                <a:ea typeface="+mn-lt"/>
                <a:cs typeface="+mn-lt"/>
              </a:rPr>
              <a:t>Nature </a:t>
            </a:r>
            <a:r>
              <a:rPr lang="en-US" sz="1100">
                <a:solidFill>
                  <a:srgbClr val="FFFFFF"/>
                </a:solidFill>
                <a:ea typeface="+mn-lt"/>
                <a:cs typeface="+mn-lt"/>
              </a:rPr>
              <a:t>, 455, pp.894–</a:t>
            </a:r>
            <a:r>
              <a:rPr lang="en-US" sz="1100" dirty="0">
                <a:solidFill>
                  <a:srgbClr val="FFFFFF"/>
                </a:solidFill>
                <a:ea typeface="+mn-lt"/>
                <a:cs typeface="+mn-lt"/>
              </a:rPr>
              <a:t>902</a:t>
            </a:r>
          </a:p>
          <a:p>
            <a:r>
              <a:rPr lang="en-US" sz="1100">
                <a:solidFill>
                  <a:srgbClr val="FFFFFF"/>
                </a:solidFill>
                <a:ea typeface="+mn-lt"/>
                <a:cs typeface="+mn-lt"/>
              </a:rPr>
              <a:t>Lacasse, J.R. and Cacciatore, J. (2014) Prescribing of psychiatric medication to bereaved parents following perinetal/neonatal death: An observational study. </a:t>
            </a:r>
            <a:r>
              <a:rPr lang="en-US" sz="1100" i="1">
                <a:solidFill>
                  <a:srgbClr val="FFFFFF"/>
                </a:solidFill>
                <a:ea typeface="+mn-lt"/>
                <a:cs typeface="+mn-lt"/>
              </a:rPr>
              <a:t>Death Studies</a:t>
            </a:r>
            <a:r>
              <a:rPr lang="en-US" sz="1100">
                <a:solidFill>
                  <a:srgbClr val="FFFFFF"/>
                </a:solidFill>
                <a:ea typeface="+mn-lt"/>
                <a:cs typeface="+mn-lt"/>
              </a:rPr>
              <a:t> 38, pp. 589–596.</a:t>
            </a:r>
          </a:p>
        </p:txBody>
      </p:sp>
    </p:spTree>
    <p:extLst>
      <p:ext uri="{BB962C8B-B14F-4D97-AF65-F5344CB8AC3E}">
        <p14:creationId xmlns:p14="http://schemas.microsoft.com/office/powerpoint/2010/main" val="24215972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DD2CA-B6A0-7B16-F7B5-02D02F50B610}"/>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70973876-894C-909C-95DC-E7D0F10A6BF5}"/>
              </a:ext>
            </a:extLst>
          </p:cNvPr>
          <p:cNvSpPr>
            <a:spLocks noGrp="1"/>
          </p:cNvSpPr>
          <p:nvPr>
            <p:ph idx="1"/>
          </p:nvPr>
        </p:nvSpPr>
        <p:spPr/>
        <p:txBody>
          <a:bodyPr vert="horz" lIns="91440" tIns="45720" rIns="91440" bIns="45720" rtlCol="0" anchor="t">
            <a:noAutofit/>
          </a:bodyPr>
          <a:lstStyle/>
          <a:p>
            <a:r>
              <a:rPr lang="en-US" sz="1050">
                <a:solidFill>
                  <a:srgbClr val="FFFFFF"/>
                </a:solidFill>
                <a:latin typeface="Arial"/>
                <a:cs typeface="Arial"/>
              </a:rPr>
              <a:t>Lee, C.H. and Giuliani, F. (2019) The Role of Inflammation in Depression and Fatigue. Front. Immunol, 10, pp.1696.</a:t>
            </a:r>
          </a:p>
          <a:p>
            <a:r>
              <a:rPr lang="en-US" sz="1050">
                <a:solidFill>
                  <a:srgbClr val="FFFFFF"/>
                </a:solidFill>
                <a:latin typeface="Arial"/>
                <a:cs typeface="Arial"/>
              </a:rPr>
              <a:t>Mezzich J.E. (2002). "International surveys on the use of ICD-10 and related diagnostic systems". </a:t>
            </a:r>
            <a:r>
              <a:rPr lang="en-US" sz="1050" i="1">
                <a:solidFill>
                  <a:srgbClr val="FFFFFF"/>
                </a:solidFill>
                <a:latin typeface="Arial"/>
                <a:cs typeface="Arial"/>
              </a:rPr>
              <a:t>Psychopathology</a:t>
            </a:r>
            <a:r>
              <a:rPr lang="en-US" sz="1050">
                <a:solidFill>
                  <a:srgbClr val="FFFFFF"/>
                </a:solidFill>
                <a:latin typeface="Arial"/>
                <a:cs typeface="Arial"/>
              </a:rPr>
              <a:t>. 35 (2–3): 72–5. </a:t>
            </a:r>
          </a:p>
          <a:p>
            <a:r>
              <a:rPr lang="en-US" sz="1050">
                <a:solidFill>
                  <a:srgbClr val="FFFFFF"/>
                </a:solidFill>
                <a:latin typeface="Arial"/>
                <a:cs typeface="Arial"/>
              </a:rPr>
              <a:t>Monteggia, L.M.; Luikart, B.; Barrot, M.; Theobold, D.; Malkovska, I.; Nef, S.; Parada, L.F.; Nestler, E.J. (2007)Brain-derived neurotrophic factor conditional knockouts show gender differences in depression-related behaviors. Biol. Psychiatry. 15, pp. 187–197. </a:t>
            </a:r>
          </a:p>
          <a:p>
            <a:r>
              <a:rPr lang="en-US" sz="1050">
                <a:solidFill>
                  <a:srgbClr val="FFFFFF"/>
                </a:solidFill>
                <a:latin typeface="Arial"/>
                <a:cs typeface="Arial"/>
              </a:rPr>
              <a:t>Pan, B. and Wang, W., (2024). Practical implications of ICD-11 personality disorder classifications. </a:t>
            </a:r>
            <a:r>
              <a:rPr lang="en-US" sz="1050" i="1">
                <a:solidFill>
                  <a:srgbClr val="FFFFFF"/>
                </a:solidFill>
                <a:latin typeface="Arial"/>
                <a:cs typeface="Arial"/>
              </a:rPr>
              <a:t>BMC psychiatry</a:t>
            </a:r>
            <a:r>
              <a:rPr lang="en-US" sz="1050">
                <a:solidFill>
                  <a:srgbClr val="FFFFFF"/>
                </a:solidFill>
                <a:latin typeface="Arial"/>
                <a:cs typeface="Arial"/>
              </a:rPr>
              <a:t>, </a:t>
            </a:r>
            <a:r>
              <a:rPr lang="en-US" sz="1050" i="1">
                <a:solidFill>
                  <a:srgbClr val="FFFFFF"/>
                </a:solidFill>
                <a:latin typeface="Arial"/>
                <a:cs typeface="Arial"/>
              </a:rPr>
              <a:t>24</a:t>
            </a:r>
            <a:r>
              <a:rPr lang="en-US" sz="1050">
                <a:solidFill>
                  <a:srgbClr val="FFFFFF"/>
                </a:solidFill>
                <a:latin typeface="Arial"/>
                <a:cs typeface="Arial"/>
              </a:rPr>
              <a:t>(1), p.191.</a:t>
            </a:r>
          </a:p>
          <a:p>
            <a:r>
              <a:rPr lang="en-US" sz="1050">
                <a:solidFill>
                  <a:srgbClr val="FFFFFF"/>
                </a:solidFill>
                <a:latin typeface="Arial"/>
                <a:cs typeface="Arial"/>
              </a:rPr>
              <a:t>Qin, D.D.; Rizak, J.; Feng, X.L.; Yang, S.C.; Lü, L.B.; Pan, L.; Yin, Y.; Hu, X.T. (2016) Prolonged secretion of cortisol as a possible mechanism underlying stress and depressive behaviour. Sci. Rep. 6, pp. 30187.</a:t>
            </a:r>
          </a:p>
          <a:p>
            <a:r>
              <a:rPr lang="en-US" sz="1050">
                <a:solidFill>
                  <a:srgbClr val="FFFFFF"/>
                </a:solidFill>
                <a:latin typeface="Arial"/>
                <a:cs typeface="Arial"/>
              </a:rPr>
              <a:t>Rosenhan, D.L., (1973). On being sane in insane places. </a:t>
            </a:r>
            <a:r>
              <a:rPr lang="en-US" sz="1050" i="1">
                <a:solidFill>
                  <a:srgbClr val="FFFFFF"/>
                </a:solidFill>
                <a:latin typeface="Arial"/>
                <a:cs typeface="Arial"/>
              </a:rPr>
              <a:t>Science</a:t>
            </a:r>
            <a:r>
              <a:rPr lang="en-US" sz="1050">
                <a:solidFill>
                  <a:srgbClr val="FFFFFF"/>
                </a:solidFill>
                <a:latin typeface="Arial"/>
                <a:cs typeface="Arial"/>
              </a:rPr>
              <a:t>, </a:t>
            </a:r>
            <a:r>
              <a:rPr lang="en-US" sz="1050" i="1">
                <a:solidFill>
                  <a:srgbClr val="FFFFFF"/>
                </a:solidFill>
                <a:latin typeface="Arial"/>
                <a:cs typeface="Arial"/>
              </a:rPr>
              <a:t>179</a:t>
            </a:r>
            <a:r>
              <a:rPr lang="en-US" sz="1050">
                <a:solidFill>
                  <a:srgbClr val="FFFFFF"/>
                </a:solidFill>
                <a:latin typeface="Arial"/>
                <a:cs typeface="Arial"/>
              </a:rPr>
              <a:t>(4070), pp.250-258.</a:t>
            </a:r>
          </a:p>
          <a:p>
            <a:r>
              <a:rPr lang="en-US" sz="1050">
                <a:solidFill>
                  <a:srgbClr val="FFFFFF"/>
                </a:solidFill>
                <a:latin typeface="Arial"/>
                <a:cs typeface="Arial"/>
              </a:rPr>
              <a:t>Ryu, S.H., Jung, H.Y., Lee, K.J., Moon, S.W., Lee, D.W., Hong, N., Kee, B.S., Kim, D.H., Han, C. and Lee, C.U., (2017). Incidence and course of depression in patients with Alzheimer's disease. </a:t>
            </a:r>
            <a:r>
              <a:rPr lang="en-US" sz="1050" i="1">
                <a:solidFill>
                  <a:srgbClr val="FFFFFF"/>
                </a:solidFill>
                <a:latin typeface="Arial"/>
                <a:cs typeface="Arial"/>
              </a:rPr>
              <a:t>Psychiatry Investigation</a:t>
            </a:r>
            <a:r>
              <a:rPr lang="en-US" sz="1050">
                <a:solidFill>
                  <a:srgbClr val="FFFFFF"/>
                </a:solidFill>
                <a:latin typeface="Arial"/>
                <a:cs typeface="Arial"/>
              </a:rPr>
              <a:t>, </a:t>
            </a:r>
            <a:r>
              <a:rPr lang="en-US" sz="1050" i="1">
                <a:solidFill>
                  <a:srgbClr val="FFFFFF"/>
                </a:solidFill>
                <a:latin typeface="Arial"/>
                <a:cs typeface="Arial"/>
              </a:rPr>
              <a:t>14</a:t>
            </a:r>
            <a:r>
              <a:rPr lang="en-US" sz="1050">
                <a:solidFill>
                  <a:srgbClr val="FFFFFF"/>
                </a:solidFill>
                <a:latin typeface="Arial"/>
                <a:cs typeface="Arial"/>
              </a:rPr>
              <a:t>(3), p.271.</a:t>
            </a:r>
          </a:p>
          <a:p>
            <a:r>
              <a:rPr lang="en-US" sz="1050">
                <a:solidFill>
                  <a:srgbClr val="FFFFFF"/>
                </a:solidFill>
                <a:latin typeface="Arial"/>
                <a:cs typeface="Arial"/>
              </a:rPr>
              <a:t>Samsom, J.N. and Wong, A.H., (2015). Schizophrenia and depression co-morbidity: what we have learned from animal models. </a:t>
            </a:r>
            <a:r>
              <a:rPr lang="en-US" sz="1050" i="1">
                <a:solidFill>
                  <a:srgbClr val="FFFFFF"/>
                </a:solidFill>
                <a:latin typeface="Arial"/>
                <a:cs typeface="Arial"/>
              </a:rPr>
              <a:t>Frontiers in psychiatry</a:t>
            </a:r>
            <a:r>
              <a:rPr lang="en-US" sz="1050">
                <a:solidFill>
                  <a:srgbClr val="FFFFFF"/>
                </a:solidFill>
                <a:latin typeface="Arial"/>
                <a:cs typeface="Arial"/>
              </a:rPr>
              <a:t>, </a:t>
            </a:r>
            <a:r>
              <a:rPr lang="en-US" sz="1050" i="1">
                <a:solidFill>
                  <a:srgbClr val="FFFFFF"/>
                </a:solidFill>
                <a:latin typeface="Arial"/>
                <a:cs typeface="Arial"/>
              </a:rPr>
              <a:t>6</a:t>
            </a:r>
            <a:r>
              <a:rPr lang="en-US" sz="1050">
                <a:solidFill>
                  <a:srgbClr val="FFFFFF"/>
                </a:solidFill>
                <a:latin typeface="Arial"/>
                <a:cs typeface="Arial"/>
              </a:rPr>
              <a:t>, p.13.</a:t>
            </a:r>
          </a:p>
          <a:p>
            <a:r>
              <a:rPr lang="en-US" sz="1050">
                <a:solidFill>
                  <a:srgbClr val="FFFFFF"/>
                </a:solidFill>
                <a:latin typeface="Arial"/>
                <a:cs typeface="Arial"/>
              </a:rPr>
              <a:t>Scheff, T. J. (1974). The Labelling Theory of Mental Illness. </a:t>
            </a:r>
            <a:r>
              <a:rPr lang="en-US" sz="1050" i="1">
                <a:solidFill>
                  <a:srgbClr val="FFFFFF"/>
                </a:solidFill>
                <a:latin typeface="Arial"/>
                <a:cs typeface="Arial"/>
              </a:rPr>
              <a:t>American Sociological Review</a:t>
            </a:r>
            <a:r>
              <a:rPr lang="en-US" sz="1050">
                <a:solidFill>
                  <a:srgbClr val="FFFFFF"/>
                </a:solidFill>
                <a:latin typeface="Arial"/>
                <a:cs typeface="Arial"/>
              </a:rPr>
              <a:t>, </a:t>
            </a:r>
            <a:r>
              <a:rPr lang="en-US" sz="1050" i="1">
                <a:solidFill>
                  <a:srgbClr val="FFFFFF"/>
                </a:solidFill>
                <a:latin typeface="Arial"/>
                <a:cs typeface="Arial"/>
              </a:rPr>
              <a:t>39</a:t>
            </a:r>
            <a:r>
              <a:rPr lang="en-US" sz="1050">
                <a:solidFill>
                  <a:srgbClr val="FFFFFF"/>
                </a:solidFill>
                <a:latin typeface="Arial"/>
                <a:cs typeface="Arial"/>
              </a:rPr>
              <a:t>(3), 444–452.</a:t>
            </a:r>
          </a:p>
          <a:p>
            <a:r>
              <a:rPr lang="en-US" sz="1050">
                <a:solidFill>
                  <a:srgbClr val="FFFFFF"/>
                </a:solidFill>
                <a:latin typeface="Arial"/>
                <a:cs typeface="Arial"/>
              </a:rPr>
              <a:t>Zajenkowska, A., Nowakowska, I., Cieciuch, J., Gawęda, Ł., Rogoza, R., Pinkham, A. and Czajkowska-Łukasiewicz, K., (2024). Towards the understanding of the core of general personality disorder factor: g-PD and its relation to hostile attributions. </a:t>
            </a:r>
            <a:r>
              <a:rPr lang="en-US" sz="1050" i="1">
                <a:solidFill>
                  <a:srgbClr val="FFFFFF"/>
                </a:solidFill>
                <a:latin typeface="Arial"/>
                <a:cs typeface="Arial"/>
              </a:rPr>
              <a:t>Development and Psychopathology</a:t>
            </a:r>
            <a:r>
              <a:rPr lang="en-US" sz="1050">
                <a:solidFill>
                  <a:srgbClr val="FFFFFF"/>
                </a:solidFill>
                <a:latin typeface="Arial"/>
                <a:cs typeface="Arial"/>
              </a:rPr>
              <a:t>, pp.1-9.</a:t>
            </a:r>
            <a:endParaRPr lang="en-US" sz="1050"/>
          </a:p>
        </p:txBody>
      </p:sp>
    </p:spTree>
    <p:extLst>
      <p:ext uri="{BB962C8B-B14F-4D97-AF65-F5344CB8AC3E}">
        <p14:creationId xmlns:p14="http://schemas.microsoft.com/office/powerpoint/2010/main" val="2208190759"/>
      </p:ext>
    </p:extLst>
  </p:cSld>
  <p:clrMapOvr>
    <a:masterClrMapping/>
  </p:clrMapOvr>
</p:sld>
</file>

<file path=ppt/theme/theme1.xml><?xml version="1.0" encoding="utf-8"?>
<a:theme xmlns:a="http://schemas.openxmlformats.org/drawingml/2006/main" name="VaultVTI">
  <a:themeElements>
    <a:clrScheme name="AnalogousFromDarkSeedLeftStep">
      <a:dk1>
        <a:srgbClr val="000000"/>
      </a:dk1>
      <a:lt1>
        <a:srgbClr val="FFFFFF"/>
      </a:lt1>
      <a:dk2>
        <a:srgbClr val="3E3423"/>
      </a:dk2>
      <a:lt2>
        <a:srgbClr val="E7E2E8"/>
      </a:lt2>
      <a:accent1>
        <a:srgbClr val="5BB346"/>
      </a:accent1>
      <a:accent2>
        <a:srgbClr val="7FAD39"/>
      </a:accent2>
      <a:accent3>
        <a:srgbClr val="A6A441"/>
      </a:accent3>
      <a:accent4>
        <a:srgbClr val="B17E3B"/>
      </a:accent4>
      <a:accent5>
        <a:srgbClr val="C35E4D"/>
      </a:accent5>
      <a:accent6>
        <a:srgbClr val="B13B5B"/>
      </a:accent6>
      <a:hlink>
        <a:srgbClr val="BF673F"/>
      </a:hlink>
      <a:folHlink>
        <a:srgbClr val="7F7F7F"/>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53</Slides>
  <Notes>3</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VaultVTI</vt:lpstr>
      <vt:lpstr>Contemporary Mental Health</vt:lpstr>
      <vt:lpstr>Aims and Objectives</vt:lpstr>
      <vt:lpstr>Mental Health: Definitions</vt:lpstr>
      <vt:lpstr>Mental Health: Definitions</vt:lpstr>
      <vt:lpstr>A State of Mental Wellbeing</vt:lpstr>
      <vt:lpstr>Cope With the Stresses of Life</vt:lpstr>
      <vt:lpstr>Realise Their Abilities</vt:lpstr>
      <vt:lpstr>Learn Well and Work Well</vt:lpstr>
      <vt:lpstr>Contribute to Their Community</vt:lpstr>
      <vt:lpstr>Mental Health Conditions</vt:lpstr>
      <vt:lpstr>Mental Health Conditions</vt:lpstr>
      <vt:lpstr>Mental Health Conditions</vt:lpstr>
      <vt:lpstr>Classification of Mental Health</vt:lpstr>
      <vt:lpstr>Reasons for Classification: Treatment</vt:lpstr>
      <vt:lpstr>Reasons for Classification: Research</vt:lpstr>
      <vt:lpstr>Reasons for Classification: The Person</vt:lpstr>
      <vt:lpstr>Classification of Mental Health</vt:lpstr>
      <vt:lpstr>DSM 5</vt:lpstr>
      <vt:lpstr>DSM 5</vt:lpstr>
      <vt:lpstr>DSM 5</vt:lpstr>
      <vt:lpstr>DSM 5</vt:lpstr>
      <vt:lpstr>DSM 5</vt:lpstr>
      <vt:lpstr>Section II</vt:lpstr>
      <vt:lpstr>Section II</vt:lpstr>
      <vt:lpstr>Section II</vt:lpstr>
      <vt:lpstr>DSM 5</vt:lpstr>
      <vt:lpstr>Critique of the DSM 5</vt:lpstr>
      <vt:lpstr>Critique of the DSM 5</vt:lpstr>
      <vt:lpstr>Critique of the DSM 5</vt:lpstr>
      <vt:lpstr>Critique of the DSM 5</vt:lpstr>
      <vt:lpstr>ICD-11</vt:lpstr>
      <vt:lpstr>ICD-11 </vt:lpstr>
      <vt:lpstr>ICD-11</vt:lpstr>
      <vt:lpstr>ICD-11</vt:lpstr>
      <vt:lpstr>Consequences of Classification</vt:lpstr>
      <vt:lpstr>Labelling</vt:lpstr>
      <vt:lpstr>Practicality and Ethics</vt:lpstr>
      <vt:lpstr>Rosenhan (1973): On Being Sane in Insane Places</vt:lpstr>
      <vt:lpstr>The Participants</vt:lpstr>
      <vt:lpstr>Procedure (Admission)</vt:lpstr>
      <vt:lpstr>The Possible Outcomes</vt:lpstr>
      <vt:lpstr>Results</vt:lpstr>
      <vt:lpstr>Procedure (Classification)</vt:lpstr>
      <vt:lpstr>Procedure (Discharge)</vt:lpstr>
      <vt:lpstr>Results</vt:lpstr>
      <vt:lpstr>Rosenhan (1973) Videos</vt:lpstr>
      <vt:lpstr>Just a Thought?</vt:lpstr>
      <vt:lpstr>Aetiology of Mental Health</vt:lpstr>
      <vt:lpstr>Depression</vt:lpstr>
      <vt:lpstr>Depression</vt:lpstr>
      <vt:lpstr>Depression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414</cp:revision>
  <dcterms:created xsi:type="dcterms:W3CDTF">2024-08-13T09:21:48Z</dcterms:created>
  <dcterms:modified xsi:type="dcterms:W3CDTF">2024-10-08T08:20:29Z</dcterms:modified>
</cp:coreProperties>
</file>