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4"/>
  </p:sldMasterIdLst>
  <p:notesMasterIdLst>
    <p:notesMasterId r:id="rId31"/>
  </p:notesMasterIdLst>
  <p:sldIdLst>
    <p:sldId id="270" r:id="rId5"/>
    <p:sldId id="525" r:id="rId6"/>
    <p:sldId id="517" r:id="rId7"/>
    <p:sldId id="526" r:id="rId8"/>
    <p:sldId id="524" r:id="rId9"/>
    <p:sldId id="527" r:id="rId10"/>
    <p:sldId id="528" r:id="rId11"/>
    <p:sldId id="346" r:id="rId12"/>
    <p:sldId id="355" r:id="rId13"/>
    <p:sldId id="344" r:id="rId14"/>
    <p:sldId id="349" r:id="rId15"/>
    <p:sldId id="533" r:id="rId16"/>
    <p:sldId id="347" r:id="rId17"/>
    <p:sldId id="356" r:id="rId18"/>
    <p:sldId id="357" r:id="rId19"/>
    <p:sldId id="358" r:id="rId20"/>
    <p:sldId id="354" r:id="rId21"/>
    <p:sldId id="417" r:id="rId22"/>
    <p:sldId id="418" r:id="rId23"/>
    <p:sldId id="419" r:id="rId24"/>
    <p:sldId id="420" r:id="rId25"/>
    <p:sldId id="421" r:id="rId26"/>
    <p:sldId id="422" r:id="rId27"/>
    <p:sldId id="425" r:id="rId28"/>
    <p:sldId id="326" r:id="rId29"/>
    <p:sldId id="289" r:id="rId30"/>
  </p:sldIdLst>
  <p:sldSz cx="12192000" cy="6858000"/>
  <p:notesSz cx="6858000" cy="1057275"/>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Untitled Section" id="{FF7A8B5B-17F3-4351-82BF-3D3BD32C1DAC}">
          <p14:sldIdLst>
            <p14:sldId id="270"/>
            <p14:sldId id="525"/>
            <p14:sldId id="517"/>
            <p14:sldId id="526"/>
            <p14:sldId id="524"/>
            <p14:sldId id="527"/>
            <p14:sldId id="528"/>
            <p14:sldId id="346"/>
            <p14:sldId id="355"/>
            <p14:sldId id="344"/>
            <p14:sldId id="349"/>
            <p14:sldId id="533"/>
            <p14:sldId id="347"/>
            <p14:sldId id="356"/>
            <p14:sldId id="357"/>
            <p14:sldId id="358"/>
            <p14:sldId id="354"/>
            <p14:sldId id="417"/>
            <p14:sldId id="418"/>
            <p14:sldId id="419"/>
            <p14:sldId id="420"/>
            <p14:sldId id="421"/>
            <p14:sldId id="422"/>
            <p14:sldId id="425"/>
            <p14:sldId id="326"/>
            <p14:sldId id="289"/>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D7D31"/>
    <a:srgbClr val="E9F0F5"/>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7445E26-E012-4F76-B055-5AFA91151DA6}" v="1" dt="2023-02-07T10:21:46.68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689" autoAdjust="0"/>
    <p:restoredTop sz="94660"/>
  </p:normalViewPr>
  <p:slideViewPr>
    <p:cSldViewPr snapToGrid="0">
      <p:cViewPr varScale="1">
        <p:scale>
          <a:sx n="58" d="100"/>
          <a:sy n="58" d="100"/>
        </p:scale>
        <p:origin x="441" y="3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21" Type="http://schemas.openxmlformats.org/officeDocument/2006/relationships/slide" Target="slides/slide17.xml"/><Relationship Id="rId34"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presProps" Target="presProps.xml"/><Relationship Id="rId37"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notesMaster" Target="notesMasters/notesMaster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tableStyles" Target="tableStyles.xml"/><Relationship Id="rId8" Type="http://schemas.openxmlformats.org/officeDocument/2006/relationships/slide" Target="slides/slide4.xml"/><Relationship Id="rId3" Type="http://schemas.openxmlformats.org/officeDocument/2006/relationships/customXml" Target="../customXml/item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mes Williams" userId="c957a50b-491f-4d94-b4bc-52aca3e2340d" providerId="ADAL" clId="{37445E26-E012-4F76-B055-5AFA91151DA6}"/>
    <pc:docChg chg="undo custSel delSld modSld modSection">
      <pc:chgData name="James Williams" userId="c957a50b-491f-4d94-b4bc-52aca3e2340d" providerId="ADAL" clId="{37445E26-E012-4F76-B055-5AFA91151DA6}" dt="2023-02-07T10:23:04.879" v="192" actId="207"/>
      <pc:docMkLst>
        <pc:docMk/>
      </pc:docMkLst>
      <pc:sldChg chg="del">
        <pc:chgData name="James Williams" userId="c957a50b-491f-4d94-b4bc-52aca3e2340d" providerId="ADAL" clId="{37445E26-E012-4F76-B055-5AFA91151DA6}" dt="2023-02-02T11:40:31.720" v="66" actId="2696"/>
        <pc:sldMkLst>
          <pc:docMk/>
          <pc:sldMk cId="1104620888" sldId="265"/>
        </pc:sldMkLst>
      </pc:sldChg>
      <pc:sldChg chg="del">
        <pc:chgData name="James Williams" userId="c957a50b-491f-4d94-b4bc-52aca3e2340d" providerId="ADAL" clId="{37445E26-E012-4F76-B055-5AFA91151DA6}" dt="2023-02-02T10:17:40.480" v="17" actId="2696"/>
        <pc:sldMkLst>
          <pc:docMk/>
          <pc:sldMk cId="3717563961" sldId="266"/>
        </pc:sldMkLst>
      </pc:sldChg>
      <pc:sldChg chg="del">
        <pc:chgData name="James Williams" userId="c957a50b-491f-4d94-b4bc-52aca3e2340d" providerId="ADAL" clId="{37445E26-E012-4F76-B055-5AFA91151DA6}" dt="2023-02-02T11:40:26.246" v="65" actId="2696"/>
        <pc:sldMkLst>
          <pc:docMk/>
          <pc:sldMk cId="2744674804" sldId="268"/>
        </pc:sldMkLst>
      </pc:sldChg>
      <pc:sldChg chg="addSp delSp modSp mod">
        <pc:chgData name="James Williams" userId="c957a50b-491f-4d94-b4bc-52aca3e2340d" providerId="ADAL" clId="{37445E26-E012-4F76-B055-5AFA91151DA6}" dt="2023-02-02T10:17:30.060" v="16" actId="478"/>
        <pc:sldMkLst>
          <pc:docMk/>
          <pc:sldMk cId="392036152" sldId="270"/>
        </pc:sldMkLst>
        <pc:spChg chg="mod">
          <ac:chgData name="James Williams" userId="c957a50b-491f-4d94-b4bc-52aca3e2340d" providerId="ADAL" clId="{37445E26-E012-4F76-B055-5AFA91151DA6}" dt="2023-02-02T10:17:23.564" v="13" actId="20577"/>
          <ac:spMkLst>
            <pc:docMk/>
            <pc:sldMk cId="392036152" sldId="270"/>
            <ac:spMk id="2" creationId="{9A2E17CD-796B-4186-8605-034F343B926E}"/>
          </ac:spMkLst>
        </pc:spChg>
        <pc:spChg chg="del">
          <ac:chgData name="James Williams" userId="c957a50b-491f-4d94-b4bc-52aca3e2340d" providerId="ADAL" clId="{37445E26-E012-4F76-B055-5AFA91151DA6}" dt="2023-02-02T10:17:26.369" v="14" actId="478"/>
          <ac:spMkLst>
            <pc:docMk/>
            <pc:sldMk cId="392036152" sldId="270"/>
            <ac:spMk id="3" creationId="{7B4F399D-AE01-4224-ADB2-3C2EA541805E}"/>
          </ac:spMkLst>
        </pc:spChg>
        <pc:spChg chg="add del mod">
          <ac:chgData name="James Williams" userId="c957a50b-491f-4d94-b4bc-52aca3e2340d" providerId="ADAL" clId="{37445E26-E012-4F76-B055-5AFA91151DA6}" dt="2023-02-02T10:17:28.171" v="15" actId="478"/>
          <ac:spMkLst>
            <pc:docMk/>
            <pc:sldMk cId="392036152" sldId="270"/>
            <ac:spMk id="6" creationId="{EE0CF81A-52DC-68EA-BFBC-79E88ADE7139}"/>
          </ac:spMkLst>
        </pc:spChg>
        <pc:spChg chg="del">
          <ac:chgData name="James Williams" userId="c957a50b-491f-4d94-b4bc-52aca3e2340d" providerId="ADAL" clId="{37445E26-E012-4F76-B055-5AFA91151DA6}" dt="2023-02-02T10:17:30.060" v="16" actId="478"/>
          <ac:spMkLst>
            <pc:docMk/>
            <pc:sldMk cId="392036152" sldId="270"/>
            <ac:spMk id="10" creationId="{1122987F-E992-195C-8927-4CDDC568EC46}"/>
          </ac:spMkLst>
        </pc:spChg>
      </pc:sldChg>
      <pc:sldChg chg="del">
        <pc:chgData name="James Williams" userId="c957a50b-491f-4d94-b4bc-52aca3e2340d" providerId="ADAL" clId="{37445E26-E012-4F76-B055-5AFA91151DA6}" dt="2023-02-02T11:40:31.720" v="66" actId="2696"/>
        <pc:sldMkLst>
          <pc:docMk/>
          <pc:sldMk cId="3245502183" sldId="273"/>
        </pc:sldMkLst>
      </pc:sldChg>
      <pc:sldChg chg="del">
        <pc:chgData name="James Williams" userId="c957a50b-491f-4d94-b4bc-52aca3e2340d" providerId="ADAL" clId="{37445E26-E012-4F76-B055-5AFA91151DA6}" dt="2023-02-02T11:40:31.720" v="66" actId="2696"/>
        <pc:sldMkLst>
          <pc:docMk/>
          <pc:sldMk cId="2781343059" sldId="275"/>
        </pc:sldMkLst>
      </pc:sldChg>
      <pc:sldChg chg="del">
        <pc:chgData name="James Williams" userId="c957a50b-491f-4d94-b4bc-52aca3e2340d" providerId="ADAL" clId="{37445E26-E012-4F76-B055-5AFA91151DA6}" dt="2023-02-02T11:40:31.720" v="66" actId="2696"/>
        <pc:sldMkLst>
          <pc:docMk/>
          <pc:sldMk cId="348945717" sldId="279"/>
        </pc:sldMkLst>
      </pc:sldChg>
      <pc:sldChg chg="del">
        <pc:chgData name="James Williams" userId="c957a50b-491f-4d94-b4bc-52aca3e2340d" providerId="ADAL" clId="{37445E26-E012-4F76-B055-5AFA91151DA6}" dt="2023-02-02T10:17:40.480" v="17" actId="2696"/>
        <pc:sldMkLst>
          <pc:docMk/>
          <pc:sldMk cId="3136927749" sldId="282"/>
        </pc:sldMkLst>
      </pc:sldChg>
      <pc:sldChg chg="del">
        <pc:chgData name="James Williams" userId="c957a50b-491f-4d94-b4bc-52aca3e2340d" providerId="ADAL" clId="{37445E26-E012-4F76-B055-5AFA91151DA6}" dt="2023-02-02T10:18:03.421" v="19" actId="2696"/>
        <pc:sldMkLst>
          <pc:docMk/>
          <pc:sldMk cId="523763183" sldId="284"/>
        </pc:sldMkLst>
      </pc:sldChg>
      <pc:sldChg chg="del">
        <pc:chgData name="James Williams" userId="c957a50b-491f-4d94-b4bc-52aca3e2340d" providerId="ADAL" clId="{37445E26-E012-4F76-B055-5AFA91151DA6}" dt="2023-02-02T10:17:40.480" v="17" actId="2696"/>
        <pc:sldMkLst>
          <pc:docMk/>
          <pc:sldMk cId="1294529724" sldId="287"/>
        </pc:sldMkLst>
      </pc:sldChg>
      <pc:sldChg chg="del">
        <pc:chgData name="James Williams" userId="c957a50b-491f-4d94-b4bc-52aca3e2340d" providerId="ADAL" clId="{37445E26-E012-4F76-B055-5AFA91151DA6}" dt="2023-02-02T11:40:31.720" v="66" actId="2696"/>
        <pc:sldMkLst>
          <pc:docMk/>
          <pc:sldMk cId="3904857133" sldId="288"/>
        </pc:sldMkLst>
      </pc:sldChg>
      <pc:sldChg chg="del">
        <pc:chgData name="James Williams" userId="c957a50b-491f-4d94-b4bc-52aca3e2340d" providerId="ADAL" clId="{37445E26-E012-4F76-B055-5AFA91151DA6}" dt="2023-02-02T11:40:31.720" v="66" actId="2696"/>
        <pc:sldMkLst>
          <pc:docMk/>
          <pc:sldMk cId="287464910" sldId="291"/>
        </pc:sldMkLst>
      </pc:sldChg>
      <pc:sldChg chg="del">
        <pc:chgData name="James Williams" userId="c957a50b-491f-4d94-b4bc-52aca3e2340d" providerId="ADAL" clId="{37445E26-E012-4F76-B055-5AFA91151DA6}" dt="2023-02-02T11:40:31.720" v="66" actId="2696"/>
        <pc:sldMkLst>
          <pc:docMk/>
          <pc:sldMk cId="440868402" sldId="292"/>
        </pc:sldMkLst>
      </pc:sldChg>
      <pc:sldChg chg="del">
        <pc:chgData name="James Williams" userId="c957a50b-491f-4d94-b4bc-52aca3e2340d" providerId="ADAL" clId="{37445E26-E012-4F76-B055-5AFA91151DA6}" dt="2023-02-02T11:40:31.720" v="66" actId="2696"/>
        <pc:sldMkLst>
          <pc:docMk/>
          <pc:sldMk cId="39036678" sldId="294"/>
        </pc:sldMkLst>
      </pc:sldChg>
      <pc:sldChg chg="del">
        <pc:chgData name="James Williams" userId="c957a50b-491f-4d94-b4bc-52aca3e2340d" providerId="ADAL" clId="{37445E26-E012-4F76-B055-5AFA91151DA6}" dt="2023-02-02T11:40:31.720" v="66" actId="2696"/>
        <pc:sldMkLst>
          <pc:docMk/>
          <pc:sldMk cId="503530117" sldId="296"/>
        </pc:sldMkLst>
      </pc:sldChg>
      <pc:sldChg chg="del">
        <pc:chgData name="James Williams" userId="c957a50b-491f-4d94-b4bc-52aca3e2340d" providerId="ADAL" clId="{37445E26-E012-4F76-B055-5AFA91151DA6}" dt="2023-02-02T11:40:31.720" v="66" actId="2696"/>
        <pc:sldMkLst>
          <pc:docMk/>
          <pc:sldMk cId="4193574989" sldId="298"/>
        </pc:sldMkLst>
      </pc:sldChg>
      <pc:sldChg chg="del">
        <pc:chgData name="James Williams" userId="c957a50b-491f-4d94-b4bc-52aca3e2340d" providerId="ADAL" clId="{37445E26-E012-4F76-B055-5AFA91151DA6}" dt="2023-02-02T11:40:31.720" v="66" actId="2696"/>
        <pc:sldMkLst>
          <pc:docMk/>
          <pc:sldMk cId="2961266617" sldId="299"/>
        </pc:sldMkLst>
      </pc:sldChg>
      <pc:sldChg chg="del">
        <pc:chgData name="James Williams" userId="c957a50b-491f-4d94-b4bc-52aca3e2340d" providerId="ADAL" clId="{37445E26-E012-4F76-B055-5AFA91151DA6}" dt="2023-02-02T11:40:31.720" v="66" actId="2696"/>
        <pc:sldMkLst>
          <pc:docMk/>
          <pc:sldMk cId="2309567194" sldId="302"/>
        </pc:sldMkLst>
      </pc:sldChg>
      <pc:sldChg chg="del">
        <pc:chgData name="James Williams" userId="c957a50b-491f-4d94-b4bc-52aca3e2340d" providerId="ADAL" clId="{37445E26-E012-4F76-B055-5AFA91151DA6}" dt="2023-02-02T10:17:40.480" v="17" actId="2696"/>
        <pc:sldMkLst>
          <pc:docMk/>
          <pc:sldMk cId="799047475" sldId="304"/>
        </pc:sldMkLst>
      </pc:sldChg>
      <pc:sldChg chg="del">
        <pc:chgData name="James Williams" userId="c957a50b-491f-4d94-b4bc-52aca3e2340d" providerId="ADAL" clId="{37445E26-E012-4F76-B055-5AFA91151DA6}" dt="2023-02-02T11:40:31.720" v="66" actId="2696"/>
        <pc:sldMkLst>
          <pc:docMk/>
          <pc:sldMk cId="1868001998" sldId="305"/>
        </pc:sldMkLst>
      </pc:sldChg>
      <pc:sldChg chg="del">
        <pc:chgData name="James Williams" userId="c957a50b-491f-4d94-b4bc-52aca3e2340d" providerId="ADAL" clId="{37445E26-E012-4F76-B055-5AFA91151DA6}" dt="2023-02-02T11:40:31.720" v="66" actId="2696"/>
        <pc:sldMkLst>
          <pc:docMk/>
          <pc:sldMk cId="4252554388" sldId="306"/>
        </pc:sldMkLst>
      </pc:sldChg>
      <pc:sldChg chg="del">
        <pc:chgData name="James Williams" userId="c957a50b-491f-4d94-b4bc-52aca3e2340d" providerId="ADAL" clId="{37445E26-E012-4F76-B055-5AFA91151DA6}" dt="2023-02-02T10:17:53.360" v="18" actId="2696"/>
        <pc:sldMkLst>
          <pc:docMk/>
          <pc:sldMk cId="2186719961" sldId="314"/>
        </pc:sldMkLst>
      </pc:sldChg>
      <pc:sldChg chg="del">
        <pc:chgData name="James Williams" userId="c957a50b-491f-4d94-b4bc-52aca3e2340d" providerId="ADAL" clId="{37445E26-E012-4F76-B055-5AFA91151DA6}" dt="2023-02-02T11:40:31.720" v="66" actId="2696"/>
        <pc:sldMkLst>
          <pc:docMk/>
          <pc:sldMk cId="3231954763" sldId="322"/>
        </pc:sldMkLst>
      </pc:sldChg>
      <pc:sldChg chg="del">
        <pc:chgData name="James Williams" userId="c957a50b-491f-4d94-b4bc-52aca3e2340d" providerId="ADAL" clId="{37445E26-E012-4F76-B055-5AFA91151DA6}" dt="2023-02-02T10:17:53.360" v="18" actId="2696"/>
        <pc:sldMkLst>
          <pc:docMk/>
          <pc:sldMk cId="823728541" sldId="323"/>
        </pc:sldMkLst>
      </pc:sldChg>
      <pc:sldChg chg="modSp mod">
        <pc:chgData name="James Williams" userId="c957a50b-491f-4d94-b4bc-52aca3e2340d" providerId="ADAL" clId="{37445E26-E012-4F76-B055-5AFA91151DA6}" dt="2023-02-07T10:23:04.879" v="192" actId="207"/>
        <pc:sldMkLst>
          <pc:docMk/>
          <pc:sldMk cId="1861619271" sldId="326"/>
        </pc:sldMkLst>
        <pc:spChg chg="mod">
          <ac:chgData name="James Williams" userId="c957a50b-491f-4d94-b4bc-52aca3e2340d" providerId="ADAL" clId="{37445E26-E012-4F76-B055-5AFA91151DA6}" dt="2023-02-07T10:23:04.879" v="192" actId="207"/>
          <ac:spMkLst>
            <pc:docMk/>
            <pc:sldMk cId="1861619271" sldId="326"/>
            <ac:spMk id="3" creationId="{A91C4919-5DC3-4D06-A1B5-0EF4CF0A7C92}"/>
          </ac:spMkLst>
        </pc:spChg>
      </pc:sldChg>
      <pc:sldChg chg="del">
        <pc:chgData name="James Williams" userId="c957a50b-491f-4d94-b4bc-52aca3e2340d" providerId="ADAL" clId="{37445E26-E012-4F76-B055-5AFA91151DA6}" dt="2023-02-02T10:17:53.360" v="18" actId="2696"/>
        <pc:sldMkLst>
          <pc:docMk/>
          <pc:sldMk cId="1188382200" sldId="327"/>
        </pc:sldMkLst>
      </pc:sldChg>
      <pc:sldChg chg="del">
        <pc:chgData name="James Williams" userId="c957a50b-491f-4d94-b4bc-52aca3e2340d" providerId="ADAL" clId="{37445E26-E012-4F76-B055-5AFA91151DA6}" dt="2023-02-02T10:17:53.360" v="18" actId="2696"/>
        <pc:sldMkLst>
          <pc:docMk/>
          <pc:sldMk cId="4197646274" sldId="328"/>
        </pc:sldMkLst>
      </pc:sldChg>
      <pc:sldChg chg="del">
        <pc:chgData name="James Williams" userId="c957a50b-491f-4d94-b4bc-52aca3e2340d" providerId="ADAL" clId="{37445E26-E012-4F76-B055-5AFA91151DA6}" dt="2023-02-02T10:18:03.421" v="19" actId="2696"/>
        <pc:sldMkLst>
          <pc:docMk/>
          <pc:sldMk cId="4103316940" sldId="329"/>
        </pc:sldMkLst>
      </pc:sldChg>
      <pc:sldChg chg="del">
        <pc:chgData name="James Williams" userId="c957a50b-491f-4d94-b4bc-52aca3e2340d" providerId="ADAL" clId="{37445E26-E012-4F76-B055-5AFA91151DA6}" dt="2023-02-02T11:40:07.674" v="64" actId="2696"/>
        <pc:sldMkLst>
          <pc:docMk/>
          <pc:sldMk cId="2145394463" sldId="330"/>
        </pc:sldMkLst>
      </pc:sldChg>
      <pc:sldChg chg="del">
        <pc:chgData name="James Williams" userId="c957a50b-491f-4d94-b4bc-52aca3e2340d" providerId="ADAL" clId="{37445E26-E012-4F76-B055-5AFA91151DA6}" dt="2023-02-02T11:40:26.246" v="65" actId="2696"/>
        <pc:sldMkLst>
          <pc:docMk/>
          <pc:sldMk cId="595006056" sldId="335"/>
        </pc:sldMkLst>
      </pc:sldChg>
      <pc:sldChg chg="del">
        <pc:chgData name="James Williams" userId="c957a50b-491f-4d94-b4bc-52aca3e2340d" providerId="ADAL" clId="{37445E26-E012-4F76-B055-5AFA91151DA6}" dt="2023-02-02T11:40:07.674" v="64" actId="2696"/>
        <pc:sldMkLst>
          <pc:docMk/>
          <pc:sldMk cId="4051111110" sldId="337"/>
        </pc:sldMkLst>
      </pc:sldChg>
      <pc:sldChg chg="del">
        <pc:chgData name="James Williams" userId="c957a50b-491f-4d94-b4bc-52aca3e2340d" providerId="ADAL" clId="{37445E26-E012-4F76-B055-5AFA91151DA6}" dt="2023-02-02T11:40:07.674" v="64" actId="2696"/>
        <pc:sldMkLst>
          <pc:docMk/>
          <pc:sldMk cId="2900813308" sldId="338"/>
        </pc:sldMkLst>
      </pc:sldChg>
      <pc:sldChg chg="del">
        <pc:chgData name="James Williams" userId="c957a50b-491f-4d94-b4bc-52aca3e2340d" providerId="ADAL" clId="{37445E26-E012-4F76-B055-5AFA91151DA6}" dt="2023-02-02T11:38:52.281" v="56" actId="2696"/>
        <pc:sldMkLst>
          <pc:docMk/>
          <pc:sldMk cId="1008622141" sldId="339"/>
        </pc:sldMkLst>
      </pc:sldChg>
      <pc:sldChg chg="del">
        <pc:chgData name="James Williams" userId="c957a50b-491f-4d94-b4bc-52aca3e2340d" providerId="ADAL" clId="{37445E26-E012-4F76-B055-5AFA91151DA6}" dt="2023-02-02T11:40:31.720" v="66" actId="2696"/>
        <pc:sldMkLst>
          <pc:docMk/>
          <pc:sldMk cId="3461071212" sldId="340"/>
        </pc:sldMkLst>
      </pc:sldChg>
      <pc:sldChg chg="del">
        <pc:chgData name="James Williams" userId="c957a50b-491f-4d94-b4bc-52aca3e2340d" providerId="ADAL" clId="{37445E26-E012-4F76-B055-5AFA91151DA6}" dt="2023-02-02T11:40:26.246" v="65" actId="2696"/>
        <pc:sldMkLst>
          <pc:docMk/>
          <pc:sldMk cId="25460017" sldId="341"/>
        </pc:sldMkLst>
      </pc:sldChg>
      <pc:sldChg chg="del">
        <pc:chgData name="James Williams" userId="c957a50b-491f-4d94-b4bc-52aca3e2340d" providerId="ADAL" clId="{37445E26-E012-4F76-B055-5AFA91151DA6}" dt="2023-02-02T11:37:59.848" v="37" actId="2696"/>
        <pc:sldMkLst>
          <pc:docMk/>
          <pc:sldMk cId="2655695145" sldId="345"/>
        </pc:sldMkLst>
      </pc:sldChg>
      <pc:sldChg chg="delSp modSp mod">
        <pc:chgData name="James Williams" userId="c957a50b-491f-4d94-b4bc-52aca3e2340d" providerId="ADAL" clId="{37445E26-E012-4F76-B055-5AFA91151DA6}" dt="2023-02-02T10:19:17.060" v="32" actId="115"/>
        <pc:sldMkLst>
          <pc:docMk/>
          <pc:sldMk cId="1315469254" sldId="355"/>
        </pc:sldMkLst>
        <pc:spChg chg="mod">
          <ac:chgData name="James Williams" userId="c957a50b-491f-4d94-b4bc-52aca3e2340d" providerId="ADAL" clId="{37445E26-E012-4F76-B055-5AFA91151DA6}" dt="2023-02-02T10:19:17.060" v="32" actId="115"/>
          <ac:spMkLst>
            <pc:docMk/>
            <pc:sldMk cId="1315469254" sldId="355"/>
            <ac:spMk id="2" creationId="{9EA5BAF8-6357-4AD1-A22B-A7910C58736C}"/>
          </ac:spMkLst>
        </pc:spChg>
        <pc:cxnChg chg="del">
          <ac:chgData name="James Williams" userId="c957a50b-491f-4d94-b4bc-52aca3e2340d" providerId="ADAL" clId="{37445E26-E012-4F76-B055-5AFA91151DA6}" dt="2023-02-02T10:19:09.819" v="30" actId="478"/>
          <ac:cxnSpMkLst>
            <pc:docMk/>
            <pc:sldMk cId="1315469254" sldId="355"/>
            <ac:cxnSpMk id="5" creationId="{18A6534E-DCD8-4520-9E23-3B967AB7F511}"/>
          </ac:cxnSpMkLst>
        </pc:cxnChg>
      </pc:sldChg>
      <pc:sldChg chg="del">
        <pc:chgData name="James Williams" userId="c957a50b-491f-4d94-b4bc-52aca3e2340d" providerId="ADAL" clId="{37445E26-E012-4F76-B055-5AFA91151DA6}" dt="2023-02-02T11:39:58.226" v="63" actId="2696"/>
        <pc:sldMkLst>
          <pc:docMk/>
          <pc:sldMk cId="451154610" sldId="380"/>
        </pc:sldMkLst>
      </pc:sldChg>
      <pc:sldChg chg="del">
        <pc:chgData name="James Williams" userId="c957a50b-491f-4d94-b4bc-52aca3e2340d" providerId="ADAL" clId="{37445E26-E012-4F76-B055-5AFA91151DA6}" dt="2023-02-02T11:39:44.982" v="61" actId="2696"/>
        <pc:sldMkLst>
          <pc:docMk/>
          <pc:sldMk cId="2789792089" sldId="381"/>
        </pc:sldMkLst>
      </pc:sldChg>
      <pc:sldChg chg="del">
        <pc:chgData name="James Williams" userId="c957a50b-491f-4d94-b4bc-52aca3e2340d" providerId="ADAL" clId="{37445E26-E012-4F76-B055-5AFA91151DA6}" dt="2023-02-02T11:39:48.119" v="62" actId="2696"/>
        <pc:sldMkLst>
          <pc:docMk/>
          <pc:sldMk cId="186801765" sldId="382"/>
        </pc:sldMkLst>
      </pc:sldChg>
      <pc:sldChg chg="addSp modSp mod">
        <pc:chgData name="James Williams" userId="c957a50b-491f-4d94-b4bc-52aca3e2340d" providerId="ADAL" clId="{37445E26-E012-4F76-B055-5AFA91151DA6}" dt="2023-02-02T11:36:16.503" v="36" actId="1076"/>
        <pc:sldMkLst>
          <pc:docMk/>
          <pc:sldMk cId="2040473040" sldId="418"/>
        </pc:sldMkLst>
        <pc:spChg chg="add mod">
          <ac:chgData name="James Williams" userId="c957a50b-491f-4d94-b4bc-52aca3e2340d" providerId="ADAL" clId="{37445E26-E012-4F76-B055-5AFA91151DA6}" dt="2023-02-02T11:36:16.503" v="36" actId="1076"/>
          <ac:spMkLst>
            <pc:docMk/>
            <pc:sldMk cId="2040473040" sldId="418"/>
            <ac:spMk id="2" creationId="{B741F386-F34F-02C0-78AE-16D3337E2DD6}"/>
          </ac:spMkLst>
        </pc:spChg>
      </pc:sldChg>
      <pc:sldChg chg="modSp mod">
        <pc:chgData name="James Williams" userId="c957a50b-491f-4d94-b4bc-52aca3e2340d" providerId="ADAL" clId="{37445E26-E012-4F76-B055-5AFA91151DA6}" dt="2023-02-02T11:38:57.030" v="60" actId="113"/>
        <pc:sldMkLst>
          <pc:docMk/>
          <pc:sldMk cId="373038277" sldId="422"/>
        </pc:sldMkLst>
        <pc:spChg chg="mod">
          <ac:chgData name="James Williams" userId="c957a50b-491f-4d94-b4bc-52aca3e2340d" providerId="ADAL" clId="{37445E26-E012-4F76-B055-5AFA91151DA6}" dt="2023-02-02T11:38:57.030" v="60" actId="113"/>
          <ac:spMkLst>
            <pc:docMk/>
            <pc:sldMk cId="373038277" sldId="422"/>
            <ac:spMk id="2" creationId="{C8BD1747-90CE-F865-5A5C-FCEA3B8EB195}"/>
          </ac:spMkLst>
        </pc:spChg>
      </pc:sldChg>
      <pc:sldChg chg="modSp mod">
        <pc:chgData name="James Williams" userId="c957a50b-491f-4d94-b4bc-52aca3e2340d" providerId="ADAL" clId="{37445E26-E012-4F76-B055-5AFA91151DA6}" dt="2023-02-02T11:38:37.264" v="55" actId="403"/>
        <pc:sldMkLst>
          <pc:docMk/>
          <pc:sldMk cId="4063684939" sldId="425"/>
        </pc:sldMkLst>
        <pc:spChg chg="mod">
          <ac:chgData name="James Williams" userId="c957a50b-491f-4d94-b4bc-52aca3e2340d" providerId="ADAL" clId="{37445E26-E012-4F76-B055-5AFA91151DA6}" dt="2023-02-02T11:38:37.264" v="55" actId="403"/>
          <ac:spMkLst>
            <pc:docMk/>
            <pc:sldMk cId="4063684939" sldId="425"/>
            <ac:spMk id="2" creationId="{AD4DCACF-2221-4C90-9866-D4E0F513FF80}"/>
          </ac:spMkLst>
        </pc:spChg>
        <pc:spChg chg="mod">
          <ac:chgData name="James Williams" userId="c957a50b-491f-4d94-b4bc-52aca3e2340d" providerId="ADAL" clId="{37445E26-E012-4F76-B055-5AFA91151DA6}" dt="2023-02-02T11:38:30.664" v="48" actId="20577"/>
          <ac:spMkLst>
            <pc:docMk/>
            <pc:sldMk cId="4063684939" sldId="425"/>
            <ac:spMk id="3" creationId="{CDDB23E5-1F9B-40FA-8A0D-3DB4920917E0}"/>
          </ac:spMkLst>
        </pc:spChg>
      </pc:sldChg>
      <pc:sldChg chg="del">
        <pc:chgData name="James Williams" userId="c957a50b-491f-4d94-b4bc-52aca3e2340d" providerId="ADAL" clId="{37445E26-E012-4F76-B055-5AFA91151DA6}" dt="2023-02-02T11:39:44.982" v="61" actId="2696"/>
        <pc:sldMkLst>
          <pc:docMk/>
          <pc:sldMk cId="2675814694" sldId="451"/>
        </pc:sldMkLst>
      </pc:sldChg>
      <pc:sldChg chg="del">
        <pc:chgData name="James Williams" userId="c957a50b-491f-4d94-b4bc-52aca3e2340d" providerId="ADAL" clId="{37445E26-E012-4F76-B055-5AFA91151DA6}" dt="2023-02-02T11:39:44.982" v="61" actId="2696"/>
        <pc:sldMkLst>
          <pc:docMk/>
          <pc:sldMk cId="3757457709" sldId="454"/>
        </pc:sldMkLst>
      </pc:sldChg>
      <pc:sldChg chg="del">
        <pc:chgData name="James Williams" userId="c957a50b-491f-4d94-b4bc-52aca3e2340d" providerId="ADAL" clId="{37445E26-E012-4F76-B055-5AFA91151DA6}" dt="2023-02-02T10:18:16.917" v="20" actId="2696"/>
        <pc:sldMkLst>
          <pc:docMk/>
          <pc:sldMk cId="3549327671" sldId="515"/>
        </pc:sldMkLst>
      </pc:sldChg>
      <pc:sldChg chg="del">
        <pc:chgData name="James Williams" userId="c957a50b-491f-4d94-b4bc-52aca3e2340d" providerId="ADAL" clId="{37445E26-E012-4F76-B055-5AFA91151DA6}" dt="2023-02-02T10:18:16.917" v="20" actId="2696"/>
        <pc:sldMkLst>
          <pc:docMk/>
          <pc:sldMk cId="3196488376" sldId="516"/>
        </pc:sldMkLst>
      </pc:sldChg>
      <pc:sldChg chg="del">
        <pc:chgData name="James Williams" userId="c957a50b-491f-4d94-b4bc-52aca3e2340d" providerId="ADAL" clId="{37445E26-E012-4F76-B055-5AFA91151DA6}" dt="2023-02-02T10:18:03.421" v="19" actId="2696"/>
        <pc:sldMkLst>
          <pc:docMk/>
          <pc:sldMk cId="1570366529" sldId="518"/>
        </pc:sldMkLst>
      </pc:sldChg>
      <pc:sldChg chg="del">
        <pc:chgData name="James Williams" userId="c957a50b-491f-4d94-b4bc-52aca3e2340d" providerId="ADAL" clId="{37445E26-E012-4F76-B055-5AFA91151DA6}" dt="2023-02-02T10:18:31.168" v="21" actId="2696"/>
        <pc:sldMkLst>
          <pc:docMk/>
          <pc:sldMk cId="3132851625" sldId="519"/>
        </pc:sldMkLst>
      </pc:sldChg>
      <pc:sldChg chg="del">
        <pc:chgData name="James Williams" userId="c957a50b-491f-4d94-b4bc-52aca3e2340d" providerId="ADAL" clId="{37445E26-E012-4F76-B055-5AFA91151DA6}" dt="2023-02-02T10:18:31.168" v="21" actId="2696"/>
        <pc:sldMkLst>
          <pc:docMk/>
          <pc:sldMk cId="2821064860" sldId="520"/>
        </pc:sldMkLst>
      </pc:sldChg>
      <pc:sldChg chg="del">
        <pc:chgData name="James Williams" userId="c957a50b-491f-4d94-b4bc-52aca3e2340d" providerId="ADAL" clId="{37445E26-E012-4F76-B055-5AFA91151DA6}" dt="2023-02-02T11:40:31.720" v="66" actId="2696"/>
        <pc:sldMkLst>
          <pc:docMk/>
          <pc:sldMk cId="554592613" sldId="521"/>
        </pc:sldMkLst>
      </pc:sldChg>
      <pc:sldChg chg="del">
        <pc:chgData name="James Williams" userId="c957a50b-491f-4d94-b4bc-52aca3e2340d" providerId="ADAL" clId="{37445E26-E012-4F76-B055-5AFA91151DA6}" dt="2023-02-02T10:18:16.917" v="20" actId="2696"/>
        <pc:sldMkLst>
          <pc:docMk/>
          <pc:sldMk cId="1336463340" sldId="522"/>
        </pc:sldMkLst>
      </pc:sldChg>
      <pc:sldChg chg="del">
        <pc:chgData name="James Williams" userId="c957a50b-491f-4d94-b4bc-52aca3e2340d" providerId="ADAL" clId="{37445E26-E012-4F76-B055-5AFA91151DA6}" dt="2023-02-02T10:18:16.917" v="20" actId="2696"/>
        <pc:sldMkLst>
          <pc:docMk/>
          <pc:sldMk cId="1586973543" sldId="523"/>
        </pc:sldMkLst>
      </pc:sldChg>
      <pc:sldChg chg="modSp mod">
        <pc:chgData name="James Williams" userId="c957a50b-491f-4d94-b4bc-52aca3e2340d" providerId="ADAL" clId="{37445E26-E012-4F76-B055-5AFA91151DA6}" dt="2023-02-02T11:40:44.881" v="68" actId="113"/>
        <pc:sldMkLst>
          <pc:docMk/>
          <pc:sldMk cId="1408233258" sldId="525"/>
        </pc:sldMkLst>
        <pc:spChg chg="mod">
          <ac:chgData name="James Williams" userId="c957a50b-491f-4d94-b4bc-52aca3e2340d" providerId="ADAL" clId="{37445E26-E012-4F76-B055-5AFA91151DA6}" dt="2023-02-02T11:40:44.881" v="68" actId="113"/>
          <ac:spMkLst>
            <pc:docMk/>
            <pc:sldMk cId="1408233258" sldId="525"/>
            <ac:spMk id="3" creationId="{687564BB-F9FC-E68A-8787-F8C8E2D8E5CC}"/>
          </ac:spMkLst>
        </pc:spChg>
      </pc:sldChg>
      <pc:sldChg chg="del">
        <pc:chgData name="James Williams" userId="c957a50b-491f-4d94-b4bc-52aca3e2340d" providerId="ADAL" clId="{37445E26-E012-4F76-B055-5AFA91151DA6}" dt="2023-02-02T11:39:44.982" v="61" actId="2696"/>
        <pc:sldMkLst>
          <pc:docMk/>
          <pc:sldMk cId="723760920" sldId="529"/>
        </pc:sldMkLst>
      </pc:sldChg>
      <pc:sldChg chg="del">
        <pc:chgData name="James Williams" userId="c957a50b-491f-4d94-b4bc-52aca3e2340d" providerId="ADAL" clId="{37445E26-E012-4F76-B055-5AFA91151DA6}" dt="2023-02-02T10:17:40.480" v="17" actId="2696"/>
        <pc:sldMkLst>
          <pc:docMk/>
          <pc:sldMk cId="2849612269" sldId="530"/>
        </pc:sldMkLst>
      </pc:sldChg>
      <pc:sldChg chg="del">
        <pc:chgData name="James Williams" userId="c957a50b-491f-4d94-b4bc-52aca3e2340d" providerId="ADAL" clId="{37445E26-E012-4F76-B055-5AFA91151DA6}" dt="2023-02-02T11:40:31.720" v="66" actId="2696"/>
        <pc:sldMkLst>
          <pc:docMk/>
          <pc:sldMk cId="3407206997" sldId="531"/>
        </pc:sldMkLst>
      </pc:sldChg>
      <pc:sldChg chg="del">
        <pc:chgData name="James Williams" userId="c957a50b-491f-4d94-b4bc-52aca3e2340d" providerId="ADAL" clId="{37445E26-E012-4F76-B055-5AFA91151DA6}" dt="2023-02-02T11:40:31.720" v="66" actId="2696"/>
        <pc:sldMkLst>
          <pc:docMk/>
          <pc:sldMk cId="1134092979" sldId="532"/>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403740F-A91B-46FD-B290-FADE44A75B67}" type="datetimeFigureOut">
              <a:rPr lang="en-GB"/>
              <a:t>07/02/2023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3445808-0A42-4057-92F6-5314E76B2A59}" type="slidenum">
              <a:rPr lang="en-GB"/>
              <a:t>‹#›</a:t>
            </a:fld>
            <a:endParaRPr lang="en-GB"/>
          </a:p>
        </p:txBody>
      </p:sp>
    </p:spTree>
    <p:extLst>
      <p:ext uri="{BB962C8B-B14F-4D97-AF65-F5344CB8AC3E}">
        <p14:creationId xmlns:p14="http://schemas.microsoft.com/office/powerpoint/2010/main" val="90692196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7822338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5904056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9570710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9912034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2/7/2023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920139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2/7/2023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96375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2/7/2023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956885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6079368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2/7/2023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5987020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25364459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2/7/2023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189020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2/7/2023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989439080"/>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3.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3.svg"/><Relationship Id="rId7" Type="http://schemas.openxmlformats.org/officeDocument/2006/relationships/image" Target="../media/image6.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5.sv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hyperlink" Target="https://academicguides.waldenu.edu/formandstyle/writing/arguments/home" TargetMode="External"/><Relationship Id="rId9" Type="http://schemas.openxmlformats.org/officeDocument/2006/relationships/image" Target="../media/image8.png"/></Relationships>
</file>

<file path=ppt/slides/_rels/slide4.xml.rels><?xml version="1.0" encoding="UTF-8" standalone="yes"?>
<Relationships xmlns="http://schemas.openxmlformats.org/package/2006/relationships"><Relationship Id="rId8" Type="http://schemas.openxmlformats.org/officeDocument/2006/relationships/image" Target="../media/image8.png"/><Relationship Id="rId3" Type="http://schemas.openxmlformats.org/officeDocument/2006/relationships/image" Target="../media/image3.svg"/><Relationship Id="rId7" Type="http://schemas.openxmlformats.org/officeDocument/2006/relationships/image" Target="../media/image7.sv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6.png"/><Relationship Id="rId5" Type="http://schemas.openxmlformats.org/officeDocument/2006/relationships/image" Target="../media/image5.svg"/><Relationship Id="rId4" Type="http://schemas.openxmlformats.org/officeDocument/2006/relationships/image" Target="../media/image4.png"/><Relationship Id="rId9" Type="http://schemas.openxmlformats.org/officeDocument/2006/relationships/image" Target="../media/image9.svg"/></Relationships>
</file>

<file path=ppt/slides/_rels/slide5.xml.rels><?xml version="1.0" encoding="UTF-8" standalone="yes"?>
<Relationships xmlns="http://schemas.openxmlformats.org/package/2006/relationships"><Relationship Id="rId8" Type="http://schemas.openxmlformats.org/officeDocument/2006/relationships/hyperlink" Target="https://creativecommons.org/licenses/by-nc-sa/3.0/" TargetMode="External"/><Relationship Id="rId3" Type="http://schemas.openxmlformats.org/officeDocument/2006/relationships/hyperlink" Target="https://essence-journal.com/plagiarism/" TargetMode="External"/><Relationship Id="rId7" Type="http://schemas.openxmlformats.org/officeDocument/2006/relationships/hyperlink" Target="https://courses.lumenlearning.com/boundless-communications/chapter/plagiarism/" TargetMode="Externa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image" Target="../media/image12.png"/><Relationship Id="rId5" Type="http://schemas.openxmlformats.org/officeDocument/2006/relationships/hyperlink" Target="https://technofaq.org/posts/2016/02/tools-that-help-you-fight-cyber-crimes-such-as-plagiarism/" TargetMode="External"/><Relationship Id="rId4" Type="http://schemas.openxmlformats.org/officeDocument/2006/relationships/image" Target="../media/image11.jpg"/><Relationship Id="rId9" Type="http://schemas.openxmlformats.org/officeDocument/2006/relationships/hyperlink" Target="https://creativecommons.org/licenses/by-sa/3.0/"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www.youtube.com/watch?v=PgG6tINads8&amp;t=142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Questions%20about%20Referencing%20and%20Academic%20Misconduct" TargetMode="External"/><Relationship Id="rId2" Type="http://schemas.openxmlformats.org/officeDocument/2006/relationships/hyperlink" Target="https://www.uwtsd.ac.uk/academic-office/academic-quality-handbook/" TargetMode="External"/><Relationship Id="rId1" Type="http://schemas.openxmlformats.org/officeDocument/2006/relationships/slideLayout" Target="../slideLayouts/slideLayout2.xml"/><Relationship Id="rId4" Type="http://schemas.openxmlformats.org/officeDocument/2006/relationships/image" Target="../media/image14.png"/></Relationships>
</file>

<file path=ppt/slides/_rels/slide8.xml.rels><?xml version="1.0" encoding="UTF-8" standalone="yes"?>
<Relationships xmlns="http://schemas.openxmlformats.org/package/2006/relationships"><Relationship Id="rId2" Type="http://schemas.openxmlformats.org/officeDocument/2006/relationships/hyperlink" Target="https://tinyurl.com/y4vsv8yy" TargetMode="Externa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www.ieee.org/"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tex.stackexchange.com/questions/102858/url-in-new-line-bibtex" TargetMode="External"/><Relationship Id="rId2" Type="http://schemas.openxmlformats.org/officeDocument/2006/relationships/image" Target="../media/image15.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tex.stackexchange.com/questions/43993/ieee-latex-style-grouping-references" TargetMode="External"/><Relationship Id="rId2" Type="http://schemas.openxmlformats.org/officeDocument/2006/relationships/image" Target="../media/image16.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tex.stackexchange.com/questions/176543/table-merging-with-two-columns-and-text-in-ieee-conference-latex-format" TargetMode="External"/><Relationship Id="rId2" Type="http://schemas.openxmlformats.org/officeDocument/2006/relationships/image" Target="../media/image17.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4.xml.rels><?xml version="1.0" encoding="UTF-8" standalone="yes"?>
<Relationships xmlns="http://schemas.openxmlformats.org/package/2006/relationships"><Relationship Id="rId3" Type="http://schemas.openxmlformats.org/officeDocument/2006/relationships/hyperlink" Target="http://jurnal.untad.ac.id/jurnal/index.php/scientico/about/submissions" TargetMode="External"/><Relationship Id="rId2" Type="http://schemas.openxmlformats.org/officeDocument/2006/relationships/image" Target="../media/image18.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s://tex.stackexchange.com/questions/151217/remove-parentheses-for-empty-year-field-biblatex-ieee-style" TargetMode="External"/><Relationship Id="rId2" Type="http://schemas.openxmlformats.org/officeDocument/2006/relationships/image" Target="../media/image19.png"/><Relationship Id="rId1" Type="http://schemas.openxmlformats.org/officeDocument/2006/relationships/slideLayout" Target="../slideLayouts/slideLayout2.xml"/><Relationship Id="rId4" Type="http://schemas.openxmlformats.org/officeDocument/2006/relationships/hyperlink" Target="https://creativecommons.org/licenses/by-sa/3.0/" TargetMode="External"/></Relationships>
</file>

<file path=ppt/slides/_rels/slide16.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hyperlink" Target="https://tinyurl.com/y4vsv8yy" TargetMode="External"/><Relationship Id="rId1" Type="http://schemas.openxmlformats.org/officeDocument/2006/relationships/slideLayout" Target="../slideLayouts/slideLayout2.xml"/><Relationship Id="rId5" Type="http://schemas.openxmlformats.org/officeDocument/2006/relationships/image" Target="../media/image22.svg"/><Relationship Id="rId4" Type="http://schemas.openxmlformats.org/officeDocument/2006/relationships/image" Target="../media/image21.png"/></Relationships>
</file>

<file path=ppt/slides/_rels/slide17.xml.rels><?xml version="1.0" encoding="UTF-8" standalone="yes"?>
<Relationships xmlns="http://schemas.openxmlformats.org/package/2006/relationships"><Relationship Id="rId2" Type="http://schemas.openxmlformats.org/officeDocument/2006/relationships/hyperlink" Target="https://www.citethisforme.com/citation-generator/ieee/how-to-cite-book"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uperuser.com/questions/625333/creating-references-that-are-bracketed-numbers-not-citation" TargetMode="External"/><Relationship Id="rId7" Type="http://schemas.openxmlformats.org/officeDocument/2006/relationships/hyperlink" Target="https://www.youtube.com/watch?v=Ma94BvFpCbQ&amp;t=37s" TargetMode="External"/><Relationship Id="rId2" Type="http://schemas.openxmlformats.org/officeDocument/2006/relationships/image" Target="../media/image28.jpg"/><Relationship Id="rId1" Type="http://schemas.openxmlformats.org/officeDocument/2006/relationships/slideLayout" Target="../slideLayouts/slideLayout2.xml"/><Relationship Id="rId6" Type="http://schemas.openxmlformats.org/officeDocument/2006/relationships/hyperlink" Target="https://medium.com/academicianhelp/ieee-referencing-using-microsoft-word-66c855181d64" TargetMode="External"/><Relationship Id="rId5" Type="http://schemas.openxmlformats.org/officeDocument/2006/relationships/hyperlink" Target="https://ijs.uobaghdad.edu.iq/public/journals/1/03-Citation_and_Referencing_Guidelines.pdf" TargetMode="External"/><Relationship Id="rId4" Type="http://schemas.openxmlformats.org/officeDocument/2006/relationships/hyperlink" Target="https://creativecommons.org/licenses/by-sa/3.0/" TargetMode="External"/></Relationships>
</file>

<file path=ppt/slides/_rels/slide24.xml.rels><?xml version="1.0" encoding="UTF-8" standalone="yes"?>
<Relationships xmlns="http://schemas.openxmlformats.org/package/2006/relationships"><Relationship Id="rId3" Type="http://schemas.openxmlformats.org/officeDocument/2006/relationships/hyperlink" Target="https://www.uwtsd.ac.uk/library/" TargetMode="External"/><Relationship Id="rId2" Type="http://schemas.openxmlformats.org/officeDocument/2006/relationships/image" Target="../media/image29.png"/><Relationship Id="rId1" Type="http://schemas.openxmlformats.org/officeDocument/2006/relationships/slideLayout" Target="../slideLayouts/slideLayout2.xml"/><Relationship Id="rId4" Type="http://schemas.openxmlformats.org/officeDocument/2006/relationships/hyperlink" Target="https://scholar.google.com/" TargetMode="External"/></Relationships>
</file>

<file path=ppt/slides/_rels/slide25.xml.rels><?xml version="1.0" encoding="UTF-8" standalone="yes"?>
<Relationships xmlns="http://schemas.openxmlformats.org/package/2006/relationships"><Relationship Id="rId3" Type="http://schemas.openxmlformats.org/officeDocument/2006/relationships/hyperlink" Target="https://uwtsd.ac.uk/library/student-essentials/getting-started-guides/applied-computing/" TargetMode="External"/><Relationship Id="rId2" Type="http://schemas.openxmlformats.org/officeDocument/2006/relationships/hyperlink" Target="https://uwtsd.ac.uk/library/student-essentials/" TargetMode="External"/><Relationship Id="rId1" Type="http://schemas.openxmlformats.org/officeDocument/2006/relationships/slideLayout" Target="../slideLayouts/slideLayout2.xml"/><Relationship Id="rId5" Type="http://schemas.openxmlformats.org/officeDocument/2006/relationships/hyperlink" Target="https://uwtsd.ac.uk/library/student-essentials/book-an-appointment/" TargetMode="External"/><Relationship Id="rId4" Type="http://schemas.openxmlformats.org/officeDocument/2006/relationships/hyperlink" Target="https://www.uwtsd.ac.uk/study-skills/" TargetMode="External"/></Relationships>
</file>

<file path=ppt/slides/_rels/slide26.xml.rels><?xml version="1.0" encoding="UTF-8" standalone="yes"?>
<Relationships xmlns="http://schemas.openxmlformats.org/package/2006/relationships"><Relationship Id="rId3" Type="http://schemas.openxmlformats.org/officeDocument/2006/relationships/image" Target="../media/image31.svg"/><Relationship Id="rId2" Type="http://schemas.openxmlformats.org/officeDocument/2006/relationships/image" Target="../media/image30.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Rectangle 26">
            <a:extLst>
              <a:ext uri="{FF2B5EF4-FFF2-40B4-BE49-F238E27FC236}">
                <a16:creationId xmlns:a16="http://schemas.microsoft.com/office/drawing/2014/main" id="{55666830-9A19-4E01-8505-D6C7F9AC5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rincipal's Reflections: Leading in the Digital Age"/>
          <p:cNvPicPr>
            <a:picLocks noChangeAspect="1"/>
          </p:cNvPicPr>
          <p:nvPr/>
        </p:nvPicPr>
        <p:blipFill rotWithShape="1">
          <a:blip r:embed="rId2">
            <a:extLst>
              <a:ext uri="{28A0092B-C50C-407E-A947-70E740481C1C}">
                <a14:useLocalDpi xmlns:a14="http://schemas.microsoft.com/office/drawing/2010/main" val="0"/>
              </a:ext>
            </a:extLst>
          </a:blip>
          <a:srcRect l="1104" r="2852"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useBgFill="1">
        <p:nvSpPr>
          <p:cNvPr id="25" name="Freeform: Shape 28">
            <a:extLst>
              <a:ext uri="{FF2B5EF4-FFF2-40B4-BE49-F238E27FC236}">
                <a16:creationId xmlns:a16="http://schemas.microsoft.com/office/drawing/2014/main" id="{AE9FC877-7FB6-4D22-9988-35420644E2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59047" cy="6858000"/>
          </a:xfrm>
          <a:custGeom>
            <a:avLst/>
            <a:gdLst>
              <a:gd name="connsiteX0" fmla="*/ 0 w 4959047"/>
              <a:gd name="connsiteY0" fmla="*/ 0 h 6858000"/>
              <a:gd name="connsiteX1" fmla="*/ 4110127 w 4959047"/>
              <a:gd name="connsiteY1" fmla="*/ 0 h 6858000"/>
              <a:gd name="connsiteX2" fmla="*/ 4179024 w 4959047"/>
              <a:gd name="connsiteY2" fmla="*/ 123368 h 6858000"/>
              <a:gd name="connsiteX3" fmla="*/ 4959047 w 4959047"/>
              <a:gd name="connsiteY3" fmla="*/ 3429000 h 6858000"/>
              <a:gd name="connsiteX4" fmla="*/ 4179024 w 4959047"/>
              <a:gd name="connsiteY4" fmla="*/ 6734633 h 6858000"/>
              <a:gd name="connsiteX5" fmla="*/ 4110127 w 4959047"/>
              <a:gd name="connsiteY5" fmla="*/ 6858000 h 6858000"/>
              <a:gd name="connsiteX6" fmla="*/ 0 w 495904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59047" h="6858000">
                <a:moveTo>
                  <a:pt x="0" y="0"/>
                </a:moveTo>
                <a:lnTo>
                  <a:pt x="4110127" y="0"/>
                </a:lnTo>
                <a:lnTo>
                  <a:pt x="4179024" y="123368"/>
                </a:lnTo>
                <a:cubicBezTo>
                  <a:pt x="4668929" y="1045156"/>
                  <a:pt x="4959047" y="2189404"/>
                  <a:pt x="4959047" y="3429000"/>
                </a:cubicBezTo>
                <a:cubicBezTo>
                  <a:pt x="4959047" y="4668597"/>
                  <a:pt x="4668929" y="5812845"/>
                  <a:pt x="4179024" y="6734633"/>
                </a:cubicBezTo>
                <a:lnTo>
                  <a:pt x="4110127" y="6858000"/>
                </a:lnTo>
                <a:lnTo>
                  <a:pt x="0" y="6858000"/>
                </a:lnTo>
                <a:close/>
              </a:path>
            </a:pathLst>
          </a:custGeom>
          <a:ln w="9525">
            <a:solidFill>
              <a:schemeClr val="tx2">
                <a:lumMod val="10000"/>
                <a:lumOff val="90000"/>
              </a:schemeClr>
            </a:solidFill>
          </a:ln>
          <a:effectLst>
            <a:outerShdw blurRad="50800" dist="38100" algn="l" rotWithShape="0">
              <a:schemeClr val="bg1">
                <a:lumMod val="85000"/>
                <a:alpha val="3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26" name="Freeform: Shape 30">
            <a:extLst>
              <a:ext uri="{FF2B5EF4-FFF2-40B4-BE49-F238E27FC236}">
                <a16:creationId xmlns:a16="http://schemas.microsoft.com/office/drawing/2014/main" id="{E41809D1-F12E-46BB-B804-5F209D325E8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948887" cy="6858000"/>
          </a:xfrm>
          <a:custGeom>
            <a:avLst/>
            <a:gdLst>
              <a:gd name="connsiteX0" fmla="*/ 0 w 4948887"/>
              <a:gd name="connsiteY0" fmla="*/ 0 h 6858000"/>
              <a:gd name="connsiteX1" fmla="*/ 4099967 w 4948887"/>
              <a:gd name="connsiteY1" fmla="*/ 0 h 6858000"/>
              <a:gd name="connsiteX2" fmla="*/ 4168864 w 4948887"/>
              <a:gd name="connsiteY2" fmla="*/ 123368 h 6858000"/>
              <a:gd name="connsiteX3" fmla="*/ 4948887 w 4948887"/>
              <a:gd name="connsiteY3" fmla="*/ 3429000 h 6858000"/>
              <a:gd name="connsiteX4" fmla="*/ 4168864 w 4948887"/>
              <a:gd name="connsiteY4" fmla="*/ 6734633 h 6858000"/>
              <a:gd name="connsiteX5" fmla="*/ 4099967 w 4948887"/>
              <a:gd name="connsiteY5" fmla="*/ 6858000 h 6858000"/>
              <a:gd name="connsiteX6" fmla="*/ 0 w 4948887"/>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948887" h="6858000">
                <a:moveTo>
                  <a:pt x="0" y="0"/>
                </a:moveTo>
                <a:lnTo>
                  <a:pt x="4099967" y="0"/>
                </a:lnTo>
                <a:lnTo>
                  <a:pt x="4168864" y="123368"/>
                </a:lnTo>
                <a:cubicBezTo>
                  <a:pt x="4658769" y="1045156"/>
                  <a:pt x="4948887" y="2189404"/>
                  <a:pt x="4948887" y="3429000"/>
                </a:cubicBezTo>
                <a:cubicBezTo>
                  <a:pt x="4948887" y="4668597"/>
                  <a:pt x="4658769" y="5812845"/>
                  <a:pt x="4168864" y="6734633"/>
                </a:cubicBezTo>
                <a:lnTo>
                  <a:pt x="4099967" y="6858000"/>
                </a:lnTo>
                <a:lnTo>
                  <a:pt x="0" y="6858000"/>
                </a:ln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A2E17CD-796B-4186-8605-034F343B926E}"/>
              </a:ext>
            </a:extLst>
          </p:cNvPr>
          <p:cNvSpPr>
            <a:spLocks noGrp="1"/>
          </p:cNvSpPr>
          <p:nvPr>
            <p:ph type="title"/>
          </p:nvPr>
        </p:nvSpPr>
        <p:spPr>
          <a:xfrm>
            <a:off x="477981" y="1122363"/>
            <a:ext cx="4023360" cy="3204134"/>
          </a:xfrm>
        </p:spPr>
        <p:txBody>
          <a:bodyPr vert="horz" lIns="91440" tIns="45720" rIns="91440" bIns="45720" rtlCol="0" anchor="b">
            <a:normAutofit/>
          </a:bodyPr>
          <a:lstStyle/>
          <a:p>
            <a:r>
              <a:rPr lang="en-US" sz="4800" dirty="0"/>
              <a:t>IEEE Overview</a:t>
            </a:r>
          </a:p>
        </p:txBody>
      </p:sp>
      <p:sp>
        <p:nvSpPr>
          <p:cNvPr id="28" name="Rectangle 32">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5" name="Rectangle 34">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402336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203615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420591" y="244948"/>
            <a:ext cx="7512447" cy="1322888"/>
          </a:xfrm>
        </p:spPr>
        <p:txBody>
          <a:bodyPr>
            <a:normAutofit/>
          </a:bodyPr>
          <a:lstStyle/>
          <a:p>
            <a:r>
              <a:rPr lang="en-GB" b="1" u="sng" dirty="0"/>
              <a:t>Academic Writing &amp; Referencing</a:t>
            </a:r>
          </a:p>
        </p:txBody>
      </p:sp>
      <p:pic>
        <p:nvPicPr>
          <p:cNvPr id="5" name="Graphic 4" descr="Calligraphy Pen with solid fill">
            <a:extLst>
              <a:ext uri="{FF2B5EF4-FFF2-40B4-BE49-F238E27FC236}">
                <a16:creationId xmlns:a16="http://schemas.microsoft.com/office/drawing/2014/main" id="{30B86430-B6B6-0AEB-F45E-486DFCF9AC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9042" y="576647"/>
            <a:ext cx="1183495" cy="1183495"/>
          </a:xfrm>
          <a:prstGeom prst="rect">
            <a:avLst/>
          </a:prstGeom>
        </p:spPr>
      </p:pic>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20591" y="1425862"/>
            <a:ext cx="9654285" cy="5187190"/>
          </a:xfrm>
        </p:spPr>
        <p:txBody>
          <a:bodyPr>
            <a:normAutofit/>
          </a:bodyPr>
          <a:lstStyle/>
          <a:p>
            <a:r>
              <a:rPr lang="en-US" dirty="0"/>
              <a:t>An essential academic writing skill is the ability to </a:t>
            </a:r>
            <a:r>
              <a:rPr lang="en-US" b="1" u="sng" dirty="0"/>
              <a:t>refer to the work of other authors</a:t>
            </a:r>
            <a:r>
              <a:rPr lang="en-US" dirty="0"/>
              <a:t> and to express their opinions and findings in your own words. Here are the 3 main methods of academic writing:</a:t>
            </a:r>
          </a:p>
          <a:p>
            <a:pPr lvl="1"/>
            <a:r>
              <a:rPr lang="en-US" sz="3600" dirty="0"/>
              <a:t>Paraphrase</a:t>
            </a:r>
          </a:p>
          <a:p>
            <a:pPr lvl="1"/>
            <a:r>
              <a:rPr lang="en-US" sz="3600" dirty="0"/>
              <a:t>Synthesis</a:t>
            </a:r>
          </a:p>
          <a:p>
            <a:pPr lvl="1"/>
            <a:r>
              <a:rPr lang="en-US" sz="3600" dirty="0" err="1"/>
              <a:t>Summarise</a:t>
            </a:r>
            <a:endParaRPr lang="en-US" sz="3600" dirty="0"/>
          </a:p>
          <a:p>
            <a:r>
              <a:rPr lang="en-US" dirty="0"/>
              <a:t>Each method is described on the following slide.</a:t>
            </a:r>
          </a:p>
        </p:txBody>
      </p:sp>
      <p:pic>
        <p:nvPicPr>
          <p:cNvPr id="7" name="Graphic 6" descr="Scribble with solid fill">
            <a:extLst>
              <a:ext uri="{FF2B5EF4-FFF2-40B4-BE49-F238E27FC236}">
                <a16:creationId xmlns:a16="http://schemas.microsoft.com/office/drawing/2014/main" id="{00537FF5-86C5-39CB-5BF3-5085FAEB088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4BC0DBB2-16B8-B55A-1517-9B384CDE41D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5012E2BC-2AE4-A5F8-D468-04EBE3A52CB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39042" y="5040013"/>
            <a:ext cx="1183495" cy="1183495"/>
          </a:xfrm>
          <a:prstGeom prst="rect">
            <a:avLst/>
          </a:prstGeom>
        </p:spPr>
      </p:pic>
    </p:spTree>
    <p:extLst>
      <p:ext uri="{BB962C8B-B14F-4D97-AF65-F5344CB8AC3E}">
        <p14:creationId xmlns:p14="http://schemas.microsoft.com/office/powerpoint/2010/main" val="14082332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420591" y="244948"/>
            <a:ext cx="6596455" cy="1322888"/>
          </a:xfrm>
        </p:spPr>
        <p:txBody>
          <a:bodyPr>
            <a:normAutofit/>
          </a:bodyPr>
          <a:lstStyle/>
          <a:p>
            <a:r>
              <a:rPr lang="en-GB" b="1" u="sng" dirty="0"/>
              <a:t>Academic Writing</a:t>
            </a:r>
          </a:p>
        </p:txBody>
      </p:sp>
      <p:pic>
        <p:nvPicPr>
          <p:cNvPr id="5" name="Graphic 4" descr="Calligraphy Pen with solid fill">
            <a:extLst>
              <a:ext uri="{FF2B5EF4-FFF2-40B4-BE49-F238E27FC236}">
                <a16:creationId xmlns:a16="http://schemas.microsoft.com/office/drawing/2014/main" id="{30B86430-B6B6-0AEB-F45E-486DFCF9AC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9042" y="576647"/>
            <a:ext cx="1183495" cy="1183495"/>
          </a:xfrm>
          <a:prstGeom prst="rect">
            <a:avLst/>
          </a:prstGeom>
        </p:spPr>
      </p:pic>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20591" y="1425862"/>
            <a:ext cx="9654285" cy="5187190"/>
          </a:xfrm>
        </p:spPr>
        <p:txBody>
          <a:bodyPr>
            <a:normAutofit fontScale="92500" lnSpcReduction="10000"/>
          </a:bodyPr>
          <a:lstStyle/>
          <a:p>
            <a:r>
              <a:rPr lang="en-US" b="1" dirty="0"/>
              <a:t>Paraphrase</a:t>
            </a:r>
            <a:r>
              <a:rPr lang="en-US" dirty="0"/>
              <a:t>: Paraphrasing is writing the ideas of another person in your own words. You </a:t>
            </a:r>
            <a:r>
              <a:rPr lang="en-US" b="1" u="sng" dirty="0"/>
              <a:t>do</a:t>
            </a:r>
            <a:r>
              <a:rPr lang="en-US" dirty="0"/>
              <a:t> need to change the words and the structure but the meaning remains the same. It is writing the same information/idea in your own words </a:t>
            </a:r>
            <a:r>
              <a:rPr lang="en-US" b="1" u="sng" dirty="0"/>
              <a:t>while using references</a:t>
            </a:r>
            <a:r>
              <a:rPr lang="en-US" b="1" dirty="0"/>
              <a:t> </a:t>
            </a:r>
            <a:r>
              <a:rPr lang="en-US" dirty="0"/>
              <a:t>to refer to the original source of information to support your argument.</a:t>
            </a:r>
          </a:p>
          <a:p>
            <a:r>
              <a:rPr lang="en-US" b="1" dirty="0"/>
              <a:t>Synthesis</a:t>
            </a:r>
            <a:r>
              <a:rPr lang="en-US" dirty="0"/>
              <a:t>: is using and </a:t>
            </a:r>
            <a:r>
              <a:rPr lang="en-US" b="1" u="sng" dirty="0"/>
              <a:t>citing information from several sources</a:t>
            </a:r>
            <a:r>
              <a:rPr lang="en-US" dirty="0"/>
              <a:t>. It is the skill of combining several sources and ideas into one text paragraph, to further support or expand a point or to compare ideas. </a:t>
            </a:r>
          </a:p>
          <a:p>
            <a:r>
              <a:rPr lang="en-US" b="1" dirty="0" err="1"/>
              <a:t>Summarise</a:t>
            </a:r>
            <a:r>
              <a:rPr lang="en-US" dirty="0"/>
              <a:t>: is to make the text shorter, </a:t>
            </a:r>
            <a:r>
              <a:rPr lang="en-US" b="1" u="sng" dirty="0"/>
              <a:t>while citing the original source of information</a:t>
            </a:r>
            <a:r>
              <a:rPr lang="en-US" dirty="0"/>
              <a:t> . A summary is a brief description of one idea, theory or piece of text, whereas synthesis involves combining ideas together.</a:t>
            </a:r>
          </a:p>
          <a:p>
            <a:pPr marL="0" indent="0">
              <a:buNone/>
            </a:pPr>
            <a:r>
              <a:rPr lang="en-US" sz="2400" dirty="0"/>
              <a:t>For further information </a:t>
            </a:r>
            <a:r>
              <a:rPr lang="en-US" sz="2400" dirty="0">
                <a:hlinkClick r:id="rId4"/>
              </a:rPr>
              <a:t>click-here</a:t>
            </a:r>
            <a:r>
              <a:rPr lang="en-US" sz="2400" dirty="0"/>
              <a:t>, also undertake your own research and independent learning to further understand and practice this skill.</a:t>
            </a:r>
          </a:p>
        </p:txBody>
      </p:sp>
      <p:pic>
        <p:nvPicPr>
          <p:cNvPr id="7" name="Graphic 6" descr="Scribble with solid fill">
            <a:extLst>
              <a:ext uri="{FF2B5EF4-FFF2-40B4-BE49-F238E27FC236}">
                <a16:creationId xmlns:a16="http://schemas.microsoft.com/office/drawing/2014/main" id="{00537FF5-86C5-39CB-5BF3-5085FAEB0883}"/>
              </a:ext>
            </a:extLst>
          </p:cNvPr>
          <p:cNvPicPr>
            <a:picLocks noChangeAspect="1"/>
          </p:cNvPicPr>
          <p:nvPr/>
        </p:nvPicPr>
        <p:blipFill>
          <a:blip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4BC0DBB2-16B8-B55A-1517-9B384CDE41D0}"/>
              </a:ext>
            </a:extLst>
          </p:cNvPr>
          <p:cNvPicPr>
            <a:picLocks noChangeAspect="1"/>
          </p:cNvPicPr>
          <p:nvPr/>
        </p:nvPicPr>
        <p:blipFill>
          <a:blip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5012E2BC-2AE4-A5F8-D468-04EBE3A52CB8}"/>
              </a:ext>
            </a:extLst>
          </p:cNvPr>
          <p:cNvPicPr>
            <a:picLocks noChangeAspect="1"/>
          </p:cNvPicPr>
          <p:nvPr/>
        </p:nvPicPr>
        <p:blipFill>
          <a:blip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p:blipFill>
        <p:spPr>
          <a:xfrm>
            <a:off x="10339042" y="5040013"/>
            <a:ext cx="1183495" cy="1183495"/>
          </a:xfrm>
          <a:prstGeom prst="rect">
            <a:avLst/>
          </a:prstGeom>
        </p:spPr>
      </p:pic>
    </p:spTree>
    <p:extLst>
      <p:ext uri="{BB962C8B-B14F-4D97-AF65-F5344CB8AC3E}">
        <p14:creationId xmlns:p14="http://schemas.microsoft.com/office/powerpoint/2010/main" val="386982054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420591" y="244948"/>
            <a:ext cx="7809009" cy="1322888"/>
          </a:xfrm>
        </p:spPr>
        <p:txBody>
          <a:bodyPr>
            <a:normAutofit/>
          </a:bodyPr>
          <a:lstStyle/>
          <a:p>
            <a:r>
              <a:rPr lang="en-GB" b="1" u="sng" dirty="0"/>
              <a:t>Academic Writing: Direct quotes</a:t>
            </a:r>
          </a:p>
        </p:txBody>
      </p:sp>
      <p:pic>
        <p:nvPicPr>
          <p:cNvPr id="5" name="Graphic 4" descr="Calligraphy Pen with solid fill">
            <a:extLst>
              <a:ext uri="{FF2B5EF4-FFF2-40B4-BE49-F238E27FC236}">
                <a16:creationId xmlns:a16="http://schemas.microsoft.com/office/drawing/2014/main" id="{30B86430-B6B6-0AEB-F45E-486DFCF9AC1A}"/>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339042" y="576647"/>
            <a:ext cx="1183495" cy="1183495"/>
          </a:xfrm>
          <a:prstGeom prst="rect">
            <a:avLst/>
          </a:prstGeom>
        </p:spPr>
      </p:pic>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420591" y="1425862"/>
            <a:ext cx="9654285" cy="5187190"/>
          </a:xfrm>
        </p:spPr>
        <p:txBody>
          <a:bodyPr>
            <a:normAutofit/>
          </a:bodyPr>
          <a:lstStyle/>
          <a:p>
            <a:r>
              <a:rPr lang="en-US" dirty="0"/>
              <a:t>You can also use “</a:t>
            </a:r>
            <a:r>
              <a:rPr lang="en-US" b="1" dirty="0"/>
              <a:t>Direct quotes</a:t>
            </a:r>
            <a:r>
              <a:rPr lang="en-US" dirty="0"/>
              <a:t>” i.e. placing the exact words of others in quotation marks “like so”. </a:t>
            </a:r>
          </a:p>
          <a:p>
            <a:r>
              <a:rPr lang="en-US" dirty="0"/>
              <a:t>Direct quotes should be used sporadically and not frequently in your assessments. </a:t>
            </a:r>
          </a:p>
          <a:p>
            <a:r>
              <a:rPr lang="en-US" dirty="0"/>
              <a:t>An important part of </a:t>
            </a:r>
            <a:r>
              <a:rPr lang="en-US" b="1" dirty="0"/>
              <a:t>academic writing is learning the ability to document, analyse and express knowledge and information in your own words </a:t>
            </a:r>
            <a:r>
              <a:rPr lang="en-US" dirty="0"/>
              <a:t>with the eventual ability to create and express new meaning and understanding to enhance the knowledge of the subject area, not just to repeat or copy the work of others.</a:t>
            </a:r>
          </a:p>
          <a:p>
            <a:r>
              <a:rPr lang="en-US" dirty="0"/>
              <a:t>But to surpass them, to contribute, to create something new and to take the subject area / world forward.</a:t>
            </a:r>
          </a:p>
        </p:txBody>
      </p:sp>
      <p:pic>
        <p:nvPicPr>
          <p:cNvPr id="7" name="Graphic 6" descr="Scribble with solid fill">
            <a:extLst>
              <a:ext uri="{FF2B5EF4-FFF2-40B4-BE49-F238E27FC236}">
                <a16:creationId xmlns:a16="http://schemas.microsoft.com/office/drawing/2014/main" id="{00537FF5-86C5-39CB-5BF3-5085FAEB0883}"/>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tretch>
            <a:fillRect/>
          </a:stretch>
        </p:blipFill>
        <p:spPr>
          <a:xfrm>
            <a:off x="10339042" y="2061620"/>
            <a:ext cx="1183495" cy="1183495"/>
          </a:xfrm>
          <a:prstGeom prst="rect">
            <a:avLst/>
          </a:prstGeom>
        </p:spPr>
      </p:pic>
      <p:pic>
        <p:nvPicPr>
          <p:cNvPr id="9" name="Graphic 8" descr="Keyboard outline">
            <a:extLst>
              <a:ext uri="{FF2B5EF4-FFF2-40B4-BE49-F238E27FC236}">
                <a16:creationId xmlns:a16="http://schemas.microsoft.com/office/drawing/2014/main" id="{4BC0DBB2-16B8-B55A-1517-9B384CDE41D0}"/>
              </a:ext>
            </a:extLst>
          </p:cNvPr>
          <p:cNvPicPr>
            <a:picLocks noChangeAspect="1"/>
          </p:cNvPicPr>
          <p:nvPr/>
        </p:nvPicPr>
        <p:blipFill>
          <a:blip r:embed="rId6">
            <a:extLst>
              <a:ext uri="{28A0092B-C50C-407E-A947-70E740481C1C}">
                <a14:useLocalDpi xmlns:a14="http://schemas.microsoft.com/office/drawing/2010/main" val="0"/>
              </a:ext>
              <a:ext uri="{96DAC541-7B7A-43D3-8B79-37D633B846F1}">
                <asvg:svgBlip xmlns:asvg="http://schemas.microsoft.com/office/drawing/2016/SVG/main" r:embed="rId7"/>
              </a:ext>
            </a:extLst>
          </a:blip>
          <a:stretch>
            <a:fillRect/>
          </a:stretch>
        </p:blipFill>
        <p:spPr>
          <a:xfrm>
            <a:off x="10339042" y="3550816"/>
            <a:ext cx="1183495" cy="1183495"/>
          </a:xfrm>
          <a:prstGeom prst="rect">
            <a:avLst/>
          </a:prstGeom>
        </p:spPr>
      </p:pic>
      <p:pic>
        <p:nvPicPr>
          <p:cNvPr id="11" name="Graphic 10" descr="Computer with solid fill">
            <a:extLst>
              <a:ext uri="{FF2B5EF4-FFF2-40B4-BE49-F238E27FC236}">
                <a16:creationId xmlns:a16="http://schemas.microsoft.com/office/drawing/2014/main" id="{5012E2BC-2AE4-A5F8-D468-04EBE3A52CB8}"/>
              </a:ext>
            </a:extLst>
          </p:cNvPr>
          <p:cNvPicPr>
            <a:picLocks noChangeAspect="1"/>
          </p:cNvPicPr>
          <p:nvPr/>
        </p:nvPicPr>
        <p:blipFill>
          <a:blip r:embed="rId8">
            <a:extLst>
              <a:ext uri="{28A0092B-C50C-407E-A947-70E740481C1C}">
                <a14:useLocalDpi xmlns:a14="http://schemas.microsoft.com/office/drawing/2010/main" val="0"/>
              </a:ext>
              <a:ext uri="{96DAC541-7B7A-43D3-8B79-37D633B846F1}">
                <asvg:svgBlip xmlns:asvg="http://schemas.microsoft.com/office/drawing/2016/SVG/main" r:embed="rId9"/>
              </a:ext>
            </a:extLst>
          </a:blip>
          <a:stretch>
            <a:fillRect/>
          </a:stretch>
        </p:blipFill>
        <p:spPr>
          <a:xfrm>
            <a:off x="10339042" y="5040013"/>
            <a:ext cx="1183495" cy="1183495"/>
          </a:xfrm>
          <a:prstGeom prst="rect">
            <a:avLst/>
          </a:prstGeom>
        </p:spPr>
      </p:pic>
    </p:spTree>
    <p:extLst>
      <p:ext uri="{BB962C8B-B14F-4D97-AF65-F5344CB8AC3E}">
        <p14:creationId xmlns:p14="http://schemas.microsoft.com/office/powerpoint/2010/main" val="368174535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25">
            <a:extLst>
              <a:ext uri="{FF2B5EF4-FFF2-40B4-BE49-F238E27FC236}">
                <a16:creationId xmlns:a16="http://schemas.microsoft.com/office/drawing/2014/main" id="{61293230-B0F6-45B1-96D1-13D18E2429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Freeform: Shape 27">
            <a:extLst>
              <a:ext uri="{FF2B5EF4-FFF2-40B4-BE49-F238E27FC236}">
                <a16:creationId xmlns:a16="http://schemas.microsoft.com/office/drawing/2014/main" id="{DB74BAD7-F0FC-4719-A31F-1ABDB62116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748215" cy="6857999"/>
          </a:xfrm>
          <a:custGeom>
            <a:avLst/>
            <a:gdLst>
              <a:gd name="connsiteX0" fmla="*/ 0 w 9024730"/>
              <a:gd name="connsiteY0" fmla="*/ 0 h 6857999"/>
              <a:gd name="connsiteX1" fmla="*/ 9024730 w 9024730"/>
              <a:gd name="connsiteY1" fmla="*/ 0 h 6857999"/>
              <a:gd name="connsiteX2" fmla="*/ 9024730 w 9024730"/>
              <a:gd name="connsiteY2" fmla="*/ 2 h 6857999"/>
              <a:gd name="connsiteX3" fmla="*/ 8447016 w 9024730"/>
              <a:gd name="connsiteY3" fmla="*/ 2 h 6857999"/>
              <a:gd name="connsiteX4" fmla="*/ 8441214 w 9024730"/>
              <a:gd name="connsiteY4" fmla="*/ 14562 h 6857999"/>
              <a:gd name="connsiteX5" fmla="*/ 8445389 w 9024730"/>
              <a:gd name="connsiteY5" fmla="*/ 59077 h 6857999"/>
              <a:gd name="connsiteX6" fmla="*/ 8437086 w 9024730"/>
              <a:gd name="connsiteY6" fmla="*/ 107668 h 6857999"/>
              <a:gd name="connsiteX7" fmla="*/ 8458599 w 9024730"/>
              <a:gd name="connsiteY7" fmla="*/ 246136 h 6857999"/>
              <a:gd name="connsiteX8" fmla="*/ 8433237 w 9024730"/>
              <a:gd name="connsiteY8" fmla="*/ 372908 h 6857999"/>
              <a:gd name="connsiteX9" fmla="*/ 8430194 w 9024730"/>
              <a:gd name="connsiteY9" fmla="*/ 450607 h 6857999"/>
              <a:gd name="connsiteX10" fmla="*/ 8443315 w 9024730"/>
              <a:gd name="connsiteY10" fmla="*/ 812800 h 6857999"/>
              <a:gd name="connsiteX11" fmla="*/ 8453042 w 9024730"/>
              <a:gd name="connsiteY11" fmla="*/ 912727 h 6857999"/>
              <a:gd name="connsiteX12" fmla="*/ 8451649 w 9024730"/>
              <a:gd name="connsiteY12" fmla="*/ 989950 h 6857999"/>
              <a:gd name="connsiteX13" fmla="*/ 8455592 w 9024730"/>
              <a:gd name="connsiteY13" fmla="*/ 1141745 h 6857999"/>
              <a:gd name="connsiteX14" fmla="*/ 8470203 w 9024730"/>
              <a:gd name="connsiteY14" fmla="*/ 1265454 h 6857999"/>
              <a:gd name="connsiteX15" fmla="*/ 8499638 w 9024730"/>
              <a:gd name="connsiteY15" fmla="*/ 1385480 h 6857999"/>
              <a:gd name="connsiteX16" fmla="*/ 8518660 w 9024730"/>
              <a:gd name="connsiteY16" fmla="*/ 1458060 h 6857999"/>
              <a:gd name="connsiteX17" fmla="*/ 8539125 w 9024730"/>
              <a:gd name="connsiteY17" fmla="*/ 1513175 h 6857999"/>
              <a:gd name="connsiteX18" fmla="*/ 8570281 w 9024730"/>
              <a:gd name="connsiteY18" fmla="*/ 1570809 h 6857999"/>
              <a:gd name="connsiteX19" fmla="*/ 8605212 w 9024730"/>
              <a:gd name="connsiteY19" fmla="*/ 1638391 h 6857999"/>
              <a:gd name="connsiteX20" fmla="*/ 8626457 w 9024730"/>
              <a:gd name="connsiteY20" fmla="*/ 1742490 h 6857999"/>
              <a:gd name="connsiteX21" fmla="*/ 8654861 w 9024730"/>
              <a:gd name="connsiteY21" fmla="*/ 1818229 h 6857999"/>
              <a:gd name="connsiteX22" fmla="*/ 8648005 w 9024730"/>
              <a:gd name="connsiteY22" fmla="*/ 1862723 h 6857999"/>
              <a:gd name="connsiteX23" fmla="*/ 8654469 w 9024730"/>
              <a:gd name="connsiteY23" fmla="*/ 1917476 h 6857999"/>
              <a:gd name="connsiteX24" fmla="*/ 8649702 w 9024730"/>
              <a:gd name="connsiteY24" fmla="*/ 1972204 h 6857999"/>
              <a:gd name="connsiteX25" fmla="*/ 8656357 w 9024730"/>
              <a:gd name="connsiteY25" fmla="*/ 2054291 h 6857999"/>
              <a:gd name="connsiteX26" fmla="*/ 8648660 w 9024730"/>
              <a:gd name="connsiteY26" fmla="*/ 2227417 h 6857999"/>
              <a:gd name="connsiteX27" fmla="*/ 8607609 w 9024730"/>
              <a:gd name="connsiteY27" fmla="*/ 2510933 h 6857999"/>
              <a:gd name="connsiteX28" fmla="*/ 8608432 w 9024730"/>
              <a:gd name="connsiteY28" fmla="*/ 2741866 h 6857999"/>
              <a:gd name="connsiteX29" fmla="*/ 8619112 w 9024730"/>
              <a:gd name="connsiteY29" fmla="*/ 2864935 h 6857999"/>
              <a:gd name="connsiteX30" fmla="*/ 8627742 w 9024730"/>
              <a:gd name="connsiteY30" fmla="*/ 2950807 h 6857999"/>
              <a:gd name="connsiteX31" fmla="*/ 8611822 w 9024730"/>
              <a:gd name="connsiteY31" fmla="*/ 2978246 h 6857999"/>
              <a:gd name="connsiteX32" fmla="*/ 8608239 w 9024730"/>
              <a:gd name="connsiteY32" fmla="*/ 2995916 h 6857999"/>
              <a:gd name="connsiteX33" fmla="*/ 8598647 w 9024730"/>
              <a:gd name="connsiteY33" fmla="*/ 2998648 h 6857999"/>
              <a:gd name="connsiteX34" fmla="*/ 8587108 w 9024730"/>
              <a:gd name="connsiteY34" fmla="*/ 3023630 h 6857999"/>
              <a:gd name="connsiteX35" fmla="*/ 8577885 w 9024730"/>
              <a:gd name="connsiteY35" fmla="*/ 3096975 h 6857999"/>
              <a:gd name="connsiteX36" fmla="*/ 8557492 w 9024730"/>
              <a:gd name="connsiteY36" fmla="*/ 3216657 h 6857999"/>
              <a:gd name="connsiteX37" fmla="*/ 8560894 w 9024730"/>
              <a:gd name="connsiteY37" fmla="*/ 3310980 h 6857999"/>
              <a:gd name="connsiteX38" fmla="*/ 8547852 w 9024730"/>
              <a:gd name="connsiteY38" fmla="*/ 3344725 h 6857999"/>
              <a:gd name="connsiteX39" fmla="*/ 8535427 w 9024730"/>
              <a:gd name="connsiteY39" fmla="*/ 3393250 h 6857999"/>
              <a:gd name="connsiteX40" fmla="*/ 8520092 w 9024730"/>
              <a:gd name="connsiteY40" fmla="*/ 3514536 h 6857999"/>
              <a:gd name="connsiteX41" fmla="*/ 8497231 w 9024730"/>
              <a:gd name="connsiteY41" fmla="*/ 3686149 h 6857999"/>
              <a:gd name="connsiteX42" fmla="*/ 8489799 w 9024730"/>
              <a:gd name="connsiteY42" fmla="*/ 3692208 h 6857999"/>
              <a:gd name="connsiteX43" fmla="*/ 8475804 w 9024730"/>
              <a:gd name="connsiteY43" fmla="*/ 3776022 h 6857999"/>
              <a:gd name="connsiteX44" fmla="*/ 8471279 w 9024730"/>
              <a:gd name="connsiteY44" fmla="*/ 3977138 h 6857999"/>
              <a:gd name="connsiteX45" fmla="*/ 8408913 w 9024730"/>
              <a:gd name="connsiteY45" fmla="*/ 4222149 h 6857999"/>
              <a:gd name="connsiteX46" fmla="*/ 8402112 w 9024730"/>
              <a:gd name="connsiteY46" fmla="*/ 4364683 h 6857999"/>
              <a:gd name="connsiteX47" fmla="*/ 8393355 w 9024730"/>
              <a:gd name="connsiteY47" fmla="*/ 4462471 h 6857999"/>
              <a:gd name="connsiteX48" fmla="*/ 8376166 w 9024730"/>
              <a:gd name="connsiteY48" fmla="*/ 4574052 h 6857999"/>
              <a:gd name="connsiteX49" fmla="*/ 8341678 w 9024730"/>
              <a:gd name="connsiteY49" fmla="*/ 4667756 h 6857999"/>
              <a:gd name="connsiteX50" fmla="*/ 8273661 w 9024730"/>
              <a:gd name="connsiteY50" fmla="*/ 4799019 h 6857999"/>
              <a:gd name="connsiteX51" fmla="*/ 8256132 w 9024730"/>
              <a:gd name="connsiteY51" fmla="*/ 4849614 h 6857999"/>
              <a:gd name="connsiteX52" fmla="*/ 8226804 w 9024730"/>
              <a:gd name="connsiteY52" fmla="*/ 4919971 h 6857999"/>
              <a:gd name="connsiteX53" fmla="*/ 8171825 w 9024730"/>
              <a:gd name="connsiteY53" fmla="*/ 5010766 h 6857999"/>
              <a:gd name="connsiteX54" fmla="*/ 8143172 w 9024730"/>
              <a:gd name="connsiteY54" fmla="*/ 5088190 h 6857999"/>
              <a:gd name="connsiteX55" fmla="*/ 8126363 w 9024730"/>
              <a:gd name="connsiteY55" fmla="*/ 5143922 h 6857999"/>
              <a:gd name="connsiteX56" fmla="*/ 8103782 w 9024730"/>
              <a:gd name="connsiteY56" fmla="*/ 5284346 h 6857999"/>
              <a:gd name="connsiteX57" fmla="*/ 8084361 w 9024730"/>
              <a:gd name="connsiteY57" fmla="*/ 5390948 h 6857999"/>
              <a:gd name="connsiteX58" fmla="*/ 8062552 w 9024730"/>
              <a:gd name="connsiteY58" fmla="*/ 5470854 h 6857999"/>
              <a:gd name="connsiteX59" fmla="*/ 8057342 w 9024730"/>
              <a:gd name="connsiteY59" fmla="*/ 5529643 h 6857999"/>
              <a:gd name="connsiteX60" fmla="*/ 8044923 w 9024730"/>
              <a:gd name="connsiteY60" fmla="*/ 5597292 h 6857999"/>
              <a:gd name="connsiteX61" fmla="*/ 8035233 w 9024730"/>
              <a:gd name="connsiteY61" fmla="*/ 5608899 h 6857999"/>
              <a:gd name="connsiteX62" fmla="*/ 8018178 w 9024730"/>
              <a:gd name="connsiteY62" fmla="*/ 5684911 h 6857999"/>
              <a:gd name="connsiteX63" fmla="*/ 8018018 w 9024730"/>
              <a:gd name="connsiteY63" fmla="*/ 5755776 h 6857999"/>
              <a:gd name="connsiteX64" fmla="*/ 8008640 w 9024730"/>
              <a:gd name="connsiteY64" fmla="*/ 5889599 h 6857999"/>
              <a:gd name="connsiteX65" fmla="*/ 8013542 w 9024730"/>
              <a:gd name="connsiteY65" fmla="*/ 5989744 h 6857999"/>
              <a:gd name="connsiteX66" fmla="*/ 7980757 w 9024730"/>
              <a:gd name="connsiteY66" fmla="*/ 6084926 h 6857999"/>
              <a:gd name="connsiteX67" fmla="*/ 7975907 w 9024730"/>
              <a:gd name="connsiteY67" fmla="*/ 6346549 h 6857999"/>
              <a:gd name="connsiteX68" fmla="*/ 7974221 w 9024730"/>
              <a:gd name="connsiteY68" fmla="*/ 6527527 h 6857999"/>
              <a:gd name="connsiteX69" fmla="*/ 7979135 w 9024730"/>
              <a:gd name="connsiteY69" fmla="*/ 6627129 h 6857999"/>
              <a:gd name="connsiteX70" fmla="*/ 7979404 w 9024730"/>
              <a:gd name="connsiteY70" fmla="*/ 6694819 h 6857999"/>
              <a:gd name="connsiteX71" fmla="*/ 8009526 w 9024730"/>
              <a:gd name="connsiteY71" fmla="*/ 6765445 h 6857999"/>
              <a:gd name="connsiteX72" fmla="*/ 8018211 w 9024730"/>
              <a:gd name="connsiteY72" fmla="*/ 6844697 h 6857999"/>
              <a:gd name="connsiteX73" fmla="*/ 8019608 w 9024730"/>
              <a:gd name="connsiteY73" fmla="*/ 6857999 h 6857999"/>
              <a:gd name="connsiteX74" fmla="*/ 0 w 9024730"/>
              <a:gd name="connsiteY74" fmla="*/ 6857999 h 685799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Lst>
            <a:rect l="l" t="t" r="r" b="b"/>
            <a:pathLst>
              <a:path w="9024730" h="6857999">
                <a:moveTo>
                  <a:pt x="0" y="0"/>
                </a:moveTo>
                <a:lnTo>
                  <a:pt x="9024730" y="0"/>
                </a:lnTo>
                <a:lnTo>
                  <a:pt x="9024730" y="2"/>
                </a:lnTo>
                <a:lnTo>
                  <a:pt x="8447016" y="2"/>
                </a:lnTo>
                <a:lnTo>
                  <a:pt x="8441214" y="14562"/>
                </a:lnTo>
                <a:lnTo>
                  <a:pt x="8445389" y="59077"/>
                </a:lnTo>
                <a:cubicBezTo>
                  <a:pt x="8445971" y="76949"/>
                  <a:pt x="8436504" y="89796"/>
                  <a:pt x="8437086" y="107668"/>
                </a:cubicBezTo>
                <a:cubicBezTo>
                  <a:pt x="8417947" y="138162"/>
                  <a:pt x="8459241" y="201929"/>
                  <a:pt x="8458599" y="246136"/>
                </a:cubicBezTo>
                <a:cubicBezTo>
                  <a:pt x="8457958" y="290343"/>
                  <a:pt x="8471649" y="364179"/>
                  <a:pt x="8433237" y="372908"/>
                </a:cubicBezTo>
                <a:cubicBezTo>
                  <a:pt x="8426916" y="431308"/>
                  <a:pt x="8438389" y="357606"/>
                  <a:pt x="8430194" y="450607"/>
                </a:cubicBezTo>
                <a:cubicBezTo>
                  <a:pt x="8466727" y="551950"/>
                  <a:pt x="8430182" y="787036"/>
                  <a:pt x="8443315" y="812800"/>
                </a:cubicBezTo>
                <a:cubicBezTo>
                  <a:pt x="8478999" y="860799"/>
                  <a:pt x="8435788" y="854953"/>
                  <a:pt x="8453042" y="912727"/>
                </a:cubicBezTo>
                <a:cubicBezTo>
                  <a:pt x="8462900" y="945986"/>
                  <a:pt x="8451223" y="951781"/>
                  <a:pt x="8451649" y="989950"/>
                </a:cubicBezTo>
                <a:cubicBezTo>
                  <a:pt x="8452074" y="1028120"/>
                  <a:pt x="8452500" y="1095828"/>
                  <a:pt x="8455592" y="1141745"/>
                </a:cubicBezTo>
                <a:cubicBezTo>
                  <a:pt x="8458684" y="1187662"/>
                  <a:pt x="8470047" y="1234783"/>
                  <a:pt x="8470203" y="1265454"/>
                </a:cubicBezTo>
                <a:cubicBezTo>
                  <a:pt x="8458947" y="1304052"/>
                  <a:pt x="8496012" y="1370755"/>
                  <a:pt x="8499638" y="1385480"/>
                </a:cubicBezTo>
                <a:cubicBezTo>
                  <a:pt x="8514485" y="1422714"/>
                  <a:pt x="8525070" y="1428103"/>
                  <a:pt x="8518660" y="1458060"/>
                </a:cubicBezTo>
                <a:cubicBezTo>
                  <a:pt x="8518783" y="1468057"/>
                  <a:pt x="8539003" y="1503177"/>
                  <a:pt x="8539125" y="1513175"/>
                </a:cubicBezTo>
                <a:lnTo>
                  <a:pt x="8570281" y="1570809"/>
                </a:lnTo>
                <a:cubicBezTo>
                  <a:pt x="8597636" y="1617136"/>
                  <a:pt x="8594573" y="1601443"/>
                  <a:pt x="8605212" y="1638391"/>
                </a:cubicBezTo>
                <a:cubicBezTo>
                  <a:pt x="8629645" y="1719640"/>
                  <a:pt x="8613884" y="1715203"/>
                  <a:pt x="8626457" y="1742490"/>
                </a:cubicBezTo>
                <a:lnTo>
                  <a:pt x="8654861" y="1818229"/>
                </a:lnTo>
                <a:cubicBezTo>
                  <a:pt x="8657202" y="1824059"/>
                  <a:pt x="8651899" y="1851211"/>
                  <a:pt x="8648005" y="1862723"/>
                </a:cubicBezTo>
                <a:lnTo>
                  <a:pt x="8654469" y="1917476"/>
                </a:lnTo>
                <a:lnTo>
                  <a:pt x="8649702" y="1972204"/>
                </a:lnTo>
                <a:cubicBezTo>
                  <a:pt x="8652251" y="1979569"/>
                  <a:pt x="8651461" y="2048203"/>
                  <a:pt x="8656357" y="2054291"/>
                </a:cubicBezTo>
                <a:cubicBezTo>
                  <a:pt x="8672645" y="2141657"/>
                  <a:pt x="8632397" y="2189849"/>
                  <a:pt x="8648660" y="2227417"/>
                </a:cubicBezTo>
                <a:cubicBezTo>
                  <a:pt x="8639941" y="2317591"/>
                  <a:pt x="8613796" y="2407644"/>
                  <a:pt x="8607609" y="2510933"/>
                </a:cubicBezTo>
                <a:cubicBezTo>
                  <a:pt x="8633490" y="2597916"/>
                  <a:pt x="8602674" y="2649734"/>
                  <a:pt x="8608432" y="2741866"/>
                </a:cubicBezTo>
                <a:cubicBezTo>
                  <a:pt x="8630300" y="2779815"/>
                  <a:pt x="8631929" y="2817058"/>
                  <a:pt x="8619112" y="2864935"/>
                </a:cubicBezTo>
                <a:cubicBezTo>
                  <a:pt x="8655820" y="2860552"/>
                  <a:pt x="8588374" y="2937673"/>
                  <a:pt x="8627742" y="2950807"/>
                </a:cubicBezTo>
                <a:lnTo>
                  <a:pt x="8611822" y="2978246"/>
                </a:lnTo>
                <a:lnTo>
                  <a:pt x="8608239" y="2995916"/>
                </a:lnTo>
                <a:lnTo>
                  <a:pt x="8598647" y="2998648"/>
                </a:lnTo>
                <a:lnTo>
                  <a:pt x="8587108" y="3023630"/>
                </a:lnTo>
                <a:cubicBezTo>
                  <a:pt x="8584111" y="3033333"/>
                  <a:pt x="8577413" y="3084375"/>
                  <a:pt x="8577885" y="3096975"/>
                </a:cubicBezTo>
                <a:cubicBezTo>
                  <a:pt x="8594321" y="3142205"/>
                  <a:pt x="8535131" y="3160433"/>
                  <a:pt x="8557492" y="3216657"/>
                </a:cubicBezTo>
                <a:cubicBezTo>
                  <a:pt x="8562518" y="3237178"/>
                  <a:pt x="8573573" y="3299737"/>
                  <a:pt x="8560894" y="3310980"/>
                </a:cubicBezTo>
                <a:cubicBezTo>
                  <a:pt x="8557601" y="3323902"/>
                  <a:pt x="8561083" y="3339340"/>
                  <a:pt x="8547852" y="3344725"/>
                </a:cubicBezTo>
                <a:cubicBezTo>
                  <a:pt x="8531788" y="3353908"/>
                  <a:pt x="8553430" y="3400659"/>
                  <a:pt x="8535427" y="3393250"/>
                </a:cubicBezTo>
                <a:cubicBezTo>
                  <a:pt x="8550195" y="3426421"/>
                  <a:pt x="8529553" y="3487753"/>
                  <a:pt x="8520092" y="3514536"/>
                </a:cubicBezTo>
                <a:cubicBezTo>
                  <a:pt x="8513726" y="3563353"/>
                  <a:pt x="8500070" y="3650327"/>
                  <a:pt x="8497231" y="3686149"/>
                </a:cubicBezTo>
                <a:cubicBezTo>
                  <a:pt x="8494574" y="3687657"/>
                  <a:pt x="8493370" y="3677229"/>
                  <a:pt x="8489799" y="3692208"/>
                </a:cubicBezTo>
                <a:cubicBezTo>
                  <a:pt x="8486228" y="3707187"/>
                  <a:pt x="8465938" y="3757479"/>
                  <a:pt x="8475804" y="3776022"/>
                </a:cubicBezTo>
                <a:cubicBezTo>
                  <a:pt x="8441061" y="3875691"/>
                  <a:pt x="8487451" y="3939839"/>
                  <a:pt x="8471279" y="3977138"/>
                </a:cubicBezTo>
                <a:cubicBezTo>
                  <a:pt x="8465599" y="4067300"/>
                  <a:pt x="8419685" y="4164564"/>
                  <a:pt x="8408913" y="4222149"/>
                </a:cubicBezTo>
                <a:cubicBezTo>
                  <a:pt x="8403583" y="4287917"/>
                  <a:pt x="8398240" y="4339232"/>
                  <a:pt x="8402112" y="4364683"/>
                </a:cubicBezTo>
                <a:lnTo>
                  <a:pt x="8393355" y="4462471"/>
                </a:lnTo>
                <a:cubicBezTo>
                  <a:pt x="8396004" y="4503329"/>
                  <a:pt x="8376320" y="4548111"/>
                  <a:pt x="8376166" y="4574052"/>
                </a:cubicBezTo>
                <a:cubicBezTo>
                  <a:pt x="8369380" y="4670665"/>
                  <a:pt x="8352302" y="4649921"/>
                  <a:pt x="8341678" y="4667756"/>
                </a:cubicBezTo>
                <a:cubicBezTo>
                  <a:pt x="8320864" y="4705850"/>
                  <a:pt x="8290794" y="4758928"/>
                  <a:pt x="8273661" y="4799019"/>
                </a:cubicBezTo>
                <a:cubicBezTo>
                  <a:pt x="8254323" y="4834076"/>
                  <a:pt x="8262378" y="4811645"/>
                  <a:pt x="8256132" y="4849614"/>
                </a:cubicBezTo>
                <a:cubicBezTo>
                  <a:pt x="8239320" y="4853334"/>
                  <a:pt x="8207060" y="4883089"/>
                  <a:pt x="8226804" y="4919971"/>
                </a:cubicBezTo>
                <a:lnTo>
                  <a:pt x="8171825" y="5010766"/>
                </a:lnTo>
                <a:cubicBezTo>
                  <a:pt x="8150097" y="4983259"/>
                  <a:pt x="8165842" y="5107656"/>
                  <a:pt x="8143172" y="5088190"/>
                </a:cubicBezTo>
                <a:cubicBezTo>
                  <a:pt x="8128060" y="5102008"/>
                  <a:pt x="8138350" y="5118851"/>
                  <a:pt x="8126363" y="5143922"/>
                </a:cubicBezTo>
                <a:cubicBezTo>
                  <a:pt x="8116335" y="5192745"/>
                  <a:pt x="8111851" y="5226225"/>
                  <a:pt x="8103782" y="5284346"/>
                </a:cubicBezTo>
                <a:cubicBezTo>
                  <a:pt x="8101016" y="5338386"/>
                  <a:pt x="8095811" y="5337325"/>
                  <a:pt x="8084361" y="5390948"/>
                </a:cubicBezTo>
                <a:cubicBezTo>
                  <a:pt x="8082912" y="5429655"/>
                  <a:pt x="8063705" y="5449508"/>
                  <a:pt x="8062552" y="5470854"/>
                </a:cubicBezTo>
                <a:cubicBezTo>
                  <a:pt x="8086776" y="5526328"/>
                  <a:pt x="8037513" y="5496377"/>
                  <a:pt x="8057342" y="5529643"/>
                </a:cubicBezTo>
                <a:cubicBezTo>
                  <a:pt x="8050653" y="5550879"/>
                  <a:pt x="8055939" y="5587444"/>
                  <a:pt x="8044923" y="5597292"/>
                </a:cubicBezTo>
                <a:lnTo>
                  <a:pt x="8035233" y="5608899"/>
                </a:lnTo>
                <a:cubicBezTo>
                  <a:pt x="8030775" y="5623501"/>
                  <a:pt x="8021047" y="5660431"/>
                  <a:pt x="8018178" y="5684911"/>
                </a:cubicBezTo>
                <a:cubicBezTo>
                  <a:pt x="8005590" y="5692608"/>
                  <a:pt x="8011744" y="5734344"/>
                  <a:pt x="8018018" y="5755776"/>
                </a:cubicBezTo>
                <a:cubicBezTo>
                  <a:pt x="8019409" y="5792777"/>
                  <a:pt x="7989082" y="5848613"/>
                  <a:pt x="8008640" y="5889599"/>
                </a:cubicBezTo>
                <a:cubicBezTo>
                  <a:pt x="8011480" y="5932097"/>
                  <a:pt x="8009486" y="5940901"/>
                  <a:pt x="8013542" y="5989744"/>
                </a:cubicBezTo>
                <a:cubicBezTo>
                  <a:pt x="8022089" y="6020787"/>
                  <a:pt x="7982918" y="6024963"/>
                  <a:pt x="7980757" y="6084926"/>
                </a:cubicBezTo>
                <a:cubicBezTo>
                  <a:pt x="7974117" y="6134231"/>
                  <a:pt x="7999371" y="6240432"/>
                  <a:pt x="7975907" y="6346549"/>
                </a:cubicBezTo>
                <a:cubicBezTo>
                  <a:pt x="7987225" y="6409741"/>
                  <a:pt x="7980509" y="6468689"/>
                  <a:pt x="7974221" y="6527527"/>
                </a:cubicBezTo>
                <a:cubicBezTo>
                  <a:pt x="7955361" y="6585667"/>
                  <a:pt x="7987786" y="6579284"/>
                  <a:pt x="7979135" y="6627129"/>
                </a:cubicBezTo>
                <a:cubicBezTo>
                  <a:pt x="7983057" y="6635153"/>
                  <a:pt x="7984986" y="6697665"/>
                  <a:pt x="7979404" y="6694819"/>
                </a:cubicBezTo>
                <a:cubicBezTo>
                  <a:pt x="7981755" y="6716947"/>
                  <a:pt x="8003903" y="6732844"/>
                  <a:pt x="8009526" y="6765445"/>
                </a:cubicBezTo>
                <a:cubicBezTo>
                  <a:pt x="8011113" y="6776325"/>
                  <a:pt x="8014662" y="6810511"/>
                  <a:pt x="8018211" y="6844697"/>
                </a:cubicBezTo>
                <a:lnTo>
                  <a:pt x="8019608" y="6857999"/>
                </a:lnTo>
                <a:lnTo>
                  <a:pt x="0" y="6857999"/>
                </a:lnTo>
                <a:close/>
              </a:path>
            </a:pathLst>
          </a:custGeom>
          <a:solidFill>
            <a:srgbClr val="82766A">
              <a:alpha val="15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C0A2A4EB-398C-90E3-3E0C-46D41577687E}"/>
              </a:ext>
            </a:extLst>
          </p:cNvPr>
          <p:cNvSpPr>
            <a:spLocks noGrp="1"/>
          </p:cNvSpPr>
          <p:nvPr>
            <p:ph type="title"/>
          </p:nvPr>
        </p:nvSpPr>
        <p:spPr>
          <a:xfrm>
            <a:off x="394160" y="302866"/>
            <a:ext cx="6596455" cy="1322888"/>
          </a:xfrm>
        </p:spPr>
        <p:txBody>
          <a:bodyPr>
            <a:normAutofit/>
          </a:bodyPr>
          <a:lstStyle/>
          <a:p>
            <a:r>
              <a:rPr lang="en-GB" b="1" u="sng" dirty="0"/>
              <a:t>Plagiarism</a:t>
            </a:r>
          </a:p>
        </p:txBody>
      </p:sp>
      <p:pic>
        <p:nvPicPr>
          <p:cNvPr id="12" name="Picture 11" descr="A green sign with white text&#10;&#10;Description automatically generated with medium confidence">
            <a:extLst>
              <a:ext uri="{FF2B5EF4-FFF2-40B4-BE49-F238E27FC236}">
                <a16:creationId xmlns:a16="http://schemas.microsoft.com/office/drawing/2014/main" id="{3433FFFA-A8A6-81CE-0113-AA0B4515459F}"/>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403383" y="111118"/>
            <a:ext cx="1527214" cy="1706384"/>
          </a:xfrm>
          <a:prstGeom prst="rect">
            <a:avLst/>
          </a:prstGeom>
        </p:spPr>
      </p:pic>
      <p:pic>
        <p:nvPicPr>
          <p:cNvPr id="6" name="Picture 5" descr="A close-up of a logo&#10;&#10;Description automatically generated with medium confidence">
            <a:extLst>
              <a:ext uri="{FF2B5EF4-FFF2-40B4-BE49-F238E27FC236}">
                <a16:creationId xmlns:a16="http://schemas.microsoft.com/office/drawing/2014/main" id="{60E41FFB-0F9F-9935-490B-D921CF17F9CF}"/>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8915264" y="2035084"/>
            <a:ext cx="2666465" cy="1699872"/>
          </a:xfrm>
          <a:prstGeom prst="rect">
            <a:avLst/>
          </a:prstGeom>
        </p:spPr>
      </p:pic>
      <p:pic>
        <p:nvPicPr>
          <p:cNvPr id="15" name="Picture 14" descr="Text&#10;&#10;Description automatically generated">
            <a:extLst>
              <a:ext uri="{FF2B5EF4-FFF2-40B4-BE49-F238E27FC236}">
                <a16:creationId xmlns:a16="http://schemas.microsoft.com/office/drawing/2014/main" id="{9C4B73B3-00A6-F74E-3B8A-CD71B5F97532}"/>
              </a:ext>
            </a:extLst>
          </p:cNvPr>
          <p:cNvPicPr>
            <a:picLocks noChangeAspect="1"/>
          </p:cNvPicPr>
          <p:nvPr/>
        </p:nvPicPr>
        <p:blipFill rotWithShape="1">
          <a:blip r:embed="rId6">
            <a:extLst>
              <a:ext uri="{28A0092B-C50C-407E-A947-70E740481C1C}">
                <a14:useLocalDpi xmlns:a14="http://schemas.microsoft.com/office/drawing/2010/main" val="0"/>
              </a:ext>
              <a:ext uri="{837473B0-CC2E-450A-ABE3-18F120FF3D39}">
                <a1611:picAttrSrcUrl xmlns:a1611="http://schemas.microsoft.com/office/drawing/2016/11/main" r:id="rId7"/>
              </a:ext>
            </a:extLst>
          </a:blip>
          <a:srcRect l="32957"/>
          <a:stretch/>
        </p:blipFill>
        <p:spPr>
          <a:xfrm>
            <a:off x="7938907" y="4032435"/>
            <a:ext cx="4120621" cy="1920710"/>
          </a:xfrm>
          <a:prstGeom prst="rect">
            <a:avLst/>
          </a:prstGeom>
        </p:spPr>
      </p:pic>
      <p:sp>
        <p:nvSpPr>
          <p:cNvPr id="8" name="TextBox 7">
            <a:extLst>
              <a:ext uri="{FF2B5EF4-FFF2-40B4-BE49-F238E27FC236}">
                <a16:creationId xmlns:a16="http://schemas.microsoft.com/office/drawing/2014/main" id="{901E9E95-8BF2-E41D-244E-257A9FFD8699}"/>
              </a:ext>
            </a:extLst>
          </p:cNvPr>
          <p:cNvSpPr txBox="1"/>
          <p:nvPr/>
        </p:nvSpPr>
        <p:spPr>
          <a:xfrm>
            <a:off x="9028450" y="3737748"/>
            <a:ext cx="2440091"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5" tooltip="https://technofaq.org/posts/2016/02/tools-that-help-you-fight-cyber-crimes-such-as-plagiaris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8" tooltip="https://creativecommons.org/licenses/by-nc-sa/3.0/">
                  <a:extLst>
                    <a:ext uri="{A12FA001-AC4F-418D-AE19-62706E023703}">
                      <ahyp:hlinkClr xmlns:ahyp="http://schemas.microsoft.com/office/drawing/2018/hyperlinkcolor" val="tx"/>
                    </a:ext>
                  </a:extLst>
                </a:hlinkClick>
              </a:rPr>
              <a:t>CC BY-SA-NC</a:t>
            </a:r>
            <a:endParaRPr lang="en-GB" sz="700">
              <a:solidFill>
                <a:srgbClr val="FFFFFF"/>
              </a:solidFill>
            </a:endParaRPr>
          </a:p>
        </p:txBody>
      </p:sp>
      <p:sp>
        <p:nvSpPr>
          <p:cNvPr id="13" name="TextBox 12">
            <a:extLst>
              <a:ext uri="{FF2B5EF4-FFF2-40B4-BE49-F238E27FC236}">
                <a16:creationId xmlns:a16="http://schemas.microsoft.com/office/drawing/2014/main" id="{F6485B0B-ABAF-A306-4130-8054EDE70BCD}"/>
              </a:ext>
            </a:extLst>
          </p:cNvPr>
          <p:cNvSpPr txBox="1"/>
          <p:nvPr/>
        </p:nvSpPr>
        <p:spPr>
          <a:xfrm>
            <a:off x="9431350" y="1835938"/>
            <a:ext cx="1404551" cy="153888"/>
          </a:xfrm>
          <a:prstGeom prst="rect">
            <a:avLst/>
          </a:prstGeom>
          <a:solidFill>
            <a:srgbClr val="000000"/>
          </a:solidFill>
        </p:spPr>
        <p:txBody>
          <a:bodyPr wrap="none" rtlCol="0">
            <a:spAutoFit/>
          </a:bodyPr>
          <a:lstStyle/>
          <a:p>
            <a:pPr algn="r">
              <a:spcAft>
                <a:spcPts val="600"/>
              </a:spcAft>
            </a:pPr>
            <a:r>
              <a:rPr lang="en-GB" sz="400">
                <a:solidFill>
                  <a:srgbClr val="FFFFFF"/>
                </a:solidFill>
                <a:hlinkClick r:id="rId3" tooltip="https://essence-journal.com/plagiarism/">
                  <a:extLst>
                    <a:ext uri="{A12FA001-AC4F-418D-AE19-62706E023703}">
                      <ahyp:hlinkClr xmlns:ahyp="http://schemas.microsoft.com/office/drawing/2018/hyperlinkcolor" val="tx"/>
                    </a:ext>
                  </a:extLst>
                </a:hlinkClick>
              </a:rPr>
              <a:t>This Photo</a:t>
            </a:r>
            <a:r>
              <a:rPr lang="en-GB" sz="400">
                <a:solidFill>
                  <a:srgbClr val="FFFFFF"/>
                </a:solidFill>
              </a:rPr>
              <a:t> by Unknown Author is licensed under </a:t>
            </a:r>
            <a:r>
              <a:rPr lang="en-GB" sz="4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400">
              <a:solidFill>
                <a:srgbClr val="FFFFFF"/>
              </a:solidFill>
            </a:endParaRPr>
          </a:p>
        </p:txBody>
      </p:sp>
      <p:sp>
        <p:nvSpPr>
          <p:cNvPr id="17" name="TextBox 16">
            <a:extLst>
              <a:ext uri="{FF2B5EF4-FFF2-40B4-BE49-F238E27FC236}">
                <a16:creationId xmlns:a16="http://schemas.microsoft.com/office/drawing/2014/main" id="{4CE9E739-3BB8-0DAB-B9E5-D1E87B8B5888}"/>
              </a:ext>
            </a:extLst>
          </p:cNvPr>
          <p:cNvSpPr txBox="1"/>
          <p:nvPr/>
        </p:nvSpPr>
        <p:spPr>
          <a:xfrm>
            <a:off x="9018181" y="5975323"/>
            <a:ext cx="2307042" cy="200055"/>
          </a:xfrm>
          <a:prstGeom prst="rect">
            <a:avLst/>
          </a:prstGeom>
          <a:solidFill>
            <a:srgbClr val="000000"/>
          </a:solidFill>
        </p:spPr>
        <p:txBody>
          <a:bodyPr wrap="none" rtlCol="0">
            <a:spAutoFit/>
          </a:bodyPr>
          <a:lstStyle/>
          <a:p>
            <a:pPr algn="r">
              <a:spcAft>
                <a:spcPts val="600"/>
              </a:spcAft>
            </a:pPr>
            <a:r>
              <a:rPr lang="en-GB" sz="700">
                <a:solidFill>
                  <a:srgbClr val="FFFFFF"/>
                </a:solidFill>
                <a:hlinkClick r:id="rId7" tooltip="https://courses.lumenlearning.com/boundless-communications/chapter/plagiarism/">
                  <a:extLst>
                    <a:ext uri="{A12FA001-AC4F-418D-AE19-62706E023703}">
                      <ahyp:hlinkClr xmlns:ahyp="http://schemas.microsoft.com/office/drawing/2018/hyperlinkcolor" val="tx"/>
                    </a:ext>
                  </a:extLst>
                </a:hlinkClick>
              </a:rPr>
              <a:t>This Photo</a:t>
            </a:r>
            <a:r>
              <a:rPr lang="en-GB" sz="700">
                <a:solidFill>
                  <a:srgbClr val="FFFFFF"/>
                </a:solidFill>
              </a:rPr>
              <a:t> by Unknown Author is licensed under </a:t>
            </a:r>
            <a:r>
              <a:rPr lang="en-GB" sz="700">
                <a:solidFill>
                  <a:srgbClr val="FFFFFF"/>
                </a:solidFill>
                <a:hlinkClick r:id="rId9" tooltip="https://creativecommons.org/licenses/by-sa/3.0/">
                  <a:extLst>
                    <a:ext uri="{A12FA001-AC4F-418D-AE19-62706E023703}">
                      <ahyp:hlinkClr xmlns:ahyp="http://schemas.microsoft.com/office/drawing/2018/hyperlinkcolor" val="tx"/>
                    </a:ext>
                  </a:extLst>
                </a:hlinkClick>
              </a:rPr>
              <a:t>CC BY-SA</a:t>
            </a:r>
            <a:endParaRPr lang="en-GB" sz="700">
              <a:solidFill>
                <a:srgbClr val="FFFFFF"/>
              </a:solidFill>
            </a:endParaRPr>
          </a:p>
        </p:txBody>
      </p:sp>
      <p:sp>
        <p:nvSpPr>
          <p:cNvPr id="3" name="Content Placeholder 2">
            <a:extLst>
              <a:ext uri="{FF2B5EF4-FFF2-40B4-BE49-F238E27FC236}">
                <a16:creationId xmlns:a16="http://schemas.microsoft.com/office/drawing/2014/main" id="{687564BB-F9FC-E68A-8787-F8C8E2D8E5CC}"/>
              </a:ext>
            </a:extLst>
          </p:cNvPr>
          <p:cNvSpPr>
            <a:spLocks noGrp="1"/>
          </p:cNvSpPr>
          <p:nvPr>
            <p:ph idx="1"/>
          </p:nvPr>
        </p:nvSpPr>
        <p:spPr>
          <a:xfrm>
            <a:off x="623577" y="1339900"/>
            <a:ext cx="7884562" cy="4835478"/>
          </a:xfrm>
          <a:solidFill>
            <a:schemeClr val="bg1">
              <a:alpha val="60000"/>
            </a:schemeClr>
          </a:solidFill>
        </p:spPr>
        <p:txBody>
          <a:bodyPr>
            <a:normAutofit/>
          </a:bodyPr>
          <a:lstStyle/>
          <a:p>
            <a:r>
              <a:rPr lang="en-US" sz="2400" dirty="0"/>
              <a:t>Referencing is acknowledging where you have got the information, ideas, opinions, stats, images, code etc. used in your assessments.</a:t>
            </a:r>
          </a:p>
          <a:p>
            <a:r>
              <a:rPr lang="en-US" sz="2400" dirty="0"/>
              <a:t>Plagiarism is presenting the words, ideas, views, images, code etc.. of others as your own. This is ‘academic misconduct’ and students are </a:t>
            </a:r>
            <a:r>
              <a:rPr lang="en-US" sz="2400" dirty="0" err="1"/>
              <a:t>penalised</a:t>
            </a:r>
            <a:r>
              <a:rPr lang="en-US" sz="2400" dirty="0"/>
              <a:t> for this. It can even cost you your degree/HE course.</a:t>
            </a:r>
            <a:endParaRPr lang="en-GB" sz="2400" dirty="0"/>
          </a:p>
          <a:p>
            <a:r>
              <a:rPr lang="en-US" sz="2400" dirty="0"/>
              <a:t>Plagiarism is the practice of taking someone else's work and passing it off as your own.</a:t>
            </a:r>
          </a:p>
          <a:p>
            <a:r>
              <a:rPr lang="en-US" sz="2400" b="1" dirty="0"/>
              <a:t>Penalties</a:t>
            </a:r>
            <a:r>
              <a:rPr lang="en-US" sz="2400" dirty="0"/>
              <a:t>: The higher your level of study, the harsher the penalties for Unfair Practice. A second offence is treated more harshly than a first offence and can lead to being expelled from the University.</a:t>
            </a:r>
          </a:p>
        </p:txBody>
      </p:sp>
    </p:spTree>
    <p:extLst>
      <p:ext uri="{BB962C8B-B14F-4D97-AF65-F5344CB8AC3E}">
        <p14:creationId xmlns:p14="http://schemas.microsoft.com/office/powerpoint/2010/main" val="1537277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Content Placeholder 6" descr="Graphical user interface, application&#10;&#10;Description automatically generated">
            <a:hlinkClick r:id="rId2"/>
            <a:extLst>
              <a:ext uri="{FF2B5EF4-FFF2-40B4-BE49-F238E27FC236}">
                <a16:creationId xmlns:a16="http://schemas.microsoft.com/office/drawing/2014/main" id="{92395CCE-AF3D-9C1B-5112-3F0A3955905E}"/>
              </a:ext>
            </a:extLst>
          </p:cNvPr>
          <p:cNvPicPr>
            <a:picLocks noGrp="1" noChangeAspect="1"/>
          </p:cNvPicPr>
          <p:nvPr>
            <p:ph idx="1"/>
          </p:nvPr>
        </p:nvPicPr>
        <p:blipFill rotWithShape="1">
          <a:blip r:embed="rId3"/>
          <a:srcRect l="444"/>
          <a:stretch/>
        </p:blipFill>
        <p:spPr>
          <a:xfrm>
            <a:off x="20" y="10"/>
            <a:ext cx="12191980" cy="6857990"/>
          </a:xfrm>
          <a:prstGeom prst="rect">
            <a:avLst/>
          </a:prstGeom>
        </p:spPr>
      </p:pic>
      <p:sp>
        <p:nvSpPr>
          <p:cNvPr id="12" name="Rectangle 11">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9D60CC1-6F35-E863-7965-B4C600EF27D0}"/>
              </a:ext>
            </a:extLst>
          </p:cNvPr>
          <p:cNvSpPr>
            <a:spLocks noGrp="1"/>
          </p:cNvSpPr>
          <p:nvPr>
            <p:ph type="title"/>
          </p:nvPr>
        </p:nvSpPr>
        <p:spPr>
          <a:xfrm>
            <a:off x="523875" y="5317240"/>
            <a:ext cx="11210925" cy="744836"/>
          </a:xfrm>
        </p:spPr>
        <p:txBody>
          <a:bodyPr vert="horz" lIns="91440" tIns="45720" rIns="91440" bIns="45720" rtlCol="0" anchor="ctr">
            <a:normAutofit/>
          </a:bodyPr>
          <a:lstStyle/>
          <a:p>
            <a:pPr algn="ctr"/>
            <a:r>
              <a:rPr lang="en-US" sz="4000" b="1" dirty="0">
                <a:solidFill>
                  <a:schemeClr val="tx1">
                    <a:lumMod val="85000"/>
                    <a:lumOff val="15000"/>
                  </a:schemeClr>
                </a:solidFill>
              </a:rPr>
              <a:t>Bg. </a:t>
            </a:r>
            <a:r>
              <a:rPr lang="en-US" sz="3600" b="1" dirty="0">
                <a:solidFill>
                  <a:schemeClr val="tx1">
                    <a:lumMod val="85000"/>
                    <a:lumOff val="15000"/>
                  </a:schemeClr>
                </a:solidFill>
              </a:rPr>
              <a:t>Video: DON'T DO IT: Buying &amp; Selling Essays</a:t>
            </a:r>
          </a:p>
        </p:txBody>
      </p:sp>
      <p:cxnSp>
        <p:nvCxnSpPr>
          <p:cNvPr id="14" name="Straight Connector 13">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6" name="Straight Connector 15">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2330220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71485B0-69A1-2DA0-C8D6-4247DD7B79F2}"/>
              </a:ext>
            </a:extLst>
          </p:cNvPr>
          <p:cNvSpPr>
            <a:spLocks noGrp="1"/>
          </p:cNvSpPr>
          <p:nvPr>
            <p:ph type="title"/>
          </p:nvPr>
        </p:nvSpPr>
        <p:spPr>
          <a:xfrm>
            <a:off x="398634" y="217359"/>
            <a:ext cx="11546230" cy="789245"/>
          </a:xfrm>
        </p:spPr>
        <p:txBody>
          <a:bodyPr anchor="ctr">
            <a:normAutofit/>
          </a:bodyPr>
          <a:lstStyle/>
          <a:p>
            <a:r>
              <a:rPr lang="en-US" sz="4900" b="1" i="0" dirty="0">
                <a:effectLst/>
                <a:latin typeface="Avenir-Next"/>
              </a:rPr>
              <a:t>Bg. </a:t>
            </a:r>
            <a:r>
              <a:rPr lang="en-US" sz="3600" i="0" u="sng" dirty="0">
                <a:effectLst/>
                <a:latin typeface="Avenir-Next"/>
              </a:rPr>
              <a:t>Questions about Referencing and Academic Misconduct</a:t>
            </a:r>
            <a:endParaRPr lang="en-GB" sz="7200" u="sng" dirty="0"/>
          </a:p>
        </p:txBody>
      </p:sp>
      <p:sp>
        <p:nvSpPr>
          <p:cNvPr id="3" name="Content Placeholder 2">
            <a:extLst>
              <a:ext uri="{FF2B5EF4-FFF2-40B4-BE49-F238E27FC236}">
                <a16:creationId xmlns:a16="http://schemas.microsoft.com/office/drawing/2014/main" id="{82CBCDD1-BE1C-F234-03AE-8E8E04213AD5}"/>
              </a:ext>
            </a:extLst>
          </p:cNvPr>
          <p:cNvSpPr>
            <a:spLocks noGrp="1"/>
          </p:cNvSpPr>
          <p:nvPr>
            <p:ph idx="1"/>
          </p:nvPr>
        </p:nvSpPr>
        <p:spPr>
          <a:xfrm>
            <a:off x="2496066" y="1141413"/>
            <a:ext cx="7661189" cy="2287587"/>
          </a:xfrm>
          <a:ln w="19050">
            <a:solidFill>
              <a:schemeClr val="tx1"/>
            </a:solidFill>
            <a:prstDash val="dash"/>
          </a:ln>
        </p:spPr>
        <p:txBody>
          <a:bodyPr anchor="ctr">
            <a:normAutofit fontScale="92500"/>
          </a:bodyPr>
          <a:lstStyle/>
          <a:p>
            <a:r>
              <a:rPr lang="en-GB" dirty="0"/>
              <a:t>For further information about plagiarism and penalties, see the </a:t>
            </a:r>
            <a:r>
              <a:rPr lang="en-GB" dirty="0">
                <a:hlinkClick r:id="rId2"/>
              </a:rPr>
              <a:t>Academic Quality Handbook here</a:t>
            </a:r>
            <a:r>
              <a:rPr lang="en-GB" dirty="0"/>
              <a:t>.</a:t>
            </a:r>
          </a:p>
          <a:p>
            <a:r>
              <a:rPr lang="en-GB" dirty="0"/>
              <a:t>For further </a:t>
            </a:r>
            <a:r>
              <a:rPr lang="en-GB" sz="3200" dirty="0"/>
              <a:t>Questions</a:t>
            </a:r>
            <a:r>
              <a:rPr lang="en-GB" dirty="0"/>
              <a:t> and Answers about Plagiarism and misconduct see the UWTSD SU Q&amp;A page </a:t>
            </a:r>
            <a:r>
              <a:rPr lang="en-GB" dirty="0">
                <a:hlinkClick r:id="rId3"/>
              </a:rPr>
              <a:t>here</a:t>
            </a:r>
            <a:r>
              <a:rPr lang="en-GB" dirty="0"/>
              <a:t>.</a:t>
            </a:r>
          </a:p>
        </p:txBody>
      </p:sp>
      <p:pic>
        <p:nvPicPr>
          <p:cNvPr id="5" name="Picture 4">
            <a:extLst>
              <a:ext uri="{FF2B5EF4-FFF2-40B4-BE49-F238E27FC236}">
                <a16:creationId xmlns:a16="http://schemas.microsoft.com/office/drawing/2014/main" id="{739FBFC3-B4D1-DE72-B419-3E3CDE30563E}"/>
              </a:ext>
            </a:extLst>
          </p:cNvPr>
          <p:cNvPicPr>
            <a:picLocks noChangeAspect="1"/>
          </p:cNvPicPr>
          <p:nvPr/>
        </p:nvPicPr>
        <p:blipFill rotWithShape="1">
          <a:blip r:embed="rId4">
            <a:alphaModFix amt="74000"/>
          </a:blip>
          <a:srcRect r="9832" b="1"/>
          <a:stretch/>
        </p:blipFill>
        <p:spPr>
          <a:xfrm>
            <a:off x="766119" y="3429000"/>
            <a:ext cx="10659762" cy="3188515"/>
          </a:xfrm>
          <a:custGeom>
            <a:avLst/>
            <a:gdLst/>
            <a:ahLst/>
            <a:cxnLst/>
            <a:rect l="l" t="t" r="r" b="b"/>
            <a:pathLst>
              <a:path w="12201168" h="4093262">
                <a:moveTo>
                  <a:pt x="12201168" y="0"/>
                </a:moveTo>
                <a:lnTo>
                  <a:pt x="12201168" y="4093262"/>
                </a:lnTo>
                <a:lnTo>
                  <a:pt x="0" y="4093262"/>
                </a:lnTo>
                <a:lnTo>
                  <a:pt x="0" y="49771"/>
                </a:lnTo>
                <a:lnTo>
                  <a:pt x="344880" y="64399"/>
                </a:lnTo>
                <a:cubicBezTo>
                  <a:pt x="3386438" y="213466"/>
                  <a:pt x="6427997" y="534535"/>
                  <a:pt x="9469555" y="167599"/>
                </a:cubicBezTo>
                <a:cubicBezTo>
                  <a:pt x="10229945" y="75865"/>
                  <a:pt x="10990334" y="27132"/>
                  <a:pt x="11750723" y="7961"/>
                </a:cubicBezTo>
                <a:close/>
              </a:path>
            </a:pathLst>
          </a:custGeom>
        </p:spPr>
      </p:pic>
    </p:spTree>
    <p:extLst>
      <p:ext uri="{BB962C8B-B14F-4D97-AF65-F5344CB8AC3E}">
        <p14:creationId xmlns:p14="http://schemas.microsoft.com/office/powerpoint/2010/main" val="40741997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9861712" cy="1454051"/>
          </a:xfrm>
        </p:spPr>
        <p:txBody>
          <a:bodyPr>
            <a:noAutofit/>
          </a:bodyPr>
          <a:lstStyle/>
          <a:p>
            <a:r>
              <a:rPr lang="en-GB" sz="4900" b="1" u="sng" dirty="0">
                <a:solidFill>
                  <a:schemeClr val="tx2"/>
                </a:solidFill>
              </a:rPr>
              <a:t>IEEE Referencing standard.</a:t>
            </a: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20187" y="1298906"/>
            <a:ext cx="11392053" cy="5052686"/>
          </a:xfrm>
        </p:spPr>
        <p:txBody>
          <a:bodyPr anchor="t">
            <a:noAutofit/>
          </a:bodyPr>
          <a:lstStyle/>
          <a:p>
            <a:pPr marL="414338" lvl="1" indent="-342900">
              <a:lnSpc>
                <a:spcPct val="115000"/>
              </a:lnSpc>
            </a:pPr>
            <a:r>
              <a:rPr lang="en-GB" sz="2800" dirty="0"/>
              <a:t>It is very important to </a:t>
            </a:r>
            <a:r>
              <a:rPr lang="en-GB" sz="2800" b="1" dirty="0"/>
              <a:t>reference in all your assignments </a:t>
            </a:r>
            <a:r>
              <a:rPr lang="en-GB" sz="2800" dirty="0"/>
              <a:t>to demonstrate how you have enhanced your learning and understanding of the topic and to show you have NOT plagiarised.</a:t>
            </a:r>
          </a:p>
          <a:p>
            <a:pPr marL="414338" lvl="1" indent="-342900">
              <a:lnSpc>
                <a:spcPct val="115000"/>
              </a:lnSpc>
            </a:pPr>
            <a:r>
              <a:rPr lang="en-GB" sz="2800" b="1" dirty="0"/>
              <a:t>IEEE is the referencing method used in Computing at UWTSD</a:t>
            </a:r>
            <a:r>
              <a:rPr lang="en-GB" sz="2800" dirty="0"/>
              <a:t>.</a:t>
            </a:r>
          </a:p>
          <a:p>
            <a:pPr marL="414338" lvl="1" indent="-342900">
              <a:lnSpc>
                <a:spcPct val="115000"/>
              </a:lnSpc>
            </a:pPr>
            <a:r>
              <a:rPr lang="en-GB" sz="2800" dirty="0"/>
              <a:t>IEEE is a </a:t>
            </a:r>
            <a:r>
              <a:rPr lang="en-GB" sz="2800" b="1" dirty="0"/>
              <a:t>numeric referencing style </a:t>
            </a:r>
            <a:r>
              <a:rPr lang="en-GB" sz="2800" dirty="0"/>
              <a:t>that uses </a:t>
            </a:r>
            <a:r>
              <a:rPr lang="en-GB" sz="2800" b="1" dirty="0"/>
              <a:t>citation numbers [1] </a:t>
            </a:r>
            <a:r>
              <a:rPr lang="en-GB" sz="2800" dirty="0"/>
              <a:t>in the main text.</a:t>
            </a:r>
          </a:p>
          <a:p>
            <a:pPr marL="414338" lvl="1" indent="-342900">
              <a:lnSpc>
                <a:spcPct val="115000"/>
              </a:lnSpc>
            </a:pPr>
            <a:r>
              <a:rPr lang="en-GB" sz="2800" dirty="0"/>
              <a:t>And a formatted </a:t>
            </a:r>
            <a:r>
              <a:rPr lang="en-GB" sz="2800" b="1" dirty="0"/>
              <a:t>reference list </a:t>
            </a:r>
            <a:r>
              <a:rPr lang="en-GB" sz="2800" dirty="0"/>
              <a:t>that list the </a:t>
            </a:r>
            <a:r>
              <a:rPr lang="en-GB" sz="2800" b="1" dirty="0"/>
              <a:t>research</a:t>
            </a:r>
            <a:r>
              <a:rPr lang="en-GB" sz="2800" dirty="0"/>
              <a:t> </a:t>
            </a:r>
            <a:r>
              <a:rPr lang="en-GB" sz="2800" b="1" dirty="0"/>
              <a:t>sources </a:t>
            </a:r>
            <a:r>
              <a:rPr lang="en-GB" sz="2800" dirty="0"/>
              <a:t>used</a:t>
            </a:r>
            <a:r>
              <a:rPr lang="en-GB" sz="2800" b="1" dirty="0"/>
              <a:t> </a:t>
            </a:r>
            <a:r>
              <a:rPr lang="en-GB" sz="2800" dirty="0"/>
              <a:t>next to the corresponding </a:t>
            </a:r>
            <a:r>
              <a:rPr lang="en-GB" sz="2800" b="1" dirty="0"/>
              <a:t>citation numbers </a:t>
            </a:r>
            <a:r>
              <a:rPr lang="en-GB" sz="2800" dirty="0"/>
              <a:t>at the end of the assessment.</a:t>
            </a:r>
          </a:p>
          <a:p>
            <a:pPr marL="414338" lvl="1" indent="-342900">
              <a:lnSpc>
                <a:spcPct val="115000"/>
              </a:lnSpc>
            </a:pPr>
            <a:r>
              <a:rPr lang="en-GB" sz="2800" b="0" i="0" dirty="0"/>
              <a:t>The University provides an IEEE Referencing guide to help and support you. To access the University’s IEEE Referencing guide </a:t>
            </a:r>
            <a:r>
              <a:rPr lang="en-GB" sz="2800" b="0" i="0" dirty="0">
                <a:hlinkClick r:id="rId2"/>
              </a:rPr>
              <a:t>click-here</a:t>
            </a:r>
            <a:r>
              <a:rPr lang="en-GB" sz="2800" b="0" i="0" dirty="0"/>
              <a: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
        <p:nvSpPr>
          <p:cNvPr id="11" name="Arc 10">
            <a:extLst>
              <a:ext uri="{FF2B5EF4-FFF2-40B4-BE49-F238E27FC236}">
                <a16:creationId xmlns:a16="http://schemas.microsoft.com/office/drawing/2014/main" id="{9B2DA52A-906D-4009-B2E0-3F86DFCE314D}"/>
              </a:ext>
            </a:extLst>
          </p:cNvPr>
          <p:cNvSpPr/>
          <p:nvPr/>
        </p:nvSpPr>
        <p:spPr>
          <a:xfrm rot="7949683">
            <a:off x="8154292" y="3180207"/>
            <a:ext cx="4279135" cy="3255394"/>
          </a:xfrm>
          <a:prstGeom prst="arc">
            <a:avLst>
              <a:gd name="adj1" fmla="val 14055120"/>
              <a:gd name="adj2" fmla="val 20174610"/>
            </a:avLst>
          </a:prstGeom>
          <a:noFill/>
          <a:ln w="76200">
            <a:solidFill>
              <a:srgbClr val="FFC000"/>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04118409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610071" y="90631"/>
            <a:ext cx="11392049" cy="1454051"/>
          </a:xfrm>
        </p:spPr>
        <p:txBody>
          <a:bodyPr>
            <a:noAutofit/>
          </a:bodyPr>
          <a:lstStyle/>
          <a:p>
            <a:r>
              <a:rPr lang="en-GB" sz="5400" b="1" dirty="0"/>
              <a:t>Bg. </a:t>
            </a:r>
            <a:r>
              <a:rPr lang="en-GB" sz="3600" b="1" u="sng" dirty="0"/>
              <a:t>The Institute of Electrical &amp; Electronics Engineers (IEEE)</a:t>
            </a:r>
            <a:endParaRPr lang="en-GB" sz="4800" b="1" u="sng" dirty="0">
              <a:solidFill>
                <a:schemeClr val="tx2"/>
              </a:solidFill>
            </a:endParaRPr>
          </a:p>
        </p:txBody>
      </p:sp>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420191" y="1322404"/>
            <a:ext cx="11392053" cy="5052686"/>
          </a:xfrm>
        </p:spPr>
        <p:txBody>
          <a:bodyPr anchor="t">
            <a:noAutofit/>
          </a:bodyPr>
          <a:lstStyle/>
          <a:p>
            <a:pPr marL="414338" lvl="1" indent="-342900">
              <a:lnSpc>
                <a:spcPct val="100000"/>
              </a:lnSpc>
              <a:spcBef>
                <a:spcPts val="0"/>
              </a:spcBef>
            </a:pPr>
            <a:r>
              <a:rPr lang="en-GB" sz="2600" dirty="0"/>
              <a:t>IEEE stands for ‘</a:t>
            </a:r>
            <a:r>
              <a:rPr lang="en-GB" sz="2600" b="1" dirty="0"/>
              <a:t>The Institute of Electrical and Electronics Engineers</a:t>
            </a:r>
            <a:r>
              <a:rPr lang="en-GB" sz="2600" dirty="0"/>
              <a:t>’. </a:t>
            </a:r>
          </a:p>
          <a:p>
            <a:pPr marL="414338" lvl="1" indent="-342900">
              <a:lnSpc>
                <a:spcPct val="100000"/>
              </a:lnSpc>
              <a:spcBef>
                <a:spcPts val="0"/>
              </a:spcBef>
            </a:pPr>
            <a:r>
              <a:rPr lang="en-GB" sz="2600" dirty="0"/>
              <a:t>It is a professional association Organisation for electronic engineering, electrical engineering and associated disciplines including Computing.</a:t>
            </a:r>
          </a:p>
          <a:p>
            <a:pPr marL="414338" lvl="1" indent="-342900">
              <a:lnSpc>
                <a:spcPct val="100000"/>
              </a:lnSpc>
              <a:spcBef>
                <a:spcPts val="0"/>
              </a:spcBef>
            </a:pPr>
            <a:r>
              <a:rPr lang="en-GB" sz="2600" dirty="0"/>
              <a:t>Today, it is referred to as “</a:t>
            </a:r>
            <a:r>
              <a:rPr lang="en-GB" sz="2600" b="1" u="sng" dirty="0"/>
              <a:t>I triple E”</a:t>
            </a:r>
            <a:r>
              <a:rPr lang="en-GB" sz="2600" dirty="0"/>
              <a:t> or </a:t>
            </a:r>
            <a:r>
              <a:rPr lang="en-GB" sz="2600" b="1" u="sng" dirty="0"/>
              <a:t>IEEE</a:t>
            </a:r>
            <a:r>
              <a:rPr lang="en-GB" sz="2600" dirty="0"/>
              <a:t>.</a:t>
            </a:r>
          </a:p>
          <a:p>
            <a:pPr marL="414338" lvl="1" indent="-342900">
              <a:lnSpc>
                <a:spcPct val="100000"/>
              </a:lnSpc>
              <a:spcBef>
                <a:spcPts val="0"/>
              </a:spcBef>
            </a:pPr>
            <a:r>
              <a:rPr lang="en-GB" sz="2600" dirty="0"/>
              <a:t>It is the </a:t>
            </a:r>
            <a:r>
              <a:rPr lang="en-GB" sz="2600" b="1" dirty="0"/>
              <a:t>world's largest association of technical professionals </a:t>
            </a:r>
            <a:r>
              <a:rPr lang="en-GB" sz="2600" dirty="0"/>
              <a:t>with members in hundreds of countries worldwide. Homepage: </a:t>
            </a:r>
            <a:r>
              <a:rPr lang="en-GB" sz="2600" dirty="0">
                <a:hlinkClick r:id="rId2"/>
              </a:rPr>
              <a:t>https://www.ieee.org/</a:t>
            </a:r>
            <a:r>
              <a:rPr lang="en-GB" sz="2600" dirty="0"/>
              <a:t>. </a:t>
            </a:r>
          </a:p>
          <a:p>
            <a:pPr marL="414338" lvl="1" indent="-342900">
              <a:lnSpc>
                <a:spcPct val="100000"/>
              </a:lnSpc>
              <a:spcBef>
                <a:spcPts val="0"/>
              </a:spcBef>
            </a:pPr>
            <a:r>
              <a:rPr lang="en-GB" sz="2600" dirty="0"/>
              <a:t>It aims to enhance advance and educate in the areas of electrical and electronic engineering, telecommunications, computer engineering and related disciplines.</a:t>
            </a:r>
          </a:p>
          <a:p>
            <a:pPr marL="414338" lvl="1" indent="-342900">
              <a:lnSpc>
                <a:spcPct val="100000"/>
              </a:lnSpc>
              <a:spcBef>
                <a:spcPts val="0"/>
              </a:spcBef>
            </a:pPr>
            <a:r>
              <a:rPr lang="en-GB" sz="2600" dirty="0"/>
              <a:t>The IEEE referencing style is widely used in technical areas of study and research, including Computer science. </a:t>
            </a:r>
          </a:p>
          <a:p>
            <a:pPr marL="414338" lvl="1" indent="-342900">
              <a:lnSpc>
                <a:spcPct val="100000"/>
              </a:lnSpc>
              <a:spcBef>
                <a:spcPts val="0"/>
              </a:spcBef>
            </a:pPr>
            <a:r>
              <a:rPr lang="en-GB" sz="2600" dirty="0"/>
              <a:t>With the IEEE style, </a:t>
            </a:r>
            <a:r>
              <a:rPr lang="en-GB" sz="2600" b="1" u="sng" dirty="0"/>
              <a:t>citations numbers</a:t>
            </a:r>
            <a:r>
              <a:rPr lang="en-GB" sz="2600" dirty="0"/>
              <a:t> are included in the main body of the text in square brackets and a list of references is included at the end of the document.</a:t>
            </a: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Tree>
    <p:extLst>
      <p:ext uri="{BB962C8B-B14F-4D97-AF65-F5344CB8AC3E}">
        <p14:creationId xmlns:p14="http://schemas.microsoft.com/office/powerpoint/2010/main" val="131546925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451021" y="119727"/>
            <a:ext cx="10515600" cy="1325563"/>
          </a:xfrm>
        </p:spPr>
        <p:txBody>
          <a:bodyPr/>
          <a:lstStyle/>
          <a:p>
            <a:r>
              <a:rPr lang="en-GB" b="1" u="sng" dirty="0"/>
              <a:t>IEEE references</a:t>
            </a:r>
            <a:endParaRPr lang="en-GB" u="sng" dirty="0"/>
          </a:p>
        </p:txBody>
      </p:sp>
      <p:sp>
        <p:nvSpPr>
          <p:cNvPr id="4" name="Content Placeholder 3">
            <a:extLst>
              <a:ext uri="{FF2B5EF4-FFF2-40B4-BE49-F238E27FC236}">
                <a16:creationId xmlns:a16="http://schemas.microsoft.com/office/drawing/2014/main" id="{FA6C8671-D566-4BD7-BE9E-C2D357E78D35}"/>
              </a:ext>
            </a:extLst>
          </p:cNvPr>
          <p:cNvSpPr>
            <a:spLocks noGrp="1"/>
          </p:cNvSpPr>
          <p:nvPr>
            <p:ph idx="1"/>
          </p:nvPr>
        </p:nvSpPr>
        <p:spPr>
          <a:xfrm>
            <a:off x="838200" y="1189186"/>
            <a:ext cx="10515600" cy="2979653"/>
          </a:xfrm>
        </p:spPr>
        <p:txBody>
          <a:bodyPr/>
          <a:lstStyle/>
          <a:p>
            <a:pPr marL="0" indent="0">
              <a:buNone/>
            </a:pPr>
            <a:r>
              <a:rPr lang="en-GB" dirty="0"/>
              <a:t>An IEEE reference has two components:</a:t>
            </a:r>
          </a:p>
          <a:p>
            <a:pPr marL="514350" indent="-514350">
              <a:buFont typeface="+mj-lt"/>
              <a:buAutoNum type="arabicPeriod"/>
            </a:pPr>
            <a:r>
              <a:rPr lang="en-GB" b="1" dirty="0"/>
              <a:t>A</a:t>
            </a:r>
            <a:r>
              <a:rPr lang="en-GB" dirty="0"/>
              <a:t> </a:t>
            </a:r>
            <a:r>
              <a:rPr lang="en-GB" b="1" dirty="0"/>
              <a:t>citation </a:t>
            </a:r>
            <a:r>
              <a:rPr lang="en-GB" dirty="0"/>
              <a:t>= A number inside square brackets located in the main body of the text. </a:t>
            </a:r>
            <a:r>
              <a:rPr lang="en-US" dirty="0"/>
              <a:t>Each citation number should be enclosed in square brackets e.g. [1].</a:t>
            </a:r>
            <a:endParaRPr lang="en-GB" dirty="0"/>
          </a:p>
          <a:p>
            <a:pPr marL="514350" indent="-514350">
              <a:buFont typeface="+mj-lt"/>
              <a:buAutoNum type="arabicPeriod"/>
            </a:pPr>
            <a:r>
              <a:rPr lang="en-GB" dirty="0"/>
              <a:t>A </a:t>
            </a:r>
            <a:r>
              <a:rPr lang="en-GB" b="1" dirty="0"/>
              <a:t>Reference source = </a:t>
            </a:r>
            <a:r>
              <a:rPr lang="en-GB" sz="2800" dirty="0"/>
              <a:t>a corresponding formatted </a:t>
            </a:r>
            <a:r>
              <a:rPr lang="en-GB" sz="2800" b="1" dirty="0"/>
              <a:t>reference source </a:t>
            </a:r>
            <a:r>
              <a:rPr lang="en-GB" sz="2800" dirty="0"/>
              <a:t>at the end of the document.</a:t>
            </a:r>
          </a:p>
          <a:p>
            <a:pPr marL="514350" indent="-514350">
              <a:buFont typeface="+mj-lt"/>
              <a:buAutoNum type="arabicPeriod"/>
            </a:pPr>
            <a:endParaRPr lang="en-GB" dirty="0"/>
          </a:p>
        </p:txBody>
      </p:sp>
      <p:pic>
        <p:nvPicPr>
          <p:cNvPr id="10" name="Picture 9" descr="Text, letter&#10;&#10;Description automatically generated">
            <a:extLst>
              <a:ext uri="{FF2B5EF4-FFF2-40B4-BE49-F238E27FC236}">
                <a16:creationId xmlns:a16="http://schemas.microsoft.com/office/drawing/2014/main" id="{AD44EE1B-8B31-D8AA-44C1-EECA0D1C44BF}"/>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2425807" y="3911042"/>
            <a:ext cx="7208580" cy="2654511"/>
          </a:xfrm>
          <a:prstGeom prst="rect">
            <a:avLst/>
          </a:prstGeom>
        </p:spPr>
      </p:pic>
      <p:sp>
        <p:nvSpPr>
          <p:cNvPr id="11" name="TextBox 10">
            <a:extLst>
              <a:ext uri="{FF2B5EF4-FFF2-40B4-BE49-F238E27FC236}">
                <a16:creationId xmlns:a16="http://schemas.microsoft.com/office/drawing/2014/main" id="{5CF9774C-D536-406B-DF7B-1AC7FBFD9B01}"/>
              </a:ext>
            </a:extLst>
          </p:cNvPr>
          <p:cNvSpPr txBox="1"/>
          <p:nvPr/>
        </p:nvSpPr>
        <p:spPr>
          <a:xfrm>
            <a:off x="2425807" y="6565553"/>
            <a:ext cx="5638800" cy="169277"/>
          </a:xfrm>
          <a:prstGeom prst="rect">
            <a:avLst/>
          </a:prstGeom>
          <a:noFill/>
        </p:spPr>
        <p:txBody>
          <a:bodyPr wrap="square" rtlCol="0">
            <a:spAutoFit/>
          </a:bodyPr>
          <a:lstStyle/>
          <a:p>
            <a:r>
              <a:rPr lang="en-GB" sz="500">
                <a:hlinkClick r:id="rId3" tooltip="http://tex.stackexchange.com/questions/102858/url-in-new-line-bibtex"/>
              </a:rPr>
              <a:t>This Photo</a:t>
            </a:r>
            <a:r>
              <a:rPr lang="en-GB" sz="500"/>
              <a:t> by Unknown Author is licensed under </a:t>
            </a:r>
            <a:r>
              <a:rPr lang="en-GB" sz="500">
                <a:hlinkClick r:id="rId4" tooltip="https://creativecommons.org/licenses/by-sa/3.0/"/>
              </a:rPr>
              <a:t>CC BY-SA</a:t>
            </a:r>
            <a:endParaRPr lang="en-GB" sz="500"/>
          </a:p>
        </p:txBody>
      </p:sp>
    </p:spTree>
    <p:extLst>
      <p:ext uri="{BB962C8B-B14F-4D97-AF65-F5344CB8AC3E}">
        <p14:creationId xmlns:p14="http://schemas.microsoft.com/office/powerpoint/2010/main" val="26623683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6F4A-921E-4669-A3A3-24D3D4C689ED}"/>
              </a:ext>
            </a:extLst>
          </p:cNvPr>
          <p:cNvSpPr>
            <a:spLocks noGrp="1"/>
          </p:cNvSpPr>
          <p:nvPr>
            <p:ph type="title"/>
          </p:nvPr>
        </p:nvSpPr>
        <p:spPr/>
        <p:txBody>
          <a:bodyPr/>
          <a:lstStyle/>
          <a:p>
            <a:r>
              <a:rPr lang="en-GB" dirty="0"/>
              <a:t>IEEE Example: </a:t>
            </a:r>
            <a:r>
              <a:rPr lang="en-GB" b="1" dirty="0"/>
              <a:t>Multiple citations.</a:t>
            </a:r>
            <a:endParaRPr lang="en-GB" dirty="0"/>
          </a:p>
        </p:txBody>
      </p:sp>
      <p:pic>
        <p:nvPicPr>
          <p:cNvPr id="6" name="Picture 5" descr="Text, letter&#10;&#10;Description automatically generated">
            <a:extLst>
              <a:ext uri="{FF2B5EF4-FFF2-40B4-BE49-F238E27FC236}">
                <a16:creationId xmlns:a16="http://schemas.microsoft.com/office/drawing/2014/main" id="{7D117384-326E-4774-A8CD-8A5D48AE5FF6}"/>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132941" y="1857897"/>
            <a:ext cx="8920299" cy="3583533"/>
          </a:xfrm>
          <a:prstGeom prst="rect">
            <a:avLst/>
          </a:prstGeom>
        </p:spPr>
      </p:pic>
      <p:sp>
        <p:nvSpPr>
          <p:cNvPr id="7" name="TextBox 6">
            <a:extLst>
              <a:ext uri="{FF2B5EF4-FFF2-40B4-BE49-F238E27FC236}">
                <a16:creationId xmlns:a16="http://schemas.microsoft.com/office/drawing/2014/main" id="{B7C3DF3D-7FEE-4BEE-A91B-8E0741191C62}"/>
              </a:ext>
            </a:extLst>
          </p:cNvPr>
          <p:cNvSpPr txBox="1"/>
          <p:nvPr/>
        </p:nvSpPr>
        <p:spPr>
          <a:xfrm>
            <a:off x="2721897" y="5441430"/>
            <a:ext cx="5879365" cy="184666"/>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tex.stackexchange.com/questions/43993/ieee-latex-style-grouping-references"/>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34778690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a:xfrm>
            <a:off x="451021" y="193136"/>
            <a:ext cx="10974860" cy="1325563"/>
          </a:xfrm>
        </p:spPr>
        <p:txBody>
          <a:bodyPr/>
          <a:lstStyle/>
          <a:p>
            <a:r>
              <a:rPr lang="en-GB" b="1" u="sng" dirty="0"/>
              <a:t>Referring to the same source multiple times</a:t>
            </a:r>
          </a:p>
        </p:txBody>
      </p:sp>
      <p:sp>
        <p:nvSpPr>
          <p:cNvPr id="4" name="Content Placeholder 3">
            <a:extLst>
              <a:ext uri="{FF2B5EF4-FFF2-40B4-BE49-F238E27FC236}">
                <a16:creationId xmlns:a16="http://schemas.microsoft.com/office/drawing/2014/main" id="{FA6C8671-D566-4BD7-BE9E-C2D357E78D35}"/>
              </a:ext>
            </a:extLst>
          </p:cNvPr>
          <p:cNvSpPr>
            <a:spLocks noGrp="1"/>
          </p:cNvSpPr>
          <p:nvPr>
            <p:ph idx="1"/>
          </p:nvPr>
        </p:nvSpPr>
        <p:spPr>
          <a:xfrm>
            <a:off x="581797" y="1518699"/>
            <a:ext cx="10539284" cy="3646425"/>
          </a:xfrm>
        </p:spPr>
        <p:txBody>
          <a:bodyPr>
            <a:normAutofit/>
          </a:bodyPr>
          <a:lstStyle/>
          <a:p>
            <a:r>
              <a:rPr lang="en-US" dirty="0"/>
              <a:t>When using the same reference source more than once, use the same citation number, throughout the document. </a:t>
            </a:r>
          </a:p>
          <a:p>
            <a:r>
              <a:rPr lang="en-US" dirty="0"/>
              <a:t>In IEEE referencing, you do not provide a new citation number.</a:t>
            </a:r>
          </a:p>
          <a:p>
            <a:r>
              <a:rPr lang="en-US" dirty="0"/>
              <a:t>You only need to include a source once in the reference list. </a:t>
            </a:r>
          </a:p>
          <a:p>
            <a:r>
              <a:rPr lang="en-US" dirty="0"/>
              <a:t>When referring to a source multiple times (e.g. a book) and you want to refer to a specific part of the source, you can do it in the citation, not the reference list, for example: [1, pp. 5-10], [1, Appendix 1],  [1, Ch. 1, pp. 5-10], [1, Fig. 3].</a:t>
            </a:r>
            <a:endParaRPr lang="en-GB" dirty="0"/>
          </a:p>
        </p:txBody>
      </p:sp>
    </p:spTree>
    <p:extLst>
      <p:ext uri="{BB962C8B-B14F-4D97-AF65-F5344CB8AC3E}">
        <p14:creationId xmlns:p14="http://schemas.microsoft.com/office/powerpoint/2010/main" val="22083989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526F4A-921E-4669-A3A3-24D3D4C689ED}"/>
              </a:ext>
            </a:extLst>
          </p:cNvPr>
          <p:cNvSpPr>
            <a:spLocks noGrp="1"/>
          </p:cNvSpPr>
          <p:nvPr>
            <p:ph type="title"/>
          </p:nvPr>
        </p:nvSpPr>
        <p:spPr/>
        <p:txBody>
          <a:bodyPr/>
          <a:lstStyle/>
          <a:p>
            <a:r>
              <a:rPr lang="en-GB" u="sng" dirty="0"/>
              <a:t>IEEE Citation example: </a:t>
            </a:r>
            <a:r>
              <a:rPr lang="en-GB" b="1" u="sng" dirty="0"/>
              <a:t>In a table and text.</a:t>
            </a:r>
            <a:endParaRPr lang="en-GB" u="sng" dirty="0"/>
          </a:p>
        </p:txBody>
      </p:sp>
      <p:sp>
        <p:nvSpPr>
          <p:cNvPr id="3" name="Content Placeholder 2">
            <a:extLst>
              <a:ext uri="{FF2B5EF4-FFF2-40B4-BE49-F238E27FC236}">
                <a16:creationId xmlns:a16="http://schemas.microsoft.com/office/drawing/2014/main" id="{A2D459AF-39C2-4F39-A6C0-FE5A9F66EEC1}"/>
              </a:ext>
            </a:extLst>
          </p:cNvPr>
          <p:cNvSpPr>
            <a:spLocks noGrp="1"/>
          </p:cNvSpPr>
          <p:nvPr>
            <p:ph idx="1"/>
          </p:nvPr>
        </p:nvSpPr>
        <p:spPr/>
        <p:txBody>
          <a:bodyPr/>
          <a:lstStyle/>
          <a:p>
            <a:endParaRPr lang="en-GB"/>
          </a:p>
        </p:txBody>
      </p:sp>
      <p:pic>
        <p:nvPicPr>
          <p:cNvPr id="4" name="Picture 3" descr="Graphical user interface, text&#10;&#10;Description automatically generated">
            <a:extLst>
              <a:ext uri="{FF2B5EF4-FFF2-40B4-BE49-F238E27FC236}">
                <a16:creationId xmlns:a16="http://schemas.microsoft.com/office/drawing/2014/main" id="{C8AF639B-40C2-4F95-A5F1-8F5367F9A58F}"/>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24991" b="8038"/>
          <a:stretch/>
        </p:blipFill>
        <p:spPr>
          <a:xfrm>
            <a:off x="0" y="1825625"/>
            <a:ext cx="12192000" cy="4590543"/>
          </a:xfrm>
          <a:prstGeom prst="rect">
            <a:avLst/>
          </a:prstGeom>
        </p:spPr>
      </p:pic>
      <p:sp>
        <p:nvSpPr>
          <p:cNvPr id="5" name="TextBox 4">
            <a:extLst>
              <a:ext uri="{FF2B5EF4-FFF2-40B4-BE49-F238E27FC236}">
                <a16:creationId xmlns:a16="http://schemas.microsoft.com/office/drawing/2014/main" id="{35E83246-428F-41E7-A5D6-4C21B65E980B}"/>
              </a:ext>
            </a:extLst>
          </p:cNvPr>
          <p:cNvSpPr txBox="1"/>
          <p:nvPr/>
        </p:nvSpPr>
        <p:spPr>
          <a:xfrm>
            <a:off x="1950000" y="8806326"/>
            <a:ext cx="12192000" cy="230832"/>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hlinkClick r:id="rId3" tooltip="https://tex.stackexchange.com/questions/176543/table-merging-with-two-columns-and-text-in-ieee-conference-latex-format"/>
              </a:rPr>
              <a:t>This Photo</a:t>
            </a: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rPr>
              <a:t> by Unknown Author is licensed under </a:t>
            </a:r>
            <a:r>
              <a:rPr kumimoji="0" lang="en-GB" sz="900" b="0" i="0" u="none" strike="noStrike" kern="1200" cap="none" spc="0" normalizeH="0" baseline="0" noProof="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9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4989776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96461-8860-436A-924D-153034D20576}"/>
              </a:ext>
            </a:extLst>
          </p:cNvPr>
          <p:cNvSpPr>
            <a:spLocks noGrp="1"/>
          </p:cNvSpPr>
          <p:nvPr>
            <p:ph type="title"/>
          </p:nvPr>
        </p:nvSpPr>
        <p:spPr/>
        <p:txBody>
          <a:bodyPr/>
          <a:lstStyle/>
          <a:p>
            <a:r>
              <a:rPr lang="en-GB" dirty="0"/>
              <a:t>IEEE Example: </a:t>
            </a:r>
            <a:r>
              <a:rPr lang="en-GB" b="1" dirty="0"/>
              <a:t>Reference format</a:t>
            </a:r>
            <a:endParaRPr lang="en-GB" dirty="0"/>
          </a:p>
        </p:txBody>
      </p:sp>
      <p:pic>
        <p:nvPicPr>
          <p:cNvPr id="5" name="Content Placeholder 4" descr="Graphical user interface, text, application&#10;&#10;Description automatically generated">
            <a:extLst>
              <a:ext uri="{FF2B5EF4-FFF2-40B4-BE49-F238E27FC236}">
                <a16:creationId xmlns:a16="http://schemas.microsoft.com/office/drawing/2014/main" id="{F0216ECA-A21B-4313-9B80-EC858C07A6E1}"/>
              </a:ext>
            </a:extLst>
          </p:cNvPr>
          <p:cNvPicPr>
            <a:picLocks noGrp="1" noChangeAspect="1"/>
          </p:cNvPicPr>
          <p:nvPr>
            <p:ph idx="1"/>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11795" r="7585"/>
          <a:stretch/>
        </p:blipFill>
        <p:spPr>
          <a:xfrm>
            <a:off x="445673" y="2031453"/>
            <a:ext cx="11485515" cy="2795094"/>
          </a:xfrm>
        </p:spPr>
      </p:pic>
      <p:sp>
        <p:nvSpPr>
          <p:cNvPr id="6" name="TextBox 5">
            <a:extLst>
              <a:ext uri="{FF2B5EF4-FFF2-40B4-BE49-F238E27FC236}">
                <a16:creationId xmlns:a16="http://schemas.microsoft.com/office/drawing/2014/main" id="{620B8EF3-4F5E-426E-BE0B-E27395546B72}"/>
              </a:ext>
            </a:extLst>
          </p:cNvPr>
          <p:cNvSpPr txBox="1"/>
          <p:nvPr/>
        </p:nvSpPr>
        <p:spPr>
          <a:xfrm>
            <a:off x="584627" y="4826547"/>
            <a:ext cx="10515600"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jurnal.untad.ac.id/jurnal/index.php/scientico/about/submissions"/>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nc-sa/3.0/"/>
              </a:rPr>
              <a:t>CC BY-SA-NC</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76528333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4CB7A3-78E9-42C3-A5BD-47BE85BF45B5}"/>
              </a:ext>
            </a:extLst>
          </p:cNvPr>
          <p:cNvSpPr>
            <a:spLocks noGrp="1"/>
          </p:cNvSpPr>
          <p:nvPr>
            <p:ph type="title"/>
          </p:nvPr>
        </p:nvSpPr>
        <p:spPr/>
        <p:txBody>
          <a:bodyPr/>
          <a:lstStyle/>
          <a:p>
            <a:r>
              <a:rPr lang="en-GB" dirty="0"/>
              <a:t>IEEE Example: </a:t>
            </a:r>
            <a:r>
              <a:rPr lang="en-GB" b="1" dirty="0"/>
              <a:t>Web reference format.</a:t>
            </a:r>
            <a:endParaRPr lang="en-GB" dirty="0"/>
          </a:p>
        </p:txBody>
      </p:sp>
      <p:grpSp>
        <p:nvGrpSpPr>
          <p:cNvPr id="5" name="Group 4">
            <a:extLst>
              <a:ext uri="{FF2B5EF4-FFF2-40B4-BE49-F238E27FC236}">
                <a16:creationId xmlns:a16="http://schemas.microsoft.com/office/drawing/2014/main" id="{51CE6B38-F088-E231-1FA7-B829964E7FA3}"/>
              </a:ext>
            </a:extLst>
          </p:cNvPr>
          <p:cNvGrpSpPr/>
          <p:nvPr/>
        </p:nvGrpSpPr>
        <p:grpSpPr>
          <a:xfrm>
            <a:off x="1385274" y="1501217"/>
            <a:ext cx="8564715" cy="3665018"/>
            <a:chOff x="1421718" y="1690688"/>
            <a:chExt cx="8564715" cy="3665018"/>
          </a:xfrm>
        </p:grpSpPr>
        <p:pic>
          <p:nvPicPr>
            <p:cNvPr id="10" name="Picture 9" descr="Text, letter&#10;&#10;Description automatically generated">
              <a:extLst>
                <a:ext uri="{FF2B5EF4-FFF2-40B4-BE49-F238E27FC236}">
                  <a16:creationId xmlns:a16="http://schemas.microsoft.com/office/drawing/2014/main" id="{4BA9469F-AA4E-40DF-9055-0AB30B088996}"/>
                </a:ext>
              </a:extLst>
            </p:cNvPr>
            <p:cNvPicPr>
              <a:picLocks noChangeAspect="1"/>
            </p:cNvPicPr>
            <p:nvPr/>
          </p:nvPicPr>
          <p:blipFill>
            <a:blip r:embed="rId2" cstate="print">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421718" y="1690688"/>
              <a:ext cx="8564715" cy="3425887"/>
            </a:xfrm>
            <a:prstGeom prst="rect">
              <a:avLst/>
            </a:prstGeom>
          </p:spPr>
        </p:pic>
        <p:sp>
          <p:nvSpPr>
            <p:cNvPr id="11" name="TextBox 10">
              <a:extLst>
                <a:ext uri="{FF2B5EF4-FFF2-40B4-BE49-F238E27FC236}">
                  <a16:creationId xmlns:a16="http://schemas.microsoft.com/office/drawing/2014/main" id="{6138F4BC-0D24-4E82-9327-320625F27E65}"/>
                </a:ext>
              </a:extLst>
            </p:cNvPr>
            <p:cNvSpPr txBox="1"/>
            <p:nvPr/>
          </p:nvSpPr>
          <p:spPr>
            <a:xfrm>
              <a:off x="3306806" y="5155651"/>
              <a:ext cx="4663449" cy="200055"/>
            </a:xfrm>
            <a:prstGeom prst="rect">
              <a:avLst/>
            </a:prstGeom>
            <a:noFill/>
          </p:spPr>
          <p:txBody>
            <a:bodyPr wrap="square" rtlCol="0">
              <a:sp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7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s://tex.stackexchange.com/questions/151217/remove-parentheses-for-empty-year-field-biblatex-ieee-style"/>
                </a:rPr>
                <a:t>This Photo</a:t>
              </a:r>
              <a:r>
                <a:rPr kumimoji="0" lang="en-GB" sz="7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7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7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Rectangle 2">
              <a:extLst>
                <a:ext uri="{FF2B5EF4-FFF2-40B4-BE49-F238E27FC236}">
                  <a16:creationId xmlns:a16="http://schemas.microsoft.com/office/drawing/2014/main" id="{D434F3DD-A2D8-DAF5-0C71-CAFFE6A4D594}"/>
                </a:ext>
              </a:extLst>
            </p:cNvPr>
            <p:cNvSpPr/>
            <p:nvPr/>
          </p:nvSpPr>
          <p:spPr>
            <a:xfrm>
              <a:off x="5033319" y="2361849"/>
              <a:ext cx="4662617" cy="370703"/>
            </a:xfrm>
            <a:prstGeom prst="rect">
              <a:avLst/>
            </a:prstGeom>
            <a:solidFill>
              <a:srgbClr val="FFFF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Rectangle 5">
              <a:extLst>
                <a:ext uri="{FF2B5EF4-FFF2-40B4-BE49-F238E27FC236}">
                  <a16:creationId xmlns:a16="http://schemas.microsoft.com/office/drawing/2014/main" id="{DA93AF49-7F33-0C49-4447-1428A0B7BBCE}"/>
                </a:ext>
              </a:extLst>
            </p:cNvPr>
            <p:cNvSpPr/>
            <p:nvPr/>
          </p:nvSpPr>
          <p:spPr>
            <a:xfrm>
              <a:off x="2080201" y="2666649"/>
              <a:ext cx="5284426" cy="370703"/>
            </a:xfrm>
            <a:prstGeom prst="rect">
              <a:avLst/>
            </a:prstGeom>
            <a:solidFill>
              <a:srgbClr val="FFFF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Rectangle 7">
              <a:extLst>
                <a:ext uri="{FF2B5EF4-FFF2-40B4-BE49-F238E27FC236}">
                  <a16:creationId xmlns:a16="http://schemas.microsoft.com/office/drawing/2014/main" id="{66EDB11F-449D-8C1B-AE29-EEB798042254}"/>
                </a:ext>
              </a:extLst>
            </p:cNvPr>
            <p:cNvSpPr/>
            <p:nvPr/>
          </p:nvSpPr>
          <p:spPr>
            <a:xfrm>
              <a:off x="2961502" y="4277146"/>
              <a:ext cx="6734434" cy="370703"/>
            </a:xfrm>
            <a:prstGeom prst="rect">
              <a:avLst/>
            </a:prstGeom>
            <a:solidFill>
              <a:srgbClr val="FFFF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Rectangle 8">
              <a:extLst>
                <a:ext uri="{FF2B5EF4-FFF2-40B4-BE49-F238E27FC236}">
                  <a16:creationId xmlns:a16="http://schemas.microsoft.com/office/drawing/2014/main" id="{9FBC84FE-058D-C0F9-8F31-9D2562BF04C7}"/>
                </a:ext>
              </a:extLst>
            </p:cNvPr>
            <p:cNvSpPr/>
            <p:nvPr/>
          </p:nvSpPr>
          <p:spPr>
            <a:xfrm>
              <a:off x="2080201" y="4573024"/>
              <a:ext cx="6314156" cy="370703"/>
            </a:xfrm>
            <a:prstGeom prst="rect">
              <a:avLst/>
            </a:prstGeom>
            <a:solidFill>
              <a:srgbClr val="FFFF00">
                <a:alpha val="22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sp>
        <p:nvSpPr>
          <p:cNvPr id="7" name="TextBox 6">
            <a:extLst>
              <a:ext uri="{FF2B5EF4-FFF2-40B4-BE49-F238E27FC236}">
                <a16:creationId xmlns:a16="http://schemas.microsoft.com/office/drawing/2014/main" id="{B865BA87-2DEA-3A36-E6C1-8FF9BBC8DB98}"/>
              </a:ext>
            </a:extLst>
          </p:cNvPr>
          <p:cNvSpPr txBox="1"/>
          <p:nvPr/>
        </p:nvSpPr>
        <p:spPr>
          <a:xfrm>
            <a:off x="678261" y="5166235"/>
            <a:ext cx="10764095" cy="147732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1800" b="0" i="0" u="none" strike="noStrike" kern="1200" cap="none" spc="0" normalizeH="0" baseline="0" noProof="0" dirty="0">
                <a:ln>
                  <a:noFill/>
                </a:ln>
                <a:solidFill>
                  <a:prstClr val="white"/>
                </a:solidFill>
                <a:effectLst/>
                <a:uLnTx/>
                <a:uFillTx/>
                <a:latin typeface="Calibri" panose="020F0502020204030204"/>
                <a:ea typeface="+mn-ea"/>
                <a:cs typeface="+mn-cs"/>
              </a:rPr>
              <a:t>Note: In this example you may notice the author’s name has been left out from reference 1. This is because the author’s name could not be found. It is important to try to include ALL the relevant details, but sometimes if all the details are not available, then it’s ok to leave them out. The most important consideration with referencing, is to try to follow the format and to be as consistent as much as possible. There will always be some omissions here and there. And that’s ok.</a:t>
            </a:r>
          </a:p>
        </p:txBody>
      </p:sp>
    </p:spTree>
    <p:extLst>
      <p:ext uri="{BB962C8B-B14F-4D97-AF65-F5344CB8AC3E}">
        <p14:creationId xmlns:p14="http://schemas.microsoft.com/office/powerpoint/2010/main" val="305701511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6FACB3C-9069-4791-BC5C-0DB7CD19B8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2" name="Rectangle 11">
            <a:extLst>
              <a:ext uri="{FF2B5EF4-FFF2-40B4-BE49-F238E27FC236}">
                <a16:creationId xmlns:a16="http://schemas.microsoft.com/office/drawing/2014/main" id="{71F2038E-D777-4B76-81DD-DD13EE91B9D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nvGrpSpPr>
          <p:cNvPr id="14" name="Group 13">
            <a:extLst>
              <a:ext uri="{FF2B5EF4-FFF2-40B4-BE49-F238E27FC236}">
                <a16:creationId xmlns:a16="http://schemas.microsoft.com/office/drawing/2014/main" id="{DD354807-230F-4402-B1B9-F733A8F1F19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5818240" y="-16714"/>
            <a:ext cx="6373761" cy="6874714"/>
            <a:chOff x="5818240" y="-1"/>
            <a:chExt cx="6373761" cy="6874714"/>
          </a:xfrm>
        </p:grpSpPr>
        <p:sp>
          <p:nvSpPr>
            <p:cNvPr id="15" name="Freeform: Shape 14">
              <a:extLst>
                <a:ext uri="{FF2B5EF4-FFF2-40B4-BE49-F238E27FC236}">
                  <a16:creationId xmlns:a16="http://schemas.microsoft.com/office/drawing/2014/main" id="{BF5A6F4A-CE87-4D5C-9382-8167967CE81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18240" y="-1"/>
              <a:ext cx="6373761" cy="6874714"/>
            </a:xfrm>
            <a:custGeom>
              <a:avLst/>
              <a:gdLst>
                <a:gd name="connsiteX0" fmla="*/ 6373761 w 6373761"/>
                <a:gd name="connsiteY0" fmla="*/ 5771297 h 6874714"/>
                <a:gd name="connsiteX1" fmla="*/ 6373761 w 6373761"/>
                <a:gd name="connsiteY1" fmla="*/ 6247960 h 6874714"/>
                <a:gd name="connsiteX2" fmla="*/ 6235932 w 6373761"/>
                <a:gd name="connsiteY2" fmla="*/ 6361930 h 6874714"/>
                <a:gd name="connsiteX3" fmla="*/ 5960375 w 6373761"/>
                <a:gd name="connsiteY3" fmla="*/ 6587489 h 6874714"/>
                <a:gd name="connsiteX4" fmla="*/ 5822907 w 6373761"/>
                <a:gd name="connsiteY4" fmla="*/ 6701871 h 6874714"/>
                <a:gd name="connsiteX5" fmla="*/ 5681115 w 6373761"/>
                <a:gd name="connsiteY5" fmla="*/ 6816896 h 6874714"/>
                <a:gd name="connsiteX6" fmla="*/ 5604096 w 6373761"/>
                <a:gd name="connsiteY6" fmla="*/ 6874714 h 6874714"/>
                <a:gd name="connsiteX7" fmla="*/ 4878485 w 6373761"/>
                <a:gd name="connsiteY7" fmla="*/ 6874714 h 6874714"/>
                <a:gd name="connsiteX8" fmla="*/ 5006014 w 6373761"/>
                <a:gd name="connsiteY8" fmla="*/ 6800200 h 6874714"/>
                <a:gd name="connsiteX9" fmla="*/ 5149855 w 6373761"/>
                <a:gd name="connsiteY9" fmla="*/ 6707667 h 6874714"/>
                <a:gd name="connsiteX10" fmla="*/ 5431866 w 6373761"/>
                <a:gd name="connsiteY10" fmla="*/ 6506210 h 6874714"/>
                <a:gd name="connsiteX11" fmla="*/ 5571036 w 6373761"/>
                <a:gd name="connsiteY11" fmla="*/ 6399557 h 6874714"/>
                <a:gd name="connsiteX12" fmla="*/ 5711649 w 6373761"/>
                <a:gd name="connsiteY12" fmla="*/ 6288912 h 6874714"/>
                <a:gd name="connsiteX13" fmla="*/ 6276589 w 6373761"/>
                <a:gd name="connsiteY13" fmla="*/ 5852379 h 6874714"/>
                <a:gd name="connsiteX14" fmla="*/ 3975975 w 6373761"/>
                <a:gd name="connsiteY14" fmla="*/ 263 h 6874714"/>
                <a:gd name="connsiteX15" fmla="*/ 4350473 w 6373761"/>
                <a:gd name="connsiteY15" fmla="*/ 24963 h 6874714"/>
                <a:gd name="connsiteX16" fmla="*/ 5077909 w 6373761"/>
                <a:gd name="connsiteY16" fmla="*/ 189450 h 6874714"/>
                <a:gd name="connsiteX17" fmla="*/ 5746507 w 6373761"/>
                <a:gd name="connsiteY17" fmla="*/ 505804 h 6874714"/>
                <a:gd name="connsiteX18" fmla="*/ 6322456 w 6373761"/>
                <a:gd name="connsiteY18" fmla="*/ 956633 h 6874714"/>
                <a:gd name="connsiteX19" fmla="*/ 6373761 w 6373761"/>
                <a:gd name="connsiteY19" fmla="*/ 1011863 h 6874714"/>
                <a:gd name="connsiteX20" fmla="*/ 6373761 w 6373761"/>
                <a:gd name="connsiteY20" fmla="*/ 1185075 h 6874714"/>
                <a:gd name="connsiteX21" fmla="*/ 6359489 w 6373761"/>
                <a:gd name="connsiteY21" fmla="*/ 1169497 h 6874714"/>
                <a:gd name="connsiteX22" fmla="*/ 6233869 w 6373761"/>
                <a:gd name="connsiteY22" fmla="*/ 1047442 h 6874714"/>
                <a:gd name="connsiteX23" fmla="*/ 5961423 w 6373761"/>
                <a:gd name="connsiteY23" fmla="*/ 827953 h 6874714"/>
                <a:gd name="connsiteX24" fmla="*/ 5663555 w 6373761"/>
                <a:gd name="connsiteY24" fmla="*/ 645304 h 6874714"/>
                <a:gd name="connsiteX25" fmla="*/ 5013827 w 6373761"/>
                <a:gd name="connsiteY25" fmla="*/ 397863 h 6874714"/>
                <a:gd name="connsiteX26" fmla="*/ 4327409 w 6373761"/>
                <a:gd name="connsiteY26" fmla="*/ 302545 h 6874714"/>
                <a:gd name="connsiteX27" fmla="*/ 3639939 w 6373761"/>
                <a:gd name="connsiteY27" fmla="*/ 338868 h 6874714"/>
                <a:gd name="connsiteX28" fmla="*/ 3302495 w 6373761"/>
                <a:gd name="connsiteY28" fmla="*/ 403659 h 6874714"/>
                <a:gd name="connsiteX29" fmla="*/ 2971604 w 6373761"/>
                <a:gd name="connsiteY29" fmla="*/ 496273 h 6874714"/>
                <a:gd name="connsiteX30" fmla="*/ 2648706 w 6373761"/>
                <a:gd name="connsiteY30" fmla="*/ 614389 h 6874714"/>
                <a:gd name="connsiteX31" fmla="*/ 2335374 w 6373761"/>
                <a:gd name="connsiteY31" fmla="*/ 757109 h 6874714"/>
                <a:gd name="connsiteX32" fmla="*/ 1741342 w 6373761"/>
                <a:gd name="connsiteY32" fmla="*/ 1107725 h 6874714"/>
                <a:gd name="connsiteX33" fmla="*/ 1600861 w 6373761"/>
                <a:gd name="connsiteY33" fmla="*/ 1208710 h 6874714"/>
                <a:gd name="connsiteX34" fmla="*/ 1531799 w 6373761"/>
                <a:gd name="connsiteY34" fmla="*/ 1260879 h 6874714"/>
                <a:gd name="connsiteX35" fmla="*/ 1463655 w 6373761"/>
                <a:gd name="connsiteY35" fmla="*/ 1314333 h 6874714"/>
                <a:gd name="connsiteX36" fmla="*/ 1200777 w 6373761"/>
                <a:gd name="connsiteY36" fmla="*/ 1541166 h 6874714"/>
                <a:gd name="connsiteX37" fmla="*/ 731501 w 6373761"/>
                <a:gd name="connsiteY37" fmla="*/ 2055754 h 6874714"/>
                <a:gd name="connsiteX38" fmla="*/ 531393 w 6373761"/>
                <a:gd name="connsiteY38" fmla="*/ 2342739 h 6874714"/>
                <a:gd name="connsiteX39" fmla="*/ 361033 w 6373761"/>
                <a:gd name="connsiteY39" fmla="*/ 2649046 h 6874714"/>
                <a:gd name="connsiteX40" fmla="*/ 323292 w 6373761"/>
                <a:gd name="connsiteY40" fmla="*/ 2728263 h 6874714"/>
                <a:gd name="connsiteX41" fmla="*/ 304945 w 6373761"/>
                <a:gd name="connsiteY41" fmla="*/ 2768193 h 6874714"/>
                <a:gd name="connsiteX42" fmla="*/ 287516 w 6373761"/>
                <a:gd name="connsiteY42" fmla="*/ 2808510 h 6874714"/>
                <a:gd name="connsiteX43" fmla="*/ 254230 w 6373761"/>
                <a:gd name="connsiteY43" fmla="*/ 2889788 h 6874714"/>
                <a:gd name="connsiteX44" fmla="*/ 223042 w 6373761"/>
                <a:gd name="connsiteY44" fmla="*/ 2971968 h 6874714"/>
                <a:gd name="connsiteX45" fmla="*/ 121611 w 6373761"/>
                <a:gd name="connsiteY45" fmla="*/ 3308544 h 6874714"/>
                <a:gd name="connsiteX46" fmla="*/ 39314 w 6373761"/>
                <a:gd name="connsiteY46" fmla="*/ 4005912 h 6874714"/>
                <a:gd name="connsiteX47" fmla="*/ 73910 w 6373761"/>
                <a:gd name="connsiteY47" fmla="*/ 4354081 h 6874714"/>
                <a:gd name="connsiteX48" fmla="*/ 179534 w 6373761"/>
                <a:gd name="connsiteY48" fmla="*/ 4687050 h 6874714"/>
                <a:gd name="connsiteX49" fmla="*/ 215964 w 6373761"/>
                <a:gd name="connsiteY49" fmla="*/ 4766654 h 6874714"/>
                <a:gd name="connsiteX50" fmla="*/ 256457 w 6373761"/>
                <a:gd name="connsiteY50" fmla="*/ 4844455 h 6874714"/>
                <a:gd name="connsiteX51" fmla="*/ 346225 w 6373761"/>
                <a:gd name="connsiteY51" fmla="*/ 4995290 h 6874714"/>
                <a:gd name="connsiteX52" fmla="*/ 445296 w 6373761"/>
                <a:gd name="connsiteY52" fmla="*/ 5140971 h 6874714"/>
                <a:gd name="connsiteX53" fmla="*/ 551443 w 6373761"/>
                <a:gd name="connsiteY53" fmla="*/ 5282531 h 6874714"/>
                <a:gd name="connsiteX54" fmla="*/ 772387 w 6373761"/>
                <a:gd name="connsiteY54" fmla="*/ 5562561 h 6874714"/>
                <a:gd name="connsiteX55" fmla="*/ 882858 w 6373761"/>
                <a:gd name="connsiteY55" fmla="*/ 5704507 h 6874714"/>
                <a:gd name="connsiteX56" fmla="*/ 990316 w 6373761"/>
                <a:gd name="connsiteY56" fmla="*/ 5848258 h 6874714"/>
                <a:gd name="connsiteX57" fmla="*/ 1097774 w 6373761"/>
                <a:gd name="connsiteY57" fmla="*/ 5987114 h 6874714"/>
                <a:gd name="connsiteX58" fmla="*/ 1210080 w 6373761"/>
                <a:gd name="connsiteY58" fmla="*/ 6121203 h 6874714"/>
                <a:gd name="connsiteX59" fmla="*/ 1448192 w 6373761"/>
                <a:gd name="connsiteY59" fmla="*/ 6374054 h 6874714"/>
                <a:gd name="connsiteX60" fmla="*/ 1982991 w 6373761"/>
                <a:gd name="connsiteY60" fmla="*/ 6796158 h 6874714"/>
                <a:gd name="connsiteX61" fmla="*/ 2118475 w 6373761"/>
                <a:gd name="connsiteY61" fmla="*/ 6874714 h 6874714"/>
                <a:gd name="connsiteX62" fmla="*/ 1569874 w 6373761"/>
                <a:gd name="connsiteY62" fmla="*/ 6874714 h 6874714"/>
                <a:gd name="connsiteX63" fmla="*/ 1507802 w 6373761"/>
                <a:gd name="connsiteY63" fmla="*/ 6817815 h 6874714"/>
                <a:gd name="connsiteX64" fmla="*/ 1256865 w 6373761"/>
                <a:gd name="connsiteY64" fmla="*/ 6543437 h 6874714"/>
                <a:gd name="connsiteX65" fmla="*/ 1038410 w 6373761"/>
                <a:gd name="connsiteY65" fmla="*/ 6248722 h 6874714"/>
                <a:gd name="connsiteX66" fmla="*/ 845380 w 6373761"/>
                <a:gd name="connsiteY66" fmla="*/ 5941386 h 6874714"/>
                <a:gd name="connsiteX67" fmla="*/ 755351 w 6373761"/>
                <a:gd name="connsiteY67" fmla="*/ 5788877 h 6874714"/>
                <a:gd name="connsiteX68" fmla="*/ 661784 w 6373761"/>
                <a:gd name="connsiteY68" fmla="*/ 5638944 h 6874714"/>
                <a:gd name="connsiteX69" fmla="*/ 466525 w 6373761"/>
                <a:gd name="connsiteY69" fmla="*/ 5340366 h 6874714"/>
                <a:gd name="connsiteX70" fmla="*/ 370992 w 6373761"/>
                <a:gd name="connsiteY70" fmla="*/ 5188502 h 6874714"/>
                <a:gd name="connsiteX71" fmla="*/ 280046 w 6373761"/>
                <a:gd name="connsiteY71" fmla="*/ 5033287 h 6874714"/>
                <a:gd name="connsiteX72" fmla="*/ 126853 w 6373761"/>
                <a:gd name="connsiteY72" fmla="*/ 4707660 h 6874714"/>
                <a:gd name="connsiteX73" fmla="*/ 30272 w 6373761"/>
                <a:gd name="connsiteY73" fmla="*/ 4362068 h 6874714"/>
                <a:gd name="connsiteX74" fmla="*/ 0 w 6373761"/>
                <a:gd name="connsiteY74" fmla="*/ 4005912 h 6874714"/>
                <a:gd name="connsiteX75" fmla="*/ 270480 w 6373761"/>
                <a:gd name="connsiteY75" fmla="*/ 2610532 h 6874714"/>
                <a:gd name="connsiteX76" fmla="*/ 415942 w 6373761"/>
                <a:gd name="connsiteY76" fmla="*/ 2280526 h 6874714"/>
                <a:gd name="connsiteX77" fmla="*/ 590102 w 6373761"/>
                <a:gd name="connsiteY77" fmla="*/ 1962626 h 6874714"/>
                <a:gd name="connsiteX78" fmla="*/ 1020719 w 6373761"/>
                <a:gd name="connsiteY78" fmla="*/ 1373070 h 6874714"/>
                <a:gd name="connsiteX79" fmla="*/ 1275080 w 6373761"/>
                <a:gd name="connsiteY79" fmla="*/ 1107081 h 6874714"/>
                <a:gd name="connsiteX80" fmla="*/ 1342437 w 6373761"/>
                <a:gd name="connsiteY80" fmla="*/ 1043965 h 6874714"/>
                <a:gd name="connsiteX81" fmla="*/ 1411106 w 6373761"/>
                <a:gd name="connsiteY81" fmla="*/ 982138 h 6874714"/>
                <a:gd name="connsiteX82" fmla="*/ 1553029 w 6373761"/>
                <a:gd name="connsiteY82" fmla="*/ 863376 h 6874714"/>
                <a:gd name="connsiteX83" fmla="*/ 2173401 w 6373761"/>
                <a:gd name="connsiteY83" fmla="*/ 454409 h 6874714"/>
                <a:gd name="connsiteX84" fmla="*/ 3599708 w 6373761"/>
                <a:gd name="connsiteY84" fmla="*/ 16332 h 6874714"/>
                <a:gd name="connsiteX85" fmla="*/ 3975975 w 6373761"/>
                <a:gd name="connsiteY85" fmla="*/ 263 h 6874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Lst>
              <a:rect l="l" t="t" r="r" b="b"/>
              <a:pathLst>
                <a:path w="6373761" h="6874714">
                  <a:moveTo>
                    <a:pt x="6373761" y="5771297"/>
                  </a:moveTo>
                  <a:lnTo>
                    <a:pt x="6373761" y="6247960"/>
                  </a:lnTo>
                  <a:lnTo>
                    <a:pt x="6235932" y="6361930"/>
                  </a:lnTo>
                  <a:cubicBezTo>
                    <a:pt x="6143250" y="6437460"/>
                    <a:pt x="6051059" y="6512200"/>
                    <a:pt x="5960375" y="6587489"/>
                  </a:cubicBezTo>
                  <a:lnTo>
                    <a:pt x="5822907" y="6701871"/>
                  </a:lnTo>
                  <a:cubicBezTo>
                    <a:pt x="5776123" y="6740385"/>
                    <a:pt x="5729079" y="6778899"/>
                    <a:pt x="5681115" y="6816896"/>
                  </a:cubicBezTo>
                  <a:lnTo>
                    <a:pt x="5604096" y="6874714"/>
                  </a:lnTo>
                  <a:lnTo>
                    <a:pt x="4878485" y="6874714"/>
                  </a:lnTo>
                  <a:lnTo>
                    <a:pt x="5006014" y="6800200"/>
                  </a:lnTo>
                  <a:cubicBezTo>
                    <a:pt x="5054354" y="6770429"/>
                    <a:pt x="5102285" y="6739483"/>
                    <a:pt x="5149855" y="6707667"/>
                  </a:cubicBezTo>
                  <a:cubicBezTo>
                    <a:pt x="5244993" y="6643906"/>
                    <a:pt x="5338561" y="6576025"/>
                    <a:pt x="5431866" y="6506210"/>
                  </a:cubicBezTo>
                  <a:cubicBezTo>
                    <a:pt x="5478386" y="6471304"/>
                    <a:pt x="5524777" y="6435495"/>
                    <a:pt x="5571036" y="6399557"/>
                  </a:cubicBezTo>
                  <a:lnTo>
                    <a:pt x="5711649" y="6288912"/>
                  </a:lnTo>
                  <a:cubicBezTo>
                    <a:pt x="5902059" y="6140395"/>
                    <a:pt x="6093257" y="5998320"/>
                    <a:pt x="6276589" y="5852379"/>
                  </a:cubicBezTo>
                  <a:close/>
                  <a:moveTo>
                    <a:pt x="3975975" y="263"/>
                  </a:moveTo>
                  <a:cubicBezTo>
                    <a:pt x="4101550" y="1809"/>
                    <a:pt x="4226830" y="10149"/>
                    <a:pt x="4350473" y="24963"/>
                  </a:cubicBezTo>
                  <a:cubicBezTo>
                    <a:pt x="4598149" y="54846"/>
                    <a:pt x="4842943" y="108687"/>
                    <a:pt x="5077909" y="189450"/>
                  </a:cubicBezTo>
                  <a:cubicBezTo>
                    <a:pt x="5312876" y="269955"/>
                    <a:pt x="5537357" y="376867"/>
                    <a:pt x="5746507" y="505804"/>
                  </a:cubicBezTo>
                  <a:cubicBezTo>
                    <a:pt x="5955527" y="634999"/>
                    <a:pt x="6148688" y="786864"/>
                    <a:pt x="6322456" y="956633"/>
                  </a:cubicBezTo>
                  <a:lnTo>
                    <a:pt x="6373761" y="1011863"/>
                  </a:lnTo>
                  <a:lnTo>
                    <a:pt x="6373761" y="1185075"/>
                  </a:lnTo>
                  <a:lnTo>
                    <a:pt x="6359489" y="1169497"/>
                  </a:lnTo>
                  <a:cubicBezTo>
                    <a:pt x="6318811" y="1127602"/>
                    <a:pt x="6276917" y="1086890"/>
                    <a:pt x="6233869" y="1047442"/>
                  </a:cubicBezTo>
                  <a:cubicBezTo>
                    <a:pt x="6147509" y="968870"/>
                    <a:pt x="6056431" y="895448"/>
                    <a:pt x="5961423" y="827953"/>
                  </a:cubicBezTo>
                  <a:cubicBezTo>
                    <a:pt x="5865891" y="761102"/>
                    <a:pt x="5766688" y="699403"/>
                    <a:pt x="5663555" y="645304"/>
                  </a:cubicBezTo>
                  <a:cubicBezTo>
                    <a:pt x="5457943" y="535816"/>
                    <a:pt x="5238703" y="453894"/>
                    <a:pt x="5013827" y="397863"/>
                  </a:cubicBezTo>
                  <a:cubicBezTo>
                    <a:pt x="4788953" y="341703"/>
                    <a:pt x="4558442" y="310917"/>
                    <a:pt x="4327409" y="302545"/>
                  </a:cubicBezTo>
                  <a:cubicBezTo>
                    <a:pt x="4096111" y="293012"/>
                    <a:pt x="3867174" y="305893"/>
                    <a:pt x="3639939" y="338868"/>
                  </a:cubicBezTo>
                  <a:cubicBezTo>
                    <a:pt x="3526585" y="355999"/>
                    <a:pt x="3413885" y="377254"/>
                    <a:pt x="3302495" y="403659"/>
                  </a:cubicBezTo>
                  <a:cubicBezTo>
                    <a:pt x="3191107" y="430451"/>
                    <a:pt x="3080634" y="460978"/>
                    <a:pt x="2971604" y="496273"/>
                  </a:cubicBezTo>
                  <a:cubicBezTo>
                    <a:pt x="2862573" y="531437"/>
                    <a:pt x="2754854" y="570852"/>
                    <a:pt x="2648706" y="614389"/>
                  </a:cubicBezTo>
                  <a:cubicBezTo>
                    <a:pt x="2542690" y="658056"/>
                    <a:pt x="2438114" y="705714"/>
                    <a:pt x="2335374" y="757109"/>
                  </a:cubicBezTo>
                  <a:cubicBezTo>
                    <a:pt x="2129894" y="859769"/>
                    <a:pt x="1931228" y="976855"/>
                    <a:pt x="1741342" y="1107725"/>
                  </a:cubicBezTo>
                  <a:cubicBezTo>
                    <a:pt x="1694035" y="1140571"/>
                    <a:pt x="1646858" y="1173933"/>
                    <a:pt x="1600861" y="1208710"/>
                  </a:cubicBezTo>
                  <a:cubicBezTo>
                    <a:pt x="1577535" y="1225713"/>
                    <a:pt x="1554732" y="1243361"/>
                    <a:pt x="1531799" y="1260879"/>
                  </a:cubicBezTo>
                  <a:cubicBezTo>
                    <a:pt x="1508735" y="1278267"/>
                    <a:pt x="1486064" y="1296171"/>
                    <a:pt x="1463655" y="1314333"/>
                  </a:cubicBezTo>
                  <a:cubicBezTo>
                    <a:pt x="1373627" y="1386853"/>
                    <a:pt x="1285564" y="1462077"/>
                    <a:pt x="1200777" y="1541166"/>
                  </a:cubicBezTo>
                  <a:cubicBezTo>
                    <a:pt x="1030810" y="1698827"/>
                    <a:pt x="873161" y="1870785"/>
                    <a:pt x="731501" y="2055754"/>
                  </a:cubicBezTo>
                  <a:cubicBezTo>
                    <a:pt x="660734" y="2148239"/>
                    <a:pt x="593771" y="2243944"/>
                    <a:pt x="531393" y="2342739"/>
                  </a:cubicBezTo>
                  <a:cubicBezTo>
                    <a:pt x="470063" y="2442050"/>
                    <a:pt x="412140" y="2543810"/>
                    <a:pt x="361033" y="2649046"/>
                  </a:cubicBezTo>
                  <a:cubicBezTo>
                    <a:pt x="347798" y="2675194"/>
                    <a:pt x="335479" y="2701728"/>
                    <a:pt x="323292" y="2728263"/>
                  </a:cubicBezTo>
                  <a:lnTo>
                    <a:pt x="304945" y="2768193"/>
                  </a:lnTo>
                  <a:lnTo>
                    <a:pt x="287516" y="2808510"/>
                  </a:lnTo>
                  <a:cubicBezTo>
                    <a:pt x="276115" y="2835432"/>
                    <a:pt x="264583" y="2862352"/>
                    <a:pt x="254230" y="2889788"/>
                  </a:cubicBezTo>
                  <a:cubicBezTo>
                    <a:pt x="243877" y="2917224"/>
                    <a:pt x="232477" y="2944274"/>
                    <a:pt x="223042" y="2971968"/>
                  </a:cubicBezTo>
                  <a:cubicBezTo>
                    <a:pt x="182679" y="3081970"/>
                    <a:pt x="148475" y="3194291"/>
                    <a:pt x="121611" y="3308544"/>
                  </a:cubicBezTo>
                  <a:cubicBezTo>
                    <a:pt x="67096" y="3536534"/>
                    <a:pt x="39183" y="3771224"/>
                    <a:pt x="39314" y="4005912"/>
                  </a:cubicBezTo>
                  <a:cubicBezTo>
                    <a:pt x="39969" y="4122871"/>
                    <a:pt x="51109" y="4239571"/>
                    <a:pt x="73910" y="4354081"/>
                  </a:cubicBezTo>
                  <a:cubicBezTo>
                    <a:pt x="97892" y="4468334"/>
                    <a:pt x="132619" y="4580140"/>
                    <a:pt x="179534" y="4687050"/>
                  </a:cubicBezTo>
                  <a:cubicBezTo>
                    <a:pt x="190673" y="4713972"/>
                    <a:pt x="203647" y="4740249"/>
                    <a:pt x="215964" y="4766654"/>
                  </a:cubicBezTo>
                  <a:cubicBezTo>
                    <a:pt x="229332" y="4792674"/>
                    <a:pt x="242043" y="4818950"/>
                    <a:pt x="256457" y="4844455"/>
                  </a:cubicBezTo>
                  <a:cubicBezTo>
                    <a:pt x="283978" y="4895978"/>
                    <a:pt x="314642" y="4945956"/>
                    <a:pt x="346225" y="4995290"/>
                  </a:cubicBezTo>
                  <a:cubicBezTo>
                    <a:pt x="377676" y="5044752"/>
                    <a:pt x="411355" y="5092926"/>
                    <a:pt x="445296" y="5140971"/>
                  </a:cubicBezTo>
                  <a:cubicBezTo>
                    <a:pt x="479760" y="5188630"/>
                    <a:pt x="515537" y="5235645"/>
                    <a:pt x="551443" y="5282531"/>
                  </a:cubicBezTo>
                  <a:cubicBezTo>
                    <a:pt x="623387" y="5376434"/>
                    <a:pt x="698608" y="5468402"/>
                    <a:pt x="772387" y="5562561"/>
                  </a:cubicBezTo>
                  <a:cubicBezTo>
                    <a:pt x="809472" y="5609448"/>
                    <a:pt x="846428" y="5656719"/>
                    <a:pt x="882858" y="5704507"/>
                  </a:cubicBezTo>
                  <a:cubicBezTo>
                    <a:pt x="919159" y="5751909"/>
                    <a:pt x="955196" y="5802273"/>
                    <a:pt x="990316" y="5848258"/>
                  </a:cubicBezTo>
                  <a:cubicBezTo>
                    <a:pt x="1025175" y="5895402"/>
                    <a:pt x="1061736" y="5941129"/>
                    <a:pt x="1097774" y="5987114"/>
                  </a:cubicBezTo>
                  <a:cubicBezTo>
                    <a:pt x="1134860" y="6032326"/>
                    <a:pt x="1171684" y="6077536"/>
                    <a:pt x="1210080" y="6121203"/>
                  </a:cubicBezTo>
                  <a:cubicBezTo>
                    <a:pt x="1286350" y="6209051"/>
                    <a:pt x="1365632" y="6293677"/>
                    <a:pt x="1448192" y="6374054"/>
                  </a:cubicBezTo>
                  <a:cubicBezTo>
                    <a:pt x="1613572" y="6534420"/>
                    <a:pt x="1792057" y="6677526"/>
                    <a:pt x="1982991" y="6796158"/>
                  </a:cubicBezTo>
                  <a:lnTo>
                    <a:pt x="2118475" y="6874714"/>
                  </a:lnTo>
                  <a:lnTo>
                    <a:pt x="1569874" y="6874714"/>
                  </a:lnTo>
                  <a:lnTo>
                    <a:pt x="1507802" y="6817815"/>
                  </a:lnTo>
                  <a:cubicBezTo>
                    <a:pt x="1418412" y="6730595"/>
                    <a:pt x="1334903" y="6638562"/>
                    <a:pt x="1256865" y="6543437"/>
                  </a:cubicBezTo>
                  <a:cubicBezTo>
                    <a:pt x="1179155" y="6447861"/>
                    <a:pt x="1106817" y="6349194"/>
                    <a:pt x="1038410" y="6248722"/>
                  </a:cubicBezTo>
                  <a:cubicBezTo>
                    <a:pt x="969873" y="6148253"/>
                    <a:pt x="905922" y="6045592"/>
                    <a:pt x="845380" y="5941386"/>
                  </a:cubicBezTo>
                  <a:cubicBezTo>
                    <a:pt x="814453" y="5888704"/>
                    <a:pt x="786147" y="5839370"/>
                    <a:pt x="755351" y="5788877"/>
                  </a:cubicBezTo>
                  <a:cubicBezTo>
                    <a:pt x="724817" y="5738771"/>
                    <a:pt x="693760" y="5688665"/>
                    <a:pt x="661784" y="5638944"/>
                  </a:cubicBezTo>
                  <a:lnTo>
                    <a:pt x="466525" y="5340366"/>
                  </a:lnTo>
                  <a:cubicBezTo>
                    <a:pt x="434156" y="5290131"/>
                    <a:pt x="402181" y="5239639"/>
                    <a:pt x="370992" y="5188502"/>
                  </a:cubicBezTo>
                  <a:cubicBezTo>
                    <a:pt x="339803" y="5137364"/>
                    <a:pt x="308876" y="5086099"/>
                    <a:pt x="280046" y="5033287"/>
                  </a:cubicBezTo>
                  <a:cubicBezTo>
                    <a:pt x="222255" y="4928179"/>
                    <a:pt x="169181" y="4819982"/>
                    <a:pt x="126853" y="4707660"/>
                  </a:cubicBezTo>
                  <a:cubicBezTo>
                    <a:pt x="83739" y="4595725"/>
                    <a:pt x="51764" y="4479670"/>
                    <a:pt x="30272" y="4362068"/>
                  </a:cubicBezTo>
                  <a:cubicBezTo>
                    <a:pt x="9698" y="4244466"/>
                    <a:pt x="0" y="4125060"/>
                    <a:pt x="0" y="4005912"/>
                  </a:cubicBezTo>
                  <a:cubicBezTo>
                    <a:pt x="1704" y="3530867"/>
                    <a:pt x="95140" y="3057110"/>
                    <a:pt x="270480" y="2610532"/>
                  </a:cubicBezTo>
                  <a:cubicBezTo>
                    <a:pt x="314511" y="2498984"/>
                    <a:pt x="362212" y="2388466"/>
                    <a:pt x="415942" y="2280526"/>
                  </a:cubicBezTo>
                  <a:cubicBezTo>
                    <a:pt x="468884" y="2172197"/>
                    <a:pt x="527199" y="2066188"/>
                    <a:pt x="590102" y="1962626"/>
                  </a:cubicBezTo>
                  <a:cubicBezTo>
                    <a:pt x="716037" y="1755631"/>
                    <a:pt x="859794" y="1557653"/>
                    <a:pt x="1020719" y="1373070"/>
                  </a:cubicBezTo>
                  <a:cubicBezTo>
                    <a:pt x="1101575" y="1281101"/>
                    <a:pt x="1185969" y="1191838"/>
                    <a:pt x="1275080" y="1107081"/>
                  </a:cubicBezTo>
                  <a:cubicBezTo>
                    <a:pt x="1297227" y="1085699"/>
                    <a:pt x="1319504" y="1064575"/>
                    <a:pt x="1342437" y="1043965"/>
                  </a:cubicBezTo>
                  <a:cubicBezTo>
                    <a:pt x="1365240" y="1023226"/>
                    <a:pt x="1387648" y="1002102"/>
                    <a:pt x="1411106" y="982138"/>
                  </a:cubicBezTo>
                  <a:cubicBezTo>
                    <a:pt x="1457497" y="941563"/>
                    <a:pt x="1505065" y="902276"/>
                    <a:pt x="1553029" y="863376"/>
                  </a:cubicBezTo>
                  <a:cubicBezTo>
                    <a:pt x="1745798" y="708806"/>
                    <a:pt x="1954030" y="571882"/>
                    <a:pt x="2173401" y="454409"/>
                  </a:cubicBezTo>
                  <a:cubicBezTo>
                    <a:pt x="2612013" y="219334"/>
                    <a:pt x="3099505" y="65666"/>
                    <a:pt x="3599708" y="16332"/>
                  </a:cubicBezTo>
                  <a:cubicBezTo>
                    <a:pt x="3724530" y="3966"/>
                    <a:pt x="3850400" y="-1283"/>
                    <a:pt x="3975975" y="263"/>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6" name="Freeform: Shape 15">
              <a:extLst>
                <a:ext uri="{FF2B5EF4-FFF2-40B4-BE49-F238E27FC236}">
                  <a16:creationId xmlns:a16="http://schemas.microsoft.com/office/drawing/2014/main" id="{61023DD2-2E6F-4419-B404-80F08460BE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65276" y="313387"/>
              <a:ext cx="6326724" cy="6561326"/>
            </a:xfrm>
            <a:custGeom>
              <a:avLst/>
              <a:gdLst>
                <a:gd name="connsiteX0" fmla="*/ 6326724 w 6326724"/>
                <a:gd name="connsiteY0" fmla="*/ 5020808 h 6561326"/>
                <a:gd name="connsiteX1" fmla="*/ 6326724 w 6326724"/>
                <a:gd name="connsiteY1" fmla="*/ 5698632 h 6561326"/>
                <a:gd name="connsiteX2" fmla="*/ 6067438 w 6326724"/>
                <a:gd name="connsiteY2" fmla="*/ 5902509 h 6561326"/>
                <a:gd name="connsiteX3" fmla="*/ 5799974 w 6326724"/>
                <a:gd name="connsiteY3" fmla="*/ 6102017 h 6561326"/>
                <a:gd name="connsiteX4" fmla="*/ 5665258 w 6326724"/>
                <a:gd name="connsiteY4" fmla="*/ 6202100 h 6561326"/>
                <a:gd name="connsiteX5" fmla="*/ 5526873 w 6326724"/>
                <a:gd name="connsiteY5" fmla="*/ 6302828 h 6561326"/>
                <a:gd name="connsiteX6" fmla="*/ 5385080 w 6326724"/>
                <a:gd name="connsiteY6" fmla="*/ 6402268 h 6561326"/>
                <a:gd name="connsiteX7" fmla="*/ 5238833 w 6326724"/>
                <a:gd name="connsiteY7" fmla="*/ 6498875 h 6561326"/>
                <a:gd name="connsiteX8" fmla="*/ 5138040 w 6326724"/>
                <a:gd name="connsiteY8" fmla="*/ 6561326 h 6561326"/>
                <a:gd name="connsiteX9" fmla="*/ 3946072 w 6326724"/>
                <a:gd name="connsiteY9" fmla="*/ 6561326 h 6561326"/>
                <a:gd name="connsiteX10" fmla="*/ 3976009 w 6326724"/>
                <a:gd name="connsiteY10" fmla="*/ 6555242 h 6561326"/>
                <a:gd name="connsiteX11" fmla="*/ 4404855 w 6326724"/>
                <a:gd name="connsiteY11" fmla="*/ 6399048 h 6561326"/>
                <a:gd name="connsiteX12" fmla="*/ 4938868 w 6326724"/>
                <a:gd name="connsiteY12" fmla="*/ 6072132 h 6561326"/>
                <a:gd name="connsiteX13" fmla="*/ 5068342 w 6326724"/>
                <a:gd name="connsiteY13" fmla="*/ 5976042 h 6561326"/>
                <a:gd name="connsiteX14" fmla="*/ 5197816 w 6326724"/>
                <a:gd name="connsiteY14" fmla="*/ 5876730 h 6561326"/>
                <a:gd name="connsiteX15" fmla="*/ 5460039 w 6326724"/>
                <a:gd name="connsiteY15" fmla="*/ 5670637 h 6561326"/>
                <a:gd name="connsiteX16" fmla="*/ 5999033 w 6326724"/>
                <a:gd name="connsiteY16" fmla="*/ 5271718 h 6561326"/>
                <a:gd name="connsiteX17" fmla="*/ 6258766 w 6326724"/>
                <a:gd name="connsiteY17" fmla="*/ 5077603 h 6561326"/>
                <a:gd name="connsiteX18" fmla="*/ 4139342 w 6326724"/>
                <a:gd name="connsiteY18" fmla="*/ 440 h 6561326"/>
                <a:gd name="connsiteX19" fmla="*/ 4315744 w 6326724"/>
                <a:gd name="connsiteY19" fmla="*/ 6808 h 6561326"/>
                <a:gd name="connsiteX20" fmla="*/ 5015400 w 6326724"/>
                <a:gd name="connsiteY20" fmla="*/ 113591 h 6561326"/>
                <a:gd name="connsiteX21" fmla="*/ 5681114 w 6326724"/>
                <a:gd name="connsiteY21" fmla="*/ 361418 h 6561326"/>
                <a:gd name="connsiteX22" fmla="*/ 6270952 w 6326724"/>
                <a:gd name="connsiteY22" fmla="*/ 755441 h 6561326"/>
                <a:gd name="connsiteX23" fmla="*/ 6326724 w 6326724"/>
                <a:gd name="connsiteY23" fmla="*/ 807432 h 6561326"/>
                <a:gd name="connsiteX24" fmla="*/ 6326724 w 6326724"/>
                <a:gd name="connsiteY24" fmla="*/ 1231565 h 6561326"/>
                <a:gd name="connsiteX25" fmla="*/ 6302093 w 6326724"/>
                <a:gd name="connsiteY25" fmla="*/ 1203002 h 6561326"/>
                <a:gd name="connsiteX26" fmla="*/ 6066914 w 6326724"/>
                <a:gd name="connsiteY26" fmla="*/ 989616 h 6561326"/>
                <a:gd name="connsiteX27" fmla="*/ 5533688 w 6326724"/>
                <a:gd name="connsiteY27" fmla="*/ 647242 h 6561326"/>
                <a:gd name="connsiteX28" fmla="*/ 4933626 w 6326724"/>
                <a:gd name="connsiteY28" fmla="*/ 432262 h 6561326"/>
                <a:gd name="connsiteX29" fmla="*/ 4296873 w 6326724"/>
                <a:gd name="connsiteY29" fmla="*/ 343126 h 6561326"/>
                <a:gd name="connsiteX30" fmla="*/ 3651602 w 6326724"/>
                <a:gd name="connsiteY30" fmla="*/ 365797 h 6561326"/>
                <a:gd name="connsiteX31" fmla="*/ 3018256 w 6326724"/>
                <a:gd name="connsiteY31" fmla="*/ 496666 h 6561326"/>
                <a:gd name="connsiteX32" fmla="*/ 2412429 w 6326724"/>
                <a:gd name="connsiteY32" fmla="*/ 724399 h 6561326"/>
                <a:gd name="connsiteX33" fmla="*/ 1329857 w 6326724"/>
                <a:gd name="connsiteY33" fmla="*/ 1424086 h 6561326"/>
                <a:gd name="connsiteX34" fmla="*/ 887314 w 6326724"/>
                <a:gd name="connsiteY34" fmla="*/ 1891015 h 6561326"/>
                <a:gd name="connsiteX35" fmla="*/ 537420 w 6326724"/>
                <a:gd name="connsiteY35" fmla="*/ 2427245 h 6561326"/>
                <a:gd name="connsiteX36" fmla="*/ 299965 w 6326724"/>
                <a:gd name="connsiteY36" fmla="*/ 3020021 h 6561326"/>
                <a:gd name="connsiteX37" fmla="*/ 213606 w 6326724"/>
                <a:gd name="connsiteY37" fmla="*/ 3651953 h 6561326"/>
                <a:gd name="connsiteX38" fmla="*/ 250036 w 6326724"/>
                <a:gd name="connsiteY38" fmla="*/ 3961352 h 6561326"/>
                <a:gd name="connsiteX39" fmla="*/ 357625 w 6326724"/>
                <a:gd name="connsiteY39" fmla="*/ 4250783 h 6561326"/>
                <a:gd name="connsiteX40" fmla="*/ 432715 w 6326724"/>
                <a:gd name="connsiteY40" fmla="*/ 4387063 h 6561326"/>
                <a:gd name="connsiteX41" fmla="*/ 518943 w 6326724"/>
                <a:gd name="connsiteY41" fmla="*/ 4518962 h 6561326"/>
                <a:gd name="connsiteX42" fmla="*/ 718133 w 6326724"/>
                <a:gd name="connsiteY42" fmla="*/ 4773874 h 6561326"/>
                <a:gd name="connsiteX43" fmla="*/ 933704 w 6326724"/>
                <a:gd name="connsiteY43" fmla="*/ 5030717 h 6561326"/>
                <a:gd name="connsiteX44" fmla="*/ 1040900 w 6326724"/>
                <a:gd name="connsiteY44" fmla="*/ 5164806 h 6561326"/>
                <a:gd name="connsiteX45" fmla="*/ 1092401 w 6326724"/>
                <a:gd name="connsiteY45" fmla="*/ 5230628 h 6561326"/>
                <a:gd name="connsiteX46" fmla="*/ 1142854 w 6326724"/>
                <a:gd name="connsiteY46" fmla="*/ 5293615 h 6561326"/>
                <a:gd name="connsiteX47" fmla="*/ 1576354 w 6326724"/>
                <a:gd name="connsiteY47" fmla="*/ 5759128 h 6561326"/>
                <a:gd name="connsiteX48" fmla="*/ 1806865 w 6326724"/>
                <a:gd name="connsiteY48" fmla="*/ 5968571 h 6561326"/>
                <a:gd name="connsiteX49" fmla="*/ 2048253 w 6326724"/>
                <a:gd name="connsiteY49" fmla="*/ 6161654 h 6561326"/>
                <a:gd name="connsiteX50" fmla="*/ 2587506 w 6326724"/>
                <a:gd name="connsiteY50" fmla="*/ 6467059 h 6561326"/>
                <a:gd name="connsiteX51" fmla="*/ 2889176 w 6326724"/>
                <a:gd name="connsiteY51" fmla="*/ 6553360 h 6561326"/>
                <a:gd name="connsiteX52" fmla="*/ 2929698 w 6326724"/>
                <a:gd name="connsiteY52" fmla="*/ 6561326 h 6561326"/>
                <a:gd name="connsiteX53" fmla="*/ 1816374 w 6326724"/>
                <a:gd name="connsiteY53" fmla="*/ 6561326 h 6561326"/>
                <a:gd name="connsiteX54" fmla="*/ 1787601 w 6326724"/>
                <a:gd name="connsiteY54" fmla="*/ 6545761 h 6561326"/>
                <a:gd name="connsiteX55" fmla="*/ 1225544 w 6326724"/>
                <a:gd name="connsiteY55" fmla="*/ 6094158 h 6561326"/>
                <a:gd name="connsiteX56" fmla="*/ 997654 w 6326724"/>
                <a:gd name="connsiteY56" fmla="*/ 5822374 h 6561326"/>
                <a:gd name="connsiteX57" fmla="*/ 798596 w 6326724"/>
                <a:gd name="connsiteY57" fmla="*/ 5534615 h 6561326"/>
                <a:gd name="connsiteX58" fmla="*/ 752075 w 6326724"/>
                <a:gd name="connsiteY58" fmla="*/ 5461324 h 6561326"/>
                <a:gd name="connsiteX59" fmla="*/ 707650 w 6326724"/>
                <a:gd name="connsiteY59" fmla="*/ 5390221 h 6561326"/>
                <a:gd name="connsiteX60" fmla="*/ 619980 w 6326724"/>
                <a:gd name="connsiteY60" fmla="*/ 5252396 h 6561326"/>
                <a:gd name="connsiteX61" fmla="*/ 438349 w 6326724"/>
                <a:gd name="connsiteY61" fmla="*/ 4970822 h 6561326"/>
                <a:gd name="connsiteX62" fmla="*/ 261044 w 6326724"/>
                <a:gd name="connsiteY62" fmla="*/ 4673145 h 6561326"/>
                <a:gd name="connsiteX63" fmla="*/ 181107 w 6326724"/>
                <a:gd name="connsiteY63" fmla="*/ 4515356 h 6561326"/>
                <a:gd name="connsiteX64" fmla="*/ 113224 w 6326724"/>
                <a:gd name="connsiteY64" fmla="*/ 4350223 h 6561326"/>
                <a:gd name="connsiteX65" fmla="*/ 61199 w 6326724"/>
                <a:gd name="connsiteY65" fmla="*/ 4178908 h 6561326"/>
                <a:gd name="connsiteX66" fmla="*/ 41804 w 6326724"/>
                <a:gd name="connsiteY66" fmla="*/ 4091577 h 6561326"/>
                <a:gd name="connsiteX67" fmla="*/ 33287 w 6326724"/>
                <a:gd name="connsiteY67" fmla="*/ 4047781 h 6561326"/>
                <a:gd name="connsiteX68" fmla="*/ 26209 w 6326724"/>
                <a:gd name="connsiteY68" fmla="*/ 4003858 h 6561326"/>
                <a:gd name="connsiteX69" fmla="*/ 0 w 6326724"/>
                <a:gd name="connsiteY69" fmla="*/ 3651953 h 6561326"/>
                <a:gd name="connsiteX70" fmla="*/ 72731 w 6326724"/>
                <a:gd name="connsiteY70" fmla="*/ 2966307 h 6561326"/>
                <a:gd name="connsiteX71" fmla="*/ 291316 w 6326724"/>
                <a:gd name="connsiteY71" fmla="*/ 2309385 h 6561326"/>
                <a:gd name="connsiteX72" fmla="*/ 1110878 w 6326724"/>
                <a:gd name="connsiteY72" fmla="*/ 1193776 h 6561326"/>
                <a:gd name="connsiteX73" fmla="*/ 1654327 w 6326724"/>
                <a:gd name="connsiteY73" fmla="*/ 756730 h 6561326"/>
                <a:gd name="connsiteX74" fmla="*/ 2261727 w 6326724"/>
                <a:gd name="connsiteY74" fmla="*/ 409720 h 6561326"/>
                <a:gd name="connsiteX75" fmla="*/ 3610060 w 6326724"/>
                <a:gd name="connsiteY75" fmla="*/ 27032 h 6561326"/>
                <a:gd name="connsiteX76" fmla="*/ 4139342 w 6326724"/>
                <a:gd name="connsiteY76" fmla="*/ 440 h 65613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Lst>
              <a:rect l="l" t="t" r="r" b="b"/>
              <a:pathLst>
                <a:path w="6326724" h="6561326">
                  <a:moveTo>
                    <a:pt x="6326724" y="5020808"/>
                  </a:moveTo>
                  <a:lnTo>
                    <a:pt x="6326724" y="5698632"/>
                  </a:lnTo>
                  <a:lnTo>
                    <a:pt x="6067438" y="5902509"/>
                  </a:lnTo>
                  <a:cubicBezTo>
                    <a:pt x="5977868" y="5970407"/>
                    <a:pt x="5888364" y="6036453"/>
                    <a:pt x="5799974" y="6102017"/>
                  </a:cubicBezTo>
                  <a:lnTo>
                    <a:pt x="5665258" y="6202100"/>
                  </a:lnTo>
                  <a:cubicBezTo>
                    <a:pt x="5619654" y="6235719"/>
                    <a:pt x="5573656" y="6269596"/>
                    <a:pt x="5526873" y="6302828"/>
                  </a:cubicBezTo>
                  <a:cubicBezTo>
                    <a:pt x="5480220" y="6336189"/>
                    <a:pt x="5433044" y="6369423"/>
                    <a:pt x="5385080" y="6402268"/>
                  </a:cubicBezTo>
                  <a:cubicBezTo>
                    <a:pt x="5336988" y="6434857"/>
                    <a:pt x="5288500" y="6467187"/>
                    <a:pt x="5238833" y="6498875"/>
                  </a:cubicBezTo>
                  <a:lnTo>
                    <a:pt x="5138040" y="6561326"/>
                  </a:lnTo>
                  <a:lnTo>
                    <a:pt x="3946072" y="6561326"/>
                  </a:lnTo>
                  <a:lnTo>
                    <a:pt x="3976009" y="6555242"/>
                  </a:lnTo>
                  <a:cubicBezTo>
                    <a:pt x="4123712" y="6519227"/>
                    <a:pt x="4266863" y="6466383"/>
                    <a:pt x="4404855" y="6399048"/>
                  </a:cubicBezTo>
                  <a:cubicBezTo>
                    <a:pt x="4589500" y="6310299"/>
                    <a:pt x="4765232" y="6196690"/>
                    <a:pt x="4938868" y="6072132"/>
                  </a:cubicBezTo>
                  <a:cubicBezTo>
                    <a:pt x="4982245" y="6041089"/>
                    <a:pt x="5025359" y="6008630"/>
                    <a:pt x="5068342" y="5976042"/>
                  </a:cubicBezTo>
                  <a:cubicBezTo>
                    <a:pt x="5111588" y="5943453"/>
                    <a:pt x="5154702" y="5910349"/>
                    <a:pt x="5197816" y="5876730"/>
                  </a:cubicBezTo>
                  <a:lnTo>
                    <a:pt x="5460039" y="5670637"/>
                  </a:lnTo>
                  <a:cubicBezTo>
                    <a:pt x="5639966" y="5530365"/>
                    <a:pt x="5821596" y="5399753"/>
                    <a:pt x="5999033" y="5271718"/>
                  </a:cubicBezTo>
                  <a:cubicBezTo>
                    <a:pt x="6087686" y="5207700"/>
                    <a:pt x="6174667" y="5143360"/>
                    <a:pt x="6258766" y="5077603"/>
                  </a:cubicBezTo>
                  <a:close/>
                  <a:moveTo>
                    <a:pt x="4139342" y="440"/>
                  </a:moveTo>
                  <a:cubicBezTo>
                    <a:pt x="4198237" y="1301"/>
                    <a:pt x="4257068" y="3427"/>
                    <a:pt x="4315744" y="6808"/>
                  </a:cubicBezTo>
                  <a:cubicBezTo>
                    <a:pt x="4550841" y="20849"/>
                    <a:pt x="4785806" y="55240"/>
                    <a:pt x="5015400" y="113591"/>
                  </a:cubicBezTo>
                  <a:cubicBezTo>
                    <a:pt x="5244992" y="171812"/>
                    <a:pt x="5469212" y="254249"/>
                    <a:pt x="5681114" y="361418"/>
                  </a:cubicBezTo>
                  <a:cubicBezTo>
                    <a:pt x="5892754" y="468586"/>
                    <a:pt x="6093124" y="599584"/>
                    <a:pt x="6270952" y="755441"/>
                  </a:cubicBezTo>
                  <a:lnTo>
                    <a:pt x="6326724" y="807432"/>
                  </a:lnTo>
                  <a:lnTo>
                    <a:pt x="6326724" y="1231565"/>
                  </a:lnTo>
                  <a:lnTo>
                    <a:pt x="6302093" y="1203002"/>
                  </a:lnTo>
                  <a:cubicBezTo>
                    <a:pt x="6227937" y="1127247"/>
                    <a:pt x="6149211" y="1056081"/>
                    <a:pt x="6066914" y="989616"/>
                  </a:cubicBezTo>
                  <a:cubicBezTo>
                    <a:pt x="5902714" y="856299"/>
                    <a:pt x="5724360" y="740371"/>
                    <a:pt x="5533688" y="647242"/>
                  </a:cubicBezTo>
                  <a:cubicBezTo>
                    <a:pt x="5343146" y="553857"/>
                    <a:pt x="5141466" y="482239"/>
                    <a:pt x="4933626" y="432262"/>
                  </a:cubicBezTo>
                  <a:cubicBezTo>
                    <a:pt x="4725788" y="382156"/>
                    <a:pt x="4512182" y="353303"/>
                    <a:pt x="4296873" y="343126"/>
                  </a:cubicBezTo>
                  <a:cubicBezTo>
                    <a:pt x="4081172" y="332435"/>
                    <a:pt x="3865732" y="339520"/>
                    <a:pt x="3651602" y="365797"/>
                  </a:cubicBezTo>
                  <a:cubicBezTo>
                    <a:pt x="3437604" y="392202"/>
                    <a:pt x="3225572" y="436384"/>
                    <a:pt x="3018256" y="496666"/>
                  </a:cubicBezTo>
                  <a:cubicBezTo>
                    <a:pt x="2810809" y="556691"/>
                    <a:pt x="2608474" y="634362"/>
                    <a:pt x="2412429" y="724399"/>
                  </a:cubicBezTo>
                  <a:cubicBezTo>
                    <a:pt x="2019160" y="902541"/>
                    <a:pt x="1651969" y="1138775"/>
                    <a:pt x="1329857" y="1424086"/>
                  </a:cubicBezTo>
                  <a:cubicBezTo>
                    <a:pt x="1169326" y="1567192"/>
                    <a:pt x="1020588" y="1723307"/>
                    <a:pt x="887314" y="1891015"/>
                  </a:cubicBezTo>
                  <a:cubicBezTo>
                    <a:pt x="753778" y="2058466"/>
                    <a:pt x="635967" y="2238026"/>
                    <a:pt x="537420" y="2427245"/>
                  </a:cubicBezTo>
                  <a:cubicBezTo>
                    <a:pt x="438874" y="2616335"/>
                    <a:pt x="356839" y="2814313"/>
                    <a:pt x="299965" y="3020021"/>
                  </a:cubicBezTo>
                  <a:cubicBezTo>
                    <a:pt x="242961" y="3225212"/>
                    <a:pt x="213474" y="3438518"/>
                    <a:pt x="213606" y="3651953"/>
                  </a:cubicBezTo>
                  <a:cubicBezTo>
                    <a:pt x="214785" y="3756804"/>
                    <a:pt x="225269" y="3860881"/>
                    <a:pt x="250036" y="3961352"/>
                  </a:cubicBezTo>
                  <a:cubicBezTo>
                    <a:pt x="274412" y="4061950"/>
                    <a:pt x="312284" y="4158171"/>
                    <a:pt x="357625" y="4250783"/>
                  </a:cubicBezTo>
                  <a:cubicBezTo>
                    <a:pt x="380558" y="4297025"/>
                    <a:pt x="405982" y="4342366"/>
                    <a:pt x="432715" y="4387063"/>
                  </a:cubicBezTo>
                  <a:cubicBezTo>
                    <a:pt x="459841" y="4431630"/>
                    <a:pt x="488803" y="4475554"/>
                    <a:pt x="518943" y="4518962"/>
                  </a:cubicBezTo>
                  <a:cubicBezTo>
                    <a:pt x="580011" y="4605521"/>
                    <a:pt x="647893" y="4689504"/>
                    <a:pt x="718133" y="4773874"/>
                  </a:cubicBezTo>
                  <a:cubicBezTo>
                    <a:pt x="788374" y="4858372"/>
                    <a:pt x="861760" y="4942871"/>
                    <a:pt x="933704" y="5030717"/>
                  </a:cubicBezTo>
                  <a:cubicBezTo>
                    <a:pt x="969742" y="5074512"/>
                    <a:pt x="1005387" y="5119337"/>
                    <a:pt x="1040900" y="5164806"/>
                  </a:cubicBezTo>
                  <a:lnTo>
                    <a:pt x="1092401" y="5230628"/>
                  </a:lnTo>
                  <a:cubicBezTo>
                    <a:pt x="1109306" y="5251624"/>
                    <a:pt x="1125425" y="5273135"/>
                    <a:pt x="1142854" y="5293615"/>
                  </a:cubicBezTo>
                  <a:cubicBezTo>
                    <a:pt x="1278880" y="5460293"/>
                    <a:pt x="1426438" y="5613704"/>
                    <a:pt x="1576354" y="5759128"/>
                  </a:cubicBezTo>
                  <a:cubicBezTo>
                    <a:pt x="1651706" y="5831519"/>
                    <a:pt x="1728368" y="5901461"/>
                    <a:pt x="1806865" y="5968571"/>
                  </a:cubicBezTo>
                  <a:cubicBezTo>
                    <a:pt x="1885362" y="6035680"/>
                    <a:pt x="1965299" y="6100599"/>
                    <a:pt x="2048253" y="6161654"/>
                  </a:cubicBezTo>
                  <a:cubicBezTo>
                    <a:pt x="2213502" y="6284022"/>
                    <a:pt x="2391724" y="6393380"/>
                    <a:pt x="2587506" y="6467059"/>
                  </a:cubicBezTo>
                  <a:cubicBezTo>
                    <a:pt x="2685137" y="6503898"/>
                    <a:pt x="2786304" y="6532106"/>
                    <a:pt x="2889176" y="6553360"/>
                  </a:cubicBezTo>
                  <a:lnTo>
                    <a:pt x="2929698" y="6561326"/>
                  </a:lnTo>
                  <a:lnTo>
                    <a:pt x="1816374" y="6561326"/>
                  </a:lnTo>
                  <a:lnTo>
                    <a:pt x="1787601" y="6545761"/>
                  </a:lnTo>
                  <a:cubicBezTo>
                    <a:pt x="1577272" y="6422749"/>
                    <a:pt x="1389483" y="6266761"/>
                    <a:pt x="1225544" y="6094158"/>
                  </a:cubicBezTo>
                  <a:cubicBezTo>
                    <a:pt x="1143116" y="6007986"/>
                    <a:pt x="1068158" y="5916274"/>
                    <a:pt x="997654" y="5822374"/>
                  </a:cubicBezTo>
                  <a:cubicBezTo>
                    <a:pt x="927546" y="5728086"/>
                    <a:pt x="860842" y="5632381"/>
                    <a:pt x="798596" y="5534615"/>
                  </a:cubicBezTo>
                  <a:cubicBezTo>
                    <a:pt x="782608" y="5510399"/>
                    <a:pt x="767537" y="5485797"/>
                    <a:pt x="752075" y="5461324"/>
                  </a:cubicBezTo>
                  <a:lnTo>
                    <a:pt x="707650" y="5390221"/>
                  </a:lnTo>
                  <a:cubicBezTo>
                    <a:pt x="679213" y="5344237"/>
                    <a:pt x="649728" y="5298638"/>
                    <a:pt x="619980" y="5252396"/>
                  </a:cubicBezTo>
                  <a:lnTo>
                    <a:pt x="438349" y="4970822"/>
                  </a:lnTo>
                  <a:cubicBezTo>
                    <a:pt x="377413" y="4874860"/>
                    <a:pt x="317263" y="4776064"/>
                    <a:pt x="261044" y="4673145"/>
                  </a:cubicBezTo>
                  <a:cubicBezTo>
                    <a:pt x="233000" y="4621622"/>
                    <a:pt x="205874" y="4569197"/>
                    <a:pt x="181107" y="4515356"/>
                  </a:cubicBezTo>
                  <a:cubicBezTo>
                    <a:pt x="156470" y="4461385"/>
                    <a:pt x="133537" y="4406385"/>
                    <a:pt x="113224" y="4350223"/>
                  </a:cubicBezTo>
                  <a:cubicBezTo>
                    <a:pt x="93305" y="4293934"/>
                    <a:pt x="75614" y="4236872"/>
                    <a:pt x="61199" y="4178908"/>
                  </a:cubicBezTo>
                  <a:cubicBezTo>
                    <a:pt x="54385" y="4149927"/>
                    <a:pt x="47440" y="4120815"/>
                    <a:pt x="41804" y="4091577"/>
                  </a:cubicBezTo>
                  <a:lnTo>
                    <a:pt x="33287" y="4047781"/>
                  </a:lnTo>
                  <a:lnTo>
                    <a:pt x="26209" y="4003858"/>
                  </a:lnTo>
                  <a:cubicBezTo>
                    <a:pt x="7732" y="3886643"/>
                    <a:pt x="0" y="3768783"/>
                    <a:pt x="0" y="3651953"/>
                  </a:cubicBezTo>
                  <a:cubicBezTo>
                    <a:pt x="524" y="3422031"/>
                    <a:pt x="25030" y="3192109"/>
                    <a:pt x="72731" y="2966307"/>
                  </a:cubicBezTo>
                  <a:cubicBezTo>
                    <a:pt x="120301" y="2740634"/>
                    <a:pt x="193163" y="2519343"/>
                    <a:pt x="291316" y="2309385"/>
                  </a:cubicBezTo>
                  <a:cubicBezTo>
                    <a:pt x="488540" y="1889469"/>
                    <a:pt x="774352" y="1513736"/>
                    <a:pt x="1110878" y="1193776"/>
                  </a:cubicBezTo>
                  <a:cubicBezTo>
                    <a:pt x="1279535" y="1033797"/>
                    <a:pt x="1461821" y="887856"/>
                    <a:pt x="1654327" y="756730"/>
                  </a:cubicBezTo>
                  <a:cubicBezTo>
                    <a:pt x="1847096" y="625732"/>
                    <a:pt x="2049956" y="509031"/>
                    <a:pt x="2261727" y="409720"/>
                  </a:cubicBezTo>
                  <a:cubicBezTo>
                    <a:pt x="2685792" y="212515"/>
                    <a:pt x="3142357" y="82162"/>
                    <a:pt x="3610060" y="27032"/>
                  </a:cubicBezTo>
                  <a:cubicBezTo>
                    <a:pt x="3785399" y="6647"/>
                    <a:pt x="3962657" y="-2144"/>
                    <a:pt x="4139342" y="44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7" name="Freeform: Shape 16">
              <a:extLst>
                <a:ext uri="{FF2B5EF4-FFF2-40B4-BE49-F238E27FC236}">
                  <a16:creationId xmlns:a16="http://schemas.microsoft.com/office/drawing/2014/main" id="{BC4A6C98-F96E-4587-B01F-A9B01BBFAD0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1866928 h 6521594"/>
                <a:gd name="connsiteX4" fmla="*/ 6212358 w 6321679"/>
                <a:gd name="connsiteY4" fmla="*/ 1689281 h 6521594"/>
                <a:gd name="connsiteX5" fmla="*/ 6049880 w 6321679"/>
                <a:gd name="connsiteY5" fmla="*/ 1477173 h 6521594"/>
                <a:gd name="connsiteX6" fmla="*/ 5248663 w 6321679"/>
                <a:gd name="connsiteY6" fmla="*/ 869327 h 6521594"/>
                <a:gd name="connsiteX7" fmla="*/ 4150102 w 6321679"/>
                <a:gd name="connsiteY7" fmla="*/ 644042 h 6521594"/>
                <a:gd name="connsiteX8" fmla="*/ 2867946 w 6321679"/>
                <a:gd name="connsiteY8" fmla="*/ 886459 h 6521594"/>
                <a:gd name="connsiteX9" fmla="*/ 1728892 w 6321679"/>
                <a:gd name="connsiteY9" fmla="*/ 1552397 h 6521594"/>
                <a:gd name="connsiteX10" fmla="*/ 941043 w 6321679"/>
                <a:gd name="connsiteY10" fmla="*/ 2512664 h 6521594"/>
                <a:gd name="connsiteX11" fmla="*/ 655362 w 6321679"/>
                <a:gd name="connsiteY11" fmla="*/ 3630204 h 6521594"/>
                <a:gd name="connsiteX12" fmla="*/ 1128177 w 6321679"/>
                <a:gd name="connsiteY12" fmla="*/ 4667883 h 6521594"/>
                <a:gd name="connsiteX13" fmla="*/ 1366419 w 6321679"/>
                <a:gd name="connsiteY13" fmla="*/ 4997246 h 6521594"/>
                <a:gd name="connsiteX14" fmla="*/ 3601937 w 6321679"/>
                <a:gd name="connsiteY14" fmla="*/ 6284685 h 6521594"/>
                <a:gd name="connsiteX15" fmla="*/ 5298985 w 6321679"/>
                <a:gd name="connsiteY15" fmla="*/ 5492643 h 6521594"/>
                <a:gd name="connsiteX16" fmla="*/ 5505513 w 6321679"/>
                <a:gd name="connsiteY16" fmla="*/ 5335367 h 6521594"/>
                <a:gd name="connsiteX17" fmla="*/ 6252618 w 6321679"/>
                <a:gd name="connsiteY17" fmla="*/ 4722492 h 6521594"/>
                <a:gd name="connsiteX18" fmla="*/ 6321679 w 6321679"/>
                <a:gd name="connsiteY18" fmla="*/ 4651477 h 6521594"/>
                <a:gd name="connsiteX19" fmla="*/ 6321679 w 6321679"/>
                <a:gd name="connsiteY19" fmla="*/ 5523097 h 6521594"/>
                <a:gd name="connsiteX20" fmla="*/ 6024428 w 6321679"/>
                <a:gd name="connsiteY20" fmla="*/ 5754969 h 6521594"/>
                <a:gd name="connsiteX21" fmla="*/ 5702345 w 6321679"/>
                <a:gd name="connsiteY21" fmla="*/ 6000018 h 6521594"/>
                <a:gd name="connsiteX22" fmla="*/ 4988380 w 6321679"/>
                <a:gd name="connsiteY22" fmla="*/ 6506549 h 6521594"/>
                <a:gd name="connsiteX23" fmla="*/ 4961490 w 6321679"/>
                <a:gd name="connsiteY23" fmla="*/ 6521594 h 6521594"/>
                <a:gd name="connsiteX24" fmla="*/ 2011326 w 6321679"/>
                <a:gd name="connsiteY24" fmla="*/ 6521594 h 6521594"/>
                <a:gd name="connsiteX25" fmla="*/ 1982893 w 6321679"/>
                <a:gd name="connsiteY25" fmla="*/ 6505768 h 6521594"/>
                <a:gd name="connsiteX26" fmla="*/ 824149 w 6321679"/>
                <a:gd name="connsiteY26" fmla="*/ 5358682 h 6521594"/>
                <a:gd name="connsiteX27" fmla="*/ 0 w 6321679"/>
                <a:gd name="connsiteY27" fmla="*/ 3630075 h 6521594"/>
                <a:gd name="connsiteX28" fmla="*/ 4150102 w 6321679"/>
                <a:gd name="connsiteY28"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6321679" h="6521594">
                  <a:moveTo>
                    <a:pt x="4150102" y="0"/>
                  </a:moveTo>
                  <a:cubicBezTo>
                    <a:pt x="4918148" y="0"/>
                    <a:pt x="5569597" y="228540"/>
                    <a:pt x="6083891" y="619943"/>
                  </a:cubicBezTo>
                  <a:lnTo>
                    <a:pt x="6321679" y="822247"/>
                  </a:lnTo>
                  <a:lnTo>
                    <a:pt x="6321679" y="1866928"/>
                  </a:lnTo>
                  <a:lnTo>
                    <a:pt x="6212358" y="1689281"/>
                  </a:lnTo>
                  <a:cubicBezTo>
                    <a:pt x="6161484" y="1615222"/>
                    <a:pt x="6107295" y="1544427"/>
                    <a:pt x="6049880" y="1477173"/>
                  </a:cubicBezTo>
                  <a:cubicBezTo>
                    <a:pt x="5825135" y="1214018"/>
                    <a:pt x="5555573" y="1009470"/>
                    <a:pt x="5248663" y="869327"/>
                  </a:cubicBezTo>
                  <a:cubicBezTo>
                    <a:pt x="4921178" y="719909"/>
                    <a:pt x="4551627" y="644042"/>
                    <a:pt x="4150102" y="644042"/>
                  </a:cubicBezTo>
                  <a:cubicBezTo>
                    <a:pt x="3724203" y="644042"/>
                    <a:pt x="3292799" y="725448"/>
                    <a:pt x="2867946" y="886459"/>
                  </a:cubicBezTo>
                  <a:cubicBezTo>
                    <a:pt x="2454234" y="1042832"/>
                    <a:pt x="2060440" y="1273141"/>
                    <a:pt x="1728892" y="1552397"/>
                  </a:cubicBezTo>
                  <a:cubicBezTo>
                    <a:pt x="1391580" y="1836419"/>
                    <a:pt x="1126473" y="2159600"/>
                    <a:pt x="941043" y="2512664"/>
                  </a:cubicBezTo>
                  <a:cubicBezTo>
                    <a:pt x="751551" y="2873583"/>
                    <a:pt x="655362" y="3249575"/>
                    <a:pt x="655362" y="3630204"/>
                  </a:cubicBezTo>
                  <a:cubicBezTo>
                    <a:pt x="655362" y="4013537"/>
                    <a:pt x="808817" y="4237405"/>
                    <a:pt x="1128177" y="4667883"/>
                  </a:cubicBezTo>
                  <a:cubicBezTo>
                    <a:pt x="1205232" y="4771702"/>
                    <a:pt x="1284908" y="4879129"/>
                    <a:pt x="1366419" y="4997246"/>
                  </a:cubicBezTo>
                  <a:cubicBezTo>
                    <a:pt x="1989282" y="5899677"/>
                    <a:pt x="2657880" y="6284685"/>
                    <a:pt x="3601937" y="6284685"/>
                  </a:cubicBezTo>
                  <a:cubicBezTo>
                    <a:pt x="4221523" y="6284685"/>
                    <a:pt x="4676122" y="5971036"/>
                    <a:pt x="5298985" y="5492643"/>
                  </a:cubicBezTo>
                  <a:cubicBezTo>
                    <a:pt x="5368571" y="5439187"/>
                    <a:pt x="5438156" y="5386375"/>
                    <a:pt x="5505513" y="5335367"/>
                  </a:cubicBezTo>
                  <a:cubicBezTo>
                    <a:pt x="5779335" y="5127761"/>
                    <a:pt x="6041730" y="4928776"/>
                    <a:pt x="6252618" y="4722492"/>
                  </a:cubicBezTo>
                  <a:lnTo>
                    <a:pt x="6321679" y="4651477"/>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 name="Freeform: Shape 17">
              <a:extLst>
                <a:ext uri="{FF2B5EF4-FFF2-40B4-BE49-F238E27FC236}">
                  <a16:creationId xmlns:a16="http://schemas.microsoft.com/office/drawing/2014/main" id="{A66409EC-9CC3-482A-A4A5-54ED092B3F2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0322" y="353119"/>
              <a:ext cx="6321679" cy="6521594"/>
            </a:xfrm>
            <a:custGeom>
              <a:avLst/>
              <a:gdLst>
                <a:gd name="connsiteX0" fmla="*/ 4150102 w 6321679"/>
                <a:gd name="connsiteY0" fmla="*/ 0 h 6521594"/>
                <a:gd name="connsiteX1" fmla="*/ 6083891 w 6321679"/>
                <a:gd name="connsiteY1" fmla="*/ 619943 h 6521594"/>
                <a:gd name="connsiteX2" fmla="*/ 6321679 w 6321679"/>
                <a:gd name="connsiteY2" fmla="*/ 822247 h 6521594"/>
                <a:gd name="connsiteX3" fmla="*/ 6321679 w 6321679"/>
                <a:gd name="connsiteY3" fmla="*/ 2150195 h 6521594"/>
                <a:gd name="connsiteX4" fmla="*/ 6241288 w 6321679"/>
                <a:gd name="connsiteY4" fmla="*/ 1985338 h 6521594"/>
                <a:gd name="connsiteX5" fmla="*/ 5949367 w 6321679"/>
                <a:gd name="connsiteY5" fmla="*/ 1559997 h 6521594"/>
                <a:gd name="connsiteX6" fmla="*/ 5193362 w 6321679"/>
                <a:gd name="connsiteY6" fmla="*/ 986156 h 6521594"/>
                <a:gd name="connsiteX7" fmla="*/ 4150102 w 6321679"/>
                <a:gd name="connsiteY7" fmla="*/ 772850 h 6521594"/>
                <a:gd name="connsiteX8" fmla="*/ 2914861 w 6321679"/>
                <a:gd name="connsiteY8" fmla="*/ 1006637 h 6521594"/>
                <a:gd name="connsiteX9" fmla="*/ 1814073 w 6321679"/>
                <a:gd name="connsiteY9" fmla="*/ 1650163 h 6521594"/>
                <a:gd name="connsiteX10" fmla="*/ 1057412 w 6321679"/>
                <a:gd name="connsiteY10" fmla="*/ 2571657 h 6521594"/>
                <a:gd name="connsiteX11" fmla="*/ 786277 w 6321679"/>
                <a:gd name="connsiteY11" fmla="*/ 3630204 h 6521594"/>
                <a:gd name="connsiteX12" fmla="*/ 1233931 w 6321679"/>
                <a:gd name="connsiteY12" fmla="*/ 4592016 h 6521594"/>
                <a:gd name="connsiteX13" fmla="*/ 1474795 w 6321679"/>
                <a:gd name="connsiteY13" fmla="*/ 4924985 h 6521594"/>
                <a:gd name="connsiteX14" fmla="*/ 2393691 w 6321679"/>
                <a:gd name="connsiteY14" fmla="*/ 5846995 h 6521594"/>
                <a:gd name="connsiteX15" fmla="*/ 3601805 w 6321679"/>
                <a:gd name="connsiteY15" fmla="*/ 6155876 h 6521594"/>
                <a:gd name="connsiteX16" fmla="*/ 4378909 w 6321679"/>
                <a:gd name="connsiteY16" fmla="*/ 5959186 h 6521594"/>
                <a:gd name="connsiteX17" fmla="*/ 5218129 w 6321679"/>
                <a:gd name="connsiteY17" fmla="*/ 5391271 h 6521594"/>
                <a:gd name="connsiteX18" fmla="*/ 5425313 w 6321679"/>
                <a:gd name="connsiteY18" fmla="*/ 5233481 h 6521594"/>
                <a:gd name="connsiteX19" fmla="*/ 6254366 w 6321679"/>
                <a:gd name="connsiteY19" fmla="*/ 4534301 h 6521594"/>
                <a:gd name="connsiteX20" fmla="*/ 6321679 w 6321679"/>
                <a:gd name="connsiteY20" fmla="*/ 4456641 h 6521594"/>
                <a:gd name="connsiteX21" fmla="*/ 6321679 w 6321679"/>
                <a:gd name="connsiteY21" fmla="*/ 5523097 h 6521594"/>
                <a:gd name="connsiteX22" fmla="*/ 6024428 w 6321679"/>
                <a:gd name="connsiteY22" fmla="*/ 5754969 h 6521594"/>
                <a:gd name="connsiteX23" fmla="*/ 5702345 w 6321679"/>
                <a:gd name="connsiteY23" fmla="*/ 6000018 h 6521594"/>
                <a:gd name="connsiteX24" fmla="*/ 4988380 w 6321679"/>
                <a:gd name="connsiteY24" fmla="*/ 6506549 h 6521594"/>
                <a:gd name="connsiteX25" fmla="*/ 4961490 w 6321679"/>
                <a:gd name="connsiteY25" fmla="*/ 6521594 h 6521594"/>
                <a:gd name="connsiteX26" fmla="*/ 2011326 w 6321679"/>
                <a:gd name="connsiteY26" fmla="*/ 6521594 h 6521594"/>
                <a:gd name="connsiteX27" fmla="*/ 1982893 w 6321679"/>
                <a:gd name="connsiteY27" fmla="*/ 6505768 h 6521594"/>
                <a:gd name="connsiteX28" fmla="*/ 824149 w 6321679"/>
                <a:gd name="connsiteY28" fmla="*/ 5358682 h 6521594"/>
                <a:gd name="connsiteX29" fmla="*/ 0 w 6321679"/>
                <a:gd name="connsiteY29" fmla="*/ 3630075 h 6521594"/>
                <a:gd name="connsiteX30" fmla="*/ 4150102 w 6321679"/>
                <a:gd name="connsiteY30" fmla="*/ 0 h 65215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6321679" h="6521594">
                  <a:moveTo>
                    <a:pt x="4150102" y="0"/>
                  </a:moveTo>
                  <a:cubicBezTo>
                    <a:pt x="4918148" y="0"/>
                    <a:pt x="5569597" y="228540"/>
                    <a:pt x="6083891" y="619943"/>
                  </a:cubicBezTo>
                  <a:lnTo>
                    <a:pt x="6321679" y="822247"/>
                  </a:lnTo>
                  <a:lnTo>
                    <a:pt x="6321679" y="2150195"/>
                  </a:lnTo>
                  <a:lnTo>
                    <a:pt x="6241288" y="1985338"/>
                  </a:lnTo>
                  <a:cubicBezTo>
                    <a:pt x="6156788" y="1831195"/>
                    <a:pt x="6059249" y="1688709"/>
                    <a:pt x="5949367" y="1559997"/>
                  </a:cubicBezTo>
                  <a:cubicBezTo>
                    <a:pt x="5737073" y="1311397"/>
                    <a:pt x="5482843" y="1118314"/>
                    <a:pt x="5193362" y="986156"/>
                  </a:cubicBezTo>
                  <a:cubicBezTo>
                    <a:pt x="4883437" y="844596"/>
                    <a:pt x="4532365" y="772850"/>
                    <a:pt x="4150102" y="772850"/>
                  </a:cubicBezTo>
                  <a:cubicBezTo>
                    <a:pt x="3746218" y="772850"/>
                    <a:pt x="3319008" y="853613"/>
                    <a:pt x="2914861" y="1006637"/>
                  </a:cubicBezTo>
                  <a:cubicBezTo>
                    <a:pt x="2515039" y="1157857"/>
                    <a:pt x="2134350" y="1380438"/>
                    <a:pt x="1814073" y="1650163"/>
                  </a:cubicBezTo>
                  <a:cubicBezTo>
                    <a:pt x="1494190" y="1919502"/>
                    <a:pt x="1232622" y="2238173"/>
                    <a:pt x="1057412" y="2571657"/>
                  </a:cubicBezTo>
                  <a:cubicBezTo>
                    <a:pt x="877486" y="2914158"/>
                    <a:pt x="786277" y="3270313"/>
                    <a:pt x="786277" y="3630204"/>
                  </a:cubicBezTo>
                  <a:cubicBezTo>
                    <a:pt x="786277" y="3974121"/>
                    <a:pt x="923483" y="4173646"/>
                    <a:pt x="1233931" y="4592016"/>
                  </a:cubicBezTo>
                  <a:cubicBezTo>
                    <a:pt x="1311641" y="4696736"/>
                    <a:pt x="1391972" y="4805064"/>
                    <a:pt x="1474795" y="4924985"/>
                  </a:cubicBezTo>
                  <a:cubicBezTo>
                    <a:pt x="1767682" y="5349278"/>
                    <a:pt x="2068172" y="5650948"/>
                    <a:pt x="2393691" y="5846995"/>
                  </a:cubicBezTo>
                  <a:cubicBezTo>
                    <a:pt x="2738735" y="6054891"/>
                    <a:pt x="3133971" y="6155876"/>
                    <a:pt x="3601805" y="6155876"/>
                  </a:cubicBezTo>
                  <a:cubicBezTo>
                    <a:pt x="3867305" y="6155876"/>
                    <a:pt x="4114196" y="6093405"/>
                    <a:pt x="4378909" y="5959186"/>
                  </a:cubicBezTo>
                  <a:cubicBezTo>
                    <a:pt x="4650699" y="5821362"/>
                    <a:pt x="4919737" y="5620421"/>
                    <a:pt x="5218129" y="5391271"/>
                  </a:cubicBezTo>
                  <a:cubicBezTo>
                    <a:pt x="5288107" y="5337558"/>
                    <a:pt x="5357824" y="5284617"/>
                    <a:pt x="5425313" y="5233481"/>
                  </a:cubicBezTo>
                  <a:cubicBezTo>
                    <a:pt x="5739037" y="4995556"/>
                    <a:pt x="6037512" y="4769168"/>
                    <a:pt x="6254366" y="4534301"/>
                  </a:cubicBezTo>
                  <a:lnTo>
                    <a:pt x="6321679" y="4456641"/>
                  </a:lnTo>
                  <a:lnTo>
                    <a:pt x="6321679" y="5523097"/>
                  </a:lnTo>
                  <a:lnTo>
                    <a:pt x="6024428" y="5754969"/>
                  </a:lnTo>
                  <a:cubicBezTo>
                    <a:pt x="5918395" y="5835747"/>
                    <a:pt x="5810491" y="5916953"/>
                    <a:pt x="5702345" y="6000018"/>
                  </a:cubicBezTo>
                  <a:cubicBezTo>
                    <a:pt x="5466020" y="6181541"/>
                    <a:pt x="5232938" y="6357503"/>
                    <a:pt x="4988380" y="6506549"/>
                  </a:cubicBezTo>
                  <a:lnTo>
                    <a:pt x="4961490" y="6521594"/>
                  </a:lnTo>
                  <a:lnTo>
                    <a:pt x="2011326" y="6521594"/>
                  </a:lnTo>
                  <a:lnTo>
                    <a:pt x="1982893" y="6505768"/>
                  </a:lnTo>
                  <a:cubicBezTo>
                    <a:pt x="1531799" y="6233999"/>
                    <a:pt x="1157400" y="5841520"/>
                    <a:pt x="824149" y="5358682"/>
                  </a:cubicBezTo>
                  <a:cubicBezTo>
                    <a:pt x="424196" y="4779302"/>
                    <a:pt x="0" y="4381929"/>
                    <a:pt x="0" y="3630075"/>
                  </a:cubicBezTo>
                  <a:cubicBezTo>
                    <a:pt x="0" y="1625174"/>
                    <a:pt x="2089794" y="0"/>
                    <a:pt x="4150102" y="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grpSp>
      <p:cxnSp>
        <p:nvCxnSpPr>
          <p:cNvPr id="5" name="Straight Connector 4">
            <a:extLst>
              <a:ext uri="{FF2B5EF4-FFF2-40B4-BE49-F238E27FC236}">
                <a16:creationId xmlns:a16="http://schemas.microsoft.com/office/drawing/2014/main" id="{18A6534E-DCD8-4520-9E23-3B967AB7F511}"/>
              </a:ext>
            </a:extLst>
          </p:cNvPr>
          <p:cNvCxnSpPr/>
          <p:nvPr/>
        </p:nvCxnSpPr>
        <p:spPr>
          <a:xfrm>
            <a:off x="479685" y="296674"/>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pic>
        <p:nvPicPr>
          <p:cNvPr id="6" name="Picture 5">
            <a:hlinkClick r:id="rId2"/>
            <a:extLst>
              <a:ext uri="{FF2B5EF4-FFF2-40B4-BE49-F238E27FC236}">
                <a16:creationId xmlns:a16="http://schemas.microsoft.com/office/drawing/2014/main" id="{54B9B174-D975-4320-8088-75180EEB68BA}"/>
              </a:ext>
            </a:extLst>
          </p:cNvPr>
          <p:cNvPicPr>
            <a:picLocks noChangeAspect="1"/>
          </p:cNvPicPr>
          <p:nvPr/>
        </p:nvPicPr>
        <p:blipFill>
          <a:blip r:embed="rId3"/>
          <a:stretch>
            <a:fillRect/>
          </a:stretch>
        </p:blipFill>
        <p:spPr>
          <a:xfrm>
            <a:off x="6465659" y="1342278"/>
            <a:ext cx="4822062" cy="4299708"/>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3" name="Content Placeholder 2">
            <a:extLst>
              <a:ext uri="{FF2B5EF4-FFF2-40B4-BE49-F238E27FC236}">
                <a16:creationId xmlns:a16="http://schemas.microsoft.com/office/drawing/2014/main" id="{7F4E3F27-B90A-4788-8BF3-38D2A26A5A53}"/>
              </a:ext>
            </a:extLst>
          </p:cNvPr>
          <p:cNvSpPr>
            <a:spLocks noGrp="1"/>
          </p:cNvSpPr>
          <p:nvPr>
            <p:ph idx="1"/>
          </p:nvPr>
        </p:nvSpPr>
        <p:spPr>
          <a:xfrm>
            <a:off x="576633" y="1416988"/>
            <a:ext cx="5430509" cy="4407052"/>
          </a:xfrm>
        </p:spPr>
        <p:txBody>
          <a:bodyPr anchor="t">
            <a:noAutofit/>
          </a:bodyPr>
          <a:lstStyle/>
          <a:p>
            <a:pPr marL="414338" lvl="1" indent="-342900">
              <a:lnSpc>
                <a:spcPct val="100000"/>
              </a:lnSpc>
              <a:spcBef>
                <a:spcPts val="0"/>
              </a:spcBef>
            </a:pPr>
            <a:r>
              <a:rPr lang="en-GB" sz="2800" b="0" i="0" dirty="0"/>
              <a:t>As mentioned, the University provides an IEEE Referencing guide to help and support you.</a:t>
            </a:r>
            <a:endParaRPr lang="en-GB" sz="2800" dirty="0"/>
          </a:p>
          <a:p>
            <a:pPr marL="414338" lvl="1" indent="-342900">
              <a:lnSpc>
                <a:spcPct val="100000"/>
              </a:lnSpc>
              <a:spcBef>
                <a:spcPts val="0"/>
              </a:spcBef>
            </a:pPr>
            <a:r>
              <a:rPr lang="en-GB" sz="2800" dirty="0"/>
              <a:t>Let’s look at some IEEE reference examples in pages 10 - 15 of the guide.</a:t>
            </a:r>
          </a:p>
          <a:p>
            <a:pPr marL="871538" lvl="2" indent="-342900">
              <a:lnSpc>
                <a:spcPct val="100000"/>
              </a:lnSpc>
              <a:spcBef>
                <a:spcPts val="0"/>
              </a:spcBef>
            </a:pPr>
            <a:r>
              <a:rPr lang="en-GB" dirty="0"/>
              <a:t>UWTSD </a:t>
            </a:r>
            <a:r>
              <a:rPr lang="en-GB" b="0" i="0" dirty="0"/>
              <a:t>IEEE Referencing guide </a:t>
            </a:r>
            <a:r>
              <a:rPr lang="en-GB" b="0" i="0" dirty="0">
                <a:hlinkClick r:id="rId2"/>
              </a:rPr>
              <a:t>click-here</a:t>
            </a:r>
            <a:r>
              <a:rPr lang="en-GB" b="0" i="0" dirty="0"/>
              <a:t>.</a:t>
            </a:r>
          </a:p>
          <a:p>
            <a:pPr marL="871538" lvl="2" indent="-342900">
              <a:lnSpc>
                <a:spcPct val="100000"/>
              </a:lnSpc>
              <a:spcBef>
                <a:spcPts val="0"/>
              </a:spcBef>
            </a:pPr>
            <a:r>
              <a:rPr lang="en-GB" dirty="0"/>
              <a:t>Or URL: </a:t>
            </a:r>
            <a:r>
              <a:rPr lang="en-GB" dirty="0">
                <a:hlinkClick r:id="rId2"/>
              </a:rPr>
              <a:t>https://tinyurl.com/y4vsv8yy</a:t>
            </a:r>
            <a:r>
              <a:rPr lang="en-GB" dirty="0"/>
              <a:t>.</a:t>
            </a:r>
            <a:endParaRPr lang="en-GB" b="0" i="0" dirty="0"/>
          </a:p>
          <a:p>
            <a:pPr marL="871538" lvl="2" indent="-342900">
              <a:lnSpc>
                <a:spcPct val="100000"/>
              </a:lnSpc>
              <a:spcBef>
                <a:spcPts val="0"/>
              </a:spcBef>
            </a:pPr>
            <a:endParaRPr lang="en-GB" dirty="0"/>
          </a:p>
        </p:txBody>
      </p:sp>
      <p:sp>
        <p:nvSpPr>
          <p:cNvPr id="2" name="Title 1">
            <a:extLst>
              <a:ext uri="{FF2B5EF4-FFF2-40B4-BE49-F238E27FC236}">
                <a16:creationId xmlns:a16="http://schemas.microsoft.com/office/drawing/2014/main" id="{9EA5BAF8-6357-4AD1-A22B-A7910C58736C}"/>
              </a:ext>
            </a:extLst>
          </p:cNvPr>
          <p:cNvSpPr>
            <a:spLocks noGrp="1"/>
          </p:cNvSpPr>
          <p:nvPr>
            <p:ph type="title"/>
          </p:nvPr>
        </p:nvSpPr>
        <p:spPr>
          <a:xfrm>
            <a:off x="706353" y="80066"/>
            <a:ext cx="9861712" cy="1454051"/>
          </a:xfrm>
        </p:spPr>
        <p:txBody>
          <a:bodyPr>
            <a:noAutofit/>
          </a:bodyPr>
          <a:lstStyle/>
          <a:p>
            <a:r>
              <a:rPr lang="en-GB" sz="4900" b="1" u="sng" dirty="0">
                <a:solidFill>
                  <a:schemeClr val="tx2"/>
                </a:solidFill>
              </a:rPr>
              <a:t>UWTSD IEEE Referencing handbook.</a:t>
            </a:r>
          </a:p>
        </p:txBody>
      </p:sp>
      <p:pic>
        <p:nvPicPr>
          <p:cNvPr id="9" name="Graphic 8" descr="Cursor with solid fill">
            <a:extLst>
              <a:ext uri="{FF2B5EF4-FFF2-40B4-BE49-F238E27FC236}">
                <a16:creationId xmlns:a16="http://schemas.microsoft.com/office/drawing/2014/main" id="{A93D76DC-05EA-35D7-2A59-5E1CD0C1B162}"/>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9617676" y="4198589"/>
            <a:ext cx="2886794" cy="2886794"/>
          </a:xfrm>
          <a:prstGeom prst="rect">
            <a:avLst/>
          </a:prstGeom>
        </p:spPr>
      </p:pic>
      <p:pic>
        <p:nvPicPr>
          <p:cNvPr id="19" name="Graphic 18" descr="Cursor with solid fill">
            <a:extLst>
              <a:ext uri="{FF2B5EF4-FFF2-40B4-BE49-F238E27FC236}">
                <a16:creationId xmlns:a16="http://schemas.microsoft.com/office/drawing/2014/main" id="{7EAE0AD5-1FD5-1837-277D-F3EA324B9BA6}"/>
              </a:ext>
            </a:extLst>
          </p:cNvPr>
          <p:cNvPicPr>
            <a:picLocks noChangeAspect="1"/>
          </p:cNvPicPr>
          <p:nvPr/>
        </p:nvPicPr>
        <p:blipFill>
          <a:blip r:embed="rId4">
            <a:extLst>
              <a:ext uri="{28A0092B-C50C-407E-A947-70E740481C1C}">
                <a14:useLocalDpi xmlns:a14="http://schemas.microsoft.com/office/drawing/2010/main" val="0"/>
              </a:ext>
              <a:ext uri="{96DAC541-7B7A-43D3-8B79-37D633B846F1}">
                <asvg:svgBlip xmlns:asvg="http://schemas.microsoft.com/office/drawing/2016/SVG/main" r:embed="rId5"/>
              </a:ext>
            </a:extLst>
          </a:blip>
          <a:srcRect/>
          <a:stretch/>
        </p:blipFill>
        <p:spPr>
          <a:xfrm>
            <a:off x="5416679" y="3983517"/>
            <a:ext cx="1358641" cy="1358641"/>
          </a:xfrm>
          <a:prstGeom prst="rect">
            <a:avLst/>
          </a:prstGeom>
        </p:spPr>
      </p:pic>
    </p:spTree>
    <p:extLst>
      <p:ext uri="{BB962C8B-B14F-4D97-AF65-F5344CB8AC3E}">
        <p14:creationId xmlns:p14="http://schemas.microsoft.com/office/powerpoint/2010/main" val="310302321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D742F-D7A9-40D4-90A2-E50B71E1641D}"/>
              </a:ext>
            </a:extLst>
          </p:cNvPr>
          <p:cNvSpPr>
            <a:spLocks noGrp="1"/>
          </p:cNvSpPr>
          <p:nvPr>
            <p:ph type="title"/>
          </p:nvPr>
        </p:nvSpPr>
        <p:spPr/>
        <p:txBody>
          <a:bodyPr/>
          <a:lstStyle/>
          <a:p>
            <a:r>
              <a:rPr lang="en-GB" b="1" u="sng" dirty="0"/>
              <a:t>Many IEEE support sources available.</a:t>
            </a:r>
          </a:p>
        </p:txBody>
      </p:sp>
      <p:sp>
        <p:nvSpPr>
          <p:cNvPr id="3" name="Content Placeholder 2">
            <a:extLst>
              <a:ext uri="{FF2B5EF4-FFF2-40B4-BE49-F238E27FC236}">
                <a16:creationId xmlns:a16="http://schemas.microsoft.com/office/drawing/2014/main" id="{8184B772-9A05-44B5-8191-7DB720421E36}"/>
              </a:ext>
            </a:extLst>
          </p:cNvPr>
          <p:cNvSpPr>
            <a:spLocks noGrp="1"/>
          </p:cNvSpPr>
          <p:nvPr>
            <p:ph idx="1"/>
          </p:nvPr>
        </p:nvSpPr>
        <p:spPr/>
        <p:txBody>
          <a:bodyPr>
            <a:normAutofit/>
          </a:bodyPr>
          <a:lstStyle/>
          <a:p>
            <a:r>
              <a:rPr lang="en-GB" sz="2800" b="0" i="0" dirty="0"/>
              <a:t>The University provides an IEEE Referencing guide to help and support you. The guide shows you how to reference using </a:t>
            </a:r>
            <a:r>
              <a:rPr lang="en-GB" dirty="0"/>
              <a:t>IEEE and how to </a:t>
            </a:r>
            <a:r>
              <a:rPr lang="en-GB" sz="2800" b="0" i="0" dirty="0"/>
              <a:t>format different types of research sources in the Reference list, whether it be an article, book, imag</a:t>
            </a:r>
            <a:r>
              <a:rPr lang="en-GB" dirty="0"/>
              <a:t>e/figure or video.</a:t>
            </a:r>
            <a:endParaRPr lang="en-GB" sz="2800" b="0" i="0" dirty="0"/>
          </a:p>
          <a:p>
            <a:r>
              <a:rPr lang="en-GB" dirty="0"/>
              <a:t>If stuck, remember, there are many other helpful sources online that can help you. Try searching Google or YouTube for further guidance, if needed. </a:t>
            </a:r>
          </a:p>
          <a:p>
            <a:r>
              <a:rPr lang="en-GB" dirty="0"/>
              <a:t>For example ‘citethisforme.com’ shows you how to format different research sources using the IEEE style e.g. </a:t>
            </a:r>
            <a:r>
              <a:rPr lang="en-US" dirty="0">
                <a:hlinkClick r:id="rId2"/>
              </a:rPr>
              <a:t>Guides: How to reference in IEEE style - Cite This For Me.com</a:t>
            </a:r>
            <a:r>
              <a:rPr lang="en-US" dirty="0"/>
              <a:t>.</a:t>
            </a:r>
            <a:endParaRPr lang="en-GB" dirty="0"/>
          </a:p>
        </p:txBody>
      </p:sp>
    </p:spTree>
    <p:extLst>
      <p:ext uri="{BB962C8B-B14F-4D97-AF65-F5344CB8AC3E}">
        <p14:creationId xmlns:p14="http://schemas.microsoft.com/office/powerpoint/2010/main" val="36713958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7AB72139-038C-2FBC-D0D9-FA2E7A471D30}"/>
              </a:ext>
            </a:extLst>
          </p:cNvPr>
          <p:cNvPicPr>
            <a:picLocks noChangeAspect="1"/>
          </p:cNvPicPr>
          <p:nvPr/>
        </p:nvPicPr>
        <p:blipFill>
          <a:blip r:embed="rId2"/>
          <a:stretch>
            <a:fillRect/>
          </a:stretch>
        </p:blipFill>
        <p:spPr>
          <a:xfrm>
            <a:off x="7223167" y="3429000"/>
            <a:ext cx="4714875" cy="3228975"/>
          </a:xfrm>
          <a:prstGeom prst="rect">
            <a:avLst/>
          </a:prstGeom>
        </p:spPr>
      </p:pic>
      <p:sp>
        <p:nvSpPr>
          <p:cNvPr id="2" name="Title 1">
            <a:extLst>
              <a:ext uri="{FF2B5EF4-FFF2-40B4-BE49-F238E27FC236}">
                <a16:creationId xmlns:a16="http://schemas.microsoft.com/office/drawing/2014/main" id="{474CB7A3-78E9-42C3-A5BD-47BE85BF45B5}"/>
              </a:ext>
            </a:extLst>
          </p:cNvPr>
          <p:cNvSpPr>
            <a:spLocks noGrp="1"/>
          </p:cNvSpPr>
          <p:nvPr>
            <p:ph type="title"/>
          </p:nvPr>
        </p:nvSpPr>
        <p:spPr>
          <a:xfrm>
            <a:off x="500448" y="348649"/>
            <a:ext cx="10515600" cy="1325563"/>
          </a:xfrm>
        </p:spPr>
        <p:txBody>
          <a:bodyPr>
            <a:normAutofit/>
          </a:bodyPr>
          <a:lstStyle/>
          <a:p>
            <a:r>
              <a:rPr lang="en-GB" b="1" u="sng" dirty="0"/>
              <a:t>IEEE Referencing in Microsoft Word.</a:t>
            </a:r>
            <a:endParaRPr lang="en-GB" u="sng" dirty="0"/>
          </a:p>
        </p:txBody>
      </p:sp>
      <p:sp>
        <p:nvSpPr>
          <p:cNvPr id="6" name="Content Placeholder 2">
            <a:extLst>
              <a:ext uri="{FF2B5EF4-FFF2-40B4-BE49-F238E27FC236}">
                <a16:creationId xmlns:a16="http://schemas.microsoft.com/office/drawing/2014/main" id="{E191DD1F-3DDF-332E-33A6-4E3CDCA07DD2}"/>
              </a:ext>
            </a:extLst>
          </p:cNvPr>
          <p:cNvSpPr>
            <a:spLocks noGrp="1"/>
          </p:cNvSpPr>
          <p:nvPr>
            <p:ph idx="1"/>
          </p:nvPr>
        </p:nvSpPr>
        <p:spPr>
          <a:xfrm>
            <a:off x="648730" y="1560126"/>
            <a:ext cx="10515600" cy="4351338"/>
          </a:xfrm>
          <a:solidFill>
            <a:schemeClr val="bg1">
              <a:alpha val="55000"/>
            </a:schemeClr>
          </a:solidFill>
        </p:spPr>
        <p:txBody>
          <a:bodyPr>
            <a:normAutofit/>
          </a:bodyPr>
          <a:lstStyle/>
          <a:p>
            <a:r>
              <a:rPr lang="en-US" dirty="0"/>
              <a:t>MS Word has a built-in reference function, that allows you to enter references in your documents. It is very simple to do:</a:t>
            </a:r>
          </a:p>
          <a:p>
            <a:pPr marL="514350" indent="-514350">
              <a:buFont typeface="+mj-lt"/>
              <a:buAutoNum type="arabicPeriod"/>
            </a:pPr>
            <a:r>
              <a:rPr lang="en-US" dirty="0"/>
              <a:t>To add a new citation, first add the reference source information: </a:t>
            </a:r>
          </a:p>
          <a:p>
            <a:pPr marL="971550" lvl="1" indent="-514350">
              <a:buFont typeface="+mj-lt"/>
              <a:buAutoNum type="arabicPeriod"/>
            </a:pPr>
            <a:r>
              <a:rPr lang="en-US" dirty="0"/>
              <a:t>Choose IEEE citation style in the Reference tab &gt; Style option menu.</a:t>
            </a:r>
          </a:p>
          <a:p>
            <a:pPr marL="971550" lvl="1" indent="-514350">
              <a:buFont typeface="+mj-lt"/>
              <a:buAutoNum type="arabicPeriod"/>
            </a:pPr>
            <a:r>
              <a:rPr lang="en-US" dirty="0"/>
              <a:t>Put the cursor in the text where you want to add a citation. </a:t>
            </a:r>
          </a:p>
          <a:p>
            <a:pPr marL="971550" lvl="1" indent="-514350">
              <a:buFont typeface="+mj-lt"/>
              <a:buAutoNum type="arabicPeriod"/>
            </a:pPr>
            <a:r>
              <a:rPr lang="en-US" dirty="0"/>
              <a:t>Select: Insert Citation &gt; Add New Source.</a:t>
            </a:r>
          </a:p>
          <a:p>
            <a:pPr marL="514350" indent="-514350">
              <a:buFont typeface="+mj-lt"/>
              <a:buAutoNum type="arabicPeriod"/>
            </a:pPr>
            <a:endParaRPr lang="en-US" dirty="0"/>
          </a:p>
        </p:txBody>
      </p:sp>
      <p:sp>
        <p:nvSpPr>
          <p:cNvPr id="10" name="TextBox 9">
            <a:extLst>
              <a:ext uri="{FF2B5EF4-FFF2-40B4-BE49-F238E27FC236}">
                <a16:creationId xmlns:a16="http://schemas.microsoft.com/office/drawing/2014/main" id="{8B9730E9-E141-2A72-F127-A0A43810B101}"/>
              </a:ext>
            </a:extLst>
          </p:cNvPr>
          <p:cNvSpPr txBox="1"/>
          <p:nvPr/>
        </p:nvSpPr>
        <p:spPr>
          <a:xfrm>
            <a:off x="648730" y="4289434"/>
            <a:ext cx="5362832" cy="1508105"/>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Note: Whereas MS Word can automatically create Reference lists it cannot yet autonomically extract reference information. Later in the module we will learn how to use </a:t>
            </a:r>
            <a:r>
              <a:rPr kumimoji="0" lang="en-US" sz="2000" b="1" i="0" u="none" strike="noStrike" kern="1200" cap="none" spc="0" normalizeH="0" baseline="0" noProof="0" dirty="0">
                <a:ln>
                  <a:noFill/>
                </a:ln>
                <a:solidFill>
                  <a:prstClr val="white"/>
                </a:solidFill>
                <a:effectLst/>
                <a:uLnTx/>
                <a:uFillTx/>
                <a:latin typeface="Calibri" panose="020F0502020204030204"/>
                <a:ea typeface="+mn-ea"/>
                <a:cs typeface="+mn-cs"/>
              </a:rPr>
              <a:t>Automatic Reference managers </a:t>
            </a:r>
            <a:r>
              <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rPr>
              <a:t>for this purpose.</a:t>
            </a:r>
          </a:p>
        </p:txBody>
      </p:sp>
    </p:spTree>
    <p:extLst>
      <p:ext uri="{BB962C8B-B14F-4D97-AF65-F5344CB8AC3E}">
        <p14:creationId xmlns:p14="http://schemas.microsoft.com/office/powerpoint/2010/main" val="366515265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54837679-E2B2-496C-894E-DFEE60CCA6EB}"/>
              </a:ext>
            </a:extLst>
          </p:cNvPr>
          <p:cNvPicPr>
            <a:picLocks noChangeAspect="1"/>
          </p:cNvPicPr>
          <p:nvPr/>
        </p:nvPicPr>
        <p:blipFill rotWithShape="1">
          <a:blip r:embed="rId2"/>
          <a:srcRect t="6725" b="16989"/>
          <a:stretch/>
        </p:blipFill>
        <p:spPr>
          <a:xfrm>
            <a:off x="667265" y="906051"/>
            <a:ext cx="11080921" cy="5635441"/>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76599" y="316508"/>
            <a:ext cx="11323422" cy="58477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1. </a:t>
            </a:r>
            <a:r>
              <a:rPr kumimoji="0" lang="en-GB" sz="2800" b="0" i="0" u="none" strike="noStrike" kern="1200" cap="none" spc="0" normalizeH="0" baseline="0" noProof="0" dirty="0">
                <a:ln>
                  <a:noFill/>
                </a:ln>
                <a:solidFill>
                  <a:srgbClr val="FFFF00"/>
                </a:solidFill>
                <a:effectLst/>
                <a:uLnTx/>
                <a:uFillTx/>
                <a:latin typeface="Calibri" panose="020F0502020204030204"/>
                <a:ea typeface="+mn-ea"/>
                <a:cs typeface="+mn-cs"/>
              </a:rPr>
              <a:t>Go to ‘References’ tab &amp; ‘Insert citation’ to insert a new source &amp; citation:</a:t>
            </a:r>
          </a:p>
        </p:txBody>
      </p:sp>
      <p:sp>
        <p:nvSpPr>
          <p:cNvPr id="2" name="Oval 1">
            <a:extLst>
              <a:ext uri="{FF2B5EF4-FFF2-40B4-BE49-F238E27FC236}">
                <a16:creationId xmlns:a16="http://schemas.microsoft.com/office/drawing/2014/main" id="{B741F386-F34F-02C0-78AE-16D3337E2DD6}"/>
              </a:ext>
            </a:extLst>
          </p:cNvPr>
          <p:cNvSpPr/>
          <p:nvPr/>
        </p:nvSpPr>
        <p:spPr>
          <a:xfrm>
            <a:off x="6334897" y="1560421"/>
            <a:ext cx="749644" cy="461319"/>
          </a:xfrm>
          <a:prstGeom prst="ellipse">
            <a:avLst/>
          </a:prstGeom>
          <a:noFill/>
          <a:ln>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040473040"/>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B626EDCA-CCD3-0A90-B561-579B1DCAC5A4}"/>
              </a:ext>
            </a:extLst>
          </p:cNvPr>
          <p:cNvPicPr>
            <a:picLocks noChangeAspect="1"/>
          </p:cNvPicPr>
          <p:nvPr/>
        </p:nvPicPr>
        <p:blipFill rotWithShape="1">
          <a:blip r:embed="rId2"/>
          <a:srcRect l="11277" t="7088" r="4849" b="14041"/>
          <a:stretch/>
        </p:blipFill>
        <p:spPr>
          <a:xfrm>
            <a:off x="1033847" y="296562"/>
            <a:ext cx="10124305" cy="6346985"/>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84836" y="296562"/>
            <a:ext cx="6051207" cy="584775"/>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2. Type in reference source details. </a:t>
            </a:r>
          </a:p>
        </p:txBody>
      </p:sp>
    </p:spTree>
    <p:extLst>
      <p:ext uri="{BB962C8B-B14F-4D97-AF65-F5344CB8AC3E}">
        <p14:creationId xmlns:p14="http://schemas.microsoft.com/office/powerpoint/2010/main" val="3381641278"/>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ED9A9EC4-E106-2143-FA1C-6D9F2B09A8B9}"/>
              </a:ext>
            </a:extLst>
          </p:cNvPr>
          <p:cNvPicPr>
            <a:picLocks noChangeAspect="1"/>
          </p:cNvPicPr>
          <p:nvPr/>
        </p:nvPicPr>
        <p:blipFill rotWithShape="1">
          <a:blip r:embed="rId2"/>
          <a:srcRect l="6826" t="6726" b="7461"/>
          <a:stretch/>
        </p:blipFill>
        <p:spPr>
          <a:xfrm>
            <a:off x="890039" y="232572"/>
            <a:ext cx="10411921" cy="6392856"/>
          </a:xfrm>
          <a:prstGeom prst="rect">
            <a:avLst/>
          </a:prstGeom>
        </p:spPr>
      </p:pic>
      <p:sp>
        <p:nvSpPr>
          <p:cNvPr id="6" name="TextBox 5">
            <a:extLst>
              <a:ext uri="{FF2B5EF4-FFF2-40B4-BE49-F238E27FC236}">
                <a16:creationId xmlns:a16="http://schemas.microsoft.com/office/drawing/2014/main" id="{2F44A188-9BFF-FECC-DEBA-DCA5DA0E70E5}"/>
              </a:ext>
            </a:extLst>
          </p:cNvPr>
          <p:cNvSpPr txBox="1"/>
          <p:nvPr/>
        </p:nvSpPr>
        <p:spPr>
          <a:xfrm>
            <a:off x="184837" y="296562"/>
            <a:ext cx="10221068" cy="584775"/>
          </a:xfrm>
          <a:prstGeom prst="rect">
            <a:avLst/>
          </a:prstGeom>
          <a:solidFill>
            <a:schemeClr val="bg1"/>
          </a:solidFill>
        </p:spPr>
        <p:txBody>
          <a:bodyPr wrap="non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3. Click on Bibliography to automatically add ‘Reference list’. </a:t>
            </a:r>
          </a:p>
        </p:txBody>
      </p:sp>
    </p:spTree>
    <p:extLst>
      <p:ext uri="{BB962C8B-B14F-4D97-AF65-F5344CB8AC3E}">
        <p14:creationId xmlns:p14="http://schemas.microsoft.com/office/powerpoint/2010/main" val="20111348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a:extLst>
              <a:ext uri="{FF2B5EF4-FFF2-40B4-BE49-F238E27FC236}">
                <a16:creationId xmlns:a16="http://schemas.microsoft.com/office/drawing/2014/main" id="{2F44A188-9BFF-FECC-DEBA-DCA5DA0E70E5}"/>
              </a:ext>
            </a:extLst>
          </p:cNvPr>
          <p:cNvSpPr txBox="1"/>
          <p:nvPr/>
        </p:nvSpPr>
        <p:spPr>
          <a:xfrm>
            <a:off x="184836" y="296562"/>
            <a:ext cx="11249518" cy="2308324"/>
          </a:xfrm>
          <a:prstGeom prst="rect">
            <a:avLst/>
          </a:prstGeom>
          <a:solidFill>
            <a:schemeClr val="bg1"/>
          </a:solid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rPr>
              <a:t>4.</a:t>
            </a:r>
            <a:r>
              <a:rPr kumimoji="0" lang="en-US" sz="3200" b="0" i="0" u="none" strike="noStrike" kern="1200" cap="none" spc="0" normalizeH="0" baseline="0" noProof="0" dirty="0">
                <a:ln>
                  <a:noFill/>
                </a:ln>
                <a:solidFill>
                  <a:prstClr val="white"/>
                </a:solidFill>
                <a:effectLst/>
                <a:uLnTx/>
                <a:uFillTx/>
                <a:latin typeface="Calibri" panose="020F0502020204030204"/>
                <a:ea typeface="+mn-ea"/>
                <a:cs typeface="+mn-cs"/>
              </a:rPr>
              <a:t> </a:t>
            </a:r>
            <a:r>
              <a:rPr kumimoji="0" lang="en-US" sz="3200" b="0" i="0" u="none" strike="noStrike" kern="1200" cap="none" spc="0" normalizeH="0" baseline="0" noProof="0" dirty="0">
                <a:ln>
                  <a:noFill/>
                </a:ln>
                <a:solidFill>
                  <a:srgbClr val="FFFF00"/>
                </a:solidFill>
                <a:effectLst/>
                <a:uLnTx/>
                <a:uFillTx/>
                <a:latin typeface="Calibri" panose="020F0502020204030204"/>
                <a:ea typeface="+mn-ea"/>
                <a:cs typeface="+mn-cs"/>
              </a:rPr>
              <a:t>Cite the source again: </a:t>
            </a: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After you have added a source to your list, you can easily cite it again in your text, by: </a:t>
            </a:r>
            <a:b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1. Placing your cursor where you want to add the citation number. </a:t>
            </a:r>
            <a:b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br>
            <a:r>
              <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rPr>
              <a:t>2. Choose the source you want to cite from the References list: References &gt; Insert Citation.</a:t>
            </a:r>
            <a:endParaRPr kumimoji="0" lang="en-GB" sz="3200" b="0" i="0" u="none" strike="noStrike" kern="1200" cap="none" spc="0" normalizeH="0" baseline="0" noProof="0" dirty="0">
              <a:ln>
                <a:noFill/>
              </a:ln>
              <a:solidFill>
                <a:srgbClr val="FFFF00"/>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CBD65183-FA6F-0A5E-30EB-EE2F0720E2DE}"/>
              </a:ext>
            </a:extLst>
          </p:cNvPr>
          <p:cNvPicPr>
            <a:picLocks noChangeAspect="1"/>
          </p:cNvPicPr>
          <p:nvPr/>
        </p:nvPicPr>
        <p:blipFill rotWithShape="1">
          <a:blip r:embed="rId2"/>
          <a:srcRect l="15641" t="6355" r="17142" b="36001"/>
          <a:stretch/>
        </p:blipFill>
        <p:spPr>
          <a:xfrm>
            <a:off x="2856411" y="2237873"/>
            <a:ext cx="7524206" cy="4301743"/>
          </a:xfrm>
          <a:prstGeom prst="rect">
            <a:avLst/>
          </a:prstGeom>
        </p:spPr>
      </p:pic>
    </p:spTree>
    <p:extLst>
      <p:ext uri="{BB962C8B-B14F-4D97-AF65-F5344CB8AC3E}">
        <p14:creationId xmlns:p14="http://schemas.microsoft.com/office/powerpoint/2010/main" val="179605990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BD1747-90CE-F865-5A5C-FCEA3B8EB195}"/>
              </a:ext>
            </a:extLst>
          </p:cNvPr>
          <p:cNvSpPr>
            <a:spLocks noGrp="1"/>
          </p:cNvSpPr>
          <p:nvPr>
            <p:ph type="title"/>
          </p:nvPr>
        </p:nvSpPr>
        <p:spPr/>
        <p:txBody>
          <a:bodyPr>
            <a:normAutofit fontScale="90000"/>
          </a:bodyPr>
          <a:lstStyle/>
          <a:p>
            <a:r>
              <a:rPr lang="en-GB" sz="4900" b="1" dirty="0"/>
              <a:t>Bg. </a:t>
            </a:r>
            <a:r>
              <a:rPr lang="en-GB" dirty="0"/>
              <a:t>Additional guides: </a:t>
            </a:r>
            <a:br>
              <a:rPr lang="en-GB" dirty="0"/>
            </a:br>
            <a:r>
              <a:rPr lang="en-US" b="1" u="sng" dirty="0"/>
              <a:t>IEEE Referencing using Microsoft Word</a:t>
            </a:r>
            <a:endParaRPr lang="en-GB" b="1" u="sng" dirty="0"/>
          </a:p>
        </p:txBody>
      </p:sp>
      <p:pic>
        <p:nvPicPr>
          <p:cNvPr id="4" name="Picture 3" descr="Graphical user interface, application&#10;&#10;Description automatically generated">
            <a:extLst>
              <a:ext uri="{FF2B5EF4-FFF2-40B4-BE49-F238E27FC236}">
                <a16:creationId xmlns:a16="http://schemas.microsoft.com/office/drawing/2014/main" id="{94969381-A70F-0DC4-E56A-D6B3A8DCE398}"/>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0593"/>
          <a:stretch/>
        </p:blipFill>
        <p:spPr>
          <a:xfrm>
            <a:off x="6945587" y="3756453"/>
            <a:ext cx="5153864" cy="2605175"/>
          </a:xfrm>
          <a:prstGeom prst="rect">
            <a:avLst/>
          </a:prstGeom>
        </p:spPr>
      </p:pic>
      <p:sp>
        <p:nvSpPr>
          <p:cNvPr id="5" name="TextBox 4">
            <a:extLst>
              <a:ext uri="{FF2B5EF4-FFF2-40B4-BE49-F238E27FC236}">
                <a16:creationId xmlns:a16="http://schemas.microsoft.com/office/drawing/2014/main" id="{4217897E-C0E8-23FC-BD6C-1F934139ABE9}"/>
              </a:ext>
            </a:extLst>
          </p:cNvPr>
          <p:cNvSpPr txBox="1"/>
          <p:nvPr/>
        </p:nvSpPr>
        <p:spPr>
          <a:xfrm>
            <a:off x="6979930" y="6400542"/>
            <a:ext cx="4971098" cy="184666"/>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3" tooltip="http://superuser.com/questions/625333/creating-references-that-are-bracketed-numbers-not-citation"/>
              </a:rPr>
              <a:t>This Photo</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rPr>
              <a:t> by Unknown Author is licensed under </a:t>
            </a:r>
            <a:r>
              <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hlinkClick r:id="rId4" tooltip="https://creativecommons.org/licenses/by-sa/3.0/"/>
              </a:rPr>
              <a:t>CC BY-SA</a:t>
            </a:r>
            <a:endParaRPr kumimoji="0" lang="en-GB" sz="6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14A13A1E-BE21-2488-495D-22532FA0FE7A}"/>
              </a:ext>
            </a:extLst>
          </p:cNvPr>
          <p:cNvSpPr>
            <a:spLocks noGrp="1"/>
          </p:cNvSpPr>
          <p:nvPr>
            <p:ph idx="1"/>
          </p:nvPr>
        </p:nvSpPr>
        <p:spPr/>
        <p:txBody>
          <a:bodyPr/>
          <a:lstStyle/>
          <a:p>
            <a:pPr marL="0" indent="0">
              <a:buNone/>
            </a:pPr>
            <a:r>
              <a:rPr lang="en-GB" dirty="0"/>
              <a:t>Below are some additional guides and video tutorials, that show you how to reference using IEEE. You can also search google and YouTube for additional support material.</a:t>
            </a:r>
          </a:p>
          <a:p>
            <a:r>
              <a:rPr lang="en-GB" dirty="0"/>
              <a:t>IEEE Guidelines:  </a:t>
            </a:r>
            <a:r>
              <a:rPr lang="en-US" dirty="0">
                <a:hlinkClick r:id="rId5"/>
              </a:rPr>
              <a:t>Citation_and_Referencing_Guidelines.pdf</a:t>
            </a:r>
            <a:endParaRPr lang="en-US" dirty="0"/>
          </a:p>
          <a:p>
            <a:r>
              <a:rPr lang="en-US" dirty="0">
                <a:hlinkClick r:id="rId6"/>
              </a:rPr>
              <a:t>IEEE Referencing using Microsoft Word</a:t>
            </a:r>
            <a:r>
              <a:rPr lang="en-US" dirty="0"/>
              <a:t>.</a:t>
            </a:r>
          </a:p>
          <a:p>
            <a:r>
              <a:rPr lang="en-US" dirty="0"/>
              <a:t>Video: </a:t>
            </a:r>
            <a:r>
              <a:rPr lang="en-US" dirty="0">
                <a:hlinkClick r:id="rId7"/>
              </a:rPr>
              <a:t>IEEE Reference in MS Word</a:t>
            </a:r>
            <a:r>
              <a:rPr lang="en-US" dirty="0"/>
              <a:t>.</a:t>
            </a:r>
          </a:p>
        </p:txBody>
      </p:sp>
    </p:spTree>
    <p:extLst>
      <p:ext uri="{BB962C8B-B14F-4D97-AF65-F5344CB8AC3E}">
        <p14:creationId xmlns:p14="http://schemas.microsoft.com/office/powerpoint/2010/main" val="37303827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D4DCACF-2221-4C90-9866-D4E0F513FF80}"/>
              </a:ext>
            </a:extLst>
          </p:cNvPr>
          <p:cNvSpPr>
            <a:spLocks noGrp="1"/>
          </p:cNvSpPr>
          <p:nvPr>
            <p:ph type="title"/>
          </p:nvPr>
        </p:nvSpPr>
        <p:spPr>
          <a:xfrm>
            <a:off x="760708" y="248888"/>
            <a:ext cx="10515600" cy="1325563"/>
          </a:xfrm>
          <a:ln>
            <a:solidFill>
              <a:srgbClr val="FFFF00"/>
            </a:solidFill>
          </a:ln>
        </p:spPr>
        <p:txBody>
          <a:bodyPr/>
          <a:lstStyle/>
          <a:p>
            <a:r>
              <a:rPr lang="en-US" sz="5400" b="1" kern="1200" dirty="0">
                <a:solidFill>
                  <a:srgbClr val="FFFFFF"/>
                </a:solidFill>
                <a:latin typeface="+mj-lt"/>
                <a:ea typeface="+mj-ea"/>
                <a:cs typeface="+mj-cs"/>
              </a:rPr>
              <a:t>Bg. </a:t>
            </a:r>
            <a:r>
              <a:rPr lang="en-US" sz="4400" b="1" u="sng" kern="1200" dirty="0">
                <a:solidFill>
                  <a:srgbClr val="FFFFFF"/>
                </a:solidFill>
                <a:latin typeface="+mj-lt"/>
                <a:ea typeface="+mj-ea"/>
                <a:cs typeface="+mj-cs"/>
              </a:rPr>
              <a:t>Reference sources &amp; credible sources </a:t>
            </a:r>
            <a:endParaRPr lang="en-GB" u="sng" dirty="0"/>
          </a:p>
        </p:txBody>
      </p:sp>
      <p:pic>
        <p:nvPicPr>
          <p:cNvPr id="5" name="Picture 4">
            <a:extLst>
              <a:ext uri="{FF2B5EF4-FFF2-40B4-BE49-F238E27FC236}">
                <a16:creationId xmlns:a16="http://schemas.microsoft.com/office/drawing/2014/main" id="{0F9F6122-EDAC-5FD4-CC8D-78B24EDDF476}"/>
              </a:ext>
            </a:extLst>
          </p:cNvPr>
          <p:cNvPicPr>
            <a:picLocks noChangeAspect="1"/>
          </p:cNvPicPr>
          <p:nvPr/>
        </p:nvPicPr>
        <p:blipFill>
          <a:blip r:embed="rId2">
            <a:alphaModFix amt="70000"/>
          </a:blip>
          <a:stretch>
            <a:fillRect/>
          </a:stretch>
        </p:blipFill>
        <p:spPr>
          <a:xfrm>
            <a:off x="5901059" y="1257504"/>
            <a:ext cx="5953187" cy="4149191"/>
          </a:xfrm>
          <a:prstGeom prst="rect">
            <a:avLst/>
          </a:prstGeom>
        </p:spPr>
      </p:pic>
      <p:sp>
        <p:nvSpPr>
          <p:cNvPr id="3" name="Content Placeholder 2">
            <a:extLst>
              <a:ext uri="{FF2B5EF4-FFF2-40B4-BE49-F238E27FC236}">
                <a16:creationId xmlns:a16="http://schemas.microsoft.com/office/drawing/2014/main" id="{CDDB23E5-1F9B-40FA-8A0D-3DB4920917E0}"/>
              </a:ext>
            </a:extLst>
          </p:cNvPr>
          <p:cNvSpPr>
            <a:spLocks noGrp="1"/>
          </p:cNvSpPr>
          <p:nvPr>
            <p:ph idx="1"/>
          </p:nvPr>
        </p:nvSpPr>
        <p:spPr>
          <a:xfrm>
            <a:off x="707755" y="1636444"/>
            <a:ext cx="9540115" cy="4351338"/>
          </a:xfrm>
          <a:solidFill>
            <a:schemeClr val="bg1">
              <a:alpha val="80000"/>
            </a:schemeClr>
          </a:solidFill>
        </p:spPr>
        <p:txBody>
          <a:bodyPr>
            <a:noAutofit/>
          </a:bodyPr>
          <a:lstStyle/>
          <a:p>
            <a:pPr>
              <a:lnSpc>
                <a:spcPct val="100000"/>
              </a:lnSpc>
              <a:spcBef>
                <a:spcPts val="300"/>
              </a:spcBef>
            </a:pPr>
            <a:r>
              <a:rPr lang="en-GB" dirty="0"/>
              <a:t>Google and other public/generally available search engines can be used to find relevant reference sources for your assignment.</a:t>
            </a:r>
          </a:p>
          <a:p>
            <a:pPr>
              <a:lnSpc>
                <a:spcPct val="100000"/>
              </a:lnSpc>
              <a:spcBef>
                <a:spcPts val="300"/>
              </a:spcBef>
            </a:pPr>
            <a:r>
              <a:rPr lang="en-GB" dirty="0"/>
              <a:t>To receive higher marks it is advised that you </a:t>
            </a:r>
            <a:r>
              <a:rPr lang="en-GB" b="1" dirty="0"/>
              <a:t>also</a:t>
            </a:r>
            <a:r>
              <a:rPr lang="en-GB" dirty="0"/>
              <a:t> use academic and professional sources of information.</a:t>
            </a:r>
          </a:p>
          <a:p>
            <a:pPr>
              <a:lnSpc>
                <a:spcPct val="100000"/>
              </a:lnSpc>
              <a:spcBef>
                <a:spcPts val="300"/>
              </a:spcBef>
            </a:pPr>
            <a:r>
              <a:rPr lang="en-GB" dirty="0"/>
              <a:t>You can use </a:t>
            </a:r>
            <a:r>
              <a:rPr lang="en-GB" dirty="0">
                <a:hlinkClick r:id="rId3"/>
              </a:rPr>
              <a:t>UWTSD Library’s all-in-1 Research tool </a:t>
            </a:r>
            <a:r>
              <a:rPr lang="en-GB" dirty="0"/>
              <a:t>to search for and find relevant credible sources. </a:t>
            </a:r>
          </a:p>
          <a:p>
            <a:pPr lvl="1">
              <a:lnSpc>
                <a:spcPct val="100000"/>
              </a:lnSpc>
              <a:spcBef>
                <a:spcPts val="300"/>
              </a:spcBef>
            </a:pPr>
            <a:r>
              <a:rPr lang="en-GB" dirty="0"/>
              <a:t>URL = </a:t>
            </a:r>
            <a:r>
              <a:rPr lang="en-US" dirty="0">
                <a:hlinkClick r:id="rId3"/>
              </a:rPr>
              <a:t>https://www.uwtsd.ac.uk/library/</a:t>
            </a:r>
            <a:r>
              <a:rPr lang="en-US" dirty="0"/>
              <a:t>. </a:t>
            </a:r>
            <a:r>
              <a:rPr lang="en-GB" dirty="0">
                <a:solidFill>
                  <a:schemeClr val="bg1"/>
                </a:solidFill>
                <a:highlight>
                  <a:srgbClr val="FFFF00"/>
                </a:highlight>
                <a:hlinkClick r:id="rId3"/>
              </a:rPr>
              <a:t>Sign-in</a:t>
            </a:r>
            <a:r>
              <a:rPr lang="en-GB" dirty="0"/>
              <a:t> for full access and to use the search tools.</a:t>
            </a:r>
          </a:p>
          <a:p>
            <a:pPr>
              <a:lnSpc>
                <a:spcPct val="100000"/>
              </a:lnSpc>
              <a:spcBef>
                <a:spcPts val="300"/>
              </a:spcBef>
            </a:pPr>
            <a:r>
              <a:rPr lang="en-GB" sz="2800" dirty="0">
                <a:hlinkClick r:id="rId4"/>
              </a:rPr>
              <a:t>Google Scholar</a:t>
            </a:r>
            <a:r>
              <a:rPr lang="en-GB" sz="2800" dirty="0"/>
              <a:t> is also a useful academic search tool.</a:t>
            </a:r>
          </a:p>
          <a:p>
            <a:pPr>
              <a:lnSpc>
                <a:spcPct val="100000"/>
              </a:lnSpc>
              <a:spcBef>
                <a:spcPts val="300"/>
              </a:spcBef>
            </a:pPr>
            <a:endParaRPr lang="en-GB" dirty="0"/>
          </a:p>
          <a:p>
            <a:pPr>
              <a:lnSpc>
                <a:spcPct val="100000"/>
              </a:lnSpc>
              <a:spcBef>
                <a:spcPts val="300"/>
              </a:spcBef>
            </a:pPr>
            <a:endParaRPr lang="en-GB" sz="2600" dirty="0"/>
          </a:p>
        </p:txBody>
      </p:sp>
    </p:spTree>
    <p:extLst>
      <p:ext uri="{BB962C8B-B14F-4D97-AF65-F5344CB8AC3E}">
        <p14:creationId xmlns:p14="http://schemas.microsoft.com/office/powerpoint/2010/main" val="406368493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5AACBB-69DE-48A8-9F65-31B261B322BB}"/>
              </a:ext>
            </a:extLst>
          </p:cNvPr>
          <p:cNvSpPr>
            <a:spLocks noGrp="1"/>
          </p:cNvSpPr>
          <p:nvPr>
            <p:ph type="title"/>
          </p:nvPr>
        </p:nvSpPr>
        <p:spPr/>
        <p:txBody>
          <a:bodyPr>
            <a:normAutofit/>
          </a:bodyPr>
          <a:lstStyle/>
          <a:p>
            <a:r>
              <a:rPr lang="en-GB" sz="5400" b="1" u="sng"/>
              <a:t>Study Support</a:t>
            </a:r>
            <a:endParaRPr lang="en-GB" sz="5400" b="1" u="sng" dirty="0"/>
          </a:p>
        </p:txBody>
      </p:sp>
      <p:sp>
        <p:nvSpPr>
          <p:cNvPr id="3" name="Content Placeholder 2">
            <a:extLst>
              <a:ext uri="{FF2B5EF4-FFF2-40B4-BE49-F238E27FC236}">
                <a16:creationId xmlns:a16="http://schemas.microsoft.com/office/drawing/2014/main" id="{A91C4919-5DC3-4D06-A1B5-0EF4CF0A7C92}"/>
              </a:ext>
            </a:extLst>
          </p:cNvPr>
          <p:cNvSpPr>
            <a:spLocks noGrp="1"/>
          </p:cNvSpPr>
          <p:nvPr>
            <p:ph idx="1"/>
          </p:nvPr>
        </p:nvSpPr>
        <p:spPr>
          <a:xfrm>
            <a:off x="838200" y="1690688"/>
            <a:ext cx="10768914" cy="4667250"/>
          </a:xfrm>
        </p:spPr>
        <p:txBody>
          <a:bodyPr>
            <a:normAutofit fontScale="92500" lnSpcReduction="10000"/>
          </a:bodyPr>
          <a:lstStyle/>
          <a:p>
            <a:r>
              <a:rPr lang="en-GB" dirty="0"/>
              <a:t>Additional study resources and support are available from the University. Support is offered with researching, referencing, avoiding plagiarism. academic writing, critical thinking, presentation skills, planning and organisation, and exam revision. For more information click below:</a:t>
            </a:r>
          </a:p>
          <a:p>
            <a:r>
              <a:rPr lang="en-GB" dirty="0"/>
              <a:t>Online Academic study &amp; Digital skill support </a:t>
            </a:r>
            <a:r>
              <a:rPr lang="en-GB" b="1" dirty="0"/>
              <a:t>resources</a:t>
            </a:r>
            <a:r>
              <a:rPr lang="en-GB" dirty="0"/>
              <a:t>: </a:t>
            </a:r>
            <a:r>
              <a:rPr lang="en-US" dirty="0">
                <a:hlinkClick r:id="rId2"/>
              </a:rPr>
              <a:t>Student Essentials | University of Wales Trinity Saint David (uwtsd.ac.uk)</a:t>
            </a:r>
            <a:endParaRPr lang="en-GB" dirty="0"/>
          </a:p>
          <a:p>
            <a:r>
              <a:rPr lang="en-GB" dirty="0"/>
              <a:t>Library, learning and research sources and </a:t>
            </a:r>
            <a:r>
              <a:rPr lang="en-GB" b="1" dirty="0"/>
              <a:t>resources</a:t>
            </a:r>
            <a:r>
              <a:rPr lang="en-GB" dirty="0"/>
              <a:t> for Computing students: </a:t>
            </a:r>
            <a:r>
              <a:rPr lang="en-US" dirty="0">
                <a:hlinkClick r:id="rId3"/>
              </a:rPr>
              <a:t>Applied Computing | University of Wales Trinity Saint David (uwtsd.ac.uk)</a:t>
            </a:r>
            <a:endParaRPr lang="en-US" dirty="0"/>
          </a:p>
          <a:p>
            <a:pPr marL="0" indent="0">
              <a:buNone/>
            </a:pPr>
            <a:r>
              <a:rPr lang="en-GB" b="1" dirty="0"/>
              <a:t>1-2-1 Study skill support</a:t>
            </a:r>
            <a:r>
              <a:rPr lang="en-GB" dirty="0"/>
              <a:t>:</a:t>
            </a:r>
          </a:p>
          <a:p>
            <a:r>
              <a:rPr lang="en-GB" dirty="0"/>
              <a:t>1-2-1 Study skill support: </a:t>
            </a:r>
            <a:r>
              <a:rPr lang="en-GB" dirty="0">
                <a:hlinkClick r:id="rId4"/>
              </a:rPr>
              <a:t>https://www.uwtsd.ac.uk/study-skills/</a:t>
            </a:r>
            <a:r>
              <a:rPr lang="en-GB" dirty="0"/>
              <a:t>.</a:t>
            </a:r>
          </a:p>
          <a:p>
            <a:r>
              <a:rPr lang="en-GB" dirty="0"/>
              <a:t>1-2-1 Library research &amp; referencing support: </a:t>
            </a:r>
            <a:r>
              <a:rPr lang="en-GB" dirty="0">
                <a:hlinkClick r:id="rId5"/>
              </a:rPr>
              <a:t>Book an Appointment | UWTSD</a:t>
            </a:r>
            <a:r>
              <a:rPr lang="en-GB" dirty="0"/>
              <a:t>.</a:t>
            </a:r>
          </a:p>
        </p:txBody>
      </p:sp>
      <p:cxnSp>
        <p:nvCxnSpPr>
          <p:cNvPr id="4" name="Straight Connector 3">
            <a:extLst>
              <a:ext uri="{FF2B5EF4-FFF2-40B4-BE49-F238E27FC236}">
                <a16:creationId xmlns:a16="http://schemas.microsoft.com/office/drawing/2014/main" id="{000E9AC2-2009-4A68-B53E-9204F03D72D7}"/>
              </a:ext>
            </a:extLst>
          </p:cNvPr>
          <p:cNvCxnSpPr/>
          <p:nvPr/>
        </p:nvCxnSpPr>
        <p:spPr>
          <a:xfrm>
            <a:off x="697043" y="476556"/>
            <a:ext cx="0" cy="962500"/>
          </a:xfrm>
          <a:prstGeom prst="line">
            <a:avLst/>
          </a:prstGeom>
          <a:ln w="76200"/>
        </p:spPr>
        <p:style>
          <a:lnRef idx="3">
            <a:schemeClr val="accent4"/>
          </a:lnRef>
          <a:fillRef idx="0">
            <a:schemeClr val="accent4"/>
          </a:fillRef>
          <a:effectRef idx="2">
            <a:schemeClr val="accent4"/>
          </a:effectRef>
          <a:fontRef idx="minor">
            <a:schemeClr val="tx1"/>
          </a:fontRef>
        </p:style>
      </p:cxnSp>
    </p:spTree>
    <p:extLst>
      <p:ext uri="{BB962C8B-B14F-4D97-AF65-F5344CB8AC3E}">
        <p14:creationId xmlns:p14="http://schemas.microsoft.com/office/powerpoint/2010/main" val="186161927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47942995-B07F-4636-9A06-C6A104B260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8FD6AB3-44F1-49F3-94BB-98B9BDC301BB}"/>
              </a:ext>
            </a:extLst>
          </p:cNvPr>
          <p:cNvSpPr>
            <a:spLocks noGrp="1"/>
          </p:cNvSpPr>
          <p:nvPr>
            <p:ph type="title"/>
          </p:nvPr>
        </p:nvSpPr>
        <p:spPr>
          <a:xfrm>
            <a:off x="1113810" y="2960716"/>
            <a:ext cx="4036334" cy="2387600"/>
          </a:xfrm>
        </p:spPr>
        <p:txBody>
          <a:bodyPr vert="horz" lIns="91440" tIns="45720" rIns="91440" bIns="45720" rtlCol="0" anchor="t">
            <a:normAutofit/>
          </a:bodyPr>
          <a:lstStyle/>
          <a:p>
            <a:r>
              <a:rPr lang="en-US" sz="5400" kern="1200">
                <a:solidFill>
                  <a:schemeClr val="tx1"/>
                </a:solidFill>
                <a:latin typeface="+mj-lt"/>
                <a:ea typeface="+mj-ea"/>
                <a:cs typeface="+mj-cs"/>
              </a:rPr>
              <a:t>The End.</a:t>
            </a:r>
          </a:p>
        </p:txBody>
      </p:sp>
      <p:grpSp>
        <p:nvGrpSpPr>
          <p:cNvPr id="21" name="Group 20">
            <a:extLst>
              <a:ext uri="{FF2B5EF4-FFF2-40B4-BE49-F238E27FC236}">
                <a16:creationId xmlns:a16="http://schemas.microsoft.com/office/drawing/2014/main" id="{032D8612-31EB-44CF-A1D0-14FD4C70542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984992"/>
            <a:ext cx="731521" cy="673460"/>
            <a:chOff x="3940602" y="308034"/>
            <a:chExt cx="2116791" cy="3428999"/>
          </a:xfrm>
          <a:solidFill>
            <a:schemeClr val="accent4"/>
          </a:solidFill>
        </p:grpSpPr>
        <p:sp>
          <p:nvSpPr>
            <p:cNvPr id="22" name="Rectangle 21">
              <a:extLst>
                <a:ext uri="{FF2B5EF4-FFF2-40B4-BE49-F238E27FC236}">
                  <a16:creationId xmlns:a16="http://schemas.microsoft.com/office/drawing/2014/main" id="{F19A4A0F-1B59-4DB0-9764-D10936E987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F399A70F-F8CD-4992-9EF5-6CF15472E73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48F4FEDC-6D80-458C-A665-075D9B9500F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6" name="Rectangle 25">
            <a:extLst>
              <a:ext uri="{FF2B5EF4-FFF2-40B4-BE49-F238E27FC236}">
                <a16:creationId xmlns:a16="http://schemas.microsoft.com/office/drawing/2014/main" id="{B81933D1-5615-42C7-9C0B-4EB7105CCE2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0697670" y="0"/>
            <a:ext cx="1494330" cy="6858000"/>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19C9EAEA-39D0-4B0E-A0EB-51E7B26740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685810" y="391886"/>
            <a:ext cx="6009366" cy="6017078"/>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Graphic 5" descr="Questions">
            <a:extLst>
              <a:ext uri="{FF2B5EF4-FFF2-40B4-BE49-F238E27FC236}">
                <a16:creationId xmlns:a16="http://schemas.microsoft.com/office/drawing/2014/main" id="{AA326B47-9EE5-455A-9349-56A5018AAC0F}"/>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957597" y="666728"/>
            <a:ext cx="5465791" cy="5465791"/>
          </a:xfrm>
          <a:prstGeom prst="rect">
            <a:avLst/>
          </a:prstGeom>
        </p:spPr>
      </p:pic>
    </p:spTree>
    <p:extLst>
      <p:ext uri="{BB962C8B-B14F-4D97-AF65-F5344CB8AC3E}">
        <p14:creationId xmlns:p14="http://schemas.microsoft.com/office/powerpoint/2010/main" val="23921398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4B34EE28F8861145B79E254CABBE25F2" ma:contentTypeVersion="4" ma:contentTypeDescription="Create a new document." ma:contentTypeScope="" ma:versionID="f0509c700f7d88ec63a2a851bcd28be2">
  <xsd:schema xmlns:xsd="http://www.w3.org/2001/XMLSchema" xmlns:xs="http://www.w3.org/2001/XMLSchema" xmlns:p="http://schemas.microsoft.com/office/2006/metadata/properties" xmlns:ns2="550e0b3d-7eb6-4482-88b2-ccad92eb760b" targetNamespace="http://schemas.microsoft.com/office/2006/metadata/properties" ma:root="true" ma:fieldsID="db36fd58def90dcb2291ee1f6a62b599" ns2:_="">
    <xsd:import namespace="550e0b3d-7eb6-4482-88b2-ccad92eb760b"/>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50e0b3d-7eb6-4482-88b2-ccad92eb760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75E9D9C9-5535-4F7F-9CD1-9F0280682495}">
  <ds:schemaRefs>
    <ds:schemaRef ds:uri="http://purl.org/dc/terms/"/>
    <ds:schemaRef ds:uri="21682d76-7fed-41ad-9dab-ad3c63b4cd86"/>
    <ds:schemaRef ds:uri="http://purl.org/dc/dcmitype/"/>
    <ds:schemaRef ds:uri="http://schemas.microsoft.com/office/infopath/2007/PartnerControls"/>
    <ds:schemaRef ds:uri="http://purl.org/dc/elements/1.1/"/>
    <ds:schemaRef ds:uri="http://schemas.microsoft.com/office/2006/metadata/properties"/>
    <ds:schemaRef ds:uri="http://schemas.microsoft.com/office/2006/documentManagement/types"/>
    <ds:schemaRef ds:uri="http://schemas.openxmlformats.org/package/2006/metadata/core-properties"/>
    <ds:schemaRef ds:uri="7ac54d59-15ae-468f-8833-3c6b8f4d3013"/>
    <ds:schemaRef ds:uri="http://www.w3.org/XML/1998/namespace"/>
  </ds:schemaRefs>
</ds:datastoreItem>
</file>

<file path=customXml/itemProps2.xml><?xml version="1.0" encoding="utf-8"?>
<ds:datastoreItem xmlns:ds="http://schemas.openxmlformats.org/officeDocument/2006/customXml" ds:itemID="{621163A5-1BC0-41A8-9BFF-A3C2789E6729}">
  <ds:schemaRefs>
    <ds:schemaRef ds:uri="http://schemas.microsoft.com/sharepoint/v3/contenttype/forms"/>
  </ds:schemaRefs>
</ds:datastoreItem>
</file>

<file path=customXml/itemProps3.xml><?xml version="1.0" encoding="utf-8"?>
<ds:datastoreItem xmlns:ds="http://schemas.openxmlformats.org/officeDocument/2006/customXml" ds:itemID="{DA92F5B3-4952-4761-896C-55146FB86FA2}">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50e0b3d-7eb6-4482-88b2-ccad92eb760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2777</TotalTime>
  <Words>1891</Words>
  <Application>Microsoft Office PowerPoint</Application>
  <PresentationFormat>Widescreen</PresentationFormat>
  <Paragraphs>102</Paragraphs>
  <Slides>26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26</vt:i4>
      </vt:variant>
    </vt:vector>
  </HeadingPairs>
  <TitlesOfParts>
    <vt:vector size="31" baseType="lpstr">
      <vt:lpstr>Avenir-Next</vt:lpstr>
      <vt:lpstr>Arial</vt:lpstr>
      <vt:lpstr>Calibri</vt:lpstr>
      <vt:lpstr>Calibri Light</vt:lpstr>
      <vt:lpstr>Office Theme</vt:lpstr>
      <vt:lpstr>IEEE Overview</vt:lpstr>
      <vt:lpstr>Academic Writing &amp; Referencing</vt:lpstr>
      <vt:lpstr>Academic Writing</vt:lpstr>
      <vt:lpstr>Academic Writing: Direct quotes</vt:lpstr>
      <vt:lpstr>Plagiarism</vt:lpstr>
      <vt:lpstr>Bg. Video: DON'T DO IT: Buying &amp; Selling Essays</vt:lpstr>
      <vt:lpstr>Bg. Questions about Referencing and Academic Misconduct</vt:lpstr>
      <vt:lpstr>IEEE Referencing standard.</vt:lpstr>
      <vt:lpstr>Bg. The Institute of Electrical &amp; Electronics Engineers (IEEE)</vt:lpstr>
      <vt:lpstr>IEEE references</vt:lpstr>
      <vt:lpstr>IEEE Example: Multiple citations.</vt:lpstr>
      <vt:lpstr>Referring to the same source multiple times</vt:lpstr>
      <vt:lpstr>IEEE Citation example: In a table and text.</vt:lpstr>
      <vt:lpstr>IEEE Example: Reference format</vt:lpstr>
      <vt:lpstr>IEEE Example: Web reference format.</vt:lpstr>
      <vt:lpstr>UWTSD IEEE Referencing handbook.</vt:lpstr>
      <vt:lpstr>Many IEEE support sources available.</vt:lpstr>
      <vt:lpstr>IEEE Referencing in Microsoft Word.</vt:lpstr>
      <vt:lpstr>PowerPoint Presentation</vt:lpstr>
      <vt:lpstr>PowerPoint Presentation</vt:lpstr>
      <vt:lpstr>PowerPoint Presentation</vt:lpstr>
      <vt:lpstr>PowerPoint Presentation</vt:lpstr>
      <vt:lpstr>Bg. Additional guides:  IEEE Referencing using Microsoft Word</vt:lpstr>
      <vt:lpstr>Bg. Reference sources &amp; credible sources </vt:lpstr>
      <vt:lpstr>Study Support</vt:lpstr>
      <vt:lpstr>The End.</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L4: Learning in the Digital Era</dc:title>
  <dc:creator>James Williams</dc:creator>
  <cp:lastModifiedBy>James Williams</cp:lastModifiedBy>
  <cp:revision>61</cp:revision>
  <dcterms:created xsi:type="dcterms:W3CDTF">2021-01-24T10:07:55Z</dcterms:created>
  <dcterms:modified xsi:type="dcterms:W3CDTF">2023-02-07T10:23:07Z</dcterms:modified>
</cp:coreProperties>
</file>