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317" r:id="rId3"/>
    <p:sldId id="319" r:id="rId4"/>
    <p:sldId id="318" r:id="rId5"/>
    <p:sldId id="320" r:id="rId6"/>
    <p:sldId id="31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2A9D88-8313-4437-AAE8-53E1BDB8033A}" v="1" dt="2023-03-17T12:20:27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342A9D88-8313-4437-AAE8-53E1BDB8033A}"/>
    <pc:docChg chg="custSel addSld modSld">
      <pc:chgData name="Laura Knight" userId="fcc6b1b8-7f69-4c06-9fd3-1a1553b3cd99" providerId="ADAL" clId="{342A9D88-8313-4437-AAE8-53E1BDB8033A}" dt="2023-03-17T12:20:54.243" v="45" actId="1076"/>
      <pc:docMkLst>
        <pc:docMk/>
      </pc:docMkLst>
      <pc:sldChg chg="addSp delSp modSp new mod">
        <pc:chgData name="Laura Knight" userId="fcc6b1b8-7f69-4c06-9fd3-1a1553b3cd99" providerId="ADAL" clId="{342A9D88-8313-4437-AAE8-53E1BDB8033A}" dt="2023-03-17T12:20:54.243" v="45" actId="1076"/>
        <pc:sldMkLst>
          <pc:docMk/>
          <pc:sldMk cId="3391096502" sldId="320"/>
        </pc:sldMkLst>
        <pc:spChg chg="mod">
          <ac:chgData name="Laura Knight" userId="fcc6b1b8-7f69-4c06-9fd3-1a1553b3cd99" providerId="ADAL" clId="{342A9D88-8313-4437-AAE8-53E1BDB8033A}" dt="2023-03-17T11:29:06.119" v="13" actId="20577"/>
          <ac:spMkLst>
            <pc:docMk/>
            <pc:sldMk cId="3391096502" sldId="320"/>
            <ac:spMk id="2" creationId="{EA2C64BE-4294-8364-B564-6A7EEE4D556B}"/>
          </ac:spMkLst>
        </pc:spChg>
        <pc:spChg chg="del mod">
          <ac:chgData name="Laura Knight" userId="fcc6b1b8-7f69-4c06-9fd3-1a1553b3cd99" providerId="ADAL" clId="{342A9D88-8313-4437-AAE8-53E1BDB8033A}" dt="2023-03-17T12:18:59.098" v="27" actId="22"/>
          <ac:spMkLst>
            <pc:docMk/>
            <pc:sldMk cId="3391096502" sldId="320"/>
            <ac:spMk id="3" creationId="{5D3A3EBC-AF79-2AE2-1E28-BF7CD547886E}"/>
          </ac:spMkLst>
        </pc:spChg>
        <pc:spChg chg="add del mod">
          <ac:chgData name="Laura Knight" userId="fcc6b1b8-7f69-4c06-9fd3-1a1553b3cd99" providerId="ADAL" clId="{342A9D88-8313-4437-AAE8-53E1BDB8033A}" dt="2023-03-17T12:20:38.642" v="40" actId="478"/>
          <ac:spMkLst>
            <pc:docMk/>
            <pc:sldMk cId="3391096502" sldId="320"/>
            <ac:spMk id="6" creationId="{4DA6F9E1-2F21-AD6E-A6B3-75459A0D9A99}"/>
          </ac:spMkLst>
        </pc:spChg>
        <pc:spChg chg="add del mod">
          <ac:chgData name="Laura Knight" userId="fcc6b1b8-7f69-4c06-9fd3-1a1553b3cd99" providerId="ADAL" clId="{342A9D88-8313-4437-AAE8-53E1BDB8033A}" dt="2023-03-17T12:20:38.648" v="42"/>
          <ac:spMkLst>
            <pc:docMk/>
            <pc:sldMk cId="3391096502" sldId="320"/>
            <ac:spMk id="7" creationId="{907212C3-60C3-322A-F13D-752154271A3B}"/>
          </ac:spMkLst>
        </pc:spChg>
        <pc:spChg chg="add mod">
          <ac:chgData name="Laura Knight" userId="fcc6b1b8-7f69-4c06-9fd3-1a1553b3cd99" providerId="ADAL" clId="{342A9D88-8313-4437-AAE8-53E1BDB8033A}" dt="2023-03-17T12:20:54.243" v="45" actId="1076"/>
          <ac:spMkLst>
            <pc:docMk/>
            <pc:sldMk cId="3391096502" sldId="320"/>
            <ac:spMk id="8" creationId="{9C11CF2D-66DE-4407-5237-066F4F36DCEF}"/>
          </ac:spMkLst>
        </pc:spChg>
        <pc:picChg chg="add mod ord modCrop">
          <ac:chgData name="Laura Knight" userId="fcc6b1b8-7f69-4c06-9fd3-1a1553b3cd99" providerId="ADAL" clId="{342A9D88-8313-4437-AAE8-53E1BDB8033A}" dt="2023-03-17T12:20:41.745" v="43" actId="1076"/>
          <ac:picMkLst>
            <pc:docMk/>
            <pc:sldMk cId="3391096502" sldId="320"/>
            <ac:picMk id="5" creationId="{BA559447-DFF1-429C-A121-6473EBFDB6A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E18D1-6EED-416F-94E7-07FC29526C8E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F3D05-4390-4363-86B1-F7DFF73F8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166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DD009-CDA9-4CEF-BDD8-6398CFCB2E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75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71F10-6E83-D2F6-B74F-7C37742EBA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4B0DCA-E6C5-0D47-7144-64477EAEC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B65E2-C55F-7B0D-879A-2184BC6C9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5F233-5E61-E9E0-04ED-6012DB77A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4DDF7-AA92-8690-589A-73832D5FC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39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902A2-4523-69F6-4701-14406DA1A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E616E-6CC9-429E-CABA-4B9D5E534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E878B-EF8E-CF44-B675-243595986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55520-2952-9D0A-BB7B-94A250C40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4E2B3-20F1-3B70-7B16-6853DA016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29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6723-E571-F025-3F8C-F7C9C9F37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7A396-E23A-9B0A-A672-C1EF109CB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95FBF-A617-7111-41D3-912700C0F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704C1-326B-01D2-C5AA-E2AEE580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5382D-5601-45D4-D79C-185968F28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40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4651F-4272-CC69-A65A-F24EAE93A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24FE-78EC-6467-B445-E672C260CF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D8471-FEDE-CD05-3B15-B8FA57A99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3AA70-0551-EED3-601E-6E1D9D86D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E49C6-4B5C-4E49-C45F-497B9B0DF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F0055-4000-9BE4-2122-999621C9E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74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5051B-3113-2602-CA29-B49FD8337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AC1B58-3F8D-17C6-A3B0-0D810FEFD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06F8C2-D9CF-B2BE-24B6-5FF55C62F0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38B83F-2EF9-1B88-AA76-BA1519C977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57B3BB-CFA7-4E9D-1623-F83071BE5D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3B9648-D040-D09B-9985-94757DEE0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B4800E-8B36-B057-D5BF-2B070654D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62E7EA-09CE-6385-0FE2-1E073656F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728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55C81-327B-A3D0-58FC-C14C1D328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88FB99-9C56-59B3-E58E-DB1319B06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858CA-6DF8-D68D-587E-045C1DDF9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17C132-4171-6D28-7009-2AC1B43F2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999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735603-CFD9-1FA5-3645-56F3EAE32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0416F-C1DD-7F8B-00C9-D54990AD0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C8839-98A7-75EE-A64A-1B10D81E7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762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6E60F-1B47-F1CB-8A36-D086B11A9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D91DC-4CFA-057D-D9E7-5B359A4DD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D4883A-D867-0D93-10CC-33F3D35FAA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9563C3-6E94-DDA2-42D1-C6CD0991E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F9953-CFDC-BD56-F582-B609828E5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610F2A-3986-6065-7FCB-2572E2D3C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18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84429-DDA4-2255-0A7E-5BB65A5DF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463A49-2124-B9CF-5F9B-D821523E85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6E2DE2-C892-782E-B461-DEABD94982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15108-4563-EC92-6C16-3B3924211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C9E65-30C8-F69F-9A69-38CD4A2F5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DA861-0B5C-20BE-7342-FEDCCC1AC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373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C56CA-738D-48BE-213B-E6859A4AC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D386B-2B7A-FFC2-7F84-830E06D4E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3A338-8578-A822-4383-A67002CAF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425F15-65A8-6FA6-19F9-FD524491D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D826C-A080-65A7-08B6-D2842545E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326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C48CE8-9265-EEAF-5E08-6E7A938D23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DA9C9F-DF61-C342-AA39-0975EE80F1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31E51-61AA-F0B5-852B-E9B8D9529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732E4-A4E2-041F-1EED-835B7820E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10FCF-CC1B-F8CF-D52B-4A963F2DF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0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436333-0370-53C3-2B69-37FB7C0E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FD287-8880-6057-E4DB-0BE376DAD1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DC198-862B-E50C-E14E-D74442317C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0F976-DBB2-472C-8F67-6FF1AF5D92B7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E15ED-E084-DF5E-9DA3-FC110179C2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702B4-23CE-7ECE-FEB1-EC03B0FA2D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FE195-0874-4A48-BDC3-FF9D7C6E8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71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2D7F6D2C-63B3-47EF-90AB-562CC94BAC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435" b="856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Assignment 2 Preparation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Criminal Law</a:t>
            </a:r>
          </a:p>
        </p:txBody>
      </p:sp>
    </p:spTree>
    <p:extLst>
      <p:ext uri="{BB962C8B-B14F-4D97-AF65-F5344CB8AC3E}">
        <p14:creationId xmlns:p14="http://schemas.microsoft.com/office/powerpoint/2010/main" val="223106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1"/>
    </mc:Choice>
    <mc:Fallback xmlns="">
      <p:transition spd="slow" advTm="957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Text, letter&#10;&#10;Description automatically generated">
            <a:extLst>
              <a:ext uri="{FF2B5EF4-FFF2-40B4-BE49-F238E27FC236}">
                <a16:creationId xmlns:a16="http://schemas.microsoft.com/office/drawing/2014/main" id="{77568DFE-3F9E-5E4F-7D37-8B69F5CC1A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09333" y="643466"/>
            <a:ext cx="6773334" cy="55710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A2D9A7-1D36-E9FE-1C0A-898DD7524D94}"/>
              </a:ext>
            </a:extLst>
          </p:cNvPr>
          <p:cNvSpPr txBox="1"/>
          <p:nvPr/>
        </p:nvSpPr>
        <p:spPr>
          <a:xfrm>
            <a:off x="0" y="2677885"/>
            <a:ext cx="31895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DUE:- 5th May 2023 @23:59pm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1EF462-0342-97FA-9EA9-AE6278E3CEC7}"/>
              </a:ext>
            </a:extLst>
          </p:cNvPr>
          <p:cNvSpPr txBox="1"/>
          <p:nvPr/>
        </p:nvSpPr>
        <p:spPr>
          <a:xfrm>
            <a:off x="751113" y="6107240"/>
            <a:ext cx="10722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PLEASE READ THE FULL ASSIGNMENT BRIEF AS WE HAVE INCLUDED SOME RELEVANT CASE LAW TO HELP YOU!!</a:t>
            </a:r>
          </a:p>
        </p:txBody>
      </p:sp>
    </p:spTree>
    <p:extLst>
      <p:ext uri="{BB962C8B-B14F-4D97-AF65-F5344CB8AC3E}">
        <p14:creationId xmlns:p14="http://schemas.microsoft.com/office/powerpoint/2010/main" val="3364321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A1554-9207-8ADE-6654-22DAD8DA9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568" y="2366854"/>
            <a:ext cx="10515600" cy="132556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Which offences/defences which we have covered so far, can you identify within the scenario?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CB2E27-EC02-8D1D-2FAB-22BAFC5D86CF}"/>
              </a:ext>
            </a:extLst>
          </p:cNvPr>
          <p:cNvSpPr txBox="1"/>
          <p:nvPr/>
        </p:nvSpPr>
        <p:spPr>
          <a:xfrm>
            <a:off x="583421" y="499274"/>
            <a:ext cx="1924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Burglary?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33BEB2-38C7-1D5F-AA1E-22D756FDFEE3}"/>
              </a:ext>
            </a:extLst>
          </p:cNvPr>
          <p:cNvSpPr txBox="1"/>
          <p:nvPr/>
        </p:nvSpPr>
        <p:spPr>
          <a:xfrm>
            <a:off x="5430302" y="718056"/>
            <a:ext cx="2389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Theft?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F3E05-ACF3-3FE2-BDA9-F29AD96FB188}"/>
              </a:ext>
            </a:extLst>
          </p:cNvPr>
          <p:cNvSpPr txBox="1"/>
          <p:nvPr/>
        </p:nvSpPr>
        <p:spPr>
          <a:xfrm>
            <a:off x="1654896" y="4543951"/>
            <a:ext cx="2221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Assault?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D67A94-0A3F-D0BF-23C3-2E94AF8DB080}"/>
              </a:ext>
            </a:extLst>
          </p:cNvPr>
          <p:cNvSpPr txBox="1"/>
          <p:nvPr/>
        </p:nvSpPr>
        <p:spPr>
          <a:xfrm>
            <a:off x="9200098" y="1262209"/>
            <a:ext cx="2176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Battery?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0215E-D503-640C-BCFE-1A5370C0BF7E}"/>
              </a:ext>
            </a:extLst>
          </p:cNvPr>
          <p:cNvSpPr txBox="1"/>
          <p:nvPr/>
        </p:nvSpPr>
        <p:spPr>
          <a:xfrm>
            <a:off x="7477884" y="5226459"/>
            <a:ext cx="2199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Murder?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272E92-9CFB-01F8-D578-BBA86A2FD34C}"/>
              </a:ext>
            </a:extLst>
          </p:cNvPr>
          <p:cNvSpPr txBox="1"/>
          <p:nvPr/>
        </p:nvSpPr>
        <p:spPr>
          <a:xfrm>
            <a:off x="9536687" y="4358827"/>
            <a:ext cx="1727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Manslaughter?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CE9014-5CEC-137B-3265-1C121265D83B}"/>
              </a:ext>
            </a:extLst>
          </p:cNvPr>
          <p:cNvSpPr txBox="1"/>
          <p:nvPr/>
        </p:nvSpPr>
        <p:spPr>
          <a:xfrm>
            <a:off x="2507588" y="1262209"/>
            <a:ext cx="1649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Loss of control?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C469DD-AB95-0E7A-A66C-6FAD5DF266E1}"/>
              </a:ext>
            </a:extLst>
          </p:cNvPr>
          <p:cNvSpPr txBox="1"/>
          <p:nvPr/>
        </p:nvSpPr>
        <p:spPr>
          <a:xfrm>
            <a:off x="673178" y="5764817"/>
            <a:ext cx="2300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Diminished responsibility?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40C3777-DC79-D643-1323-9F8D24A5C1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563" y="3979493"/>
            <a:ext cx="2122487" cy="236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66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B3E19-B1C6-852C-52FD-98B3FEF5C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How to answer a problem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B6045-53F9-F6DF-B7D5-C1BA8B650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6" y="2198362"/>
            <a:ext cx="5817394" cy="4331026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/>
              <a:t>Introduction</a:t>
            </a:r>
            <a:r>
              <a:rPr lang="en-GB" sz="2000" dirty="0"/>
              <a:t> – Inform the reader of how you are going to structure your answer. Are you going to consider the events victim by victim, chronologically, defendant by defendant?</a:t>
            </a:r>
          </a:p>
          <a:p>
            <a:r>
              <a:rPr lang="en-GB" sz="3900" dirty="0">
                <a:highlight>
                  <a:srgbClr val="FFFF00"/>
                </a:highlight>
              </a:rPr>
              <a:t>I</a:t>
            </a:r>
            <a:r>
              <a:rPr lang="en-GB" sz="3900" dirty="0"/>
              <a:t> </a:t>
            </a:r>
            <a:r>
              <a:rPr lang="en-GB" sz="2000" dirty="0"/>
              <a:t>– What is the issue?</a:t>
            </a:r>
          </a:p>
          <a:p>
            <a:r>
              <a:rPr lang="en-GB" sz="3600" dirty="0">
                <a:highlight>
                  <a:srgbClr val="FFFF00"/>
                </a:highlight>
              </a:rPr>
              <a:t>R</a:t>
            </a:r>
            <a:r>
              <a:rPr lang="en-GB" sz="2000" dirty="0"/>
              <a:t> – What is the legal Rule?</a:t>
            </a:r>
          </a:p>
          <a:p>
            <a:r>
              <a:rPr lang="en-GB" sz="3900" dirty="0">
                <a:highlight>
                  <a:srgbClr val="FFFF00"/>
                </a:highlight>
              </a:rPr>
              <a:t>A</a:t>
            </a:r>
            <a:r>
              <a:rPr lang="en-GB" sz="2000" dirty="0"/>
              <a:t> – Application of the law to the facts of the scenario</a:t>
            </a:r>
          </a:p>
          <a:p>
            <a:r>
              <a:rPr lang="en-GB" sz="3900" dirty="0">
                <a:highlight>
                  <a:srgbClr val="FFFF00"/>
                </a:highlight>
              </a:rPr>
              <a:t>C</a:t>
            </a:r>
            <a:r>
              <a:rPr lang="en-GB" sz="3900" dirty="0"/>
              <a:t> </a:t>
            </a:r>
            <a:r>
              <a:rPr lang="en-GB" sz="2000" dirty="0"/>
              <a:t>– Conclude your point (you may need to do this several times)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Overall Conclusion </a:t>
            </a:r>
            <a:r>
              <a:rPr lang="en-GB" sz="2000" dirty="0"/>
              <a:t>– Summarise the overall liability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B1094-F7F7-17B1-88A6-2F86DEE2B1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68299"/>
            <a:ext cx="4788505" cy="3189144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461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C64BE-4294-8364-B564-6A7EEE4D5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Draft session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559447-DFF1-429C-A121-6473EBFDB6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980" t="26889" r="40775" b="26699"/>
          <a:stretch/>
        </p:blipFill>
        <p:spPr>
          <a:xfrm>
            <a:off x="3674430" y="1280702"/>
            <a:ext cx="4347608" cy="4937347"/>
          </a:xfr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9C11CF2D-66DE-4407-5237-066F4F36DCEF}"/>
              </a:ext>
            </a:extLst>
          </p:cNvPr>
          <p:cNvSpPr/>
          <p:nvPr/>
        </p:nvSpPr>
        <p:spPr>
          <a:xfrm>
            <a:off x="8106185" y="5334935"/>
            <a:ext cx="2485147" cy="7573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096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8DAE6-1BDA-AAF3-2E58-E7FC66118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Please remember….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65EAF-996B-2945-4A92-BF12492F8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/>
              <a:t>Due on Turnitin by the 5</a:t>
            </a:r>
            <a:r>
              <a:rPr lang="en-GB" sz="2000" baseline="30000"/>
              <a:t>th</a:t>
            </a:r>
            <a:r>
              <a:rPr lang="en-GB" sz="2000"/>
              <a:t> May 2023 @ 23:59pm</a:t>
            </a:r>
          </a:p>
          <a:p>
            <a:r>
              <a:rPr lang="en-GB" sz="2000"/>
              <a:t>Read the question carefully to include ALL offences and possible defences</a:t>
            </a:r>
          </a:p>
          <a:p>
            <a:r>
              <a:rPr lang="en-GB" sz="2000"/>
              <a:t>Ensure to include relevant case law to support your answer</a:t>
            </a:r>
          </a:p>
          <a:p>
            <a:r>
              <a:rPr lang="en-GB" sz="2000"/>
              <a:t>Provide a discussion surrounding your choice of offences/ defences to justify why you feel they apply to this case</a:t>
            </a:r>
          </a:p>
          <a:p>
            <a:r>
              <a:rPr lang="en-GB" sz="2000"/>
              <a:t>Include a cover page and reference list at the end of your work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3074" name="Picture 2" descr="Good Luck – Tagged &quot;Emoji&quot; – Edibilis">
            <a:extLst>
              <a:ext uri="{FF2B5EF4-FFF2-40B4-BE49-F238E27FC236}">
                <a16:creationId xmlns:a16="http://schemas.microsoft.com/office/drawing/2014/main" id="{20814122-62AD-53C5-9CEF-71E9FC85EC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494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731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</Words>
  <Application>Microsoft Office PowerPoint</Application>
  <PresentationFormat>Widescreen</PresentationFormat>
  <Paragraphs>29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Assignment 2 Preparation</vt:lpstr>
      <vt:lpstr>PowerPoint Presentation</vt:lpstr>
      <vt:lpstr>Which offences/defences which we have covered so far, can you identify within the scenario?</vt:lpstr>
      <vt:lpstr>How to answer a problem question?</vt:lpstr>
      <vt:lpstr>Draft session</vt:lpstr>
      <vt:lpstr>Please remember….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Preparation</dc:title>
  <dc:creator>Laura Knight</dc:creator>
  <cp:lastModifiedBy>Laura Knight</cp:lastModifiedBy>
  <cp:revision>1</cp:revision>
  <dcterms:created xsi:type="dcterms:W3CDTF">2023-03-17T11:12:40Z</dcterms:created>
  <dcterms:modified xsi:type="dcterms:W3CDTF">2023-03-17T12:21:00Z</dcterms:modified>
</cp:coreProperties>
</file>