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4"/>
  </p:sldMasterIdLst>
  <p:notesMasterIdLst>
    <p:notesMasterId r:id="rId29"/>
  </p:notesMasterIdLst>
  <p:handoutMasterIdLst>
    <p:handoutMasterId r:id="rId30"/>
  </p:handoutMasterIdLst>
  <p:sldIdLst>
    <p:sldId id="256" r:id="rId5"/>
    <p:sldId id="257" r:id="rId6"/>
    <p:sldId id="259" r:id="rId7"/>
    <p:sldId id="271" r:id="rId8"/>
    <p:sldId id="266" r:id="rId9"/>
    <p:sldId id="272" r:id="rId10"/>
    <p:sldId id="262" r:id="rId11"/>
    <p:sldId id="269" r:id="rId12"/>
    <p:sldId id="270" r:id="rId13"/>
    <p:sldId id="273" r:id="rId14"/>
    <p:sldId id="274" r:id="rId15"/>
    <p:sldId id="275" r:id="rId16"/>
    <p:sldId id="276" r:id="rId17"/>
    <p:sldId id="277" r:id="rId18"/>
    <p:sldId id="264" r:id="rId19"/>
    <p:sldId id="260" r:id="rId20"/>
    <p:sldId id="263" r:id="rId21"/>
    <p:sldId id="278" r:id="rId22"/>
    <p:sldId id="279" r:id="rId23"/>
    <p:sldId id="280" r:id="rId24"/>
    <p:sldId id="281" r:id="rId25"/>
    <p:sldId id="282" r:id="rId26"/>
    <p:sldId id="283" r:id="rId27"/>
    <p:sldId id="284" r:id="rId28"/>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39FC59-960A-4100-A896-AD1C73AEAFFD}" v="899" dt="2025-04-17T10:17:25.8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90171" autoAdjust="0"/>
  </p:normalViewPr>
  <p:slideViewPr>
    <p:cSldViewPr snapToGrid="0" showGuides="1">
      <p:cViewPr varScale="1">
        <p:scale>
          <a:sx n="57" d="100"/>
          <a:sy n="57" d="100"/>
        </p:scale>
        <p:origin x="1016" y="2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wia Kulasik" userId="e3e6c8579dc96341" providerId="LiveId" clId="{6539FC59-960A-4100-A896-AD1C73AEAFFD}"/>
    <pc:docChg chg="undo custSel addSld delSld modSld sldOrd">
      <pc:chgData name="Sylwia Kulasik" userId="e3e6c8579dc96341" providerId="LiveId" clId="{6539FC59-960A-4100-A896-AD1C73AEAFFD}" dt="2025-04-28T07:39:28.620" v="7192" actId="20577"/>
      <pc:docMkLst>
        <pc:docMk/>
      </pc:docMkLst>
      <pc:sldChg chg="delSp modSp mod">
        <pc:chgData name="Sylwia Kulasik" userId="e3e6c8579dc96341" providerId="LiveId" clId="{6539FC59-960A-4100-A896-AD1C73AEAFFD}" dt="2025-04-28T07:35:51.221" v="7064" actId="27636"/>
        <pc:sldMkLst>
          <pc:docMk/>
          <pc:sldMk cId="3805164132" sldId="257"/>
        </pc:sldMkLst>
        <pc:spChg chg="mod">
          <ac:chgData name="Sylwia Kulasik" userId="e3e6c8579dc96341" providerId="LiveId" clId="{6539FC59-960A-4100-A896-AD1C73AEAFFD}" dt="2025-04-15T15:41:13.936" v="775" actId="113"/>
          <ac:spMkLst>
            <pc:docMk/>
            <pc:sldMk cId="3805164132" sldId="257"/>
            <ac:spMk id="2" creationId="{582BCEE0-AF33-4B8B-9622-2A50B4FD62C5}"/>
          </ac:spMkLst>
        </pc:spChg>
        <pc:spChg chg="mod">
          <ac:chgData name="Sylwia Kulasik" userId="e3e6c8579dc96341" providerId="LiveId" clId="{6539FC59-960A-4100-A896-AD1C73AEAFFD}" dt="2025-04-28T07:35:51.221" v="7064" actId="27636"/>
          <ac:spMkLst>
            <pc:docMk/>
            <pc:sldMk cId="3805164132" sldId="257"/>
            <ac:spMk id="3" creationId="{F0495D9B-1C30-46A7-AC78-0AD00F70BCAE}"/>
          </ac:spMkLst>
        </pc:spChg>
      </pc:sldChg>
      <pc:sldChg chg="addSp delSp modSp mod">
        <pc:chgData name="Sylwia Kulasik" userId="e3e6c8579dc96341" providerId="LiveId" clId="{6539FC59-960A-4100-A896-AD1C73AEAFFD}" dt="2025-04-16T10:56:49.289" v="2082" actId="21"/>
        <pc:sldMkLst>
          <pc:docMk/>
          <pc:sldMk cId="3980136776" sldId="259"/>
        </pc:sldMkLst>
        <pc:spChg chg="mod">
          <ac:chgData name="Sylwia Kulasik" userId="e3e6c8579dc96341" providerId="LiveId" clId="{6539FC59-960A-4100-A896-AD1C73AEAFFD}" dt="2025-04-15T10:36:11.003" v="340" actId="27636"/>
          <ac:spMkLst>
            <pc:docMk/>
            <pc:sldMk cId="3980136776" sldId="259"/>
            <ac:spMk id="2" creationId="{033C271D-D3EB-4A78-9929-4B8E740B50B4}"/>
          </ac:spMkLst>
        </pc:spChg>
        <pc:spChg chg="mod">
          <ac:chgData name="Sylwia Kulasik" userId="e3e6c8579dc96341" providerId="LiveId" clId="{6539FC59-960A-4100-A896-AD1C73AEAFFD}" dt="2025-04-16T08:41:27.900" v="1126" actId="14100"/>
          <ac:spMkLst>
            <pc:docMk/>
            <pc:sldMk cId="3980136776" sldId="259"/>
            <ac:spMk id="3" creationId="{F210F1C6-68F4-48F7-97E9-343EE7513674}"/>
          </ac:spMkLst>
        </pc:spChg>
      </pc:sldChg>
      <pc:sldChg chg="delSp modSp mod">
        <pc:chgData name="Sylwia Kulasik" userId="e3e6c8579dc96341" providerId="LiveId" clId="{6539FC59-960A-4100-A896-AD1C73AEAFFD}" dt="2025-04-17T10:13:51.534" v="6849"/>
        <pc:sldMkLst>
          <pc:docMk/>
          <pc:sldMk cId="275256533" sldId="260"/>
        </pc:sldMkLst>
        <pc:spChg chg="mod">
          <ac:chgData name="Sylwia Kulasik" userId="e3e6c8579dc96341" providerId="LiveId" clId="{6539FC59-960A-4100-A896-AD1C73AEAFFD}" dt="2025-04-16T22:42:35.217" v="5400" actId="20577"/>
          <ac:spMkLst>
            <pc:docMk/>
            <pc:sldMk cId="275256533" sldId="260"/>
            <ac:spMk id="2" creationId="{84E592F8-8CA0-4216-808E-BCF1E34D38DA}"/>
          </ac:spMkLst>
        </pc:spChg>
        <pc:spChg chg="mod">
          <ac:chgData name="Sylwia Kulasik" userId="e3e6c8579dc96341" providerId="LiveId" clId="{6539FC59-960A-4100-A896-AD1C73AEAFFD}" dt="2025-04-17T10:13:51.534" v="6849"/>
          <ac:spMkLst>
            <pc:docMk/>
            <pc:sldMk cId="275256533" sldId="260"/>
            <ac:spMk id="3" creationId="{5DB065D3-BB45-4A0E-A1BC-1FAA24968BA8}"/>
          </ac:spMkLst>
        </pc:spChg>
        <pc:picChg chg="mod">
          <ac:chgData name="Sylwia Kulasik" userId="e3e6c8579dc96341" providerId="LiveId" clId="{6539FC59-960A-4100-A896-AD1C73AEAFFD}" dt="2025-04-17T10:13:23.110" v="6841" actId="1076"/>
          <ac:picMkLst>
            <pc:docMk/>
            <pc:sldMk cId="275256533" sldId="260"/>
            <ac:picMk id="11" creationId="{CCB647CF-2AAB-45DF-86A9-63D8063F12EC}"/>
          </ac:picMkLst>
        </pc:picChg>
      </pc:sldChg>
      <pc:sldChg chg="addSp delSp modSp del mod">
        <pc:chgData name="Sylwia Kulasik" userId="e3e6c8579dc96341" providerId="LiveId" clId="{6539FC59-960A-4100-A896-AD1C73AEAFFD}" dt="2025-04-16T16:42:34.791" v="2197" actId="2696"/>
        <pc:sldMkLst>
          <pc:docMk/>
          <pc:sldMk cId="3551256399" sldId="261"/>
        </pc:sldMkLst>
      </pc:sldChg>
      <pc:sldChg chg="addSp delSp modSp mod">
        <pc:chgData name="Sylwia Kulasik" userId="e3e6c8579dc96341" providerId="LiveId" clId="{6539FC59-960A-4100-A896-AD1C73AEAFFD}" dt="2025-04-28T07:39:28.620" v="7192" actId="20577"/>
        <pc:sldMkLst>
          <pc:docMk/>
          <pc:sldMk cId="3848018777" sldId="262"/>
        </pc:sldMkLst>
        <pc:spChg chg="mod">
          <ac:chgData name="Sylwia Kulasik" userId="e3e6c8579dc96341" providerId="LiveId" clId="{6539FC59-960A-4100-A896-AD1C73AEAFFD}" dt="2025-04-16T18:07:16.511" v="2825" actId="27636"/>
          <ac:spMkLst>
            <pc:docMk/>
            <pc:sldMk cId="3848018777" sldId="262"/>
            <ac:spMk id="2" creationId="{6D48DE4E-F7AF-4563-B6F4-DD8C689868B2}"/>
          </ac:spMkLst>
        </pc:spChg>
        <pc:graphicFrameChg chg="add del mod modGraphic">
          <ac:chgData name="Sylwia Kulasik" userId="e3e6c8579dc96341" providerId="LiveId" clId="{6539FC59-960A-4100-A896-AD1C73AEAFFD}" dt="2025-04-28T07:39:28.620" v="7192" actId="20577"/>
          <ac:graphicFrameMkLst>
            <pc:docMk/>
            <pc:sldMk cId="3848018777" sldId="262"/>
            <ac:graphicFrameMk id="4" creationId="{54AD1D44-DC62-4EDE-9AB1-216F86019B50}"/>
          </ac:graphicFrameMkLst>
        </pc:graphicFrameChg>
      </pc:sldChg>
      <pc:sldChg chg="delSp modSp mod">
        <pc:chgData name="Sylwia Kulasik" userId="e3e6c8579dc96341" providerId="LiveId" clId="{6539FC59-960A-4100-A896-AD1C73AEAFFD}" dt="2025-04-17T10:20:39.689" v="6953" actId="21"/>
        <pc:sldMkLst>
          <pc:docMk/>
          <pc:sldMk cId="2261619712" sldId="263"/>
        </pc:sldMkLst>
        <pc:spChg chg="mod">
          <ac:chgData name="Sylwia Kulasik" userId="e3e6c8579dc96341" providerId="LiveId" clId="{6539FC59-960A-4100-A896-AD1C73AEAFFD}" dt="2025-04-17T10:20:26.519" v="6952" actId="20577"/>
          <ac:spMkLst>
            <pc:docMk/>
            <pc:sldMk cId="2261619712" sldId="263"/>
            <ac:spMk id="3" creationId="{75982AA6-9E74-43FC-B452-142C7571DCCC}"/>
          </ac:spMkLst>
        </pc:spChg>
      </pc:sldChg>
      <pc:sldChg chg="delSp modSp mod">
        <pc:chgData name="Sylwia Kulasik" userId="e3e6c8579dc96341" providerId="LiveId" clId="{6539FC59-960A-4100-A896-AD1C73AEAFFD}" dt="2025-04-17T10:03:42.279" v="6449" actId="21"/>
        <pc:sldMkLst>
          <pc:docMk/>
          <pc:sldMk cId="1715400757" sldId="264"/>
        </pc:sldMkLst>
        <pc:spChg chg="mod">
          <ac:chgData name="Sylwia Kulasik" userId="e3e6c8579dc96341" providerId="LiveId" clId="{6539FC59-960A-4100-A896-AD1C73AEAFFD}" dt="2025-04-17T09:37:55.070" v="6205" actId="20577"/>
          <ac:spMkLst>
            <pc:docMk/>
            <pc:sldMk cId="1715400757" sldId="264"/>
            <ac:spMk id="2" creationId="{619F56A6-A0B7-4AD3-A4A4-9522F249B031}"/>
          </ac:spMkLst>
        </pc:spChg>
        <pc:spChg chg="mod">
          <ac:chgData name="Sylwia Kulasik" userId="e3e6c8579dc96341" providerId="LiveId" clId="{6539FC59-960A-4100-A896-AD1C73AEAFFD}" dt="2025-04-17T09:35:57.545" v="5974" actId="20577"/>
          <ac:spMkLst>
            <pc:docMk/>
            <pc:sldMk cId="1715400757" sldId="264"/>
            <ac:spMk id="3" creationId="{F4E09964-5C29-4FD6-AB66-FC11856B4AF8}"/>
          </ac:spMkLst>
        </pc:spChg>
        <pc:spChg chg="mod">
          <ac:chgData name="Sylwia Kulasik" userId="e3e6c8579dc96341" providerId="LiveId" clId="{6539FC59-960A-4100-A896-AD1C73AEAFFD}" dt="2025-04-17T09:56:13.937" v="6212" actId="27636"/>
          <ac:spMkLst>
            <pc:docMk/>
            <pc:sldMk cId="1715400757" sldId="264"/>
            <ac:spMk id="4" creationId="{DFFA8F6C-85B2-40F8-9392-16F12DC2D8CA}"/>
          </ac:spMkLst>
        </pc:spChg>
        <pc:spChg chg="mod">
          <ac:chgData name="Sylwia Kulasik" userId="e3e6c8579dc96341" providerId="LiveId" clId="{6539FC59-960A-4100-A896-AD1C73AEAFFD}" dt="2025-04-17T09:36:57.906" v="6033" actId="20577"/>
          <ac:spMkLst>
            <pc:docMk/>
            <pc:sldMk cId="1715400757" sldId="264"/>
            <ac:spMk id="5" creationId="{86D629C6-DFC2-4FE6-9BC6-9CC5FAA30175}"/>
          </ac:spMkLst>
        </pc:spChg>
        <pc:spChg chg="mod">
          <ac:chgData name="Sylwia Kulasik" userId="e3e6c8579dc96341" providerId="LiveId" clId="{6539FC59-960A-4100-A896-AD1C73AEAFFD}" dt="2025-04-17T09:56:58.402" v="6213"/>
          <ac:spMkLst>
            <pc:docMk/>
            <pc:sldMk cId="1715400757" sldId="264"/>
            <ac:spMk id="6" creationId="{9CD48624-92E5-4A01-823A-A340A719ADBC}"/>
          </ac:spMkLst>
        </pc:spChg>
      </pc:sldChg>
      <pc:sldChg chg="del">
        <pc:chgData name="Sylwia Kulasik" userId="e3e6c8579dc96341" providerId="LiveId" clId="{6539FC59-960A-4100-A896-AD1C73AEAFFD}" dt="2025-04-17T10:18:58.228" v="6868" actId="2696"/>
        <pc:sldMkLst>
          <pc:docMk/>
          <pc:sldMk cId="3305518317" sldId="265"/>
        </pc:sldMkLst>
      </pc:sldChg>
      <pc:sldChg chg="delSp modSp mod">
        <pc:chgData name="Sylwia Kulasik" userId="e3e6c8579dc96341" providerId="LiveId" clId="{6539FC59-960A-4100-A896-AD1C73AEAFFD}" dt="2025-04-28T07:36:44.162" v="7075" actId="20577"/>
        <pc:sldMkLst>
          <pc:docMk/>
          <pc:sldMk cId="1721841647" sldId="266"/>
        </pc:sldMkLst>
        <pc:spChg chg="mod">
          <ac:chgData name="Sylwia Kulasik" userId="e3e6c8579dc96341" providerId="LiveId" clId="{6539FC59-960A-4100-A896-AD1C73AEAFFD}" dt="2025-04-28T07:36:44.162" v="7075" actId="20577"/>
          <ac:spMkLst>
            <pc:docMk/>
            <pc:sldMk cId="1721841647" sldId="266"/>
            <ac:spMk id="2" creationId="{D4CB4489-FC73-422D-B916-0D61046F5294}"/>
          </ac:spMkLst>
        </pc:spChg>
        <pc:picChg chg="mod">
          <ac:chgData name="Sylwia Kulasik" userId="e3e6c8579dc96341" providerId="LiveId" clId="{6539FC59-960A-4100-A896-AD1C73AEAFFD}" dt="2025-04-16T19:45:14.717" v="3478" actId="14100"/>
          <ac:picMkLst>
            <pc:docMk/>
            <pc:sldMk cId="1721841647" sldId="266"/>
            <ac:picMk id="6" creationId="{2E4C2C15-C217-4490-A3A7-E98F49FDF079}"/>
          </ac:picMkLst>
        </pc:picChg>
      </pc:sldChg>
      <pc:sldChg chg="addSp delSp modSp del mod">
        <pc:chgData name="Sylwia Kulasik" userId="e3e6c8579dc96341" providerId="LiveId" clId="{6539FC59-960A-4100-A896-AD1C73AEAFFD}" dt="2025-04-17T09:30:08.294" v="5729" actId="2696"/>
        <pc:sldMkLst>
          <pc:docMk/>
          <pc:sldMk cId="1173985025" sldId="267"/>
        </pc:sldMkLst>
      </pc:sldChg>
      <pc:sldChg chg="delSp modSp mod ord">
        <pc:chgData name="Sylwia Kulasik" userId="e3e6c8579dc96341" providerId="LiveId" clId="{6539FC59-960A-4100-A896-AD1C73AEAFFD}" dt="2025-04-16T20:24:46.463" v="4071" actId="21"/>
        <pc:sldMkLst>
          <pc:docMk/>
          <pc:sldMk cId="2809739222" sldId="269"/>
        </pc:sldMkLst>
        <pc:spChg chg="mod">
          <ac:chgData name="Sylwia Kulasik" userId="e3e6c8579dc96341" providerId="LiveId" clId="{6539FC59-960A-4100-A896-AD1C73AEAFFD}" dt="2025-04-16T20:23:51.236" v="4039" actId="14100"/>
          <ac:spMkLst>
            <pc:docMk/>
            <pc:sldMk cId="2809739222" sldId="269"/>
            <ac:spMk id="2" creationId="{CC4FDDF4-5E5F-4266-BD01-618D384D0E9F}"/>
          </ac:spMkLst>
        </pc:spChg>
      </pc:sldChg>
      <pc:sldChg chg="addSp delSp modSp mod ord">
        <pc:chgData name="Sylwia Kulasik" userId="e3e6c8579dc96341" providerId="LiveId" clId="{6539FC59-960A-4100-A896-AD1C73AEAFFD}" dt="2025-04-16T21:05:08.709" v="4818" actId="20577"/>
        <pc:sldMkLst>
          <pc:docMk/>
          <pc:sldMk cId="1508071221" sldId="270"/>
        </pc:sldMkLst>
        <pc:spChg chg="mod">
          <ac:chgData name="Sylwia Kulasik" userId="e3e6c8579dc96341" providerId="LiveId" clId="{6539FC59-960A-4100-A896-AD1C73AEAFFD}" dt="2025-04-16T21:03:58.951" v="4796" actId="20577"/>
          <ac:spMkLst>
            <pc:docMk/>
            <pc:sldMk cId="1508071221" sldId="270"/>
            <ac:spMk id="2" creationId="{38017B37-3ABF-424E-9128-F20C2B7250DC}"/>
          </ac:spMkLst>
        </pc:spChg>
        <pc:spChg chg="add mod">
          <ac:chgData name="Sylwia Kulasik" userId="e3e6c8579dc96341" providerId="LiveId" clId="{6539FC59-960A-4100-A896-AD1C73AEAFFD}" dt="2025-04-16T20:38:52.997" v="4183" actId="962"/>
          <ac:spMkLst>
            <pc:docMk/>
            <pc:sldMk cId="1508071221" sldId="270"/>
            <ac:spMk id="15" creationId="{6488C374-14BB-200C-6E0B-CEFC42F85748}"/>
          </ac:spMkLst>
        </pc:spChg>
        <pc:spChg chg="add mod">
          <ac:chgData name="Sylwia Kulasik" userId="e3e6c8579dc96341" providerId="LiveId" clId="{6539FC59-960A-4100-A896-AD1C73AEAFFD}" dt="2025-04-16T20:48:07.734" v="4247" actId="962"/>
          <ac:spMkLst>
            <pc:docMk/>
            <pc:sldMk cId="1508071221" sldId="270"/>
            <ac:spMk id="18" creationId="{923B3D01-4A73-1787-5BCE-761219D6A6B8}"/>
          </ac:spMkLst>
        </pc:spChg>
        <pc:graphicFrameChg chg="mod">
          <ac:chgData name="Sylwia Kulasik" userId="e3e6c8579dc96341" providerId="LiveId" clId="{6539FC59-960A-4100-A896-AD1C73AEAFFD}" dt="2025-04-16T21:05:08.709" v="4818" actId="20577"/>
          <ac:graphicFrameMkLst>
            <pc:docMk/>
            <pc:sldMk cId="1508071221" sldId="270"/>
            <ac:graphicFrameMk id="7" creationId="{C1BEDA54-2DC6-4AC7-850A-41264E941ACD}"/>
          </ac:graphicFrameMkLst>
        </pc:graphicFrameChg>
        <pc:picChg chg="add mod">
          <ac:chgData name="Sylwia Kulasik" userId="e3e6c8579dc96341" providerId="LiveId" clId="{6539FC59-960A-4100-A896-AD1C73AEAFFD}" dt="2025-04-16T20:34:06.366" v="4145" actId="14100"/>
          <ac:picMkLst>
            <pc:docMk/>
            <pc:sldMk cId="1508071221" sldId="270"/>
            <ac:picMk id="8" creationId="{5A856C00-B8FC-D47F-7072-F40CEFBA1AE7}"/>
          </ac:picMkLst>
        </pc:picChg>
        <pc:picChg chg="add mod">
          <ac:chgData name="Sylwia Kulasik" userId="e3e6c8579dc96341" providerId="LiveId" clId="{6539FC59-960A-4100-A896-AD1C73AEAFFD}" dt="2025-04-16T20:41:56.861" v="4205" actId="14100"/>
          <ac:picMkLst>
            <pc:docMk/>
            <pc:sldMk cId="1508071221" sldId="270"/>
            <ac:picMk id="14" creationId="{5D08A036-4614-29CB-737C-4AA1AE7D56DA}"/>
          </ac:picMkLst>
        </pc:picChg>
        <pc:picChg chg="add mod">
          <ac:chgData name="Sylwia Kulasik" userId="e3e6c8579dc96341" providerId="LiveId" clId="{6539FC59-960A-4100-A896-AD1C73AEAFFD}" dt="2025-04-16T21:02:04.217" v="4698" actId="14100"/>
          <ac:picMkLst>
            <pc:docMk/>
            <pc:sldMk cId="1508071221" sldId="270"/>
            <ac:picMk id="17" creationId="{0EE20C27-E4FB-3851-12BE-1A72E65741A1}"/>
          </ac:picMkLst>
        </pc:picChg>
        <pc:picChg chg="add mod">
          <ac:chgData name="Sylwia Kulasik" userId="e3e6c8579dc96341" providerId="LiveId" clId="{6539FC59-960A-4100-A896-AD1C73AEAFFD}" dt="2025-04-16T20:52:42.161" v="4317" actId="14100"/>
          <ac:picMkLst>
            <pc:docMk/>
            <pc:sldMk cId="1508071221" sldId="270"/>
            <ac:picMk id="20" creationId="{43991021-CF73-281C-48BB-5E7D3F81DA0A}"/>
          </ac:picMkLst>
        </pc:picChg>
      </pc:sldChg>
      <pc:sldChg chg="addSp delSp modSp new mod modClrScheme chgLayout">
        <pc:chgData name="Sylwia Kulasik" userId="e3e6c8579dc96341" providerId="LiveId" clId="{6539FC59-960A-4100-A896-AD1C73AEAFFD}" dt="2025-04-17T09:16:59.865" v="5497" actId="21"/>
        <pc:sldMkLst>
          <pc:docMk/>
          <pc:sldMk cId="1841949745" sldId="271"/>
        </pc:sldMkLst>
        <pc:spChg chg="add del mod">
          <ac:chgData name="Sylwia Kulasik" userId="e3e6c8579dc96341" providerId="LiveId" clId="{6539FC59-960A-4100-A896-AD1C73AEAFFD}" dt="2025-04-17T09:13:09.222" v="5483" actId="26606"/>
          <ac:spMkLst>
            <pc:docMk/>
            <pc:sldMk cId="1841949745" sldId="271"/>
            <ac:spMk id="2" creationId="{84CF52B0-56B3-8605-92BD-2096F41506FD}"/>
          </ac:spMkLst>
        </pc:spChg>
        <pc:spChg chg="mod ord">
          <ac:chgData name="Sylwia Kulasik" userId="e3e6c8579dc96341" providerId="LiveId" clId="{6539FC59-960A-4100-A896-AD1C73AEAFFD}" dt="2025-04-17T09:13:09.222" v="5483" actId="26606"/>
          <ac:spMkLst>
            <pc:docMk/>
            <pc:sldMk cId="1841949745" sldId="271"/>
            <ac:spMk id="3" creationId="{71E5B95C-D217-4837-3CB3-3E4FF5D7B629}"/>
          </ac:spMkLst>
        </pc:spChg>
        <pc:spChg chg="mod">
          <ac:chgData name="Sylwia Kulasik" userId="e3e6c8579dc96341" providerId="LiveId" clId="{6539FC59-960A-4100-A896-AD1C73AEAFFD}" dt="2025-04-17T09:13:09.222" v="5483" actId="26606"/>
          <ac:spMkLst>
            <pc:docMk/>
            <pc:sldMk cId="1841949745" sldId="271"/>
            <ac:spMk id="9" creationId="{8D8BC062-647B-7D88-1002-E8E64ABADD4A}"/>
          </ac:spMkLst>
        </pc:spChg>
        <pc:picChg chg="add mod ord">
          <ac:chgData name="Sylwia Kulasik" userId="e3e6c8579dc96341" providerId="LiveId" clId="{6539FC59-960A-4100-A896-AD1C73AEAFFD}" dt="2025-04-17T09:13:09.222" v="5483" actId="26606"/>
          <ac:picMkLst>
            <pc:docMk/>
            <pc:sldMk cId="1841949745" sldId="271"/>
            <ac:picMk id="8" creationId="{3967394D-AAF3-DCC0-FB67-A42AF0161011}"/>
          </ac:picMkLst>
        </pc:picChg>
        <pc:picChg chg="add mod">
          <ac:chgData name="Sylwia Kulasik" userId="e3e6c8579dc96341" providerId="LiveId" clId="{6539FC59-960A-4100-A896-AD1C73AEAFFD}" dt="2025-04-17T09:14:44.534" v="5488" actId="962"/>
          <ac:picMkLst>
            <pc:docMk/>
            <pc:sldMk cId="1841949745" sldId="271"/>
            <ac:picMk id="11" creationId="{0B8C0F59-F219-7159-F583-486FCFEFB81B}"/>
          </ac:picMkLst>
        </pc:picChg>
        <pc:picChg chg="add mod">
          <ac:chgData name="Sylwia Kulasik" userId="e3e6c8579dc96341" providerId="LiveId" clId="{6539FC59-960A-4100-A896-AD1C73AEAFFD}" dt="2025-04-17T09:15:22.505" v="5491" actId="962"/>
          <ac:picMkLst>
            <pc:docMk/>
            <pc:sldMk cId="1841949745" sldId="271"/>
            <ac:picMk id="13" creationId="{83E77C61-EA01-820E-4640-92093513F659}"/>
          </ac:picMkLst>
        </pc:picChg>
        <pc:picChg chg="add mod">
          <ac:chgData name="Sylwia Kulasik" userId="e3e6c8579dc96341" providerId="LiveId" clId="{6539FC59-960A-4100-A896-AD1C73AEAFFD}" dt="2025-04-17T09:16:05.672" v="5495" actId="962"/>
          <ac:picMkLst>
            <pc:docMk/>
            <pc:sldMk cId="1841949745" sldId="271"/>
            <ac:picMk id="21" creationId="{D8785B3B-C16C-E4C9-02CE-7FFF4EEEA1DA}"/>
          </ac:picMkLst>
        </pc:picChg>
      </pc:sldChg>
      <pc:sldChg chg="addSp delSp modSp new mod modClrScheme chgLayout">
        <pc:chgData name="Sylwia Kulasik" userId="e3e6c8579dc96341" providerId="LiveId" clId="{6539FC59-960A-4100-A896-AD1C73AEAFFD}" dt="2025-04-16T20:03:12.620" v="3899" actId="14100"/>
        <pc:sldMkLst>
          <pc:docMk/>
          <pc:sldMk cId="3370431256" sldId="272"/>
        </pc:sldMkLst>
        <pc:spChg chg="add mod">
          <ac:chgData name="Sylwia Kulasik" userId="e3e6c8579dc96341" providerId="LiveId" clId="{6539FC59-960A-4100-A896-AD1C73AEAFFD}" dt="2025-04-16T20:03:12.620" v="3899" actId="14100"/>
          <ac:spMkLst>
            <pc:docMk/>
            <pc:sldMk cId="3370431256" sldId="272"/>
            <ac:spMk id="5" creationId="{C6AC716F-15FF-AC9C-C3E3-873BC17175CA}"/>
          </ac:spMkLst>
        </pc:spChg>
        <pc:spChg chg="add mod">
          <ac:chgData name="Sylwia Kulasik" userId="e3e6c8579dc96341" providerId="LiveId" clId="{6539FC59-960A-4100-A896-AD1C73AEAFFD}" dt="2025-04-16T19:28:36.745" v="3303" actId="14100"/>
          <ac:spMkLst>
            <pc:docMk/>
            <pc:sldMk cId="3370431256" sldId="272"/>
            <ac:spMk id="9" creationId="{D9CD5EBB-8200-8348-91F6-B8D2A9762EE1}"/>
          </ac:spMkLst>
        </pc:spChg>
        <pc:spChg chg="add mod">
          <ac:chgData name="Sylwia Kulasik" userId="e3e6c8579dc96341" providerId="LiveId" clId="{6539FC59-960A-4100-A896-AD1C73AEAFFD}" dt="2025-04-16T19:25:22.699" v="3298" actId="20577"/>
          <ac:spMkLst>
            <pc:docMk/>
            <pc:sldMk cId="3370431256" sldId="272"/>
            <ac:spMk id="13" creationId="{68001C2C-7676-5C65-41E6-94F525BF87BE}"/>
          </ac:spMkLst>
        </pc:spChg>
        <pc:spChg chg="add mod">
          <ac:chgData name="Sylwia Kulasik" userId="e3e6c8579dc96341" providerId="LiveId" clId="{6539FC59-960A-4100-A896-AD1C73AEAFFD}" dt="2025-04-16T19:53:04.206" v="3703" actId="20577"/>
          <ac:spMkLst>
            <pc:docMk/>
            <pc:sldMk cId="3370431256" sldId="272"/>
            <ac:spMk id="17" creationId="{DFFC7D2C-EB91-F23C-EAC8-DAA4401D82CD}"/>
          </ac:spMkLst>
        </pc:spChg>
        <pc:spChg chg="mod">
          <ac:chgData name="Sylwia Kulasik" userId="e3e6c8579dc96341" providerId="LiveId" clId="{6539FC59-960A-4100-A896-AD1C73AEAFFD}" dt="2025-04-16T20:02:47.612" v="3897" actId="20577"/>
          <ac:spMkLst>
            <pc:docMk/>
            <pc:sldMk cId="3370431256" sldId="272"/>
            <ac:spMk id="21" creationId="{9F49C7D3-CC20-BFE3-D6A3-410DAD24FB55}"/>
          </ac:spMkLst>
        </pc:spChg>
        <pc:spChg chg="add mod">
          <ac:chgData name="Sylwia Kulasik" userId="e3e6c8579dc96341" providerId="LiveId" clId="{6539FC59-960A-4100-A896-AD1C73AEAFFD}" dt="2025-04-16T16:33:09.357" v="2162" actId="26606"/>
          <ac:spMkLst>
            <pc:docMk/>
            <pc:sldMk cId="3370431256" sldId="272"/>
            <ac:spMk id="23" creationId="{842C703C-AB34-98C7-203E-ADB256E9A3E7}"/>
          </ac:spMkLst>
        </pc:spChg>
        <pc:spChg chg="add mod">
          <ac:chgData name="Sylwia Kulasik" userId="e3e6c8579dc96341" providerId="LiveId" clId="{6539FC59-960A-4100-A896-AD1C73AEAFFD}" dt="2025-04-16T16:33:09.357" v="2162" actId="26606"/>
          <ac:spMkLst>
            <pc:docMk/>
            <pc:sldMk cId="3370431256" sldId="272"/>
            <ac:spMk id="25" creationId="{6BA747BE-9219-5A0D-3DC8-CFCD741F41B9}"/>
          </ac:spMkLst>
        </pc:spChg>
      </pc:sldChg>
      <pc:sldChg chg="addSp delSp modSp new mod">
        <pc:chgData name="Sylwia Kulasik" userId="e3e6c8579dc96341" providerId="LiveId" clId="{6539FC59-960A-4100-A896-AD1C73AEAFFD}" dt="2025-04-16T21:47:49.327" v="4869" actId="20577"/>
        <pc:sldMkLst>
          <pc:docMk/>
          <pc:sldMk cId="1109125129" sldId="273"/>
        </pc:sldMkLst>
        <pc:spChg chg="add mod">
          <ac:chgData name="Sylwia Kulasik" userId="e3e6c8579dc96341" providerId="LiveId" clId="{6539FC59-960A-4100-A896-AD1C73AEAFFD}" dt="2025-04-16T21:45:43.622" v="4836" actId="14100"/>
          <ac:spMkLst>
            <pc:docMk/>
            <pc:sldMk cId="1109125129" sldId="273"/>
            <ac:spMk id="19" creationId="{0A230E5E-A54F-1977-72B4-598DE10B253D}"/>
          </ac:spMkLst>
        </pc:spChg>
        <pc:spChg chg="add mod">
          <ac:chgData name="Sylwia Kulasik" userId="e3e6c8579dc96341" providerId="LiveId" clId="{6539FC59-960A-4100-A896-AD1C73AEAFFD}" dt="2025-04-16T21:47:49.327" v="4869" actId="20577"/>
          <ac:spMkLst>
            <pc:docMk/>
            <pc:sldMk cId="1109125129" sldId="273"/>
            <ac:spMk id="20" creationId="{AD8315C0-9DA0-E3B4-D34A-CA29F932026E}"/>
          </ac:spMkLst>
        </pc:spChg>
        <pc:picChg chg="add mod">
          <ac:chgData name="Sylwia Kulasik" userId="e3e6c8579dc96341" providerId="LiveId" clId="{6539FC59-960A-4100-A896-AD1C73AEAFFD}" dt="2025-04-16T21:46:36.274" v="4840" actId="14100"/>
          <ac:picMkLst>
            <pc:docMk/>
            <pc:sldMk cId="1109125129" sldId="273"/>
            <ac:picMk id="18" creationId="{6901B372-B24D-E29A-6DF7-8846A756374F}"/>
          </ac:picMkLst>
        </pc:picChg>
      </pc:sldChg>
      <pc:sldChg chg="addSp delSp modSp new mod">
        <pc:chgData name="Sylwia Kulasik" userId="e3e6c8579dc96341" providerId="LiveId" clId="{6539FC59-960A-4100-A896-AD1C73AEAFFD}" dt="2025-04-16T21:52:19.008" v="4911" actId="21"/>
        <pc:sldMkLst>
          <pc:docMk/>
          <pc:sldMk cId="1024228015" sldId="274"/>
        </pc:sldMkLst>
        <pc:spChg chg="add mod">
          <ac:chgData name="Sylwia Kulasik" userId="e3e6c8579dc96341" providerId="LiveId" clId="{6539FC59-960A-4100-A896-AD1C73AEAFFD}" dt="2025-04-16T21:49:11.097" v="4897" actId="20577"/>
          <ac:spMkLst>
            <pc:docMk/>
            <pc:sldMk cId="1024228015" sldId="274"/>
            <ac:spMk id="7" creationId="{3B2D1BED-1162-632C-B9FB-862C4D291BAD}"/>
          </ac:spMkLst>
        </pc:spChg>
        <pc:picChg chg="add mod">
          <ac:chgData name="Sylwia Kulasik" userId="e3e6c8579dc96341" providerId="LiveId" clId="{6539FC59-960A-4100-A896-AD1C73AEAFFD}" dt="2025-04-16T21:51:52.941" v="4910" actId="14100"/>
          <ac:picMkLst>
            <pc:docMk/>
            <pc:sldMk cId="1024228015" sldId="274"/>
            <ac:picMk id="9" creationId="{644A03FC-578D-B8D4-6BFA-26D1A31CED90}"/>
          </ac:picMkLst>
        </pc:picChg>
      </pc:sldChg>
      <pc:sldChg chg="addSp delSp modSp new mod">
        <pc:chgData name="Sylwia Kulasik" userId="e3e6c8579dc96341" providerId="LiveId" clId="{6539FC59-960A-4100-A896-AD1C73AEAFFD}" dt="2025-04-16T22:10:36.913" v="5036" actId="21"/>
        <pc:sldMkLst>
          <pc:docMk/>
          <pc:sldMk cId="1341741450" sldId="275"/>
        </pc:sldMkLst>
        <pc:spChg chg="mod">
          <ac:chgData name="Sylwia Kulasik" userId="e3e6c8579dc96341" providerId="LiveId" clId="{6539FC59-960A-4100-A896-AD1C73AEAFFD}" dt="2025-04-16T21:58:01.443" v="5031" actId="20577"/>
          <ac:spMkLst>
            <pc:docMk/>
            <pc:sldMk cId="1341741450" sldId="275"/>
            <ac:spMk id="2" creationId="{79AE5A58-0294-C776-32A9-E50E2E51BF07}"/>
          </ac:spMkLst>
        </pc:spChg>
        <pc:picChg chg="add mod">
          <ac:chgData name="Sylwia Kulasik" userId="e3e6c8579dc96341" providerId="LiveId" clId="{6539FC59-960A-4100-A896-AD1C73AEAFFD}" dt="2025-04-16T21:57:43.322" v="5002" actId="14100"/>
          <ac:picMkLst>
            <pc:docMk/>
            <pc:sldMk cId="1341741450" sldId="275"/>
            <ac:picMk id="13" creationId="{78F05BD9-6F31-A79A-DDC0-99A0BACADE07}"/>
          </ac:picMkLst>
        </pc:picChg>
      </pc:sldChg>
      <pc:sldChg chg="addSp delSp modSp new mod">
        <pc:chgData name="Sylwia Kulasik" userId="e3e6c8579dc96341" providerId="LiveId" clId="{6539FC59-960A-4100-A896-AD1C73AEAFFD}" dt="2025-04-16T22:22:23.011" v="5135" actId="14100"/>
        <pc:sldMkLst>
          <pc:docMk/>
          <pc:sldMk cId="2920966501" sldId="276"/>
        </pc:sldMkLst>
        <pc:spChg chg="mod">
          <ac:chgData name="Sylwia Kulasik" userId="e3e6c8579dc96341" providerId="LiveId" clId="{6539FC59-960A-4100-A896-AD1C73AEAFFD}" dt="2025-04-16T22:11:14.157" v="5102" actId="20577"/>
          <ac:spMkLst>
            <pc:docMk/>
            <pc:sldMk cId="2920966501" sldId="276"/>
            <ac:spMk id="2" creationId="{A3ACF5DD-F790-B05D-32BF-7F11B04E9C2F}"/>
          </ac:spMkLst>
        </pc:spChg>
        <pc:spChg chg="add mod">
          <ac:chgData name="Sylwia Kulasik" userId="e3e6c8579dc96341" providerId="LiveId" clId="{6539FC59-960A-4100-A896-AD1C73AEAFFD}" dt="2025-04-16T22:21:35" v="5129" actId="14100"/>
          <ac:spMkLst>
            <pc:docMk/>
            <pc:sldMk cId="2920966501" sldId="276"/>
            <ac:spMk id="16" creationId="{CE73BDFB-61F3-7929-43AB-56AEBFE670E1}"/>
          </ac:spMkLst>
        </pc:spChg>
        <pc:picChg chg="add mod">
          <ac:chgData name="Sylwia Kulasik" userId="e3e6c8579dc96341" providerId="LiveId" clId="{6539FC59-960A-4100-A896-AD1C73AEAFFD}" dt="2025-04-16T22:22:23.011" v="5135" actId="14100"/>
          <ac:picMkLst>
            <pc:docMk/>
            <pc:sldMk cId="2920966501" sldId="276"/>
            <ac:picMk id="15" creationId="{457CC956-0DCB-7588-8AF3-3BF9F3C049DE}"/>
          </ac:picMkLst>
        </pc:picChg>
      </pc:sldChg>
      <pc:sldChg chg="addSp delSp modSp new mod">
        <pc:chgData name="Sylwia Kulasik" userId="e3e6c8579dc96341" providerId="LiveId" clId="{6539FC59-960A-4100-A896-AD1C73AEAFFD}" dt="2025-04-17T10:18:32.256" v="6867" actId="21"/>
        <pc:sldMkLst>
          <pc:docMk/>
          <pc:sldMk cId="4076321453" sldId="277"/>
        </pc:sldMkLst>
        <pc:spChg chg="mod">
          <ac:chgData name="Sylwia Kulasik" userId="e3e6c8579dc96341" providerId="LiveId" clId="{6539FC59-960A-4100-A896-AD1C73AEAFFD}" dt="2025-04-17T10:16:40.349" v="6861" actId="26606"/>
          <ac:spMkLst>
            <pc:docMk/>
            <pc:sldMk cId="4076321453" sldId="277"/>
            <ac:spMk id="2" creationId="{989A7D9D-ADC2-19EB-1C5F-0F9A35B87DF8}"/>
          </ac:spMkLst>
        </pc:spChg>
        <pc:spChg chg="mod">
          <ac:chgData name="Sylwia Kulasik" userId="e3e6c8579dc96341" providerId="LiveId" clId="{6539FC59-960A-4100-A896-AD1C73AEAFFD}" dt="2025-04-17T10:16:40.349" v="6861" actId="26606"/>
          <ac:spMkLst>
            <pc:docMk/>
            <pc:sldMk cId="4076321453" sldId="277"/>
            <ac:spMk id="6" creationId="{B91E2067-5F9C-386A-0CBA-E954FE513B8B}"/>
          </ac:spMkLst>
        </pc:spChg>
        <pc:graphicFrameChg chg="add mod modGraphic">
          <ac:chgData name="Sylwia Kulasik" userId="e3e6c8579dc96341" providerId="LiveId" clId="{6539FC59-960A-4100-A896-AD1C73AEAFFD}" dt="2025-04-17T10:17:44.868" v="6865" actId="26606"/>
          <ac:graphicFrameMkLst>
            <pc:docMk/>
            <pc:sldMk cId="4076321453" sldId="277"/>
            <ac:graphicFrameMk id="9" creationId="{45D974A6-C217-43BC-CB20-8A757AD42763}"/>
          </ac:graphicFrameMkLst>
        </pc:graphicFrameChg>
      </pc:sldChg>
      <pc:sldChg chg="addSp delSp modSp new mod">
        <pc:chgData name="Sylwia Kulasik" userId="e3e6c8579dc96341" providerId="LiveId" clId="{6539FC59-960A-4100-A896-AD1C73AEAFFD}" dt="2025-04-17T10:25:46.324" v="6978" actId="14100"/>
        <pc:sldMkLst>
          <pc:docMk/>
          <pc:sldMk cId="3190298657" sldId="278"/>
        </pc:sldMkLst>
        <pc:spChg chg="add mod">
          <ac:chgData name="Sylwia Kulasik" userId="e3e6c8579dc96341" providerId="LiveId" clId="{6539FC59-960A-4100-A896-AD1C73AEAFFD}" dt="2025-04-17T10:25:46.324" v="6978" actId="14100"/>
          <ac:spMkLst>
            <pc:docMk/>
            <pc:sldMk cId="3190298657" sldId="278"/>
            <ac:spMk id="8" creationId="{39EDF4AE-1D0C-2DBD-6CB9-2432F763E3DA}"/>
          </ac:spMkLst>
        </pc:spChg>
      </pc:sldChg>
      <pc:sldChg chg="addSp delSp modSp new mod">
        <pc:chgData name="Sylwia Kulasik" userId="e3e6c8579dc96341" providerId="LiveId" clId="{6539FC59-960A-4100-A896-AD1C73AEAFFD}" dt="2025-04-17T10:41:15.119" v="6988"/>
        <pc:sldMkLst>
          <pc:docMk/>
          <pc:sldMk cId="333740888" sldId="279"/>
        </pc:sldMkLst>
        <pc:spChg chg="add mod">
          <ac:chgData name="Sylwia Kulasik" userId="e3e6c8579dc96341" providerId="LiveId" clId="{6539FC59-960A-4100-A896-AD1C73AEAFFD}" dt="2025-04-17T10:41:15.119" v="6988"/>
          <ac:spMkLst>
            <pc:docMk/>
            <pc:sldMk cId="333740888" sldId="279"/>
            <ac:spMk id="8" creationId="{0809CC8A-74DE-FED3-B5CB-96F769DF609F}"/>
          </ac:spMkLst>
        </pc:spChg>
      </pc:sldChg>
      <pc:sldChg chg="addSp delSp modSp new mod">
        <pc:chgData name="Sylwia Kulasik" userId="e3e6c8579dc96341" providerId="LiveId" clId="{6539FC59-960A-4100-A896-AD1C73AEAFFD}" dt="2025-04-17T10:43:32.361" v="6998"/>
        <pc:sldMkLst>
          <pc:docMk/>
          <pc:sldMk cId="2077172479" sldId="280"/>
        </pc:sldMkLst>
        <pc:spChg chg="add mod">
          <ac:chgData name="Sylwia Kulasik" userId="e3e6c8579dc96341" providerId="LiveId" clId="{6539FC59-960A-4100-A896-AD1C73AEAFFD}" dt="2025-04-17T10:43:32.361" v="6998"/>
          <ac:spMkLst>
            <pc:docMk/>
            <pc:sldMk cId="2077172479" sldId="280"/>
            <ac:spMk id="8" creationId="{F59B137C-EF55-0197-8E86-5E33BB126DE3}"/>
          </ac:spMkLst>
        </pc:spChg>
      </pc:sldChg>
      <pc:sldChg chg="addSp delSp modSp new mod">
        <pc:chgData name="Sylwia Kulasik" userId="e3e6c8579dc96341" providerId="LiveId" clId="{6539FC59-960A-4100-A896-AD1C73AEAFFD}" dt="2025-04-17T10:45:47.907" v="7008"/>
        <pc:sldMkLst>
          <pc:docMk/>
          <pc:sldMk cId="3468472749" sldId="281"/>
        </pc:sldMkLst>
        <pc:spChg chg="add mod">
          <ac:chgData name="Sylwia Kulasik" userId="e3e6c8579dc96341" providerId="LiveId" clId="{6539FC59-960A-4100-A896-AD1C73AEAFFD}" dt="2025-04-17T10:45:47.907" v="7008"/>
          <ac:spMkLst>
            <pc:docMk/>
            <pc:sldMk cId="3468472749" sldId="281"/>
            <ac:spMk id="8" creationId="{F06C74EC-2908-0D72-4836-C5D00684673B}"/>
          </ac:spMkLst>
        </pc:spChg>
      </pc:sldChg>
      <pc:sldChg chg="addSp delSp modSp new mod">
        <pc:chgData name="Sylwia Kulasik" userId="e3e6c8579dc96341" providerId="LiveId" clId="{6539FC59-960A-4100-A896-AD1C73AEAFFD}" dt="2025-04-17T10:49:10.741" v="7018"/>
        <pc:sldMkLst>
          <pc:docMk/>
          <pc:sldMk cId="2142702991" sldId="282"/>
        </pc:sldMkLst>
        <pc:spChg chg="add mod">
          <ac:chgData name="Sylwia Kulasik" userId="e3e6c8579dc96341" providerId="LiveId" clId="{6539FC59-960A-4100-A896-AD1C73AEAFFD}" dt="2025-04-17T10:49:10.741" v="7018"/>
          <ac:spMkLst>
            <pc:docMk/>
            <pc:sldMk cId="2142702991" sldId="282"/>
            <ac:spMk id="8" creationId="{4CC3C1C3-8584-54D7-8F6F-CC407172E5C9}"/>
          </ac:spMkLst>
        </pc:spChg>
      </pc:sldChg>
      <pc:sldChg chg="addSp delSp modSp new mod">
        <pc:chgData name="Sylwia Kulasik" userId="e3e6c8579dc96341" providerId="LiveId" clId="{6539FC59-960A-4100-A896-AD1C73AEAFFD}" dt="2025-04-17T10:51:10.231" v="7029"/>
        <pc:sldMkLst>
          <pc:docMk/>
          <pc:sldMk cId="248146977" sldId="283"/>
        </pc:sldMkLst>
        <pc:spChg chg="add mod">
          <ac:chgData name="Sylwia Kulasik" userId="e3e6c8579dc96341" providerId="LiveId" clId="{6539FC59-960A-4100-A896-AD1C73AEAFFD}" dt="2025-04-17T10:51:10.231" v="7029"/>
          <ac:spMkLst>
            <pc:docMk/>
            <pc:sldMk cId="248146977" sldId="283"/>
            <ac:spMk id="8" creationId="{0D4FCE95-47A5-6CDF-68BE-E91CD56174F6}"/>
          </ac:spMkLst>
        </pc:spChg>
      </pc:sldChg>
      <pc:sldChg chg="addSp delSp modSp new mod">
        <pc:chgData name="Sylwia Kulasik" userId="e3e6c8579dc96341" providerId="LiveId" clId="{6539FC59-960A-4100-A896-AD1C73AEAFFD}" dt="2025-04-17T10:53:10.449" v="7039"/>
        <pc:sldMkLst>
          <pc:docMk/>
          <pc:sldMk cId="4025022434" sldId="284"/>
        </pc:sldMkLst>
        <pc:spChg chg="add mod">
          <ac:chgData name="Sylwia Kulasik" userId="e3e6c8579dc96341" providerId="LiveId" clId="{6539FC59-960A-4100-A896-AD1C73AEAFFD}" dt="2025-04-17T10:53:10.449" v="7039"/>
          <ac:spMkLst>
            <pc:docMk/>
            <pc:sldMk cId="4025022434" sldId="284"/>
            <ac:spMk id="8" creationId="{4EF0D9D2-114F-B0F0-7A85-3E397363BE2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29FAC1-0F73-4EB4-910B-0D8C8E5B2127}" type="doc">
      <dgm:prSet loTypeId="urn:microsoft.com/office/officeart/2005/8/layout/pList1" loCatId="list" qsTypeId="urn:microsoft.com/office/officeart/2005/8/quickstyle/simple1" qsCatId="simple" csTypeId="urn:microsoft.com/office/officeart/2005/8/colors/accent1_2" csCatId="accent1" phldr="1"/>
      <dgm:spPr/>
      <dgm:t>
        <a:bodyPr rtlCol="0"/>
        <a:lstStyle/>
        <a:p>
          <a:pPr rtl="0"/>
          <a:endParaRPr lang="en-US"/>
        </a:p>
      </dgm:t>
    </dgm:pt>
    <dgm:pt modelId="{7CCE2767-7DFB-46F3-BDAB-FB9D7BCD1EAF}">
      <dgm:prSet phldrT="[Text]" phldr="0" custT="1"/>
      <dgm:spPr/>
      <dgm:t>
        <a:bodyPr rtlCol="0"/>
        <a:lstStyle/>
        <a:p>
          <a:pPr rtl="0">
            <a:buNone/>
          </a:pPr>
          <a:r>
            <a:rPr lang="en-GB" sz="1800" noProof="0" dirty="0"/>
            <a:t>GOVERNMENT WALES</a:t>
          </a:r>
        </a:p>
        <a:p>
          <a:pPr rtl="0">
            <a:buNone/>
          </a:pPr>
          <a:r>
            <a:rPr lang="en-GB" sz="1800" noProof="0" dirty="0"/>
            <a:t>POLICES,   ACT,  LEGISLATION, BUDGET FUNDS</a:t>
          </a:r>
        </a:p>
      </dgm:t>
    </dgm:pt>
    <dgm:pt modelId="{5294CFE8-EF27-4616-A80D-A3F1503BD2CB}" type="parTrans" cxnId="{64E91B4D-44D7-4734-B674-F5737199F55D}">
      <dgm:prSet/>
      <dgm:spPr/>
      <dgm:t>
        <a:bodyPr rtlCol="0"/>
        <a:lstStyle/>
        <a:p>
          <a:pPr rtl="0"/>
          <a:endParaRPr lang="en-GB" noProof="0" dirty="0"/>
        </a:p>
      </dgm:t>
    </dgm:pt>
    <dgm:pt modelId="{D9162ADA-8FE8-4EBD-BFAE-B26CF9F24DB9}" type="sibTrans" cxnId="{64E91B4D-44D7-4734-B674-F5737199F55D}">
      <dgm:prSet/>
      <dgm:spPr/>
      <dgm:t>
        <a:bodyPr rtlCol="0"/>
        <a:lstStyle/>
        <a:p>
          <a:pPr rtl="0"/>
          <a:endParaRPr lang="en-GB" noProof="0" dirty="0"/>
        </a:p>
      </dgm:t>
    </dgm:pt>
    <dgm:pt modelId="{447F7510-0C07-4E69-8782-D26C0FCE58E2}">
      <dgm:prSet phldrT="[Text]" phldr="0" custT="1"/>
      <dgm:spPr/>
      <dgm:t>
        <a:bodyPr rtlCol="0"/>
        <a:lstStyle/>
        <a:p>
          <a:pPr rtl="0">
            <a:buNone/>
          </a:pPr>
          <a:r>
            <a:rPr lang="en-GB" sz="1800" noProof="0" dirty="0"/>
            <a:t>HUMAN RESOURCE MANAGEMENT</a:t>
          </a:r>
        </a:p>
        <a:p>
          <a:pPr rtl="0">
            <a:buNone/>
          </a:pPr>
          <a:r>
            <a:rPr lang="en-GB" sz="1800" noProof="0" dirty="0"/>
            <a:t>VISION OF WORK,  GUIDELINES,  PLAN</a:t>
          </a:r>
        </a:p>
      </dgm:t>
    </dgm:pt>
    <dgm:pt modelId="{B3B19786-285F-4AA8-AF17-089EBDCFD98C}" type="parTrans" cxnId="{F2DB0289-DF4E-4918-8714-E6583563E90D}">
      <dgm:prSet/>
      <dgm:spPr/>
      <dgm:t>
        <a:bodyPr rtlCol="0"/>
        <a:lstStyle/>
        <a:p>
          <a:pPr rtl="0"/>
          <a:endParaRPr lang="en-GB" noProof="0" dirty="0"/>
        </a:p>
      </dgm:t>
    </dgm:pt>
    <dgm:pt modelId="{ABD82E31-9E66-4796-A3A9-A1C7B4CC5E9B}" type="sibTrans" cxnId="{F2DB0289-DF4E-4918-8714-E6583563E90D}">
      <dgm:prSet/>
      <dgm:spPr/>
      <dgm:t>
        <a:bodyPr rtlCol="0"/>
        <a:lstStyle/>
        <a:p>
          <a:pPr rtl="0"/>
          <a:endParaRPr lang="en-GB" noProof="0" dirty="0"/>
        </a:p>
      </dgm:t>
    </dgm:pt>
    <dgm:pt modelId="{4F894C99-4792-4C7F-A316-39D171A037DE}">
      <dgm:prSet phldrT="[Text]" phldr="0" custT="1"/>
      <dgm:spPr/>
      <dgm:t>
        <a:bodyPr rtlCol="0"/>
        <a:lstStyle/>
        <a:p>
          <a:pPr rtl="0">
            <a:buNone/>
          </a:pPr>
          <a:r>
            <a:rPr lang="en-GB" sz="1800" noProof="0" dirty="0"/>
            <a:t>HUMAN RESOURCE IN THE WORKPLACE</a:t>
          </a:r>
        </a:p>
        <a:p>
          <a:pPr rtl="0">
            <a:buNone/>
          </a:pPr>
          <a:r>
            <a:rPr lang="en-GB" sz="1800" noProof="0" dirty="0"/>
            <a:t>ADOPTED VISION,  POLICES,  PLAN, LEGISLATION IN THE WORKPLACE</a:t>
          </a:r>
        </a:p>
      </dgm:t>
    </dgm:pt>
    <dgm:pt modelId="{F740BC1D-F644-4DB1-8058-08814BA374DB}" type="parTrans" cxnId="{B01E5BCB-D5FA-468B-9179-593724FB5648}">
      <dgm:prSet/>
      <dgm:spPr/>
      <dgm:t>
        <a:bodyPr rtlCol="0"/>
        <a:lstStyle/>
        <a:p>
          <a:pPr rtl="0"/>
          <a:endParaRPr lang="en-GB" noProof="0" dirty="0"/>
        </a:p>
      </dgm:t>
    </dgm:pt>
    <dgm:pt modelId="{9D42B390-E84B-4E50-8B8F-4FA99F14DB97}" type="sibTrans" cxnId="{B01E5BCB-D5FA-468B-9179-593724FB5648}">
      <dgm:prSet/>
      <dgm:spPr/>
      <dgm:t>
        <a:bodyPr rtlCol="0"/>
        <a:lstStyle/>
        <a:p>
          <a:pPr rtl="0"/>
          <a:endParaRPr lang="en-GB" noProof="0" dirty="0"/>
        </a:p>
      </dgm:t>
    </dgm:pt>
    <dgm:pt modelId="{7964467C-655E-4F9B-BD50-E65C742F48B4}">
      <dgm:prSet phldrT="[Text]" phldr="0" custT="1"/>
      <dgm:spPr/>
      <dgm:t>
        <a:bodyPr rtlCol="0"/>
        <a:lstStyle/>
        <a:p>
          <a:pPr rtl="0">
            <a:buNone/>
          </a:pPr>
          <a:r>
            <a:rPr lang="en-GB" sz="1800" noProof="0" dirty="0"/>
            <a:t>HEALTHCARE TEAM AND INDIVIDUALS</a:t>
          </a:r>
        </a:p>
        <a:p>
          <a:pPr rtl="0">
            <a:buNone/>
          </a:pPr>
          <a:r>
            <a:rPr lang="en-GB" sz="1800" noProof="0" dirty="0"/>
            <a:t>ADOPTED LEGISLATION IN PRACTICE</a:t>
          </a:r>
        </a:p>
        <a:p>
          <a:pPr rtl="0">
            <a:buNone/>
          </a:pPr>
          <a:endParaRPr lang="en-GB" sz="1800" noProof="0" dirty="0"/>
        </a:p>
      </dgm:t>
    </dgm:pt>
    <dgm:pt modelId="{11637406-E69C-4EAD-B4F6-E44CAFA91F52}" type="parTrans" cxnId="{1289B3F1-E6E0-42BC-9027-98FEC2B1D8E2}">
      <dgm:prSet/>
      <dgm:spPr/>
      <dgm:t>
        <a:bodyPr rtlCol="0"/>
        <a:lstStyle/>
        <a:p>
          <a:pPr rtl="0"/>
          <a:endParaRPr lang="en-GB" noProof="0" dirty="0"/>
        </a:p>
      </dgm:t>
    </dgm:pt>
    <dgm:pt modelId="{7FD29FAD-0D0B-4E90-A2CE-3B4C4B7C1C7A}" type="sibTrans" cxnId="{1289B3F1-E6E0-42BC-9027-98FEC2B1D8E2}">
      <dgm:prSet/>
      <dgm:spPr/>
      <dgm:t>
        <a:bodyPr rtlCol="0"/>
        <a:lstStyle/>
        <a:p>
          <a:pPr rtl="0"/>
          <a:endParaRPr lang="en-GB" noProof="0" dirty="0"/>
        </a:p>
      </dgm:t>
    </dgm:pt>
    <dgm:pt modelId="{9203012E-9005-4B29-B97B-66867102E43B}" type="pres">
      <dgm:prSet presAssocID="{7029FAC1-0F73-4EB4-910B-0D8C8E5B2127}" presName="Name0" presStyleCnt="0">
        <dgm:presLayoutVars>
          <dgm:dir/>
          <dgm:resizeHandles val="exact"/>
        </dgm:presLayoutVars>
      </dgm:prSet>
      <dgm:spPr/>
    </dgm:pt>
    <dgm:pt modelId="{F5BA8362-1416-4CD1-85F0-575932A12C12}" type="pres">
      <dgm:prSet presAssocID="{7CCE2767-7DFB-46F3-BDAB-FB9D7BCD1EAF}" presName="compNode" presStyleCnt="0"/>
      <dgm:spPr/>
    </dgm:pt>
    <dgm:pt modelId="{1040C04C-266A-4BA6-AC80-0FD4DCD21C67}" type="pres">
      <dgm:prSet presAssocID="{7CCE2767-7DFB-46F3-BDAB-FB9D7BCD1EAF}" presName="pictRect" presStyleLbl="node1" presStyleIdx="0" presStyleCnt="4"/>
      <dgm:spPr>
        <a:prstGeom prst="rect">
          <a:avLst/>
        </a:prstGeom>
      </dgm:spPr>
    </dgm:pt>
    <dgm:pt modelId="{D3FDBB08-A758-4DF3-8739-D97BA7655C7B}" type="pres">
      <dgm:prSet presAssocID="{7CCE2767-7DFB-46F3-BDAB-FB9D7BCD1EAF}" presName="textRect" presStyleLbl="revTx" presStyleIdx="0" presStyleCnt="4">
        <dgm:presLayoutVars>
          <dgm:bulletEnabled val="1"/>
        </dgm:presLayoutVars>
      </dgm:prSet>
      <dgm:spPr/>
    </dgm:pt>
    <dgm:pt modelId="{CE308088-8928-4A7D-B680-1E37D506B5A5}" type="pres">
      <dgm:prSet presAssocID="{D9162ADA-8FE8-4EBD-BFAE-B26CF9F24DB9}" presName="sibTrans" presStyleLbl="sibTrans2D1" presStyleIdx="0" presStyleCnt="0"/>
      <dgm:spPr/>
    </dgm:pt>
    <dgm:pt modelId="{7C90B5AD-951C-4C90-8A21-50C7439251A0}" type="pres">
      <dgm:prSet presAssocID="{447F7510-0C07-4E69-8782-D26C0FCE58E2}" presName="compNode" presStyleCnt="0"/>
      <dgm:spPr/>
    </dgm:pt>
    <dgm:pt modelId="{3BED2DBE-27FD-49CD-927D-C26FD0B5841A}" type="pres">
      <dgm:prSet presAssocID="{447F7510-0C07-4E69-8782-D26C0FCE58E2}" presName="pictRect" presStyleLbl="node1" presStyleIdx="1" presStyleCnt="4"/>
      <dgm:spPr>
        <a:prstGeom prst="rect">
          <a:avLst/>
        </a:prstGeom>
      </dgm:spPr>
    </dgm:pt>
    <dgm:pt modelId="{DAF657F3-DFA5-4888-AFA2-D3282F4294DB}" type="pres">
      <dgm:prSet presAssocID="{447F7510-0C07-4E69-8782-D26C0FCE58E2}" presName="textRect" presStyleLbl="revTx" presStyleIdx="1" presStyleCnt="4">
        <dgm:presLayoutVars>
          <dgm:bulletEnabled val="1"/>
        </dgm:presLayoutVars>
      </dgm:prSet>
      <dgm:spPr/>
    </dgm:pt>
    <dgm:pt modelId="{65D8FC48-9321-42A8-A2F0-71AADCC1789D}" type="pres">
      <dgm:prSet presAssocID="{ABD82E31-9E66-4796-A3A9-A1C7B4CC5E9B}" presName="sibTrans" presStyleLbl="sibTrans2D1" presStyleIdx="0" presStyleCnt="0"/>
      <dgm:spPr/>
    </dgm:pt>
    <dgm:pt modelId="{93B0A170-454E-4BC6-826A-67485AEA09C8}" type="pres">
      <dgm:prSet presAssocID="{4F894C99-4792-4C7F-A316-39D171A037DE}" presName="compNode" presStyleCnt="0"/>
      <dgm:spPr/>
    </dgm:pt>
    <dgm:pt modelId="{E1575231-763B-4C04-A18A-5AEDD74A8711}" type="pres">
      <dgm:prSet presAssocID="{4F894C99-4792-4C7F-A316-39D171A037DE}" presName="pictRect" presStyleLbl="node1" presStyleIdx="2" presStyleCnt="4" custLinFactNeighborX="-275"/>
      <dgm:spPr>
        <a:prstGeom prst="rect">
          <a:avLst/>
        </a:prstGeom>
      </dgm:spPr>
    </dgm:pt>
    <dgm:pt modelId="{F06C5809-9330-4959-A4AC-CABBA853D005}" type="pres">
      <dgm:prSet presAssocID="{4F894C99-4792-4C7F-A316-39D171A037DE}" presName="textRect" presStyleLbl="revTx" presStyleIdx="2" presStyleCnt="4" custScaleY="74070">
        <dgm:presLayoutVars>
          <dgm:bulletEnabled val="1"/>
        </dgm:presLayoutVars>
      </dgm:prSet>
      <dgm:spPr/>
    </dgm:pt>
    <dgm:pt modelId="{E765CF9C-5378-48BF-82FE-CDC9ECD77029}" type="pres">
      <dgm:prSet presAssocID="{9D42B390-E84B-4E50-8B8F-4FA99F14DB97}" presName="sibTrans" presStyleLbl="sibTrans2D1" presStyleIdx="0" presStyleCnt="0"/>
      <dgm:spPr/>
    </dgm:pt>
    <dgm:pt modelId="{5623CB7D-1668-48A0-9046-409DFD796C90}" type="pres">
      <dgm:prSet presAssocID="{7964467C-655E-4F9B-BD50-E65C742F48B4}" presName="compNode" presStyleCnt="0"/>
      <dgm:spPr/>
    </dgm:pt>
    <dgm:pt modelId="{FABEAD74-907D-47B9-878B-619DB3512E33}" type="pres">
      <dgm:prSet presAssocID="{7964467C-655E-4F9B-BD50-E65C742F48B4}" presName="pictRect" presStyleLbl="node1" presStyleIdx="3" presStyleCnt="4" custLinFactNeighborX="204"/>
      <dgm:spPr>
        <a:prstGeom prst="rect">
          <a:avLst/>
        </a:prstGeom>
      </dgm:spPr>
    </dgm:pt>
    <dgm:pt modelId="{995D1D28-A180-4B7F-A805-34C8AFFE0118}" type="pres">
      <dgm:prSet presAssocID="{7964467C-655E-4F9B-BD50-E65C742F48B4}" presName="textRect" presStyleLbl="revTx" presStyleIdx="3" presStyleCnt="4">
        <dgm:presLayoutVars>
          <dgm:bulletEnabled val="1"/>
        </dgm:presLayoutVars>
      </dgm:prSet>
      <dgm:spPr/>
    </dgm:pt>
  </dgm:ptLst>
  <dgm:cxnLst>
    <dgm:cxn modelId="{9ADE120A-D81B-4585-8805-5345D03A8C56}" type="presOf" srcId="{7964467C-655E-4F9B-BD50-E65C742F48B4}" destId="{995D1D28-A180-4B7F-A805-34C8AFFE0118}" srcOrd="0" destOrd="0" presId="urn:microsoft.com/office/officeart/2005/8/layout/pList1"/>
    <dgm:cxn modelId="{A550AD5E-5757-48AE-BF77-AE4B871885A0}" type="presOf" srcId="{7CCE2767-7DFB-46F3-BDAB-FB9D7BCD1EAF}" destId="{D3FDBB08-A758-4DF3-8739-D97BA7655C7B}" srcOrd="0" destOrd="0" presId="urn:microsoft.com/office/officeart/2005/8/layout/pList1"/>
    <dgm:cxn modelId="{49FF3042-9A75-4C5D-BE49-464009725F15}" type="presOf" srcId="{447F7510-0C07-4E69-8782-D26C0FCE58E2}" destId="{DAF657F3-DFA5-4888-AFA2-D3282F4294DB}" srcOrd="0" destOrd="0" presId="urn:microsoft.com/office/officeart/2005/8/layout/pList1"/>
    <dgm:cxn modelId="{64E91B4D-44D7-4734-B674-F5737199F55D}" srcId="{7029FAC1-0F73-4EB4-910B-0D8C8E5B2127}" destId="{7CCE2767-7DFB-46F3-BDAB-FB9D7BCD1EAF}" srcOrd="0" destOrd="0" parTransId="{5294CFE8-EF27-4616-A80D-A3F1503BD2CB}" sibTransId="{D9162ADA-8FE8-4EBD-BFAE-B26CF9F24DB9}"/>
    <dgm:cxn modelId="{F2DB0289-DF4E-4918-8714-E6583563E90D}" srcId="{7029FAC1-0F73-4EB4-910B-0D8C8E5B2127}" destId="{447F7510-0C07-4E69-8782-D26C0FCE58E2}" srcOrd="1" destOrd="0" parTransId="{B3B19786-285F-4AA8-AF17-089EBDCFD98C}" sibTransId="{ABD82E31-9E66-4796-A3A9-A1C7B4CC5E9B}"/>
    <dgm:cxn modelId="{776C2BA9-294B-4C70-A000-16096F8AE060}" type="presOf" srcId="{D9162ADA-8FE8-4EBD-BFAE-B26CF9F24DB9}" destId="{CE308088-8928-4A7D-B680-1E37D506B5A5}" srcOrd="0" destOrd="0" presId="urn:microsoft.com/office/officeart/2005/8/layout/pList1"/>
    <dgm:cxn modelId="{75A220B6-4110-4955-9921-2490DE352B9F}" type="presOf" srcId="{4F894C99-4792-4C7F-A316-39D171A037DE}" destId="{F06C5809-9330-4959-A4AC-CABBA853D005}" srcOrd="0" destOrd="0" presId="urn:microsoft.com/office/officeart/2005/8/layout/pList1"/>
    <dgm:cxn modelId="{B01E5BCB-D5FA-468B-9179-593724FB5648}" srcId="{7029FAC1-0F73-4EB4-910B-0D8C8E5B2127}" destId="{4F894C99-4792-4C7F-A316-39D171A037DE}" srcOrd="2" destOrd="0" parTransId="{F740BC1D-F644-4DB1-8058-08814BA374DB}" sibTransId="{9D42B390-E84B-4E50-8B8F-4FA99F14DB97}"/>
    <dgm:cxn modelId="{F84124CE-8EE7-4C9F-BB76-D264A2126769}" type="presOf" srcId="{ABD82E31-9E66-4796-A3A9-A1C7B4CC5E9B}" destId="{65D8FC48-9321-42A8-A2F0-71AADCC1789D}" srcOrd="0" destOrd="0" presId="urn:microsoft.com/office/officeart/2005/8/layout/pList1"/>
    <dgm:cxn modelId="{ABFD0EE5-FD5D-4733-B856-26CB5A6D542A}" type="presOf" srcId="{9D42B390-E84B-4E50-8B8F-4FA99F14DB97}" destId="{E765CF9C-5378-48BF-82FE-CDC9ECD77029}" srcOrd="0" destOrd="0" presId="urn:microsoft.com/office/officeart/2005/8/layout/pList1"/>
    <dgm:cxn modelId="{1289B3F1-E6E0-42BC-9027-98FEC2B1D8E2}" srcId="{7029FAC1-0F73-4EB4-910B-0D8C8E5B2127}" destId="{7964467C-655E-4F9B-BD50-E65C742F48B4}" srcOrd="3" destOrd="0" parTransId="{11637406-E69C-4EAD-B4F6-E44CAFA91F52}" sibTransId="{7FD29FAD-0D0B-4E90-A2CE-3B4C4B7C1C7A}"/>
    <dgm:cxn modelId="{C237CCF8-2B1A-4918-8756-D38B768E4514}" type="presOf" srcId="{7029FAC1-0F73-4EB4-910B-0D8C8E5B2127}" destId="{9203012E-9005-4B29-B97B-66867102E43B}" srcOrd="0" destOrd="0" presId="urn:microsoft.com/office/officeart/2005/8/layout/pList1"/>
    <dgm:cxn modelId="{6EFA7B8A-98EB-4D2A-BC13-2798E483DADB}" type="presParOf" srcId="{9203012E-9005-4B29-B97B-66867102E43B}" destId="{F5BA8362-1416-4CD1-85F0-575932A12C12}" srcOrd="0" destOrd="0" presId="urn:microsoft.com/office/officeart/2005/8/layout/pList1"/>
    <dgm:cxn modelId="{415811E2-F92D-4EEB-B706-A68EB0F0CBF1}" type="presParOf" srcId="{F5BA8362-1416-4CD1-85F0-575932A12C12}" destId="{1040C04C-266A-4BA6-AC80-0FD4DCD21C67}" srcOrd="0" destOrd="0" presId="urn:microsoft.com/office/officeart/2005/8/layout/pList1"/>
    <dgm:cxn modelId="{C5A4E3DC-B1C1-44A0-85E2-CC4D80B7C470}" type="presParOf" srcId="{F5BA8362-1416-4CD1-85F0-575932A12C12}" destId="{D3FDBB08-A758-4DF3-8739-D97BA7655C7B}" srcOrd="1" destOrd="0" presId="urn:microsoft.com/office/officeart/2005/8/layout/pList1"/>
    <dgm:cxn modelId="{D556126D-7172-4E31-8B0A-9DCCFB130449}" type="presParOf" srcId="{9203012E-9005-4B29-B97B-66867102E43B}" destId="{CE308088-8928-4A7D-B680-1E37D506B5A5}" srcOrd="1" destOrd="0" presId="urn:microsoft.com/office/officeart/2005/8/layout/pList1"/>
    <dgm:cxn modelId="{C1E869AE-2114-4695-A478-05B8B31CF7CE}" type="presParOf" srcId="{9203012E-9005-4B29-B97B-66867102E43B}" destId="{7C90B5AD-951C-4C90-8A21-50C7439251A0}" srcOrd="2" destOrd="0" presId="urn:microsoft.com/office/officeart/2005/8/layout/pList1"/>
    <dgm:cxn modelId="{BA3A3F84-D678-49E4-8F62-E455E52FE3AD}" type="presParOf" srcId="{7C90B5AD-951C-4C90-8A21-50C7439251A0}" destId="{3BED2DBE-27FD-49CD-927D-C26FD0B5841A}" srcOrd="0" destOrd="0" presId="urn:microsoft.com/office/officeart/2005/8/layout/pList1"/>
    <dgm:cxn modelId="{3D8E37EA-DAF8-4D22-B1A3-28C28D4F7835}" type="presParOf" srcId="{7C90B5AD-951C-4C90-8A21-50C7439251A0}" destId="{DAF657F3-DFA5-4888-AFA2-D3282F4294DB}" srcOrd="1" destOrd="0" presId="urn:microsoft.com/office/officeart/2005/8/layout/pList1"/>
    <dgm:cxn modelId="{ED8272FC-7906-444D-8276-19A36B9BAAB3}" type="presParOf" srcId="{9203012E-9005-4B29-B97B-66867102E43B}" destId="{65D8FC48-9321-42A8-A2F0-71AADCC1789D}" srcOrd="3" destOrd="0" presId="urn:microsoft.com/office/officeart/2005/8/layout/pList1"/>
    <dgm:cxn modelId="{A55C0A69-9782-4EA2-A8E7-A79AE2744BBE}" type="presParOf" srcId="{9203012E-9005-4B29-B97B-66867102E43B}" destId="{93B0A170-454E-4BC6-826A-67485AEA09C8}" srcOrd="4" destOrd="0" presId="urn:microsoft.com/office/officeart/2005/8/layout/pList1"/>
    <dgm:cxn modelId="{B82BF976-DE78-453C-A04D-84AE655FC3C2}" type="presParOf" srcId="{93B0A170-454E-4BC6-826A-67485AEA09C8}" destId="{E1575231-763B-4C04-A18A-5AEDD74A8711}" srcOrd="0" destOrd="0" presId="urn:microsoft.com/office/officeart/2005/8/layout/pList1"/>
    <dgm:cxn modelId="{BEF2458B-B0B8-45B1-A1F1-D7BE0D2B8F9A}" type="presParOf" srcId="{93B0A170-454E-4BC6-826A-67485AEA09C8}" destId="{F06C5809-9330-4959-A4AC-CABBA853D005}" srcOrd="1" destOrd="0" presId="urn:microsoft.com/office/officeart/2005/8/layout/pList1"/>
    <dgm:cxn modelId="{9041476D-0492-4514-882F-BB1EDE6C9DA3}" type="presParOf" srcId="{9203012E-9005-4B29-B97B-66867102E43B}" destId="{E765CF9C-5378-48BF-82FE-CDC9ECD77029}" srcOrd="5" destOrd="0" presId="urn:microsoft.com/office/officeart/2005/8/layout/pList1"/>
    <dgm:cxn modelId="{5118E4A6-8890-41BF-8060-ED7B75D0D679}" type="presParOf" srcId="{9203012E-9005-4B29-B97B-66867102E43B}" destId="{5623CB7D-1668-48A0-9046-409DFD796C90}" srcOrd="6" destOrd="0" presId="urn:microsoft.com/office/officeart/2005/8/layout/pList1"/>
    <dgm:cxn modelId="{23CC893A-AEC2-4865-97A3-FD98BC253F0D}" type="presParOf" srcId="{5623CB7D-1668-48A0-9046-409DFD796C90}" destId="{FABEAD74-907D-47B9-878B-619DB3512E33}" srcOrd="0" destOrd="0" presId="urn:microsoft.com/office/officeart/2005/8/layout/pList1"/>
    <dgm:cxn modelId="{2E15D378-40A1-4274-BC60-6F15743775A7}" type="presParOf" srcId="{5623CB7D-1668-48A0-9046-409DFD796C90}" destId="{995D1D28-A180-4B7F-A805-34C8AFFE0118}"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C28360-CD21-456E-93E0-BBBC4AD24A62}"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761F4E2-D0EC-4115-A6AC-AE65EA45749B}">
      <dgm:prSet/>
      <dgm:spPr/>
      <dgm:t>
        <a:bodyPr/>
        <a:lstStyle/>
        <a:p>
          <a:r>
            <a:rPr lang="en-GB"/>
            <a:t>Freegard (2024) suggests that workforce planning is complex because the lack of staff with adequate skills significantly impacts the delivery of safe patient care. Mollon et al. (2012) stated that online training is not a good way to develop essential practical skills. </a:t>
          </a:r>
          <a:endParaRPr lang="en-US"/>
        </a:p>
      </dgm:t>
    </dgm:pt>
    <dgm:pt modelId="{F8808BC6-BA94-480B-B118-9292935CCD88}" type="parTrans" cxnId="{B6344D5C-405C-427A-BDE3-78BCD2FE7CD9}">
      <dgm:prSet/>
      <dgm:spPr/>
      <dgm:t>
        <a:bodyPr/>
        <a:lstStyle/>
        <a:p>
          <a:endParaRPr lang="en-US" sz="2000"/>
        </a:p>
      </dgm:t>
    </dgm:pt>
    <dgm:pt modelId="{AA16B45E-C2D5-40BE-BCB1-3E0D3BB5E9BA}" type="sibTrans" cxnId="{B6344D5C-405C-427A-BDE3-78BCD2FE7CD9}">
      <dgm:prSet/>
      <dgm:spPr/>
      <dgm:t>
        <a:bodyPr/>
        <a:lstStyle/>
        <a:p>
          <a:endParaRPr lang="en-US"/>
        </a:p>
      </dgm:t>
    </dgm:pt>
    <dgm:pt modelId="{D9504FCA-9FA8-4184-B8F5-31F61AECF09E}">
      <dgm:prSet/>
      <dgm:spPr/>
      <dgm:t>
        <a:bodyPr/>
        <a:lstStyle/>
        <a:p>
          <a:r>
            <a:rPr lang="en-GB"/>
            <a:t>Intyre (2025) focused on high workloads, complex environments with stressful situations, staff with different skill levels, the inability to provide good care due to high patient demands, and the lack of patient satisfaction</a:t>
          </a:r>
          <a:endParaRPr lang="en-US"/>
        </a:p>
      </dgm:t>
    </dgm:pt>
    <dgm:pt modelId="{3B5AB032-6A9F-43B0-B5B7-85966D1A21F3}" type="parTrans" cxnId="{50ADDF52-3FCA-4DDB-BE36-10E6DEBE3D14}">
      <dgm:prSet/>
      <dgm:spPr/>
      <dgm:t>
        <a:bodyPr/>
        <a:lstStyle/>
        <a:p>
          <a:endParaRPr lang="en-US" sz="2000"/>
        </a:p>
      </dgm:t>
    </dgm:pt>
    <dgm:pt modelId="{BDEF596A-DC94-410C-ACEE-29C3BDD67F12}" type="sibTrans" cxnId="{50ADDF52-3FCA-4DDB-BE36-10E6DEBE3D14}">
      <dgm:prSet/>
      <dgm:spPr/>
      <dgm:t>
        <a:bodyPr/>
        <a:lstStyle/>
        <a:p>
          <a:endParaRPr lang="en-US"/>
        </a:p>
      </dgm:t>
    </dgm:pt>
    <dgm:pt modelId="{2140BAF4-4DBE-4699-9D0B-F3A0D77DCA41}">
      <dgm:prSet/>
      <dgm:spPr/>
      <dgm:t>
        <a:bodyPr/>
        <a:lstStyle/>
        <a:p>
          <a:r>
            <a:rPr lang="en-GB"/>
            <a:t>Nursing and Midwifery Council (2024) added that nurses leave their jobs because they lack financial security and support. As a result, 22,549 nurses left because the situation did not improve in 2021. </a:t>
          </a:r>
          <a:endParaRPr lang="en-US"/>
        </a:p>
      </dgm:t>
    </dgm:pt>
    <dgm:pt modelId="{F83C6905-485F-4673-8DEA-F8150F5F4ECA}" type="parTrans" cxnId="{8A4110CB-F7D9-4AB7-902F-B8222C4BBCDF}">
      <dgm:prSet/>
      <dgm:spPr/>
      <dgm:t>
        <a:bodyPr/>
        <a:lstStyle/>
        <a:p>
          <a:endParaRPr lang="en-US" sz="2000"/>
        </a:p>
      </dgm:t>
    </dgm:pt>
    <dgm:pt modelId="{B900B27D-D275-4094-89E7-12D48A93B99F}" type="sibTrans" cxnId="{8A4110CB-F7D9-4AB7-902F-B8222C4BBCDF}">
      <dgm:prSet/>
      <dgm:spPr/>
      <dgm:t>
        <a:bodyPr/>
        <a:lstStyle/>
        <a:p>
          <a:endParaRPr lang="en-US"/>
        </a:p>
      </dgm:t>
    </dgm:pt>
    <dgm:pt modelId="{FB4C0804-370B-4095-921C-CEC5EA482CB1}">
      <dgm:prSet/>
      <dgm:spPr/>
      <dgm:t>
        <a:bodyPr/>
        <a:lstStyle/>
        <a:p>
          <a:r>
            <a:rPr lang="en-GB"/>
            <a:t>Van der Plaat et al.(2021) show that many healthcare employees' negative experiences contribute to absenteeism and sickness levels. </a:t>
          </a:r>
          <a:endParaRPr lang="en-US"/>
        </a:p>
      </dgm:t>
    </dgm:pt>
    <dgm:pt modelId="{C8EEC359-ABFF-4A9A-A3C3-6B853BE58C04}" type="parTrans" cxnId="{EE0FC79A-7E10-462D-984B-F5610294FEDE}">
      <dgm:prSet/>
      <dgm:spPr/>
      <dgm:t>
        <a:bodyPr/>
        <a:lstStyle/>
        <a:p>
          <a:endParaRPr lang="en-US" sz="2000"/>
        </a:p>
      </dgm:t>
    </dgm:pt>
    <dgm:pt modelId="{D5F42F8A-6CB7-4EEB-80ED-7646494422D4}" type="sibTrans" cxnId="{EE0FC79A-7E10-462D-984B-F5610294FEDE}">
      <dgm:prSet/>
      <dgm:spPr/>
      <dgm:t>
        <a:bodyPr/>
        <a:lstStyle/>
        <a:p>
          <a:endParaRPr lang="en-US"/>
        </a:p>
      </dgm:t>
    </dgm:pt>
    <dgm:pt modelId="{3EE4F142-7A8C-45B5-9721-CAA4F32F2A35}">
      <dgm:prSet/>
      <dgm:spPr/>
      <dgm:t>
        <a:bodyPr/>
        <a:lstStyle/>
        <a:p>
          <a:r>
            <a:rPr lang="en-GB"/>
            <a:t>Nagal and Nilson (2022), as part of a review into the sickness level problem, added that a survey showed that 60% of employee nurses report their mental well-being being impacted by the work environment and insufficient payments for the high work demands. </a:t>
          </a:r>
          <a:endParaRPr lang="en-US"/>
        </a:p>
      </dgm:t>
    </dgm:pt>
    <dgm:pt modelId="{307D085D-999B-4417-959C-E357D905EBDF}" type="parTrans" cxnId="{1300C18E-9228-4201-92A4-E4B2F139DA07}">
      <dgm:prSet/>
      <dgm:spPr/>
      <dgm:t>
        <a:bodyPr/>
        <a:lstStyle/>
        <a:p>
          <a:endParaRPr lang="en-US" sz="2000"/>
        </a:p>
      </dgm:t>
    </dgm:pt>
    <dgm:pt modelId="{2E7C6D4D-1D29-4A01-B5C2-611E7884BCAC}" type="sibTrans" cxnId="{1300C18E-9228-4201-92A4-E4B2F139DA07}">
      <dgm:prSet/>
      <dgm:spPr/>
      <dgm:t>
        <a:bodyPr/>
        <a:lstStyle/>
        <a:p>
          <a:endParaRPr lang="en-US"/>
        </a:p>
      </dgm:t>
    </dgm:pt>
    <dgm:pt modelId="{E9EAE228-43AE-4D58-ADB2-CB08F482E67E}">
      <dgm:prSet/>
      <dgm:spPr/>
      <dgm:t>
        <a:bodyPr/>
        <a:lstStyle/>
        <a:p>
          <a:r>
            <a:rPr lang="en-GB"/>
            <a:t>Intyre et al.(2025) added that a staff shortage in the healthcare system puts pressure on the rest of the workers because of their now higher workload and working hours, resulting in dissatisfaction with the lack of work-life balance. </a:t>
          </a:r>
          <a:endParaRPr lang="en-US"/>
        </a:p>
      </dgm:t>
    </dgm:pt>
    <dgm:pt modelId="{3543F8F3-E8E4-4C1F-80F6-06498D477E80}" type="parTrans" cxnId="{B584A1B9-FCF3-41BD-A02D-43FC74B8B5F7}">
      <dgm:prSet/>
      <dgm:spPr/>
      <dgm:t>
        <a:bodyPr/>
        <a:lstStyle/>
        <a:p>
          <a:endParaRPr lang="en-US" sz="2000"/>
        </a:p>
      </dgm:t>
    </dgm:pt>
    <dgm:pt modelId="{47B2A1A6-50EC-4DFC-9750-06A01048D924}" type="sibTrans" cxnId="{B584A1B9-FCF3-41BD-A02D-43FC74B8B5F7}">
      <dgm:prSet/>
      <dgm:spPr/>
      <dgm:t>
        <a:bodyPr/>
        <a:lstStyle/>
        <a:p>
          <a:endParaRPr lang="en-US"/>
        </a:p>
      </dgm:t>
    </dgm:pt>
    <dgm:pt modelId="{48C6B0DF-552D-4FE3-85DF-75FCF2D41EDA}" type="pres">
      <dgm:prSet presAssocID="{4DC28360-CD21-456E-93E0-BBBC4AD24A62}" presName="Name0" presStyleCnt="0">
        <dgm:presLayoutVars>
          <dgm:dir/>
          <dgm:resizeHandles val="exact"/>
        </dgm:presLayoutVars>
      </dgm:prSet>
      <dgm:spPr/>
    </dgm:pt>
    <dgm:pt modelId="{430C2BF8-EDDD-4D9B-B93B-A5C4E02F0356}" type="pres">
      <dgm:prSet presAssocID="{4761F4E2-D0EC-4115-A6AC-AE65EA45749B}" presName="node" presStyleLbl="node1" presStyleIdx="0" presStyleCnt="6">
        <dgm:presLayoutVars>
          <dgm:bulletEnabled val="1"/>
        </dgm:presLayoutVars>
      </dgm:prSet>
      <dgm:spPr/>
    </dgm:pt>
    <dgm:pt modelId="{B376650E-056A-425E-8D03-CFA38BE3C0DA}" type="pres">
      <dgm:prSet presAssocID="{AA16B45E-C2D5-40BE-BCB1-3E0D3BB5E9BA}" presName="sibTrans" presStyleLbl="sibTrans1D1" presStyleIdx="0" presStyleCnt="5"/>
      <dgm:spPr/>
    </dgm:pt>
    <dgm:pt modelId="{19023629-7F70-4EEC-9ED2-09D56C7CC479}" type="pres">
      <dgm:prSet presAssocID="{AA16B45E-C2D5-40BE-BCB1-3E0D3BB5E9BA}" presName="connectorText" presStyleLbl="sibTrans1D1" presStyleIdx="0" presStyleCnt="5"/>
      <dgm:spPr/>
    </dgm:pt>
    <dgm:pt modelId="{D625C1DB-44D3-40E0-BC01-1FF90721C362}" type="pres">
      <dgm:prSet presAssocID="{D9504FCA-9FA8-4184-B8F5-31F61AECF09E}" presName="node" presStyleLbl="node1" presStyleIdx="1" presStyleCnt="6">
        <dgm:presLayoutVars>
          <dgm:bulletEnabled val="1"/>
        </dgm:presLayoutVars>
      </dgm:prSet>
      <dgm:spPr/>
    </dgm:pt>
    <dgm:pt modelId="{AF121709-231F-4265-B7CC-2241940229DE}" type="pres">
      <dgm:prSet presAssocID="{BDEF596A-DC94-410C-ACEE-29C3BDD67F12}" presName="sibTrans" presStyleLbl="sibTrans1D1" presStyleIdx="1" presStyleCnt="5"/>
      <dgm:spPr/>
    </dgm:pt>
    <dgm:pt modelId="{3EF00F43-374A-4DA3-802C-E43BD7B0E8E1}" type="pres">
      <dgm:prSet presAssocID="{BDEF596A-DC94-410C-ACEE-29C3BDD67F12}" presName="connectorText" presStyleLbl="sibTrans1D1" presStyleIdx="1" presStyleCnt="5"/>
      <dgm:spPr/>
    </dgm:pt>
    <dgm:pt modelId="{DED3C465-3F4E-44F2-BB89-073685C2CABF}" type="pres">
      <dgm:prSet presAssocID="{2140BAF4-4DBE-4699-9D0B-F3A0D77DCA41}" presName="node" presStyleLbl="node1" presStyleIdx="2" presStyleCnt="6">
        <dgm:presLayoutVars>
          <dgm:bulletEnabled val="1"/>
        </dgm:presLayoutVars>
      </dgm:prSet>
      <dgm:spPr/>
    </dgm:pt>
    <dgm:pt modelId="{E06A5454-E462-4A38-ADC7-5CF2245F81D8}" type="pres">
      <dgm:prSet presAssocID="{B900B27D-D275-4094-89E7-12D48A93B99F}" presName="sibTrans" presStyleLbl="sibTrans1D1" presStyleIdx="2" presStyleCnt="5"/>
      <dgm:spPr/>
    </dgm:pt>
    <dgm:pt modelId="{7512374B-D916-4034-9C81-8C8A68246A9D}" type="pres">
      <dgm:prSet presAssocID="{B900B27D-D275-4094-89E7-12D48A93B99F}" presName="connectorText" presStyleLbl="sibTrans1D1" presStyleIdx="2" presStyleCnt="5"/>
      <dgm:spPr/>
    </dgm:pt>
    <dgm:pt modelId="{AA0644C0-E00D-463B-B1A0-05AD0C318EBF}" type="pres">
      <dgm:prSet presAssocID="{FB4C0804-370B-4095-921C-CEC5EA482CB1}" presName="node" presStyleLbl="node1" presStyleIdx="3" presStyleCnt="6">
        <dgm:presLayoutVars>
          <dgm:bulletEnabled val="1"/>
        </dgm:presLayoutVars>
      </dgm:prSet>
      <dgm:spPr/>
    </dgm:pt>
    <dgm:pt modelId="{A1319635-43B2-4C47-8146-71B87FB9FDFE}" type="pres">
      <dgm:prSet presAssocID="{D5F42F8A-6CB7-4EEB-80ED-7646494422D4}" presName="sibTrans" presStyleLbl="sibTrans1D1" presStyleIdx="3" presStyleCnt="5"/>
      <dgm:spPr/>
    </dgm:pt>
    <dgm:pt modelId="{D30BD7DC-71E4-470F-B02F-8133048D1EB7}" type="pres">
      <dgm:prSet presAssocID="{D5F42F8A-6CB7-4EEB-80ED-7646494422D4}" presName="connectorText" presStyleLbl="sibTrans1D1" presStyleIdx="3" presStyleCnt="5"/>
      <dgm:spPr/>
    </dgm:pt>
    <dgm:pt modelId="{D1835740-AD53-4899-8CE3-4AEA87149F17}" type="pres">
      <dgm:prSet presAssocID="{3EE4F142-7A8C-45B5-9721-CAA4F32F2A35}" presName="node" presStyleLbl="node1" presStyleIdx="4" presStyleCnt="6">
        <dgm:presLayoutVars>
          <dgm:bulletEnabled val="1"/>
        </dgm:presLayoutVars>
      </dgm:prSet>
      <dgm:spPr/>
    </dgm:pt>
    <dgm:pt modelId="{436F0E44-946C-4F1F-B25C-AE579C5F4F94}" type="pres">
      <dgm:prSet presAssocID="{2E7C6D4D-1D29-4A01-B5C2-611E7884BCAC}" presName="sibTrans" presStyleLbl="sibTrans1D1" presStyleIdx="4" presStyleCnt="5"/>
      <dgm:spPr/>
    </dgm:pt>
    <dgm:pt modelId="{830E162B-7EDF-439E-93CB-1B644946D371}" type="pres">
      <dgm:prSet presAssocID="{2E7C6D4D-1D29-4A01-B5C2-611E7884BCAC}" presName="connectorText" presStyleLbl="sibTrans1D1" presStyleIdx="4" presStyleCnt="5"/>
      <dgm:spPr/>
    </dgm:pt>
    <dgm:pt modelId="{BFC05D9D-2D09-4218-91BD-DDF09ADBF22D}" type="pres">
      <dgm:prSet presAssocID="{E9EAE228-43AE-4D58-ADB2-CB08F482E67E}" presName="node" presStyleLbl="node1" presStyleIdx="5" presStyleCnt="6">
        <dgm:presLayoutVars>
          <dgm:bulletEnabled val="1"/>
        </dgm:presLayoutVars>
      </dgm:prSet>
      <dgm:spPr/>
    </dgm:pt>
  </dgm:ptLst>
  <dgm:cxnLst>
    <dgm:cxn modelId="{BCFFBC0D-521B-4001-B788-7CFDCAC5163E}" type="presOf" srcId="{4761F4E2-D0EC-4115-A6AC-AE65EA45749B}" destId="{430C2BF8-EDDD-4D9B-B93B-A5C4E02F0356}" srcOrd="0" destOrd="0" presId="urn:microsoft.com/office/officeart/2016/7/layout/RepeatingBendingProcessNew"/>
    <dgm:cxn modelId="{06F6B137-F648-4858-B6DB-BD5DB76626C2}" type="presOf" srcId="{3EE4F142-7A8C-45B5-9721-CAA4F32F2A35}" destId="{D1835740-AD53-4899-8CE3-4AEA87149F17}" srcOrd="0" destOrd="0" presId="urn:microsoft.com/office/officeart/2016/7/layout/RepeatingBendingProcessNew"/>
    <dgm:cxn modelId="{2FE3A33B-142C-4BC1-936A-203C5EBCD61C}" type="presOf" srcId="{D9504FCA-9FA8-4184-B8F5-31F61AECF09E}" destId="{D625C1DB-44D3-40E0-BC01-1FF90721C362}" srcOrd="0" destOrd="0" presId="urn:microsoft.com/office/officeart/2016/7/layout/RepeatingBendingProcessNew"/>
    <dgm:cxn modelId="{0B9FBB3C-14B0-4DD0-A70E-E0531D571175}" type="presOf" srcId="{D5F42F8A-6CB7-4EEB-80ED-7646494422D4}" destId="{A1319635-43B2-4C47-8146-71B87FB9FDFE}" srcOrd="0" destOrd="0" presId="urn:microsoft.com/office/officeart/2016/7/layout/RepeatingBendingProcessNew"/>
    <dgm:cxn modelId="{B6344D5C-405C-427A-BDE3-78BCD2FE7CD9}" srcId="{4DC28360-CD21-456E-93E0-BBBC4AD24A62}" destId="{4761F4E2-D0EC-4115-A6AC-AE65EA45749B}" srcOrd="0" destOrd="0" parTransId="{F8808BC6-BA94-480B-B118-9292935CCD88}" sibTransId="{AA16B45E-C2D5-40BE-BCB1-3E0D3BB5E9BA}"/>
    <dgm:cxn modelId="{47F6285E-D250-4579-8136-2F238E2D9C6D}" type="presOf" srcId="{AA16B45E-C2D5-40BE-BCB1-3E0D3BB5E9BA}" destId="{19023629-7F70-4EEC-9ED2-09D56C7CC479}" srcOrd="1" destOrd="0" presId="urn:microsoft.com/office/officeart/2016/7/layout/RepeatingBendingProcessNew"/>
    <dgm:cxn modelId="{B3169560-2D02-427C-B604-39091AB41422}" type="presOf" srcId="{2140BAF4-4DBE-4699-9D0B-F3A0D77DCA41}" destId="{DED3C465-3F4E-44F2-BB89-073685C2CABF}" srcOrd="0" destOrd="0" presId="urn:microsoft.com/office/officeart/2016/7/layout/RepeatingBendingProcessNew"/>
    <dgm:cxn modelId="{749D0E65-E1D9-4513-97E5-4CB2A90167A5}" type="presOf" srcId="{BDEF596A-DC94-410C-ACEE-29C3BDD67F12}" destId="{AF121709-231F-4265-B7CC-2241940229DE}" srcOrd="0" destOrd="0" presId="urn:microsoft.com/office/officeart/2016/7/layout/RepeatingBendingProcessNew"/>
    <dgm:cxn modelId="{682E5246-4261-47FF-90C8-C730F80ACA87}" type="presOf" srcId="{B900B27D-D275-4094-89E7-12D48A93B99F}" destId="{7512374B-D916-4034-9C81-8C8A68246A9D}" srcOrd="1" destOrd="0" presId="urn:microsoft.com/office/officeart/2016/7/layout/RepeatingBendingProcessNew"/>
    <dgm:cxn modelId="{64434449-C65F-4B8A-8E62-0451A4373E31}" type="presOf" srcId="{BDEF596A-DC94-410C-ACEE-29C3BDD67F12}" destId="{3EF00F43-374A-4DA3-802C-E43BD7B0E8E1}" srcOrd="1" destOrd="0" presId="urn:microsoft.com/office/officeart/2016/7/layout/RepeatingBendingProcessNew"/>
    <dgm:cxn modelId="{50ADDF52-3FCA-4DDB-BE36-10E6DEBE3D14}" srcId="{4DC28360-CD21-456E-93E0-BBBC4AD24A62}" destId="{D9504FCA-9FA8-4184-B8F5-31F61AECF09E}" srcOrd="1" destOrd="0" parTransId="{3B5AB032-6A9F-43B0-B5B7-85966D1A21F3}" sibTransId="{BDEF596A-DC94-410C-ACEE-29C3BDD67F12}"/>
    <dgm:cxn modelId="{50637177-9FBD-4DF2-BE31-A8FCC5B37CED}" type="presOf" srcId="{4DC28360-CD21-456E-93E0-BBBC4AD24A62}" destId="{48C6B0DF-552D-4FE3-85DF-75FCF2D41EDA}" srcOrd="0" destOrd="0" presId="urn:microsoft.com/office/officeart/2016/7/layout/RepeatingBendingProcessNew"/>
    <dgm:cxn modelId="{D9FD1888-D3A0-4083-8ECB-D08F635BE8BA}" type="presOf" srcId="{E9EAE228-43AE-4D58-ADB2-CB08F482E67E}" destId="{BFC05D9D-2D09-4218-91BD-DDF09ADBF22D}" srcOrd="0" destOrd="0" presId="urn:microsoft.com/office/officeart/2016/7/layout/RepeatingBendingProcessNew"/>
    <dgm:cxn modelId="{1300C18E-9228-4201-92A4-E4B2F139DA07}" srcId="{4DC28360-CD21-456E-93E0-BBBC4AD24A62}" destId="{3EE4F142-7A8C-45B5-9721-CAA4F32F2A35}" srcOrd="4" destOrd="0" parTransId="{307D085D-999B-4417-959C-E357D905EBDF}" sibTransId="{2E7C6D4D-1D29-4A01-B5C2-611E7884BCAC}"/>
    <dgm:cxn modelId="{EE0FC79A-7E10-462D-984B-F5610294FEDE}" srcId="{4DC28360-CD21-456E-93E0-BBBC4AD24A62}" destId="{FB4C0804-370B-4095-921C-CEC5EA482CB1}" srcOrd="3" destOrd="0" parTransId="{C8EEC359-ABFF-4A9A-A3C3-6B853BE58C04}" sibTransId="{D5F42F8A-6CB7-4EEB-80ED-7646494422D4}"/>
    <dgm:cxn modelId="{32BDFE9E-DEB8-4C90-8977-4022220B12B7}" type="presOf" srcId="{AA16B45E-C2D5-40BE-BCB1-3E0D3BB5E9BA}" destId="{B376650E-056A-425E-8D03-CFA38BE3C0DA}" srcOrd="0" destOrd="0" presId="urn:microsoft.com/office/officeart/2016/7/layout/RepeatingBendingProcessNew"/>
    <dgm:cxn modelId="{B584A1B9-FCF3-41BD-A02D-43FC74B8B5F7}" srcId="{4DC28360-CD21-456E-93E0-BBBC4AD24A62}" destId="{E9EAE228-43AE-4D58-ADB2-CB08F482E67E}" srcOrd="5" destOrd="0" parTransId="{3543F8F3-E8E4-4C1F-80F6-06498D477E80}" sibTransId="{47B2A1A6-50EC-4DFC-9750-06A01048D924}"/>
    <dgm:cxn modelId="{894A2CC3-375A-4F3F-B841-5375A92B603F}" type="presOf" srcId="{FB4C0804-370B-4095-921C-CEC5EA482CB1}" destId="{AA0644C0-E00D-463B-B1A0-05AD0C318EBF}" srcOrd="0" destOrd="0" presId="urn:microsoft.com/office/officeart/2016/7/layout/RepeatingBendingProcessNew"/>
    <dgm:cxn modelId="{8A4110CB-F7D9-4AB7-902F-B8222C4BBCDF}" srcId="{4DC28360-CD21-456E-93E0-BBBC4AD24A62}" destId="{2140BAF4-4DBE-4699-9D0B-F3A0D77DCA41}" srcOrd="2" destOrd="0" parTransId="{F83C6905-485F-4673-8DEA-F8150F5F4ECA}" sibTransId="{B900B27D-D275-4094-89E7-12D48A93B99F}"/>
    <dgm:cxn modelId="{722E69CC-4C24-4081-A445-2143E3C93EB7}" type="presOf" srcId="{D5F42F8A-6CB7-4EEB-80ED-7646494422D4}" destId="{D30BD7DC-71E4-470F-B02F-8133048D1EB7}" srcOrd="1" destOrd="0" presId="urn:microsoft.com/office/officeart/2016/7/layout/RepeatingBendingProcessNew"/>
    <dgm:cxn modelId="{C4BCABD1-CEE3-4279-B62A-EA6514FF2571}" type="presOf" srcId="{2E7C6D4D-1D29-4A01-B5C2-611E7884BCAC}" destId="{830E162B-7EDF-439E-93CB-1B644946D371}" srcOrd="1" destOrd="0" presId="urn:microsoft.com/office/officeart/2016/7/layout/RepeatingBendingProcessNew"/>
    <dgm:cxn modelId="{B65068E7-7B56-4C2C-A8A3-248595BE5139}" type="presOf" srcId="{B900B27D-D275-4094-89E7-12D48A93B99F}" destId="{E06A5454-E462-4A38-ADC7-5CF2245F81D8}" srcOrd="0" destOrd="0" presId="urn:microsoft.com/office/officeart/2016/7/layout/RepeatingBendingProcessNew"/>
    <dgm:cxn modelId="{4CE09FF5-72E8-4D42-BA10-61C910BD0A05}" type="presOf" srcId="{2E7C6D4D-1D29-4A01-B5C2-611E7884BCAC}" destId="{436F0E44-946C-4F1F-B25C-AE579C5F4F94}" srcOrd="0" destOrd="0" presId="urn:microsoft.com/office/officeart/2016/7/layout/RepeatingBendingProcessNew"/>
    <dgm:cxn modelId="{E1191589-C87B-4598-9C96-F24AEEE3422A}" type="presParOf" srcId="{48C6B0DF-552D-4FE3-85DF-75FCF2D41EDA}" destId="{430C2BF8-EDDD-4D9B-B93B-A5C4E02F0356}" srcOrd="0" destOrd="0" presId="urn:microsoft.com/office/officeart/2016/7/layout/RepeatingBendingProcessNew"/>
    <dgm:cxn modelId="{1B94BEA6-9E9F-46DA-BB21-A96D90671445}" type="presParOf" srcId="{48C6B0DF-552D-4FE3-85DF-75FCF2D41EDA}" destId="{B376650E-056A-425E-8D03-CFA38BE3C0DA}" srcOrd="1" destOrd="0" presId="urn:microsoft.com/office/officeart/2016/7/layout/RepeatingBendingProcessNew"/>
    <dgm:cxn modelId="{7CAFC0DD-6F59-499D-9DEF-F7FD87887D54}" type="presParOf" srcId="{B376650E-056A-425E-8D03-CFA38BE3C0DA}" destId="{19023629-7F70-4EEC-9ED2-09D56C7CC479}" srcOrd="0" destOrd="0" presId="urn:microsoft.com/office/officeart/2016/7/layout/RepeatingBendingProcessNew"/>
    <dgm:cxn modelId="{57FD9410-20CF-4D96-980F-936A1721A660}" type="presParOf" srcId="{48C6B0DF-552D-4FE3-85DF-75FCF2D41EDA}" destId="{D625C1DB-44D3-40E0-BC01-1FF90721C362}" srcOrd="2" destOrd="0" presId="urn:microsoft.com/office/officeart/2016/7/layout/RepeatingBendingProcessNew"/>
    <dgm:cxn modelId="{BDB4499F-7DC6-4F84-83BA-845B3A01E572}" type="presParOf" srcId="{48C6B0DF-552D-4FE3-85DF-75FCF2D41EDA}" destId="{AF121709-231F-4265-B7CC-2241940229DE}" srcOrd="3" destOrd="0" presId="urn:microsoft.com/office/officeart/2016/7/layout/RepeatingBendingProcessNew"/>
    <dgm:cxn modelId="{021B248C-EF02-4F9B-B6C9-E1B865BD2118}" type="presParOf" srcId="{AF121709-231F-4265-B7CC-2241940229DE}" destId="{3EF00F43-374A-4DA3-802C-E43BD7B0E8E1}" srcOrd="0" destOrd="0" presId="urn:microsoft.com/office/officeart/2016/7/layout/RepeatingBendingProcessNew"/>
    <dgm:cxn modelId="{F25533B0-7359-4B84-8D03-FF4C86899598}" type="presParOf" srcId="{48C6B0DF-552D-4FE3-85DF-75FCF2D41EDA}" destId="{DED3C465-3F4E-44F2-BB89-073685C2CABF}" srcOrd="4" destOrd="0" presId="urn:microsoft.com/office/officeart/2016/7/layout/RepeatingBendingProcessNew"/>
    <dgm:cxn modelId="{EF6108E6-5ED3-4D37-BE6E-46E9B7BDB415}" type="presParOf" srcId="{48C6B0DF-552D-4FE3-85DF-75FCF2D41EDA}" destId="{E06A5454-E462-4A38-ADC7-5CF2245F81D8}" srcOrd="5" destOrd="0" presId="urn:microsoft.com/office/officeart/2016/7/layout/RepeatingBendingProcessNew"/>
    <dgm:cxn modelId="{022E46F4-BBD7-4AAB-96AF-A1C95A64F430}" type="presParOf" srcId="{E06A5454-E462-4A38-ADC7-5CF2245F81D8}" destId="{7512374B-D916-4034-9C81-8C8A68246A9D}" srcOrd="0" destOrd="0" presId="urn:microsoft.com/office/officeart/2016/7/layout/RepeatingBendingProcessNew"/>
    <dgm:cxn modelId="{58D694CD-79D6-44B1-8BF8-6AA019729E76}" type="presParOf" srcId="{48C6B0DF-552D-4FE3-85DF-75FCF2D41EDA}" destId="{AA0644C0-E00D-463B-B1A0-05AD0C318EBF}" srcOrd="6" destOrd="0" presId="urn:microsoft.com/office/officeart/2016/7/layout/RepeatingBendingProcessNew"/>
    <dgm:cxn modelId="{BA6293A5-0A05-422F-9A60-5C89C17C2A7D}" type="presParOf" srcId="{48C6B0DF-552D-4FE3-85DF-75FCF2D41EDA}" destId="{A1319635-43B2-4C47-8146-71B87FB9FDFE}" srcOrd="7" destOrd="0" presId="urn:microsoft.com/office/officeart/2016/7/layout/RepeatingBendingProcessNew"/>
    <dgm:cxn modelId="{791F6E89-B5D3-43FE-9284-81C84C9427E4}" type="presParOf" srcId="{A1319635-43B2-4C47-8146-71B87FB9FDFE}" destId="{D30BD7DC-71E4-470F-B02F-8133048D1EB7}" srcOrd="0" destOrd="0" presId="urn:microsoft.com/office/officeart/2016/7/layout/RepeatingBendingProcessNew"/>
    <dgm:cxn modelId="{6F32C17E-7254-414B-8D00-A5FB2628915B}" type="presParOf" srcId="{48C6B0DF-552D-4FE3-85DF-75FCF2D41EDA}" destId="{D1835740-AD53-4899-8CE3-4AEA87149F17}" srcOrd="8" destOrd="0" presId="urn:microsoft.com/office/officeart/2016/7/layout/RepeatingBendingProcessNew"/>
    <dgm:cxn modelId="{82FBA0CC-D873-4E56-9B1E-D8C8C1B0F474}" type="presParOf" srcId="{48C6B0DF-552D-4FE3-85DF-75FCF2D41EDA}" destId="{436F0E44-946C-4F1F-B25C-AE579C5F4F94}" srcOrd="9" destOrd="0" presId="urn:microsoft.com/office/officeart/2016/7/layout/RepeatingBendingProcessNew"/>
    <dgm:cxn modelId="{005D7F36-BB7E-4832-B4FB-990C055CF81F}" type="presParOf" srcId="{436F0E44-946C-4F1F-B25C-AE579C5F4F94}" destId="{830E162B-7EDF-439E-93CB-1B644946D371}" srcOrd="0" destOrd="0" presId="urn:microsoft.com/office/officeart/2016/7/layout/RepeatingBendingProcessNew"/>
    <dgm:cxn modelId="{4D633041-8CE8-4D3B-AA9C-A0C0598DCC24}" type="presParOf" srcId="{48C6B0DF-552D-4FE3-85DF-75FCF2D41EDA}" destId="{BFC05D9D-2D09-4218-91BD-DDF09ADBF22D}"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40C04C-266A-4BA6-AC80-0FD4DCD21C67}">
      <dsp:nvSpPr>
        <dsp:cNvPr id="0" name=""/>
        <dsp:cNvSpPr/>
      </dsp:nvSpPr>
      <dsp:spPr>
        <a:xfrm>
          <a:off x="5672" y="1138524"/>
          <a:ext cx="2699631" cy="1860046"/>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FDBB08-A758-4DF3-8739-D97BA7655C7B}">
      <dsp:nvSpPr>
        <dsp:cNvPr id="0" name=""/>
        <dsp:cNvSpPr/>
      </dsp:nvSpPr>
      <dsp:spPr>
        <a:xfrm>
          <a:off x="5672" y="2998570"/>
          <a:ext cx="2699631" cy="1001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0" numCol="1" spcCol="1270" rtlCol="0" anchor="t" anchorCtr="0">
          <a:noAutofit/>
        </a:bodyPr>
        <a:lstStyle/>
        <a:p>
          <a:pPr marL="0" lvl="0" indent="0" algn="ctr" defTabSz="800100" rtl="0">
            <a:lnSpc>
              <a:spcPct val="90000"/>
            </a:lnSpc>
            <a:spcBef>
              <a:spcPct val="0"/>
            </a:spcBef>
            <a:spcAft>
              <a:spcPct val="35000"/>
            </a:spcAft>
            <a:buNone/>
          </a:pPr>
          <a:r>
            <a:rPr lang="en-GB" sz="1800" kern="1200" noProof="0" dirty="0"/>
            <a:t>GOVERNMENT WALES</a:t>
          </a:r>
        </a:p>
        <a:p>
          <a:pPr marL="0" lvl="0" indent="0" algn="ctr" defTabSz="800100" rtl="0">
            <a:lnSpc>
              <a:spcPct val="90000"/>
            </a:lnSpc>
            <a:spcBef>
              <a:spcPct val="0"/>
            </a:spcBef>
            <a:spcAft>
              <a:spcPct val="35000"/>
            </a:spcAft>
            <a:buNone/>
          </a:pPr>
          <a:r>
            <a:rPr lang="en-GB" sz="1800" kern="1200" noProof="0" dirty="0"/>
            <a:t>POLICES,   ACT,  LEGISLATION, BUDGET FUNDS</a:t>
          </a:r>
        </a:p>
      </dsp:txBody>
      <dsp:txXfrm>
        <a:off x="5672" y="2998570"/>
        <a:ext cx="2699631" cy="1001563"/>
      </dsp:txXfrm>
    </dsp:sp>
    <dsp:sp modelId="{3BED2DBE-27FD-49CD-927D-C26FD0B5841A}">
      <dsp:nvSpPr>
        <dsp:cNvPr id="0" name=""/>
        <dsp:cNvSpPr/>
      </dsp:nvSpPr>
      <dsp:spPr>
        <a:xfrm>
          <a:off x="2975381" y="1138524"/>
          <a:ext cx="2699631" cy="1860046"/>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F657F3-DFA5-4888-AFA2-D3282F4294DB}">
      <dsp:nvSpPr>
        <dsp:cNvPr id="0" name=""/>
        <dsp:cNvSpPr/>
      </dsp:nvSpPr>
      <dsp:spPr>
        <a:xfrm>
          <a:off x="2975381" y="2998570"/>
          <a:ext cx="2699631" cy="1001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0" numCol="1" spcCol="1270" rtlCol="0" anchor="t" anchorCtr="0">
          <a:noAutofit/>
        </a:bodyPr>
        <a:lstStyle/>
        <a:p>
          <a:pPr marL="0" lvl="0" indent="0" algn="ctr" defTabSz="800100" rtl="0">
            <a:lnSpc>
              <a:spcPct val="90000"/>
            </a:lnSpc>
            <a:spcBef>
              <a:spcPct val="0"/>
            </a:spcBef>
            <a:spcAft>
              <a:spcPct val="35000"/>
            </a:spcAft>
            <a:buNone/>
          </a:pPr>
          <a:r>
            <a:rPr lang="en-GB" sz="1800" kern="1200" noProof="0" dirty="0"/>
            <a:t>HUMAN RESOURCE MANAGEMENT</a:t>
          </a:r>
        </a:p>
        <a:p>
          <a:pPr marL="0" lvl="0" indent="0" algn="ctr" defTabSz="800100" rtl="0">
            <a:lnSpc>
              <a:spcPct val="90000"/>
            </a:lnSpc>
            <a:spcBef>
              <a:spcPct val="0"/>
            </a:spcBef>
            <a:spcAft>
              <a:spcPct val="35000"/>
            </a:spcAft>
            <a:buNone/>
          </a:pPr>
          <a:r>
            <a:rPr lang="en-GB" sz="1800" kern="1200" noProof="0" dirty="0"/>
            <a:t>VISION OF WORK,  GUIDELINES,  PLAN</a:t>
          </a:r>
        </a:p>
      </dsp:txBody>
      <dsp:txXfrm>
        <a:off x="2975381" y="2998570"/>
        <a:ext cx="2699631" cy="1001563"/>
      </dsp:txXfrm>
    </dsp:sp>
    <dsp:sp modelId="{E1575231-763B-4C04-A18A-5AEDD74A8711}">
      <dsp:nvSpPr>
        <dsp:cNvPr id="0" name=""/>
        <dsp:cNvSpPr/>
      </dsp:nvSpPr>
      <dsp:spPr>
        <a:xfrm>
          <a:off x="5937665" y="1203451"/>
          <a:ext cx="2699631" cy="1860046"/>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6C5809-9330-4959-A4AC-CABBA853D005}">
      <dsp:nvSpPr>
        <dsp:cNvPr id="0" name=""/>
        <dsp:cNvSpPr/>
      </dsp:nvSpPr>
      <dsp:spPr>
        <a:xfrm>
          <a:off x="5945089" y="3193349"/>
          <a:ext cx="2699631" cy="741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0" numCol="1" spcCol="1270" rtlCol="0" anchor="t" anchorCtr="0">
          <a:noAutofit/>
        </a:bodyPr>
        <a:lstStyle/>
        <a:p>
          <a:pPr marL="0" lvl="0" indent="0" algn="ctr" defTabSz="800100" rtl="0">
            <a:lnSpc>
              <a:spcPct val="90000"/>
            </a:lnSpc>
            <a:spcBef>
              <a:spcPct val="0"/>
            </a:spcBef>
            <a:spcAft>
              <a:spcPct val="35000"/>
            </a:spcAft>
            <a:buNone/>
          </a:pPr>
          <a:r>
            <a:rPr lang="en-GB" sz="1800" kern="1200" noProof="0" dirty="0"/>
            <a:t>HUMAN RESOURCE IN THE WORKPLACE</a:t>
          </a:r>
        </a:p>
        <a:p>
          <a:pPr marL="0" lvl="0" indent="0" algn="ctr" defTabSz="800100" rtl="0">
            <a:lnSpc>
              <a:spcPct val="90000"/>
            </a:lnSpc>
            <a:spcBef>
              <a:spcPct val="0"/>
            </a:spcBef>
            <a:spcAft>
              <a:spcPct val="35000"/>
            </a:spcAft>
            <a:buNone/>
          </a:pPr>
          <a:r>
            <a:rPr lang="en-GB" sz="1800" kern="1200" noProof="0" dirty="0"/>
            <a:t>ADOPTED VISION,  POLICES,  PLAN, LEGISLATION IN THE WORKPLACE</a:t>
          </a:r>
        </a:p>
      </dsp:txBody>
      <dsp:txXfrm>
        <a:off x="5945089" y="3193349"/>
        <a:ext cx="2699631" cy="741857"/>
      </dsp:txXfrm>
    </dsp:sp>
    <dsp:sp modelId="{FABEAD74-907D-47B9-878B-619DB3512E33}">
      <dsp:nvSpPr>
        <dsp:cNvPr id="0" name=""/>
        <dsp:cNvSpPr/>
      </dsp:nvSpPr>
      <dsp:spPr>
        <a:xfrm>
          <a:off x="8920304" y="1138524"/>
          <a:ext cx="2699631" cy="1860046"/>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5D1D28-A180-4B7F-A805-34C8AFFE0118}">
      <dsp:nvSpPr>
        <dsp:cNvPr id="0" name=""/>
        <dsp:cNvSpPr/>
      </dsp:nvSpPr>
      <dsp:spPr>
        <a:xfrm>
          <a:off x="8914797" y="2998570"/>
          <a:ext cx="2699631" cy="1001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0" numCol="1" spcCol="1270" rtlCol="0" anchor="t" anchorCtr="0">
          <a:noAutofit/>
        </a:bodyPr>
        <a:lstStyle/>
        <a:p>
          <a:pPr marL="0" lvl="0" indent="0" algn="ctr" defTabSz="800100" rtl="0">
            <a:lnSpc>
              <a:spcPct val="90000"/>
            </a:lnSpc>
            <a:spcBef>
              <a:spcPct val="0"/>
            </a:spcBef>
            <a:spcAft>
              <a:spcPct val="35000"/>
            </a:spcAft>
            <a:buNone/>
          </a:pPr>
          <a:r>
            <a:rPr lang="en-GB" sz="1800" kern="1200" noProof="0" dirty="0"/>
            <a:t>HEALTHCARE TEAM AND INDIVIDUALS</a:t>
          </a:r>
        </a:p>
        <a:p>
          <a:pPr marL="0" lvl="0" indent="0" algn="ctr" defTabSz="800100" rtl="0">
            <a:lnSpc>
              <a:spcPct val="90000"/>
            </a:lnSpc>
            <a:spcBef>
              <a:spcPct val="0"/>
            </a:spcBef>
            <a:spcAft>
              <a:spcPct val="35000"/>
            </a:spcAft>
            <a:buNone/>
          </a:pPr>
          <a:r>
            <a:rPr lang="en-GB" sz="1800" kern="1200" noProof="0" dirty="0"/>
            <a:t>ADOPTED LEGISLATION IN PRACTICE</a:t>
          </a:r>
        </a:p>
        <a:p>
          <a:pPr marL="0" lvl="0" indent="0" algn="ctr" defTabSz="800100" rtl="0">
            <a:lnSpc>
              <a:spcPct val="90000"/>
            </a:lnSpc>
            <a:spcBef>
              <a:spcPct val="0"/>
            </a:spcBef>
            <a:spcAft>
              <a:spcPct val="35000"/>
            </a:spcAft>
            <a:buNone/>
          </a:pPr>
          <a:endParaRPr lang="en-GB" sz="1800" kern="1200" noProof="0" dirty="0"/>
        </a:p>
      </dsp:txBody>
      <dsp:txXfrm>
        <a:off x="8914797" y="2998570"/>
        <a:ext cx="2699631" cy="10015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76650E-056A-425E-8D03-CFA38BE3C0DA}">
      <dsp:nvSpPr>
        <dsp:cNvPr id="0" name=""/>
        <dsp:cNvSpPr/>
      </dsp:nvSpPr>
      <dsp:spPr>
        <a:xfrm>
          <a:off x="3661136" y="718747"/>
          <a:ext cx="552866" cy="91440"/>
        </a:xfrm>
        <a:custGeom>
          <a:avLst/>
          <a:gdLst/>
          <a:ahLst/>
          <a:cxnLst/>
          <a:rect l="0" t="0" r="0" b="0"/>
          <a:pathLst>
            <a:path>
              <a:moveTo>
                <a:pt x="0" y="45720"/>
              </a:moveTo>
              <a:lnTo>
                <a:pt x="55286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22983" y="761547"/>
        <a:ext cx="29173" cy="5840"/>
      </dsp:txXfrm>
    </dsp:sp>
    <dsp:sp modelId="{430C2BF8-EDDD-4D9B-B93B-A5C4E02F0356}">
      <dsp:nvSpPr>
        <dsp:cNvPr id="0" name=""/>
        <dsp:cNvSpPr/>
      </dsp:nvSpPr>
      <dsp:spPr>
        <a:xfrm>
          <a:off x="1126127" y="3424"/>
          <a:ext cx="2536809" cy="152208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306" tIns="130481" rIns="124306" bIns="130481" numCol="1" spcCol="1270" anchor="ctr" anchorCtr="0">
          <a:noAutofit/>
        </a:bodyPr>
        <a:lstStyle/>
        <a:p>
          <a:pPr marL="0" lvl="0" indent="0" algn="ctr" defTabSz="533400">
            <a:lnSpc>
              <a:spcPct val="90000"/>
            </a:lnSpc>
            <a:spcBef>
              <a:spcPct val="0"/>
            </a:spcBef>
            <a:spcAft>
              <a:spcPct val="35000"/>
            </a:spcAft>
            <a:buNone/>
          </a:pPr>
          <a:r>
            <a:rPr lang="en-GB" sz="1200" kern="1200"/>
            <a:t>Freegard (2024) suggests that workforce planning is complex because the lack of staff with adequate skills significantly impacts the delivery of safe patient care. Mollon et al. (2012) stated that online training is not a good way to develop essential practical skills. </a:t>
          </a:r>
          <a:endParaRPr lang="en-US" sz="1200" kern="1200"/>
        </a:p>
      </dsp:txBody>
      <dsp:txXfrm>
        <a:off x="1126127" y="3424"/>
        <a:ext cx="2536809" cy="1522085"/>
      </dsp:txXfrm>
    </dsp:sp>
    <dsp:sp modelId="{AF121709-231F-4265-B7CC-2241940229DE}">
      <dsp:nvSpPr>
        <dsp:cNvPr id="0" name=""/>
        <dsp:cNvSpPr/>
      </dsp:nvSpPr>
      <dsp:spPr>
        <a:xfrm>
          <a:off x="6781412" y="718747"/>
          <a:ext cx="552866" cy="91440"/>
        </a:xfrm>
        <a:custGeom>
          <a:avLst/>
          <a:gdLst/>
          <a:ahLst/>
          <a:cxnLst/>
          <a:rect l="0" t="0" r="0" b="0"/>
          <a:pathLst>
            <a:path>
              <a:moveTo>
                <a:pt x="0" y="45720"/>
              </a:moveTo>
              <a:lnTo>
                <a:pt x="55286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3258" y="761547"/>
        <a:ext cx="29173" cy="5840"/>
      </dsp:txXfrm>
    </dsp:sp>
    <dsp:sp modelId="{D625C1DB-44D3-40E0-BC01-1FF90721C362}">
      <dsp:nvSpPr>
        <dsp:cNvPr id="0" name=""/>
        <dsp:cNvSpPr/>
      </dsp:nvSpPr>
      <dsp:spPr>
        <a:xfrm>
          <a:off x="4246402" y="3424"/>
          <a:ext cx="2536809" cy="152208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306" tIns="130481" rIns="124306" bIns="130481" numCol="1" spcCol="1270" anchor="ctr" anchorCtr="0">
          <a:noAutofit/>
        </a:bodyPr>
        <a:lstStyle/>
        <a:p>
          <a:pPr marL="0" lvl="0" indent="0" algn="ctr" defTabSz="533400">
            <a:lnSpc>
              <a:spcPct val="90000"/>
            </a:lnSpc>
            <a:spcBef>
              <a:spcPct val="0"/>
            </a:spcBef>
            <a:spcAft>
              <a:spcPct val="35000"/>
            </a:spcAft>
            <a:buNone/>
          </a:pPr>
          <a:r>
            <a:rPr lang="en-GB" sz="1200" kern="1200"/>
            <a:t>Intyre (2025) focused on high workloads, complex environments with stressful situations, staff with different skill levels, the inability to provide good care due to high patient demands, and the lack of patient satisfaction</a:t>
          </a:r>
          <a:endParaRPr lang="en-US" sz="1200" kern="1200"/>
        </a:p>
      </dsp:txBody>
      <dsp:txXfrm>
        <a:off x="4246402" y="3424"/>
        <a:ext cx="2536809" cy="1522085"/>
      </dsp:txXfrm>
    </dsp:sp>
    <dsp:sp modelId="{E06A5454-E462-4A38-ADC7-5CF2245F81D8}">
      <dsp:nvSpPr>
        <dsp:cNvPr id="0" name=""/>
        <dsp:cNvSpPr/>
      </dsp:nvSpPr>
      <dsp:spPr>
        <a:xfrm>
          <a:off x="2394532" y="1523709"/>
          <a:ext cx="6240550" cy="552866"/>
        </a:xfrm>
        <a:custGeom>
          <a:avLst/>
          <a:gdLst/>
          <a:ahLst/>
          <a:cxnLst/>
          <a:rect l="0" t="0" r="0" b="0"/>
          <a:pathLst>
            <a:path>
              <a:moveTo>
                <a:pt x="6240550" y="0"/>
              </a:moveTo>
              <a:lnTo>
                <a:pt x="6240550" y="293533"/>
              </a:lnTo>
              <a:lnTo>
                <a:pt x="0" y="293533"/>
              </a:lnTo>
              <a:lnTo>
                <a:pt x="0" y="552866"/>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58113" y="1797222"/>
        <a:ext cx="313388" cy="5840"/>
      </dsp:txXfrm>
    </dsp:sp>
    <dsp:sp modelId="{DED3C465-3F4E-44F2-BB89-073685C2CABF}">
      <dsp:nvSpPr>
        <dsp:cNvPr id="0" name=""/>
        <dsp:cNvSpPr/>
      </dsp:nvSpPr>
      <dsp:spPr>
        <a:xfrm>
          <a:off x="7366678" y="3424"/>
          <a:ext cx="2536809" cy="152208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306" tIns="130481" rIns="124306" bIns="130481" numCol="1" spcCol="1270" anchor="ctr" anchorCtr="0">
          <a:noAutofit/>
        </a:bodyPr>
        <a:lstStyle/>
        <a:p>
          <a:pPr marL="0" lvl="0" indent="0" algn="ctr" defTabSz="533400">
            <a:lnSpc>
              <a:spcPct val="90000"/>
            </a:lnSpc>
            <a:spcBef>
              <a:spcPct val="0"/>
            </a:spcBef>
            <a:spcAft>
              <a:spcPct val="35000"/>
            </a:spcAft>
            <a:buNone/>
          </a:pPr>
          <a:r>
            <a:rPr lang="en-GB" sz="1200" kern="1200"/>
            <a:t>Nursing and Midwifery Council (2024) added that nurses leave their jobs because they lack financial security and support. As a result, 22,549 nurses left because the situation did not improve in 2021. </a:t>
          </a:r>
          <a:endParaRPr lang="en-US" sz="1200" kern="1200"/>
        </a:p>
      </dsp:txBody>
      <dsp:txXfrm>
        <a:off x="7366678" y="3424"/>
        <a:ext cx="2536809" cy="1522085"/>
      </dsp:txXfrm>
    </dsp:sp>
    <dsp:sp modelId="{A1319635-43B2-4C47-8146-71B87FB9FDFE}">
      <dsp:nvSpPr>
        <dsp:cNvPr id="0" name=""/>
        <dsp:cNvSpPr/>
      </dsp:nvSpPr>
      <dsp:spPr>
        <a:xfrm>
          <a:off x="3661136" y="2824298"/>
          <a:ext cx="552866" cy="91440"/>
        </a:xfrm>
        <a:custGeom>
          <a:avLst/>
          <a:gdLst/>
          <a:ahLst/>
          <a:cxnLst/>
          <a:rect l="0" t="0" r="0" b="0"/>
          <a:pathLst>
            <a:path>
              <a:moveTo>
                <a:pt x="0" y="45720"/>
              </a:moveTo>
              <a:lnTo>
                <a:pt x="55286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22983" y="2867098"/>
        <a:ext cx="29173" cy="5840"/>
      </dsp:txXfrm>
    </dsp:sp>
    <dsp:sp modelId="{AA0644C0-E00D-463B-B1A0-05AD0C318EBF}">
      <dsp:nvSpPr>
        <dsp:cNvPr id="0" name=""/>
        <dsp:cNvSpPr/>
      </dsp:nvSpPr>
      <dsp:spPr>
        <a:xfrm>
          <a:off x="1126127" y="2108976"/>
          <a:ext cx="2536809" cy="152208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306" tIns="130481" rIns="124306" bIns="130481" numCol="1" spcCol="1270" anchor="ctr" anchorCtr="0">
          <a:noAutofit/>
        </a:bodyPr>
        <a:lstStyle/>
        <a:p>
          <a:pPr marL="0" lvl="0" indent="0" algn="ctr" defTabSz="533400">
            <a:lnSpc>
              <a:spcPct val="90000"/>
            </a:lnSpc>
            <a:spcBef>
              <a:spcPct val="0"/>
            </a:spcBef>
            <a:spcAft>
              <a:spcPct val="35000"/>
            </a:spcAft>
            <a:buNone/>
          </a:pPr>
          <a:r>
            <a:rPr lang="en-GB" sz="1200" kern="1200"/>
            <a:t>Van der Plaat et al.(2021) show that many healthcare employees' negative experiences contribute to absenteeism and sickness levels. </a:t>
          </a:r>
          <a:endParaRPr lang="en-US" sz="1200" kern="1200"/>
        </a:p>
      </dsp:txBody>
      <dsp:txXfrm>
        <a:off x="1126127" y="2108976"/>
        <a:ext cx="2536809" cy="1522085"/>
      </dsp:txXfrm>
    </dsp:sp>
    <dsp:sp modelId="{436F0E44-946C-4F1F-B25C-AE579C5F4F94}">
      <dsp:nvSpPr>
        <dsp:cNvPr id="0" name=""/>
        <dsp:cNvSpPr/>
      </dsp:nvSpPr>
      <dsp:spPr>
        <a:xfrm>
          <a:off x="6781412" y="2824298"/>
          <a:ext cx="552866" cy="91440"/>
        </a:xfrm>
        <a:custGeom>
          <a:avLst/>
          <a:gdLst/>
          <a:ahLst/>
          <a:cxnLst/>
          <a:rect l="0" t="0" r="0" b="0"/>
          <a:pathLst>
            <a:path>
              <a:moveTo>
                <a:pt x="0" y="45720"/>
              </a:moveTo>
              <a:lnTo>
                <a:pt x="552866"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3258" y="2867098"/>
        <a:ext cx="29173" cy="5840"/>
      </dsp:txXfrm>
    </dsp:sp>
    <dsp:sp modelId="{D1835740-AD53-4899-8CE3-4AEA87149F17}">
      <dsp:nvSpPr>
        <dsp:cNvPr id="0" name=""/>
        <dsp:cNvSpPr/>
      </dsp:nvSpPr>
      <dsp:spPr>
        <a:xfrm>
          <a:off x="4246402" y="2108976"/>
          <a:ext cx="2536809" cy="152208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306" tIns="130481" rIns="124306" bIns="130481" numCol="1" spcCol="1270" anchor="ctr" anchorCtr="0">
          <a:noAutofit/>
        </a:bodyPr>
        <a:lstStyle/>
        <a:p>
          <a:pPr marL="0" lvl="0" indent="0" algn="ctr" defTabSz="533400">
            <a:lnSpc>
              <a:spcPct val="90000"/>
            </a:lnSpc>
            <a:spcBef>
              <a:spcPct val="0"/>
            </a:spcBef>
            <a:spcAft>
              <a:spcPct val="35000"/>
            </a:spcAft>
            <a:buNone/>
          </a:pPr>
          <a:r>
            <a:rPr lang="en-GB" sz="1200" kern="1200"/>
            <a:t>Nagal and Nilson (2022), as part of a review into the sickness level problem, added that a survey showed that 60% of employee nurses report their mental well-being being impacted by the work environment and insufficient payments for the high work demands. </a:t>
          </a:r>
          <a:endParaRPr lang="en-US" sz="1200" kern="1200"/>
        </a:p>
      </dsp:txBody>
      <dsp:txXfrm>
        <a:off x="4246402" y="2108976"/>
        <a:ext cx="2536809" cy="1522085"/>
      </dsp:txXfrm>
    </dsp:sp>
    <dsp:sp modelId="{BFC05D9D-2D09-4218-91BD-DDF09ADBF22D}">
      <dsp:nvSpPr>
        <dsp:cNvPr id="0" name=""/>
        <dsp:cNvSpPr/>
      </dsp:nvSpPr>
      <dsp:spPr>
        <a:xfrm>
          <a:off x="7366678" y="2108976"/>
          <a:ext cx="2536809" cy="152208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306" tIns="130481" rIns="124306" bIns="130481" numCol="1" spcCol="1270" anchor="ctr" anchorCtr="0">
          <a:noAutofit/>
        </a:bodyPr>
        <a:lstStyle/>
        <a:p>
          <a:pPr marL="0" lvl="0" indent="0" algn="ctr" defTabSz="533400">
            <a:lnSpc>
              <a:spcPct val="90000"/>
            </a:lnSpc>
            <a:spcBef>
              <a:spcPct val="0"/>
            </a:spcBef>
            <a:spcAft>
              <a:spcPct val="35000"/>
            </a:spcAft>
            <a:buNone/>
          </a:pPr>
          <a:r>
            <a:rPr lang="en-GB" sz="1200" kern="1200"/>
            <a:t>Intyre et al.(2025) added that a staff shortage in the healthcare system puts pressure on the rest of the workers because of their now higher workload and working hours, resulting in dissatisfaction with the lack of work-life balance. </a:t>
          </a:r>
          <a:endParaRPr lang="en-US" sz="1200" kern="1200"/>
        </a:p>
      </dsp:txBody>
      <dsp:txXfrm>
        <a:off x="7366678" y="2108976"/>
        <a:ext cx="2536809" cy="1522085"/>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F1A4F8C-E918-4AA2-B7D6-8BA3DF09F0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6F2EAE0-7046-43A4-A1B0-62E783DBF3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5E78637-9866-472C-B827-FE74ABBD3EA1}" type="datetime1">
              <a:rPr lang="en-GB" smtClean="0"/>
              <a:t>28/04/2025</a:t>
            </a:fld>
            <a:endParaRPr lang="en-GB"/>
          </a:p>
        </p:txBody>
      </p:sp>
      <p:sp>
        <p:nvSpPr>
          <p:cNvPr id="4" name="Footer Placeholder 3">
            <a:extLst>
              <a:ext uri="{FF2B5EF4-FFF2-40B4-BE49-F238E27FC236}">
                <a16:creationId xmlns:a16="http://schemas.microsoft.com/office/drawing/2014/main" id="{DBA7D107-515E-4AFF-A175-895B266E35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022CA95-5884-4688-8B0C-37914EB108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2490F62-96B5-44BE-A8A5-3DEBC6A2B636}" type="slidenum">
              <a:rPr lang="en-GB" smtClean="0"/>
              <a:t>‹#›</a:t>
            </a:fld>
            <a:endParaRPr lang="en-GB"/>
          </a:p>
        </p:txBody>
      </p:sp>
    </p:spTree>
    <p:extLst>
      <p:ext uri="{BB962C8B-B14F-4D97-AF65-F5344CB8AC3E}">
        <p14:creationId xmlns:p14="http://schemas.microsoft.com/office/powerpoint/2010/main" val="2492205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BBE3B7A-5542-440A-B7CD-5AB6A17E6EFE}" type="datetime1">
              <a:rPr lang="en-GB" noProof="0" smtClean="0"/>
              <a:t>28/04/2025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63359F2-43EF-4812-9DC0-98C0B1A40681}" type="slidenum">
              <a:rPr lang="en-GB" noProof="0" smtClean="0"/>
              <a:t>‹#›</a:t>
            </a:fld>
            <a:endParaRPr lang="en-GB" noProof="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a:t>
            </a:fld>
            <a:endParaRPr lang="en-GB"/>
          </a:p>
        </p:txBody>
      </p:sp>
    </p:spTree>
    <p:extLst>
      <p:ext uri="{BB962C8B-B14F-4D97-AF65-F5344CB8AC3E}">
        <p14:creationId xmlns:p14="http://schemas.microsoft.com/office/powerpoint/2010/main" val="281947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2</a:t>
            </a:fld>
            <a:endParaRPr lang="en-GB"/>
          </a:p>
        </p:txBody>
      </p:sp>
    </p:spTree>
    <p:extLst>
      <p:ext uri="{BB962C8B-B14F-4D97-AF65-F5344CB8AC3E}">
        <p14:creationId xmlns:p14="http://schemas.microsoft.com/office/powerpoint/2010/main" val="4277695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3</a:t>
            </a:fld>
            <a:endParaRPr lang="en-GB"/>
          </a:p>
        </p:txBody>
      </p:sp>
    </p:spTree>
    <p:extLst>
      <p:ext uri="{BB962C8B-B14F-4D97-AF65-F5344CB8AC3E}">
        <p14:creationId xmlns:p14="http://schemas.microsoft.com/office/powerpoint/2010/main" val="1529053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4</a:t>
            </a:fld>
            <a:endParaRPr lang="en-GB" noProof="0"/>
          </a:p>
        </p:txBody>
      </p:sp>
    </p:spTree>
    <p:extLst>
      <p:ext uri="{BB962C8B-B14F-4D97-AF65-F5344CB8AC3E}">
        <p14:creationId xmlns:p14="http://schemas.microsoft.com/office/powerpoint/2010/main" val="4288315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5</a:t>
            </a:fld>
            <a:endParaRPr lang="en-GB"/>
          </a:p>
        </p:txBody>
      </p:sp>
    </p:spTree>
    <p:extLst>
      <p:ext uri="{BB962C8B-B14F-4D97-AF65-F5344CB8AC3E}">
        <p14:creationId xmlns:p14="http://schemas.microsoft.com/office/powerpoint/2010/main" val="611508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smtClean="0"/>
              <a:t>7</a:t>
            </a:fld>
            <a:endParaRPr lang="en-GB"/>
          </a:p>
        </p:txBody>
      </p:sp>
    </p:spTree>
    <p:extLst>
      <p:ext uri="{BB962C8B-B14F-4D97-AF65-F5344CB8AC3E}">
        <p14:creationId xmlns:p14="http://schemas.microsoft.com/office/powerpoint/2010/main" val="1705574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8</a:t>
            </a:fld>
            <a:endParaRPr lang="en-GB"/>
          </a:p>
        </p:txBody>
      </p:sp>
    </p:spTree>
    <p:extLst>
      <p:ext uri="{BB962C8B-B14F-4D97-AF65-F5344CB8AC3E}">
        <p14:creationId xmlns:p14="http://schemas.microsoft.com/office/powerpoint/2010/main" val="33146402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9</a:t>
            </a:fld>
            <a:endParaRPr lang="en-GB"/>
          </a:p>
        </p:txBody>
      </p:sp>
    </p:spTree>
    <p:extLst>
      <p:ext uri="{BB962C8B-B14F-4D97-AF65-F5344CB8AC3E}">
        <p14:creationId xmlns:p14="http://schemas.microsoft.com/office/powerpoint/2010/main" val="5758552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10</a:t>
            </a:fld>
            <a:endParaRPr lang="en-GB" noProof="0"/>
          </a:p>
        </p:txBody>
      </p:sp>
    </p:spTree>
    <p:extLst>
      <p:ext uri="{BB962C8B-B14F-4D97-AF65-F5344CB8AC3E}">
        <p14:creationId xmlns:p14="http://schemas.microsoft.com/office/powerpoint/2010/main" val="24190564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14</a:t>
            </a:fld>
            <a:endParaRPr lang="en-GB" noProof="0"/>
          </a:p>
        </p:txBody>
      </p:sp>
    </p:spTree>
    <p:extLst>
      <p:ext uri="{BB962C8B-B14F-4D97-AF65-F5344CB8AC3E}">
        <p14:creationId xmlns:p14="http://schemas.microsoft.com/office/powerpoint/2010/main" val="1530941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15</a:t>
            </a:fld>
            <a:endParaRPr lang="en-GB"/>
          </a:p>
        </p:txBody>
      </p:sp>
    </p:spTree>
    <p:extLst>
      <p:ext uri="{BB962C8B-B14F-4D97-AF65-F5344CB8AC3E}">
        <p14:creationId xmlns:p14="http://schemas.microsoft.com/office/powerpoint/2010/main" val="3869491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16</a:t>
            </a:fld>
            <a:endParaRPr lang="en-GB"/>
          </a:p>
        </p:txBody>
      </p:sp>
    </p:spTree>
    <p:extLst>
      <p:ext uri="{BB962C8B-B14F-4D97-AF65-F5344CB8AC3E}">
        <p14:creationId xmlns:p14="http://schemas.microsoft.com/office/powerpoint/2010/main" val="6589606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B63359F2-43EF-4812-9DC0-98C0B1A40681}" type="slidenum">
              <a:rPr lang="en-GB" smtClean="0"/>
              <a:t>17</a:t>
            </a:fld>
            <a:endParaRPr lang="en-GB"/>
          </a:p>
        </p:txBody>
      </p:sp>
    </p:spTree>
    <p:extLst>
      <p:ext uri="{BB962C8B-B14F-4D97-AF65-F5344CB8AC3E}">
        <p14:creationId xmlns:p14="http://schemas.microsoft.com/office/powerpoint/2010/main" val="9989798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18</a:t>
            </a:fld>
            <a:endParaRPr lang="en-GB" noProof="0"/>
          </a:p>
        </p:txBody>
      </p:sp>
    </p:spTree>
    <p:extLst>
      <p:ext uri="{BB962C8B-B14F-4D97-AF65-F5344CB8AC3E}">
        <p14:creationId xmlns:p14="http://schemas.microsoft.com/office/powerpoint/2010/main" val="2117486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63359F2-43EF-4812-9DC0-98C0B1A40681}" type="slidenum">
              <a:rPr lang="en-GB" noProof="0" smtClean="0"/>
              <a:t>19</a:t>
            </a:fld>
            <a:endParaRPr lang="en-GB" noProof="0"/>
          </a:p>
        </p:txBody>
      </p:sp>
    </p:spTree>
    <p:extLst>
      <p:ext uri="{BB962C8B-B14F-4D97-AF65-F5344CB8AC3E}">
        <p14:creationId xmlns:p14="http://schemas.microsoft.com/office/powerpoint/2010/main" val="12781568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US" noProof="0"/>
              <a:t>Click to edit Master title style</a:t>
            </a:r>
            <a:endParaRPr lang="en-GB" noProof="0"/>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425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rtlCol="0"/>
          <a:lstStyle>
            <a:lvl1pPr>
              <a:defRPr/>
            </a:lvl1pPr>
          </a:lstStyle>
          <a:p>
            <a:pPr rtl="0"/>
            <a:r>
              <a:rPr lang="en-US" noProof="0"/>
              <a:t>Click to edit Master title style</a:t>
            </a:r>
            <a:endParaRPr lang="en-GB" noProof="0"/>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rtlCol="0"/>
          <a:lstStyle>
            <a:lvl1pPr marL="0" indent="0">
              <a:buNone/>
              <a:defRPr/>
            </a:lvl1pPr>
          </a:lstStyle>
          <a:p>
            <a:pPr lvl="0" rtl="0"/>
            <a:r>
              <a:rPr lang="en-US" noProof="0"/>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88897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US" noProof="0">
                <a:solidFill>
                  <a:schemeClr val="tx2"/>
                </a:solidFill>
              </a:rPr>
              <a:t>Click to edit Master title style</a:t>
            </a:r>
            <a:endParaRPr lang="en-GB" noProof="0">
              <a:solidFill>
                <a:schemeClr val="tx2"/>
              </a:solidFill>
            </a:endParaRP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US" noProof="0"/>
              <a:t>Click icon to add picture</a:t>
            </a:r>
            <a:endParaRPr lang="en-GB" noProof="0"/>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US" noProof="0"/>
              <a:t>Click icon to add picture</a:t>
            </a:r>
            <a:endParaRPr lang="en-GB" noProof="0"/>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874943644"/>
      </p:ext>
    </p:extLst>
  </p:cSld>
  <p:clrMapOvr>
    <a:masterClrMapping/>
  </p:clrMapOvr>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rtlCol="0"/>
          <a:lstStyle>
            <a:lvl1pPr marL="0" indent="0">
              <a:buNone/>
              <a:defRPr/>
            </a:lvl1pPr>
          </a:lstStyle>
          <a:p>
            <a:pPr rtl="0"/>
            <a:r>
              <a:rPr lang="en-US" noProof="0"/>
              <a:t>Click to edit Master subtitle style</a:t>
            </a:r>
            <a:endParaRPr lang="en-GB" noProof="0"/>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rtlCol="0"/>
          <a:lstStyle/>
          <a:p>
            <a:pPr rtl="0"/>
            <a:r>
              <a:rPr lang="en-US" noProof="0"/>
              <a:t>Click icon to add picture</a:t>
            </a:r>
            <a:endParaRPr lang="en-GB" noProof="0"/>
          </a:p>
        </p:txBody>
      </p:sp>
    </p:spTree>
    <p:extLst>
      <p:ext uri="{BB962C8B-B14F-4D97-AF65-F5344CB8AC3E}">
        <p14:creationId xmlns:p14="http://schemas.microsoft.com/office/powerpoint/2010/main" val="35185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rtlCol="0"/>
          <a:lstStyle/>
          <a:p>
            <a:pPr rtl="0"/>
            <a:r>
              <a:rPr lang="en-US" noProof="0"/>
              <a:t>Click to edit Master title style</a:t>
            </a:r>
            <a:endParaRPr lang="en-GB" noProof="0"/>
          </a:p>
        </p:txBody>
      </p:sp>
      <p:sp>
        <p:nvSpPr>
          <p:cNvPr id="3" name="Content Placeholder 2"/>
          <p:cNvSpPr>
            <a:spLocks noGrp="1"/>
          </p:cNvSpPr>
          <p:nvPr>
            <p:ph idx="1"/>
          </p:nvPr>
        </p:nvSpPr>
        <p:spPr>
          <a:xfrm>
            <a:off x="581192" y="2340864"/>
            <a:ext cx="11029615" cy="363448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rtlCol="0"/>
          <a:lstStyle/>
          <a:p>
            <a:pPr rtl="0"/>
            <a:r>
              <a:rPr lang="en-GB" noProof="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46688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r>
              <a:rPr lang="en-US" noProof="0"/>
              <a:t>Click to edit Master title style</a:t>
            </a:r>
            <a:endParaRPr lang="en-GB" noProof="0"/>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US" noProof="0"/>
              <a:t>Click to edit Master subtitle style</a:t>
            </a:r>
            <a:endParaRPr lang="en-GB" noProof="0"/>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r>
              <a:rPr lang="en-US" noProof="0"/>
              <a:t>Click icon to add picture</a:t>
            </a:r>
            <a:endParaRPr lang="en-GB" noProof="0"/>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r>
              <a:rPr lang="en-US" noProof="0"/>
              <a:t>Click icon to add picture</a:t>
            </a:r>
            <a:endParaRPr lang="en-GB" noProof="0"/>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55785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rtlCol="0"/>
          <a:lstStyle/>
          <a:p>
            <a:pPr rtl="0"/>
            <a:r>
              <a:rPr lang="en-US" noProof="0"/>
              <a:t>Click to edit Master title style</a:t>
            </a:r>
            <a:endParaRPr lang="en-GB" noProof="0"/>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rtlCol="0"/>
          <a:lstStyle/>
          <a:p>
            <a:pPr rtl="0"/>
            <a:r>
              <a:rPr lang="en-US" noProof="0"/>
              <a:t>Click icon to add SmartArt graphic</a:t>
            </a:r>
            <a:endParaRPr lang="en-GB" noProof="0"/>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rtlCol="0"/>
          <a:lstStyle/>
          <a:p>
            <a:pPr rtl="0"/>
            <a:r>
              <a:rPr lang="en-US" noProof="0"/>
              <a:t>Click icon to add SmartArt graphic</a:t>
            </a:r>
            <a:endParaRPr lang="en-GB" noProof="0"/>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rtlCol="0"/>
          <a:lstStyle/>
          <a:p>
            <a:pPr rtl="0"/>
            <a:r>
              <a:rPr lang="en-US" noProof="0"/>
              <a:t>Click icon to add SmartArt graphic</a:t>
            </a:r>
            <a:endParaRPr lang="en-GB" noProof="0"/>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rtlCol="0"/>
          <a:lstStyle/>
          <a:p>
            <a:pPr rtl="0"/>
            <a:r>
              <a:rPr lang="en-US" noProof="0"/>
              <a:t>Click icon to add SmartArt graphic</a:t>
            </a:r>
            <a:endParaRPr lang="en-GB" noProof="0"/>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rtlCol="0">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rtl="0"/>
            <a:r>
              <a:rPr lang="en-GB" noProof="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rtlCol="0">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rtl="0"/>
            <a:r>
              <a:rPr lang="en-GB" noProof="0"/>
              <a:t>Title</a:t>
            </a:r>
          </a:p>
        </p:txBody>
      </p:sp>
      <p:sp>
        <p:nvSpPr>
          <p:cNvPr id="4" name="Footer Placeholder 3"/>
          <p:cNvSpPr>
            <a:spLocks noGrp="1"/>
          </p:cNvSpPr>
          <p:nvPr>
            <p:ph type="ftr" sz="quarter" idx="11"/>
          </p:nvPr>
        </p:nvSpPr>
        <p:spPr/>
        <p:txBody>
          <a:bodyPr rtlCol="0"/>
          <a:lstStyle/>
          <a:p>
            <a:pPr rtl="0"/>
            <a:r>
              <a:rPr lang="en-GB" noProof="0"/>
              <a:t>Sample Footer Text</a:t>
            </a:r>
          </a:p>
        </p:txBody>
      </p:sp>
      <p:sp>
        <p:nvSpPr>
          <p:cNvPr id="3" name="Date Placeholder 2"/>
          <p:cNvSpPr>
            <a:spLocks noGrp="1"/>
          </p:cNvSpPr>
          <p:nvPr>
            <p:ph type="dt" sz="half" idx="10"/>
          </p:nvPr>
        </p:nvSpPr>
        <p:spPr/>
        <p:txBody>
          <a:bodyPr rtlCol="0"/>
          <a:lstStyle/>
          <a:p>
            <a:pPr rtl="0"/>
            <a:r>
              <a:rPr lang="en-GB" noProof="0"/>
              <a:t>20XX</a:t>
            </a:r>
          </a:p>
        </p:txBody>
      </p:sp>
      <p:sp>
        <p:nvSpPr>
          <p:cNvPr id="5" name="Slide Number Placeholder 4"/>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3926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5194769"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5194766"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416039" y="2250892"/>
            <a:ext cx="519477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6416037" y="2926052"/>
            <a:ext cx="5194771"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61428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11973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r>
              <a:rPr lang="en-US" noProof="0">
                <a:solidFill>
                  <a:schemeClr val="tx2"/>
                </a:solidFill>
              </a:rPr>
              <a:t>Click to edit Master title style</a:t>
            </a:r>
            <a:endParaRPr lang="en-GB" noProof="0">
              <a:solidFill>
                <a:schemeClr val="tx2"/>
              </a:solidFill>
            </a:endParaRP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r>
              <a:rPr lang="en-US" noProof="0"/>
              <a:t>Click icon to add picture</a:t>
            </a:r>
            <a:endParaRPr lang="en-GB" noProof="0"/>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r>
              <a:rPr lang="en-US" noProof="0"/>
              <a:t>Click icon to add picture</a:t>
            </a:r>
            <a:endParaRPr lang="en-GB" noProof="0"/>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r>
              <a:rPr lang="en-US" noProof="0"/>
              <a:t>Click icon to add picture</a:t>
            </a:r>
            <a:endParaRPr lang="en-GB" noProof="0"/>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r>
              <a:rPr lang="en-US" noProof="0"/>
              <a:t>Click icon to add picture</a:t>
            </a:r>
            <a:endParaRPr lang="en-GB" noProof="0"/>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350699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rtlCol="0"/>
          <a:lstStyle/>
          <a:p>
            <a:pPr rtl="0"/>
            <a:r>
              <a:rPr lang="en-US" noProof="0"/>
              <a:t>Click to edit Master title style</a:t>
            </a:r>
            <a:endParaRPr lang="en-GB" noProof="0"/>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rtlCol="0">
            <a:normAutofit/>
          </a:bodyPr>
          <a:lstStyle>
            <a:lvl1pPr marL="0" indent="0">
              <a:buNone/>
              <a:defRPr/>
            </a:lvl1pPr>
          </a:lstStyle>
          <a:p>
            <a:pPr lvl="0" rtl="0"/>
            <a:r>
              <a:rPr lang="en-US"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rtlCol="0"/>
          <a:lstStyle/>
          <a:p>
            <a:pPr rtl="0"/>
            <a:r>
              <a:rPr lang="en-US" noProof="0"/>
              <a:t>Click icon to add picture</a:t>
            </a:r>
            <a:endParaRPr lang="en-GB" noProof="0"/>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982254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rtlCol="0" anchor="b">
            <a:normAutofit/>
          </a:bodyPr>
          <a:lstStyle>
            <a:lvl1pPr algn="l">
              <a:defRPr sz="3600" b="0" cap="all">
                <a:solidFill>
                  <a:schemeClr val="tx1">
                    <a:lumMod val="75000"/>
                    <a:lumOff val="25000"/>
                  </a:schemeClr>
                </a:solidFill>
              </a:defRPr>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2908439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rtlCol="0"/>
          <a:lstStyle/>
          <a:p>
            <a:pPr rtl="0"/>
            <a:r>
              <a:rPr lang="en-US" noProof="0"/>
              <a:t>Click to edit Master title style</a:t>
            </a:r>
            <a:endParaRPr lang="en-GB" noProof="0"/>
          </a:p>
        </p:txBody>
      </p:sp>
      <p:sp>
        <p:nvSpPr>
          <p:cNvPr id="3" name="Content Placeholder 2"/>
          <p:cNvSpPr>
            <a:spLocks noGrp="1"/>
          </p:cNvSpPr>
          <p:nvPr>
            <p:ph sz="half" idx="1"/>
          </p:nvPr>
        </p:nvSpPr>
        <p:spPr>
          <a:xfrm>
            <a:off x="581193" y="2228003"/>
            <a:ext cx="5194767"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416039" y="2228003"/>
            <a:ext cx="5194769" cy="3633047"/>
          </a:xfrm>
        </p:spPr>
        <p:txBody>
          <a:bodyPr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Footer Placeholder 5"/>
          <p:cNvSpPr>
            <a:spLocks noGrp="1"/>
          </p:cNvSpPr>
          <p:nvPr>
            <p:ph type="ftr" sz="quarter" idx="11"/>
          </p:nvPr>
        </p:nvSpPr>
        <p:spPr/>
        <p:txBody>
          <a:bodyPr rtlCol="0"/>
          <a:lstStyle/>
          <a:p>
            <a:pPr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967918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30789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rtlCol="0" anchor="b">
            <a:normAutofit/>
          </a:bodyPr>
          <a:lstStyle>
            <a:lvl1pPr algn="l">
              <a:defRPr sz="2400" b="0">
                <a:solidFill>
                  <a:srgbClr val="FFFFFF"/>
                </a:solidFill>
              </a:defRPr>
            </a:lvl1pPr>
          </a:lstStyle>
          <a:p>
            <a:pPr rtl="0"/>
            <a:r>
              <a:rPr lang="en-US" noProof="0"/>
              <a:t>Click to edit Master title style</a:t>
            </a:r>
            <a:endParaRPr lang="en-GB" noProof="0"/>
          </a:p>
        </p:txBody>
      </p:sp>
      <p:sp>
        <p:nvSpPr>
          <p:cNvPr id="3" name="Content Placeholder 2"/>
          <p:cNvSpPr>
            <a:spLocks noGrp="1"/>
          </p:cNvSpPr>
          <p:nvPr>
            <p:ph idx="1"/>
          </p:nvPr>
        </p:nvSpPr>
        <p:spPr>
          <a:xfrm>
            <a:off x="4900928" y="1179829"/>
            <a:ext cx="6650991" cy="4658216"/>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67857" y="2836654"/>
            <a:ext cx="3031852" cy="3001392"/>
          </a:xfrm>
        </p:spPr>
        <p:txBody>
          <a:bodyPr rtlCol="0"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rtlCol="0"/>
          <a:lstStyle/>
          <a:p>
            <a:pPr rtl="0"/>
            <a:r>
              <a:rPr lang="en-GB" noProof="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rtlCol="0"/>
          <a:lstStyle/>
          <a:p>
            <a:pPr rtl="0"/>
            <a:r>
              <a:rPr lang="en-GB" noProof="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rtlCol="0"/>
          <a:lstStyle/>
          <a:p>
            <a:pPr rtl="0"/>
            <a:fld id="{3A98EE3D-8CD1-4C3F-BD1C-C98C9596463C}" type="slidenum">
              <a:rPr lang="en-GB" noProof="0" smtClean="0"/>
              <a:pPr/>
              <a:t>‹#›</a:t>
            </a:fld>
            <a:endParaRPr lang="en-GB" noProof="0"/>
          </a:p>
        </p:txBody>
      </p:sp>
    </p:spTree>
    <p:extLst>
      <p:ext uri="{BB962C8B-B14F-4D97-AF65-F5344CB8AC3E}">
        <p14:creationId xmlns:p14="http://schemas.microsoft.com/office/powerpoint/2010/main" val="215928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rtlCol="0" anchor="b">
            <a:normAutofit/>
          </a:bodyPr>
          <a:lstStyle>
            <a:lvl1pPr algn="l">
              <a:defRPr sz="2400" b="0">
                <a:solidFill>
                  <a:schemeClr val="tx1">
                    <a:lumMod val="75000"/>
                    <a:lumOff val="25000"/>
                  </a:schemeClr>
                </a:solidFill>
              </a:defRPr>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447817" y="641350"/>
            <a:ext cx="11290859" cy="3651249"/>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581192" y="5260127"/>
            <a:ext cx="11029617" cy="998148"/>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6" name="Footer Placeholder 5"/>
          <p:cNvSpPr>
            <a:spLocks noGrp="1"/>
          </p:cNvSpPr>
          <p:nvPr>
            <p:ph type="ftr" sz="quarter" idx="11"/>
          </p:nvPr>
        </p:nvSpPr>
        <p:spPr/>
        <p:txBody>
          <a:bodyPr rtlCol="0"/>
          <a:lstStyle/>
          <a:p>
            <a:pPr algn="l" rtl="0"/>
            <a:r>
              <a:rPr lang="en-GB" noProof="0"/>
              <a:t>Sample Footer Text</a:t>
            </a:r>
          </a:p>
        </p:txBody>
      </p:sp>
      <p:sp>
        <p:nvSpPr>
          <p:cNvPr id="5" name="Date Placeholder 4"/>
          <p:cNvSpPr>
            <a:spLocks noGrp="1"/>
          </p:cNvSpPr>
          <p:nvPr>
            <p:ph type="dt" sz="half" idx="10"/>
          </p:nvPr>
        </p:nvSpPr>
        <p:spPr/>
        <p:txBody>
          <a:bodyPr rtlCol="0"/>
          <a:lstStyle/>
          <a:p>
            <a:pPr rtl="0"/>
            <a:r>
              <a:rPr lang="en-GB" noProof="0"/>
              <a:t>20XX</a:t>
            </a:r>
          </a:p>
        </p:txBody>
      </p:sp>
      <p:sp>
        <p:nvSpPr>
          <p:cNvPr id="7" name="Slide Number Placeholder 6"/>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71650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r>
              <a:rPr lang="en-GB" noProof="0"/>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pPr rtl="0"/>
            <a:r>
              <a:rPr lang="en-GB" noProof="0"/>
              <a:t>Sample Footer Text</a:t>
            </a:r>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3" r:id="rId6"/>
    <p:sldLayoutId id="2147483784" r:id="rId7"/>
    <p:sldLayoutId id="2147483767" r:id="rId8"/>
    <p:sldLayoutId id="2147483782" r:id="rId9"/>
    <p:sldLayoutId id="2147483778" r:id="rId10"/>
    <p:sldLayoutId id="2147483779" r:id="rId11"/>
    <p:sldLayoutId id="2147483765" r:id="rId12"/>
    <p:sldLayoutId id="2147483766" r:id="rId13"/>
    <p:sldLayoutId id="2147483769" r:id="rId14"/>
    <p:sldLayoutId id="2147483770" r:id="rId15"/>
    <p:sldLayoutId id="2147483771" r:id="rId16"/>
  </p:sldLayoutIdLst>
  <p:hf hdr="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6.jp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hyperlink" Target="https://creativecommons.org/licenses/by-nc-sa/3.0/" TargetMode="External"/><Relationship Id="rId17" Type="http://schemas.openxmlformats.org/officeDocument/2006/relationships/hyperlink" Target="https://quoimedia.com/il-est-temps-que-les-professionnels-de-la-sante-apprennent-a-travailler-en-equipe/" TargetMode="External"/><Relationship Id="rId2" Type="http://schemas.openxmlformats.org/officeDocument/2006/relationships/notesSlide" Target="../notesSlides/notesSlide8.xml"/><Relationship Id="rId16" Type="http://schemas.openxmlformats.org/officeDocument/2006/relationships/image" Target="../media/image17.jpg"/><Relationship Id="rId1" Type="http://schemas.openxmlformats.org/officeDocument/2006/relationships/slideLayout" Target="../slideLayouts/slideLayout5.xml"/><Relationship Id="rId6" Type="http://schemas.openxmlformats.org/officeDocument/2006/relationships/diagramColors" Target="../diagrams/colors1.xml"/><Relationship Id="rId11" Type="http://schemas.openxmlformats.org/officeDocument/2006/relationships/hyperlink" Target="http://technofaq.org/posts/2017/03/importance-of-human-resource-management/" TargetMode="External"/><Relationship Id="rId5" Type="http://schemas.openxmlformats.org/officeDocument/2006/relationships/diagramQuickStyle" Target="../diagrams/quickStyle1.xml"/><Relationship Id="rId15" Type="http://schemas.openxmlformats.org/officeDocument/2006/relationships/hyperlink" Target="https://creativecommons.org/licenses/by-sa/3.0/" TargetMode="External"/><Relationship Id="rId10" Type="http://schemas.openxmlformats.org/officeDocument/2006/relationships/image" Target="../media/image15.jpeg"/><Relationship Id="rId4" Type="http://schemas.openxmlformats.org/officeDocument/2006/relationships/diagramLayout" Target="../diagrams/layout1.xml"/><Relationship Id="rId9" Type="http://schemas.openxmlformats.org/officeDocument/2006/relationships/hyperlink" Target="https://www.alcoholpolicy.net/2015/07/" TargetMode="External"/><Relationship Id="rId14" Type="http://schemas.openxmlformats.org/officeDocument/2006/relationships/hyperlink" Target="https://www.picpedia.org/chalkboard/h/human-resources.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5.xml"/><Relationship Id="rId5" Type="http://schemas.openxmlformats.org/officeDocument/2006/relationships/hyperlink" Target="https://creativecommons.org/licenses/by-nc-sa/3.0/" TargetMode="External"/><Relationship Id="rId4" Type="http://schemas.openxmlformats.org/officeDocument/2006/relationships/hyperlink" Target="https://openoregon.pressbooks.pub/ccj230/chapter/3-4-importance-of-evidence-based-practice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biz.libretexts.org/Courses/Lumen_Learning/Book:_Human_Resources_Management_(Lumen)/03:_Module_1-_The_Role_of_Human_Resources/3.07:_Functions_of_Human_Resources_Management" TargetMode="External"/><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www.scirp.org/(S(351jmbntvnsjt1aadkposzje))/journal/paperinformation.aspx?paperid=108936" TargetMode="External"/><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spanishmidwife.blogspot.com/p/6-cs-de-enfermeria.html" TargetMode="External"/><Relationship Id="rId2" Type="http://schemas.openxmlformats.org/officeDocument/2006/relationships/image" Target="../media/image21.jpg"/><Relationship Id="rId1" Type="http://schemas.openxmlformats.org/officeDocument/2006/relationships/slideLayout" Target="../slideLayouts/slideLayout5.xml"/><Relationship Id="rId4" Type="http://schemas.openxmlformats.org/officeDocument/2006/relationships/hyperlink" Target="https://creativecommons.org/licenses/by-nc-sa/3.0/" TargetMode="Externa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hyperlink" Target="https://doi:10.1136/bmjopen-2021-054377" TargetMode="External"/><Relationship Id="rId2" Type="http://schemas.openxmlformats.org/officeDocument/2006/relationships/notesSlide" Target="../notesSlides/notesSlide14.xml"/><Relationship Id="rId1" Type="http://schemas.openxmlformats.org/officeDocument/2006/relationships/slideLayout" Target="../slideLayouts/slideLayout11.xml"/><Relationship Id="rId4" Type="http://schemas.openxmlformats.org/officeDocument/2006/relationships/hyperlink" Target="https://doi.org/10.3399/BJGPO.2024.008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j.ienj.2024.101539" TargetMode="External"/><Relationship Id="rId2" Type="http://schemas.openxmlformats.org/officeDocument/2006/relationships/notesSlide" Target="../notesSlides/notesSlide15.xml"/><Relationship Id="rId1" Type="http://schemas.openxmlformats.org/officeDocument/2006/relationships/slideLayout" Target="../slideLayouts/slideLayout11.xml"/><Relationship Id="rId4" Type="http://schemas.openxmlformats.org/officeDocument/2006/relationships/hyperlink" Target="https://doi:10.1186/s12916-025-03904-7"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10.1136/bmjopen-2022-070953" TargetMode="External"/><Relationship Id="rId2" Type="http://schemas.openxmlformats.org/officeDocument/2006/relationships/hyperlink" Target="https://doi.org/10.1186/s12909-022-03282-1" TargetMode="External"/><Relationship Id="rId1" Type="http://schemas.openxmlformats.org/officeDocument/2006/relationships/slideLayout" Target="../slideLayouts/slideLayout11.xml"/><Relationship Id="rId5" Type="http://schemas.openxmlformats.org/officeDocument/2006/relationships/hyperlink" Target="https://doi.org/10.7861/futurehosp.15.002" TargetMode="External"/><Relationship Id="rId4" Type="http://schemas.openxmlformats.org/officeDocument/2006/relationships/hyperlink" Target="https://link.springer.com/article/10.1186/"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16/j.mnl.2024.10.013" TargetMode="External"/><Relationship Id="rId2" Type="http://schemas.openxmlformats.org/officeDocument/2006/relationships/hyperlink" Target="https://doi:10.1136/bmj.q1589" TargetMode="External"/><Relationship Id="rId1" Type="http://schemas.openxmlformats.org/officeDocument/2006/relationships/slideLayout" Target="../slideLayouts/slideLayout11.xml"/><Relationship Id="rId4" Type="http://schemas.openxmlformats.org/officeDocument/2006/relationships/hyperlink" Target="https://doi.org/10.3928/00220124-20120716-89"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mc.org.uk/globalassets/sitedocuments/data-reports/march-2022/leavers-survey-2022.pdf" TargetMode="External"/><Relationship Id="rId2" Type="http://schemas.openxmlformats.org/officeDocument/2006/relationships/hyperlink" Target="https://doi.org/10.3390/ijerph192315569" TargetMode="External"/><Relationship Id="rId1" Type="http://schemas.openxmlformats.org/officeDocument/2006/relationships/slideLayout" Target="../slideLayouts/slideLayout11.xml"/><Relationship Id="rId5" Type="http://schemas.openxmlformats.org/officeDocument/2006/relationships/hyperlink" Target="https://doi.org/10.1016/j.bbi.2020.05.026" TargetMode="External"/><Relationship Id="rId4" Type="http://schemas.openxmlformats.org/officeDocument/2006/relationships/hyperlink" Target="https://www.nuffieldtrust.org.uk/resource/all-is-not-well-sickness-absence-in-the-nhs-in-england"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16/j.healthpol.2024.105085" TargetMode="External"/><Relationship Id="rId2" Type="http://schemas.openxmlformats.org/officeDocument/2006/relationships/hyperlink" Target="https://doi.org/10.1136/bmjopen-2021-054533"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16/j.ejor.2017.11.008" TargetMode="External"/><Relationship Id="rId2" Type="http://schemas.openxmlformats.org/officeDocument/2006/relationships/hyperlink" Target="https://doi.org/10.1136/fmch-2023-002171" TargetMode="External"/><Relationship Id="rId1" Type="http://schemas.openxmlformats.org/officeDocument/2006/relationships/slideLayout" Target="../slideLayouts/slideLayout11.xml"/><Relationship Id="rId4" Type="http://schemas.openxmlformats.org/officeDocument/2006/relationships/hyperlink" Target="https://doi.org/10.1136/bmjqs-2021-0130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a:xfrm>
            <a:off x="581191" y="704088"/>
            <a:ext cx="10993549" cy="1499616"/>
          </a:xfrm>
        </p:spPr>
        <p:txBody>
          <a:bodyPr rtlCol="0">
            <a:normAutofit/>
          </a:bodyPr>
          <a:lstStyle/>
          <a:p>
            <a:pPr rtl="0"/>
            <a:r>
              <a:rPr lang="en-GB" sz="2400" dirty="0"/>
              <a:t>        Workforce PLANNING SUPPORTS BETTER HEALTHCARE SERVICES.</a:t>
            </a:r>
          </a:p>
        </p:txBody>
      </p:sp>
      <p:sp>
        <p:nvSpPr>
          <p:cNvPr id="5" name="Subtitle 4">
            <a:extLst>
              <a:ext uri="{FF2B5EF4-FFF2-40B4-BE49-F238E27FC236}">
                <a16:creationId xmlns:a16="http://schemas.microsoft.com/office/drawing/2014/main" id="{639AF166-E191-409C-98AE-C2A47C576895}"/>
              </a:ext>
            </a:extLst>
          </p:cNvPr>
          <p:cNvSpPr>
            <a:spLocks noGrp="1"/>
          </p:cNvSpPr>
          <p:nvPr>
            <p:ph type="subTitle" idx="1"/>
          </p:nvPr>
        </p:nvSpPr>
        <p:spPr>
          <a:xfrm>
            <a:off x="4365170" y="2495445"/>
            <a:ext cx="7209569" cy="468233"/>
          </a:xfrm>
        </p:spPr>
        <p:txBody>
          <a:bodyPr rtlCol="0"/>
          <a:lstStyle/>
          <a:p>
            <a:pPr rtl="0"/>
            <a:r>
              <a:rPr lang="en-GB" dirty="0"/>
              <a:t>SYLWIA KULASIK (2305510) </a:t>
            </a:r>
          </a:p>
        </p:txBody>
      </p:sp>
      <p:pic>
        <p:nvPicPr>
          <p:cNvPr id="8" name="Picture Placeholder 7" descr="Medical equipment with a stethoscope">
            <a:extLst>
              <a:ext uri="{FF2B5EF4-FFF2-40B4-BE49-F238E27FC236}">
                <a16:creationId xmlns:a16="http://schemas.microsoft.com/office/drawing/2014/main" id="{D9011B7D-CD6B-49C3-8163-9672E7B5EB9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48056" y="3081528"/>
            <a:ext cx="11265408" cy="3310128"/>
          </a:xfrm>
        </p:spPr>
      </p:pic>
    </p:spTree>
    <p:extLst>
      <p:ext uri="{BB962C8B-B14F-4D97-AF65-F5344CB8AC3E}">
        <p14:creationId xmlns:p14="http://schemas.microsoft.com/office/powerpoint/2010/main" val="103975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CEE0-AF33-4B8B-9622-2A50B4FD62C5}"/>
              </a:ext>
            </a:extLst>
          </p:cNvPr>
          <p:cNvSpPr>
            <a:spLocks noGrp="1"/>
          </p:cNvSpPr>
          <p:nvPr>
            <p:ph type="title"/>
          </p:nvPr>
        </p:nvSpPr>
        <p:spPr>
          <a:xfrm>
            <a:off x="1121228" y="702156"/>
            <a:ext cx="2884101" cy="473502"/>
          </a:xfrm>
        </p:spPr>
        <p:txBody>
          <a:bodyPr rtlCol="0">
            <a:normAutofit fontScale="90000"/>
          </a:bodyPr>
          <a:lstStyle/>
          <a:p>
            <a:pPr rtl="0"/>
            <a:r>
              <a:rPr lang="en-GB" b="1" dirty="0"/>
              <a:t>Agenda</a:t>
            </a:r>
            <a:r>
              <a:rPr lang="en-GB" dirty="0"/>
              <a:t>	</a:t>
            </a:r>
          </a:p>
        </p:txBody>
      </p:sp>
      <p:sp>
        <p:nvSpPr>
          <p:cNvPr id="3" name="Content Placeholder 2">
            <a:extLst>
              <a:ext uri="{FF2B5EF4-FFF2-40B4-BE49-F238E27FC236}">
                <a16:creationId xmlns:a16="http://schemas.microsoft.com/office/drawing/2014/main" id="{F0495D9B-1C30-46A7-AC78-0AD00F70BCAE}"/>
              </a:ext>
            </a:extLst>
          </p:cNvPr>
          <p:cNvSpPr>
            <a:spLocks noGrp="1"/>
          </p:cNvSpPr>
          <p:nvPr>
            <p:ph idx="1"/>
          </p:nvPr>
        </p:nvSpPr>
        <p:spPr>
          <a:xfrm>
            <a:off x="302012" y="1175658"/>
            <a:ext cx="3703320" cy="5503922"/>
          </a:xfrm>
        </p:spPr>
        <p:txBody>
          <a:bodyPr rtlCol="0">
            <a:normAutofit fontScale="92500" lnSpcReduction="10000"/>
          </a:bodyPr>
          <a:lstStyle/>
          <a:p>
            <a:pPr rtl="0"/>
            <a:r>
              <a:rPr lang="en-GB" b="1" dirty="0">
                <a:solidFill>
                  <a:schemeClr val="tx1"/>
                </a:solidFill>
              </a:rPr>
              <a:t>1)INTRODUCTION: WHAT IS WORKFORCE PLANNING</a:t>
            </a:r>
          </a:p>
          <a:p>
            <a:pPr rtl="0"/>
            <a:r>
              <a:rPr lang="en-GB" b="1" dirty="0">
                <a:solidFill>
                  <a:schemeClr val="tx1"/>
                </a:solidFill>
              </a:rPr>
              <a:t>2) WHY IS IT IMPORTANT IN WORKFORCE PLANNING</a:t>
            </a:r>
          </a:p>
          <a:p>
            <a:pPr rtl="0"/>
            <a:r>
              <a:rPr lang="en-GB" b="1" dirty="0">
                <a:solidFill>
                  <a:schemeClr val="tx1"/>
                </a:solidFill>
              </a:rPr>
              <a:t>3) WORKFORCE PLANNING THEMES</a:t>
            </a:r>
          </a:p>
          <a:p>
            <a:pPr rtl="0"/>
            <a:r>
              <a:rPr lang="en-GB" b="1" dirty="0">
                <a:solidFill>
                  <a:srgbClr val="00B0F0"/>
                </a:solidFill>
                <a:latin typeface="Aptos" panose="020B0004020202020204" pitchFamily="34" charset="0"/>
                <a:ea typeface="Aptos" panose="020B0004020202020204" pitchFamily="34" charset="0"/>
                <a:cs typeface="Times New Roman" panose="02020603050405020304" pitchFamily="18" charset="0"/>
              </a:rPr>
              <a:t>AVAILABILITY</a:t>
            </a:r>
          </a:p>
          <a:p>
            <a:pPr rtl="0"/>
            <a:r>
              <a:rPr lang="en-GB" sz="1800" b="1" dirty="0">
                <a:solidFill>
                  <a:srgbClr val="00B0F0"/>
                </a:solidFill>
                <a:effectLst/>
                <a:latin typeface="Aptos" panose="020B0004020202020204" pitchFamily="34" charset="0"/>
                <a:ea typeface="Aptos" panose="020B0004020202020204" pitchFamily="34" charset="0"/>
                <a:cs typeface="Times New Roman" panose="02020603050405020304" pitchFamily="18" charset="0"/>
              </a:rPr>
              <a:t> </a:t>
            </a:r>
            <a:r>
              <a:rPr lang="en-GB" b="1" dirty="0">
                <a:solidFill>
                  <a:srgbClr val="00B0F0"/>
                </a:solidFill>
                <a:latin typeface="Aptos" panose="020B0004020202020204" pitchFamily="34" charset="0"/>
                <a:ea typeface="Aptos" panose="020B0004020202020204" pitchFamily="34" charset="0"/>
                <a:cs typeface="Times New Roman" panose="02020603050405020304" pitchFamily="18" charset="0"/>
              </a:rPr>
              <a:t>ACCESSIBILITY </a:t>
            </a:r>
          </a:p>
          <a:p>
            <a:pPr rtl="0"/>
            <a:r>
              <a:rPr lang="en-GB" b="1" dirty="0">
                <a:solidFill>
                  <a:srgbClr val="00B0F0"/>
                </a:solidFill>
                <a:latin typeface="Aptos" panose="020B0004020202020204" pitchFamily="34" charset="0"/>
                <a:ea typeface="Aptos" panose="020B0004020202020204" pitchFamily="34" charset="0"/>
                <a:cs typeface="Times New Roman" panose="02020603050405020304" pitchFamily="18" charset="0"/>
              </a:rPr>
              <a:t>ACCEPTABILITY</a:t>
            </a:r>
            <a:r>
              <a:rPr lang="en-GB" sz="1800" b="1" dirty="0">
                <a:solidFill>
                  <a:srgbClr val="00B0F0"/>
                </a:solidFill>
                <a:effectLst/>
                <a:latin typeface="Aptos" panose="020B0004020202020204" pitchFamily="34" charset="0"/>
                <a:ea typeface="Aptos" panose="020B0004020202020204" pitchFamily="34" charset="0"/>
                <a:cs typeface="Times New Roman" panose="02020603050405020304" pitchFamily="18" charset="0"/>
              </a:rPr>
              <a:t> </a:t>
            </a:r>
          </a:p>
          <a:p>
            <a:pPr rtl="0"/>
            <a:r>
              <a:rPr lang="en-GB" sz="1800" b="1" dirty="0">
                <a:solidFill>
                  <a:srgbClr val="00B0F0"/>
                </a:solidFill>
                <a:effectLst/>
                <a:latin typeface="Aptos" panose="020B0004020202020204" pitchFamily="34" charset="0"/>
                <a:ea typeface="Aptos" panose="020B0004020202020204" pitchFamily="34" charset="0"/>
                <a:cs typeface="Times New Roman" panose="02020603050405020304" pitchFamily="18" charset="0"/>
              </a:rPr>
              <a:t>5R-WORKFORCE PLANNING</a:t>
            </a:r>
          </a:p>
          <a:p>
            <a:pPr rtl="0"/>
            <a:r>
              <a:rPr lang="en-GB" sz="19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4) WHO IS RESPONSIBILITY FOR WORKFORCE PLANNING</a:t>
            </a:r>
          </a:p>
          <a:p>
            <a:pPr rtl="0"/>
            <a:r>
              <a:rPr lang="en-GB" sz="2000" b="1" dirty="0">
                <a:solidFill>
                  <a:schemeClr val="tx1"/>
                </a:solidFill>
                <a:latin typeface="Aptos" panose="020B0004020202020204" pitchFamily="34" charset="0"/>
                <a:ea typeface="Aptos" panose="020B0004020202020204" pitchFamily="34" charset="0"/>
                <a:cs typeface="Times New Roman" panose="02020603050405020304" pitchFamily="18" charset="0"/>
              </a:rPr>
              <a:t>5) WORKFORCE</a:t>
            </a:r>
            <a:r>
              <a:rPr lang="en-GB" sz="20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FACTORS IMPACTING THE NATIONAL HEALTH SERVICES </a:t>
            </a:r>
            <a:r>
              <a:rPr lang="en-GB" sz="2000" b="1" dirty="0">
                <a:solidFill>
                  <a:schemeClr val="tx1"/>
                </a:solidFill>
                <a:latin typeface="Aptos" panose="020B0004020202020204" pitchFamily="34" charset="0"/>
                <a:ea typeface="Aptos" panose="020B0004020202020204" pitchFamily="34" charset="0"/>
                <a:cs typeface="Times New Roman" panose="02020603050405020304" pitchFamily="18" charset="0"/>
              </a:rPr>
              <a:t> IN </a:t>
            </a:r>
            <a:r>
              <a:rPr lang="en-GB" sz="20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WALES</a:t>
            </a:r>
          </a:p>
          <a:p>
            <a:pPr rtl="0"/>
            <a:r>
              <a:rPr lang="en-GB" sz="2000" b="1"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6)CONCLUSION</a:t>
            </a:r>
          </a:p>
          <a:p>
            <a:pPr rtl="0"/>
            <a:r>
              <a:rPr lang="en-GB" b="1" dirty="0"/>
              <a:t>7)REFERENCES</a:t>
            </a:r>
          </a:p>
        </p:txBody>
      </p:sp>
      <p:pic>
        <p:nvPicPr>
          <p:cNvPr id="7" name="Picture Placeholder 6" descr="A stethoscope ">
            <a:extLst>
              <a:ext uri="{FF2B5EF4-FFF2-40B4-BE49-F238E27FC236}">
                <a16:creationId xmlns:a16="http://schemas.microsoft.com/office/drawing/2014/main" id="{7F61309D-C856-4938-ADC7-424523E494C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242815" y="640080"/>
            <a:ext cx="3703320" cy="5751576"/>
          </a:xfrm>
        </p:spPr>
      </p:pic>
      <p:pic>
        <p:nvPicPr>
          <p:cNvPr id="9" name="Picture Placeholder 8" descr="Doctors in surgery">
            <a:extLst>
              <a:ext uri="{FF2B5EF4-FFF2-40B4-BE49-F238E27FC236}">
                <a16:creationId xmlns:a16="http://schemas.microsoft.com/office/drawing/2014/main" id="{945B1BB8-49E7-4A38-B10A-734F467CE26E}"/>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8046720" y="640080"/>
            <a:ext cx="3703320" cy="5751576"/>
          </a:xfrm>
        </p:spPr>
      </p:pic>
      <p:sp>
        <p:nvSpPr>
          <p:cNvPr id="12" name="Slide Number Placeholder 11">
            <a:extLst>
              <a:ext uri="{FF2B5EF4-FFF2-40B4-BE49-F238E27FC236}">
                <a16:creationId xmlns:a16="http://schemas.microsoft.com/office/drawing/2014/main" id="{9A0B9DDD-5A75-438F-8748-02EC3B861C4F}"/>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a:t>2</a:t>
            </a:fld>
            <a:endParaRPr lang="en-GB"/>
          </a:p>
        </p:txBody>
      </p:sp>
    </p:spTree>
    <p:extLst>
      <p:ext uri="{BB962C8B-B14F-4D97-AF65-F5344CB8AC3E}">
        <p14:creationId xmlns:p14="http://schemas.microsoft.com/office/powerpoint/2010/main" val="380516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762000" y="730730"/>
            <a:ext cx="3295107" cy="434041"/>
          </a:xfrm>
        </p:spPr>
        <p:txBody>
          <a:bodyPr rtlCol="0">
            <a:normAutofit fontScale="90000"/>
          </a:bodyPr>
          <a:lstStyle/>
          <a:p>
            <a:pPr rtl="0"/>
            <a:r>
              <a:rPr lang="en-GB" dirty="0"/>
              <a:t>Introduction</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581192" y="1575412"/>
            <a:ext cx="3475915" cy="4283388"/>
          </a:xfrm>
        </p:spPr>
        <p:txBody>
          <a:bodyPr rtlCol="0">
            <a:noAutofit/>
          </a:bodyPr>
          <a:lstStyle/>
          <a:p>
            <a:pPr rtl="0"/>
            <a:r>
              <a:rPr lang="en-GB" sz="2000" dirty="0"/>
              <a:t> </a:t>
            </a:r>
            <a:r>
              <a:rPr lang="en-GB" sz="2000" dirty="0">
                <a:effectLst/>
                <a:latin typeface="Aptos" panose="020B0004020202020204" pitchFamily="34" charset="0"/>
                <a:ea typeface="Aptos" panose="020B0004020202020204" pitchFamily="34" charset="0"/>
                <a:cs typeface="Times New Roman" panose="02020603050405020304" pitchFamily="18" charset="0"/>
              </a:rPr>
              <a:t>Workforce planning is a process to deliver skilled staff on time to provide high-quality, safe care with adequate productivity and cost (Willis et al., 2018).                                                                                                                                                             Human Resource Management is mainly responsible for workforce planning, delivering management practices, improving and adopting new frameworks, monitoring the healthcare system, and financially sponsoring the public health system (Bartram et al.2007). </a:t>
            </a:r>
            <a:endParaRPr lang="en-GB" sz="2000" dirty="0"/>
          </a:p>
        </p:txBody>
      </p:sp>
      <p:pic>
        <p:nvPicPr>
          <p:cNvPr id="10" name="Picture Placeholder 9" descr="A doctor with his arms crossed">
            <a:extLst>
              <a:ext uri="{FF2B5EF4-FFF2-40B4-BE49-F238E27FC236}">
                <a16:creationId xmlns:a16="http://schemas.microsoft.com/office/drawing/2014/main" id="{24A8453A-33BC-42B9-9F32-A38E7F1AC2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343400" y="4233672"/>
            <a:ext cx="3703320" cy="2139696"/>
          </a:xfrm>
        </p:spPr>
      </p:pic>
      <p:pic>
        <p:nvPicPr>
          <p:cNvPr id="12" name="Picture Placeholder 11" descr="A smiling doctor with a stethoscope and patient">
            <a:extLst>
              <a:ext uri="{FF2B5EF4-FFF2-40B4-BE49-F238E27FC236}">
                <a16:creationId xmlns:a16="http://schemas.microsoft.com/office/drawing/2014/main" id="{F2F92A19-D60A-4D6C-8103-E5036EBC089B}"/>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046720" y="4233672"/>
            <a:ext cx="3703320" cy="2139696"/>
          </a:xfrm>
        </p:spPr>
      </p:pic>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a:t>3</a:t>
            </a:fld>
            <a:endParaRPr lang="en-GB"/>
          </a:p>
        </p:txBody>
      </p:sp>
      <p:pic>
        <p:nvPicPr>
          <p:cNvPr id="17" name="Picture Placeholder 7" descr="doctor talking to patient">
            <a:extLst>
              <a:ext uri="{FF2B5EF4-FFF2-40B4-BE49-F238E27FC236}">
                <a16:creationId xmlns:a16="http://schemas.microsoft.com/office/drawing/2014/main" id="{86357C99-DEFC-4892-8C64-EF1482AB3E86}"/>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6416" r="16416"/>
          <a:stretch/>
        </p:blipFill>
        <p:spPr>
          <a:xfrm>
            <a:off x="4241800" y="630238"/>
            <a:ext cx="7504113" cy="3521075"/>
          </a:xfrm>
          <a:prstGeom prst="rect">
            <a:avLst/>
          </a:prstGeom>
          <a:solidFill>
            <a:schemeClr val="accent2"/>
          </a:solidFill>
        </p:spPr>
      </p:pic>
    </p:spTree>
    <p:extLst>
      <p:ext uri="{BB962C8B-B14F-4D97-AF65-F5344CB8AC3E}">
        <p14:creationId xmlns:p14="http://schemas.microsoft.com/office/powerpoint/2010/main" val="3980136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F52B0-56B3-8605-92BD-2096F41506FD}"/>
              </a:ext>
            </a:extLst>
          </p:cNvPr>
          <p:cNvSpPr>
            <a:spLocks noGrp="1"/>
          </p:cNvSpPr>
          <p:nvPr>
            <p:ph type="title"/>
          </p:nvPr>
        </p:nvSpPr>
        <p:spPr>
          <a:xfrm>
            <a:off x="581192" y="3986411"/>
            <a:ext cx="3568661" cy="1872388"/>
          </a:xfrm>
        </p:spPr>
        <p:txBody>
          <a:bodyPr anchor="ctr">
            <a:normAutofit/>
          </a:bodyPr>
          <a:lstStyle/>
          <a:p>
            <a:pPr algn="r"/>
            <a:r>
              <a:rPr lang="en-GB" b="1">
                <a:solidFill>
                  <a:schemeClr val="tx2"/>
                </a:solidFill>
              </a:rPr>
              <a:t>WHY IS workforce PLANNING important</a:t>
            </a:r>
          </a:p>
        </p:txBody>
      </p:sp>
      <p:pic>
        <p:nvPicPr>
          <p:cNvPr id="8" name="Picture 7" descr="A person with a beard&#10;&#10;AI-generated content may be incorrect.">
            <a:extLst>
              <a:ext uri="{FF2B5EF4-FFF2-40B4-BE49-F238E27FC236}">
                <a16:creationId xmlns:a16="http://schemas.microsoft.com/office/drawing/2014/main" id="{3967394D-AAF3-DCC0-FB67-A42AF0161011}"/>
              </a:ext>
            </a:extLst>
          </p:cNvPr>
          <p:cNvPicPr>
            <a:picLocks noChangeAspect="1"/>
          </p:cNvPicPr>
          <p:nvPr/>
        </p:nvPicPr>
        <p:blipFill>
          <a:blip r:embed="rId3"/>
          <a:srcRect l="5846" r="2597" b="2"/>
          <a:stretch/>
        </p:blipFill>
        <p:spPr>
          <a:xfrm>
            <a:off x="448056" y="768096"/>
            <a:ext cx="2578608" cy="2816352"/>
          </a:xfrm>
          <a:prstGeom prst="rect">
            <a:avLst/>
          </a:prstGeom>
          <a:noFill/>
        </p:spPr>
      </p:pic>
      <p:pic>
        <p:nvPicPr>
          <p:cNvPr id="13" name="Picture Placeholder 12" descr="Two women sitting outside on a bench&#10;&#10;AI-generated content may be incorrect.">
            <a:extLst>
              <a:ext uri="{FF2B5EF4-FFF2-40B4-BE49-F238E27FC236}">
                <a16:creationId xmlns:a16="http://schemas.microsoft.com/office/drawing/2014/main" id="{83E77C61-EA01-820E-4640-92093513F659}"/>
              </a:ext>
            </a:extLst>
          </p:cNvPr>
          <p:cNvPicPr>
            <a:picLocks noGrp="1" noChangeAspect="1"/>
          </p:cNvPicPr>
          <p:nvPr>
            <p:ph type="pic" sz="quarter" idx="15"/>
          </p:nvPr>
        </p:nvPicPr>
        <p:blipFill>
          <a:blip r:embed="rId4"/>
          <a:srcRect l="24253" r="24253"/>
          <a:stretch>
            <a:fillRect/>
          </a:stretch>
        </p:blipFill>
        <p:spPr>
          <a:xfrm>
            <a:off x="6257925" y="768350"/>
            <a:ext cx="2578100" cy="2816225"/>
          </a:xfrm>
        </p:spPr>
      </p:pic>
      <p:pic>
        <p:nvPicPr>
          <p:cNvPr id="11" name="Picture Placeholder 10" descr="A person wearing glasses and a blue shirt&#10;&#10;AI-generated content may be incorrect.">
            <a:extLst>
              <a:ext uri="{FF2B5EF4-FFF2-40B4-BE49-F238E27FC236}">
                <a16:creationId xmlns:a16="http://schemas.microsoft.com/office/drawing/2014/main" id="{0B8C0F59-F219-7159-F583-486FCFEFB81B}"/>
              </a:ext>
            </a:extLst>
          </p:cNvPr>
          <p:cNvPicPr>
            <a:picLocks noGrp="1" noChangeAspect="1"/>
          </p:cNvPicPr>
          <p:nvPr>
            <p:ph type="pic" sz="quarter" idx="16"/>
          </p:nvPr>
        </p:nvPicPr>
        <p:blipFill>
          <a:blip r:embed="rId5"/>
          <a:srcRect l="24253" r="24253"/>
          <a:stretch>
            <a:fillRect/>
          </a:stretch>
        </p:blipFill>
        <p:spPr>
          <a:xfrm>
            <a:off x="9163050" y="768350"/>
            <a:ext cx="2578100" cy="2816225"/>
          </a:xfrm>
        </p:spPr>
      </p:pic>
      <p:sp>
        <p:nvSpPr>
          <p:cNvPr id="3" name="Content Placeholder 2">
            <a:extLst>
              <a:ext uri="{FF2B5EF4-FFF2-40B4-BE49-F238E27FC236}">
                <a16:creationId xmlns:a16="http://schemas.microsoft.com/office/drawing/2014/main" id="{71E5B95C-D217-4837-3CB3-3E4FF5D7B629}"/>
              </a:ext>
            </a:extLst>
          </p:cNvPr>
          <p:cNvSpPr>
            <a:spLocks noGrp="1"/>
          </p:cNvSpPr>
          <p:nvPr>
            <p:ph idx="1"/>
          </p:nvPr>
        </p:nvSpPr>
        <p:spPr>
          <a:xfrm>
            <a:off x="4520392" y="3956050"/>
            <a:ext cx="7225075" cy="1902749"/>
          </a:xfrm>
        </p:spPr>
        <p:txBody>
          <a:bodyPr anchor="ctr">
            <a:normAutofit/>
          </a:bodyPr>
          <a:lstStyle/>
          <a:p>
            <a:pPr>
              <a:lnSpc>
                <a:spcPct val="90000"/>
              </a:lnSpc>
            </a:pPr>
            <a:r>
              <a:rPr lang="en-GB" sz="1700" dirty="0">
                <a:effectLst/>
              </a:rPr>
              <a:t>Workforce planning is critical for delivering population health needs and safe treatments in healthcare services (Lopes et al.2015). </a:t>
            </a:r>
          </a:p>
          <a:p>
            <a:pPr>
              <a:lnSpc>
                <a:spcPct val="90000"/>
              </a:lnSpc>
            </a:pPr>
            <a:r>
              <a:rPr lang="en-GB" sz="1700" dirty="0">
                <a:effectLst/>
              </a:rPr>
              <a:t>Wills et al. (2018 ) added that inadequate planning for the workforce puts patients at risk, increasing deaths due to delays in providing treatment. </a:t>
            </a:r>
          </a:p>
          <a:p>
            <a:pPr>
              <a:lnSpc>
                <a:spcPct val="90000"/>
              </a:lnSpc>
            </a:pPr>
            <a:r>
              <a:rPr lang="en-GB" sz="1700" dirty="0">
                <a:effectLst/>
              </a:rPr>
              <a:t>However, Freegard (2024) suggests that workforce planning is very complex.</a:t>
            </a:r>
          </a:p>
          <a:p>
            <a:pPr>
              <a:lnSpc>
                <a:spcPct val="90000"/>
              </a:lnSpc>
            </a:pPr>
            <a:r>
              <a:rPr lang="en-GB" sz="1700" dirty="0"/>
              <a:t>The story of Joshua Carroll: Why workforce planning is essential.</a:t>
            </a:r>
          </a:p>
        </p:txBody>
      </p:sp>
      <p:sp>
        <p:nvSpPr>
          <p:cNvPr id="9" name="Slide Number Placeholder 8">
            <a:extLst>
              <a:ext uri="{FF2B5EF4-FFF2-40B4-BE49-F238E27FC236}">
                <a16:creationId xmlns:a16="http://schemas.microsoft.com/office/drawing/2014/main" id="{8D8BC062-647B-7D88-1002-E8E64ABADD4A}"/>
              </a:ext>
            </a:extLst>
          </p:cNvPr>
          <p:cNvSpPr>
            <a:spLocks noGrp="1"/>
          </p:cNvSpPr>
          <p:nvPr>
            <p:ph type="sldNum" sz="quarter" idx="12"/>
          </p:nvPr>
        </p:nvSpPr>
        <p:spPr>
          <a:xfrm>
            <a:off x="10558300" y="6423914"/>
            <a:ext cx="1052510" cy="365125"/>
          </a:xfrm>
        </p:spPr>
        <p:txBody>
          <a:bodyPr anchor="ctr">
            <a:normAutofit/>
          </a:bodyPr>
          <a:lstStyle/>
          <a:p>
            <a:pPr rtl="0">
              <a:spcAft>
                <a:spcPts val="600"/>
              </a:spcAft>
            </a:pPr>
            <a:r>
              <a:rPr lang="en-GB" dirty="0"/>
              <a:t> 4</a:t>
            </a:r>
            <a:endParaRPr lang="en-GB" noProof="0"/>
          </a:p>
        </p:txBody>
      </p:sp>
      <p:pic>
        <p:nvPicPr>
          <p:cNvPr id="21" name="Picture Placeholder 20" descr="A person wearing a black hat&#10;&#10;AI-generated content may be incorrect.">
            <a:extLst>
              <a:ext uri="{FF2B5EF4-FFF2-40B4-BE49-F238E27FC236}">
                <a16:creationId xmlns:a16="http://schemas.microsoft.com/office/drawing/2014/main" id="{D8785B3B-C16C-E4C9-02CE-7FFF4EEEA1DA}"/>
              </a:ext>
            </a:extLst>
          </p:cNvPr>
          <p:cNvPicPr>
            <a:picLocks noGrp="1" noChangeAspect="1"/>
          </p:cNvPicPr>
          <p:nvPr>
            <p:ph type="pic" sz="quarter" idx="14"/>
          </p:nvPr>
        </p:nvPicPr>
        <p:blipFill>
          <a:blip r:embed="rId6"/>
          <a:srcRect l="24253" r="24253"/>
          <a:stretch>
            <a:fillRect/>
          </a:stretch>
        </p:blipFill>
        <p:spPr/>
      </p:pic>
    </p:spTree>
    <p:extLst>
      <p:ext uri="{BB962C8B-B14F-4D97-AF65-F5344CB8AC3E}">
        <p14:creationId xmlns:p14="http://schemas.microsoft.com/office/powerpoint/2010/main" val="1841949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B4489-FC73-422D-B916-0D61046F5294}"/>
              </a:ext>
            </a:extLst>
          </p:cNvPr>
          <p:cNvSpPr>
            <a:spLocks noGrp="1"/>
          </p:cNvSpPr>
          <p:nvPr>
            <p:ph type="ctrTitle"/>
          </p:nvPr>
        </p:nvSpPr>
        <p:spPr>
          <a:xfrm>
            <a:off x="581191" y="3249976"/>
            <a:ext cx="10993549" cy="3194891"/>
          </a:xfrm>
        </p:spPr>
        <p:txBody>
          <a:bodyPr rtlCol="0">
            <a:normAutofit/>
          </a:bodyPr>
          <a:lstStyle/>
          <a:p>
            <a:pPr rtl="0"/>
            <a:r>
              <a:rPr lang="en-GB" b="1" dirty="0">
                <a:solidFill>
                  <a:schemeClr val="tx1"/>
                </a:solidFill>
              </a:rPr>
              <a:t>3) WORKFORCE PLANNING importance THEMES</a:t>
            </a:r>
            <a:br>
              <a:rPr lang="en-GB" b="1" dirty="0">
                <a:solidFill>
                  <a:schemeClr val="tx1"/>
                </a:solidFill>
              </a:rPr>
            </a:br>
            <a:r>
              <a:rPr lang="en-GB" b="1" dirty="0">
                <a:solidFill>
                  <a:schemeClr val="tx1"/>
                </a:solidFill>
              </a:rPr>
              <a:t> </a:t>
            </a:r>
            <a:r>
              <a:rPr lang="en-GB" b="1" dirty="0">
                <a:solidFill>
                  <a:srgbClr val="00B0F0"/>
                </a:solidFill>
                <a:latin typeface="Aptos" panose="020B0004020202020204" pitchFamily="34" charset="0"/>
                <a:ea typeface="Aptos" panose="020B0004020202020204" pitchFamily="34" charset="0"/>
                <a:cs typeface="Times New Roman" panose="02020603050405020304" pitchFamily="18" charset="0"/>
              </a:rPr>
              <a:t>AVAILABILITY</a:t>
            </a:r>
            <a:br>
              <a:rPr lang="en-GB" b="1" dirty="0">
                <a:solidFill>
                  <a:srgbClr val="00B0F0"/>
                </a:solidFill>
                <a:latin typeface="Aptos" panose="020B0004020202020204" pitchFamily="34" charset="0"/>
                <a:ea typeface="Aptos" panose="020B0004020202020204" pitchFamily="34" charset="0"/>
                <a:cs typeface="Times New Roman" panose="02020603050405020304" pitchFamily="18" charset="0"/>
              </a:rPr>
            </a:br>
            <a:r>
              <a:rPr lang="en-GB" sz="2800" b="1" dirty="0">
                <a:solidFill>
                  <a:srgbClr val="00B0F0"/>
                </a:solidFill>
                <a:effectLst/>
                <a:latin typeface="Aptos" panose="020B0004020202020204" pitchFamily="34" charset="0"/>
                <a:ea typeface="Aptos" panose="020B0004020202020204" pitchFamily="34" charset="0"/>
                <a:cs typeface="Times New Roman" panose="02020603050405020304" pitchFamily="18" charset="0"/>
              </a:rPr>
              <a:t> </a:t>
            </a:r>
            <a:r>
              <a:rPr lang="en-GB" b="1" dirty="0">
                <a:solidFill>
                  <a:srgbClr val="00B0F0"/>
                </a:solidFill>
                <a:latin typeface="Aptos" panose="020B0004020202020204" pitchFamily="34" charset="0"/>
                <a:ea typeface="Aptos" panose="020B0004020202020204" pitchFamily="34" charset="0"/>
                <a:cs typeface="Times New Roman" panose="02020603050405020304" pitchFamily="18" charset="0"/>
              </a:rPr>
              <a:t>ACCESSIBILITY </a:t>
            </a:r>
            <a:br>
              <a:rPr lang="en-GB" b="1" dirty="0">
                <a:solidFill>
                  <a:srgbClr val="00B0F0"/>
                </a:solidFill>
                <a:latin typeface="Aptos" panose="020B0004020202020204" pitchFamily="34" charset="0"/>
                <a:ea typeface="Aptos" panose="020B0004020202020204" pitchFamily="34" charset="0"/>
                <a:cs typeface="Times New Roman" panose="02020603050405020304" pitchFamily="18" charset="0"/>
              </a:rPr>
            </a:br>
            <a:r>
              <a:rPr lang="en-GB" b="1" dirty="0">
                <a:solidFill>
                  <a:srgbClr val="00B0F0"/>
                </a:solidFill>
                <a:latin typeface="Aptos" panose="020B0004020202020204" pitchFamily="34" charset="0"/>
                <a:ea typeface="Aptos" panose="020B0004020202020204" pitchFamily="34" charset="0"/>
                <a:cs typeface="Times New Roman" panose="02020603050405020304" pitchFamily="18" charset="0"/>
              </a:rPr>
              <a:t> ACCEPTABILITY</a:t>
            </a:r>
            <a:r>
              <a:rPr lang="en-GB" sz="2800" b="1" dirty="0">
                <a:solidFill>
                  <a:srgbClr val="00B0F0"/>
                </a:solidFill>
                <a:effectLst/>
                <a:latin typeface="Aptos" panose="020B0004020202020204" pitchFamily="34" charset="0"/>
                <a:ea typeface="Aptos" panose="020B0004020202020204" pitchFamily="34" charset="0"/>
                <a:cs typeface="Times New Roman" panose="02020603050405020304" pitchFamily="18" charset="0"/>
              </a:rPr>
              <a:t> </a:t>
            </a:r>
            <a:br>
              <a:rPr lang="en-GB" sz="2800" b="1" dirty="0">
                <a:solidFill>
                  <a:srgbClr val="00B0F0"/>
                </a:solidFill>
                <a:effectLst/>
                <a:latin typeface="Aptos" panose="020B0004020202020204" pitchFamily="34" charset="0"/>
                <a:ea typeface="Aptos" panose="020B0004020202020204" pitchFamily="34" charset="0"/>
                <a:cs typeface="Times New Roman" panose="02020603050405020304" pitchFamily="18" charset="0"/>
              </a:rPr>
            </a:br>
            <a:r>
              <a:rPr lang="en-GB" sz="2800" b="1" dirty="0">
                <a:solidFill>
                  <a:srgbClr val="00B0F0"/>
                </a:solidFill>
                <a:effectLst/>
                <a:latin typeface="Aptos" panose="020B0004020202020204" pitchFamily="34" charset="0"/>
                <a:ea typeface="Aptos" panose="020B0004020202020204" pitchFamily="34" charset="0"/>
                <a:cs typeface="Times New Roman" panose="02020603050405020304" pitchFamily="18" charset="0"/>
              </a:rPr>
              <a:t>5R-FOR WORKFORCE PLANNING</a:t>
            </a:r>
            <a:br>
              <a:rPr lang="en-GB" sz="2800" b="1" dirty="0">
                <a:solidFill>
                  <a:srgbClr val="00B0F0"/>
                </a:solidFill>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pic>
        <p:nvPicPr>
          <p:cNvPr id="6" name="Picture Placeholder 5" descr="A smiling doctor with a stethoscope and a child and mum">
            <a:extLst>
              <a:ext uri="{FF2B5EF4-FFF2-40B4-BE49-F238E27FC236}">
                <a16:creationId xmlns:a16="http://schemas.microsoft.com/office/drawing/2014/main" id="{2E4C2C15-C217-4490-A3A7-E98F49FDF07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748870" y="603505"/>
            <a:ext cx="10993549" cy="2909130"/>
          </a:xfrm>
        </p:spPr>
      </p:pic>
    </p:spTree>
    <p:extLst>
      <p:ext uri="{BB962C8B-B14F-4D97-AF65-F5344CB8AC3E}">
        <p14:creationId xmlns:p14="http://schemas.microsoft.com/office/powerpoint/2010/main" val="1721841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9CD5EBB-8200-8348-91F6-B8D2A9762EE1}"/>
              </a:ext>
            </a:extLst>
          </p:cNvPr>
          <p:cNvSpPr>
            <a:spLocks noGrp="1"/>
          </p:cNvSpPr>
          <p:nvPr>
            <p:ph type="title"/>
          </p:nvPr>
        </p:nvSpPr>
        <p:spPr>
          <a:xfrm>
            <a:off x="691377" y="2096429"/>
            <a:ext cx="10919432" cy="657922"/>
          </a:xfrm>
        </p:spPr>
        <p:txBody>
          <a:bodyPr>
            <a:normAutofit/>
          </a:bodyPr>
          <a:lstStyle/>
          <a:p>
            <a:r>
              <a:rPr lang="en-US" b="1" dirty="0"/>
              <a:t>AVAILABILITY             ACCESIBILITY             ACCEPTABILITY</a:t>
            </a:r>
          </a:p>
        </p:txBody>
      </p:sp>
      <p:sp>
        <p:nvSpPr>
          <p:cNvPr id="13" name="Content Placeholder 3">
            <a:extLst>
              <a:ext uri="{FF2B5EF4-FFF2-40B4-BE49-F238E27FC236}">
                <a16:creationId xmlns:a16="http://schemas.microsoft.com/office/drawing/2014/main" id="{68001C2C-7676-5C65-41E6-94F525BF87BE}"/>
              </a:ext>
            </a:extLst>
          </p:cNvPr>
          <p:cNvSpPr>
            <a:spLocks noGrp="1"/>
          </p:cNvSpPr>
          <p:nvPr>
            <p:ph sz="half" idx="2"/>
          </p:nvPr>
        </p:nvSpPr>
        <p:spPr>
          <a:xfrm>
            <a:off x="581194" y="2926052"/>
            <a:ext cx="3200400" cy="2934999"/>
          </a:xfrm>
        </p:spPr>
        <p:txBody>
          <a:bodyPr>
            <a:normAutofit/>
          </a:bodyPr>
          <a:lstStyle/>
          <a:p>
            <a:r>
              <a:rPr lang="en-US" sz="2000" dirty="0"/>
              <a:t> Plan staffing individually or in teams quantitatively with adequate skills to meet patients’ needs.</a:t>
            </a:r>
          </a:p>
          <a:p>
            <a:r>
              <a:rPr lang="en-US" sz="2000" dirty="0"/>
              <a:t>Recruit and educate, train healthcare specialists to meet the needs of specialist capacity.</a:t>
            </a:r>
          </a:p>
          <a:p>
            <a:endParaRPr lang="en-US" sz="2000" dirty="0"/>
          </a:p>
        </p:txBody>
      </p:sp>
      <p:sp>
        <p:nvSpPr>
          <p:cNvPr id="17" name="Content Placeholder 5">
            <a:extLst>
              <a:ext uri="{FF2B5EF4-FFF2-40B4-BE49-F238E27FC236}">
                <a16:creationId xmlns:a16="http://schemas.microsoft.com/office/drawing/2014/main" id="{DFFC7D2C-EB91-F23C-EAC8-DAA4401D82CD}"/>
              </a:ext>
            </a:extLst>
          </p:cNvPr>
          <p:cNvSpPr>
            <a:spLocks noGrp="1"/>
          </p:cNvSpPr>
          <p:nvPr>
            <p:ph sz="quarter" idx="4"/>
          </p:nvPr>
        </p:nvSpPr>
        <p:spPr>
          <a:xfrm>
            <a:off x="4412341" y="2926051"/>
            <a:ext cx="3200400" cy="3162515"/>
          </a:xfrm>
        </p:spPr>
        <p:txBody>
          <a:bodyPr>
            <a:normAutofit/>
          </a:bodyPr>
          <a:lstStyle/>
          <a:p>
            <a:r>
              <a:rPr lang="en-US" sz="2000" dirty="0"/>
              <a:t>Ensuring patients receive access to safe services that meet their treatment needs.</a:t>
            </a:r>
          </a:p>
          <a:p>
            <a:r>
              <a:rPr lang="en-US" sz="2000" dirty="0"/>
              <a:t>Ensuring patients got the same access as everyone to remove barriers, etc., for  disabled people</a:t>
            </a:r>
          </a:p>
          <a:p>
            <a:endParaRPr lang="en-US" sz="2000" dirty="0"/>
          </a:p>
        </p:txBody>
      </p:sp>
      <p:sp>
        <p:nvSpPr>
          <p:cNvPr id="21" name="Content Placeholder 7">
            <a:extLst>
              <a:ext uri="{FF2B5EF4-FFF2-40B4-BE49-F238E27FC236}">
                <a16:creationId xmlns:a16="http://schemas.microsoft.com/office/drawing/2014/main" id="{9F49C7D3-CC20-BFE3-D6A3-410DAD24FB55}"/>
              </a:ext>
            </a:extLst>
          </p:cNvPr>
          <p:cNvSpPr>
            <a:spLocks noGrp="1"/>
          </p:cNvSpPr>
          <p:nvPr>
            <p:ph sz="quarter" idx="14"/>
          </p:nvPr>
        </p:nvSpPr>
        <p:spPr>
          <a:xfrm>
            <a:off x="8243497" y="2926051"/>
            <a:ext cx="3200400" cy="2934999"/>
          </a:xfrm>
        </p:spPr>
        <p:txBody>
          <a:bodyPr>
            <a:normAutofit/>
          </a:bodyPr>
          <a:lstStyle/>
          <a:p>
            <a:r>
              <a:rPr lang="en-US" sz="2000" dirty="0"/>
              <a:t>Treatment expectation with value and trust in service providers.</a:t>
            </a:r>
          </a:p>
          <a:p>
            <a:r>
              <a:rPr lang="en-US" sz="2000" dirty="0"/>
              <a:t>Emotional responses to experiences of treatment for patients and healthcare workers.</a:t>
            </a:r>
          </a:p>
        </p:txBody>
      </p:sp>
      <p:sp>
        <p:nvSpPr>
          <p:cNvPr id="23" name="Footer Placeholder 8">
            <a:extLst>
              <a:ext uri="{FF2B5EF4-FFF2-40B4-BE49-F238E27FC236}">
                <a16:creationId xmlns:a16="http://schemas.microsoft.com/office/drawing/2014/main" id="{842C703C-AB34-98C7-203E-ADB256E9A3E7}"/>
              </a:ext>
            </a:extLst>
          </p:cNvPr>
          <p:cNvSpPr>
            <a:spLocks noGrp="1"/>
          </p:cNvSpPr>
          <p:nvPr>
            <p:ph type="ftr" sz="quarter" idx="11"/>
          </p:nvPr>
        </p:nvSpPr>
        <p:spPr>
          <a:xfrm>
            <a:off x="581192" y="6423914"/>
            <a:ext cx="6917210" cy="365125"/>
          </a:xfrm>
        </p:spPr>
        <p:txBody>
          <a:bodyPr/>
          <a:lstStyle/>
          <a:p>
            <a:pPr rtl="0">
              <a:spcAft>
                <a:spcPts val="600"/>
              </a:spcAft>
            </a:pPr>
            <a:r>
              <a:rPr lang="en-GB" noProof="0"/>
              <a:t>Sample Footer Text</a:t>
            </a:r>
          </a:p>
        </p:txBody>
      </p:sp>
      <p:sp>
        <p:nvSpPr>
          <p:cNvPr id="25" name="Date Placeholder 9">
            <a:extLst>
              <a:ext uri="{FF2B5EF4-FFF2-40B4-BE49-F238E27FC236}">
                <a16:creationId xmlns:a16="http://schemas.microsoft.com/office/drawing/2014/main" id="{6BA747BE-9219-5A0D-3DC8-CFCD741F41B9}"/>
              </a:ext>
            </a:extLst>
          </p:cNvPr>
          <p:cNvSpPr>
            <a:spLocks noGrp="1"/>
          </p:cNvSpPr>
          <p:nvPr>
            <p:ph type="dt" sz="half" idx="10"/>
          </p:nvPr>
        </p:nvSpPr>
        <p:spPr>
          <a:xfrm>
            <a:off x="7605951" y="6423914"/>
            <a:ext cx="2844799" cy="365125"/>
          </a:xfrm>
        </p:spPr>
        <p:txBody>
          <a:bodyPr/>
          <a:lstStyle/>
          <a:p>
            <a:pPr rtl="0">
              <a:spcAft>
                <a:spcPts val="600"/>
              </a:spcAft>
            </a:pPr>
            <a:r>
              <a:rPr lang="en-GB" noProof="0"/>
              <a:t>20XX</a:t>
            </a:r>
          </a:p>
        </p:txBody>
      </p:sp>
      <p:sp>
        <p:nvSpPr>
          <p:cNvPr id="27" name="Slide Number Placeholder 10">
            <a:extLst>
              <a:ext uri="{FF2B5EF4-FFF2-40B4-BE49-F238E27FC236}">
                <a16:creationId xmlns:a16="http://schemas.microsoft.com/office/drawing/2014/main" id="{32727542-4EA3-2B18-ECB4-31098E2EFDDA}"/>
              </a:ext>
            </a:extLst>
          </p:cNvPr>
          <p:cNvSpPr>
            <a:spLocks noGrp="1"/>
          </p:cNvSpPr>
          <p:nvPr>
            <p:ph type="sldNum" sz="quarter" idx="12"/>
          </p:nvPr>
        </p:nvSpPr>
        <p:spPr>
          <a:xfrm>
            <a:off x="10558300" y="6423914"/>
            <a:ext cx="1052510" cy="365125"/>
          </a:xfrm>
        </p:spPr>
        <p:txBody>
          <a:bodyPr/>
          <a:lstStyle/>
          <a:p>
            <a:pPr rtl="0">
              <a:spcAft>
                <a:spcPts val="600"/>
              </a:spcAft>
            </a:pPr>
            <a:fld id="{3A98EE3D-8CD1-4C3F-BD1C-C98C9596463C}" type="slidenum">
              <a:rPr lang="en-GB" noProof="0" smtClean="0"/>
              <a:pPr rtl="0">
                <a:spcAft>
                  <a:spcPts val="600"/>
                </a:spcAft>
              </a:pPr>
              <a:t>6</a:t>
            </a:fld>
            <a:endParaRPr lang="en-GB" noProof="0"/>
          </a:p>
        </p:txBody>
      </p:sp>
      <p:sp>
        <p:nvSpPr>
          <p:cNvPr id="5" name="Rectangle 4">
            <a:extLst>
              <a:ext uri="{FF2B5EF4-FFF2-40B4-BE49-F238E27FC236}">
                <a16:creationId xmlns:a16="http://schemas.microsoft.com/office/drawing/2014/main" id="{C6AC716F-15FF-AC9C-C3E3-873BC17175CA}"/>
              </a:ext>
            </a:extLst>
          </p:cNvPr>
          <p:cNvSpPr/>
          <p:nvPr/>
        </p:nvSpPr>
        <p:spPr>
          <a:xfrm>
            <a:off x="457200" y="680224"/>
            <a:ext cx="11296185" cy="12445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ln w="0"/>
                <a:solidFill>
                  <a:schemeClr val="tx1"/>
                </a:solidFill>
                <a:effectLst>
                  <a:outerShdw blurRad="38100" dist="19050" dir="2700000" algn="tl" rotWithShape="0">
                    <a:schemeClr val="dk1">
                      <a:alpha val="40000"/>
                    </a:schemeClr>
                  </a:outerShdw>
                </a:effectLst>
              </a:rPr>
              <a:t>5R-WORKFORCE PLANNING</a:t>
            </a:r>
          </a:p>
          <a:p>
            <a:pPr algn="ctr"/>
            <a:r>
              <a:rPr lang="en-GB" sz="2400" b="1" dirty="0">
                <a:ln w="0"/>
                <a:solidFill>
                  <a:schemeClr val="tx1"/>
                </a:solidFill>
                <a:effectLst>
                  <a:outerShdw blurRad="38100" dist="19050" dir="2700000" algn="tl" rotWithShape="0">
                    <a:schemeClr val="dk1">
                      <a:alpha val="40000"/>
                    </a:schemeClr>
                  </a:outerShdw>
                </a:effectLst>
              </a:rPr>
              <a:t>RIGHT PEOPLE, RIGHT SKILLS, RIGHT ROLE, RIGHT TIME, RIGHT COST</a:t>
            </a:r>
          </a:p>
        </p:txBody>
      </p:sp>
    </p:spTree>
    <p:extLst>
      <p:ext uri="{BB962C8B-B14F-4D97-AF65-F5344CB8AC3E}">
        <p14:creationId xmlns:p14="http://schemas.microsoft.com/office/powerpoint/2010/main" val="3370431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8DE4E-F7AF-4563-B6F4-DD8C689868B2}"/>
              </a:ext>
            </a:extLst>
          </p:cNvPr>
          <p:cNvSpPr>
            <a:spLocks noGrp="1"/>
          </p:cNvSpPr>
          <p:nvPr>
            <p:ph type="title"/>
          </p:nvPr>
        </p:nvSpPr>
        <p:spPr>
          <a:xfrm>
            <a:off x="581192" y="731520"/>
            <a:ext cx="11029616" cy="350148"/>
          </a:xfrm>
        </p:spPr>
        <p:txBody>
          <a:bodyPr rtlCol="0">
            <a:normAutofit fontScale="90000"/>
          </a:bodyPr>
          <a:lstStyle/>
          <a:p>
            <a:pPr rtl="0"/>
            <a:r>
              <a:rPr lang="en-GB" dirty="0"/>
              <a:t>Table</a:t>
            </a:r>
          </a:p>
        </p:txBody>
      </p:sp>
      <p:graphicFrame>
        <p:nvGraphicFramePr>
          <p:cNvPr id="4" name="Table 4">
            <a:extLst>
              <a:ext uri="{FF2B5EF4-FFF2-40B4-BE49-F238E27FC236}">
                <a16:creationId xmlns:a16="http://schemas.microsoft.com/office/drawing/2014/main" id="{54AD1D44-DC62-4EDE-9AB1-216F86019B50}"/>
              </a:ext>
            </a:extLst>
          </p:cNvPr>
          <p:cNvGraphicFramePr>
            <a:graphicFrameLocks noGrp="1"/>
          </p:cNvGraphicFramePr>
          <p:nvPr>
            <p:ph idx="1"/>
            <p:extLst>
              <p:ext uri="{D42A27DB-BD31-4B8C-83A1-F6EECF244321}">
                <p14:modId xmlns:p14="http://schemas.microsoft.com/office/powerpoint/2010/main" val="3096734434"/>
              </p:ext>
            </p:extLst>
          </p:nvPr>
        </p:nvGraphicFramePr>
        <p:xfrm>
          <a:off x="580858" y="992459"/>
          <a:ext cx="11029950" cy="5920721"/>
        </p:xfrm>
        <a:graphic>
          <a:graphicData uri="http://schemas.openxmlformats.org/drawingml/2006/table">
            <a:tbl>
              <a:tblPr firstRow="1" bandRow="1">
                <a:tableStyleId>{912C8C85-51F0-491E-9774-3900AFEF0FD7}</a:tableStyleId>
              </a:tblPr>
              <a:tblGrid>
                <a:gridCol w="2205990">
                  <a:extLst>
                    <a:ext uri="{9D8B030D-6E8A-4147-A177-3AD203B41FA5}">
                      <a16:colId xmlns:a16="http://schemas.microsoft.com/office/drawing/2014/main" val="4236822780"/>
                    </a:ext>
                  </a:extLst>
                </a:gridCol>
                <a:gridCol w="2205990">
                  <a:extLst>
                    <a:ext uri="{9D8B030D-6E8A-4147-A177-3AD203B41FA5}">
                      <a16:colId xmlns:a16="http://schemas.microsoft.com/office/drawing/2014/main" val="2015361192"/>
                    </a:ext>
                  </a:extLst>
                </a:gridCol>
                <a:gridCol w="2205990">
                  <a:extLst>
                    <a:ext uri="{9D8B030D-6E8A-4147-A177-3AD203B41FA5}">
                      <a16:colId xmlns:a16="http://schemas.microsoft.com/office/drawing/2014/main" val="3949478847"/>
                    </a:ext>
                  </a:extLst>
                </a:gridCol>
                <a:gridCol w="2205990">
                  <a:extLst>
                    <a:ext uri="{9D8B030D-6E8A-4147-A177-3AD203B41FA5}">
                      <a16:colId xmlns:a16="http://schemas.microsoft.com/office/drawing/2014/main" val="1296369091"/>
                    </a:ext>
                  </a:extLst>
                </a:gridCol>
                <a:gridCol w="2205990">
                  <a:extLst>
                    <a:ext uri="{9D8B030D-6E8A-4147-A177-3AD203B41FA5}">
                      <a16:colId xmlns:a16="http://schemas.microsoft.com/office/drawing/2014/main" val="3942228740"/>
                    </a:ext>
                  </a:extLst>
                </a:gridCol>
              </a:tblGrid>
              <a:tr h="775963">
                <a:tc>
                  <a:txBody>
                    <a:bodyPr/>
                    <a:lstStyle/>
                    <a:p>
                      <a:pPr algn="ctr" rtl="0"/>
                      <a:endParaRPr lang="en-GB" noProof="0"/>
                    </a:p>
                  </a:txBody>
                  <a:tcPr anchor="ctr"/>
                </a:tc>
                <a:tc>
                  <a:txBody>
                    <a:bodyPr/>
                    <a:lstStyle/>
                    <a:p>
                      <a:pPr algn="ctr" rtl="0"/>
                      <a:r>
                        <a:rPr lang="en-GB" sz="1800" noProof="0" dirty="0"/>
                        <a:t>Employment 2025</a:t>
                      </a:r>
                    </a:p>
                  </a:txBody>
                  <a:tcPr anchor="ctr"/>
                </a:tc>
                <a:tc>
                  <a:txBody>
                    <a:bodyPr/>
                    <a:lstStyle/>
                    <a:p>
                      <a:pPr algn="ctr" rtl="0"/>
                      <a:r>
                        <a:rPr lang="en-GB" noProof="0" dirty="0"/>
                        <a:t>YEAR 2035</a:t>
                      </a:r>
                    </a:p>
                  </a:txBody>
                  <a:tcPr anchor="ctr"/>
                </a:tc>
                <a:tc>
                  <a:txBody>
                    <a:bodyPr/>
                    <a:lstStyle/>
                    <a:p>
                      <a:pPr algn="ctr" rtl="0"/>
                      <a:r>
                        <a:rPr lang="en-GB" sz="1600" noProof="0" dirty="0"/>
                        <a:t>BUDGET COST FOR EMPLOYING WORKERS </a:t>
                      </a:r>
                    </a:p>
                  </a:txBody>
                  <a:tcPr anchor="ctr"/>
                </a:tc>
                <a:tc>
                  <a:txBody>
                    <a:bodyPr/>
                    <a:lstStyle/>
                    <a:p>
                      <a:pPr algn="ctr" rtl="0"/>
                      <a:r>
                        <a:rPr lang="en-GB" noProof="0" dirty="0"/>
                        <a:t>EDUCATION IN 2024 </a:t>
                      </a:r>
                    </a:p>
                  </a:txBody>
                  <a:tcPr anchor="ctr"/>
                </a:tc>
                <a:extLst>
                  <a:ext uri="{0D108BD9-81ED-4DB2-BD59-A6C34878D82A}">
                    <a16:rowId xmlns:a16="http://schemas.microsoft.com/office/drawing/2014/main" val="2133776202"/>
                  </a:ext>
                </a:extLst>
              </a:tr>
              <a:tr h="1120836">
                <a:tc>
                  <a:txBody>
                    <a:bodyPr/>
                    <a:lstStyle/>
                    <a:p>
                      <a:pPr algn="ctr" rtl="0"/>
                      <a:r>
                        <a:rPr lang="en-GB" noProof="0" dirty="0"/>
                        <a:t>National Health Services in Wales</a:t>
                      </a:r>
                    </a:p>
                  </a:txBody>
                  <a:tcPr anchor="ctr"/>
                </a:tc>
                <a:tc>
                  <a:txBody>
                    <a:bodyPr/>
                    <a:lstStyle/>
                    <a:p>
                      <a:pPr algn="ctr" rtl="0"/>
                      <a:r>
                        <a:rPr lang="en-GB" noProof="0" dirty="0"/>
                        <a:t>105.000 HEALTH WORKERS</a:t>
                      </a:r>
                    </a:p>
                  </a:txBody>
                  <a:tcPr anchor="ctr"/>
                </a:tc>
                <a:tc>
                  <a:txBody>
                    <a:bodyPr/>
                    <a:lstStyle/>
                    <a:p>
                      <a:pPr algn="ctr" rtl="0"/>
                      <a:r>
                        <a:rPr lang="en-GB" noProof="0" dirty="0"/>
                        <a:t>INSUFFICIENT 20.000 NURSES</a:t>
                      </a:r>
                    </a:p>
                  </a:txBody>
                  <a:tcPr anchor="ctr"/>
                </a:tc>
                <a:tc>
                  <a:txBody>
                    <a:bodyPr/>
                    <a:lstStyle/>
                    <a:p>
                      <a:pPr algn="ctr" rtl="0"/>
                      <a:r>
                        <a:rPr lang="en-GB" noProof="0" dirty="0"/>
                        <a:t>2024-58%</a:t>
                      </a:r>
                    </a:p>
                  </a:txBody>
                  <a:tcPr anchor="ctr"/>
                </a:tc>
                <a:tc>
                  <a:txBody>
                    <a:bodyPr/>
                    <a:lstStyle/>
                    <a:p>
                      <a:pPr algn="ctr" rtl="0"/>
                      <a:r>
                        <a:rPr lang="en-GB" sz="1800" kern="1200" dirty="0">
                          <a:solidFill>
                            <a:schemeClr val="tx1"/>
                          </a:solidFill>
                          <a:effectLst/>
                          <a:latin typeface="+mn-lt"/>
                          <a:ea typeface="+mn-ea"/>
                          <a:cs typeface="+mn-cs"/>
                        </a:rPr>
                        <a:t>EDUCATION OF THE NEW WORKFORCE. 281,98 </a:t>
                      </a:r>
                      <a:r>
                        <a:rPr lang="en-GB" sz="1800" kern="1200" dirty="0" err="1">
                          <a:solidFill>
                            <a:schemeClr val="tx1"/>
                          </a:solidFill>
                          <a:effectLst/>
                          <a:latin typeface="+mn-lt"/>
                          <a:ea typeface="+mn-ea"/>
                          <a:cs typeface="+mn-cs"/>
                        </a:rPr>
                        <a:t>tys</a:t>
                      </a:r>
                      <a:r>
                        <a:rPr lang="en-GB" sz="1800" kern="1200" dirty="0">
                          <a:solidFill>
                            <a:schemeClr val="tx1"/>
                          </a:solidFill>
                          <a:effectLst/>
                          <a:latin typeface="+mn-lt"/>
                          <a:ea typeface="+mn-ea"/>
                          <a:cs typeface="+mn-cs"/>
                        </a:rPr>
                        <a:t>.</a:t>
                      </a:r>
                      <a:endParaRPr lang="en-GB" noProof="0" dirty="0"/>
                    </a:p>
                  </a:txBody>
                  <a:tcPr anchor="ctr"/>
                </a:tc>
                <a:extLst>
                  <a:ext uri="{0D108BD9-81ED-4DB2-BD59-A6C34878D82A}">
                    <a16:rowId xmlns:a16="http://schemas.microsoft.com/office/drawing/2014/main" val="207903711"/>
                  </a:ext>
                </a:extLst>
              </a:tr>
              <a:tr h="1638144">
                <a:tc>
                  <a:txBody>
                    <a:bodyPr/>
                    <a:lstStyle/>
                    <a:p>
                      <a:pPr algn="ctr" rtl="0"/>
                      <a:r>
                        <a:rPr lang="en-GB" noProof="0" dirty="0"/>
                        <a:t>REASON</a:t>
                      </a:r>
                    </a:p>
                  </a:txBody>
                  <a:tcPr anchor="ctr"/>
                </a:tc>
                <a:tc>
                  <a:txBody>
                    <a:bodyPr/>
                    <a:lstStyle/>
                    <a:p>
                      <a:pPr algn="ctr" rtl="0"/>
                      <a:r>
                        <a:rPr lang="en-GB" noProof="0" dirty="0"/>
                        <a:t>DEMAND OF THE POPULATION,      CHRONIC ILLNESS GROWING</a:t>
                      </a:r>
                    </a:p>
                    <a:p>
                      <a:pPr algn="ctr" rtl="0"/>
                      <a:r>
                        <a:rPr lang="en-GB" noProof="0" dirty="0"/>
                        <a:t>COVID-19 CASES</a:t>
                      </a:r>
                    </a:p>
                  </a:txBody>
                  <a:tcPr anchor="ctr"/>
                </a:tc>
                <a:tc>
                  <a:txBody>
                    <a:bodyPr/>
                    <a:lstStyle/>
                    <a:p>
                      <a:pPr algn="ctr" rtl="0"/>
                      <a:r>
                        <a:rPr lang="en-GB" sz="1800" b="0" noProof="0" dirty="0"/>
                        <a:t>LACK OF QUALIFIED NURSES</a:t>
                      </a:r>
                    </a:p>
                    <a:p>
                      <a:pPr algn="ctr" rtl="0"/>
                      <a:r>
                        <a:rPr lang="en-GB" sz="1800" b="0" noProof="0" dirty="0"/>
                        <a:t>QUALIFIED NURSES GOING ON RETIRING</a:t>
                      </a:r>
                    </a:p>
                  </a:txBody>
                  <a:tcPr anchor="ctr"/>
                </a:tc>
                <a:tc>
                  <a:txBody>
                    <a:bodyPr/>
                    <a:lstStyle/>
                    <a:p>
                      <a:pPr algn="ctr" rtl="0"/>
                      <a:r>
                        <a:rPr lang="en-GB" noProof="0" dirty="0"/>
                        <a:t>DEMAND POPULATION</a:t>
                      </a:r>
                    </a:p>
                  </a:txBody>
                  <a:tcPr anchor="ctr"/>
                </a:tc>
                <a:tc>
                  <a:txBody>
                    <a:bodyPr/>
                    <a:lstStyle/>
                    <a:p>
                      <a:pPr algn="ctr" rtl="0"/>
                      <a:endParaRPr lang="en-GB" noProof="0" dirty="0"/>
                    </a:p>
                  </a:txBody>
                  <a:tcPr anchor="ctr"/>
                </a:tc>
                <a:extLst>
                  <a:ext uri="{0D108BD9-81ED-4DB2-BD59-A6C34878D82A}">
                    <a16:rowId xmlns:a16="http://schemas.microsoft.com/office/drawing/2014/main" val="2775520469"/>
                  </a:ext>
                </a:extLst>
              </a:tr>
              <a:tr h="1065541">
                <a:tc>
                  <a:txBody>
                    <a:bodyPr/>
                    <a:lstStyle/>
                    <a:p>
                      <a:pPr algn="ctr" rtl="0"/>
                      <a:endParaRPr lang="en-GB" noProof="0" dirty="0"/>
                    </a:p>
                  </a:txBody>
                  <a:tcPr anchor="ctr"/>
                </a:tc>
                <a:tc>
                  <a:txBody>
                    <a:bodyPr/>
                    <a:lstStyle/>
                    <a:p>
                      <a:pPr algn="ctr" rtl="0"/>
                      <a:endParaRPr lang="en-GB" noProof="0" dirty="0"/>
                    </a:p>
                    <a:p>
                      <a:pPr algn="ctr" rtl="0"/>
                      <a:r>
                        <a:rPr lang="en-GB" noProof="0" dirty="0"/>
                        <a:t>FROM 2013 TO 2025 </a:t>
                      </a:r>
                    </a:p>
                    <a:p>
                      <a:pPr algn="ctr" rtl="0"/>
                      <a:r>
                        <a:rPr lang="en-GB" noProof="0" dirty="0"/>
                        <a:t>HEALTHCARE WORKERS WORK </a:t>
                      </a:r>
                      <a:r>
                        <a:rPr lang="en-GB" noProof="0"/>
                        <a:t>IN THE NHS </a:t>
                      </a:r>
                      <a:r>
                        <a:rPr lang="en-GB" noProof="0" dirty="0"/>
                        <a:t>GROW 35%</a:t>
                      </a:r>
                    </a:p>
                  </a:txBody>
                  <a:tcPr anchor="ctr"/>
                </a:tc>
                <a:tc>
                  <a:txBody>
                    <a:bodyPr/>
                    <a:lstStyle/>
                    <a:p>
                      <a:pPr algn="ctr" rtl="0"/>
                      <a:r>
                        <a:rPr lang="en-GB" noProof="0" dirty="0"/>
                        <a:t>NEXT 15 YEARS, THE POPULATION IN THE UK WILL GROW 4.5%</a:t>
                      </a:r>
                    </a:p>
                  </a:txBody>
                  <a:tcPr anchor="ctr"/>
                </a:tc>
                <a:tc>
                  <a:txBody>
                    <a:bodyPr/>
                    <a:lstStyle/>
                    <a:p>
                      <a:pPr algn="ctr" rtl="0"/>
                      <a:r>
                        <a:rPr lang="en-GB" sz="1800" kern="1200" dirty="0">
                          <a:solidFill>
                            <a:schemeClr val="tx1"/>
                          </a:solidFill>
                          <a:effectLst/>
                          <a:latin typeface="+mn-lt"/>
                          <a:ea typeface="+mn-ea"/>
                          <a:cs typeface="+mn-cs"/>
                        </a:rPr>
                        <a:t>The Welsh Government (2023) reported that the estimated annual cost for sick pay by NHS staff is 12.1 billion. </a:t>
                      </a:r>
                      <a:endParaRPr lang="en-GB" noProof="0" dirty="0"/>
                    </a:p>
                  </a:txBody>
                  <a:tcPr anchor="ctr"/>
                </a:tc>
                <a:tc>
                  <a:txBody>
                    <a:bodyPr/>
                    <a:lstStyle/>
                    <a:p>
                      <a:pPr algn="ctr" rtl="0"/>
                      <a:endParaRPr lang="en-GB" noProof="0" dirty="0"/>
                    </a:p>
                  </a:txBody>
                  <a:tcPr anchor="ctr"/>
                </a:tc>
                <a:extLst>
                  <a:ext uri="{0D108BD9-81ED-4DB2-BD59-A6C34878D82A}">
                    <a16:rowId xmlns:a16="http://schemas.microsoft.com/office/drawing/2014/main" val="823048677"/>
                  </a:ext>
                </a:extLst>
              </a:tr>
              <a:tr h="533537">
                <a:tc>
                  <a:txBody>
                    <a:bodyPr/>
                    <a:lstStyle/>
                    <a:p>
                      <a:pPr algn="ctr" rtl="0"/>
                      <a:endParaRPr lang="en-GB" noProof="0" dirty="0"/>
                    </a:p>
                  </a:txBody>
                  <a:tcPr anchor="ctr"/>
                </a:tc>
                <a:tc>
                  <a:txBody>
                    <a:bodyPr/>
                    <a:lstStyle/>
                    <a:p>
                      <a:pPr algn="ctr" rtl="0"/>
                      <a:endParaRPr lang="en-GB" noProof="0" dirty="0"/>
                    </a:p>
                  </a:txBody>
                  <a:tcPr anchor="ctr"/>
                </a:tc>
                <a:tc>
                  <a:txBody>
                    <a:bodyPr/>
                    <a:lstStyle/>
                    <a:p>
                      <a:pPr algn="ctr" rtl="0"/>
                      <a:endParaRPr lang="en-GB" noProof="0" dirty="0"/>
                    </a:p>
                  </a:txBody>
                  <a:tcPr anchor="ctr"/>
                </a:tc>
                <a:tc>
                  <a:txBody>
                    <a:bodyPr/>
                    <a:lstStyle/>
                    <a:p>
                      <a:pPr algn="ctr" rtl="0"/>
                      <a:endParaRPr lang="en-GB" noProof="0" dirty="0"/>
                    </a:p>
                  </a:txBody>
                  <a:tcPr anchor="ctr"/>
                </a:tc>
                <a:tc>
                  <a:txBody>
                    <a:bodyPr/>
                    <a:lstStyle/>
                    <a:p>
                      <a:pPr algn="ctr" rtl="0"/>
                      <a:endParaRPr lang="en-GB" noProof="0" dirty="0"/>
                    </a:p>
                  </a:txBody>
                  <a:tcPr anchor="ctr"/>
                </a:tc>
                <a:extLst>
                  <a:ext uri="{0D108BD9-81ED-4DB2-BD59-A6C34878D82A}">
                    <a16:rowId xmlns:a16="http://schemas.microsoft.com/office/drawing/2014/main" val="2822982816"/>
                  </a:ext>
                </a:extLst>
              </a:tr>
            </a:tbl>
          </a:graphicData>
        </a:graphic>
      </p:graphicFrame>
      <p:sp>
        <p:nvSpPr>
          <p:cNvPr id="7" name="Slide Number Placeholder 6">
            <a:extLst>
              <a:ext uri="{FF2B5EF4-FFF2-40B4-BE49-F238E27FC236}">
                <a16:creationId xmlns:a16="http://schemas.microsoft.com/office/drawing/2014/main" id="{DAFD9EFA-1B10-4B11-9CB4-DF21A3A8557B}"/>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7</a:t>
            </a:fld>
            <a:endParaRPr lang="en-GB"/>
          </a:p>
        </p:txBody>
      </p:sp>
    </p:spTree>
    <p:extLst>
      <p:ext uri="{BB962C8B-B14F-4D97-AF65-F5344CB8AC3E}">
        <p14:creationId xmlns:p14="http://schemas.microsoft.com/office/powerpoint/2010/main" val="3848018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ctrTitle"/>
          </p:nvPr>
        </p:nvSpPr>
        <p:spPr>
          <a:xfrm>
            <a:off x="1260088" y="1020431"/>
            <a:ext cx="10314652" cy="1475013"/>
          </a:xfrm>
        </p:spPr>
        <p:txBody>
          <a:bodyPr rtlCol="0" anchor="ctr" anchorCtr="0"/>
          <a:lstStyle/>
          <a:p>
            <a:pPr rtl="0"/>
            <a:r>
              <a:rPr lang="en-GB" dirty="0"/>
              <a:t>Who is responsible for the workforce planning</a:t>
            </a:r>
          </a:p>
        </p:txBody>
      </p:sp>
      <p:pic>
        <p:nvPicPr>
          <p:cNvPr id="7" name="Picture Placeholder 6" descr="A doctor with his arms crossed&#10;">
            <a:extLst>
              <a:ext uri="{FF2B5EF4-FFF2-40B4-BE49-F238E27FC236}">
                <a16:creationId xmlns:a16="http://schemas.microsoft.com/office/drawing/2014/main" id="{23EFDF58-67CE-479D-9BFD-FE6D788538CB}"/>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48056" y="3081528"/>
            <a:ext cx="5486400" cy="3310128"/>
          </a:xfrm>
        </p:spPr>
      </p:pic>
      <p:pic>
        <p:nvPicPr>
          <p:cNvPr id="9" name="Picture Placeholder 8" descr="A person smiling for the camera">
            <a:extLst>
              <a:ext uri="{FF2B5EF4-FFF2-40B4-BE49-F238E27FC236}">
                <a16:creationId xmlns:a16="http://schemas.microsoft.com/office/drawing/2014/main" id="{4FD4795F-3513-4012-91EE-FA9A56FDF967}"/>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6254496" y="3081528"/>
            <a:ext cx="5486400" cy="3310128"/>
          </a:xfrm>
        </p:spPr>
      </p:pic>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8</a:t>
            </a:fld>
            <a:endParaRPr lang="en-GB"/>
          </a:p>
        </p:txBody>
      </p:sp>
    </p:spTree>
    <p:extLst>
      <p:ext uri="{BB962C8B-B14F-4D97-AF65-F5344CB8AC3E}">
        <p14:creationId xmlns:p14="http://schemas.microsoft.com/office/powerpoint/2010/main" val="280973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7B37-3ABF-424E-9128-F20C2B7250DC}"/>
              </a:ext>
            </a:extLst>
          </p:cNvPr>
          <p:cNvSpPr>
            <a:spLocks noGrp="1"/>
          </p:cNvSpPr>
          <p:nvPr>
            <p:ph type="title"/>
          </p:nvPr>
        </p:nvSpPr>
        <p:spPr>
          <a:xfrm>
            <a:off x="581192" y="731519"/>
            <a:ext cx="11029616" cy="1108431"/>
          </a:xfrm>
        </p:spPr>
        <p:txBody>
          <a:bodyPr rtlCol="0">
            <a:normAutofit/>
          </a:bodyPr>
          <a:lstStyle/>
          <a:p>
            <a:pPr rtl="0"/>
            <a:r>
              <a:rPr lang="en-GB" dirty="0"/>
              <a:t>                    </a:t>
            </a:r>
            <a:r>
              <a:rPr lang="en-GB" b="1" dirty="0"/>
              <a:t>PARTNERSHIP WORKFORCE PLANNING </a:t>
            </a:r>
            <a:br>
              <a:rPr lang="en-GB" b="1" dirty="0"/>
            </a:br>
            <a:r>
              <a:rPr lang="en-GB" b="1" dirty="0"/>
              <a:t>       Who is responsible for WORKFORCE PLANNING</a:t>
            </a:r>
          </a:p>
        </p:txBody>
      </p:sp>
      <p:graphicFrame>
        <p:nvGraphicFramePr>
          <p:cNvPr id="7" name="Content Placeholder 6" descr="Team placeholder ">
            <a:extLst>
              <a:ext uri="{FF2B5EF4-FFF2-40B4-BE49-F238E27FC236}">
                <a16:creationId xmlns:a16="http://schemas.microsoft.com/office/drawing/2014/main" id="{C1BEDA54-2DC6-4AC7-850A-41264E941ACD}"/>
              </a:ext>
            </a:extLst>
          </p:cNvPr>
          <p:cNvGraphicFramePr>
            <a:graphicFrameLocks noGrp="1"/>
          </p:cNvGraphicFramePr>
          <p:nvPr>
            <p:ph idx="1"/>
            <p:extLst>
              <p:ext uri="{D42A27DB-BD31-4B8C-83A1-F6EECF244321}">
                <p14:modId xmlns:p14="http://schemas.microsoft.com/office/powerpoint/2010/main" val="4196773741"/>
              </p:ext>
            </p:extLst>
          </p:nvPr>
        </p:nvGraphicFramePr>
        <p:xfrm>
          <a:off x="278780" y="1650379"/>
          <a:ext cx="11620102" cy="51386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9851974-A699-44BC-93B3-F64FE92D3C90}"/>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9</a:t>
            </a:fld>
            <a:endParaRPr lang="en-GB" dirty="0"/>
          </a:p>
        </p:txBody>
      </p:sp>
      <p:pic>
        <p:nvPicPr>
          <p:cNvPr id="8" name="Picture 7" descr="A red and white logo with a dragon&#10;&#10;AI-generated content may be incorrect.">
            <a:extLst>
              <a:ext uri="{FF2B5EF4-FFF2-40B4-BE49-F238E27FC236}">
                <a16:creationId xmlns:a16="http://schemas.microsoft.com/office/drawing/2014/main" id="{5A856C00-B8FC-D47F-7072-F40CEFBA1AE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81025" y="2736230"/>
            <a:ext cx="2541316" cy="1791165"/>
          </a:xfrm>
          <a:prstGeom prst="rect">
            <a:avLst/>
          </a:prstGeom>
        </p:spPr>
      </p:pic>
      <p:pic>
        <p:nvPicPr>
          <p:cNvPr id="14" name="Picture 13" descr="A diagram of human resource management">
            <a:extLst>
              <a:ext uri="{FF2B5EF4-FFF2-40B4-BE49-F238E27FC236}">
                <a16:creationId xmlns:a16="http://schemas.microsoft.com/office/drawing/2014/main" id="{5D08A036-4614-29CB-737C-4AA1AE7D56DA}"/>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3421931" y="2751722"/>
            <a:ext cx="2541316" cy="1791165"/>
          </a:xfrm>
          <a:prstGeom prst="rect">
            <a:avLst/>
          </a:prstGeom>
        </p:spPr>
      </p:pic>
      <p:sp>
        <p:nvSpPr>
          <p:cNvPr id="15" name="TextBox 14">
            <a:extLst>
              <a:ext uri="{FF2B5EF4-FFF2-40B4-BE49-F238E27FC236}">
                <a16:creationId xmlns:a16="http://schemas.microsoft.com/office/drawing/2014/main" id="{6488C374-14BB-200C-6E0B-CEFC42F85748}"/>
              </a:ext>
            </a:extLst>
          </p:cNvPr>
          <p:cNvSpPr txBox="1"/>
          <p:nvPr/>
        </p:nvSpPr>
        <p:spPr>
          <a:xfrm>
            <a:off x="2167839" y="7008000"/>
            <a:ext cx="8156321" cy="230832"/>
          </a:xfrm>
          <a:prstGeom prst="rect">
            <a:avLst/>
          </a:prstGeom>
          <a:noFill/>
        </p:spPr>
        <p:txBody>
          <a:bodyPr wrap="square" rtlCol="0">
            <a:spAutoFit/>
          </a:bodyPr>
          <a:lstStyle/>
          <a:p>
            <a:r>
              <a:rPr lang="en-GB" sz="900">
                <a:hlinkClick r:id="rId11" tooltip="http://technofaq.org/posts/2017/03/importance-of-human-resource-management/"/>
              </a:rPr>
              <a:t>This Photo</a:t>
            </a:r>
            <a:r>
              <a:rPr lang="en-GB" sz="900"/>
              <a:t> by Unknown Author is licensed under </a:t>
            </a:r>
            <a:r>
              <a:rPr lang="en-GB" sz="900">
                <a:hlinkClick r:id="rId12" tooltip="https://creativecommons.org/licenses/by-nc-sa/3.0/"/>
              </a:rPr>
              <a:t>CC BY-SA-NC</a:t>
            </a:r>
            <a:endParaRPr lang="en-GB" sz="900"/>
          </a:p>
        </p:txBody>
      </p:sp>
      <p:pic>
        <p:nvPicPr>
          <p:cNvPr id="17" name="Picture 16" descr="A chalkboard with text on it next to a book and glasses">
            <a:extLst>
              <a:ext uri="{FF2B5EF4-FFF2-40B4-BE49-F238E27FC236}">
                <a16:creationId xmlns:a16="http://schemas.microsoft.com/office/drawing/2014/main" id="{0EE20C27-E4FB-3851-12BE-1A72E65741A1}"/>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6228756" y="2736230"/>
            <a:ext cx="2575398" cy="1846262"/>
          </a:xfrm>
          <a:prstGeom prst="rect">
            <a:avLst/>
          </a:prstGeom>
        </p:spPr>
      </p:pic>
      <p:sp>
        <p:nvSpPr>
          <p:cNvPr id="18" name="TextBox 17">
            <a:extLst>
              <a:ext uri="{FF2B5EF4-FFF2-40B4-BE49-F238E27FC236}">
                <a16:creationId xmlns:a16="http://schemas.microsoft.com/office/drawing/2014/main" id="{923B3D01-4A73-1787-5BCE-761219D6A6B8}"/>
              </a:ext>
            </a:extLst>
          </p:cNvPr>
          <p:cNvSpPr txBox="1"/>
          <p:nvPr/>
        </p:nvSpPr>
        <p:spPr>
          <a:xfrm>
            <a:off x="880791" y="6858000"/>
            <a:ext cx="10430418" cy="230832"/>
          </a:xfrm>
          <a:prstGeom prst="rect">
            <a:avLst/>
          </a:prstGeom>
          <a:noFill/>
        </p:spPr>
        <p:txBody>
          <a:bodyPr wrap="square" rtlCol="0">
            <a:spAutoFit/>
          </a:bodyPr>
          <a:lstStyle/>
          <a:p>
            <a:r>
              <a:rPr lang="en-GB" sz="900">
                <a:hlinkClick r:id="rId14" tooltip="https://www.picpedia.org/chalkboard/h/human-resources.html"/>
              </a:rPr>
              <a:t>This Photo</a:t>
            </a:r>
            <a:r>
              <a:rPr lang="en-GB" sz="900"/>
              <a:t> by Unknown Author is licensed under </a:t>
            </a:r>
            <a:r>
              <a:rPr lang="en-GB" sz="900">
                <a:hlinkClick r:id="rId15" tooltip="https://creativecommons.org/licenses/by-sa/3.0/"/>
              </a:rPr>
              <a:t>CC BY-SA</a:t>
            </a:r>
            <a:endParaRPr lang="en-GB" sz="900"/>
          </a:p>
        </p:txBody>
      </p:sp>
      <p:pic>
        <p:nvPicPr>
          <p:cNvPr id="20" name="Picture 19" descr="A group of people in a circle with their hands on top of each other&#10;&#10;AI-generated content may be incorrect.">
            <a:extLst>
              <a:ext uri="{FF2B5EF4-FFF2-40B4-BE49-F238E27FC236}">
                <a16:creationId xmlns:a16="http://schemas.microsoft.com/office/drawing/2014/main" id="{43991021-CF73-281C-48BB-5E7D3F81DA0A}"/>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9210907" y="2751722"/>
            <a:ext cx="2434152" cy="1830769"/>
          </a:xfrm>
          <a:prstGeom prst="rect">
            <a:avLst/>
          </a:prstGeom>
        </p:spPr>
      </p:pic>
    </p:spTree>
    <p:extLst>
      <p:ext uri="{BB962C8B-B14F-4D97-AF65-F5344CB8AC3E}">
        <p14:creationId xmlns:p14="http://schemas.microsoft.com/office/powerpoint/2010/main" val="1508071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EFDDC80-36C1-FD00-7EF8-3D12F715F42E}"/>
              </a:ext>
            </a:extLst>
          </p:cNvPr>
          <p:cNvSpPr>
            <a:spLocks noGrp="1"/>
          </p:cNvSpPr>
          <p:nvPr>
            <p:ph type="sldNum" sz="quarter" idx="12"/>
          </p:nvPr>
        </p:nvSpPr>
        <p:spPr/>
        <p:txBody>
          <a:bodyPr/>
          <a:lstStyle/>
          <a:p>
            <a:pPr rtl="0"/>
            <a:fld id="{3A98EE3D-8CD1-4C3F-BD1C-C98C9596463C}" type="slidenum">
              <a:rPr lang="en-GB" noProof="0" smtClean="0"/>
              <a:t>10</a:t>
            </a:fld>
            <a:endParaRPr lang="en-GB" noProof="0"/>
          </a:p>
        </p:txBody>
      </p:sp>
      <p:pic>
        <p:nvPicPr>
          <p:cNvPr id="18" name="Content Placeholder 17" descr="A diagram of a diagram&#10;&#10;AI-generated content may be incorrect.">
            <a:extLst>
              <a:ext uri="{FF2B5EF4-FFF2-40B4-BE49-F238E27FC236}">
                <a16:creationId xmlns:a16="http://schemas.microsoft.com/office/drawing/2014/main" id="{6901B372-B24D-E29A-6DF7-8846A756374F}"/>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200722" y="1193180"/>
            <a:ext cx="11991278" cy="5352586"/>
          </a:xfrm>
        </p:spPr>
      </p:pic>
      <p:sp>
        <p:nvSpPr>
          <p:cNvPr id="19" name="TextBox 18">
            <a:extLst>
              <a:ext uri="{FF2B5EF4-FFF2-40B4-BE49-F238E27FC236}">
                <a16:creationId xmlns:a16="http://schemas.microsoft.com/office/drawing/2014/main" id="{0A230E5E-A54F-1977-72B4-598DE10B253D}"/>
              </a:ext>
            </a:extLst>
          </p:cNvPr>
          <p:cNvSpPr txBox="1"/>
          <p:nvPr/>
        </p:nvSpPr>
        <p:spPr>
          <a:xfrm>
            <a:off x="200722" y="5975350"/>
            <a:ext cx="11991278" cy="230832"/>
          </a:xfrm>
          <a:prstGeom prst="rect">
            <a:avLst/>
          </a:prstGeom>
          <a:noFill/>
        </p:spPr>
        <p:txBody>
          <a:bodyPr wrap="square" rtlCol="0">
            <a:spAutoFit/>
          </a:bodyPr>
          <a:lstStyle/>
          <a:p>
            <a:r>
              <a:rPr lang="en-GB" sz="900">
                <a:hlinkClick r:id="rId4" tooltip="https://openoregon.pressbooks.pub/ccj230/chapter/3-4-importance-of-evidence-based-practices/"/>
              </a:rPr>
              <a:t>This Photo</a:t>
            </a:r>
            <a:r>
              <a:rPr lang="en-GB" sz="900"/>
              <a:t> by Unknown Author is licensed under </a:t>
            </a:r>
            <a:r>
              <a:rPr lang="en-GB" sz="900">
                <a:hlinkClick r:id="rId5" tooltip="https://creativecommons.org/licenses/by-nc-sa/3.0/"/>
              </a:rPr>
              <a:t>CC BY-SA-NC</a:t>
            </a:r>
            <a:endParaRPr lang="en-GB" sz="900"/>
          </a:p>
        </p:txBody>
      </p:sp>
      <p:sp>
        <p:nvSpPr>
          <p:cNvPr id="20" name="Rectangle 19">
            <a:extLst>
              <a:ext uri="{FF2B5EF4-FFF2-40B4-BE49-F238E27FC236}">
                <a16:creationId xmlns:a16="http://schemas.microsoft.com/office/drawing/2014/main" id="{AD8315C0-9DA0-E3B4-D34A-CA29F932026E}"/>
              </a:ext>
            </a:extLst>
          </p:cNvPr>
          <p:cNvSpPr/>
          <p:nvPr/>
        </p:nvSpPr>
        <p:spPr>
          <a:xfrm>
            <a:off x="2297151" y="568712"/>
            <a:ext cx="7627434" cy="5765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HRM GOVERNANCE IN WALES </a:t>
            </a:r>
          </a:p>
        </p:txBody>
      </p:sp>
    </p:spTree>
    <p:extLst>
      <p:ext uri="{BB962C8B-B14F-4D97-AF65-F5344CB8AC3E}">
        <p14:creationId xmlns:p14="http://schemas.microsoft.com/office/powerpoint/2010/main" val="1109125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chart with different colored squares&#10;&#10;AI-generated content may be incorrect.">
            <a:extLst>
              <a:ext uri="{FF2B5EF4-FFF2-40B4-BE49-F238E27FC236}">
                <a16:creationId xmlns:a16="http://schemas.microsoft.com/office/drawing/2014/main" id="{644A03FC-578D-B8D4-6BFA-26D1A31CED9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67629" y="1315844"/>
            <a:ext cx="11608420" cy="5108069"/>
          </a:xfrm>
        </p:spPr>
      </p:pic>
      <p:sp>
        <p:nvSpPr>
          <p:cNvPr id="6" name="Slide Number Placeholder 5">
            <a:extLst>
              <a:ext uri="{FF2B5EF4-FFF2-40B4-BE49-F238E27FC236}">
                <a16:creationId xmlns:a16="http://schemas.microsoft.com/office/drawing/2014/main" id="{413E1D95-AEE7-79C4-2FF7-D08AB8A112D0}"/>
              </a:ext>
            </a:extLst>
          </p:cNvPr>
          <p:cNvSpPr>
            <a:spLocks noGrp="1"/>
          </p:cNvSpPr>
          <p:nvPr>
            <p:ph type="sldNum" sz="quarter" idx="12"/>
          </p:nvPr>
        </p:nvSpPr>
        <p:spPr/>
        <p:txBody>
          <a:bodyPr/>
          <a:lstStyle/>
          <a:p>
            <a:pPr rtl="0"/>
            <a:fld id="{3A98EE3D-8CD1-4C3F-BD1C-C98C9596463C}" type="slidenum">
              <a:rPr lang="en-GB" noProof="0" smtClean="0"/>
              <a:t>11</a:t>
            </a:fld>
            <a:endParaRPr lang="en-GB" noProof="0"/>
          </a:p>
        </p:txBody>
      </p:sp>
      <p:sp>
        <p:nvSpPr>
          <p:cNvPr id="7" name="Rectangle 6">
            <a:extLst>
              <a:ext uri="{FF2B5EF4-FFF2-40B4-BE49-F238E27FC236}">
                <a16:creationId xmlns:a16="http://schemas.microsoft.com/office/drawing/2014/main" id="{3B2D1BED-1162-632C-B9FB-862C4D291BAD}"/>
              </a:ext>
            </a:extLst>
          </p:cNvPr>
          <p:cNvSpPr/>
          <p:nvPr/>
        </p:nvSpPr>
        <p:spPr>
          <a:xfrm>
            <a:off x="1572322" y="657922"/>
            <a:ext cx="9489688" cy="6579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HR –HUMAN RESOURCE </a:t>
            </a:r>
          </a:p>
        </p:txBody>
      </p:sp>
    </p:spTree>
    <p:extLst>
      <p:ext uri="{BB962C8B-B14F-4D97-AF65-F5344CB8AC3E}">
        <p14:creationId xmlns:p14="http://schemas.microsoft.com/office/powerpoint/2010/main" val="1024228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5A58-0294-C776-32A9-E50E2E51BF07}"/>
              </a:ext>
            </a:extLst>
          </p:cNvPr>
          <p:cNvSpPr>
            <a:spLocks noGrp="1"/>
          </p:cNvSpPr>
          <p:nvPr>
            <p:ph type="title"/>
          </p:nvPr>
        </p:nvSpPr>
        <p:spPr>
          <a:xfrm>
            <a:off x="581192" y="731520"/>
            <a:ext cx="11029616" cy="617778"/>
          </a:xfrm>
        </p:spPr>
        <p:txBody>
          <a:bodyPr/>
          <a:lstStyle/>
          <a:p>
            <a:r>
              <a:rPr lang="en-GB" dirty="0"/>
              <a:t>                                  TEAMLIDERS RESPONSIBILITY</a:t>
            </a:r>
          </a:p>
        </p:txBody>
      </p:sp>
      <p:sp>
        <p:nvSpPr>
          <p:cNvPr id="6" name="Slide Number Placeholder 5">
            <a:extLst>
              <a:ext uri="{FF2B5EF4-FFF2-40B4-BE49-F238E27FC236}">
                <a16:creationId xmlns:a16="http://schemas.microsoft.com/office/drawing/2014/main" id="{BF431B00-54DD-FAE4-94D9-6C5A75ACCC32}"/>
              </a:ext>
            </a:extLst>
          </p:cNvPr>
          <p:cNvSpPr>
            <a:spLocks noGrp="1"/>
          </p:cNvSpPr>
          <p:nvPr>
            <p:ph type="sldNum" sz="quarter" idx="12"/>
          </p:nvPr>
        </p:nvSpPr>
        <p:spPr/>
        <p:txBody>
          <a:bodyPr/>
          <a:lstStyle/>
          <a:p>
            <a:pPr rtl="0"/>
            <a:fld id="{3A98EE3D-8CD1-4C3F-BD1C-C98C9596463C}" type="slidenum">
              <a:rPr lang="en-GB" noProof="0" smtClean="0"/>
              <a:t>12</a:t>
            </a:fld>
            <a:endParaRPr lang="en-GB" noProof="0"/>
          </a:p>
        </p:txBody>
      </p:sp>
      <p:pic>
        <p:nvPicPr>
          <p:cNvPr id="13" name="Content Placeholder 12" descr="A diagram of a service&#10;&#10;AI-generated content may be incorrect.">
            <a:extLst>
              <a:ext uri="{FF2B5EF4-FFF2-40B4-BE49-F238E27FC236}">
                <a16:creationId xmlns:a16="http://schemas.microsoft.com/office/drawing/2014/main" id="{78F05BD9-6F31-A79A-DDC0-99A0BACADE0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550020" y="1527718"/>
            <a:ext cx="9701559" cy="4896196"/>
          </a:xfrm>
        </p:spPr>
      </p:pic>
    </p:spTree>
    <p:extLst>
      <p:ext uri="{BB962C8B-B14F-4D97-AF65-F5344CB8AC3E}">
        <p14:creationId xmlns:p14="http://schemas.microsoft.com/office/powerpoint/2010/main" val="1341741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CF5DD-F790-B05D-32BF-7F11B04E9C2F}"/>
              </a:ext>
            </a:extLst>
          </p:cNvPr>
          <p:cNvSpPr>
            <a:spLocks noGrp="1"/>
          </p:cNvSpPr>
          <p:nvPr>
            <p:ph type="title"/>
          </p:nvPr>
        </p:nvSpPr>
        <p:spPr>
          <a:xfrm>
            <a:off x="581192" y="731520"/>
            <a:ext cx="11029616" cy="365125"/>
          </a:xfrm>
        </p:spPr>
        <p:txBody>
          <a:bodyPr>
            <a:normAutofit fontScale="90000"/>
          </a:bodyPr>
          <a:lstStyle/>
          <a:p>
            <a:r>
              <a:rPr lang="en-GB" dirty="0"/>
              <a:t>                                           NURSES RESPONSIBILITY</a:t>
            </a:r>
          </a:p>
        </p:txBody>
      </p:sp>
      <p:sp>
        <p:nvSpPr>
          <p:cNvPr id="6" name="Slide Number Placeholder 5">
            <a:extLst>
              <a:ext uri="{FF2B5EF4-FFF2-40B4-BE49-F238E27FC236}">
                <a16:creationId xmlns:a16="http://schemas.microsoft.com/office/drawing/2014/main" id="{A84A5FBF-A339-9752-7473-29FF68832101}"/>
              </a:ext>
            </a:extLst>
          </p:cNvPr>
          <p:cNvSpPr>
            <a:spLocks noGrp="1"/>
          </p:cNvSpPr>
          <p:nvPr>
            <p:ph type="sldNum" sz="quarter" idx="12"/>
          </p:nvPr>
        </p:nvSpPr>
        <p:spPr/>
        <p:txBody>
          <a:bodyPr/>
          <a:lstStyle/>
          <a:p>
            <a:pPr rtl="0"/>
            <a:fld id="{3A98EE3D-8CD1-4C3F-BD1C-C98C9596463C}" type="slidenum">
              <a:rPr lang="en-GB" noProof="0" smtClean="0"/>
              <a:t>13</a:t>
            </a:fld>
            <a:endParaRPr lang="en-GB" noProof="0"/>
          </a:p>
        </p:txBody>
      </p:sp>
      <p:pic>
        <p:nvPicPr>
          <p:cNvPr id="15" name="Content Placeholder 14" descr="A group of people holding hands&#10;&#10;AI-generated content may be incorrect.">
            <a:extLst>
              <a:ext uri="{FF2B5EF4-FFF2-40B4-BE49-F238E27FC236}">
                <a16:creationId xmlns:a16="http://schemas.microsoft.com/office/drawing/2014/main" id="{457CC956-0DCB-7588-8AF3-3BF9F3C049D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34898" y="1226634"/>
            <a:ext cx="11175910" cy="4661210"/>
          </a:xfrm>
        </p:spPr>
      </p:pic>
      <p:sp>
        <p:nvSpPr>
          <p:cNvPr id="16" name="TextBox 15">
            <a:extLst>
              <a:ext uri="{FF2B5EF4-FFF2-40B4-BE49-F238E27FC236}">
                <a16:creationId xmlns:a16="http://schemas.microsoft.com/office/drawing/2014/main" id="{CE73BDFB-61F3-7929-43AB-56AEBFE670E1}"/>
              </a:ext>
            </a:extLst>
          </p:cNvPr>
          <p:cNvSpPr txBox="1"/>
          <p:nvPr/>
        </p:nvSpPr>
        <p:spPr>
          <a:xfrm>
            <a:off x="434898" y="5975350"/>
            <a:ext cx="11175910" cy="230832"/>
          </a:xfrm>
          <a:prstGeom prst="rect">
            <a:avLst/>
          </a:prstGeom>
          <a:noFill/>
        </p:spPr>
        <p:txBody>
          <a:bodyPr wrap="square" rtlCol="0">
            <a:spAutoFit/>
          </a:bodyPr>
          <a:lstStyle/>
          <a:p>
            <a:r>
              <a:rPr lang="en-GB" sz="900">
                <a:hlinkClick r:id="rId3" tooltip="https://spanishmidwife.blogspot.com/p/6-cs-de-enfermeria.html"/>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2920966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A7D9D-ADC2-19EB-1C5F-0F9A35B87DF8}"/>
              </a:ext>
            </a:extLst>
          </p:cNvPr>
          <p:cNvSpPr>
            <a:spLocks noGrp="1"/>
          </p:cNvSpPr>
          <p:nvPr>
            <p:ph type="title"/>
          </p:nvPr>
        </p:nvSpPr>
        <p:spPr>
          <a:xfrm>
            <a:off x="581192" y="731520"/>
            <a:ext cx="11029616" cy="987552"/>
          </a:xfrm>
        </p:spPr>
        <p:txBody>
          <a:bodyPr anchor="b">
            <a:normAutofit/>
          </a:bodyPr>
          <a:lstStyle/>
          <a:p>
            <a:pPr>
              <a:lnSpc>
                <a:spcPct val="90000"/>
              </a:lnSpc>
            </a:pPr>
            <a:r>
              <a:rPr lang="en-GB" sz="2000" b="1" dirty="0"/>
              <a:t> WORKFORCE</a:t>
            </a:r>
            <a:r>
              <a:rPr lang="en-GB" sz="2000" b="1" dirty="0">
                <a:effectLst/>
              </a:rPr>
              <a:t> FACTORS IMPACTING THE NATIONAL HEALTH SERVICES </a:t>
            </a:r>
            <a:r>
              <a:rPr lang="en-GB" sz="2000" b="1" dirty="0"/>
              <a:t> IN                            </a:t>
            </a:r>
            <a:r>
              <a:rPr lang="en-GB" sz="2000" b="1" dirty="0">
                <a:effectLst/>
              </a:rPr>
              <a:t>WALES</a:t>
            </a:r>
            <a:br>
              <a:rPr lang="en-GB" sz="2000" b="1" dirty="0">
                <a:effectLst/>
              </a:rPr>
            </a:br>
            <a:endParaRPr lang="en-GB" sz="2000" dirty="0"/>
          </a:p>
        </p:txBody>
      </p:sp>
      <p:sp>
        <p:nvSpPr>
          <p:cNvPr id="6" name="Slide Number Placeholder 5">
            <a:extLst>
              <a:ext uri="{FF2B5EF4-FFF2-40B4-BE49-F238E27FC236}">
                <a16:creationId xmlns:a16="http://schemas.microsoft.com/office/drawing/2014/main" id="{B91E2067-5F9C-386A-0CBA-E954FE513B8B}"/>
              </a:ext>
            </a:extLst>
          </p:cNvPr>
          <p:cNvSpPr>
            <a:spLocks noGrp="1"/>
          </p:cNvSpPr>
          <p:nvPr>
            <p:ph type="sldNum" sz="quarter" idx="12"/>
          </p:nvPr>
        </p:nvSpPr>
        <p:spPr>
          <a:xfrm>
            <a:off x="10558300"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14</a:t>
            </a:fld>
            <a:endParaRPr lang="en-GB" noProof="0"/>
          </a:p>
        </p:txBody>
      </p:sp>
      <p:graphicFrame>
        <p:nvGraphicFramePr>
          <p:cNvPr id="9" name="Content Placeholder 2">
            <a:extLst>
              <a:ext uri="{FF2B5EF4-FFF2-40B4-BE49-F238E27FC236}">
                <a16:creationId xmlns:a16="http://schemas.microsoft.com/office/drawing/2014/main" id="{45D974A6-C217-43BC-CB20-8A757AD42763}"/>
              </a:ext>
            </a:extLst>
          </p:cNvPr>
          <p:cNvGraphicFramePr>
            <a:graphicFrameLocks noGrp="1"/>
          </p:cNvGraphicFramePr>
          <p:nvPr>
            <p:ph idx="1"/>
            <p:extLst>
              <p:ext uri="{D42A27DB-BD31-4B8C-83A1-F6EECF244321}">
                <p14:modId xmlns:p14="http://schemas.microsoft.com/office/powerpoint/2010/main" val="804547283"/>
              </p:ext>
            </p:extLst>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6321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F56A6-A0B7-4AD3-A4A4-9522F249B031}"/>
              </a:ext>
            </a:extLst>
          </p:cNvPr>
          <p:cNvSpPr>
            <a:spLocks noGrp="1"/>
          </p:cNvSpPr>
          <p:nvPr>
            <p:ph type="title"/>
          </p:nvPr>
        </p:nvSpPr>
        <p:spPr>
          <a:xfrm>
            <a:off x="581193" y="729658"/>
            <a:ext cx="11029616" cy="988332"/>
          </a:xfrm>
        </p:spPr>
        <p:txBody>
          <a:bodyPr rtlCol="0"/>
          <a:lstStyle/>
          <a:p>
            <a:pPr rtl="0"/>
            <a:r>
              <a:rPr lang="en-GB" dirty="0"/>
              <a:t>COMMENTS TO WALES WORKFORCE PLANNING  REAL SITUATION</a:t>
            </a:r>
          </a:p>
        </p:txBody>
      </p:sp>
      <p:sp>
        <p:nvSpPr>
          <p:cNvPr id="3" name="Text Placeholder 2">
            <a:extLst>
              <a:ext uri="{FF2B5EF4-FFF2-40B4-BE49-F238E27FC236}">
                <a16:creationId xmlns:a16="http://schemas.microsoft.com/office/drawing/2014/main" id="{F4E09964-5C29-4FD6-AB66-FC11856B4AF8}"/>
              </a:ext>
            </a:extLst>
          </p:cNvPr>
          <p:cNvSpPr>
            <a:spLocks noGrp="1"/>
          </p:cNvSpPr>
          <p:nvPr>
            <p:ph type="body" idx="1"/>
          </p:nvPr>
        </p:nvSpPr>
        <p:spPr>
          <a:xfrm>
            <a:off x="581191" y="2250891"/>
            <a:ext cx="5194769" cy="557784"/>
          </a:xfrm>
        </p:spPr>
        <p:txBody>
          <a:bodyPr rtlCol="0"/>
          <a:lstStyle/>
          <a:p>
            <a:pPr rtl="0"/>
            <a:r>
              <a:rPr lang="en-GB" dirty="0"/>
              <a:t>WALES GOVERNMENT COMMENTS</a:t>
            </a:r>
          </a:p>
        </p:txBody>
      </p:sp>
      <p:sp>
        <p:nvSpPr>
          <p:cNvPr id="4" name="Content Placeholder 3">
            <a:extLst>
              <a:ext uri="{FF2B5EF4-FFF2-40B4-BE49-F238E27FC236}">
                <a16:creationId xmlns:a16="http://schemas.microsoft.com/office/drawing/2014/main" id="{DFFA8F6C-85B2-40F8-9392-16F12DC2D8CA}"/>
              </a:ext>
            </a:extLst>
          </p:cNvPr>
          <p:cNvSpPr>
            <a:spLocks noGrp="1"/>
          </p:cNvSpPr>
          <p:nvPr>
            <p:ph sz="half" idx="2"/>
          </p:nvPr>
        </p:nvSpPr>
        <p:spPr>
          <a:xfrm>
            <a:off x="581194" y="2926052"/>
            <a:ext cx="5194766" cy="2934999"/>
          </a:xfrm>
        </p:spPr>
        <p:txBody>
          <a:bodyPr rtlCol="0">
            <a:normAutofit fontScale="92500"/>
          </a:bodyPr>
          <a:lstStyle/>
          <a:p>
            <a:pPr rtl="0"/>
            <a:r>
              <a:rPr lang="en-GB" sz="1800" dirty="0">
                <a:effectLst/>
                <a:latin typeface="Aptos" panose="020B0004020202020204" pitchFamily="34" charset="0"/>
                <a:ea typeface="Aptos" panose="020B0004020202020204" pitchFamily="34" charset="0"/>
                <a:cs typeface="Times New Roman" panose="02020603050405020304" pitchFamily="18" charset="0"/>
              </a:rPr>
              <a:t>Moreover, the Welsh Government (2023) suggested that the problem of inadequate staff in healthcare is contributed to by the world crises still affecting health services, such as the COVID-19 pandemic. </a:t>
            </a:r>
          </a:p>
          <a:p>
            <a:pPr rtl="0"/>
            <a:r>
              <a:rPr lang="en-GB" sz="1800" dirty="0">
                <a:effectLst/>
                <a:latin typeface="Aptos" panose="020B0004020202020204" pitchFamily="34" charset="0"/>
                <a:ea typeface="Aptos" panose="020B0004020202020204" pitchFamily="34" charset="0"/>
                <a:cs typeface="Times New Roman" panose="02020603050405020304" pitchFamily="18" charset="0"/>
              </a:rPr>
              <a:t>Welsh Government (2023) report, “ National Workforce Implementation Plan: Addressing NHS Wales, Workforce Challenges”, an emergency plan to fix the healthcare workforce is significantly needed due to the substantial population growth. </a:t>
            </a:r>
            <a:endParaRPr lang="en-GB" dirty="0"/>
          </a:p>
        </p:txBody>
      </p:sp>
      <p:sp>
        <p:nvSpPr>
          <p:cNvPr id="5" name="Text Placeholder 4">
            <a:extLst>
              <a:ext uri="{FF2B5EF4-FFF2-40B4-BE49-F238E27FC236}">
                <a16:creationId xmlns:a16="http://schemas.microsoft.com/office/drawing/2014/main" id="{86D629C6-DFC2-4FE6-9BC6-9CC5FAA30175}"/>
              </a:ext>
            </a:extLst>
          </p:cNvPr>
          <p:cNvSpPr>
            <a:spLocks noGrp="1"/>
          </p:cNvSpPr>
          <p:nvPr>
            <p:ph type="body" sz="quarter" idx="3"/>
          </p:nvPr>
        </p:nvSpPr>
        <p:spPr>
          <a:xfrm>
            <a:off x="6416039" y="2250892"/>
            <a:ext cx="5194770" cy="553373"/>
          </a:xfrm>
        </p:spPr>
        <p:txBody>
          <a:bodyPr rtlCol="0"/>
          <a:lstStyle/>
          <a:p>
            <a:pPr rtl="0"/>
            <a:r>
              <a:rPr lang="en-GB" dirty="0"/>
              <a:t>LITERATURE REVIEW COMMENTS</a:t>
            </a:r>
          </a:p>
        </p:txBody>
      </p:sp>
      <p:sp>
        <p:nvSpPr>
          <p:cNvPr id="6" name="Content Placeholder 5">
            <a:extLst>
              <a:ext uri="{FF2B5EF4-FFF2-40B4-BE49-F238E27FC236}">
                <a16:creationId xmlns:a16="http://schemas.microsoft.com/office/drawing/2014/main" id="{9CD48624-92E5-4A01-823A-A340A719ADBC}"/>
              </a:ext>
            </a:extLst>
          </p:cNvPr>
          <p:cNvSpPr>
            <a:spLocks noGrp="1"/>
          </p:cNvSpPr>
          <p:nvPr>
            <p:ph sz="quarter" idx="4"/>
          </p:nvPr>
        </p:nvSpPr>
        <p:spPr>
          <a:xfrm>
            <a:off x="6416037" y="2926052"/>
            <a:ext cx="5194771" cy="2934999"/>
          </a:xfrm>
        </p:spPr>
        <p:txBody>
          <a:bodyPr rtlCol="0"/>
          <a:lstStyle/>
          <a:p>
            <a:pPr rtl="0"/>
            <a:r>
              <a:rPr lang="en-GB" sz="1800" dirty="0">
                <a:effectLst/>
                <a:latin typeface="Aptos" panose="020B0004020202020204" pitchFamily="34" charset="0"/>
                <a:ea typeface="Aptos" panose="020B0004020202020204" pitchFamily="34" charset="0"/>
                <a:cs typeface="Times New Roman" panose="02020603050405020304" pitchFamily="18" charset="0"/>
              </a:rPr>
              <a:t>Freegard (2024) states that the lack of a plan to fix the situation in the healthcare system has now impacted the local workforce's performance and efficiency. </a:t>
            </a:r>
            <a:endParaRPr lang="en-GB" dirty="0"/>
          </a:p>
          <a:p>
            <a:r>
              <a:rPr lang="en-GB" sz="1800" dirty="0">
                <a:effectLst/>
                <a:latin typeface="Aptos" panose="020B0004020202020204" pitchFamily="34" charset="0"/>
                <a:ea typeface="Aptos" panose="020B0004020202020204" pitchFamily="34" charset="0"/>
                <a:cs typeface="Times New Roman" panose="02020603050405020304" pitchFamily="18" charset="0"/>
              </a:rPr>
              <a:t>Freegard (2024) suggests that dealing with worker shortages requires effective planning in the healthcare setting. These plans include practical staff planning, improved patient needs monitoring, and reduced resource waste. </a:t>
            </a:r>
            <a:endParaRPr lang="en-GB" dirty="0"/>
          </a:p>
        </p:txBody>
      </p:sp>
      <p:sp>
        <p:nvSpPr>
          <p:cNvPr id="8" name="Footer Placeholder 7">
            <a:extLst>
              <a:ext uri="{FF2B5EF4-FFF2-40B4-BE49-F238E27FC236}">
                <a16:creationId xmlns:a16="http://schemas.microsoft.com/office/drawing/2014/main" id="{CCF3BEB4-74AE-46AA-B4D6-F74D0D1815C9}"/>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9" name="Slide Number Placeholder 8">
            <a:extLst>
              <a:ext uri="{FF2B5EF4-FFF2-40B4-BE49-F238E27FC236}">
                <a16:creationId xmlns:a16="http://schemas.microsoft.com/office/drawing/2014/main" id="{534A0150-AECF-4D8C-A650-1671E51D36E8}"/>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15</a:t>
            </a:fld>
            <a:endParaRPr lang="en-GB"/>
          </a:p>
        </p:txBody>
      </p:sp>
    </p:spTree>
    <p:extLst>
      <p:ext uri="{BB962C8B-B14F-4D97-AF65-F5344CB8AC3E}">
        <p14:creationId xmlns:p14="http://schemas.microsoft.com/office/powerpoint/2010/main" val="1715400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592F8-8CA0-4216-808E-BCF1E34D38DA}"/>
              </a:ext>
            </a:extLst>
          </p:cNvPr>
          <p:cNvSpPr>
            <a:spLocks noGrp="1"/>
          </p:cNvSpPr>
          <p:nvPr>
            <p:ph type="title"/>
          </p:nvPr>
        </p:nvSpPr>
        <p:spPr>
          <a:xfrm>
            <a:off x="581192" y="3986411"/>
            <a:ext cx="3568661" cy="1872388"/>
          </a:xfrm>
        </p:spPr>
        <p:txBody>
          <a:bodyPr rtlCol="0"/>
          <a:lstStyle/>
          <a:p>
            <a:pPr rtl="0"/>
            <a:r>
              <a:rPr lang="en-GB" dirty="0"/>
              <a:t>CONCLUSION</a:t>
            </a:r>
          </a:p>
        </p:txBody>
      </p:sp>
      <p:pic>
        <p:nvPicPr>
          <p:cNvPr id="9" name="Picture Placeholder 8" descr="A person smiling for the camera&#10;">
            <a:extLst>
              <a:ext uri="{FF2B5EF4-FFF2-40B4-BE49-F238E27FC236}">
                <a16:creationId xmlns:a16="http://schemas.microsoft.com/office/drawing/2014/main" id="{0C4F09C2-CDF0-42F2-ACBE-48A7C5A3018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48056" y="768096"/>
            <a:ext cx="2578608" cy="2816352"/>
          </a:xfrm>
        </p:spPr>
      </p:pic>
      <p:pic>
        <p:nvPicPr>
          <p:cNvPr id="11" name="Picture Placeholder 10" descr="Two people looking at a paper&#10;">
            <a:extLst>
              <a:ext uri="{FF2B5EF4-FFF2-40B4-BE49-F238E27FC236}">
                <a16:creationId xmlns:a16="http://schemas.microsoft.com/office/drawing/2014/main" id="{CCB647CF-2AAB-45DF-86A9-63D8063F12EC}"/>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3352800" y="768096"/>
            <a:ext cx="2578608" cy="2816352"/>
          </a:xfrm>
        </p:spPr>
      </p:pic>
      <p:pic>
        <p:nvPicPr>
          <p:cNvPr id="13" name="Picture Placeholder 12" descr="A doctor with his arms crossed&#10;">
            <a:extLst>
              <a:ext uri="{FF2B5EF4-FFF2-40B4-BE49-F238E27FC236}">
                <a16:creationId xmlns:a16="http://schemas.microsoft.com/office/drawing/2014/main" id="{FEE47F26-5CCA-4F67-A13A-A48D1F2E9CA5}"/>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6257544" y="768096"/>
            <a:ext cx="2578608" cy="2816352"/>
          </a:xfrm>
        </p:spPr>
      </p:pic>
      <p:pic>
        <p:nvPicPr>
          <p:cNvPr id="15" name="Picture Placeholder 14" descr="A picture containing a nurse and child">
            <a:extLst>
              <a:ext uri="{FF2B5EF4-FFF2-40B4-BE49-F238E27FC236}">
                <a16:creationId xmlns:a16="http://schemas.microsoft.com/office/drawing/2014/main" id="{75C485B9-17CC-4622-BC83-361CFF6D5277}"/>
              </a:ext>
            </a:extLst>
          </p:cNvPr>
          <p:cNvPicPr>
            <a:picLocks noGrp="1" noChangeAspect="1"/>
          </p:cNvPicPr>
          <p:nvPr>
            <p:ph type="pic" sz="quarter" idx="16"/>
          </p:nvPr>
        </p:nvPicPr>
        <p:blipFill rotWithShape="1">
          <a:blip r:embed="rId6" cstate="screen">
            <a:extLst>
              <a:ext uri="{28A0092B-C50C-407E-A947-70E740481C1C}">
                <a14:useLocalDpi xmlns:a14="http://schemas.microsoft.com/office/drawing/2010/main" val="0"/>
              </a:ext>
            </a:extLst>
          </a:blip>
          <a:srcRect/>
          <a:stretch/>
        </p:blipFill>
        <p:spPr>
          <a:xfrm>
            <a:off x="9162288" y="768096"/>
            <a:ext cx="2578608" cy="2816352"/>
          </a:xfrm>
        </p:spPr>
      </p:pic>
      <p:sp>
        <p:nvSpPr>
          <p:cNvPr id="3" name="Content Placeholder 2">
            <a:extLst>
              <a:ext uri="{FF2B5EF4-FFF2-40B4-BE49-F238E27FC236}">
                <a16:creationId xmlns:a16="http://schemas.microsoft.com/office/drawing/2014/main" id="{5DB065D3-BB45-4A0E-A1BC-1FAA24968BA8}"/>
              </a:ext>
            </a:extLst>
          </p:cNvPr>
          <p:cNvSpPr>
            <a:spLocks noGrp="1"/>
          </p:cNvSpPr>
          <p:nvPr>
            <p:ph idx="1"/>
          </p:nvPr>
        </p:nvSpPr>
        <p:spPr>
          <a:xfrm>
            <a:off x="4520392" y="3956050"/>
            <a:ext cx="7225075" cy="2467864"/>
          </a:xfrm>
        </p:spPr>
        <p:txBody>
          <a:bodyPr rtlCol="0">
            <a:noAutofit/>
          </a:bodyPr>
          <a:lstStyle/>
          <a:p>
            <a:pPr rtl="0"/>
            <a:r>
              <a:rPr lang="en-GB" sz="2400" dirty="0">
                <a:effectLst/>
                <a:latin typeface="Aptos" panose="020B0004020202020204" pitchFamily="34" charset="0"/>
                <a:ea typeface="Aptos" panose="020B0004020202020204" pitchFamily="34" charset="0"/>
                <a:cs typeface="Times New Roman" panose="02020603050405020304" pitchFamily="18" charset="0"/>
              </a:rPr>
              <a:t>According to a wide range of services in NHS Wales, Freegard (2024) suggested that numerous services are essential to meeting patients' needs. However, the World Health Organisation (2016) indicated that multirange services cannot continue if workforce planning does not effectively provide on-demand populations with appropriate numbers of skilled health workers. </a:t>
            </a:r>
            <a:endParaRPr lang="en-GB" sz="2400" dirty="0"/>
          </a:p>
        </p:txBody>
      </p:sp>
      <p:sp>
        <p:nvSpPr>
          <p:cNvPr id="18" name="Slide Number Placeholder 17">
            <a:extLst>
              <a:ext uri="{FF2B5EF4-FFF2-40B4-BE49-F238E27FC236}">
                <a16:creationId xmlns:a16="http://schemas.microsoft.com/office/drawing/2014/main" id="{F063B0D3-5484-4E9A-B4AE-2957B71E5027}"/>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16</a:t>
            </a:fld>
            <a:endParaRPr lang="en-GB"/>
          </a:p>
        </p:txBody>
      </p:sp>
    </p:spTree>
    <p:extLst>
      <p:ext uri="{BB962C8B-B14F-4D97-AF65-F5344CB8AC3E}">
        <p14:creationId xmlns:p14="http://schemas.microsoft.com/office/powerpoint/2010/main" val="275256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B38-0113-4F80-BBD4-A9C97FF40720}"/>
              </a:ext>
            </a:extLst>
          </p:cNvPr>
          <p:cNvSpPr>
            <a:spLocks noGrp="1"/>
          </p:cNvSpPr>
          <p:nvPr>
            <p:ph type="title"/>
          </p:nvPr>
        </p:nvSpPr>
        <p:spPr>
          <a:xfrm>
            <a:off x="609906" y="702156"/>
            <a:ext cx="3568661" cy="1188720"/>
          </a:xfrm>
        </p:spPr>
        <p:txBody>
          <a:bodyPr rtlCol="0"/>
          <a:lstStyle/>
          <a:p>
            <a:pPr rtl="0"/>
            <a:r>
              <a:rPr lang="en-GB"/>
              <a:t>Thank you</a:t>
            </a:r>
          </a:p>
        </p:txBody>
      </p:sp>
      <p:sp>
        <p:nvSpPr>
          <p:cNvPr id="3" name="Content Placeholder 2">
            <a:extLst>
              <a:ext uri="{FF2B5EF4-FFF2-40B4-BE49-F238E27FC236}">
                <a16:creationId xmlns:a16="http://schemas.microsoft.com/office/drawing/2014/main" id="{75982AA6-9E74-43FC-B452-142C7571DCCC}"/>
              </a:ext>
            </a:extLst>
          </p:cNvPr>
          <p:cNvSpPr>
            <a:spLocks noGrp="1"/>
          </p:cNvSpPr>
          <p:nvPr>
            <p:ph idx="1"/>
          </p:nvPr>
        </p:nvSpPr>
        <p:spPr>
          <a:xfrm>
            <a:off x="609906" y="2340864"/>
            <a:ext cx="3568661" cy="3634486"/>
          </a:xfrm>
        </p:spPr>
        <p:txBody>
          <a:bodyPr rtlCol="0"/>
          <a:lstStyle/>
          <a:p>
            <a:pPr rtl="0"/>
            <a:r>
              <a:rPr lang="en-GB" dirty="0"/>
              <a:t>SYLWIA KULASIK</a:t>
            </a:r>
          </a:p>
          <a:p>
            <a:pPr rtl="0"/>
            <a:r>
              <a:rPr lang="en-GB" dirty="0"/>
              <a:t>Email : sylwia74kwp.pl@gmail.com</a:t>
            </a:r>
          </a:p>
          <a:p>
            <a:pPr rtl="0"/>
            <a:endParaRPr lang="en-GB" dirty="0"/>
          </a:p>
          <a:p>
            <a:pPr rtl="0"/>
            <a:endParaRPr lang="en-GB" dirty="0"/>
          </a:p>
        </p:txBody>
      </p:sp>
      <p:pic>
        <p:nvPicPr>
          <p:cNvPr id="6" name="Picture Placeholder 5" descr="A doctor talking to a patient&#10;">
            <a:extLst>
              <a:ext uri="{FF2B5EF4-FFF2-40B4-BE49-F238E27FC236}">
                <a16:creationId xmlns:a16="http://schemas.microsoft.com/office/drawing/2014/main" id="{AC4A1F6E-E065-4C87-B012-9FBDEC8C1ED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657344" y="0"/>
            <a:ext cx="7534656" cy="6858000"/>
          </a:xfrm>
        </p:spPr>
      </p:pic>
    </p:spTree>
    <p:extLst>
      <p:ext uri="{BB962C8B-B14F-4D97-AF65-F5344CB8AC3E}">
        <p14:creationId xmlns:p14="http://schemas.microsoft.com/office/powerpoint/2010/main" val="2261619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64D2C59A-C2CF-D10F-5604-2AA07367CB73}"/>
              </a:ext>
            </a:extLst>
          </p:cNvPr>
          <p:cNvSpPr>
            <a:spLocks noGrp="1"/>
          </p:cNvSpPr>
          <p:nvPr>
            <p:ph type="sldNum" sz="quarter" idx="12"/>
          </p:nvPr>
        </p:nvSpPr>
        <p:spPr/>
        <p:txBody>
          <a:bodyPr/>
          <a:lstStyle/>
          <a:p>
            <a:pPr rtl="0"/>
            <a:fld id="{3A98EE3D-8CD1-4C3F-BD1C-C98C9596463C}" type="slidenum">
              <a:rPr lang="en-GB" noProof="0" smtClean="0"/>
              <a:t>18</a:t>
            </a:fld>
            <a:endParaRPr lang="en-GB" noProof="0"/>
          </a:p>
        </p:txBody>
      </p:sp>
      <p:sp>
        <p:nvSpPr>
          <p:cNvPr id="8" name="Rectangle: Rounded Corners 7">
            <a:extLst>
              <a:ext uri="{FF2B5EF4-FFF2-40B4-BE49-F238E27FC236}">
                <a16:creationId xmlns:a16="http://schemas.microsoft.com/office/drawing/2014/main" id="{39EDF4AE-1D0C-2DBD-6CB9-2432F763E3DA}"/>
              </a:ext>
            </a:extLst>
          </p:cNvPr>
          <p:cNvSpPr/>
          <p:nvPr/>
        </p:nvSpPr>
        <p:spPr>
          <a:xfrm>
            <a:off x="144966" y="211873"/>
            <a:ext cx="11775688" cy="64565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References:</a:t>
            </a:r>
          </a:p>
          <a:p>
            <a:pPr>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Anandaciva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S.(2025) The Kings Fund responds to new hospital programme review, The Kings Fund, Available at: </a:t>
            </a:r>
            <a:r>
              <a:rPr lang="en-GB" sz="18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kingsfund.org.uk/insight-and-analysis/press-releases/response-new-hospital-programme-review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Accessed(2 February 2025).</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Baldwin S., &amp; George J.(2021) Qualitative study of UK health professionals’ experiences of working at the point of care during the Covid-19 pandemic, British Medical Journal,11(9), Available at: </a:t>
            </a:r>
            <a:r>
              <a:rPr lang="en-GB" sz="1800" u="sng"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3"/>
              </a:rPr>
              <a:t>https://doi:10.1136/bmjopen-2021-054377</a:t>
            </a:r>
            <a:r>
              <a:rPr lang="en-GB" sz="18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Accessed(12 February 2025).</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Bartram T., Stanton P., Leggat S.(2007) Lost in translation: exploring the link between HRM and performance in healthcare, University Australis,17(1), pp. 21-41, Available at:                                            </a:t>
            </a:r>
            <a:r>
              <a:rPr lang="en-GB" sz="18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research-ebsco-com.ezproxy.uwtsd.ac.uk/c/</a:t>
            </a:r>
            <a:r>
              <a:rPr lang="en-GB" sz="1800" kern="100" dirty="0" err="1">
                <a:solidFill>
                  <a:srgbClr val="0070C0"/>
                </a:solidFill>
                <a:effectLst/>
                <a:latin typeface="Aptos" panose="020B0004020202020204" pitchFamily="34" charset="0"/>
                <a:ea typeface="Aptos" panose="020B0004020202020204" pitchFamily="34" charset="0"/>
                <a:cs typeface="Times New Roman" panose="02020603050405020304" pitchFamily="18" charset="0"/>
              </a:rPr>
              <a:t>onvpsy</a:t>
            </a:r>
            <a:r>
              <a:rPr lang="en-GB" sz="18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/viewer/pdf/7icve4gwcv?route=details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Accessed (25 January 2025).  </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Brennan N., Langdon N., Bryce M., Burns L., Humphries L., Knapton A., Gale T.(2023) Drivers and barriers of international migration of doctors to and from the United Kingdom: a scoping review, Human Resources for Health,21(1), Available at: </a:t>
            </a:r>
            <a:r>
              <a:rPr lang="en-GB" sz="1800" kern="1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browzine.com/libraries/1422/journals/218/issues/490567184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Accessed(28 January 2025).</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Currie J., Thomas K., Cunningham A.M., Ahmed H., Farewell D., Lewis S.(2024) Exploring the equality of distribution of general medical services funding allocation in Wales: a time-series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analysis.BJGP</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https://doi.org/10.3399/BJGPO.2024.0080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(8 March 2025).</a:t>
            </a:r>
          </a:p>
          <a:p>
            <a:pPr>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2025).</a:t>
            </a:r>
          </a:p>
        </p:txBody>
      </p:sp>
    </p:spTree>
    <p:extLst>
      <p:ext uri="{BB962C8B-B14F-4D97-AF65-F5344CB8AC3E}">
        <p14:creationId xmlns:p14="http://schemas.microsoft.com/office/powerpoint/2010/main" val="31902986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AD2A81F-D10A-E4CB-D9DC-1A66F0A5CDCB}"/>
              </a:ext>
            </a:extLst>
          </p:cNvPr>
          <p:cNvSpPr>
            <a:spLocks noGrp="1"/>
          </p:cNvSpPr>
          <p:nvPr>
            <p:ph type="sldNum" sz="quarter" idx="12"/>
          </p:nvPr>
        </p:nvSpPr>
        <p:spPr/>
        <p:txBody>
          <a:bodyPr/>
          <a:lstStyle/>
          <a:p>
            <a:pPr rtl="0"/>
            <a:fld id="{3A98EE3D-8CD1-4C3F-BD1C-C98C9596463C}" type="slidenum">
              <a:rPr lang="en-GB" noProof="0" smtClean="0"/>
              <a:t>19</a:t>
            </a:fld>
            <a:endParaRPr lang="en-GB" noProof="0"/>
          </a:p>
        </p:txBody>
      </p:sp>
      <p:sp>
        <p:nvSpPr>
          <p:cNvPr id="8" name="Rectangle: Rounded Corners 7">
            <a:extLst>
              <a:ext uri="{FF2B5EF4-FFF2-40B4-BE49-F238E27FC236}">
                <a16:creationId xmlns:a16="http://schemas.microsoft.com/office/drawing/2014/main" id="{0809CC8A-74DE-FED3-B5CB-96F769DF609F}"/>
              </a:ext>
            </a:extLst>
          </p:cNvPr>
          <p:cNvSpPr/>
          <p:nvPr/>
        </p:nvSpPr>
        <p:spPr>
          <a:xfrm>
            <a:off x="144966" y="602165"/>
            <a:ext cx="11853746" cy="618687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Filkin G., ASH, Obesity Health Alliance., Professor Ardern K., Bethell J., Buck D., DR Corrigan P., Professor Griffits S., Professor Halpern D., Warren S. (2024) A covenant for health: policies and partnership to improve our national health in 5 to 10 years, Determinant of health, The Kings Fund, Available at:   </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kingsfund.org.uk/insight-and-analysis/projects/covenant-for-health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(20 January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Freegard J.(2024) Why the NHS needs workforce planning more than ever, skills for health, Available at: </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skillsforhealth.org.uk/article/why-the-nhs-needs-workforce-planning-more-than-ever/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(2 February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Intyre M., C., Crilly J., Xu G., Morphet J., Griffin B., Greenslade J., Elder E.(2025) Workforce research priorities for emergency nurses in Australia, International Emergency Nursing, (78), Elsevier, Science Direct,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https://doi.org/10.1016/j.ienj.2024.101539</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(18 January 2025).</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Jones C., Cairns R., Walker H., Welsh S., Edgar B., Stevenson K., Jani B.D., Mark P.B., Kingsmore D., Gallacher K.I.(2025) Exploration of treatment burden through examination of workload and patient capacity during transition onto kidney replacement therapy: a systematic review of qualitative research, National library of Medicine, PubMed,23(1), pp. 61, available at: </a:t>
            </a: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https://doi:10.1186/s12916-025-03904-7</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( 20 February 2025).</a:t>
            </a:r>
          </a:p>
        </p:txBody>
      </p:sp>
    </p:spTree>
    <p:extLst>
      <p:ext uri="{BB962C8B-B14F-4D97-AF65-F5344CB8AC3E}">
        <p14:creationId xmlns:p14="http://schemas.microsoft.com/office/powerpoint/2010/main" val="333740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EC309726-462D-ED8A-7439-EA2E9CFDECD1}"/>
              </a:ext>
            </a:extLst>
          </p:cNvPr>
          <p:cNvSpPr>
            <a:spLocks noGrp="1"/>
          </p:cNvSpPr>
          <p:nvPr>
            <p:ph type="sldNum" sz="quarter" idx="12"/>
          </p:nvPr>
        </p:nvSpPr>
        <p:spPr/>
        <p:txBody>
          <a:bodyPr/>
          <a:lstStyle/>
          <a:p>
            <a:pPr rtl="0"/>
            <a:fld id="{3A98EE3D-8CD1-4C3F-BD1C-C98C9596463C}" type="slidenum">
              <a:rPr lang="en-GB" noProof="0" smtClean="0"/>
              <a:t>20</a:t>
            </a:fld>
            <a:endParaRPr lang="en-GB" noProof="0"/>
          </a:p>
        </p:txBody>
      </p:sp>
      <p:sp>
        <p:nvSpPr>
          <p:cNvPr id="8" name="Rectangle: Rounded Corners 7">
            <a:extLst>
              <a:ext uri="{FF2B5EF4-FFF2-40B4-BE49-F238E27FC236}">
                <a16:creationId xmlns:a16="http://schemas.microsoft.com/office/drawing/2014/main" id="{F59B137C-EF55-0197-8E86-5E33BB126DE3}"/>
              </a:ext>
            </a:extLst>
          </p:cNvPr>
          <p:cNvSpPr/>
          <p:nvPr/>
        </p:nvSpPr>
        <p:spPr>
          <a:xfrm>
            <a:off x="122662" y="624468"/>
            <a:ext cx="11786839" cy="607741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Karlsberg Shafer S., Sussex J., Hughes D., Devlin N.(2016)Opportunity cost and local health services spending decisions: a qualitative study from Wales, Health Services Research, Springer,16, pp.1-13</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Khurshid Z., De Brun A., Mc Auliffe E.(2022) Factors influencing measurement for improvement skills in healthcare staff: trainee and trainer perspectives, BMC Medical Education,22, 236,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https://doi.org/10.1186/s12909-022-03282-1</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Accessed(18 February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Long J., Ohlsen S., Senek M., Booth A., Weich S., Wood E.(2022)  Realist synthesis of factors affecting retention of staff in UK adult mental health services, British Medical Journal,13(5),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3"/>
              </a:rPr>
              <a:t>https://doi:10.1136/bmjopen-2022-070953</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(12 February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Lopes M., A., Almeida A., S., Almada-Lobo B.(2015) Hardling healthcare workforce planning with care: Where do we stand?(13)38, Spring Nature,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4"/>
              </a:rPr>
              <a:t>https://link.springer.com/article/10.1186/</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S12960-015-0028-0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(12 February 2025).</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Luxon L.(2015) Infrastructure-The Key to Healthcare Improvement, Future Hospital Journal,2, pp.4-7, available at: </a:t>
            </a: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https://doi.org/10.7861/futurehosp.15.002</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(8 March 2025).</a:t>
            </a:r>
          </a:p>
        </p:txBody>
      </p:sp>
    </p:spTree>
    <p:extLst>
      <p:ext uri="{BB962C8B-B14F-4D97-AF65-F5344CB8AC3E}">
        <p14:creationId xmlns:p14="http://schemas.microsoft.com/office/powerpoint/2010/main" val="20771724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F8ECB88-B5F9-803E-388F-3C17496A6B0C}"/>
              </a:ext>
            </a:extLst>
          </p:cNvPr>
          <p:cNvSpPr>
            <a:spLocks noGrp="1"/>
          </p:cNvSpPr>
          <p:nvPr>
            <p:ph type="sldNum" sz="quarter" idx="12"/>
          </p:nvPr>
        </p:nvSpPr>
        <p:spPr/>
        <p:txBody>
          <a:bodyPr/>
          <a:lstStyle/>
          <a:p>
            <a:pPr rtl="0"/>
            <a:fld id="{3A98EE3D-8CD1-4C3F-BD1C-C98C9596463C}" type="slidenum">
              <a:rPr lang="en-GB" noProof="0" smtClean="0"/>
              <a:t>21</a:t>
            </a:fld>
            <a:endParaRPr lang="en-GB" noProof="0"/>
          </a:p>
        </p:txBody>
      </p:sp>
      <p:sp>
        <p:nvSpPr>
          <p:cNvPr id="8" name="Rectangle: Rounded Corners 7">
            <a:extLst>
              <a:ext uri="{FF2B5EF4-FFF2-40B4-BE49-F238E27FC236}">
                <a16:creationId xmlns:a16="http://schemas.microsoft.com/office/drawing/2014/main" id="{F06C74EC-2908-0D72-4836-C5D00684673B}"/>
              </a:ext>
            </a:extLst>
          </p:cNvPr>
          <p:cNvSpPr/>
          <p:nvPr/>
        </p:nvSpPr>
        <p:spPr>
          <a:xfrm>
            <a:off x="122663" y="657922"/>
            <a:ext cx="11831444" cy="603281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Mahase E.(2024) GPs in Wales need urgent rescue package after 100 practices close, says BMA, British Medical Journal,386, London, available at: </a:t>
            </a: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https://doi:10.1136/bmj.q1589</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(8 March 2025).</a:t>
            </a:r>
          </a:p>
          <a:p>
            <a:pPr>
              <a:lnSpc>
                <a:spcPct val="107000"/>
              </a:lnSpc>
              <a:spcAft>
                <a:spcPts val="800"/>
              </a:spcAft>
              <a:buNone/>
            </a:pP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Martin K., MSN., CNML., Abitz T., DNP., RN., CTN-B., NEA-BC. (2024) Bridging the gap: Addressing Healthcare Workforce Shortages Through Collaboration with Project Search, Elsevier, Available at:</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https://doi.org/10.1016/j.mnl.2024.10.013</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( 22 January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Mc Bride M., Martin Ch., A., Teece L., Irizar P., Batson M., Lagrata S., Papineni P., Nazareth J., Pan D., Leary A., Woolf K., Pareek M., UK-Reach Study Collaborative Group. (2023)  Investigating the impact of financial concerns on symptoms of depression in UK healthcare workers: data from the UK-REACH nationwide cohort study, Cambridge University Press,9(4), Available at: </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cambridge.org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(18 February 2025).</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Mollon D., Fields W., Gallo A., M., Wagener R., Soucy J., Gustafson B., Chae S.(2012)  Staff practice, attitudes, and knowledge/skills regarding evidence-based practice before and after an educational intervention, Journal of Continuing Education in Nursing,43(9), pp. 411-419,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https://doi.org/10.3928/00220124-20120716-89</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(18 February 2025).</a:t>
            </a:r>
          </a:p>
        </p:txBody>
      </p:sp>
    </p:spTree>
    <p:extLst>
      <p:ext uri="{BB962C8B-B14F-4D97-AF65-F5344CB8AC3E}">
        <p14:creationId xmlns:p14="http://schemas.microsoft.com/office/powerpoint/2010/main" val="34684727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676319C-A430-2BBD-CCDA-C1498037E8D2}"/>
              </a:ext>
            </a:extLst>
          </p:cNvPr>
          <p:cNvSpPr>
            <a:spLocks noGrp="1"/>
          </p:cNvSpPr>
          <p:nvPr>
            <p:ph type="sldNum" sz="quarter" idx="12"/>
          </p:nvPr>
        </p:nvSpPr>
        <p:spPr/>
        <p:txBody>
          <a:bodyPr/>
          <a:lstStyle/>
          <a:p>
            <a:pPr rtl="0"/>
            <a:fld id="{3A98EE3D-8CD1-4C3F-BD1C-C98C9596463C}" type="slidenum">
              <a:rPr lang="en-GB" noProof="0" smtClean="0"/>
              <a:t>22</a:t>
            </a:fld>
            <a:endParaRPr lang="en-GB" noProof="0"/>
          </a:p>
        </p:txBody>
      </p:sp>
      <p:sp>
        <p:nvSpPr>
          <p:cNvPr id="8" name="Rectangle: Rounded Corners 7">
            <a:extLst>
              <a:ext uri="{FF2B5EF4-FFF2-40B4-BE49-F238E27FC236}">
                <a16:creationId xmlns:a16="http://schemas.microsoft.com/office/drawing/2014/main" id="{4CC3C1C3-8584-54D7-8F6F-CC407172E5C9}"/>
              </a:ext>
            </a:extLst>
          </p:cNvPr>
          <p:cNvSpPr/>
          <p:nvPr/>
        </p:nvSpPr>
        <p:spPr>
          <a:xfrm>
            <a:off x="100361" y="591015"/>
            <a:ext cx="11809141" cy="608856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Nagel C., Nilsson K.(2022) Nurses Work-Related Mental Health in 2017 and 2020- A Comparative Follow-Up Study before and during the Covid-19 Pandemic, International Journal of Environmental Research and Public Health,19(23),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https://doi.org/10.3390/ijerph192315569</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solidFill>
                  <a:srgbClr val="000000"/>
                </a:solidFill>
                <a:effectLst/>
                <a:latin typeface="Aptos" panose="020B0004020202020204" pitchFamily="34" charset="0"/>
                <a:ea typeface="Aptos" panose="020B0004020202020204" pitchFamily="34" charset="0"/>
                <a:cs typeface="Times New Roman" panose="02020603050405020304" pitchFamily="18" charset="0"/>
              </a:rPr>
              <a:t>Accessed (3 February 2025).</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Nightingale A.(2018) Developing the organisational culture in a healthcare setting, Nursing Standard,32(21), pp. 53-63.</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Nursing and Midwifery Council(2023) Leavers Survey 2022: Why do people leave the NMC register?,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3"/>
              </a:rPr>
              <a:t>https://www.nmc.org.uk/globalassets/sitedocuments/data-reports/march-2022/leavers-survey-2022.pdf</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Accessed(15 February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Palmer B., R.(2023)  All is not well: Sickness absence in the NHS in England,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4"/>
              </a:rPr>
              <a:t>https://www.nuffieldtrust.org.uk/resource/all-is-not-well-sickness-absence-in-the-nhs-in-england</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(16 February 2025).</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Pappa S., Ntella V., Giannakas T., Giannakoulis V., G., Papoutsi E., Katsaounou P.(2020) Prevalence of depression, anxiety and insomnia among healthcare workers during the Covid-19 pandemic: A systematic review and meta-analysis”, Brain Behaviour and Immunity,88, pp. 901-907,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https://doi.org/10.1016/j.bbi.2020.05.026</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(14 February 2025).</a:t>
            </a:r>
          </a:p>
        </p:txBody>
      </p:sp>
    </p:spTree>
    <p:extLst>
      <p:ext uri="{BB962C8B-B14F-4D97-AF65-F5344CB8AC3E}">
        <p14:creationId xmlns:p14="http://schemas.microsoft.com/office/powerpoint/2010/main" val="2142702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FD36D461-20ED-B838-EEB7-3AB875C865DB}"/>
              </a:ext>
            </a:extLst>
          </p:cNvPr>
          <p:cNvSpPr>
            <a:spLocks noGrp="1"/>
          </p:cNvSpPr>
          <p:nvPr>
            <p:ph type="sldNum" sz="quarter" idx="12"/>
          </p:nvPr>
        </p:nvSpPr>
        <p:spPr/>
        <p:txBody>
          <a:bodyPr/>
          <a:lstStyle/>
          <a:p>
            <a:pPr rtl="0"/>
            <a:fld id="{3A98EE3D-8CD1-4C3F-BD1C-C98C9596463C}" type="slidenum">
              <a:rPr lang="en-GB" noProof="0" smtClean="0"/>
              <a:t>23</a:t>
            </a:fld>
            <a:endParaRPr lang="en-GB" noProof="0"/>
          </a:p>
        </p:txBody>
      </p:sp>
      <p:sp>
        <p:nvSpPr>
          <p:cNvPr id="8" name="Rectangle: Rounded Corners 7">
            <a:extLst>
              <a:ext uri="{FF2B5EF4-FFF2-40B4-BE49-F238E27FC236}">
                <a16:creationId xmlns:a16="http://schemas.microsoft.com/office/drawing/2014/main" id="{0D4FCE95-47A5-6CDF-68BE-E91CD56174F6}"/>
              </a:ext>
            </a:extLst>
          </p:cNvPr>
          <p:cNvSpPr/>
          <p:nvPr/>
        </p:nvSpPr>
        <p:spPr>
          <a:xfrm>
            <a:off x="144966" y="657921"/>
            <a:ext cx="11820293" cy="61311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Simur S., R.(2018)” The risks to care quality and staff well-being of an NHS system under pressure”, Oxford: Picker Institute Europe.</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Spencer L., Davies J., Pisavadia R., Edwards R.T.(2024) Funding and access to hospice care in Wales, Bangor University, available at: </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research.bangor.ac.uk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(8 March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Van der Plaat  D., A., Edge R., Coggon D., Van Tongeren M., Muiry R., Parsons V., Cullinan P., Madan I.(2021) Impact of Covid-19 pandemic on sickness absence for mental ill health in National Health Service staff, British Medical Journal,(11),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https://doi.org/10.1136/bmjopen-2021-054533</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(16 February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Welsh Government (2023) National Workforce Implementation Plan: Addressing NHS Wales Workforce Challenges, Welsh Government website, Accessed ( 8 March 2025).</a:t>
            </a: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Watkins V., J. Shee A., W., Field M., Alston L., Hills D., Albrecht S., L., Ockerby C., H., Hutchinson A., M.,(2024) Rural Healthcare workforce preparation, response, and work during the Covid-19 pandemic in Australia: Lessons learned from in-depth interviews with rural health service leaders, Health Policy,(145), Elsevier,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https://doi.org/10.1016/j.healthpol.2024.105085</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( 28 January 2025).</a:t>
            </a:r>
          </a:p>
        </p:txBody>
      </p:sp>
    </p:spTree>
    <p:extLst>
      <p:ext uri="{BB962C8B-B14F-4D97-AF65-F5344CB8AC3E}">
        <p14:creationId xmlns:p14="http://schemas.microsoft.com/office/powerpoint/2010/main" val="248146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B02E5FCD-53E4-3E89-0B51-296B42A73A26}"/>
              </a:ext>
            </a:extLst>
          </p:cNvPr>
          <p:cNvSpPr>
            <a:spLocks noGrp="1"/>
          </p:cNvSpPr>
          <p:nvPr>
            <p:ph type="sldNum" sz="quarter" idx="12"/>
          </p:nvPr>
        </p:nvSpPr>
        <p:spPr/>
        <p:txBody>
          <a:bodyPr/>
          <a:lstStyle/>
          <a:p>
            <a:pPr rtl="0"/>
            <a:fld id="{3A98EE3D-8CD1-4C3F-BD1C-C98C9596463C}" type="slidenum">
              <a:rPr lang="en-GB" noProof="0" smtClean="0"/>
              <a:t>24</a:t>
            </a:fld>
            <a:endParaRPr lang="en-GB" noProof="0"/>
          </a:p>
        </p:txBody>
      </p:sp>
      <p:sp>
        <p:nvSpPr>
          <p:cNvPr id="8" name="Rectangle: Rounded Corners 7">
            <a:extLst>
              <a:ext uri="{FF2B5EF4-FFF2-40B4-BE49-F238E27FC236}">
                <a16:creationId xmlns:a16="http://schemas.microsoft.com/office/drawing/2014/main" id="{4EF0D9D2-114F-B0F0-7A85-3E397363BE20}"/>
              </a:ext>
            </a:extLst>
          </p:cNvPr>
          <p:cNvSpPr/>
          <p:nvPr/>
        </p:nvSpPr>
        <p:spPr>
          <a:xfrm>
            <a:off x="78059" y="613317"/>
            <a:ext cx="11898351" cy="608856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Willer F., Chua D., Ball L.(2023) Patient aggression towards receptionists in general practice: a systematic review, Family medicine and community health,11(2),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https://doi.org/10.1136/fmch-2023-002171</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(18 February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Wills G., Cave S., Kunc M.(2018) Strategic workforce planning in healthcare: A multi-methodology approach, European Journal of Operation research,(267) 1, Elsevier, Science Direct,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https://doi.org/10.1016/j.ejor.2017.11.008</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( 28 January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Woolnough S.(2025) The health and care outlook for 2025, Kings Funds, Available at: </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kingsfund.org.uk/insight-and-analysis/blogs/health-care-outlook-2025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Accessed(12 February 2025).</a:t>
            </a:r>
          </a:p>
          <a:p>
            <a:pPr>
              <a:lnSpc>
                <a:spcPct val="107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World Health Organisation(2016) Global strategy on human resources for health: Workforce 20230, Who Press, Geneva, Available at:   </a:t>
            </a:r>
            <a:r>
              <a:rPr lang="en-GB" sz="1800" kern="100">
                <a:solidFill>
                  <a:srgbClr val="0B769F"/>
                </a:solidFill>
                <a:effectLst/>
                <a:latin typeface="Aptos" panose="020B0004020202020204" pitchFamily="34" charset="0"/>
                <a:ea typeface="Aptos" panose="020B0004020202020204" pitchFamily="34" charset="0"/>
                <a:cs typeface="Times New Roman" panose="02020603050405020304" pitchFamily="18" charset="0"/>
              </a:rPr>
              <a:t>iris.who.int/bitstream/handle/10665/250368/?sequence=1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 (20 January 2025).</a:t>
            </a:r>
          </a:p>
          <a:p>
            <a:pPr>
              <a:lnSpc>
                <a:spcPct val="107000"/>
              </a:lnSpc>
              <a:spcAft>
                <a:spcPts val="800"/>
              </a:spcAft>
            </a:pP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rPr>
              <a:t>Wright D., Gabbay J., Le May A.(2025)  Determining the skills needed by frontline NHS to deliver quality improvement: findings from six case studies, BMJ Quality &amp; Safe, University of Southampton, Available at: </a:t>
            </a:r>
            <a:r>
              <a:rPr lang="en-GB" sz="1800" u="sng" kern="100">
                <a:solidFill>
                  <a:srgbClr val="0070C0"/>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https://doi.org/10.1136/bmjqs-2021-013065</a:t>
            </a:r>
            <a:r>
              <a:rPr lang="en-GB" sz="1800" kern="100">
                <a:solidFill>
                  <a:srgbClr val="0070C0"/>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a:effectLst/>
                <a:latin typeface="Aptos" panose="020B0004020202020204" pitchFamily="34" charset="0"/>
                <a:ea typeface="Aptos" panose="020B0004020202020204" pitchFamily="34" charset="0"/>
                <a:cs typeface="Times New Roman" panose="02020603050405020304" pitchFamily="18" charset="0"/>
              </a:rPr>
              <a:t>Accessed(17 February 2025).</a:t>
            </a:r>
          </a:p>
        </p:txBody>
      </p:sp>
    </p:spTree>
    <p:extLst>
      <p:ext uri="{BB962C8B-B14F-4D97-AF65-F5344CB8AC3E}">
        <p14:creationId xmlns:p14="http://schemas.microsoft.com/office/powerpoint/2010/main" val="4025022434"/>
      </p:ext>
    </p:extLst>
  </p:cSld>
  <p:clrMapOvr>
    <a:masterClrMapping/>
  </p:clrMapOvr>
</p:sld>
</file>

<file path=ppt/theme/theme1.xml><?xml version="1.0" encoding="utf-8"?>
<a:theme xmlns:a="http://schemas.openxmlformats.org/drawingml/2006/main" name="DividendVTI">
  <a:themeElements>
    <a:clrScheme name="Custom 10">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52848763_TF45205285_Win32" id="{512915A2-2AB9-4EE3-80AA-D8F6366BE079}" vid="{B6D99418-21CE-40BE-AD04-F937B08DC4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7333985-6DEC-4BB6-B360-FFFEFA02249A}">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470C9DA-ADC8-49D9-B223-6D54C6FB7BE0}">
  <ds:schemaRefs>
    <ds:schemaRef ds:uri="http://schemas.microsoft.com/sharepoint/v3/contenttype/forms"/>
  </ds:schemaRefs>
</ds:datastoreItem>
</file>

<file path=customXml/itemProps3.xml><?xml version="1.0" encoding="utf-8"?>
<ds:datastoreItem xmlns:ds="http://schemas.openxmlformats.org/officeDocument/2006/customXml" ds:itemID="{54608ECE-840A-4514-AD05-0950FC5D30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{A12580DE-4BE7-4AE3-96F5-661EF0E6FFAF}tf45205285_win32</Template>
  <TotalTime>1696</TotalTime>
  <Words>2926</Words>
  <Application>Microsoft Office PowerPoint</Application>
  <PresentationFormat>Widescreen</PresentationFormat>
  <Paragraphs>164</Paragraphs>
  <Slides>24</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Calibri</vt:lpstr>
      <vt:lpstr>Gill Sans MT</vt:lpstr>
      <vt:lpstr>Wingdings 2</vt:lpstr>
      <vt:lpstr>DividendVTI</vt:lpstr>
      <vt:lpstr>        Workforce PLANNING SUPPORTS BETTER HEALTHCARE SERVICES.</vt:lpstr>
      <vt:lpstr>Agenda </vt:lpstr>
      <vt:lpstr>Introduction</vt:lpstr>
      <vt:lpstr>WHY IS workforce PLANNING important</vt:lpstr>
      <vt:lpstr>3) WORKFORCE PLANNING importance THEMES  AVAILABILITY  ACCESSIBILITY   ACCEPTABILITY  5R-FOR WORKFORCE PLANNING </vt:lpstr>
      <vt:lpstr>AVAILABILITY             ACCESIBILITY             ACCEPTABILITY</vt:lpstr>
      <vt:lpstr>Table</vt:lpstr>
      <vt:lpstr>Who is responsible for the workforce planning</vt:lpstr>
      <vt:lpstr>                    PARTNERSHIP WORKFORCE PLANNING         Who is responsible for WORKFORCE PLANNING</vt:lpstr>
      <vt:lpstr>PowerPoint Presentation</vt:lpstr>
      <vt:lpstr>PowerPoint Presentation</vt:lpstr>
      <vt:lpstr>                                  TEAMLIDERS RESPONSIBILITY</vt:lpstr>
      <vt:lpstr>                                           NURSES RESPONSIBILITY</vt:lpstr>
      <vt:lpstr> WORKFORCE FACTORS IMPACTING THE NATIONAL HEALTH SERVICES  IN                            WALES </vt:lpstr>
      <vt:lpstr>COMMENTS TO WALES WORKFORCE PLANNING  REAL SITUATION</vt:lpstr>
      <vt:lpstr>CONCLUSION</vt:lpstr>
      <vt:lpstr>Thank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Sylwia Kulasik</dc:creator>
  <cp:lastModifiedBy>Sylwia Kulasik</cp:lastModifiedBy>
  <cp:revision>1</cp:revision>
  <dcterms:created xsi:type="dcterms:W3CDTF">2025-04-15T10:05:34Z</dcterms:created>
  <dcterms:modified xsi:type="dcterms:W3CDTF">2025-04-28T07:39:37Z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