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338" r:id="rId10"/>
    <p:sldId id="273" r:id="rId11"/>
    <p:sldId id="261" r:id="rId12"/>
    <p:sldId id="337" r:id="rId13"/>
    <p:sldId id="361" r:id="rId14"/>
    <p:sldId id="265" r:id="rId15"/>
    <p:sldId id="263" r:id="rId16"/>
    <p:sldId id="26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4C655-0A59-4BA9-9430-5C1F5CCDA8F7}" v="12" dt="2025-10-15T09:22:34.518"/>
    <p1510:client id="{085FE80B-986F-7CA5-9AC4-C76FD5AEE935}" v="105" dt="2025-10-15T09:38:41.276"/>
    <p1510:client id="{90562482-DE20-BA0D-041E-9A90DF27B390}" v="47" dt="2025-10-15T09:48:32.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Dalila Nica (2432935)" userId="S::2432935@student.uwtsd.ac.uk::7949a306-e094-467e-b7d2-505e741cef33" providerId="AD" clId="Web-{2C981E38-3069-39B0-B891-B221D1F53174}"/>
    <pc:docChg chg="addSld modSld">
      <pc:chgData name="Cristina-Dalila Nica (2432935)" userId="S::2432935@student.uwtsd.ac.uk::7949a306-e094-467e-b7d2-505e741cef33" providerId="AD" clId="Web-{2C981E38-3069-39B0-B891-B221D1F53174}" dt="2025-10-01T11:16:41.760" v="270" actId="20577"/>
      <pc:docMkLst>
        <pc:docMk/>
      </pc:docMkLst>
      <pc:sldChg chg="addSp delSp modSp">
        <pc:chgData name="Cristina-Dalila Nica (2432935)" userId="S::2432935@student.uwtsd.ac.uk::7949a306-e094-467e-b7d2-505e741cef33" providerId="AD" clId="Web-{2C981E38-3069-39B0-B891-B221D1F53174}" dt="2025-10-01T11:16:09.103" v="268" actId="14100"/>
        <pc:sldMkLst>
          <pc:docMk/>
          <pc:sldMk cId="1780730117" sldId="275"/>
        </pc:sldMkLst>
        <pc:spChg chg="add mod">
          <ac:chgData name="Cristina-Dalila Nica (2432935)" userId="S::2432935@student.uwtsd.ac.uk::7949a306-e094-467e-b7d2-505e741cef33" providerId="AD" clId="Web-{2C981E38-3069-39B0-B891-B221D1F53174}" dt="2025-10-01T10:24:09.370" v="8" actId="14100"/>
          <ac:spMkLst>
            <pc:docMk/>
            <pc:sldMk cId="1780730117" sldId="275"/>
            <ac:spMk id="2" creationId="{2602C7F1-76FB-F9BD-6560-3310E62973EF}"/>
          </ac:spMkLst>
        </pc:spChg>
        <pc:spChg chg="add del mod">
          <ac:chgData name="Cristina-Dalila Nica (2432935)" userId="S::2432935@student.uwtsd.ac.uk::7949a306-e094-467e-b7d2-505e741cef33" providerId="AD" clId="Web-{2C981E38-3069-39B0-B891-B221D1F53174}" dt="2025-10-01T11:16:09.103" v="268" actId="14100"/>
          <ac:spMkLst>
            <pc:docMk/>
            <pc:sldMk cId="1780730117" sldId="275"/>
            <ac:spMk id="5" creationId="{47B1FBE9-5A13-B6E7-72E6-FDE7C281AB8B}"/>
          </ac:spMkLst>
        </pc:spChg>
        <pc:spChg chg="add">
          <ac:chgData name="Cristina-Dalila Nica (2432935)" userId="S::2432935@student.uwtsd.ac.uk::7949a306-e094-467e-b7d2-505e741cef33" providerId="AD" clId="Web-{2C981E38-3069-39B0-B891-B221D1F53174}" dt="2025-10-01T11:03:38.167" v="77"/>
          <ac:spMkLst>
            <pc:docMk/>
            <pc:sldMk cId="1780730117" sldId="275"/>
            <ac:spMk id="11" creationId="{7C4C1B15-35D2-A575-D4C3-136E1B05FAE9}"/>
          </ac:spMkLst>
        </pc:spChg>
        <pc:spChg chg="add mod">
          <ac:chgData name="Cristina-Dalila Nica (2432935)" userId="S::2432935@student.uwtsd.ac.uk::7949a306-e094-467e-b7d2-505e741cef33" providerId="AD" clId="Web-{2C981E38-3069-39B0-B891-B221D1F53174}" dt="2025-10-01T11:08:22.192" v="128" actId="20577"/>
          <ac:spMkLst>
            <pc:docMk/>
            <pc:sldMk cId="1780730117" sldId="275"/>
            <ac:spMk id="12" creationId="{0B0E7637-8FDD-D3CB-3CD5-8844C2E50F29}"/>
          </ac:spMkLst>
        </pc:spChg>
        <pc:picChg chg="add del mod">
          <ac:chgData name="Cristina-Dalila Nica (2432935)" userId="S::2432935@student.uwtsd.ac.uk::7949a306-e094-467e-b7d2-505e741cef33" providerId="AD" clId="Web-{2C981E38-3069-39B0-B891-B221D1F53174}" dt="2025-10-01T11:01:22.505" v="41" actId="1076"/>
          <ac:picMkLst>
            <pc:docMk/>
            <pc:sldMk cId="1780730117" sldId="275"/>
            <ac:picMk id="4" creationId="{1798DD34-A1DE-B2C0-3EA4-13491D3F844A}"/>
          </ac:picMkLst>
        </pc:picChg>
      </pc:sldChg>
    </pc:docChg>
  </pc:docChgLst>
  <pc:docChgLst>
    <pc:chgData name="Cristina-Dalila Nica (2432935)" userId="S::2432935@student.uwtsd.ac.uk::7949a306-e094-467e-b7d2-505e741cef33" providerId="AD" clId="Web-{085FE80B-986F-7CA5-9AC4-C76FD5AEE935}"/>
    <pc:docChg chg="delSld modSld">
      <pc:chgData name="Cristina-Dalila Nica (2432935)" userId="S::2432935@student.uwtsd.ac.uk::7949a306-e094-467e-b7d2-505e741cef33" providerId="AD" clId="Web-{085FE80B-986F-7CA5-9AC4-C76FD5AEE935}" dt="2025-10-15T09:38:41.276" v="90" actId="14100"/>
      <pc:docMkLst>
        <pc:docMk/>
      </pc:docMkLst>
      <pc:sldChg chg="modSp">
        <pc:chgData name="Cristina-Dalila Nica (2432935)" userId="S::2432935@student.uwtsd.ac.uk::7949a306-e094-467e-b7d2-505e741cef33" providerId="AD" clId="Web-{085FE80B-986F-7CA5-9AC4-C76FD5AEE935}" dt="2025-10-15T09:38:00.165" v="81"/>
        <pc:sldMkLst>
          <pc:docMk/>
          <pc:sldMk cId="764605052" sldId="261"/>
        </pc:sldMkLst>
        <pc:graphicFrameChg chg="mod modGraphic">
          <ac:chgData name="Cristina-Dalila Nica (2432935)" userId="S::2432935@student.uwtsd.ac.uk::7949a306-e094-467e-b7d2-505e741cef33" providerId="AD" clId="Web-{085FE80B-986F-7CA5-9AC4-C76FD5AEE935}" dt="2025-10-15T09:38:00.165" v="81"/>
          <ac:graphicFrameMkLst>
            <pc:docMk/>
            <pc:sldMk cId="764605052" sldId="261"/>
            <ac:graphicFrameMk id="7" creationId="{108D2D3F-BBD3-F859-AF29-5BEF174F1637}"/>
          </ac:graphicFrameMkLst>
        </pc:graphicFrameChg>
      </pc:sldChg>
      <pc:sldChg chg="modSp">
        <pc:chgData name="Cristina-Dalila Nica (2432935)" userId="S::2432935@student.uwtsd.ac.uk::7949a306-e094-467e-b7d2-505e741cef33" providerId="AD" clId="Web-{085FE80B-986F-7CA5-9AC4-C76FD5AEE935}" dt="2025-10-15T09:38:41.276" v="90" actId="14100"/>
        <pc:sldMkLst>
          <pc:docMk/>
          <pc:sldMk cId="1037257886" sldId="265"/>
        </pc:sldMkLst>
        <pc:spChg chg="mod">
          <ac:chgData name="Cristina-Dalila Nica (2432935)" userId="S::2432935@student.uwtsd.ac.uk::7949a306-e094-467e-b7d2-505e741cef33" providerId="AD" clId="Web-{085FE80B-986F-7CA5-9AC4-C76FD5AEE935}" dt="2025-10-15T09:31:19.585" v="62" actId="20577"/>
          <ac:spMkLst>
            <pc:docMk/>
            <pc:sldMk cId="1037257886" sldId="265"/>
            <ac:spMk id="2" creationId="{68A8AF1C-86E0-7043-44A2-DA950ED42D52}"/>
          </ac:spMkLst>
        </pc:spChg>
        <pc:spChg chg="mod">
          <ac:chgData name="Cristina-Dalila Nica (2432935)" userId="S::2432935@student.uwtsd.ac.uk::7949a306-e094-467e-b7d2-505e741cef33" providerId="AD" clId="Web-{085FE80B-986F-7CA5-9AC4-C76FD5AEE935}" dt="2025-10-15T09:38:41.276" v="90" actId="14100"/>
          <ac:spMkLst>
            <pc:docMk/>
            <pc:sldMk cId="1037257886" sldId="265"/>
            <ac:spMk id="3" creationId="{E04C29E1-0FF6-7114-4118-5B68E71110F6}"/>
          </ac:spMkLst>
        </pc:spChg>
      </pc:sldChg>
      <pc:sldChg chg="delSp modSp">
        <pc:chgData name="Cristina-Dalila Nica (2432935)" userId="S::2432935@student.uwtsd.ac.uk::7949a306-e094-467e-b7d2-505e741cef33" providerId="AD" clId="Web-{085FE80B-986F-7CA5-9AC4-C76FD5AEE935}" dt="2025-10-15T09:37:24.179" v="72"/>
        <pc:sldMkLst>
          <pc:docMk/>
          <pc:sldMk cId="3321023050" sldId="271"/>
        </pc:sldMkLst>
        <pc:spChg chg="del">
          <ac:chgData name="Cristina-Dalila Nica (2432935)" userId="S::2432935@student.uwtsd.ac.uk::7949a306-e094-467e-b7d2-505e741cef33" providerId="AD" clId="Web-{085FE80B-986F-7CA5-9AC4-C76FD5AEE935}" dt="2025-10-15T09:37:24.179" v="72"/>
          <ac:spMkLst>
            <pc:docMk/>
            <pc:sldMk cId="3321023050" sldId="271"/>
            <ac:spMk id="2" creationId="{23379A11-1CF0-5125-F775-02C08085203B}"/>
          </ac:spMkLst>
        </pc:spChg>
        <pc:spChg chg="mod">
          <ac:chgData name="Cristina-Dalila Nica (2432935)" userId="S::2432935@student.uwtsd.ac.uk::7949a306-e094-467e-b7d2-505e741cef33" providerId="AD" clId="Web-{085FE80B-986F-7CA5-9AC4-C76FD5AEE935}" dt="2025-10-15T09:25:43.346" v="11" actId="20577"/>
          <ac:spMkLst>
            <pc:docMk/>
            <pc:sldMk cId="3321023050" sldId="271"/>
            <ac:spMk id="3" creationId="{04A3744F-9B08-5DB9-23DC-76B7A65F7E67}"/>
          </ac:spMkLst>
        </pc:spChg>
      </pc:sldChg>
      <pc:sldChg chg="addSp delSp modSp">
        <pc:chgData name="Cristina-Dalila Nica (2432935)" userId="S::2432935@student.uwtsd.ac.uk::7949a306-e094-467e-b7d2-505e741cef33" providerId="AD" clId="Web-{085FE80B-986F-7CA5-9AC4-C76FD5AEE935}" dt="2025-10-15T09:37:10.366" v="71"/>
        <pc:sldMkLst>
          <pc:docMk/>
          <pc:sldMk cId="1027608494" sldId="272"/>
        </pc:sldMkLst>
        <pc:spChg chg="del mod">
          <ac:chgData name="Cristina-Dalila Nica (2432935)" userId="S::2432935@student.uwtsd.ac.uk::7949a306-e094-467e-b7d2-505e741cef33" providerId="AD" clId="Web-{085FE80B-986F-7CA5-9AC4-C76FD5AEE935}" dt="2025-10-15T09:37:10.366" v="71"/>
          <ac:spMkLst>
            <pc:docMk/>
            <pc:sldMk cId="1027608494" sldId="272"/>
            <ac:spMk id="2" creationId="{8A50C2D0-4F0F-32FA-368C-29CAACE5786E}"/>
          </ac:spMkLst>
        </pc:spChg>
        <pc:spChg chg="mod ord">
          <ac:chgData name="Cristina-Dalila Nica (2432935)" userId="S::2432935@student.uwtsd.ac.uk::7949a306-e094-467e-b7d2-505e741cef33" providerId="AD" clId="Web-{085FE80B-986F-7CA5-9AC4-C76FD5AEE935}" dt="2025-10-15T09:36:50.303" v="69" actId="20577"/>
          <ac:spMkLst>
            <pc:docMk/>
            <pc:sldMk cId="1027608494" sldId="272"/>
            <ac:spMk id="3" creationId="{E292113E-450D-CB08-601E-E45AB99509E7}"/>
          </ac:spMkLst>
        </pc:spChg>
        <pc:spChg chg="del">
          <ac:chgData name="Cristina-Dalila Nica (2432935)" userId="S::2432935@student.uwtsd.ac.uk::7949a306-e094-467e-b7d2-505e741cef33" providerId="AD" clId="Web-{085FE80B-986F-7CA5-9AC4-C76FD5AEE935}" dt="2025-10-15T09:36:33.411" v="65"/>
          <ac:spMkLst>
            <pc:docMk/>
            <pc:sldMk cId="1027608494" sldId="272"/>
            <ac:spMk id="17" creationId="{18873D23-2DCF-4B31-A009-95721C06E8E1}"/>
          </ac:spMkLst>
        </pc:spChg>
        <pc:spChg chg="del">
          <ac:chgData name="Cristina-Dalila Nica (2432935)" userId="S::2432935@student.uwtsd.ac.uk::7949a306-e094-467e-b7d2-505e741cef33" providerId="AD" clId="Web-{085FE80B-986F-7CA5-9AC4-C76FD5AEE935}" dt="2025-10-15T09:36:33.411" v="65"/>
          <ac:spMkLst>
            <pc:docMk/>
            <pc:sldMk cId="1027608494" sldId="272"/>
            <ac:spMk id="18" creationId="{C13EF075-D4EF-4929-ADBC-91B27DA19955}"/>
          </ac:spMkLst>
        </pc:spChg>
        <pc:spChg chg="add">
          <ac:chgData name="Cristina-Dalila Nica (2432935)" userId="S::2432935@student.uwtsd.ac.uk::7949a306-e094-467e-b7d2-505e741cef33" providerId="AD" clId="Web-{085FE80B-986F-7CA5-9AC4-C76FD5AEE935}" dt="2025-10-15T09:36:33.411" v="65"/>
          <ac:spMkLst>
            <pc:docMk/>
            <pc:sldMk cId="1027608494" sldId="272"/>
            <ac:spMk id="24" creationId="{23E547B5-89CF-4EC0-96DE-25771AED0799}"/>
          </ac:spMkLst>
        </pc:spChg>
        <pc:spChg chg="add">
          <ac:chgData name="Cristina-Dalila Nica (2432935)" userId="S::2432935@student.uwtsd.ac.uk::7949a306-e094-467e-b7d2-505e741cef33" providerId="AD" clId="Web-{085FE80B-986F-7CA5-9AC4-C76FD5AEE935}" dt="2025-10-15T09:36:33.411" v="65"/>
          <ac:spMkLst>
            <pc:docMk/>
            <pc:sldMk cId="1027608494" sldId="272"/>
            <ac:spMk id="26" creationId="{3F0B8CEB-8279-4E5E-A0CE-1FC9F71736F2}"/>
          </ac:spMkLst>
        </pc:spChg>
        <pc:grpChg chg="del">
          <ac:chgData name="Cristina-Dalila Nica (2432935)" userId="S::2432935@student.uwtsd.ac.uk::7949a306-e094-467e-b7d2-505e741cef33" providerId="AD" clId="Web-{085FE80B-986F-7CA5-9AC4-C76FD5AEE935}" dt="2025-10-15T09:36:33.411" v="65"/>
          <ac:grpSpMkLst>
            <pc:docMk/>
            <pc:sldMk cId="1027608494" sldId="272"/>
            <ac:grpSpMk id="19" creationId="{DAA26DFA-AAB2-4973-9C17-16D587C7B198}"/>
          </ac:grpSpMkLst>
        </pc:grpChg>
        <pc:picChg chg="add mod">
          <ac:chgData name="Cristina-Dalila Nica (2432935)" userId="S::2432935@student.uwtsd.ac.uk::7949a306-e094-467e-b7d2-505e741cef33" providerId="AD" clId="Web-{085FE80B-986F-7CA5-9AC4-C76FD5AEE935}" dt="2025-10-15T09:36:33.411" v="65"/>
          <ac:picMkLst>
            <pc:docMk/>
            <pc:sldMk cId="1027608494" sldId="272"/>
            <ac:picMk id="4" creationId="{8051DAF6-3418-3EF3-F293-1422E02BBEBA}"/>
          </ac:picMkLst>
        </pc:picChg>
      </pc:sldChg>
      <pc:sldChg chg="modSp">
        <pc:chgData name="Cristina-Dalila Nica (2432935)" userId="S::2432935@student.uwtsd.ac.uk::7949a306-e094-467e-b7d2-505e741cef33" providerId="AD" clId="Web-{085FE80B-986F-7CA5-9AC4-C76FD5AEE935}" dt="2025-10-15T09:28:33.333" v="38" actId="14100"/>
        <pc:sldMkLst>
          <pc:docMk/>
          <pc:sldMk cId="2661610389" sldId="273"/>
        </pc:sldMkLst>
        <pc:spChg chg="mod">
          <ac:chgData name="Cristina-Dalila Nica (2432935)" userId="S::2432935@student.uwtsd.ac.uk::7949a306-e094-467e-b7d2-505e741cef33" providerId="AD" clId="Web-{085FE80B-986F-7CA5-9AC4-C76FD5AEE935}" dt="2025-10-15T09:28:05.817" v="30" actId="20577"/>
          <ac:spMkLst>
            <pc:docMk/>
            <pc:sldMk cId="2661610389" sldId="273"/>
            <ac:spMk id="2" creationId="{F1DF348C-F75E-75E9-74BA-22A65FB9E02F}"/>
          </ac:spMkLst>
        </pc:spChg>
        <pc:spChg chg="mod">
          <ac:chgData name="Cristina-Dalila Nica (2432935)" userId="S::2432935@student.uwtsd.ac.uk::7949a306-e094-467e-b7d2-505e741cef33" providerId="AD" clId="Web-{085FE80B-986F-7CA5-9AC4-C76FD5AEE935}" dt="2025-10-15T09:28:33.333" v="38" actId="14100"/>
          <ac:spMkLst>
            <pc:docMk/>
            <pc:sldMk cId="2661610389" sldId="273"/>
            <ac:spMk id="3" creationId="{881B820E-B9B3-5CF2-E1AE-F54AA3FA003E}"/>
          </ac:spMkLst>
        </pc:spChg>
      </pc:sldChg>
      <pc:sldChg chg="modSp">
        <pc:chgData name="Cristina-Dalila Nica (2432935)" userId="S::2432935@student.uwtsd.ac.uk::7949a306-e094-467e-b7d2-505e741cef33" providerId="AD" clId="Web-{085FE80B-986F-7CA5-9AC4-C76FD5AEE935}" dt="2025-10-15T09:26:36.878" v="22" actId="20577"/>
        <pc:sldMkLst>
          <pc:docMk/>
          <pc:sldMk cId="860344735" sldId="274"/>
        </pc:sldMkLst>
        <pc:spChg chg="mod">
          <ac:chgData name="Cristina-Dalila Nica (2432935)" userId="S::2432935@student.uwtsd.ac.uk::7949a306-e094-467e-b7d2-505e741cef33" providerId="AD" clId="Web-{085FE80B-986F-7CA5-9AC4-C76FD5AEE935}" dt="2025-10-15T09:26:36.878" v="22" actId="20577"/>
          <ac:spMkLst>
            <pc:docMk/>
            <pc:sldMk cId="860344735" sldId="274"/>
            <ac:spMk id="2" creationId="{A4625D9A-89A8-7973-B86A-02BB98C95A4B}"/>
          </ac:spMkLst>
        </pc:spChg>
        <pc:spChg chg="mod">
          <ac:chgData name="Cristina-Dalila Nica (2432935)" userId="S::2432935@student.uwtsd.ac.uk::7949a306-e094-467e-b7d2-505e741cef33" providerId="AD" clId="Web-{085FE80B-986F-7CA5-9AC4-C76FD5AEE935}" dt="2025-10-15T09:25:59.955" v="14" actId="20577"/>
          <ac:spMkLst>
            <pc:docMk/>
            <pc:sldMk cId="860344735" sldId="274"/>
            <ac:spMk id="3" creationId="{5A83545D-6FBE-2985-5F35-4C84283CFC53}"/>
          </ac:spMkLst>
        </pc:spChg>
      </pc:sldChg>
      <pc:sldChg chg="del">
        <pc:chgData name="Cristina-Dalila Nica (2432935)" userId="S::2432935@student.uwtsd.ac.uk::7949a306-e094-467e-b7d2-505e741cef33" providerId="AD" clId="Web-{085FE80B-986F-7CA5-9AC4-C76FD5AEE935}" dt="2025-10-15T09:30:28.287" v="39"/>
        <pc:sldMkLst>
          <pc:docMk/>
          <pc:sldMk cId="1780730117" sldId="275"/>
        </pc:sldMkLst>
      </pc:sldChg>
      <pc:sldChg chg="modSp">
        <pc:chgData name="Cristina-Dalila Nica (2432935)" userId="S::2432935@student.uwtsd.ac.uk::7949a306-e094-467e-b7d2-505e741cef33" providerId="AD" clId="Web-{085FE80B-986F-7CA5-9AC4-C76FD5AEE935}" dt="2025-10-15T09:27:14.785" v="24"/>
        <pc:sldMkLst>
          <pc:docMk/>
          <pc:sldMk cId="2496961718" sldId="336"/>
        </pc:sldMkLst>
        <pc:graphicFrameChg chg="mod modGraphic">
          <ac:chgData name="Cristina-Dalila Nica (2432935)" userId="S::2432935@student.uwtsd.ac.uk::7949a306-e094-467e-b7d2-505e741cef33" providerId="AD" clId="Web-{085FE80B-986F-7CA5-9AC4-C76FD5AEE935}" dt="2025-10-15T09:27:14.785" v="24"/>
          <ac:graphicFrameMkLst>
            <pc:docMk/>
            <pc:sldMk cId="2496961718" sldId="336"/>
            <ac:graphicFrameMk id="5" creationId="{A2EE408F-2C4B-7EA4-C94A-EC225621176C}"/>
          </ac:graphicFrameMkLst>
        </pc:graphicFrameChg>
      </pc:sldChg>
      <pc:sldChg chg="modSp">
        <pc:chgData name="Cristina-Dalila Nica (2432935)" userId="S::2432935@student.uwtsd.ac.uk::7949a306-e094-467e-b7d2-505e741cef33" providerId="AD" clId="Web-{085FE80B-986F-7CA5-9AC4-C76FD5AEE935}" dt="2025-10-15T09:38:19.525" v="89" actId="20577"/>
        <pc:sldMkLst>
          <pc:docMk/>
          <pc:sldMk cId="2319079123" sldId="337"/>
        </pc:sldMkLst>
        <pc:spChg chg="mod">
          <ac:chgData name="Cristina-Dalila Nica (2432935)" userId="S::2432935@student.uwtsd.ac.uk::7949a306-e094-467e-b7d2-505e741cef33" providerId="AD" clId="Web-{085FE80B-986F-7CA5-9AC4-C76FD5AEE935}" dt="2025-10-15T09:38:19.525" v="89" actId="20577"/>
          <ac:spMkLst>
            <pc:docMk/>
            <pc:sldMk cId="2319079123" sldId="337"/>
            <ac:spMk id="2" creationId="{F6A380E8-2AC0-F0B7-9432-FB8903B92FD6}"/>
          </ac:spMkLst>
        </pc:spChg>
      </pc:sldChg>
      <pc:sldChg chg="modSp">
        <pc:chgData name="Cristina-Dalila Nica (2432935)" userId="S::2432935@student.uwtsd.ac.uk::7949a306-e094-467e-b7d2-505e741cef33" providerId="AD" clId="Web-{085FE80B-986F-7CA5-9AC4-C76FD5AEE935}" dt="2025-10-15T09:30:38.787" v="45" actId="20577"/>
        <pc:sldMkLst>
          <pc:docMk/>
          <pc:sldMk cId="2194577916" sldId="361"/>
        </pc:sldMkLst>
        <pc:spChg chg="mod">
          <ac:chgData name="Cristina-Dalila Nica (2432935)" userId="S::2432935@student.uwtsd.ac.uk::7949a306-e094-467e-b7d2-505e741cef33" providerId="AD" clId="Web-{085FE80B-986F-7CA5-9AC4-C76FD5AEE935}" dt="2025-10-15T09:30:38.787" v="45" actId="20577"/>
          <ac:spMkLst>
            <pc:docMk/>
            <pc:sldMk cId="2194577916" sldId="361"/>
            <ac:spMk id="99" creationId="{BF9A1BC2-6F54-E6D2-2F46-E6E6EFB1E08A}"/>
          </ac:spMkLst>
        </pc:spChg>
      </pc:sldChg>
    </pc:docChg>
  </pc:docChgLst>
  <pc:docChgLst>
    <pc:chgData name="Cristina-Dalila Nica (2432935)" userId="S::2432935@student.uwtsd.ac.uk::7949a306-e094-467e-b7d2-505e741cef33" providerId="AD" clId="Web-{70714626-B75E-C212-5265-3A90C240FFA4}"/>
    <pc:docChg chg="delSld modSld">
      <pc:chgData name="Cristina-Dalila Nica (2432935)" userId="S::2432935@student.uwtsd.ac.uk::7949a306-e094-467e-b7d2-505e741cef33" providerId="AD" clId="Web-{70714626-B75E-C212-5265-3A90C240FFA4}" dt="2025-10-08T11:01:45.547" v="64" actId="20577"/>
      <pc:docMkLst>
        <pc:docMk/>
      </pc:docMkLst>
      <pc:sldChg chg="modSp">
        <pc:chgData name="Cristina-Dalila Nica (2432935)" userId="S::2432935@student.uwtsd.ac.uk::7949a306-e094-467e-b7d2-505e741cef33" providerId="AD" clId="Web-{70714626-B75E-C212-5265-3A90C240FFA4}" dt="2025-10-08T11:01:45.547" v="64" actId="20577"/>
        <pc:sldMkLst>
          <pc:docMk/>
          <pc:sldMk cId="1037257886" sldId="265"/>
        </pc:sldMkLst>
        <pc:spChg chg="mod">
          <ac:chgData name="Cristina-Dalila Nica (2432935)" userId="S::2432935@student.uwtsd.ac.uk::7949a306-e094-467e-b7d2-505e741cef33" providerId="AD" clId="Web-{70714626-B75E-C212-5265-3A90C240FFA4}" dt="2025-10-08T11:01:45.547" v="64" actId="20577"/>
          <ac:spMkLst>
            <pc:docMk/>
            <pc:sldMk cId="1037257886" sldId="265"/>
            <ac:spMk id="3" creationId="{E04C29E1-0FF6-7114-4118-5B68E71110F6}"/>
          </ac:spMkLst>
        </pc:spChg>
      </pc:sldChg>
      <pc:sldChg chg="modSp">
        <pc:chgData name="Cristina-Dalila Nica (2432935)" userId="S::2432935@student.uwtsd.ac.uk::7949a306-e094-467e-b7d2-505e741cef33" providerId="AD" clId="Web-{70714626-B75E-C212-5265-3A90C240FFA4}" dt="2025-10-08T10:50:21.619" v="7" actId="20577"/>
        <pc:sldMkLst>
          <pc:docMk/>
          <pc:sldMk cId="2319079123" sldId="337"/>
        </pc:sldMkLst>
        <pc:spChg chg="mod">
          <ac:chgData name="Cristina-Dalila Nica (2432935)" userId="S::2432935@student.uwtsd.ac.uk::7949a306-e094-467e-b7d2-505e741cef33" providerId="AD" clId="Web-{70714626-B75E-C212-5265-3A90C240FFA4}" dt="2025-10-08T10:50:21.619" v="7" actId="20577"/>
          <ac:spMkLst>
            <pc:docMk/>
            <pc:sldMk cId="2319079123" sldId="337"/>
            <ac:spMk id="3" creationId="{1B4D8426-20C5-630E-80E5-EAB06B11CCD5}"/>
          </ac:spMkLst>
        </pc:spChg>
      </pc:sldChg>
      <pc:sldChg chg="modSp">
        <pc:chgData name="Cristina-Dalila Nica (2432935)" userId="S::2432935@student.uwtsd.ac.uk::7949a306-e094-467e-b7d2-505e741cef33" providerId="AD" clId="Web-{70714626-B75E-C212-5265-3A90C240FFA4}" dt="2025-10-08T10:54:45.060" v="10" actId="20577"/>
        <pc:sldMkLst>
          <pc:docMk/>
          <pc:sldMk cId="2194577916" sldId="361"/>
        </pc:sldMkLst>
        <pc:spChg chg="mod">
          <ac:chgData name="Cristina-Dalila Nica (2432935)" userId="S::2432935@student.uwtsd.ac.uk::7949a306-e094-467e-b7d2-505e741cef33" providerId="AD" clId="Web-{70714626-B75E-C212-5265-3A90C240FFA4}" dt="2025-10-08T10:54:45.060" v="10" actId="20577"/>
          <ac:spMkLst>
            <pc:docMk/>
            <pc:sldMk cId="2194577916" sldId="361"/>
            <ac:spMk id="40" creationId="{1A129B97-8AB0-A07D-27D5-16E805A4DFB6}"/>
          </ac:spMkLst>
        </pc:spChg>
      </pc:sldChg>
    </pc:docChg>
  </pc:docChgLst>
  <pc:docChgLst>
    <pc:chgData clId="Web-{C9EBF9CC-702E-F1B8-4C38-BCFEB446F0BD}"/>
    <pc:docChg chg="modSld">
      <pc:chgData name="" userId="" providerId="" clId="Web-{C9EBF9CC-702E-F1B8-4C38-BCFEB446F0BD}" dt="2025-09-17T11:02:21.213" v="3" actId="20577"/>
      <pc:docMkLst>
        <pc:docMk/>
      </pc:docMkLst>
      <pc:sldChg chg="modSp">
        <pc:chgData name="" userId="" providerId="" clId="Web-{C9EBF9CC-702E-F1B8-4C38-BCFEB446F0BD}" dt="2025-09-17T11:02:21.213" v="3" actId="20577"/>
        <pc:sldMkLst>
          <pc:docMk/>
          <pc:sldMk cId="702059637" sldId="270"/>
        </pc:sldMkLst>
      </pc:sldChg>
    </pc:docChg>
  </pc:docChgLst>
  <pc:docChgLst>
    <pc:chgData name="Cristina-Dalila Nica (2432935)" userId="S::2432935@student.uwtsd.ac.uk::7949a306-e094-467e-b7d2-505e741cef33" providerId="AD" clId="Web-{DA91B5EE-0BC8-0BD8-B1F2-F9403AFB4618}"/>
    <pc:docChg chg="addSld modSld">
      <pc:chgData name="Cristina-Dalila Nica (2432935)" userId="S::2432935@student.uwtsd.ac.uk::7949a306-e094-467e-b7d2-505e741cef33" providerId="AD" clId="Web-{DA91B5EE-0BC8-0BD8-B1F2-F9403AFB4618}" dt="2025-10-01T11:26:49.077" v="95" actId="20577"/>
      <pc:docMkLst>
        <pc:docMk/>
      </pc:docMkLst>
      <pc:sldChg chg="modSp add">
        <pc:chgData name="Cristina-Dalila Nica (2432935)" userId="S::2432935@student.uwtsd.ac.uk::7949a306-e094-467e-b7d2-505e741cef33" providerId="AD" clId="Web-{DA91B5EE-0BC8-0BD8-B1F2-F9403AFB4618}" dt="2025-10-01T11:26:49.077" v="95" actId="20577"/>
        <pc:sldMkLst>
          <pc:docMk/>
          <pc:sldMk cId="2194577916" sldId="361"/>
        </pc:sldMkLst>
        <pc:spChg chg="mod">
          <ac:chgData name="Cristina-Dalila Nica (2432935)" userId="S::2432935@student.uwtsd.ac.uk::7949a306-e094-467e-b7d2-505e741cef33" providerId="AD" clId="Web-{DA91B5EE-0BC8-0BD8-B1F2-F9403AFB4618}" dt="2025-10-01T11:26:10.372" v="94" actId="20577"/>
          <ac:spMkLst>
            <pc:docMk/>
            <pc:sldMk cId="2194577916" sldId="361"/>
            <ac:spMk id="23" creationId="{8F167E83-1CE4-F3CA-7557-1CDDF3628DBE}"/>
          </ac:spMkLst>
        </pc:spChg>
        <pc:spChg chg="mod">
          <ac:chgData name="Cristina-Dalila Nica (2432935)" userId="S::2432935@student.uwtsd.ac.uk::7949a306-e094-467e-b7d2-505e741cef33" providerId="AD" clId="Web-{DA91B5EE-0BC8-0BD8-B1F2-F9403AFB4618}" dt="2025-10-01T11:23:16" v="26" actId="20577"/>
          <ac:spMkLst>
            <pc:docMk/>
            <pc:sldMk cId="2194577916" sldId="361"/>
            <ac:spMk id="24" creationId="{B2F0A62B-BCD1-8AD8-F315-6F09A31F7FFE}"/>
          </ac:spMkLst>
        </pc:spChg>
        <pc:spChg chg="mod">
          <ac:chgData name="Cristina-Dalila Nica (2432935)" userId="S::2432935@student.uwtsd.ac.uk::7949a306-e094-467e-b7d2-505e741cef33" providerId="AD" clId="Web-{DA91B5EE-0BC8-0BD8-B1F2-F9403AFB4618}" dt="2025-10-01T11:25:20.057" v="63" actId="20577"/>
          <ac:spMkLst>
            <pc:docMk/>
            <pc:sldMk cId="2194577916" sldId="361"/>
            <ac:spMk id="25" creationId="{2A30538D-67ED-A3A1-CFA1-39377D70B9B9}"/>
          </ac:spMkLst>
        </pc:spChg>
        <pc:spChg chg="mod">
          <ac:chgData name="Cristina-Dalila Nica (2432935)" userId="S::2432935@student.uwtsd.ac.uk::7949a306-e094-467e-b7d2-505e741cef33" providerId="AD" clId="Web-{DA91B5EE-0BC8-0BD8-B1F2-F9403AFB4618}" dt="2025-10-01T11:25:17.775" v="62" actId="20577"/>
          <ac:spMkLst>
            <pc:docMk/>
            <pc:sldMk cId="2194577916" sldId="361"/>
            <ac:spMk id="30" creationId="{93894965-CBAF-C3E0-3A1E-98F25A8DA3BD}"/>
          </ac:spMkLst>
        </pc:spChg>
        <pc:spChg chg="mod">
          <ac:chgData name="Cristina-Dalila Nica (2432935)" userId="S::2432935@student.uwtsd.ac.uk::7949a306-e094-467e-b7d2-505e741cef33" providerId="AD" clId="Web-{DA91B5EE-0BC8-0BD8-B1F2-F9403AFB4618}" dt="2025-10-01T11:26:07.997" v="93" actId="20577"/>
          <ac:spMkLst>
            <pc:docMk/>
            <pc:sldMk cId="2194577916" sldId="361"/>
            <ac:spMk id="37" creationId="{B1E4133F-2751-3952-C07B-9EBB9CE035BD}"/>
          </ac:spMkLst>
        </pc:spChg>
        <pc:spChg chg="mod">
          <ac:chgData name="Cristina-Dalila Nica (2432935)" userId="S::2432935@student.uwtsd.ac.uk::7949a306-e094-467e-b7d2-505e741cef33" providerId="AD" clId="Web-{DA91B5EE-0BC8-0BD8-B1F2-F9403AFB4618}" dt="2025-10-01T11:26:49.077" v="95" actId="20577"/>
          <ac:spMkLst>
            <pc:docMk/>
            <pc:sldMk cId="2194577916" sldId="361"/>
            <ac:spMk id="38" creationId="{CE1BD776-63C4-D3EE-069C-C9BBE2DC4B45}"/>
          </ac:spMkLst>
        </pc:spChg>
        <pc:spChg chg="mod">
          <ac:chgData name="Cristina-Dalila Nica (2432935)" userId="S::2432935@student.uwtsd.ac.uk::7949a306-e094-467e-b7d2-505e741cef33" providerId="AD" clId="Web-{DA91B5EE-0BC8-0BD8-B1F2-F9403AFB4618}" dt="2025-10-01T11:26:00.356" v="91" actId="20577"/>
          <ac:spMkLst>
            <pc:docMk/>
            <pc:sldMk cId="2194577916" sldId="361"/>
            <ac:spMk id="39" creationId="{D9B946EB-160F-14E8-6E65-A3ACFE53BA8E}"/>
          </ac:spMkLst>
        </pc:spChg>
      </pc:sldChg>
    </pc:docChg>
  </pc:docChgLst>
  <pc:docChgLst>
    <pc:chgData name="Cristina-Dalila Nica (2432935)" userId="S::2432935@student.uwtsd.ac.uk::7949a306-e094-467e-b7d2-505e741cef33" providerId="AD" clId="Web-{90562482-DE20-BA0D-041E-9A90DF27B390}"/>
    <pc:docChg chg="modSld">
      <pc:chgData name="Cristina-Dalila Nica (2432935)" userId="S::2432935@student.uwtsd.ac.uk::7949a306-e094-467e-b7d2-505e741cef33" providerId="AD" clId="Web-{90562482-DE20-BA0D-041E-9A90DF27B390}" dt="2025-10-15T09:48:32.232" v="63" actId="20577"/>
      <pc:docMkLst>
        <pc:docMk/>
      </pc:docMkLst>
      <pc:sldChg chg="addSp modSp mod setBg">
        <pc:chgData name="Cristina-Dalila Nica (2432935)" userId="S::2432935@student.uwtsd.ac.uk::7949a306-e094-467e-b7d2-505e741cef33" providerId="AD" clId="Web-{90562482-DE20-BA0D-041E-9A90DF27B390}" dt="2025-10-15T09:47:54.060" v="60" actId="1076"/>
        <pc:sldMkLst>
          <pc:docMk/>
          <pc:sldMk cId="1037257886" sldId="265"/>
        </pc:sldMkLst>
        <pc:spChg chg="mod">
          <ac:chgData name="Cristina-Dalila Nica (2432935)" userId="S::2432935@student.uwtsd.ac.uk::7949a306-e094-467e-b7d2-505e741cef33" providerId="AD" clId="Web-{90562482-DE20-BA0D-041E-9A90DF27B390}" dt="2025-10-15T09:46:53.887" v="52"/>
          <ac:spMkLst>
            <pc:docMk/>
            <pc:sldMk cId="1037257886" sldId="265"/>
            <ac:spMk id="2" creationId="{68A8AF1C-86E0-7043-44A2-DA950ED42D52}"/>
          </ac:spMkLst>
        </pc:spChg>
        <pc:spChg chg="mod">
          <ac:chgData name="Cristina-Dalila Nica (2432935)" userId="S::2432935@student.uwtsd.ac.uk::7949a306-e094-467e-b7d2-505e741cef33" providerId="AD" clId="Web-{90562482-DE20-BA0D-041E-9A90DF27B390}" dt="2025-10-15T09:47:54.060" v="60" actId="1076"/>
          <ac:spMkLst>
            <pc:docMk/>
            <pc:sldMk cId="1037257886" sldId="265"/>
            <ac:spMk id="3" creationId="{E04C29E1-0FF6-7114-4118-5B68E71110F6}"/>
          </ac:spMkLst>
        </pc:spChg>
        <pc:spChg chg="add">
          <ac:chgData name="Cristina-Dalila Nica (2432935)" userId="S::2432935@student.uwtsd.ac.uk::7949a306-e094-467e-b7d2-505e741cef33" providerId="AD" clId="Web-{90562482-DE20-BA0D-041E-9A90DF27B390}" dt="2025-10-15T09:46:53.887" v="52"/>
          <ac:spMkLst>
            <pc:docMk/>
            <pc:sldMk cId="1037257886" sldId="265"/>
            <ac:spMk id="9" creationId="{9F7D5CDA-D291-4307-BF55-1381FED29634}"/>
          </ac:spMkLst>
        </pc:spChg>
        <pc:picChg chg="add">
          <ac:chgData name="Cristina-Dalila Nica (2432935)" userId="S::2432935@student.uwtsd.ac.uk::7949a306-e094-467e-b7d2-505e741cef33" providerId="AD" clId="Web-{90562482-DE20-BA0D-041E-9A90DF27B390}" dt="2025-10-15T09:46:53.887" v="52"/>
          <ac:picMkLst>
            <pc:docMk/>
            <pc:sldMk cId="1037257886" sldId="265"/>
            <ac:picMk id="5" creationId="{F7C13084-EC62-E706-5F5E-C702E01F5B37}"/>
          </ac:picMkLst>
        </pc:picChg>
      </pc:sldChg>
      <pc:sldChg chg="addSp delSp modSp">
        <pc:chgData name="Cristina-Dalila Nica (2432935)" userId="S::2432935@student.uwtsd.ac.uk::7949a306-e094-467e-b7d2-505e741cef33" providerId="AD" clId="Web-{90562482-DE20-BA0D-041E-9A90DF27B390}" dt="2025-10-15T09:41:24.519" v="1"/>
        <pc:sldMkLst>
          <pc:docMk/>
          <pc:sldMk cId="702059637" sldId="270"/>
        </pc:sldMkLst>
        <pc:spChg chg="del">
          <ac:chgData name="Cristina-Dalila Nica (2432935)" userId="S::2432935@student.uwtsd.ac.uk::7949a306-e094-467e-b7d2-505e741cef33" providerId="AD" clId="Web-{90562482-DE20-BA0D-041E-9A90DF27B390}" dt="2025-10-15T09:41:24.519" v="1"/>
          <ac:spMkLst>
            <pc:docMk/>
            <pc:sldMk cId="702059637" sldId="270"/>
            <ac:spMk id="50" creationId="{09588DA8-065E-4F6F-8EFD-43104AB2E0CF}"/>
          </ac:spMkLst>
        </pc:spChg>
        <pc:spChg chg="del">
          <ac:chgData name="Cristina-Dalila Nica (2432935)" userId="S::2432935@student.uwtsd.ac.uk::7949a306-e094-467e-b7d2-505e741cef33" providerId="AD" clId="Web-{90562482-DE20-BA0D-041E-9A90DF27B390}" dt="2025-10-15T09:41:24.519" v="1"/>
          <ac:spMkLst>
            <pc:docMk/>
            <pc:sldMk cId="702059637" sldId="270"/>
            <ac:spMk id="51" creationId="{C4285719-470E-454C-AF62-8323075F1F5B}"/>
          </ac:spMkLst>
        </pc:spChg>
        <pc:spChg chg="del">
          <ac:chgData name="Cristina-Dalila Nica (2432935)" userId="S::2432935@student.uwtsd.ac.uk::7949a306-e094-467e-b7d2-505e741cef33" providerId="AD" clId="Web-{90562482-DE20-BA0D-041E-9A90DF27B390}" dt="2025-10-15T09:41:24.519" v="1"/>
          <ac:spMkLst>
            <pc:docMk/>
            <pc:sldMk cId="702059637" sldId="270"/>
            <ac:spMk id="52" creationId="{CD9FE4EF-C4D8-49A0-B2FF-81D8DB7D8A24}"/>
          </ac:spMkLst>
        </pc:spChg>
        <pc:spChg chg="del">
          <ac:chgData name="Cristina-Dalila Nica (2432935)" userId="S::2432935@student.uwtsd.ac.uk::7949a306-e094-467e-b7d2-505e741cef33" providerId="AD" clId="Web-{90562482-DE20-BA0D-041E-9A90DF27B390}" dt="2025-10-15T09:41:24.519" v="1"/>
          <ac:spMkLst>
            <pc:docMk/>
            <pc:sldMk cId="702059637" sldId="270"/>
            <ac:spMk id="53" creationId="{4300840D-0A0B-4512-BACA-B439D5B9C57C}"/>
          </ac:spMkLst>
        </pc:spChg>
        <pc:spChg chg="del">
          <ac:chgData name="Cristina-Dalila Nica (2432935)" userId="S::2432935@student.uwtsd.ac.uk::7949a306-e094-467e-b7d2-505e741cef33" providerId="AD" clId="Web-{90562482-DE20-BA0D-041E-9A90DF27B390}" dt="2025-10-15T09:41:24.519" v="1"/>
          <ac:spMkLst>
            <pc:docMk/>
            <pc:sldMk cId="702059637" sldId="270"/>
            <ac:spMk id="54" creationId="{D2B78728-A580-49A7-84F9-6EF6F583ADE0}"/>
          </ac:spMkLst>
        </pc:spChg>
        <pc:spChg chg="del">
          <ac:chgData name="Cristina-Dalila Nica (2432935)" userId="S::2432935@student.uwtsd.ac.uk::7949a306-e094-467e-b7d2-505e741cef33" providerId="AD" clId="Web-{90562482-DE20-BA0D-041E-9A90DF27B390}" dt="2025-10-15T09:41:24.519" v="1"/>
          <ac:spMkLst>
            <pc:docMk/>
            <pc:sldMk cId="702059637" sldId="270"/>
            <ac:spMk id="55" creationId="{38FAA1A1-D861-433F-88FA-1E9D6FD31D11}"/>
          </ac:spMkLst>
        </pc:spChg>
        <pc:spChg chg="del">
          <ac:chgData name="Cristina-Dalila Nica (2432935)" userId="S::2432935@student.uwtsd.ac.uk::7949a306-e094-467e-b7d2-505e741cef33" providerId="AD" clId="Web-{90562482-DE20-BA0D-041E-9A90DF27B390}" dt="2025-10-15T09:41:24.519" v="1"/>
          <ac:spMkLst>
            <pc:docMk/>
            <pc:sldMk cId="702059637" sldId="270"/>
            <ac:spMk id="56" creationId="{8D71EDA1-87BF-4D5D-AB79-F346FD19278A}"/>
          </ac:spMkLst>
        </pc:spChg>
        <pc:spChg chg="mod">
          <ac:chgData name="Cristina-Dalila Nica (2432935)" userId="S::2432935@student.uwtsd.ac.uk::7949a306-e094-467e-b7d2-505e741cef33" providerId="AD" clId="Web-{90562482-DE20-BA0D-041E-9A90DF27B390}" dt="2025-10-15T09:41:24.519" v="1"/>
          <ac:spMkLst>
            <pc:docMk/>
            <pc:sldMk cId="702059637" sldId="270"/>
            <ac:spMk id="57" creationId="{0275301B-F9FE-639C-99FA-5A78A9B0F8AC}"/>
          </ac:spMkLst>
        </pc:spChg>
        <pc:spChg chg="add">
          <ac:chgData name="Cristina-Dalila Nica (2432935)" userId="S::2432935@student.uwtsd.ac.uk::7949a306-e094-467e-b7d2-505e741cef33" providerId="AD" clId="Web-{90562482-DE20-BA0D-041E-9A90DF27B390}" dt="2025-10-15T09:41:24.519" v="1"/>
          <ac:spMkLst>
            <pc:docMk/>
            <pc:sldMk cId="702059637" sldId="270"/>
            <ac:spMk id="62" creationId="{F13C74B1-5B17-4795-BED0-7140497B445A}"/>
          </ac:spMkLst>
        </pc:spChg>
        <pc:spChg chg="add">
          <ac:chgData name="Cristina-Dalila Nica (2432935)" userId="S::2432935@student.uwtsd.ac.uk::7949a306-e094-467e-b7d2-505e741cef33" providerId="AD" clId="Web-{90562482-DE20-BA0D-041E-9A90DF27B390}" dt="2025-10-15T09:41:24.519" v="1"/>
          <ac:spMkLst>
            <pc:docMk/>
            <pc:sldMk cId="702059637" sldId="270"/>
            <ac:spMk id="64" creationId="{D4974D33-8DC5-464E-8C6D-BE58F0669C17}"/>
          </ac:spMkLst>
        </pc:spChg>
        <pc:picChg chg="add mod">
          <ac:chgData name="Cristina-Dalila Nica (2432935)" userId="S::2432935@student.uwtsd.ac.uk::7949a306-e094-467e-b7d2-505e741cef33" providerId="AD" clId="Web-{90562482-DE20-BA0D-041E-9A90DF27B390}" dt="2025-10-15T09:41:19.284" v="0"/>
          <ac:picMkLst>
            <pc:docMk/>
            <pc:sldMk cId="702059637" sldId="270"/>
            <ac:picMk id="2" creationId="{EC134201-1753-7443-056E-74A13A917FAB}"/>
          </ac:picMkLst>
        </pc:picChg>
      </pc:sldChg>
      <pc:sldChg chg="addSp modSp mod setBg setClrOvrMap">
        <pc:chgData name="Cristina-Dalila Nica (2432935)" userId="S::2432935@student.uwtsd.ac.uk::7949a306-e094-467e-b7d2-505e741cef33" providerId="AD" clId="Web-{90562482-DE20-BA0D-041E-9A90DF27B390}" dt="2025-10-15T09:48:32.232" v="63" actId="20577"/>
        <pc:sldMkLst>
          <pc:docMk/>
          <pc:sldMk cId="3321023050" sldId="271"/>
        </pc:sldMkLst>
        <pc:spChg chg="mod ord">
          <ac:chgData name="Cristina-Dalila Nica (2432935)" userId="S::2432935@student.uwtsd.ac.uk::7949a306-e094-467e-b7d2-505e741cef33" providerId="AD" clId="Web-{90562482-DE20-BA0D-041E-9A90DF27B390}" dt="2025-10-15T09:48:32.232" v="63" actId="20577"/>
          <ac:spMkLst>
            <pc:docMk/>
            <pc:sldMk cId="3321023050" sldId="271"/>
            <ac:spMk id="3" creationId="{04A3744F-9B08-5DB9-23DC-76B7A65F7E67}"/>
          </ac:spMkLst>
        </pc:spChg>
        <pc:spChg chg="add">
          <ac:chgData name="Cristina-Dalila Nica (2432935)" userId="S::2432935@student.uwtsd.ac.uk::7949a306-e094-467e-b7d2-505e741cef33" providerId="AD" clId="Web-{90562482-DE20-BA0D-041E-9A90DF27B390}" dt="2025-10-15T09:42:19.505" v="3"/>
          <ac:spMkLst>
            <pc:docMk/>
            <pc:sldMk cId="3321023050" sldId="271"/>
            <ac:spMk id="8" creationId="{9228552E-C8B1-4A80-8448-0787CE0FC704}"/>
          </ac:spMkLst>
        </pc:spChg>
        <pc:picChg chg="add mod">
          <ac:chgData name="Cristina-Dalila Nica (2432935)" userId="S::2432935@student.uwtsd.ac.uk::7949a306-e094-467e-b7d2-505e741cef33" providerId="AD" clId="Web-{90562482-DE20-BA0D-041E-9A90DF27B390}" dt="2025-10-15T09:42:19.505" v="3"/>
          <ac:picMkLst>
            <pc:docMk/>
            <pc:sldMk cId="3321023050" sldId="271"/>
            <ac:picMk id="2" creationId="{47B1F16A-C1BC-8E3F-9CFC-DFA737F7C48D}"/>
          </ac:picMkLst>
        </pc:picChg>
      </pc:sldChg>
      <pc:sldChg chg="addSp delSp modSp mod setBg">
        <pc:chgData name="Cristina-Dalila Nica (2432935)" userId="S::2432935@student.uwtsd.ac.uk::7949a306-e094-467e-b7d2-505e741cef33" providerId="AD" clId="Web-{90562482-DE20-BA0D-041E-9A90DF27B390}" dt="2025-10-15T09:45:55.355" v="51" actId="1076"/>
        <pc:sldMkLst>
          <pc:docMk/>
          <pc:sldMk cId="860344735" sldId="274"/>
        </pc:sldMkLst>
        <pc:spChg chg="mod">
          <ac:chgData name="Cristina-Dalila Nica (2432935)" userId="S::2432935@student.uwtsd.ac.uk::7949a306-e094-467e-b7d2-505e741cef33" providerId="AD" clId="Web-{90562482-DE20-BA0D-041E-9A90DF27B390}" dt="2025-10-15T09:45:55.355" v="51" actId="1076"/>
          <ac:spMkLst>
            <pc:docMk/>
            <pc:sldMk cId="860344735" sldId="274"/>
            <ac:spMk id="2" creationId="{A4625D9A-89A8-7973-B86A-02BB98C95A4B}"/>
          </ac:spMkLst>
        </pc:spChg>
        <pc:spChg chg="mod">
          <ac:chgData name="Cristina-Dalila Nica (2432935)" userId="S::2432935@student.uwtsd.ac.uk::7949a306-e094-467e-b7d2-505e741cef33" providerId="AD" clId="Web-{90562482-DE20-BA0D-041E-9A90DF27B390}" dt="2025-10-15T09:45:44.730" v="50" actId="20577"/>
          <ac:spMkLst>
            <pc:docMk/>
            <pc:sldMk cId="860344735" sldId="274"/>
            <ac:spMk id="3" creationId="{5A83545D-6FBE-2985-5F35-4C84283CFC53}"/>
          </ac:spMkLst>
        </pc:spChg>
        <pc:spChg chg="add del">
          <ac:chgData name="Cristina-Dalila Nica (2432935)" userId="S::2432935@student.uwtsd.ac.uk::7949a306-e094-467e-b7d2-505e741cef33" providerId="AD" clId="Web-{90562482-DE20-BA0D-041E-9A90DF27B390}" dt="2025-10-15T09:44:15.450" v="19"/>
          <ac:spMkLst>
            <pc:docMk/>
            <pc:sldMk cId="860344735" sldId="274"/>
            <ac:spMk id="9" creationId="{201CC55D-ED54-4C5C-95E6-10947BD1103B}"/>
          </ac:spMkLst>
        </pc:spChg>
        <pc:spChg chg="add del">
          <ac:chgData name="Cristina-Dalila Nica (2432935)" userId="S::2432935@student.uwtsd.ac.uk::7949a306-e094-467e-b7d2-505e741cef33" providerId="AD" clId="Web-{90562482-DE20-BA0D-041E-9A90DF27B390}" dt="2025-10-15T09:44:15.450" v="19"/>
          <ac:spMkLst>
            <pc:docMk/>
            <pc:sldMk cId="860344735" sldId="274"/>
            <ac:spMk id="15" creationId="{3873B707-463F-40B0-8227-E8CC6C67EB25}"/>
          </ac:spMkLst>
        </pc:spChg>
        <pc:spChg chg="add del">
          <ac:chgData name="Cristina-Dalila Nica (2432935)" userId="S::2432935@student.uwtsd.ac.uk::7949a306-e094-467e-b7d2-505e741cef33" providerId="AD" clId="Web-{90562482-DE20-BA0D-041E-9A90DF27B390}" dt="2025-10-15T09:44:15.450" v="19"/>
          <ac:spMkLst>
            <pc:docMk/>
            <pc:sldMk cId="860344735" sldId="274"/>
            <ac:spMk id="17" creationId="{C13237C8-E62C-4F0D-A318-BD6FB6C2D138}"/>
          </ac:spMkLst>
        </pc:spChg>
        <pc:spChg chg="add del">
          <ac:chgData name="Cristina-Dalila Nica (2432935)" userId="S::2432935@student.uwtsd.ac.uk::7949a306-e094-467e-b7d2-505e741cef33" providerId="AD" clId="Web-{90562482-DE20-BA0D-041E-9A90DF27B390}" dt="2025-10-15T09:44:15.450" v="19"/>
          <ac:spMkLst>
            <pc:docMk/>
            <pc:sldMk cId="860344735" sldId="274"/>
            <ac:spMk id="19" creationId="{19C9EAEA-39D0-4B0E-A0EB-51E7B26740B1}"/>
          </ac:spMkLst>
        </pc:spChg>
        <pc:spChg chg="add del">
          <ac:chgData name="Cristina-Dalila Nica (2432935)" userId="S::2432935@student.uwtsd.ac.uk::7949a306-e094-467e-b7d2-505e741cef33" providerId="AD" clId="Web-{90562482-DE20-BA0D-041E-9A90DF27B390}" dt="2025-10-15T09:44:17.806" v="21"/>
          <ac:spMkLst>
            <pc:docMk/>
            <pc:sldMk cId="860344735" sldId="274"/>
            <ac:spMk id="21" creationId="{F13C74B1-5B17-4795-BED0-7140497B445A}"/>
          </ac:spMkLst>
        </pc:spChg>
        <pc:spChg chg="add del">
          <ac:chgData name="Cristina-Dalila Nica (2432935)" userId="S::2432935@student.uwtsd.ac.uk::7949a306-e094-467e-b7d2-505e741cef33" providerId="AD" clId="Web-{90562482-DE20-BA0D-041E-9A90DF27B390}" dt="2025-10-15T09:44:17.806" v="21"/>
          <ac:spMkLst>
            <pc:docMk/>
            <pc:sldMk cId="860344735" sldId="274"/>
            <ac:spMk id="22" creationId="{D4974D33-8DC5-464E-8C6D-BE58F0669C17}"/>
          </ac:spMkLst>
        </pc:spChg>
        <pc:spChg chg="add del">
          <ac:chgData name="Cristina-Dalila Nica (2432935)" userId="S::2432935@student.uwtsd.ac.uk::7949a306-e094-467e-b7d2-505e741cef33" providerId="AD" clId="Web-{90562482-DE20-BA0D-041E-9A90DF27B390}" dt="2025-10-15T09:44:22.415" v="23"/>
          <ac:spMkLst>
            <pc:docMk/>
            <pc:sldMk cId="860344735" sldId="274"/>
            <ac:spMk id="24" creationId="{9F7D5CDA-D291-4307-BF55-1381FED29634}"/>
          </ac:spMkLst>
        </pc:spChg>
        <pc:spChg chg="add del">
          <ac:chgData name="Cristina-Dalila Nica (2432935)" userId="S::2432935@student.uwtsd.ac.uk::7949a306-e094-467e-b7d2-505e741cef33" providerId="AD" clId="Web-{90562482-DE20-BA0D-041E-9A90DF27B390}" dt="2025-10-15T09:44:26.462" v="25"/>
          <ac:spMkLst>
            <pc:docMk/>
            <pc:sldMk cId="860344735" sldId="274"/>
            <ac:spMk id="26" creationId="{F13C74B1-5B17-4795-BED0-7140497B445A}"/>
          </ac:spMkLst>
        </pc:spChg>
        <pc:spChg chg="add del">
          <ac:chgData name="Cristina-Dalila Nica (2432935)" userId="S::2432935@student.uwtsd.ac.uk::7949a306-e094-467e-b7d2-505e741cef33" providerId="AD" clId="Web-{90562482-DE20-BA0D-041E-9A90DF27B390}" dt="2025-10-15T09:44:26.462" v="25"/>
          <ac:spMkLst>
            <pc:docMk/>
            <pc:sldMk cId="860344735" sldId="274"/>
            <ac:spMk id="27" creationId="{D4974D33-8DC5-464E-8C6D-BE58F0669C17}"/>
          </ac:spMkLst>
        </pc:spChg>
        <pc:spChg chg="add del">
          <ac:chgData name="Cristina-Dalila Nica (2432935)" userId="S::2432935@student.uwtsd.ac.uk::7949a306-e094-467e-b7d2-505e741cef33" providerId="AD" clId="Web-{90562482-DE20-BA0D-041E-9A90DF27B390}" dt="2025-10-15T09:44:38.650" v="27"/>
          <ac:spMkLst>
            <pc:docMk/>
            <pc:sldMk cId="860344735" sldId="274"/>
            <ac:spMk id="29" creationId="{3ECBE1F1-D69B-4AFA-ABD5-8E41720EF6DE}"/>
          </ac:spMkLst>
        </pc:spChg>
        <pc:spChg chg="add del">
          <ac:chgData name="Cristina-Dalila Nica (2432935)" userId="S::2432935@student.uwtsd.ac.uk::7949a306-e094-467e-b7d2-505e741cef33" providerId="AD" clId="Web-{90562482-DE20-BA0D-041E-9A90DF27B390}" dt="2025-10-15T09:44:38.650" v="27"/>
          <ac:spMkLst>
            <pc:docMk/>
            <pc:sldMk cId="860344735" sldId="274"/>
            <ac:spMk id="30" creationId="{603A6265-E10C-4B85-9C20-E75FCAF9CC63}"/>
          </ac:spMkLst>
        </pc:spChg>
        <pc:spChg chg="add del">
          <ac:chgData name="Cristina-Dalila Nica (2432935)" userId="S::2432935@student.uwtsd.ac.uk::7949a306-e094-467e-b7d2-505e741cef33" providerId="AD" clId="Web-{90562482-DE20-BA0D-041E-9A90DF27B390}" dt="2025-10-15T09:44:40.103" v="29"/>
          <ac:spMkLst>
            <pc:docMk/>
            <pc:sldMk cId="860344735" sldId="274"/>
            <ac:spMk id="32" creationId="{8F90786E-B72D-4C32-BDCE-A170B007822D}"/>
          </ac:spMkLst>
        </pc:spChg>
        <pc:spChg chg="add del">
          <ac:chgData name="Cristina-Dalila Nica (2432935)" userId="S::2432935@student.uwtsd.ac.uk::7949a306-e094-467e-b7d2-505e741cef33" providerId="AD" clId="Web-{90562482-DE20-BA0D-041E-9A90DF27B390}" dt="2025-10-15T09:44:40.103" v="29"/>
          <ac:spMkLst>
            <pc:docMk/>
            <pc:sldMk cId="860344735" sldId="274"/>
            <ac:spMk id="33" creationId="{5E46F2E7-848F-4A6C-A098-4764FDEA771A}"/>
          </ac:spMkLst>
        </pc:spChg>
        <pc:spChg chg="add">
          <ac:chgData name="Cristina-Dalila Nica (2432935)" userId="S::2432935@student.uwtsd.ac.uk::7949a306-e094-467e-b7d2-505e741cef33" providerId="AD" clId="Web-{90562482-DE20-BA0D-041E-9A90DF27B390}" dt="2025-10-15T09:44:40.119" v="30"/>
          <ac:spMkLst>
            <pc:docMk/>
            <pc:sldMk cId="860344735" sldId="274"/>
            <ac:spMk id="35" creationId="{04812C46-200A-4DEB-A05E-3ED6C68C2387}"/>
          </ac:spMkLst>
        </pc:spChg>
        <pc:spChg chg="add">
          <ac:chgData name="Cristina-Dalila Nica (2432935)" userId="S::2432935@student.uwtsd.ac.uk::7949a306-e094-467e-b7d2-505e741cef33" providerId="AD" clId="Web-{90562482-DE20-BA0D-041E-9A90DF27B390}" dt="2025-10-15T09:44:40.119" v="30"/>
          <ac:spMkLst>
            <pc:docMk/>
            <pc:sldMk cId="860344735" sldId="274"/>
            <ac:spMk id="36" creationId="{D1EA859B-E555-4109-94F3-6700E046E008}"/>
          </ac:spMkLst>
        </pc:spChg>
        <pc:grpChg chg="add del">
          <ac:chgData name="Cristina-Dalila Nica (2432935)" userId="S::2432935@student.uwtsd.ac.uk::7949a306-e094-467e-b7d2-505e741cef33" providerId="AD" clId="Web-{90562482-DE20-BA0D-041E-9A90DF27B390}" dt="2025-10-15T09:44:15.450" v="19"/>
          <ac:grpSpMkLst>
            <pc:docMk/>
            <pc:sldMk cId="860344735" sldId="274"/>
            <ac:grpSpMk id="11" creationId="{1DE889C7-FAD6-4397-98E2-05D503484459}"/>
          </ac:grpSpMkLst>
        </pc:grpChg>
        <pc:picChg chg="add mod ord">
          <ac:chgData name="Cristina-Dalila Nica (2432935)" userId="S::2432935@student.uwtsd.ac.uk::7949a306-e094-467e-b7d2-505e741cef33" providerId="AD" clId="Web-{90562482-DE20-BA0D-041E-9A90DF27B390}" dt="2025-10-15T09:44:40.119" v="30"/>
          <ac:picMkLst>
            <pc:docMk/>
            <pc:sldMk cId="860344735" sldId="274"/>
            <ac:picMk id="4" creationId="{58915D8A-D2C4-C7EB-FE3D-DD9E4075B4FB}"/>
          </ac:picMkLst>
        </pc:picChg>
      </pc:sldChg>
    </pc:docChg>
  </pc:docChgLst>
  <pc:docChgLst>
    <pc:chgData name="Cristina-Dalila Nica (2432935)" userId="S::2432935@student.uwtsd.ac.uk::7949a306-e094-467e-b7d2-505e741cef33" providerId="AD" clId="Web-{495E377D-988F-5BE1-F8DA-5580B001A634}"/>
    <pc:docChg chg="modSld">
      <pc:chgData name="Cristina-Dalila Nica (2432935)" userId="S::2432935@student.uwtsd.ac.uk::7949a306-e094-467e-b7d2-505e741cef33" providerId="AD" clId="Web-{495E377D-988F-5BE1-F8DA-5580B001A634}" dt="2025-09-24T11:38:53.945" v="1502" actId="14100"/>
      <pc:docMkLst>
        <pc:docMk/>
      </pc:docMkLst>
      <pc:sldChg chg="addSp delSp modSp">
        <pc:chgData name="Cristina-Dalila Nica (2432935)" userId="S::2432935@student.uwtsd.ac.uk::7949a306-e094-467e-b7d2-505e741cef33" providerId="AD" clId="Web-{495E377D-988F-5BE1-F8DA-5580B001A634}" dt="2025-09-24T11:29:46.072" v="1491" actId="20577"/>
        <pc:sldMkLst>
          <pc:docMk/>
          <pc:sldMk cId="764605052" sldId="261"/>
        </pc:sldMkLst>
        <pc:spChg chg="add del mod">
          <ac:chgData name="Cristina-Dalila Nica (2432935)" userId="S::2432935@student.uwtsd.ac.uk::7949a306-e094-467e-b7d2-505e741cef33" providerId="AD" clId="Web-{495E377D-988F-5BE1-F8DA-5580B001A634}" dt="2025-09-24T11:29:46.072" v="1491" actId="20577"/>
          <ac:spMkLst>
            <pc:docMk/>
            <pc:sldMk cId="764605052" sldId="261"/>
            <ac:spMk id="3" creationId="{E04C29E1-0FF6-7114-4118-5B68E71110F6}"/>
          </ac:spMkLst>
        </pc:spChg>
        <pc:graphicFrameChg chg="mod modGraphic">
          <ac:chgData name="Cristina-Dalila Nica (2432935)" userId="S::2432935@student.uwtsd.ac.uk::7949a306-e094-467e-b7d2-505e741cef33" providerId="AD" clId="Web-{495E377D-988F-5BE1-F8DA-5580B001A634}" dt="2025-09-24T11:28:37.883" v="1490"/>
          <ac:graphicFrameMkLst>
            <pc:docMk/>
            <pc:sldMk cId="764605052" sldId="261"/>
            <ac:graphicFrameMk id="7" creationId="{108D2D3F-BBD3-F859-AF29-5BEF174F1637}"/>
          </ac:graphicFrameMkLst>
        </pc:graphicFrameChg>
      </pc:sldChg>
      <pc:sldChg chg="modSp">
        <pc:chgData name="Cristina-Dalila Nica (2432935)" userId="S::2432935@student.uwtsd.ac.uk::7949a306-e094-467e-b7d2-505e741cef33" providerId="AD" clId="Web-{495E377D-988F-5BE1-F8DA-5580B001A634}" dt="2025-09-24T11:38:53.945" v="1502" actId="14100"/>
        <pc:sldMkLst>
          <pc:docMk/>
          <pc:sldMk cId="2451324015" sldId="263"/>
        </pc:sldMkLst>
        <pc:spChg chg="mod">
          <ac:chgData name="Cristina-Dalila Nica (2432935)" userId="S::2432935@student.uwtsd.ac.uk::7949a306-e094-467e-b7d2-505e741cef33" providerId="AD" clId="Web-{495E377D-988F-5BE1-F8DA-5580B001A634}" dt="2025-09-24T11:38:53.945" v="1502" actId="14100"/>
          <ac:spMkLst>
            <pc:docMk/>
            <pc:sldMk cId="2451324015" sldId="263"/>
            <ac:spMk id="3" creationId="{E04C29E1-0FF6-7114-4118-5B68E71110F6}"/>
          </ac:spMkLst>
        </pc:spChg>
      </pc:sldChg>
    </pc:docChg>
  </pc:docChgLst>
  <pc:docChgLst>
    <pc:chgData name="Cristina-Dalila Nica (2432935)" userId="S::2432935@student.uwtsd.ac.uk::7949a306-e094-467e-b7d2-505e741cef33" providerId="AD" clId="Web-{B586C6F3-1787-9878-7D54-07C867211444}"/>
    <pc:docChg chg="modSld">
      <pc:chgData name="Cristina-Dalila Nica (2432935)" userId="S::2432935@student.uwtsd.ac.uk::7949a306-e094-467e-b7d2-505e741cef33" providerId="AD" clId="Web-{B586C6F3-1787-9878-7D54-07C867211444}" dt="2025-10-08T10:48:16.425" v="129" actId="20577"/>
      <pc:docMkLst>
        <pc:docMk/>
      </pc:docMkLst>
      <pc:sldChg chg="modSp">
        <pc:chgData name="Cristina-Dalila Nica (2432935)" userId="S::2432935@student.uwtsd.ac.uk::7949a306-e094-467e-b7d2-505e741cef33" providerId="AD" clId="Web-{B586C6F3-1787-9878-7D54-07C867211444}" dt="2025-10-08T10:17:19.628" v="66"/>
        <pc:sldMkLst>
          <pc:docMk/>
          <pc:sldMk cId="764605052" sldId="261"/>
        </pc:sldMkLst>
        <pc:graphicFrameChg chg="mod modGraphic">
          <ac:chgData name="Cristina-Dalila Nica (2432935)" userId="S::2432935@student.uwtsd.ac.uk::7949a306-e094-467e-b7d2-505e741cef33" providerId="AD" clId="Web-{B586C6F3-1787-9878-7D54-07C867211444}" dt="2025-10-08T10:17:19.628" v="66"/>
          <ac:graphicFrameMkLst>
            <pc:docMk/>
            <pc:sldMk cId="764605052" sldId="261"/>
            <ac:graphicFrameMk id="7" creationId="{108D2D3F-BBD3-F859-AF29-5BEF174F1637}"/>
          </ac:graphicFrameMkLst>
        </pc:graphicFrameChg>
      </pc:sldChg>
      <pc:sldChg chg="modSp">
        <pc:chgData name="Cristina-Dalila Nica (2432935)" userId="S::2432935@student.uwtsd.ac.uk::7949a306-e094-467e-b7d2-505e741cef33" providerId="AD" clId="Web-{B586C6F3-1787-9878-7D54-07C867211444}" dt="2025-10-08T10:37:28.596" v="112" actId="14100"/>
        <pc:sldMkLst>
          <pc:docMk/>
          <pc:sldMk cId="702059637" sldId="270"/>
        </pc:sldMkLst>
        <pc:spChg chg="mod">
          <ac:chgData name="Cristina-Dalila Nica (2432935)" userId="S::2432935@student.uwtsd.ac.uk::7949a306-e094-467e-b7d2-505e741cef33" providerId="AD" clId="Web-{B586C6F3-1787-9878-7D54-07C867211444}" dt="2025-10-08T10:37:28.596" v="112" actId="14100"/>
          <ac:spMkLst>
            <pc:docMk/>
            <pc:sldMk cId="702059637" sldId="270"/>
            <ac:spMk id="57" creationId="{0275301B-F9FE-639C-99FA-5A78A9B0F8AC}"/>
          </ac:spMkLst>
        </pc:spChg>
      </pc:sldChg>
      <pc:sldChg chg="modSp">
        <pc:chgData name="Cristina-Dalila Nica (2432935)" userId="S::2432935@student.uwtsd.ac.uk::7949a306-e094-467e-b7d2-505e741cef33" providerId="AD" clId="Web-{B586C6F3-1787-9878-7D54-07C867211444}" dt="2025-10-08T10:09:51.456" v="10" actId="20577"/>
        <pc:sldMkLst>
          <pc:docMk/>
          <pc:sldMk cId="1027608494" sldId="272"/>
        </pc:sldMkLst>
        <pc:spChg chg="mod">
          <ac:chgData name="Cristina-Dalila Nica (2432935)" userId="S::2432935@student.uwtsd.ac.uk::7949a306-e094-467e-b7d2-505e741cef33" providerId="AD" clId="Web-{B586C6F3-1787-9878-7D54-07C867211444}" dt="2025-10-08T10:09:51.456" v="10" actId="20577"/>
          <ac:spMkLst>
            <pc:docMk/>
            <pc:sldMk cId="1027608494" sldId="272"/>
            <ac:spMk id="3" creationId="{E292113E-450D-CB08-601E-E45AB99509E7}"/>
          </ac:spMkLst>
        </pc:spChg>
      </pc:sldChg>
      <pc:sldChg chg="modSp">
        <pc:chgData name="Cristina-Dalila Nica (2432935)" userId="S::2432935@student.uwtsd.ac.uk::7949a306-e094-467e-b7d2-505e741cef33" providerId="AD" clId="Web-{B586C6F3-1787-9878-7D54-07C867211444}" dt="2025-10-08T10:39:31.740" v="124" actId="20577"/>
        <pc:sldMkLst>
          <pc:docMk/>
          <pc:sldMk cId="2661610389" sldId="273"/>
        </pc:sldMkLst>
        <pc:spChg chg="mod">
          <ac:chgData name="Cristina-Dalila Nica (2432935)" userId="S::2432935@student.uwtsd.ac.uk::7949a306-e094-467e-b7d2-505e741cef33" providerId="AD" clId="Web-{B586C6F3-1787-9878-7D54-07C867211444}" dt="2025-10-08T10:39:31.740" v="124" actId="20577"/>
          <ac:spMkLst>
            <pc:docMk/>
            <pc:sldMk cId="2661610389" sldId="273"/>
            <ac:spMk id="3" creationId="{881B820E-B9B3-5CF2-E1AE-F54AA3FA003E}"/>
          </ac:spMkLst>
        </pc:spChg>
      </pc:sldChg>
      <pc:sldChg chg="modSp">
        <pc:chgData name="Cristina-Dalila Nica (2432935)" userId="S::2432935@student.uwtsd.ac.uk::7949a306-e094-467e-b7d2-505e741cef33" providerId="AD" clId="Web-{B586C6F3-1787-9878-7D54-07C867211444}" dt="2025-10-08T10:31:09.781" v="106" actId="20577"/>
        <pc:sldMkLst>
          <pc:docMk/>
          <pc:sldMk cId="860344735" sldId="274"/>
        </pc:sldMkLst>
        <pc:spChg chg="mod">
          <ac:chgData name="Cristina-Dalila Nica (2432935)" userId="S::2432935@student.uwtsd.ac.uk::7949a306-e094-467e-b7d2-505e741cef33" providerId="AD" clId="Web-{B586C6F3-1787-9878-7D54-07C867211444}" dt="2025-10-08T10:31:09.781" v="106" actId="20577"/>
          <ac:spMkLst>
            <pc:docMk/>
            <pc:sldMk cId="860344735" sldId="274"/>
            <ac:spMk id="3" creationId="{5A83545D-6FBE-2985-5F35-4C84283CFC53}"/>
          </ac:spMkLst>
        </pc:spChg>
      </pc:sldChg>
      <pc:sldChg chg="modSp">
        <pc:chgData name="Cristina-Dalila Nica (2432935)" userId="S::2432935@student.uwtsd.ac.uk::7949a306-e094-467e-b7d2-505e741cef33" providerId="AD" clId="Web-{B586C6F3-1787-9878-7D54-07C867211444}" dt="2025-10-08T10:48:16.425" v="129" actId="20577"/>
        <pc:sldMkLst>
          <pc:docMk/>
          <pc:sldMk cId="2319079123" sldId="337"/>
        </pc:sldMkLst>
        <pc:spChg chg="mod">
          <ac:chgData name="Cristina-Dalila Nica (2432935)" userId="S::2432935@student.uwtsd.ac.uk::7949a306-e094-467e-b7d2-505e741cef33" providerId="AD" clId="Web-{B586C6F3-1787-9878-7D54-07C867211444}" dt="2025-10-08T10:48:16.425" v="129" actId="20577"/>
          <ac:spMkLst>
            <pc:docMk/>
            <pc:sldMk cId="2319079123" sldId="337"/>
            <ac:spMk id="3" creationId="{1B4D8426-20C5-630E-80E5-EAB06B11CCD5}"/>
          </ac:spMkLst>
        </pc:spChg>
      </pc:sldChg>
    </pc:docChg>
  </pc:docChgLst>
  <pc:docChgLst>
    <pc:chgData name="Cristina-Dalila Nica (2432935)" userId="S::2432935@student.uwtsd.ac.uk::7949a306-e094-467e-b7d2-505e741cef33" providerId="AD" clId="Web-{0184C655-0A59-4BA9-9430-5C1F5CCDA8F7}"/>
    <pc:docChg chg="modSld">
      <pc:chgData name="Cristina-Dalila Nica (2432935)" userId="S::2432935@student.uwtsd.ac.uk::7949a306-e094-467e-b7d2-505e741cef33" providerId="AD" clId="Web-{0184C655-0A59-4BA9-9430-5C1F5CCDA8F7}" dt="2025-10-15T09:22:34.518" v="13" actId="20577"/>
      <pc:docMkLst>
        <pc:docMk/>
      </pc:docMkLst>
      <pc:sldChg chg="modSp">
        <pc:chgData name="Cristina-Dalila Nica (2432935)" userId="S::2432935@student.uwtsd.ac.uk::7949a306-e094-467e-b7d2-505e741cef33" providerId="AD" clId="Web-{0184C655-0A59-4BA9-9430-5C1F5CCDA8F7}" dt="2025-10-15T09:22:34.518" v="13" actId="20577"/>
        <pc:sldMkLst>
          <pc:docMk/>
          <pc:sldMk cId="3321023050" sldId="271"/>
        </pc:sldMkLst>
        <pc:spChg chg="mod">
          <ac:chgData name="Cristina-Dalila Nica (2432935)" userId="S::2432935@student.uwtsd.ac.uk::7949a306-e094-467e-b7d2-505e741cef33" providerId="AD" clId="Web-{0184C655-0A59-4BA9-9430-5C1F5CCDA8F7}" dt="2025-10-15T09:22:34.518" v="13" actId="20577"/>
          <ac:spMkLst>
            <pc:docMk/>
            <pc:sldMk cId="3321023050" sldId="271"/>
            <ac:spMk id="2" creationId="{23379A11-1CF0-5125-F775-02C08085203B}"/>
          </ac:spMkLst>
        </pc:spChg>
        <pc:spChg chg="mod">
          <ac:chgData name="Cristina-Dalila Nica (2432935)" userId="S::2432935@student.uwtsd.ac.uk::7949a306-e094-467e-b7d2-505e741cef33" providerId="AD" clId="Web-{0184C655-0A59-4BA9-9430-5C1F5CCDA8F7}" dt="2025-10-15T09:21:01.530" v="10" actId="20577"/>
          <ac:spMkLst>
            <pc:docMk/>
            <pc:sldMk cId="3321023050" sldId="271"/>
            <ac:spMk id="3" creationId="{04A3744F-9B08-5DB9-23DC-76B7A65F7E67}"/>
          </ac:spMkLst>
        </pc:spChg>
      </pc:sldChg>
    </pc:docChg>
  </pc:docChgLst>
  <pc:docChgLst>
    <pc:chgData name="Cristina-Dalila Nica (2432935)" userId="S::2432935@student.uwtsd.ac.uk::7949a306-e094-467e-b7d2-505e741cef33" providerId="AD" clId="Web-{4ED87EAA-AB92-FEE5-A5FB-544A2388FB13}"/>
    <pc:docChg chg="modSld">
      <pc:chgData name="Cristina-Dalila Nica (2432935)" userId="S::2432935@student.uwtsd.ac.uk::7949a306-e094-467e-b7d2-505e741cef33" providerId="AD" clId="Web-{4ED87EAA-AB92-FEE5-A5FB-544A2388FB13}" dt="2025-10-08T09:56:44.862" v="429"/>
      <pc:docMkLst>
        <pc:docMk/>
      </pc:docMkLst>
      <pc:sldChg chg="addSp delSp mod setBg">
        <pc:chgData name="Cristina-Dalila Nica (2432935)" userId="S::2432935@student.uwtsd.ac.uk::7949a306-e094-467e-b7d2-505e741cef33" providerId="AD" clId="Web-{4ED87EAA-AB92-FEE5-A5FB-544A2388FB13}" dt="2025-10-08T09:56:44.862" v="429"/>
        <pc:sldMkLst>
          <pc:docMk/>
          <pc:sldMk cId="702059637" sldId="270"/>
        </pc:sldMkLst>
        <pc:spChg chg="add">
          <ac:chgData name="Cristina-Dalila Nica (2432935)" userId="S::2432935@student.uwtsd.ac.uk::7949a306-e094-467e-b7d2-505e741cef33" providerId="AD" clId="Web-{4ED87EAA-AB92-FEE5-A5FB-544A2388FB13}" dt="2025-10-08T09:56:44.862" v="429"/>
          <ac:spMkLst>
            <pc:docMk/>
            <pc:sldMk cId="702059637" sldId="270"/>
            <ac:spMk id="50" creationId="{09588DA8-065E-4F6F-8EFD-43104AB2E0CF}"/>
          </ac:spMkLst>
        </pc:spChg>
        <pc:spChg chg="add">
          <ac:chgData name="Cristina-Dalila Nica (2432935)" userId="S::2432935@student.uwtsd.ac.uk::7949a306-e094-467e-b7d2-505e741cef33" providerId="AD" clId="Web-{4ED87EAA-AB92-FEE5-A5FB-544A2388FB13}" dt="2025-10-08T09:56:44.862" v="429"/>
          <ac:spMkLst>
            <pc:docMk/>
            <pc:sldMk cId="702059637" sldId="270"/>
            <ac:spMk id="51" creationId="{C4285719-470E-454C-AF62-8323075F1F5B}"/>
          </ac:spMkLst>
        </pc:spChg>
        <pc:spChg chg="add">
          <ac:chgData name="Cristina-Dalila Nica (2432935)" userId="S::2432935@student.uwtsd.ac.uk::7949a306-e094-467e-b7d2-505e741cef33" providerId="AD" clId="Web-{4ED87EAA-AB92-FEE5-A5FB-544A2388FB13}" dt="2025-10-08T09:56:44.862" v="429"/>
          <ac:spMkLst>
            <pc:docMk/>
            <pc:sldMk cId="702059637" sldId="270"/>
            <ac:spMk id="52" creationId="{CD9FE4EF-C4D8-49A0-B2FF-81D8DB7D8A24}"/>
          </ac:spMkLst>
        </pc:spChg>
        <pc:spChg chg="add">
          <ac:chgData name="Cristina-Dalila Nica (2432935)" userId="S::2432935@student.uwtsd.ac.uk::7949a306-e094-467e-b7d2-505e741cef33" providerId="AD" clId="Web-{4ED87EAA-AB92-FEE5-A5FB-544A2388FB13}" dt="2025-10-08T09:56:44.862" v="429"/>
          <ac:spMkLst>
            <pc:docMk/>
            <pc:sldMk cId="702059637" sldId="270"/>
            <ac:spMk id="53" creationId="{4300840D-0A0B-4512-BACA-B439D5B9C57C}"/>
          </ac:spMkLst>
        </pc:spChg>
        <pc:spChg chg="add">
          <ac:chgData name="Cristina-Dalila Nica (2432935)" userId="S::2432935@student.uwtsd.ac.uk::7949a306-e094-467e-b7d2-505e741cef33" providerId="AD" clId="Web-{4ED87EAA-AB92-FEE5-A5FB-544A2388FB13}" dt="2025-10-08T09:56:44.862" v="429"/>
          <ac:spMkLst>
            <pc:docMk/>
            <pc:sldMk cId="702059637" sldId="270"/>
            <ac:spMk id="54" creationId="{D2B78728-A580-49A7-84F9-6EF6F583ADE0}"/>
          </ac:spMkLst>
        </pc:spChg>
        <pc:spChg chg="add">
          <ac:chgData name="Cristina-Dalila Nica (2432935)" userId="S::2432935@student.uwtsd.ac.uk::7949a306-e094-467e-b7d2-505e741cef33" providerId="AD" clId="Web-{4ED87EAA-AB92-FEE5-A5FB-544A2388FB13}" dt="2025-10-08T09:56:44.862" v="429"/>
          <ac:spMkLst>
            <pc:docMk/>
            <pc:sldMk cId="702059637" sldId="270"/>
            <ac:spMk id="55" creationId="{38FAA1A1-D861-433F-88FA-1E9D6FD31D11}"/>
          </ac:spMkLst>
        </pc:spChg>
        <pc:spChg chg="add">
          <ac:chgData name="Cristina-Dalila Nica (2432935)" userId="S::2432935@student.uwtsd.ac.uk::7949a306-e094-467e-b7d2-505e741cef33" providerId="AD" clId="Web-{4ED87EAA-AB92-FEE5-A5FB-544A2388FB13}" dt="2025-10-08T09:56:44.862" v="429"/>
          <ac:spMkLst>
            <pc:docMk/>
            <pc:sldMk cId="702059637" sldId="270"/>
            <ac:spMk id="56" creationId="{8D71EDA1-87BF-4D5D-AB79-F346FD19278A}"/>
          </ac:spMkLst>
        </pc:spChg>
        <pc:spChg chg="add">
          <ac:chgData name="Cristina-Dalila Nica (2432935)" userId="S::2432935@student.uwtsd.ac.uk::7949a306-e094-467e-b7d2-505e741cef33" providerId="AD" clId="Web-{4ED87EAA-AB92-FEE5-A5FB-544A2388FB13}" dt="2025-10-08T09:56:44.862" v="429"/>
          <ac:spMkLst>
            <pc:docMk/>
            <pc:sldMk cId="702059637" sldId="270"/>
            <ac:spMk id="57" creationId="{0275301B-F9FE-639C-99FA-5A78A9B0F8AC}"/>
          </ac:spMkLst>
        </pc:spChg>
      </pc:sldChg>
      <pc:sldChg chg="modSp">
        <pc:chgData name="Cristina-Dalila Nica (2432935)" userId="S::2432935@student.uwtsd.ac.uk::7949a306-e094-467e-b7d2-505e741cef33" providerId="AD" clId="Web-{4ED87EAA-AB92-FEE5-A5FB-544A2388FB13}" dt="2025-10-08T09:52:17.498" v="411" actId="20577"/>
        <pc:sldMkLst>
          <pc:docMk/>
          <pc:sldMk cId="3321023050" sldId="271"/>
        </pc:sldMkLst>
        <pc:spChg chg="mod">
          <ac:chgData name="Cristina-Dalila Nica (2432935)" userId="S::2432935@student.uwtsd.ac.uk::7949a306-e094-467e-b7d2-505e741cef33" providerId="AD" clId="Web-{4ED87EAA-AB92-FEE5-A5FB-544A2388FB13}" dt="2025-10-08T09:52:17.498" v="411" actId="20577"/>
          <ac:spMkLst>
            <pc:docMk/>
            <pc:sldMk cId="3321023050" sldId="271"/>
            <ac:spMk id="3" creationId="{04A3744F-9B08-5DB9-23DC-76B7A65F7E67}"/>
          </ac:spMkLst>
        </pc:spChg>
      </pc:sldChg>
      <pc:sldChg chg="addSp delSp modSp mod setBg">
        <pc:chgData name="Cristina-Dalila Nica (2432935)" userId="S::2432935@student.uwtsd.ac.uk::7949a306-e094-467e-b7d2-505e741cef33" providerId="AD" clId="Web-{4ED87EAA-AB92-FEE5-A5FB-544A2388FB13}" dt="2025-10-08T09:55:51.166" v="416"/>
        <pc:sldMkLst>
          <pc:docMk/>
          <pc:sldMk cId="1027608494" sldId="272"/>
        </pc:sldMkLst>
        <pc:spChg chg="mod">
          <ac:chgData name="Cristina-Dalila Nica (2432935)" userId="S::2432935@student.uwtsd.ac.uk::7949a306-e094-467e-b7d2-505e741cef33" providerId="AD" clId="Web-{4ED87EAA-AB92-FEE5-A5FB-544A2388FB13}" dt="2025-10-08T09:55:51.166" v="416"/>
          <ac:spMkLst>
            <pc:docMk/>
            <pc:sldMk cId="1027608494" sldId="272"/>
            <ac:spMk id="2" creationId="{8A50C2D0-4F0F-32FA-368C-29CAACE5786E}"/>
          </ac:spMkLst>
        </pc:spChg>
        <pc:spChg chg="mod">
          <ac:chgData name="Cristina-Dalila Nica (2432935)" userId="S::2432935@student.uwtsd.ac.uk::7949a306-e094-467e-b7d2-505e741cef33" providerId="AD" clId="Web-{4ED87EAA-AB92-FEE5-A5FB-544A2388FB13}" dt="2025-10-08T09:55:51.166" v="416"/>
          <ac:spMkLst>
            <pc:docMk/>
            <pc:sldMk cId="1027608494" sldId="272"/>
            <ac:spMk id="3" creationId="{E292113E-450D-CB08-601E-E45AB99509E7}"/>
          </ac:spMkLst>
        </pc:spChg>
        <pc:spChg chg="add">
          <ac:chgData name="Cristina-Dalila Nica (2432935)" userId="S::2432935@student.uwtsd.ac.uk::7949a306-e094-467e-b7d2-505e741cef33" providerId="AD" clId="Web-{4ED87EAA-AB92-FEE5-A5FB-544A2388FB13}" dt="2025-10-08T09:55:51.166" v="416"/>
          <ac:spMkLst>
            <pc:docMk/>
            <pc:sldMk cId="1027608494" sldId="272"/>
            <ac:spMk id="17" creationId="{18873D23-2DCF-4B31-A009-95721C06E8E1}"/>
          </ac:spMkLst>
        </pc:spChg>
        <pc:spChg chg="add">
          <ac:chgData name="Cristina-Dalila Nica (2432935)" userId="S::2432935@student.uwtsd.ac.uk::7949a306-e094-467e-b7d2-505e741cef33" providerId="AD" clId="Web-{4ED87EAA-AB92-FEE5-A5FB-544A2388FB13}" dt="2025-10-08T09:55:51.166" v="416"/>
          <ac:spMkLst>
            <pc:docMk/>
            <pc:sldMk cId="1027608494" sldId="272"/>
            <ac:spMk id="18" creationId="{C13EF075-D4EF-4929-ADBC-91B27DA19955}"/>
          </ac:spMkLst>
        </pc:spChg>
        <pc:grpChg chg="add">
          <ac:chgData name="Cristina-Dalila Nica (2432935)" userId="S::2432935@student.uwtsd.ac.uk::7949a306-e094-467e-b7d2-505e741cef33" providerId="AD" clId="Web-{4ED87EAA-AB92-FEE5-A5FB-544A2388FB13}" dt="2025-10-08T09:55:51.166" v="416"/>
          <ac:grpSpMkLst>
            <pc:docMk/>
            <pc:sldMk cId="1027608494" sldId="272"/>
            <ac:grpSpMk id="19" creationId="{DAA26DFA-AAB2-4973-9C17-16D587C7B198}"/>
          </ac:grpSpMkLst>
        </pc:grpChg>
      </pc:sldChg>
      <pc:sldChg chg="modSp">
        <pc:chgData name="Cristina-Dalila Nica (2432935)" userId="S::2432935@student.uwtsd.ac.uk::7949a306-e094-467e-b7d2-505e741cef33" providerId="AD" clId="Web-{4ED87EAA-AB92-FEE5-A5FB-544A2388FB13}" dt="2025-10-08T09:22:10.719" v="1" actId="20577"/>
        <pc:sldMkLst>
          <pc:docMk/>
          <pc:sldMk cId="2194577916" sldId="361"/>
        </pc:sldMkLst>
        <pc:spChg chg="mod">
          <ac:chgData name="Cristina-Dalila Nica (2432935)" userId="S::2432935@student.uwtsd.ac.uk::7949a306-e094-467e-b7d2-505e741cef33" providerId="AD" clId="Web-{4ED87EAA-AB92-FEE5-A5FB-544A2388FB13}" dt="2025-10-08T09:22:10.719" v="1" actId="20577"/>
          <ac:spMkLst>
            <pc:docMk/>
            <pc:sldMk cId="2194577916" sldId="361"/>
            <ac:spMk id="29" creationId="{327A92EC-E2CD-E0BC-131F-C601B5DE7C4F}"/>
          </ac:spMkLst>
        </pc:spChg>
      </pc:sldChg>
    </pc:docChg>
  </pc:docChgLst>
  <pc:docChgLst>
    <pc:chgData name="Cristina-Dalila Nica (2432935)" userId="S::2432935@student.uwtsd.ac.uk::7949a306-e094-467e-b7d2-505e741cef33" providerId="AD" clId="Web-{32EF4BC6-F056-1292-3E5E-95221E766050}"/>
    <pc:docChg chg="addSld delSld modSld">
      <pc:chgData name="Cristina-Dalila Nica (2432935)" userId="S::2432935@student.uwtsd.ac.uk::7949a306-e094-467e-b7d2-505e741cef33" providerId="AD" clId="Web-{32EF4BC6-F056-1292-3E5E-95221E766050}" dt="2025-10-01T11:50:35.030" v="508" actId="20577"/>
      <pc:docMkLst>
        <pc:docMk/>
      </pc:docMkLst>
      <pc:sldChg chg="modSp">
        <pc:chgData name="Cristina-Dalila Nica (2432935)" userId="S::2432935@student.uwtsd.ac.uk::7949a306-e094-467e-b7d2-505e741cef33" providerId="AD" clId="Web-{32EF4BC6-F056-1292-3E5E-95221E766050}" dt="2025-10-01T11:50:35.030" v="508" actId="20577"/>
        <pc:sldMkLst>
          <pc:docMk/>
          <pc:sldMk cId="2194577916" sldId="361"/>
        </pc:sldMkLst>
        <pc:spChg chg="mod">
          <ac:chgData name="Cristina-Dalila Nica (2432935)" userId="S::2432935@student.uwtsd.ac.uk::7949a306-e094-467e-b7d2-505e741cef33" providerId="AD" clId="Web-{32EF4BC6-F056-1292-3E5E-95221E766050}" dt="2025-10-01T11:47:09.040" v="483" actId="20577"/>
          <ac:spMkLst>
            <pc:docMk/>
            <pc:sldMk cId="2194577916" sldId="361"/>
            <ac:spMk id="22" creationId="{280A6708-DF3B-47D7-80AD-BED7584E4872}"/>
          </ac:spMkLst>
        </pc:spChg>
        <pc:spChg chg="mod">
          <ac:chgData name="Cristina-Dalila Nica (2432935)" userId="S::2432935@student.uwtsd.ac.uk::7949a306-e094-467e-b7d2-505e741cef33" providerId="AD" clId="Web-{32EF4BC6-F056-1292-3E5E-95221E766050}" dt="2025-10-01T11:36:26.050" v="33" actId="20577"/>
          <ac:spMkLst>
            <pc:docMk/>
            <pc:sldMk cId="2194577916" sldId="361"/>
            <ac:spMk id="23" creationId="{8F167E83-1CE4-F3CA-7557-1CDDF3628DBE}"/>
          </ac:spMkLst>
        </pc:spChg>
        <pc:spChg chg="mod">
          <ac:chgData name="Cristina-Dalila Nica (2432935)" userId="S::2432935@student.uwtsd.ac.uk::7949a306-e094-467e-b7d2-505e741cef33" providerId="AD" clId="Web-{32EF4BC6-F056-1292-3E5E-95221E766050}" dt="2025-10-01T11:42:57.618" v="270" actId="20577"/>
          <ac:spMkLst>
            <pc:docMk/>
            <pc:sldMk cId="2194577916" sldId="361"/>
            <ac:spMk id="25" creationId="{2A30538D-67ED-A3A1-CFA1-39377D70B9B9}"/>
          </ac:spMkLst>
        </pc:spChg>
        <pc:spChg chg="mod">
          <ac:chgData name="Cristina-Dalila Nica (2432935)" userId="S::2432935@student.uwtsd.ac.uk::7949a306-e094-467e-b7d2-505e741cef33" providerId="AD" clId="Web-{32EF4BC6-F056-1292-3E5E-95221E766050}" dt="2025-10-01T11:48:36.152" v="492" actId="20577"/>
          <ac:spMkLst>
            <pc:docMk/>
            <pc:sldMk cId="2194577916" sldId="361"/>
            <ac:spMk id="26" creationId="{19E1DBE5-167E-78C1-BCD0-8D2DCE9A4F68}"/>
          </ac:spMkLst>
        </pc:spChg>
        <pc:spChg chg="mod">
          <ac:chgData name="Cristina-Dalila Nica (2432935)" userId="S::2432935@student.uwtsd.ac.uk::7949a306-e094-467e-b7d2-505e741cef33" providerId="AD" clId="Web-{32EF4BC6-F056-1292-3E5E-95221E766050}" dt="2025-10-01T11:47:30.665" v="486" actId="20577"/>
          <ac:spMkLst>
            <pc:docMk/>
            <pc:sldMk cId="2194577916" sldId="361"/>
            <ac:spMk id="27" creationId="{BDD08689-6B7D-0F8F-480D-F4AAD7FE2D5B}"/>
          </ac:spMkLst>
        </pc:spChg>
        <pc:spChg chg="mod">
          <ac:chgData name="Cristina-Dalila Nica (2432935)" userId="S::2432935@student.uwtsd.ac.uk::7949a306-e094-467e-b7d2-505e741cef33" providerId="AD" clId="Web-{32EF4BC6-F056-1292-3E5E-95221E766050}" dt="2025-10-01T11:44:22.672" v="349" actId="20577"/>
          <ac:spMkLst>
            <pc:docMk/>
            <pc:sldMk cId="2194577916" sldId="361"/>
            <ac:spMk id="28" creationId="{44AB04F4-8499-0CBD-C2DD-C750D2568FD9}"/>
          </ac:spMkLst>
        </pc:spChg>
        <pc:spChg chg="mod">
          <ac:chgData name="Cristina-Dalila Nica (2432935)" userId="S::2432935@student.uwtsd.ac.uk::7949a306-e094-467e-b7d2-505e741cef33" providerId="AD" clId="Web-{32EF4BC6-F056-1292-3E5E-95221E766050}" dt="2025-10-01T11:44:20.156" v="346" actId="20577"/>
          <ac:spMkLst>
            <pc:docMk/>
            <pc:sldMk cId="2194577916" sldId="361"/>
            <ac:spMk id="29" creationId="{327A92EC-E2CD-E0BC-131F-C601B5DE7C4F}"/>
          </ac:spMkLst>
        </pc:spChg>
        <pc:spChg chg="mod">
          <ac:chgData name="Cristina-Dalila Nica (2432935)" userId="S::2432935@student.uwtsd.ac.uk::7949a306-e094-467e-b7d2-505e741cef33" providerId="AD" clId="Web-{32EF4BC6-F056-1292-3E5E-95221E766050}" dt="2025-10-01T11:50:34.561" v="506" actId="20577"/>
          <ac:spMkLst>
            <pc:docMk/>
            <pc:sldMk cId="2194577916" sldId="361"/>
            <ac:spMk id="37" creationId="{B1E4133F-2751-3952-C07B-9EBB9CE035BD}"/>
          </ac:spMkLst>
        </pc:spChg>
        <pc:spChg chg="mod">
          <ac:chgData name="Cristina-Dalila Nica (2432935)" userId="S::2432935@student.uwtsd.ac.uk::7949a306-e094-467e-b7d2-505e741cef33" providerId="AD" clId="Web-{32EF4BC6-F056-1292-3E5E-95221E766050}" dt="2025-10-01T11:38:08.582" v="60" actId="20577"/>
          <ac:spMkLst>
            <pc:docMk/>
            <pc:sldMk cId="2194577916" sldId="361"/>
            <ac:spMk id="38" creationId="{CE1BD776-63C4-D3EE-069C-C9BBE2DC4B45}"/>
          </ac:spMkLst>
        </pc:spChg>
        <pc:spChg chg="mod">
          <ac:chgData name="Cristina-Dalila Nica (2432935)" userId="S::2432935@student.uwtsd.ac.uk::7949a306-e094-467e-b7d2-505e741cef33" providerId="AD" clId="Web-{32EF4BC6-F056-1292-3E5E-95221E766050}" dt="2025-10-01T11:39:19.443" v="123" actId="20577"/>
          <ac:spMkLst>
            <pc:docMk/>
            <pc:sldMk cId="2194577916" sldId="361"/>
            <ac:spMk id="39" creationId="{D9B946EB-160F-14E8-6E65-A3ACFE53BA8E}"/>
          </ac:spMkLst>
        </pc:spChg>
        <pc:spChg chg="mod">
          <ac:chgData name="Cristina-Dalila Nica (2432935)" userId="S::2432935@student.uwtsd.ac.uk::7949a306-e094-467e-b7d2-505e741cef33" providerId="AD" clId="Web-{32EF4BC6-F056-1292-3E5E-95221E766050}" dt="2025-10-01T11:50:35.030" v="508" actId="20577"/>
          <ac:spMkLst>
            <pc:docMk/>
            <pc:sldMk cId="2194577916" sldId="361"/>
            <ac:spMk id="40" creationId="{1A129B97-8AB0-A07D-27D5-16E805A4DFB6}"/>
          </ac:spMkLst>
        </pc:spChg>
      </pc:sldChg>
    </pc:docChg>
  </pc:docChgLst>
  <pc:docChgLst>
    <pc:chgData name="Cristina-Dalila Nica (2432935)" userId="S::2432935@student.uwtsd.ac.uk::7949a306-e094-467e-b7d2-505e741cef33" providerId="AD" clId="Web-{C9EBF9CC-702E-F1B8-4C38-BCFEB446F0BD}"/>
    <pc:docChg chg="addSld modSld">
      <pc:chgData name="Cristina-Dalila Nica (2432935)" userId="S::2432935@student.uwtsd.ac.uk::7949a306-e094-467e-b7d2-505e741cef33" providerId="AD" clId="Web-{C9EBF9CC-702E-F1B8-4C38-BCFEB446F0BD}" dt="2025-09-17T12:04:32.399" v="1171"/>
      <pc:docMkLst>
        <pc:docMk/>
      </pc:docMkLst>
      <pc:sldChg chg="modSp">
        <pc:chgData name="Cristina-Dalila Nica (2432935)" userId="S::2432935@student.uwtsd.ac.uk::7949a306-e094-467e-b7d2-505e741cef33" providerId="AD" clId="Web-{C9EBF9CC-702E-F1B8-4C38-BCFEB446F0BD}" dt="2025-09-17T11:04:40.501" v="34" actId="20577"/>
        <pc:sldMkLst>
          <pc:docMk/>
          <pc:sldMk cId="702059637" sldId="270"/>
        </pc:sldMkLst>
      </pc:sldChg>
      <pc:sldChg chg="modSp">
        <pc:chgData name="Cristina-Dalila Nica (2432935)" userId="S::2432935@student.uwtsd.ac.uk::7949a306-e094-467e-b7d2-505e741cef33" providerId="AD" clId="Web-{C9EBF9CC-702E-F1B8-4C38-BCFEB446F0BD}" dt="2025-09-17T12:00:46.943" v="1153"/>
        <pc:sldMkLst>
          <pc:docMk/>
          <pc:sldMk cId="2496961718" sldId="336"/>
        </pc:sldMkLst>
        <pc:graphicFrameChg chg="mod modGraphic">
          <ac:chgData name="Cristina-Dalila Nica (2432935)" userId="S::2432935@student.uwtsd.ac.uk::7949a306-e094-467e-b7d2-505e741cef33" providerId="AD" clId="Web-{C9EBF9CC-702E-F1B8-4C38-BCFEB446F0BD}" dt="2025-09-17T12:00:46.943" v="1153"/>
          <ac:graphicFrameMkLst>
            <pc:docMk/>
            <pc:sldMk cId="2496961718" sldId="336"/>
            <ac:graphicFrameMk id="5" creationId="{A2EE408F-2C4B-7EA4-C94A-EC225621176C}"/>
          </ac:graphicFrameMkLst>
        </pc:graphicFrameChg>
      </pc:sldChg>
      <pc:sldChg chg="modSp add replId">
        <pc:chgData name="Cristina-Dalila Nica (2432935)" userId="S::2432935@student.uwtsd.ac.uk::7949a306-e094-467e-b7d2-505e741cef33" providerId="AD" clId="Web-{C9EBF9CC-702E-F1B8-4C38-BCFEB446F0BD}" dt="2025-09-17T12:04:32.399" v="1171"/>
        <pc:sldMkLst>
          <pc:docMk/>
          <pc:sldMk cId="468890827" sldId="338"/>
        </pc:sldMkLst>
        <pc:graphicFrameChg chg="mod modGraphic">
          <ac:chgData name="Cristina-Dalila Nica (2432935)" userId="S::2432935@student.uwtsd.ac.uk::7949a306-e094-467e-b7d2-505e741cef33" providerId="AD" clId="Web-{C9EBF9CC-702E-F1B8-4C38-BCFEB446F0BD}" dt="2025-09-17T12:04:32.399" v="1171"/>
          <ac:graphicFrameMkLst>
            <pc:docMk/>
            <pc:sldMk cId="468890827" sldId="338"/>
            <ac:graphicFrameMk id="5" creationId="{26A86DC7-B430-6A7F-5E4D-8BE904D1E02E}"/>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futurelearn.com/info/courses/managing-company-culture/0/steps/216765"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TextBox 56">
            <a:extLst>
              <a:ext uri="{FF2B5EF4-FFF2-40B4-BE49-F238E27FC236}">
                <a16:creationId xmlns:a16="http://schemas.microsoft.com/office/drawing/2014/main" id="{0275301B-F9FE-639C-99FA-5A78A9B0F8AC}"/>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b="1"/>
              <a:t>Student Name:     Cristina Dalila Nica </a:t>
            </a:r>
            <a:endParaRPr lang="en-US" sz="1500"/>
          </a:p>
          <a:p>
            <a:pPr indent="-228600">
              <a:lnSpc>
                <a:spcPct val="90000"/>
              </a:lnSpc>
              <a:spcAft>
                <a:spcPts val="600"/>
              </a:spcAft>
              <a:buFont typeface="Arial" panose="020B0604020202020204" pitchFamily="34" charset="0"/>
              <a:buChar char="•"/>
            </a:pPr>
            <a:r>
              <a:rPr lang="en-US" sz="1500" b="1"/>
              <a:t>Student ID:           2432935</a:t>
            </a: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1"/>
              <a:t>Lecturer’s Name: Dian mayasari</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1"/>
              <a:t>Module Code: 	</a:t>
            </a:r>
            <a:r>
              <a:rPr lang="en-US" sz="1500"/>
              <a:t>LCLM 4004</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1"/>
              <a:t>Module Name: 	</a:t>
            </a:r>
            <a:r>
              <a:rPr lang="en-US" sz="1500"/>
              <a:t>Problem Solving and Decision-Making</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1"/>
              <a:t>Component 1: 	</a:t>
            </a:r>
            <a:r>
              <a:rPr lang="en-US" sz="1500"/>
              <a:t>Green Haven Florists</a:t>
            </a:r>
          </a:p>
        </p:txBody>
      </p:sp>
      <p:pic>
        <p:nvPicPr>
          <p:cNvPr id="2" name="Picture 1" descr="A group of tulips in containers&#10;&#10;AI-generated content may be incorrect.">
            <a:extLst>
              <a:ext uri="{FF2B5EF4-FFF2-40B4-BE49-F238E27FC236}">
                <a16:creationId xmlns:a16="http://schemas.microsoft.com/office/drawing/2014/main" id="{EC134201-1753-7443-056E-74A13A917FAB}"/>
              </a:ext>
            </a:extLst>
          </p:cNvPr>
          <p:cNvPicPr>
            <a:picLocks noChangeAspect="1"/>
          </p:cNvPicPr>
          <p:nvPr/>
        </p:nvPicPr>
        <p:blipFill>
          <a:blip r:embed="rId2"/>
          <a:srcRect l="25524" r="7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flowers&#10;&#10;AI-generated content may be incorrect.">
            <a:extLst>
              <a:ext uri="{FF2B5EF4-FFF2-40B4-BE49-F238E27FC236}">
                <a16:creationId xmlns:a16="http://schemas.microsoft.com/office/drawing/2014/main" id="{47B1F16A-C1BC-8E3F-9CFC-DFA737F7C48D}"/>
              </a:ext>
            </a:extLst>
          </p:cNvPr>
          <p:cNvPicPr>
            <a:picLocks noChangeAspect="1"/>
          </p:cNvPicPr>
          <p:nvPr/>
        </p:nvPicPr>
        <p:blipFill>
          <a:blip r:embed="rId2">
            <a:alphaModFix amt="35000"/>
          </a:blip>
          <a:srcRect t="2401" b="13329"/>
          <a:stretch>
            <a:fill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256309" y="329336"/>
            <a:ext cx="11097491" cy="6277117"/>
          </a:xfrm>
        </p:spPr>
        <p:txBody>
          <a:bodyPr vert="horz" lIns="91440" tIns="45720" rIns="91440" bIns="45720" rtlCol="0" anchor="t">
            <a:normAutofit/>
          </a:bodyPr>
          <a:lstStyle/>
          <a:p>
            <a:pPr marL="0" indent="0">
              <a:buNone/>
            </a:pPr>
            <a:endParaRPr lang="en-GB" sz="2400">
              <a:solidFill>
                <a:srgbClr val="FFFFFF"/>
              </a:solidFill>
              <a:latin typeface="Arial" panose="020B0604020202020204" pitchFamily="34" charset="0"/>
              <a:cs typeface="Arial" panose="020B0604020202020204" pitchFamily="34" charset="0"/>
            </a:endParaRPr>
          </a:p>
          <a:p>
            <a:pPr marL="0" indent="0">
              <a:buNone/>
            </a:pPr>
            <a:r>
              <a:rPr lang="en-GB" sz="2400">
                <a:solidFill>
                  <a:srgbClr val="FFFFFF"/>
                </a:solidFill>
                <a:latin typeface="Arial"/>
                <a:cs typeface="Arial"/>
              </a:rPr>
              <a:t>Good morning. My name is Cristina </a:t>
            </a:r>
            <a:endParaRPr lang="en-GB" sz="2400">
              <a:solidFill>
                <a:srgbClr val="FFFFFF"/>
              </a:solidFill>
              <a:latin typeface="Arial" panose="020B0604020202020204" pitchFamily="34" charset="0"/>
              <a:cs typeface="Arial" panose="020B0604020202020204" pitchFamily="34" charset="0"/>
            </a:endParaRPr>
          </a:p>
          <a:p>
            <a:pPr marL="0" indent="0">
              <a:buNone/>
            </a:pPr>
            <a:endParaRPr lang="en-GB" sz="2400">
              <a:solidFill>
                <a:srgbClr val="FFFFFF"/>
              </a:solidFill>
              <a:latin typeface="Arial"/>
              <a:cs typeface="Arial"/>
            </a:endParaRPr>
          </a:p>
          <a:p>
            <a:pPr marL="0" indent="0">
              <a:buNone/>
            </a:pPr>
            <a:endParaRPr lang="en-GB" sz="2400">
              <a:solidFill>
                <a:srgbClr val="FFFFFF"/>
              </a:solidFill>
              <a:latin typeface="Arial"/>
              <a:cs typeface="Arial"/>
            </a:endParaRPr>
          </a:p>
          <a:p>
            <a:pPr marL="0" indent="0">
              <a:buNone/>
            </a:pPr>
            <a:r>
              <a:rPr lang="en-GB">
                <a:solidFill>
                  <a:srgbClr val="FFFFFF"/>
                </a:solidFill>
                <a:latin typeface="Arial"/>
                <a:cs typeface="Arial"/>
              </a:rPr>
              <a:t>In my presentation today, I will begin by providing an overview of Green heaven florists outlining the nature and scope of the problems they are currently facing I will then apply the 5w2h model to summaries these key issues, </a:t>
            </a:r>
            <a:endParaRPr lang="en-GB">
              <a:solidFill>
                <a:srgbClr val="FFFFFF"/>
              </a:solidFill>
              <a:latin typeface="Arial" panose="020B0604020202020204" pitchFamily="34" charset="0"/>
              <a:cs typeface="Arial" panose="020B0604020202020204" pitchFamily="34" charset="0"/>
            </a:endParaRPr>
          </a:p>
          <a:p>
            <a:pPr marL="0" indent="0">
              <a:buNone/>
            </a:pPr>
            <a:r>
              <a:rPr lang="en-GB">
                <a:solidFill>
                  <a:srgbClr val="FFFFFF"/>
                </a:solidFill>
                <a:latin typeface="Arial"/>
                <a:cs typeface="Arial"/>
              </a:rPr>
              <a:t>followed by a critique and application of the PASTEL framework. Next, I will discuss the Cause-and-Effect model to further analyse the situation, and finally, I will conclude with situation with a summary of the key findings.</a:t>
            </a:r>
            <a:endParaRPr lang="en-GB">
              <a:solidFill>
                <a:srgbClr val="FFFFFF"/>
              </a:solidFill>
              <a:latin typeface="Arial" panose="020B0604020202020204" pitchFamily="34" charset="0"/>
              <a:cs typeface="Arial" panose="020B0604020202020204" pitchFamily="34" charset="0"/>
            </a:endParaRPr>
          </a:p>
          <a:p>
            <a:pPr marL="0" indent="0">
              <a:buNone/>
            </a:pPr>
            <a:endParaRPr lang="en-GB" sz="2400">
              <a:solidFill>
                <a:srgbClr val="FFFFFF"/>
              </a:solidFill>
              <a:latin typeface="Arial" panose="020B0604020202020204" pitchFamily="34" charset="0"/>
              <a:cs typeface="Arial" panose="020B0604020202020204" pitchFamily="34" charset="0"/>
            </a:endParaRPr>
          </a:p>
          <a:p>
            <a:pPr marL="0" indent="0">
              <a:buNone/>
            </a:pPr>
            <a:endParaRPr lang="en-GB" sz="2400">
              <a:solidFill>
                <a:srgbClr val="FFFFFF"/>
              </a:solidFill>
              <a:latin typeface="Arial"/>
              <a:cs typeface="Arial"/>
            </a:endParaRPr>
          </a:p>
          <a:p>
            <a:endParaRPr lang="en-GB" sz="2400">
              <a:solidFill>
                <a:srgbClr val="FFFFFF"/>
              </a:solidFill>
            </a:endParaRPr>
          </a:p>
          <a:p>
            <a:endParaRPr lang="en-GB" sz="2400">
              <a:solidFill>
                <a:srgbClr val="FFFFFF"/>
              </a:solidFill>
              <a:ea typeface="Calibri" panose="020F0502020204030204"/>
              <a:cs typeface="Calibri" panose="020F0502020204030204"/>
            </a:endParaRPr>
          </a:p>
        </p:txBody>
      </p:sp>
    </p:spTree>
    <p:extLst>
      <p:ext uri="{BB962C8B-B14F-4D97-AF65-F5344CB8AC3E}">
        <p14:creationId xmlns:p14="http://schemas.microsoft.com/office/powerpoint/2010/main" val="33210230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vens Hill Florist | Narrows VA">
            <a:extLst>
              <a:ext uri="{FF2B5EF4-FFF2-40B4-BE49-F238E27FC236}">
                <a16:creationId xmlns:a16="http://schemas.microsoft.com/office/drawing/2014/main" id="{8051DAF6-3418-3EF3-F293-1422E02BBEBA}"/>
              </a:ext>
            </a:extLst>
          </p:cNvPr>
          <p:cNvPicPr>
            <a:picLocks noChangeAspect="1"/>
          </p:cNvPicPr>
          <p:nvPr/>
        </p:nvPicPr>
        <p:blipFill>
          <a:blip r:embed="rId2"/>
          <a:srcRect t="190" r="-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710865" y="1709193"/>
            <a:ext cx="4749613" cy="4393495"/>
          </a:xfrm>
        </p:spPr>
        <p:txBody>
          <a:bodyPr vert="horz" lIns="91440" tIns="45720" rIns="91440" bIns="45720" rtlCol="0" anchor="t">
            <a:noAutofit/>
          </a:bodyPr>
          <a:lstStyle/>
          <a:p>
            <a:r>
              <a:rPr lang="en-GB" sz="2000">
                <a:latin typeface="Arial"/>
                <a:cs typeface="Segoe UI"/>
              </a:rPr>
              <a:t>Green Havan Florists is a small, family-run flower business that provides floral arrangements for individual customers, weddings, and corporate events. The company has built a good local reputation for quality and creativity, but recently it has been facing several challenges.</a:t>
            </a:r>
            <a:br>
              <a:rPr lang="en-GB" sz="2000">
                <a:latin typeface="Arial"/>
                <a:cs typeface="Segoe UI"/>
              </a:rPr>
            </a:br>
            <a:r>
              <a:rPr lang="en-GB" sz="2000">
                <a:latin typeface="Arial"/>
                <a:cs typeface="Segoe UI"/>
              </a:rPr>
              <a:t>These include increased competition from online retailers, rising costs of supplies, and difficulties in managing operations efficiently. As a result, the business is struggling to maintain profitability and customer satisfaction, which forms the focus of this case study </a:t>
            </a:r>
            <a:r>
              <a:rPr lang="en-GB" sz="2000">
                <a:latin typeface="Segoe UI"/>
                <a:cs typeface="Segoe UI"/>
              </a:rPr>
              <a:t>.</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ouquet of flowers on a stone surface&#10;&#10;AI-generated content may be incorrect.">
            <a:extLst>
              <a:ext uri="{FF2B5EF4-FFF2-40B4-BE49-F238E27FC236}">
                <a16:creationId xmlns:a16="http://schemas.microsoft.com/office/drawing/2014/main" id="{58915D8A-D2C4-C7EB-FE3D-DD9E4075B4FB}"/>
              </a:ext>
            </a:extLst>
          </p:cNvPr>
          <p:cNvPicPr>
            <a:picLocks noChangeAspect="1"/>
          </p:cNvPicPr>
          <p:nvPr/>
        </p:nvPicPr>
        <p:blipFill>
          <a:blip r:embed="rId2"/>
          <a:srcRect r="6237"/>
          <a:stretch>
            <a:fillRect/>
          </a:stretch>
        </p:blipFill>
        <p:spPr>
          <a:xfrm>
            <a:off x="2522356"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0743" y="92982"/>
            <a:ext cx="3822189" cy="1899912"/>
          </a:xfrm>
        </p:spPr>
        <p:txBody>
          <a:bodyPr>
            <a:normAutofit/>
          </a:bodyPr>
          <a:lstStyle/>
          <a:p>
            <a:r>
              <a:rPr lang="en-GB" sz="3700" b="1" u="sng">
                <a:latin typeface="Arial"/>
                <a:cs typeface="Arial"/>
              </a:rPr>
              <a:t>Problems Green Haven Florists are facing.</a:t>
            </a:r>
            <a:endParaRPr lang="en-GB" sz="3700" u="sng">
              <a:latin typeface="Calibri Light" panose="020F0302020204030204"/>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141515" y="2103671"/>
            <a:ext cx="5487701" cy="4639349"/>
          </a:xfrm>
        </p:spPr>
        <p:txBody>
          <a:bodyPr vert="horz" lIns="91440" tIns="45720" rIns="91440" bIns="45720" rtlCol="0" anchor="t">
            <a:normAutofit/>
          </a:bodyPr>
          <a:lstStyle/>
          <a:p>
            <a:r>
              <a:rPr lang="en-GB" sz="1600">
                <a:latin typeface="Arial"/>
                <a:cs typeface="Segoe UI"/>
              </a:rPr>
              <a:t>Green Havan Florists is currently facing a significant decline in performance, most notably a 30% drop in in-store sales over the past year.</a:t>
            </a:r>
            <a:br>
              <a:rPr lang="en-GB" sz="1600">
                <a:latin typeface="Arial"/>
                <a:cs typeface="Segoe UI"/>
              </a:rPr>
            </a:br>
            <a:r>
              <a:rPr lang="en-GB" sz="1600">
                <a:latin typeface="Arial"/>
                <a:cs typeface="Segoe UI"/>
              </a:rPr>
              <a:t>Several factors appear to be contributing to this issue.</a:t>
            </a:r>
            <a:br>
              <a:rPr lang="en-GB" sz="1600">
                <a:latin typeface="Arial"/>
                <a:cs typeface="Segoe UI"/>
              </a:rPr>
            </a:br>
            <a:r>
              <a:rPr lang="en-GB" sz="1600">
                <a:latin typeface="Arial"/>
                <a:cs typeface="Segoe UI"/>
              </a:rPr>
              <a:t>Internally, the business struggles with outdated marketing methods, limited online presence, and inefficient stock management. These issues have reduced customer engagement and led to lost sales opportunities.</a:t>
            </a:r>
            <a:endParaRPr lang="en-US" sz="1600">
              <a:latin typeface="Arial"/>
              <a:ea typeface="Calibri"/>
              <a:cs typeface="Calibri"/>
            </a:endParaRPr>
          </a:p>
          <a:p>
            <a:r>
              <a:rPr lang="en-GB" sz="1600">
                <a:latin typeface="Arial"/>
                <a:cs typeface="Segoe UI"/>
              </a:rPr>
              <a:t>Externally, increased competition from large online florists and supermarkets has made it difficult for Green Havan to compete on price and convenience. In addition, rising supply costs and changing consumer habits — with more customers purchasing flowers online - have added further pressure. </a:t>
            </a:r>
            <a:endParaRPr lang="en-US" sz="1600">
              <a:latin typeface="Arial"/>
              <a:ea typeface="Calibri"/>
              <a:cs typeface="Calibri"/>
            </a:endParaRPr>
          </a:p>
          <a:p>
            <a:r>
              <a:rPr lang="en-GB" sz="1600">
                <a:latin typeface="Arial"/>
                <a:cs typeface="Segoe UI"/>
              </a:rPr>
              <a:t>Overall, while external market conditions are difficult to control, many of the internal challenges are within the company's control, meaning that strategic changes could make a difference in the long term.</a:t>
            </a:r>
            <a:endParaRPr lang="en-GB" sz="1600">
              <a:latin typeface="Arial"/>
              <a:ea typeface="Calibri"/>
              <a:cs typeface="Calibri"/>
            </a:endParaRPr>
          </a:p>
          <a:p>
            <a:pPr marL="0" indent="0">
              <a:buNone/>
            </a:pPr>
            <a:endParaRPr lang="en-GB" sz="1100">
              <a:latin typeface="Arial"/>
              <a:cs typeface="Arial"/>
            </a:endParaRP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729902471"/>
              </p:ext>
            </p:extLst>
          </p:nvPr>
        </p:nvGraphicFramePr>
        <p:xfrm>
          <a:off x="457200" y="1850571"/>
          <a:ext cx="11051669" cy="4057212"/>
        </p:xfrm>
        <a:graphic>
          <a:graphicData uri="http://schemas.openxmlformats.org/drawingml/2006/table">
            <a:tbl>
              <a:tblPr firstRow="1" bandRow="1">
                <a:tableStyleId>{93296810-A885-4BE3-A3E7-6D5BEEA58F35}</a:tableStyleId>
              </a:tblPr>
              <a:tblGrid>
                <a:gridCol w="3546000">
                  <a:extLst>
                    <a:ext uri="{9D8B030D-6E8A-4147-A177-3AD203B41FA5}">
                      <a16:colId xmlns:a16="http://schemas.microsoft.com/office/drawing/2014/main" val="516700139"/>
                    </a:ext>
                  </a:extLst>
                </a:gridCol>
                <a:gridCol w="3895459">
                  <a:extLst>
                    <a:ext uri="{9D8B030D-6E8A-4147-A177-3AD203B41FA5}">
                      <a16:colId xmlns:a16="http://schemas.microsoft.com/office/drawing/2014/main" val="1482979515"/>
                    </a:ext>
                  </a:extLst>
                </a:gridCol>
                <a:gridCol w="3610210">
                  <a:extLst>
                    <a:ext uri="{9D8B030D-6E8A-4147-A177-3AD203B41FA5}">
                      <a16:colId xmlns:a16="http://schemas.microsoft.com/office/drawing/2014/main" val="1537974666"/>
                    </a:ext>
                  </a:extLst>
                </a:gridCol>
              </a:tblGrid>
              <a:tr h="447460">
                <a:tc gridSpan="3">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extLst>
                  <a:ext uri="{0D108BD9-81ED-4DB2-BD59-A6C34878D82A}">
                    <a16:rowId xmlns:a16="http://schemas.microsoft.com/office/drawing/2014/main" val="680339614"/>
                  </a:ext>
                </a:extLst>
              </a:tr>
              <a:tr h="671190">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extLst>
                  <a:ext uri="{0D108BD9-81ED-4DB2-BD59-A6C34878D82A}">
                    <a16:rowId xmlns:a16="http://schemas.microsoft.com/office/drawing/2014/main" val="1480788629"/>
                  </a:ext>
                </a:extLst>
              </a:tr>
              <a:tr h="617921">
                <a:tc>
                  <a:txBody>
                    <a:bodyPr/>
                    <a:lstStyle/>
                    <a:p>
                      <a:r>
                        <a:rPr lang="en-GB"/>
                        <a:t>What effect is it having? </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extLst>
                  <a:ext uri="{0D108BD9-81ED-4DB2-BD59-A6C34878D82A}">
                    <a16:rowId xmlns:a16="http://schemas.microsoft.com/office/drawing/2014/main" val="2046650194"/>
                  </a:ext>
                </a:extLst>
              </a:tr>
              <a:tr h="884266">
                <a:tc>
                  <a:txBody>
                    <a:bodyPr/>
                    <a:lstStyle/>
                    <a:p>
                      <a:pPr marL="285750" indent="-285750">
                        <a:buFont typeface="Arial" panose="020B0604020202020204" pitchFamily="34" charset="0"/>
                        <a:buChar char="•"/>
                      </a:pPr>
                      <a:r>
                        <a:rPr lang="en-GB" sz="1800"/>
                        <a:t>Significant downturn in revenue</a:t>
                      </a:r>
                    </a:p>
                  </a:txBody>
                  <a:tcPr>
                    <a:solidFill>
                      <a:srgbClr val="FF0000"/>
                    </a:solidFill>
                  </a:tcPr>
                </a:tc>
                <a:tc>
                  <a:txBody>
                    <a:bodyPr/>
                    <a:lstStyle/>
                    <a:p>
                      <a:pPr marL="285750" indent="-285750">
                        <a:buFont typeface="Arial" panose="020B0604020202020204" pitchFamily="34" charset="0"/>
                        <a:buChar char="•"/>
                      </a:pPr>
                      <a:r>
                        <a:rPr lang="en-GB"/>
                        <a:t> Green heaven florists have an occurring problem in stores </a:t>
                      </a:r>
                    </a:p>
                  </a:txBody>
                  <a:tcPr>
                    <a:solidFill>
                      <a:srgbClr val="FFC000"/>
                    </a:solidFill>
                  </a:tcPr>
                </a:tc>
                <a:tc>
                  <a:txBody>
                    <a:bodyPr/>
                    <a:lstStyle/>
                    <a:p>
                      <a:pPr marL="285750" indent="-285750">
                        <a:buFont typeface="Arial" panose="020B0604020202020204" pitchFamily="34" charset="0"/>
                        <a:buChar char="•"/>
                      </a:pPr>
                      <a:r>
                        <a:rPr lang="en-GB"/>
                        <a:t>In the last 12 months green heaven florists have noticed the problem</a:t>
                      </a:r>
                    </a:p>
                  </a:txBody>
                  <a:tcPr>
                    <a:solidFill>
                      <a:srgbClr val="FFFF00"/>
                    </a:solidFill>
                  </a:tcPr>
                </a:tc>
                <a:extLst>
                  <a:ext uri="{0D108BD9-81ED-4DB2-BD59-A6C34878D82A}">
                    <a16:rowId xmlns:a16="http://schemas.microsoft.com/office/drawing/2014/main" val="886584623"/>
                  </a:ext>
                </a:extLst>
              </a:tr>
              <a:tr h="415499">
                <a:tc>
                  <a:txBody>
                    <a:bodyPr/>
                    <a:lstStyle/>
                    <a:p>
                      <a:pPr marL="285750" indent="-285750">
                        <a:buFont typeface="Arial" panose="020B0604020202020204" pitchFamily="34" charset="0"/>
                        <a:buChar char="•"/>
                      </a:pPr>
                      <a:r>
                        <a:rPr lang="en-GB"/>
                        <a:t>30% decline in store sales </a:t>
                      </a:r>
                    </a:p>
                  </a:txBody>
                  <a:tcPr>
                    <a:solidFill>
                      <a:srgbClr val="FF0000"/>
                    </a:solidFill>
                  </a:tcPr>
                </a:tc>
                <a:tc>
                  <a:txBody>
                    <a:bodyPr/>
                    <a:lstStyle/>
                    <a:p>
                      <a:pPr marL="285750" indent="-285750">
                        <a:buFont typeface="Arial" panose="020B0604020202020204" pitchFamily="34" charset="0"/>
                        <a:buChar char="•"/>
                      </a:pPr>
                      <a:endParaRPr lang="en-GB"/>
                    </a:p>
                  </a:txBody>
                  <a:tcPr>
                    <a:solidFill>
                      <a:srgbClr val="FFC000"/>
                    </a:solidFill>
                  </a:tcPr>
                </a:tc>
                <a:tc>
                  <a:txBody>
                    <a:bodyPr/>
                    <a:lstStyle/>
                    <a:p>
                      <a:pPr marL="285750" indent="-285750">
                        <a:buFont typeface="Arial" panose="020B0604020202020204" pitchFamily="34" charset="0"/>
                        <a:buChar char="•"/>
                      </a:pPr>
                      <a:endParaRPr lang="en-GB"/>
                    </a:p>
                  </a:txBody>
                  <a:tcPr>
                    <a:solidFill>
                      <a:srgbClr val="FFFF00"/>
                    </a:solidFill>
                  </a:tcPr>
                </a:tc>
                <a:extLst>
                  <a:ext uri="{0D108BD9-81ED-4DB2-BD59-A6C34878D82A}">
                    <a16:rowId xmlns:a16="http://schemas.microsoft.com/office/drawing/2014/main" val="3439326847"/>
                  </a:ext>
                </a:extLst>
              </a:tr>
              <a:tr h="958843">
                <a:tc>
                  <a:txBody>
                    <a:bodyPr/>
                    <a:lstStyle/>
                    <a:p>
                      <a:pPr marL="285750" indent="-285750">
                        <a:buFont typeface="Arial" panose="020B0604020202020204" pitchFamily="34" charset="0"/>
                        <a:buChar char="•"/>
                      </a:pPr>
                      <a:r>
                        <a:rPr lang="en-GB"/>
                        <a:t>Rasing costs less people buying from their business</a:t>
                      </a:r>
                    </a:p>
                  </a:txBody>
                  <a:tcPr>
                    <a:solidFill>
                      <a:srgbClr val="FF0000"/>
                    </a:solidFill>
                  </a:tcPr>
                </a:tc>
                <a:tc>
                  <a:txBody>
                    <a:bodyPr/>
                    <a:lstStyle/>
                    <a:p>
                      <a:pPr marL="0" indent="0">
                        <a:buNone/>
                      </a:pPr>
                      <a:endParaRPr lang="en-GB"/>
                    </a:p>
                  </a:txBody>
                  <a:tcPr>
                    <a:solidFill>
                      <a:srgbClr val="FFC000"/>
                    </a:solidFill>
                  </a:tcPr>
                </a:tc>
                <a:tc>
                  <a:txBody>
                    <a:bodyPr/>
                    <a:lstStyle/>
                    <a:p>
                      <a:pPr marL="0" indent="0">
                        <a:buNone/>
                      </a:pPr>
                      <a:endParaRPr lang="en-GB"/>
                    </a:p>
                  </a:txBody>
                  <a:tcPr>
                    <a:solidFill>
                      <a:srgbClr val="FFFF0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72654-E7DF-AB47-271F-E7C168108FD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5A2D864-9801-FB28-A228-45F69F69D324}"/>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26A86DC7-B430-6A7F-5E4D-8BE904D1E02E}"/>
              </a:ext>
            </a:extLst>
          </p:cNvPr>
          <p:cNvGraphicFramePr>
            <a:graphicFrameLocks noGrp="1"/>
          </p:cNvGraphicFramePr>
          <p:nvPr>
            <p:extLst>
              <p:ext uri="{D42A27DB-BD31-4B8C-83A1-F6EECF244321}">
                <p14:modId xmlns:p14="http://schemas.microsoft.com/office/powerpoint/2010/main" val="3712751089"/>
              </p:ext>
            </p:extLst>
          </p:nvPr>
        </p:nvGraphicFramePr>
        <p:xfrm>
          <a:off x="277090" y="1939636"/>
          <a:ext cx="11704822" cy="8935423"/>
        </p:xfrm>
        <a:graphic>
          <a:graphicData uri="http://schemas.openxmlformats.org/drawingml/2006/table">
            <a:tbl>
              <a:tblPr firstRow="1" bandRow="1">
                <a:tableStyleId>{93296810-A885-4BE3-A3E7-6D5BEEA58F35}</a:tableStyleId>
              </a:tblPr>
              <a:tblGrid>
                <a:gridCol w="1672117">
                  <a:extLst>
                    <a:ext uri="{9D8B030D-6E8A-4147-A177-3AD203B41FA5}">
                      <a16:colId xmlns:a16="http://schemas.microsoft.com/office/drawing/2014/main" val="516700139"/>
                    </a:ext>
                  </a:extLst>
                </a:gridCol>
                <a:gridCol w="1672117">
                  <a:extLst>
                    <a:ext uri="{9D8B030D-6E8A-4147-A177-3AD203B41FA5}">
                      <a16:colId xmlns:a16="http://schemas.microsoft.com/office/drawing/2014/main" val="1482979515"/>
                    </a:ext>
                  </a:extLst>
                </a:gridCol>
                <a:gridCol w="1709057">
                  <a:extLst>
                    <a:ext uri="{9D8B030D-6E8A-4147-A177-3AD203B41FA5}">
                      <a16:colId xmlns:a16="http://schemas.microsoft.com/office/drawing/2014/main" val="1537974666"/>
                    </a:ext>
                  </a:extLst>
                </a:gridCol>
                <a:gridCol w="1635180">
                  <a:extLst>
                    <a:ext uri="{9D8B030D-6E8A-4147-A177-3AD203B41FA5}">
                      <a16:colId xmlns:a16="http://schemas.microsoft.com/office/drawing/2014/main" val="2616223528"/>
                    </a:ext>
                  </a:extLst>
                </a:gridCol>
                <a:gridCol w="1672117">
                  <a:extLst>
                    <a:ext uri="{9D8B030D-6E8A-4147-A177-3AD203B41FA5}">
                      <a16:colId xmlns:a16="http://schemas.microsoft.com/office/drawing/2014/main" val="3425015451"/>
                    </a:ext>
                  </a:extLst>
                </a:gridCol>
                <a:gridCol w="1672117">
                  <a:extLst>
                    <a:ext uri="{9D8B030D-6E8A-4147-A177-3AD203B41FA5}">
                      <a16:colId xmlns:a16="http://schemas.microsoft.com/office/drawing/2014/main" val="1430925739"/>
                    </a:ext>
                  </a:extLst>
                </a:gridCol>
                <a:gridCol w="1672117">
                  <a:extLst>
                    <a:ext uri="{9D8B030D-6E8A-4147-A177-3AD203B41FA5}">
                      <a16:colId xmlns:a16="http://schemas.microsoft.com/office/drawing/2014/main" val="283900714"/>
                    </a:ext>
                  </a:extLst>
                </a:gridCol>
              </a:tblGrid>
              <a:tr h="448690">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811917">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420857">
                <a:tc>
                  <a:txBody>
                    <a:bodyPr/>
                    <a:lstStyle/>
                    <a:p>
                      <a:r>
                        <a:rPr lang="en-GB"/>
                        <a:t>What effect is it having? </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tc>
                  <a:txBody>
                    <a:bodyPr/>
                    <a:lstStyle/>
                    <a:p>
                      <a:r>
                        <a:rPr lang="en-GB"/>
                        <a:t>Who is impacted by the problem?</a:t>
                      </a:r>
                    </a:p>
                  </a:txBody>
                  <a:tcPr>
                    <a:solidFill>
                      <a:srgbClr val="92D050"/>
                    </a:solidFill>
                  </a:tcPr>
                </a:tc>
                <a:tc>
                  <a:txBody>
                    <a:bodyPr/>
                    <a:lstStyle/>
                    <a:p>
                      <a:r>
                        <a:rPr lang="en-GB"/>
                        <a:t>Why is the problem happening?</a:t>
                      </a:r>
                    </a:p>
                  </a:txBody>
                  <a:tcPr>
                    <a:solidFill>
                      <a:srgbClr val="00B0F0"/>
                    </a:solidFill>
                  </a:tcPr>
                </a:tc>
                <a:tc>
                  <a:txBody>
                    <a:bodyPr/>
                    <a:lstStyle/>
                    <a:p>
                      <a:r>
                        <a:rPr lang="en-GB"/>
                        <a:t>How serious is the problem?</a:t>
                      </a:r>
                    </a:p>
                  </a:txBody>
                  <a:tcPr>
                    <a:solidFill>
                      <a:srgbClr val="0070C0"/>
                    </a:solidFill>
                  </a:tcPr>
                </a:tc>
                <a:tc>
                  <a:txBody>
                    <a:bodyPr/>
                    <a:lstStyle/>
                    <a:p>
                      <a:r>
                        <a:rPr lang="en-GB"/>
                        <a:t>How much money is being lost?</a:t>
                      </a:r>
                    </a:p>
                  </a:txBody>
                  <a:tcPr>
                    <a:solidFill>
                      <a:srgbClr val="7030A0"/>
                    </a:solidFill>
                  </a:tcPr>
                </a:tc>
                <a:extLst>
                  <a:ext uri="{0D108BD9-81ED-4DB2-BD59-A6C34878D82A}">
                    <a16:rowId xmlns:a16="http://schemas.microsoft.com/office/drawing/2014/main" val="2046650194"/>
                  </a:ext>
                </a:extLst>
              </a:tr>
              <a:tr h="2222089">
                <a:tc>
                  <a:txBody>
                    <a:bodyPr/>
                    <a:lstStyle/>
                    <a:p>
                      <a:pPr marL="285750" indent="-285750">
                        <a:buFont typeface="Arial" panose="020B0604020202020204" pitchFamily="34" charset="0"/>
                        <a:buChar char="•"/>
                      </a:pPr>
                      <a:r>
                        <a:rPr lang="en-GB" sz="1800"/>
                        <a:t>Significant downturn in revenue</a:t>
                      </a:r>
                    </a:p>
                  </a:txBody>
                  <a:tcPr>
                    <a:solidFill>
                      <a:srgbClr val="FF0000"/>
                    </a:solidFill>
                  </a:tcPr>
                </a:tc>
                <a:tc>
                  <a:txBody>
                    <a:bodyPr/>
                    <a:lstStyle/>
                    <a:p>
                      <a:pPr marL="285750" indent="-285750">
                        <a:buFont typeface="Arial" panose="020B0604020202020204" pitchFamily="34" charset="0"/>
                        <a:buChar char="•"/>
                      </a:pPr>
                      <a:r>
                        <a:rPr lang="en-GB"/>
                        <a:t> Green heaven florists have an occurring problem in stores </a:t>
                      </a:r>
                    </a:p>
                  </a:txBody>
                  <a:tcPr>
                    <a:solidFill>
                      <a:srgbClr val="FFC000"/>
                    </a:solidFill>
                  </a:tcPr>
                </a:tc>
                <a:tc>
                  <a:txBody>
                    <a:bodyPr/>
                    <a:lstStyle/>
                    <a:p>
                      <a:pPr marL="285750" indent="-285750">
                        <a:buFont typeface="Arial" panose="020B0604020202020204" pitchFamily="34" charset="0"/>
                        <a:buChar char="•"/>
                      </a:pPr>
                      <a:r>
                        <a:rPr lang="en-GB"/>
                        <a:t>In the last 12 months green heaven florists have noticed the problem</a:t>
                      </a:r>
                    </a:p>
                  </a:txBody>
                  <a:tcPr>
                    <a:solidFill>
                      <a:srgbClr val="FFFF00"/>
                    </a:solidFill>
                  </a:tcPr>
                </a:tc>
                <a:tc>
                  <a:txBody>
                    <a:bodyPr/>
                    <a:lstStyle/>
                    <a:p>
                      <a:pPr marL="285750" indent="-285750">
                        <a:buFont typeface="Arial" panose="020B0604020202020204" pitchFamily="34" charset="0"/>
                        <a:buChar char="•"/>
                      </a:pPr>
                      <a:r>
                        <a:rPr lang="en-GB"/>
                        <a:t>Most impacted by the problem is </a:t>
                      </a:r>
                      <a:r>
                        <a:rPr lang="en-GB" err="1"/>
                        <a:t>liam</a:t>
                      </a:r>
                      <a:r>
                        <a:rPr lang="en-GB"/>
                        <a:t> and </a:t>
                      </a:r>
                      <a:r>
                        <a:rPr lang="en-GB" err="1"/>
                        <a:t>priya</a:t>
                      </a:r>
                      <a:r>
                        <a:rPr lang="en-GB"/>
                        <a:t> </a:t>
                      </a:r>
                      <a:r>
                        <a:rPr lang="en-GB" err="1"/>
                        <a:t>patel</a:t>
                      </a:r>
                      <a:r>
                        <a:rPr lang="en-GB"/>
                        <a:t> </a:t>
                      </a:r>
                    </a:p>
                  </a:txBody>
                  <a:tcPr>
                    <a:solidFill>
                      <a:srgbClr val="92D050"/>
                    </a:solidFill>
                  </a:tcPr>
                </a:tc>
                <a:tc>
                  <a:txBody>
                    <a:bodyPr/>
                    <a:lstStyle/>
                    <a:p>
                      <a:pPr marL="285750" indent="-285750">
                        <a:buFont typeface="Arial" panose="020B0604020202020204" pitchFamily="34" charset="0"/>
                        <a:buChar char="•"/>
                      </a:pPr>
                      <a:r>
                        <a:rPr lang="en-GB"/>
                        <a:t>New business </a:t>
                      </a:r>
                    </a:p>
                  </a:txBody>
                  <a:tcPr>
                    <a:solidFill>
                      <a:srgbClr val="00B0F0"/>
                    </a:solidFill>
                  </a:tcPr>
                </a:tc>
                <a:tc>
                  <a:txBody>
                    <a:bodyPr/>
                    <a:lstStyle/>
                    <a:p>
                      <a:pPr marL="285750" indent="-285750">
                        <a:buFont typeface="Arial" panose="020B0604020202020204" pitchFamily="34" charset="0"/>
                        <a:buChar char="•"/>
                      </a:pPr>
                      <a:r>
                        <a:rPr lang="en-GB"/>
                        <a:t>The problem is very serious it could lead to the store </a:t>
                      </a:r>
                      <a:r>
                        <a:rPr lang="en-GB" err="1"/>
                        <a:t>permanantly</a:t>
                      </a:r>
                      <a:r>
                        <a:rPr lang="en-GB"/>
                        <a:t> closing </a:t>
                      </a:r>
                    </a:p>
                  </a:txBody>
                  <a:tcPr>
                    <a:solidFill>
                      <a:srgbClr val="0070C0"/>
                    </a:solidFill>
                  </a:tcPr>
                </a:tc>
                <a:tc>
                  <a:txBody>
                    <a:bodyPr/>
                    <a:lstStyle/>
                    <a:p>
                      <a:pPr marL="285750" indent="-285750">
                        <a:buFont typeface="Arial" panose="020B0604020202020204" pitchFamily="34" charset="0"/>
                        <a:buChar char="•"/>
                      </a:pPr>
                      <a:endParaRPr lang="en-GB"/>
                    </a:p>
                  </a:txBody>
                  <a:tcPr>
                    <a:solidFill>
                      <a:srgbClr val="7030A0"/>
                    </a:solidFill>
                  </a:tcPr>
                </a:tc>
                <a:extLst>
                  <a:ext uri="{0D108BD9-81ED-4DB2-BD59-A6C34878D82A}">
                    <a16:rowId xmlns:a16="http://schemas.microsoft.com/office/drawing/2014/main" val="886584623"/>
                  </a:ext>
                </a:extLst>
              </a:tr>
              <a:tr h="1153776">
                <a:tc>
                  <a:txBody>
                    <a:bodyPr/>
                    <a:lstStyle/>
                    <a:p>
                      <a:pPr marL="285750" indent="-285750">
                        <a:buFont typeface="Arial" panose="020B0604020202020204" pitchFamily="34" charset="0"/>
                        <a:buChar char="•"/>
                      </a:pPr>
                      <a:r>
                        <a:rPr lang="en-GB"/>
                        <a:t>30% decline in store sales </a:t>
                      </a:r>
                    </a:p>
                  </a:txBody>
                  <a:tcPr>
                    <a:solidFill>
                      <a:srgbClr val="FF0000"/>
                    </a:solidFill>
                  </a:tcPr>
                </a:tc>
                <a:tc>
                  <a:txBody>
                    <a:bodyPr/>
                    <a:lstStyle/>
                    <a:p>
                      <a:pPr marL="285750" indent="-285750">
                        <a:buFont typeface="Arial" panose="020B0604020202020204" pitchFamily="34" charset="0"/>
                        <a:buChar char="•"/>
                      </a:pPr>
                      <a:endParaRPr lang="en-GB"/>
                    </a:p>
                  </a:txBody>
                  <a:tcPr>
                    <a:solidFill>
                      <a:srgbClr val="FFC000"/>
                    </a:solidFill>
                  </a:tcPr>
                </a:tc>
                <a:tc>
                  <a:txBody>
                    <a:bodyPr/>
                    <a:lstStyle/>
                    <a:p>
                      <a:pPr marL="285750" indent="-285750">
                        <a:buFont typeface="Arial" panose="020B0604020202020204" pitchFamily="34" charset="0"/>
                        <a:buChar char="•"/>
                      </a:pPr>
                      <a:endParaRPr lang="en-GB"/>
                    </a:p>
                  </a:txBody>
                  <a:tcPr>
                    <a:solidFill>
                      <a:srgbClr val="FFFF00"/>
                    </a:solidFill>
                  </a:tcPr>
                </a:tc>
                <a:tc>
                  <a:txBody>
                    <a:bodyPr/>
                    <a:lstStyle/>
                    <a:p>
                      <a:pPr marL="285750" indent="-285750">
                        <a:buFont typeface="Arial" panose="020B0604020202020204" pitchFamily="34" charset="0"/>
                        <a:buChar char="•"/>
                      </a:pPr>
                      <a:endParaRPr lang="en-GB"/>
                    </a:p>
                  </a:txBody>
                  <a:tcPr>
                    <a:solidFill>
                      <a:srgbClr val="92D050"/>
                    </a:solidFill>
                  </a:tcPr>
                </a:tc>
                <a:tc>
                  <a:txBody>
                    <a:bodyPr/>
                    <a:lstStyle/>
                    <a:p>
                      <a:pPr marL="285750" indent="-285750">
                        <a:buFont typeface="Arial" panose="020B0604020202020204" pitchFamily="34" charset="0"/>
                        <a:buChar char="•"/>
                      </a:pPr>
                      <a:r>
                        <a:rPr lang="en-GB"/>
                        <a:t>More shops have better online websites and better navigating websites </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a:t>Details</a:t>
                      </a:r>
                    </a:p>
                  </a:txBody>
                  <a:tcPr>
                    <a:solidFill>
                      <a:srgbClr val="7030A0"/>
                    </a:solidFill>
                  </a:tcPr>
                </a:tc>
                <a:extLst>
                  <a:ext uri="{0D108BD9-81ED-4DB2-BD59-A6C34878D82A}">
                    <a16:rowId xmlns:a16="http://schemas.microsoft.com/office/drawing/2014/main" val="3439326847"/>
                  </a:ext>
                </a:extLst>
              </a:tr>
              <a:tr h="1955008">
                <a:tc>
                  <a:txBody>
                    <a:bodyPr/>
                    <a:lstStyle/>
                    <a:p>
                      <a:pPr marL="285750" indent="-285750">
                        <a:buFont typeface="Arial" panose="020B0604020202020204" pitchFamily="34" charset="0"/>
                        <a:buChar char="•"/>
                      </a:pPr>
                      <a:r>
                        <a:rPr lang="en-GB"/>
                        <a:t>Rasing costs and strained the business less people buying from their business</a:t>
                      </a:r>
                    </a:p>
                  </a:txBody>
                  <a:tcPr>
                    <a:solidFill>
                      <a:srgbClr val="FF0000"/>
                    </a:solidFill>
                  </a:tcPr>
                </a:tc>
                <a:tc>
                  <a:txBody>
                    <a:bodyPr/>
                    <a:lstStyle/>
                    <a:p>
                      <a:pPr marL="0" indent="0">
                        <a:buNone/>
                      </a:pPr>
                      <a:endParaRPr lang="en-GB"/>
                    </a:p>
                  </a:txBody>
                  <a:tcPr>
                    <a:solidFill>
                      <a:srgbClr val="FFC000"/>
                    </a:solidFill>
                  </a:tcPr>
                </a:tc>
                <a:tc>
                  <a:txBody>
                    <a:bodyPr/>
                    <a:lstStyle/>
                    <a:p>
                      <a:pPr marL="0" indent="0">
                        <a:buNone/>
                      </a:pPr>
                      <a:endParaRPr lang="en-GB"/>
                    </a:p>
                  </a:txBody>
                  <a:tcPr>
                    <a:solidFill>
                      <a:srgbClr val="FFFF00"/>
                    </a:solidFill>
                  </a:tcPr>
                </a:tc>
                <a:tc>
                  <a:txBody>
                    <a:bodyPr/>
                    <a:lstStyle/>
                    <a:p>
                      <a:pPr marL="285750" indent="-285750">
                        <a:buFont typeface="Arial" panose="020B0604020202020204" pitchFamily="34" charset="0"/>
                        <a:buChar char="•"/>
                      </a:pPr>
                      <a:r>
                        <a:rPr lang="en-GB"/>
                        <a:t>Details</a:t>
                      </a:r>
                    </a:p>
                  </a:txBody>
                  <a:tcPr>
                    <a:solidFill>
                      <a:srgbClr val="92D050"/>
                    </a:solidFill>
                  </a:tcPr>
                </a:tc>
                <a:tc>
                  <a:txBody>
                    <a:bodyPr/>
                    <a:lstStyle/>
                    <a:p>
                      <a:pPr marL="285750" indent="-285750">
                        <a:buFont typeface="Arial" panose="020B0604020202020204" pitchFamily="34" charset="0"/>
                        <a:buChar char="•"/>
                      </a:pPr>
                      <a:r>
                        <a:rPr lang="en-GB"/>
                        <a:t> More competitive threats </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EFD0DC2A-BE0F-3FA3-1F02-3EB26D682656}"/>
              </a:ext>
            </a:extLst>
          </p:cNvPr>
          <p:cNvSpPr txBox="1"/>
          <p:nvPr/>
        </p:nvSpPr>
        <p:spPr>
          <a:xfrm>
            <a:off x="854015" y="332045"/>
            <a:ext cx="10584611" cy="1446550"/>
          </a:xfrm>
          <a:prstGeom prst="rect">
            <a:avLst/>
          </a:prstGeom>
          <a:noFill/>
        </p:spPr>
        <p:txBody>
          <a:bodyPr wrap="square">
            <a:spAutoFit/>
          </a:bodyPr>
          <a:lstStyle/>
          <a:p>
            <a:r>
              <a:rPr lang="en-GB" sz="2800" b="1" u="sng">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a:p>
        </p:txBody>
      </p:sp>
    </p:spTree>
    <p:extLst>
      <p:ext uri="{BB962C8B-B14F-4D97-AF65-F5344CB8AC3E}">
        <p14:creationId xmlns:p14="http://schemas.microsoft.com/office/powerpoint/2010/main" val="468890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a:latin typeface="Arial"/>
                <a:cs typeface="Arial"/>
              </a:rPr>
              <a:t>Critique of the 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145472" y="1172482"/>
            <a:ext cx="11089574" cy="4747182"/>
          </a:xfrm>
        </p:spPr>
        <p:txBody>
          <a:bodyPr vert="horz" lIns="91440" tIns="45720" rIns="91440" bIns="45720" rtlCol="0" anchor="t">
            <a:normAutofit fontScale="70000" lnSpcReduction="20000"/>
          </a:bodyPr>
          <a:lstStyle/>
          <a:p>
            <a:r>
              <a:rPr lang="en-GB" sz="3400">
                <a:solidFill>
                  <a:srgbClr val="242424"/>
                </a:solidFill>
                <a:latin typeface="Arial"/>
                <a:cs typeface="Segoe UI"/>
              </a:rPr>
              <a:t>The PESTEL framework is a strategic tool used to analyse the external macro-environmental factors that can influence an organisation. It focuses on six areas - Political, Economic, Social, Technological, Environmental, and Legal factors.</a:t>
            </a:r>
            <a:br>
              <a:rPr lang="en-GB" sz="3400">
                <a:latin typeface="Arial"/>
                <a:cs typeface="Segoe UI"/>
              </a:rPr>
            </a:br>
            <a:r>
              <a:rPr lang="en-GB" sz="3400">
                <a:solidFill>
                  <a:srgbClr val="242424"/>
                </a:solidFill>
                <a:latin typeface="Arial"/>
                <a:cs typeface="Segoe UI"/>
              </a:rPr>
              <a:t>It is mainly used by businesses to identify potential opportunities and threats in the wider environment and to support strategic planning and decision-making.</a:t>
            </a:r>
            <a:br>
              <a:rPr lang="en-GB" sz="3400">
                <a:latin typeface="Arial"/>
                <a:cs typeface="Segoe UI"/>
              </a:rPr>
            </a:br>
            <a:r>
              <a:rPr lang="en-GB" sz="3400">
                <a:solidFill>
                  <a:srgbClr val="242424"/>
                </a:solidFill>
                <a:latin typeface="Arial"/>
                <a:cs typeface="Segoe UI"/>
              </a:rPr>
              <a:t>For example, companies like Green Havan Florists can use it to understand how changes in consumer trends, government policies, or technology might affect their business.</a:t>
            </a:r>
            <a:endParaRPr lang="en-US" sz="3400">
              <a:latin typeface="Arial"/>
              <a:ea typeface="Calibri"/>
              <a:cs typeface="Calibri"/>
            </a:endParaRPr>
          </a:p>
          <a:p>
            <a:r>
              <a:rPr lang="en-GB" sz="3100">
                <a:solidFill>
                  <a:srgbClr val="242424"/>
                </a:solidFill>
                <a:latin typeface="Arial"/>
                <a:cs typeface="Segoe UI"/>
              </a:rPr>
              <a:t>The main benefits of PESTEL are that it provides a structured and comprehensive overview of external influences and encourages long-term strategic thinking.</a:t>
            </a:r>
            <a:br>
              <a:rPr lang="en-GB" sz="3100">
                <a:latin typeface="Arial"/>
                <a:cs typeface="Segoe UI"/>
              </a:rPr>
            </a:br>
            <a:r>
              <a:rPr lang="en-GB" sz="3100">
                <a:solidFill>
                  <a:srgbClr val="242424"/>
                </a:solidFill>
                <a:latin typeface="Arial"/>
                <a:cs typeface="Segoe UI"/>
              </a:rPr>
              <a:t>However, one key criticism is that it can be too broad and static, failing to capture the speed of change in today's markets. It also depends heavily on the accuracy of external data and the user's interpretation, which can introduce bias or oversimplification.</a:t>
            </a:r>
            <a:br>
              <a:rPr lang="en-GB" sz="3100">
                <a:latin typeface="Arial"/>
                <a:cs typeface="Segoe UI"/>
              </a:rPr>
            </a:br>
            <a:r>
              <a:rPr lang="en-GB" sz="3100">
                <a:solidFill>
                  <a:srgbClr val="242424"/>
                </a:solidFill>
                <a:latin typeface="Arial"/>
                <a:cs typeface="Segoe UI"/>
              </a:rPr>
              <a:t>Overall, while PESTEL is a valuable starting point for environmental analysis, it should be used alongside other tools to gain a more dynamic and realistic understanding of a business's situation.</a:t>
            </a:r>
            <a:endParaRPr lang="en-GB" sz="3100">
              <a:latin typeface="Arial"/>
              <a:ea typeface="Calibri"/>
              <a:cs typeface="Calibri"/>
            </a:endParaRPr>
          </a:p>
          <a:p>
            <a:pPr>
              <a:lnSpc>
                <a:spcPct val="100000"/>
              </a:lnSpc>
            </a:pPr>
            <a:endParaRPr lang="en-US" sz="2400">
              <a:latin typeface="Arial"/>
              <a:ea typeface="Calibri"/>
              <a:cs typeface="Calibri"/>
            </a:endParaRPr>
          </a:p>
        </p:txBody>
      </p:sp>
    </p:spTree>
    <p:extLst>
      <p:ext uri="{BB962C8B-B14F-4D97-AF65-F5344CB8AC3E}">
        <p14:creationId xmlns:p14="http://schemas.microsoft.com/office/powerpoint/2010/main" val="266161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a:latin typeface="Arial" panose="020B0604020202020204" pitchFamily="34" charset="0"/>
                <a:cs typeface="Arial" panose="020B0604020202020204" pitchFamily="34" charset="0"/>
              </a:rPr>
            </a:br>
            <a:br>
              <a:rPr lang="en-GB"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Provide an application and discuss the information provided in your PESTEL Framework (approx. </a:t>
            </a:r>
            <a:br>
              <a:rPr lang="en-GB" sz="3600"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1 minute).</a:t>
            </a:r>
            <a:br>
              <a:rPr lang="en-GB" b="1" u="sng"/>
            </a:br>
            <a:br>
              <a:rPr lang="en-GB" b="1">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vert="horz" lIns="91440" tIns="45720" rIns="91440" bIns="45720" rtlCol="0" anchor="t">
            <a:normAutofit/>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Here is the tabular PESTLE analysis of </a:t>
            </a:r>
            <a:r>
              <a:rPr lang="en-GB" sz="2800" b="1">
                <a:effectLst/>
                <a:latin typeface="Arial" panose="020B0604020202020204" pitchFamily="34" charset="0"/>
                <a:ea typeface="Aptos" panose="020B0004020202020204" pitchFamily="34" charset="0"/>
                <a:cs typeface="Arial" panose="020B0604020202020204" pitchFamily="34" charset="0"/>
              </a:rPr>
              <a:t>Olive Tree Bistro.</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a:cs typeface="Arial"/>
              </a:rPr>
              <a:t>Ensure that you reference all the sources you have used in thi discussion on the slide/s.</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906132744"/>
              </p:ext>
            </p:extLst>
          </p:nvPr>
        </p:nvGraphicFramePr>
        <p:xfrm>
          <a:off x="489857" y="1785257"/>
          <a:ext cx="10228698" cy="4857477"/>
        </p:xfrm>
        <a:graphic>
          <a:graphicData uri="http://schemas.openxmlformats.org/drawingml/2006/table">
            <a:tbl>
              <a:tblPr firstRow="1" bandRow="1">
                <a:tableStyleId>{5C22544A-7EE6-4342-B048-85BDC9FD1C3A}</a:tableStyleId>
              </a:tblPr>
              <a:tblGrid>
                <a:gridCol w="1667598">
                  <a:extLst>
                    <a:ext uri="{9D8B030D-6E8A-4147-A177-3AD203B41FA5}">
                      <a16:colId xmlns:a16="http://schemas.microsoft.com/office/drawing/2014/main" val="1284065850"/>
                    </a:ext>
                  </a:extLst>
                </a:gridCol>
                <a:gridCol w="1750867">
                  <a:extLst>
                    <a:ext uri="{9D8B030D-6E8A-4147-A177-3AD203B41FA5}">
                      <a16:colId xmlns:a16="http://schemas.microsoft.com/office/drawing/2014/main" val="1858564028"/>
                    </a:ext>
                  </a:extLst>
                </a:gridCol>
                <a:gridCol w="1736872">
                  <a:extLst>
                    <a:ext uri="{9D8B030D-6E8A-4147-A177-3AD203B41FA5}">
                      <a16:colId xmlns:a16="http://schemas.microsoft.com/office/drawing/2014/main" val="1949424782"/>
                    </a:ext>
                  </a:extLst>
                </a:gridCol>
                <a:gridCol w="1739698">
                  <a:extLst>
                    <a:ext uri="{9D8B030D-6E8A-4147-A177-3AD203B41FA5}">
                      <a16:colId xmlns:a16="http://schemas.microsoft.com/office/drawing/2014/main" val="446382655"/>
                    </a:ext>
                  </a:extLst>
                </a:gridCol>
                <a:gridCol w="1439461">
                  <a:extLst>
                    <a:ext uri="{9D8B030D-6E8A-4147-A177-3AD203B41FA5}">
                      <a16:colId xmlns:a16="http://schemas.microsoft.com/office/drawing/2014/main" val="3644160467"/>
                    </a:ext>
                  </a:extLst>
                </a:gridCol>
                <a:gridCol w="1894202">
                  <a:extLst>
                    <a:ext uri="{9D8B030D-6E8A-4147-A177-3AD203B41FA5}">
                      <a16:colId xmlns:a16="http://schemas.microsoft.com/office/drawing/2014/main" val="66830876"/>
                    </a:ext>
                  </a:extLst>
                </a:gridCol>
              </a:tblGrid>
              <a:tr h="1138917">
                <a:tc>
                  <a:txBody>
                    <a:bodyPr/>
                    <a:lstStyle/>
                    <a:p>
                      <a:endParaRPr lang="en-GB" sz="1600"/>
                    </a:p>
                    <a:p>
                      <a:pPr algn="ctr"/>
                      <a:r>
                        <a:rPr lang="en-GB" sz="2400">
                          <a:solidFill>
                            <a:schemeClr val="tx1"/>
                          </a:solidFill>
                        </a:rPr>
                        <a:t>Political  Factors </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3476690">
                <a:tc>
                  <a:txBody>
                    <a:bodyPr/>
                    <a:lstStyle/>
                    <a:p>
                      <a:pPr marL="285750" indent="-285750">
                        <a:buFont typeface="Wingdings" panose="05000000000000000000" pitchFamily="2" charset="2"/>
                        <a:buChar char="§"/>
                      </a:pPr>
                      <a:r>
                        <a:rPr lang="en-GB" sz="1400" b="1"/>
                        <a:t>Law and regulations may stop you from expanding your business  as they do have an outdated </a:t>
                      </a:r>
                      <a:r>
                        <a:rPr lang="en-GB" sz="1400" b="1" err="1"/>
                        <a:t>webiste</a:t>
                      </a:r>
                      <a:r>
                        <a:rPr lang="en-GB" sz="1400" b="1"/>
                        <a:t> and its hard to brows</a:t>
                      </a:r>
                      <a:endParaRPr lang="en-GB"/>
                    </a:p>
                    <a:p>
                      <a:pPr marL="285750" lvl="0" indent="-285750">
                        <a:buFont typeface="Wingdings" panose="05000000000000000000" pitchFamily="2" charset="2"/>
                        <a:buChar char="§"/>
                      </a:pPr>
                      <a:r>
                        <a:rPr lang="en-GB" sz="1600" b="0" i="0" u="none" strike="noStrike" noProof="0">
                          <a:solidFill>
                            <a:srgbClr val="040C28"/>
                          </a:solidFill>
                          <a:latin typeface="Calibri"/>
                        </a:rPr>
                        <a:t>may constrain or expand the organization's activities  (gov </a:t>
                      </a:r>
                      <a:r>
                        <a:rPr lang="en-GB" sz="1600" b="0" i="0" u="none" strike="noStrike" noProof="0" err="1">
                          <a:solidFill>
                            <a:srgbClr val="040C28"/>
                          </a:solidFill>
                          <a:latin typeface="Calibri"/>
                        </a:rPr>
                        <a:t>uk</a:t>
                      </a:r>
                      <a:r>
                        <a:rPr lang="en-GB" sz="1600" b="0" i="0" u="none" strike="noStrike" noProof="0">
                          <a:solidFill>
                            <a:srgbClr val="040C28"/>
                          </a:solidFill>
                          <a:latin typeface="Calibri"/>
                        </a:rPr>
                        <a:t> 2024)</a:t>
                      </a:r>
                      <a:r>
                        <a:rPr lang="en-GB" sz="1600" b="0" i="0" u="none" strike="noStrike" noProof="0">
                          <a:solidFill>
                            <a:srgbClr val="474747"/>
                          </a:solidFill>
                          <a:latin typeface="Calibri"/>
                        </a:rPr>
                        <a:t>.</a:t>
                      </a:r>
                      <a:r>
                        <a:rPr lang="en-GB" sz="1800" b="0"/>
                        <a:t>  </a:t>
                      </a:r>
                      <a:endParaRPr lang="en-GB" sz="1800" b="0" i="0" u="none" strike="noStrike" noProof="0">
                        <a:solidFill>
                          <a:srgbClr val="474747"/>
                        </a:solidFill>
                        <a:latin typeface="Calibri"/>
                      </a:endParaRP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a:t>They have a large verity of flowers and decorations so you don’t have to waste your time looking in different stores </a:t>
                      </a:r>
                    </a:p>
                    <a:p>
                      <a:pPr marL="285750" indent="-285750">
                        <a:buFont typeface="Wingdings" panose="05000000000000000000" pitchFamily="2" charset="2"/>
                        <a:buChar char="§"/>
                      </a:pPr>
                      <a:endParaRPr lang="en-GB" sz="1400" b="1"/>
                    </a:p>
                    <a:p>
                      <a:endParaRPr lang="en-GB" sz="1400" b="1"/>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a:t>Community engagement such as wedding and children party planning </a:t>
                      </a:r>
                    </a:p>
                    <a:p>
                      <a:pPr marL="285750" lvl="0" indent="-285750">
                        <a:buFont typeface="Wingdings" panose="05000000000000000000" pitchFamily="2" charset="2"/>
                        <a:buChar char="§"/>
                      </a:pPr>
                      <a:r>
                        <a:rPr lang="en-GB" sz="1400" b="1"/>
                        <a:t>Wide range of costumers </a:t>
                      </a:r>
                    </a:p>
                    <a:p>
                      <a:pPr marL="285750" indent="-285750">
                        <a:buFont typeface="Wingdings" panose="05000000000000000000" pitchFamily="2" charset="2"/>
                        <a:buChar char="§"/>
                      </a:pPr>
                      <a:endParaRPr lang="en-GB" sz="1400" b="1"/>
                    </a:p>
                    <a:p>
                      <a:endParaRPr lang="en-GB" sz="1400" b="1"/>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a:t>An online website that can be easily access </a:t>
                      </a:r>
                    </a:p>
                    <a:p>
                      <a:pPr marL="285750" indent="-285750">
                        <a:buFont typeface="Wingdings" panose="05000000000000000000" pitchFamily="2" charset="2"/>
                        <a:buChar char="§"/>
                      </a:pPr>
                      <a:r>
                        <a:rPr lang="en-GB" sz="1400" b="1"/>
                        <a:t>Deliver straight to your door </a:t>
                      </a:r>
                    </a:p>
                    <a:p>
                      <a:endParaRPr lang="en-GB" sz="1400" b="1"/>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a:t>Be aware for parking regulations they can give you a ticket/fine  when delivering the flowers </a:t>
                      </a:r>
                    </a:p>
                    <a:p>
                      <a:pPr marL="285750" indent="-285750">
                        <a:buFont typeface="Wingdings" panose="05000000000000000000" pitchFamily="2" charset="2"/>
                        <a:buChar char="§"/>
                      </a:pPr>
                      <a:r>
                        <a:rPr lang="en-GB" sz="1400" b="1"/>
                        <a:t>Packaging has to be deliver proof so the product doesn’t get </a:t>
                      </a:r>
                      <a:r>
                        <a:rPr lang="en-GB" sz="1400" b="1" err="1"/>
                        <a:t>damedged</a:t>
                      </a:r>
                      <a:r>
                        <a:rPr lang="en-GB" sz="1400" b="1"/>
                        <a:t> </a:t>
                      </a:r>
                    </a:p>
                    <a:p>
                      <a:endParaRPr lang="en-GB" sz="1400" b="1"/>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a:t>Eco friendly packaging </a:t>
                      </a:r>
                    </a:p>
                    <a:p>
                      <a:pPr marL="285750" indent="-285750">
                        <a:buFont typeface="Wingdings" panose="05000000000000000000" pitchFamily="2" charset="2"/>
                        <a:buChar char="§"/>
                      </a:pPr>
                      <a:r>
                        <a:rPr lang="en-GB" sz="1400" b="1"/>
                        <a:t>Strong community ties </a:t>
                      </a:r>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a:latin typeface="Arial"/>
                <a:cs typeface="Arial"/>
              </a:rPr>
              <a:t>Critique of the Cause-and-Effect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vert="horz" lIns="91440" tIns="45720" rIns="91440" bIns="45720" rtlCol="0" anchor="t">
            <a:noAutofit/>
          </a:bodyPr>
          <a:lstStyle/>
          <a:p>
            <a:r>
              <a:rPr lang="en-GB" sz="2000">
                <a:solidFill>
                  <a:srgbClr val="242424"/>
                </a:solidFill>
                <a:latin typeface="Segoe UI"/>
                <a:cs typeface="Segoe UI"/>
              </a:rPr>
              <a:t>The Cause-and-Effect model, also known as the Fishbone or Ishikawa Diagram, is a tool used to identify and organise the possible reasons behind a specific problem.</a:t>
            </a:r>
            <a:br>
              <a:rPr lang="en-GB" sz="2000">
                <a:latin typeface="Segoe UI"/>
                <a:cs typeface="Segoe UI"/>
              </a:rPr>
            </a:br>
            <a:r>
              <a:rPr lang="en-GB" sz="2000">
                <a:solidFill>
                  <a:srgbClr val="242424"/>
                </a:solidFill>
                <a:latin typeface="Segoe UI"/>
                <a:cs typeface="Segoe UI"/>
              </a:rPr>
              <a:t>It's often used in business and quality management to help teams think more deeply about what might be causing an issue, instead of just focusing on the surface symptoms.</a:t>
            </a:r>
            <a:br>
              <a:rPr lang="en-GB" sz="2000">
                <a:latin typeface="Segoe UI"/>
                <a:cs typeface="Segoe UI"/>
              </a:rPr>
            </a:br>
            <a:r>
              <a:rPr lang="en-GB" sz="2000">
                <a:solidFill>
                  <a:srgbClr val="242424"/>
                </a:solidFill>
                <a:latin typeface="Segoe UI"/>
                <a:cs typeface="Segoe UI"/>
              </a:rPr>
              <a:t>For example, Green Havan Florists could use this model to explore why their sales have dropped — looking at areas like marketing, customer service, suppliers, or staff performance.</a:t>
            </a:r>
            <a:br>
              <a:rPr lang="en-GB" sz="2000">
                <a:latin typeface="Segoe UI"/>
                <a:cs typeface="Segoe UI"/>
              </a:rPr>
            </a:br>
            <a:r>
              <a:rPr lang="en-GB" sz="2000">
                <a:solidFill>
                  <a:srgbClr val="242424"/>
                </a:solidFill>
                <a:latin typeface="Segoe UI"/>
                <a:cs typeface="Segoe UI"/>
              </a:rPr>
              <a:t>The main benefit of this model is that it helps people visualise and discuss all potential causes in a structured way, which makes problem-solving more collaborative and thorough.  </a:t>
            </a:r>
            <a:endParaRPr lang="en-US" sz="2000">
              <a:solidFill>
                <a:srgbClr val="000000"/>
              </a:solidFill>
              <a:latin typeface="Calibri"/>
              <a:ea typeface="Calibri"/>
              <a:cs typeface="Calibri"/>
            </a:endParaRPr>
          </a:p>
          <a:p>
            <a:r>
              <a:rPr lang="en-GB" sz="2000">
                <a:solidFill>
                  <a:srgbClr val="242424"/>
                </a:solidFill>
                <a:latin typeface="Segoe UI"/>
                <a:cs typeface="Segoe UI"/>
              </a:rPr>
              <a:t>However, one limitation is that it depends a lot on the team's opinions — it doesn't show which causes are the most important or how strongly they're connected.</a:t>
            </a:r>
            <a:br>
              <a:rPr lang="en-GB" sz="2000">
                <a:latin typeface="Segoe UI"/>
                <a:cs typeface="Segoe UI"/>
              </a:rPr>
            </a:br>
            <a:r>
              <a:rPr lang="en-GB" sz="2000">
                <a:solidFill>
                  <a:srgbClr val="242424"/>
                </a:solidFill>
                <a:latin typeface="Segoe UI"/>
                <a:cs typeface="Segoe UI"/>
              </a:rPr>
              <a:t>So, while it's a great starting point for analysing problems, it works best when combined with other tools or data to confirm the real root causes.</a:t>
            </a:r>
            <a:endParaRPr lang="en-GB" sz="2000">
              <a:solidFill>
                <a:srgbClr val="000000"/>
              </a:solidFill>
              <a:latin typeface="Arial"/>
              <a:cs typeface="Arial"/>
            </a:endParaRPr>
          </a:p>
        </p:txBody>
      </p:sp>
    </p:spTree>
    <p:extLst>
      <p:ext uri="{BB962C8B-B14F-4D97-AF65-F5344CB8AC3E}">
        <p14:creationId xmlns:p14="http://schemas.microsoft.com/office/powerpoint/2010/main" val="231907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lIns="91440" tIns="45720" rIns="91440" bIns="45720" rtlCol="0" anchor="t">
            <a:spAutoFit/>
          </a:bodyPr>
          <a:lstStyle/>
          <a:p>
            <a:r>
              <a:rPr lang="en-GB" sz="1200" b="1">
                <a:latin typeface="Arial"/>
                <a:cs typeface="Arial"/>
              </a:rPr>
              <a:t>30% decline in store sales </a:t>
            </a:r>
            <a:endParaRPr lang="en-GB" sz="1200" b="1">
              <a:latin typeface="Arial" panose="020B0604020202020204" pitchFamily="34" charset="0"/>
              <a:cs typeface="Arial" panose="020B0604020202020204" pitchFamily="34" charset="0"/>
            </a:endParaRP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lIns="91440" tIns="45720" rIns="91440" bIns="45720" rtlCol="0" anchor="t">
            <a:spAutoFit/>
          </a:bodyPr>
          <a:lstStyle/>
          <a:p>
            <a:r>
              <a:rPr lang="en-GB" sz="3200" b="1">
                <a:latin typeface="Arial"/>
                <a:cs typeface="Arial"/>
              </a:rPr>
              <a:t>Fishbone Diagram </a:t>
            </a:r>
            <a:endParaRPr lang="en-GB" sz="3200" b="1">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Could include strong competition nearby or </a:t>
            </a:r>
            <a:r>
              <a:rPr lang="en-GB" sz="1200" err="1">
                <a:latin typeface="Arial"/>
                <a:cs typeface="Arial"/>
              </a:rPr>
              <a:t>redued</a:t>
            </a:r>
            <a:r>
              <a:rPr lang="en-GB" sz="1200">
                <a:latin typeface="Arial"/>
                <a:cs typeface="Arial"/>
              </a:rPr>
              <a:t> foot traffic </a:t>
            </a:r>
            <a:endParaRPr lang="en-GB" sz="120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Seasonal demand for different seasons of </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Liam and </a:t>
            </a:r>
            <a:r>
              <a:rPr lang="en-GB" sz="1200" err="1">
                <a:latin typeface="Arial"/>
                <a:cs typeface="Arial"/>
              </a:rPr>
              <a:t>priya</a:t>
            </a:r>
            <a:r>
              <a:rPr lang="en-GB" sz="1200">
                <a:latin typeface="Arial"/>
                <a:cs typeface="Arial"/>
              </a:rPr>
              <a:t> </a:t>
            </a:r>
            <a:r>
              <a:rPr lang="en-GB" sz="1200" err="1">
                <a:latin typeface="Arial"/>
                <a:cs typeface="Arial"/>
              </a:rPr>
              <a:t>patel</a:t>
            </a:r>
            <a:r>
              <a:rPr lang="en-GB" sz="1200">
                <a:latin typeface="Arial"/>
                <a:cs typeface="Arial"/>
              </a:rPr>
              <a:t> </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Staff shortage poor customer </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830997"/>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The florist may not be tracking the costumer </a:t>
            </a:r>
            <a:r>
              <a:rPr lang="en-GB" sz="1200" err="1">
                <a:latin typeface="Arial"/>
                <a:cs typeface="Arial"/>
              </a:rPr>
              <a:t>preferances</a:t>
            </a:r>
            <a:r>
              <a:rPr lang="en-GB" sz="1200">
                <a:latin typeface="Arial"/>
                <a:cs typeface="Arial"/>
              </a:rPr>
              <a:t> or sales trends </a:t>
            </a:r>
            <a:r>
              <a:rPr lang="en-GB" sz="1200" err="1">
                <a:latin typeface="Arial"/>
                <a:cs typeface="Arial"/>
              </a:rPr>
              <a:t>effectivly</a:t>
            </a:r>
            <a:r>
              <a:rPr lang="en-GB" sz="1200">
                <a:latin typeface="Arial"/>
                <a:cs typeface="Arial"/>
              </a:rPr>
              <a:t>  </a:t>
            </a:r>
            <a:endParaRPr lang="en-GB" sz="120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endParaRPr lang="en-GB" sz="120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Supply chain issues or poor quality flowers may leader to lower repeat costumers </a:t>
            </a:r>
            <a:endParaRPr lang="en-GB" sz="120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The vans they make the deliveries in </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Computers/phones they take the orders on </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Lack of promotional strategies may reduce costumer walk in</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830997"/>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Outdated payment system payment  and lack of digital tools for online orders may discourage purchases </a:t>
            </a:r>
          </a:p>
        </p:txBody>
      </p:sp>
    </p:spTree>
    <p:extLst>
      <p:ext uri="{BB962C8B-B14F-4D97-AF65-F5344CB8AC3E}">
        <p14:creationId xmlns:p14="http://schemas.microsoft.com/office/powerpoint/2010/main" val="2194577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61800" y="762001"/>
            <a:ext cx="5334197" cy="1708242"/>
          </a:xfrm>
        </p:spPr>
        <p:txBody>
          <a:bodyPr anchor="ctr">
            <a:normAutofit/>
          </a:bodyPr>
          <a:lstStyle/>
          <a:p>
            <a:r>
              <a:rPr lang="en-GB" sz="4000" b="1" u="sng">
                <a:latin typeface="Arial"/>
                <a:cs typeface="Arial"/>
              </a:rPr>
              <a:t>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68236" y="2471234"/>
            <a:ext cx="6664233" cy="4171616"/>
          </a:xfrm>
        </p:spPr>
        <p:txBody>
          <a:bodyPr vert="horz" lIns="91440" tIns="45720" rIns="91440" bIns="45720" rtlCol="0" anchor="ctr">
            <a:normAutofit/>
          </a:bodyPr>
          <a:lstStyle/>
          <a:p>
            <a:endParaRPr lang="en-GB" sz="1300">
              <a:latin typeface="Arial" panose="020B0604020202020204" pitchFamily="34" charset="0"/>
              <a:cs typeface="Arial" panose="020B0604020202020204" pitchFamily="34" charset="0"/>
            </a:endParaRPr>
          </a:p>
          <a:p>
            <a:pPr lvl="2"/>
            <a:r>
              <a:rPr lang="en-GB" sz="1600" b="1">
                <a:latin typeface="Arial"/>
                <a:cs typeface="Segoe UI"/>
              </a:rPr>
              <a:t>Key Finding 1</a:t>
            </a:r>
            <a:r>
              <a:rPr lang="en-GB" sz="1600">
                <a:latin typeface="Arial"/>
                <a:cs typeface="Segoe UI"/>
              </a:rPr>
              <a:t>: Green Havan Florists has experienced a significant decline in sales, mainly due to increased competition and changing customer behaviour.</a:t>
            </a:r>
            <a:endParaRPr lang="en-GB" sz="1600">
              <a:latin typeface="Arial"/>
              <a:ea typeface="Calibri"/>
              <a:cs typeface="Calibri"/>
            </a:endParaRPr>
          </a:p>
          <a:p>
            <a:pPr lvl="2"/>
            <a:r>
              <a:rPr lang="en-GB" sz="1600" b="1">
                <a:latin typeface="Arial"/>
                <a:cs typeface="Segoe UI"/>
              </a:rPr>
              <a:t>Key Finding 2:</a:t>
            </a:r>
            <a:r>
              <a:rPr lang="en-GB" sz="1600">
                <a:latin typeface="Arial"/>
                <a:cs typeface="Segoe UI"/>
              </a:rPr>
              <a:t> Internal challenges, such as limited marketing activity and inefficient stock management, are contributing to reduced performance.</a:t>
            </a:r>
            <a:br>
              <a:rPr lang="en-GB" sz="1600">
                <a:latin typeface="Arial"/>
                <a:cs typeface="Segoe UI"/>
              </a:rPr>
            </a:br>
            <a:endParaRPr lang="en-GB" sz="1600">
              <a:latin typeface="Arial"/>
              <a:cs typeface="Segoe UI"/>
            </a:endParaRPr>
          </a:p>
          <a:p>
            <a:pPr lvl="2"/>
            <a:r>
              <a:rPr lang="en-GB" sz="1600" b="1">
                <a:latin typeface="Arial"/>
                <a:cs typeface="Segoe UI"/>
              </a:rPr>
              <a:t>Key Finding 3</a:t>
            </a:r>
            <a:r>
              <a:rPr lang="en-GB" sz="1600">
                <a:latin typeface="Arial"/>
                <a:cs typeface="Segoe UI"/>
              </a:rPr>
              <a:t>: The PESTEL analysis showed that external factors — particularly economic pressures and technological change — are having a strong impact on the business.</a:t>
            </a:r>
            <a:br>
              <a:rPr lang="en-GB" sz="1600">
                <a:latin typeface="Arial"/>
                <a:cs typeface="Segoe UI"/>
              </a:rPr>
            </a:br>
            <a:endParaRPr lang="en-GB" sz="1600">
              <a:latin typeface="Arial"/>
              <a:cs typeface="Segoe UI"/>
            </a:endParaRPr>
          </a:p>
          <a:p>
            <a:pPr lvl="2"/>
            <a:r>
              <a:rPr lang="en-GB" sz="1600" b="1">
                <a:latin typeface="Arial"/>
                <a:cs typeface="Segoe UI"/>
              </a:rPr>
              <a:t>Key Finding 4</a:t>
            </a:r>
            <a:r>
              <a:rPr lang="en-GB" sz="1600">
                <a:latin typeface="Arial"/>
                <a:cs typeface="Segoe UI"/>
              </a:rPr>
              <a:t>: The Cause-and-Effect model highlighted that most of these issues are interlinked and many are within the company's control, meaning there is potential for improvement through better strategy and operations.</a:t>
            </a:r>
            <a:endParaRPr lang="en-GB" sz="1600">
              <a:latin typeface="Arial"/>
              <a:ea typeface="Calibri"/>
              <a:cs typeface="Calibri"/>
            </a:endParaRP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marL="914400" lvl="2" indent="0">
              <a:buNone/>
            </a:pPr>
            <a:endParaRPr lang="en-GB" sz="1300" b="1">
              <a:latin typeface="Arial"/>
              <a:cs typeface="Arial"/>
            </a:endParaRPr>
          </a:p>
          <a:p>
            <a:pPr marL="914400" lvl="2" indent="0">
              <a:buNone/>
            </a:pPr>
            <a:endParaRPr lang="en-GB" sz="1300">
              <a:latin typeface="Arial" panose="020B0604020202020204" pitchFamily="34" charset="0"/>
              <a:cs typeface="Arial" panose="020B0604020202020204" pitchFamily="34" charset="0"/>
            </a:endParaRPr>
          </a:p>
        </p:txBody>
      </p:sp>
      <p:pic>
        <p:nvPicPr>
          <p:cNvPr id="5" name="Picture 4" descr="Close-up of a spiky plant">
            <a:extLst>
              <a:ext uri="{FF2B5EF4-FFF2-40B4-BE49-F238E27FC236}">
                <a16:creationId xmlns:a16="http://schemas.microsoft.com/office/drawing/2014/main" id="{F7C13084-EC62-E706-5F5E-C702E01F5B37}"/>
              </a:ext>
            </a:extLst>
          </p:cNvPr>
          <p:cNvPicPr>
            <a:picLocks noChangeAspect="1"/>
          </p:cNvPicPr>
          <p:nvPr/>
        </p:nvPicPr>
        <p:blipFill>
          <a:blip r:embed="rId2"/>
          <a:srcRect r="48434" b="7"/>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3725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254037" y="1460365"/>
            <a:ext cx="10996246" cy="5031276"/>
          </a:xfrm>
        </p:spPr>
        <p:txBody>
          <a:bodyPr vert="horz" lIns="91440" tIns="45720" rIns="91440" bIns="45720" rtlCol="0" anchor="t">
            <a:normAutofit/>
          </a:bodyPr>
          <a:lstStyle/>
          <a:p>
            <a:pPr algn="just"/>
            <a:r>
              <a:rPr lang="en-GB">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lgn="just">
              <a:buNone/>
            </a:pPr>
            <a:endParaRPr lang="en-GB">
              <a:latin typeface="Arial" panose="020B0604020202020204" pitchFamily="34" charset="0"/>
              <a:ea typeface="DengXian" panose="02010600030101010101" pitchFamily="2" charset="-122"/>
              <a:cs typeface="Arial" panose="020B0604020202020204" pitchFamily="34" charset="0"/>
            </a:endParaRPr>
          </a:p>
          <a:p>
            <a:pPr algn="just"/>
            <a:r>
              <a:rPr lang="en-GB">
                <a:effectLst/>
                <a:latin typeface="Arial" panose="020B0604020202020204" pitchFamily="34" charset="0"/>
                <a:ea typeface="DengXian" panose="02010600030101010101" pitchFamily="2" charset="-122"/>
                <a:cs typeface="Arial" panose="020B0604020202020204" pitchFamily="34" charset="0"/>
              </a:rPr>
              <a:t>Note: You should not include any sources that have not been specifically cited in the previous slides.</a:t>
            </a:r>
          </a:p>
          <a:p>
            <a:pPr algn="just"/>
            <a:endParaRPr lang="en-GB">
              <a:latin typeface="Arial" panose="020B0604020202020204" pitchFamily="34" charset="0"/>
              <a:ea typeface="DengXian" panose="02010600030101010101" pitchFamily="2" charset="-122"/>
              <a:cs typeface="Arial" panose="020B0604020202020204" pitchFamily="34" charset="0"/>
            </a:endParaRPr>
          </a:p>
          <a:p>
            <a:pPr algn="just"/>
            <a:r>
              <a:rPr lang="en-GB">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lgn="just">
              <a:buNone/>
            </a:pPr>
            <a:r>
              <a:rPr lang="en-GB" sz="1400">
                <a:solidFill>
                  <a:srgbClr val="2C3E50"/>
                </a:solidFill>
                <a:latin typeface="Calibri"/>
                <a:ea typeface="Calibri"/>
                <a:cs typeface="Calibri"/>
              </a:rPr>
              <a:t>Future Learn (n.d.). </a:t>
            </a:r>
            <a:r>
              <a:rPr lang="en-GB" sz="1400" i="1">
                <a:solidFill>
                  <a:srgbClr val="2C3E50"/>
                </a:solidFill>
                <a:latin typeface="Calibri"/>
                <a:ea typeface="Calibri"/>
                <a:cs typeface="Calibri"/>
              </a:rPr>
              <a:t>Political Factors in a PESTEL Analysis.</a:t>
            </a:r>
            <a:r>
              <a:rPr lang="en-GB" sz="1400">
                <a:solidFill>
                  <a:srgbClr val="2C3E50"/>
                </a:solidFill>
                <a:latin typeface="Calibri"/>
                <a:ea typeface="Calibri"/>
                <a:cs typeface="Calibri"/>
              </a:rPr>
              <a:t> [online] FutureLearn. Available at: </a:t>
            </a:r>
            <a:r>
              <a:rPr lang="en-GB" sz="1400">
                <a:solidFill>
                  <a:srgbClr val="2C3E50"/>
                </a:solidFill>
                <a:latin typeface="Calibri"/>
                <a:ea typeface="Calibri"/>
                <a:cs typeface="Calibri"/>
                <a:hlinkClick r:id="rId2"/>
              </a:rPr>
              <a:t>https://www.futurelearn.com/info/courses/managing-company-culture/0/steps/216765</a:t>
            </a:r>
            <a:r>
              <a:rPr lang="en-GB" sz="1400">
                <a:solidFill>
                  <a:srgbClr val="2C3E50"/>
                </a:solidFill>
                <a:latin typeface="Calibri"/>
                <a:ea typeface="Calibri"/>
                <a:cs typeface="Calibri"/>
              </a:rPr>
              <a:t>. </a:t>
            </a:r>
          </a:p>
          <a:p>
            <a:pPr marL="0" indent="0" algn="just">
              <a:buNone/>
            </a:pPr>
            <a:endParaRPr lang="en-GB" sz="1400">
              <a:solidFill>
                <a:srgbClr val="2C3E50"/>
              </a:solidFill>
              <a:ea typeface="Calibri"/>
              <a:cs typeface="Calibri"/>
            </a:endParaRPr>
          </a:p>
          <a:p>
            <a:pPr marL="0" indent="0" algn="just">
              <a:buNone/>
            </a:pPr>
            <a:endParaRPr lang="en-GB" sz="1400">
              <a:solidFill>
                <a:srgbClr val="2C3E50"/>
              </a:solidFill>
              <a:ea typeface="Calibri"/>
              <a:cs typeface="Calibri"/>
            </a:endParaRPr>
          </a:p>
          <a:p>
            <a:pPr marL="0" indent="0" algn="just">
              <a:buNone/>
            </a:pPr>
            <a:r>
              <a:rPr lang="en-GB" sz="1400">
                <a:solidFill>
                  <a:srgbClr val="2C3E50"/>
                </a:solidFill>
                <a:ea typeface="Calibri"/>
                <a:cs typeface="Calibri"/>
              </a:rPr>
              <a:t>GOV.UK. (2024). </a:t>
            </a:r>
            <a:r>
              <a:rPr lang="en-GB" sz="1400" i="1">
                <a:solidFill>
                  <a:srgbClr val="2C3E50"/>
                </a:solidFill>
                <a:ea typeface="Calibri"/>
                <a:cs typeface="Calibri"/>
              </a:rPr>
              <a:t>Import plants and plant products from non-EU countries to Great Britain</a:t>
            </a:r>
            <a:r>
              <a:rPr lang="en-GB" sz="1400">
                <a:solidFill>
                  <a:srgbClr val="2C3E50"/>
                </a:solidFill>
                <a:ea typeface="Calibri"/>
                <a:cs typeface="Calibri"/>
              </a:rPr>
              <a:t>. [online] Available at: https://www.gov.uk/guidance/import-plants-and-plant-products-from-non-eu-countries-to-great-britain.</a:t>
            </a:r>
            <a:endParaRPr lang="en-GB">
              <a:ea typeface="Calibri"/>
              <a:cs typeface="Calibri"/>
            </a:endParaRPr>
          </a:p>
        </p:txBody>
      </p:sp>
    </p:spTree>
    <p:extLst>
      <p:ext uri="{BB962C8B-B14F-4D97-AF65-F5344CB8AC3E}">
        <p14:creationId xmlns:p14="http://schemas.microsoft.com/office/powerpoint/2010/main" val="24513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a:latin typeface="Arial" panose="020B0604020202020204" pitchFamily="34" charset="0"/>
              <a:cs typeface="Arial" panose="020B0604020202020204" pitchFamily="34" charset="0"/>
            </a:endParaRPr>
          </a:p>
          <a:p>
            <a:pPr marL="0" indent="0" algn="ctr">
              <a:buNone/>
            </a:pPr>
            <a:r>
              <a:rPr lang="en-GB" sz="4800" b="1">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Problems Green Haven Florists are facing.</vt:lpstr>
      <vt:lpstr>PowerPoint Presentation</vt:lpstr>
      <vt:lpstr>PowerPoint Presentation</vt:lpstr>
      <vt:lpstr>Critique of the PESTEL Framework.</vt:lpstr>
      <vt:lpstr>  Provide an application and discuss the information provided in your PESTEL Framework (approx.  1 minute).  </vt:lpstr>
      <vt:lpstr>Critique of the Cause-and-Effect </vt:lpstr>
      <vt:lpstr>PowerPoint Presentation</vt:lpstr>
      <vt:lpstr>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1</cp:revision>
  <dcterms:created xsi:type="dcterms:W3CDTF">2024-01-29T11:42:05Z</dcterms:created>
  <dcterms:modified xsi:type="dcterms:W3CDTF">2025-10-15T09:48:48Z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