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7"/>
  </p:notesMasterIdLst>
  <p:sldIdLst>
    <p:sldId id="280" r:id="rId2"/>
    <p:sldId id="281" r:id="rId3"/>
    <p:sldId id="282" r:id="rId4"/>
    <p:sldId id="283" r:id="rId5"/>
    <p:sldId id="28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0" d="100"/>
          <a:sy n="80" d="100"/>
        </p:scale>
        <p:origin x="1284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Programme Director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24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481" y="1007390"/>
            <a:ext cx="8787539" cy="48005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Companion Guide by Cisco Networking Academy (2016)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Course booklet by Cisco Networking Academy (2016)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M.A. Dye, R. McDonald and A. W. </a:t>
            </a:r>
            <a:r>
              <a:rPr lang="en-GB" sz="1600" dirty="0" err="1">
                <a:solidFill>
                  <a:schemeClr val="tx1"/>
                </a:solidFill>
              </a:rPr>
              <a:t>Rufi</a:t>
            </a:r>
            <a:r>
              <a:rPr lang="en-GB" sz="1600" dirty="0">
                <a:solidFill>
                  <a:schemeClr val="tx1"/>
                </a:solidFill>
              </a:rPr>
              <a:t>, (2011) Network Fundamentals: CCNA exploration companion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guide, Cisco Press.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</a:rPr>
              <a:t>Websites - http://www.netacad.com (username and password required)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Background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A. S </a:t>
            </a:r>
            <a:r>
              <a:rPr lang="en-GB" sz="1600" dirty="0" err="1">
                <a:solidFill>
                  <a:schemeClr val="tx1"/>
                </a:solidFill>
              </a:rPr>
              <a:t>Tanenbaum</a:t>
            </a:r>
            <a:r>
              <a:rPr lang="en-GB" sz="1600" dirty="0">
                <a:solidFill>
                  <a:schemeClr val="tx1"/>
                </a:solidFill>
              </a:rPr>
              <a:t> and D. J. </a:t>
            </a:r>
            <a:r>
              <a:rPr lang="en-GB" sz="1600" dirty="0" err="1">
                <a:solidFill>
                  <a:schemeClr val="tx1"/>
                </a:solidFill>
              </a:rPr>
              <a:t>Wetherall</a:t>
            </a:r>
            <a:r>
              <a:rPr lang="en-GB" sz="1600" dirty="0">
                <a:solidFill>
                  <a:schemeClr val="tx1"/>
                </a:solidFill>
              </a:rPr>
              <a:t>, (2010) Computer Networks (5th Ed), Prentice Hall.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N.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and V.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(2006) Computer Networks Principles, Technologies and Protocol for Network Design, John Wiley and Sons, Ltd.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P. J. Irving, (2010) Computer Networks (3rd Ed), </a:t>
            </a:r>
            <a:r>
              <a:rPr lang="en-GB" sz="1600" dirty="0" err="1">
                <a:solidFill>
                  <a:schemeClr val="tx1"/>
                </a:solidFill>
              </a:rPr>
              <a:t>Lexden</a:t>
            </a:r>
            <a:r>
              <a:rPr lang="en-GB" sz="1600" dirty="0">
                <a:solidFill>
                  <a:schemeClr val="tx1"/>
                </a:solidFill>
              </a:rPr>
              <a:t> Publishing.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D. E. Comer, (2009) Computer Networks and Internets, Upper Saddle River, N.J Pearson education.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H. </a:t>
            </a:r>
            <a:r>
              <a:rPr lang="en-GB" sz="1600" dirty="0" err="1">
                <a:solidFill>
                  <a:schemeClr val="tx1"/>
                </a:solidFill>
              </a:rPr>
              <a:t>Bidgoli</a:t>
            </a:r>
            <a:r>
              <a:rPr lang="en-GB" sz="1600" dirty="0">
                <a:solidFill>
                  <a:schemeClr val="tx1"/>
                </a:solidFill>
              </a:rPr>
              <a:t>, (2008) Handbook of computer networks: key concepts, data transmission, and digital and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optical networks, Hoboken, N.J. Wiley.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Computer networks: the international journal of computer and telecommunications networking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May 2019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Practical exam (class test)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Jan 2019 </a:t>
            </a: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ED3E-939C-49FE-9134-89E61F719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89704"/>
          </a:xfrm>
        </p:spPr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47194-BFAB-4329-A650-1D73DF1E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178781"/>
            <a:ext cx="8042276" cy="5229970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</a:rPr>
              <a:t>Explore the Network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Protocols and Communication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Configuring a Network Operating System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Access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Ethernet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Layer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IP Addressing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Transport Layer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Application Layer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It’s a Network and Troubleshooting</a:t>
            </a:r>
          </a:p>
        </p:txBody>
      </p:sp>
    </p:spTree>
    <p:extLst>
      <p:ext uri="{BB962C8B-B14F-4D97-AF65-F5344CB8AC3E}">
        <p14:creationId xmlns:p14="http://schemas.microsoft.com/office/powerpoint/2010/main" val="54041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2243</TotalTime>
  <Words>82</Words>
  <Application>Microsoft Office PowerPoint</Application>
  <PresentationFormat>On-screen Show (4:3)</PresentationFormat>
  <Paragraphs>30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ＭＳ Ｐゴシック</vt:lpstr>
      <vt:lpstr>Arial</vt:lpstr>
      <vt:lpstr>Calibri</vt:lpstr>
      <vt:lpstr>News Gothic MT</vt:lpstr>
      <vt:lpstr>Wingdings 2</vt:lpstr>
      <vt:lpstr>Breeze</vt:lpstr>
      <vt:lpstr>Introduction</vt:lpstr>
      <vt:lpstr>Module Leader</vt:lpstr>
      <vt:lpstr>Reading List</vt:lpstr>
      <vt:lpstr>Assessments</vt:lpstr>
      <vt:lpstr>Topics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Mythily Kapilan</cp:lastModifiedBy>
  <cp:revision>116</cp:revision>
  <dcterms:created xsi:type="dcterms:W3CDTF">2011-10-03T10:20:59Z</dcterms:created>
  <dcterms:modified xsi:type="dcterms:W3CDTF">2018-10-01T19:43:57Z</dcterms:modified>
</cp:coreProperties>
</file>